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80"/>
  </p:notesMasterIdLst>
  <p:sldIdLst>
    <p:sldId id="256" r:id="rId4"/>
    <p:sldId id="302" r:id="rId5"/>
    <p:sldId id="301" r:id="rId6"/>
    <p:sldId id="338" r:id="rId7"/>
    <p:sldId id="336" r:id="rId8"/>
    <p:sldId id="257" r:id="rId9"/>
    <p:sldId id="258" r:id="rId10"/>
    <p:sldId id="342" r:id="rId11"/>
    <p:sldId id="260" r:id="rId12"/>
    <p:sldId id="262" r:id="rId13"/>
    <p:sldId id="263" r:id="rId14"/>
    <p:sldId id="265" r:id="rId15"/>
    <p:sldId id="266" r:id="rId16"/>
    <p:sldId id="268" r:id="rId17"/>
    <p:sldId id="267" r:id="rId18"/>
    <p:sldId id="269" r:id="rId19"/>
    <p:sldId id="276" r:id="rId20"/>
    <p:sldId id="270" r:id="rId21"/>
    <p:sldId id="272" r:id="rId22"/>
    <p:sldId id="264" r:id="rId23"/>
    <p:sldId id="271" r:id="rId24"/>
    <p:sldId id="273" r:id="rId25"/>
    <p:sldId id="274" r:id="rId26"/>
    <p:sldId id="275" r:id="rId27"/>
    <p:sldId id="298" r:id="rId28"/>
    <p:sldId id="277" r:id="rId29"/>
    <p:sldId id="299" r:id="rId30"/>
    <p:sldId id="300"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03" r:id="rId50"/>
    <p:sldId id="304" r:id="rId51"/>
    <p:sldId id="305" r:id="rId52"/>
    <p:sldId id="306" r:id="rId53"/>
    <p:sldId id="307" r:id="rId54"/>
    <p:sldId id="308" r:id="rId55"/>
    <p:sldId id="309" r:id="rId56"/>
    <p:sldId id="310" r:id="rId57"/>
    <p:sldId id="311" r:id="rId58"/>
    <p:sldId id="312" r:id="rId59"/>
    <p:sldId id="353" r:id="rId60"/>
    <p:sldId id="315" r:id="rId61"/>
    <p:sldId id="317" r:id="rId62"/>
    <p:sldId id="318" r:id="rId63"/>
    <p:sldId id="346" r:id="rId64"/>
    <p:sldId id="350" r:id="rId65"/>
    <p:sldId id="352" r:id="rId66"/>
    <p:sldId id="351" r:id="rId67"/>
    <p:sldId id="319" r:id="rId68"/>
    <p:sldId id="320" r:id="rId69"/>
    <p:sldId id="322" r:id="rId70"/>
    <p:sldId id="323" r:id="rId71"/>
    <p:sldId id="324" r:id="rId72"/>
    <p:sldId id="344" r:id="rId73"/>
    <p:sldId id="345" r:id="rId74"/>
    <p:sldId id="339" r:id="rId75"/>
    <p:sldId id="340" r:id="rId76"/>
    <p:sldId id="341" r:id="rId77"/>
    <p:sldId id="334" r:id="rId78"/>
    <p:sldId id="259"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5E6BC-6662-F82A-E9E4-29F3EFFAE347}" v="14" dt="2018-11-21T15:33:43.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364" autoAdjust="0"/>
  </p:normalViewPr>
  <p:slideViewPr>
    <p:cSldViewPr snapToGrid="0">
      <p:cViewPr varScale="1">
        <p:scale>
          <a:sx n="86" d="100"/>
          <a:sy n="86" d="100"/>
        </p:scale>
        <p:origin x="4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2.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3.svg"/><Relationship Id="rId16" Type="http://schemas.openxmlformats.org/officeDocument/2006/relationships/image" Target="../media/image35.pn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hyperlink" Target="https://pixabay.com/en/eye-icon-symbol-look-vision-see-1915455/" TargetMode="External"/><Relationship Id="rId5" Type="http://schemas.openxmlformats.org/officeDocument/2006/relationships/image" Target="../media/image26.png"/><Relationship Id="rId15" Type="http://schemas.openxmlformats.org/officeDocument/2006/relationships/image" Target="../media/image34.svg"/><Relationship Id="rId10" Type="http://schemas.microsoft.com/office/2007/relationships/hdphoto" Target="../media/hdphoto1.wdp"/><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3.png"/></Relationships>
</file>

<file path=ppt/diagrams/_rels/data10.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32.svg"/><Relationship Id="rId5" Type="http://schemas.openxmlformats.org/officeDocument/2006/relationships/image" Target="../media/image88.png"/><Relationship Id="rId4" Type="http://schemas.openxmlformats.org/officeDocument/2006/relationships/image" Target="../media/image87.svg"/></Relationships>
</file>

<file path=ppt/diagrams/_rels/data1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diagrams/_rels/data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7.svg"/><Relationship Id="rId1" Type="http://schemas.openxmlformats.org/officeDocument/2006/relationships/image" Target="../media/image53.png"/><Relationship Id="rId6" Type="http://schemas.openxmlformats.org/officeDocument/2006/relationships/image" Target="../media/image34.svg"/><Relationship Id="rId5" Type="http://schemas.openxmlformats.org/officeDocument/2006/relationships/image" Target="../media/image55.png"/><Relationship Id="rId4" Type="http://schemas.openxmlformats.org/officeDocument/2006/relationships/image" Target="../media/image36.svg"/></Relationships>
</file>

<file path=ppt/diagrams/_rels/data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svg"/><Relationship Id="rId1" Type="http://schemas.openxmlformats.org/officeDocument/2006/relationships/image" Target="../media/image73.png"/><Relationship Id="rId4" Type="http://schemas.openxmlformats.org/officeDocument/2006/relationships/image" Target="../media/image76.svg"/></Relationships>
</file>

<file path=ppt/diagrams/_rels/data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2.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3.svg"/><Relationship Id="rId16" Type="http://schemas.openxmlformats.org/officeDocument/2006/relationships/image" Target="../media/image35.pn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hyperlink" Target="https://pixabay.com/en/eye-icon-symbol-look-vision-see-1915455/" TargetMode="External"/><Relationship Id="rId5" Type="http://schemas.openxmlformats.org/officeDocument/2006/relationships/image" Target="../media/image26.png"/><Relationship Id="rId15" Type="http://schemas.openxmlformats.org/officeDocument/2006/relationships/image" Target="../media/image34.svg"/><Relationship Id="rId10" Type="http://schemas.microsoft.com/office/2007/relationships/hdphoto" Target="../media/hdphoto1.wdp"/><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3.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32.svg"/><Relationship Id="rId5" Type="http://schemas.openxmlformats.org/officeDocument/2006/relationships/image" Target="../media/image88.png"/><Relationship Id="rId4" Type="http://schemas.openxmlformats.org/officeDocument/2006/relationships/image" Target="../media/image8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7.svg"/><Relationship Id="rId1" Type="http://schemas.openxmlformats.org/officeDocument/2006/relationships/image" Target="../media/image53.png"/><Relationship Id="rId6" Type="http://schemas.openxmlformats.org/officeDocument/2006/relationships/image" Target="../media/image34.svg"/><Relationship Id="rId5" Type="http://schemas.openxmlformats.org/officeDocument/2006/relationships/image" Target="../media/image55.png"/><Relationship Id="rId4" Type="http://schemas.openxmlformats.org/officeDocument/2006/relationships/image" Target="../media/image3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svg"/><Relationship Id="rId1" Type="http://schemas.openxmlformats.org/officeDocument/2006/relationships/image" Target="../media/image73.png"/><Relationship Id="rId4" Type="http://schemas.openxmlformats.org/officeDocument/2006/relationships/image" Target="../media/image7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418DA89-9C86-448D-9D9D-5A5137434505}"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337EB6A6-6692-4E69-AD19-988CD09596C7}">
      <dgm:prSet custT="1"/>
      <dgm:spPr/>
      <dgm:t>
        <a:bodyPr/>
        <a:lstStyle/>
        <a:p>
          <a:r>
            <a:rPr lang="en-US" sz="1600" dirty="0"/>
            <a:t>Pregnancy issues </a:t>
          </a:r>
        </a:p>
      </dgm:t>
    </dgm:pt>
    <dgm:pt modelId="{4747EDA8-F49B-42E7-8CEE-6960E302FF1B}" type="parTrans" cxnId="{F18A2140-3F00-4564-AEE2-791EBDC7BC55}">
      <dgm:prSet/>
      <dgm:spPr/>
      <dgm:t>
        <a:bodyPr/>
        <a:lstStyle/>
        <a:p>
          <a:endParaRPr lang="en-US"/>
        </a:p>
      </dgm:t>
    </dgm:pt>
    <dgm:pt modelId="{27234171-40BF-43F9-B11D-52BD08BACB01}" type="sibTrans" cxnId="{F18A2140-3F00-4564-AEE2-791EBDC7BC55}">
      <dgm:prSet/>
      <dgm:spPr/>
      <dgm:t>
        <a:bodyPr/>
        <a:lstStyle/>
        <a:p>
          <a:endParaRPr lang="en-US"/>
        </a:p>
      </dgm:t>
    </dgm:pt>
    <dgm:pt modelId="{5F73BA2F-353A-4869-A60E-A6C51C432B28}">
      <dgm:prSet custT="1"/>
      <dgm:spPr/>
      <dgm:t>
        <a:bodyPr/>
        <a:lstStyle/>
        <a:p>
          <a:r>
            <a:rPr lang="en-US" sz="1600" dirty="0"/>
            <a:t>Reproductive issues: infertility, miscarriages and birth defects </a:t>
          </a:r>
        </a:p>
      </dgm:t>
    </dgm:pt>
    <dgm:pt modelId="{447AD433-E9F6-4328-A1C5-48E0593A2A1A}" type="parTrans" cxnId="{73942D36-18CD-4DC6-8ED3-FBC348EDA132}">
      <dgm:prSet/>
      <dgm:spPr/>
      <dgm:t>
        <a:bodyPr/>
        <a:lstStyle/>
        <a:p>
          <a:endParaRPr lang="en-US"/>
        </a:p>
      </dgm:t>
    </dgm:pt>
    <dgm:pt modelId="{80CDD6E1-9737-4660-B70D-A03FAED86B1A}" type="sibTrans" cxnId="{73942D36-18CD-4DC6-8ED3-FBC348EDA132}">
      <dgm:prSet/>
      <dgm:spPr/>
      <dgm:t>
        <a:bodyPr/>
        <a:lstStyle/>
        <a:p>
          <a:endParaRPr lang="en-US"/>
        </a:p>
      </dgm:t>
    </dgm:pt>
    <dgm:pt modelId="{510EC5A6-C212-41D3-A400-8562A418A2B6}">
      <dgm:prSet custT="1"/>
      <dgm:spPr/>
      <dgm:t>
        <a:bodyPr/>
        <a:lstStyle/>
        <a:p>
          <a:r>
            <a:rPr lang="en-US" sz="1600" dirty="0"/>
            <a:t>Smoking can affect bone health.</a:t>
          </a:r>
        </a:p>
      </dgm:t>
    </dgm:pt>
    <dgm:pt modelId="{EFA1EF93-E989-42A0-8AAD-EC8A453592D8}" type="parTrans" cxnId="{85726FE5-A9EB-4C93-A675-F11A5720ECB4}">
      <dgm:prSet/>
      <dgm:spPr/>
      <dgm:t>
        <a:bodyPr/>
        <a:lstStyle/>
        <a:p>
          <a:endParaRPr lang="en-US"/>
        </a:p>
      </dgm:t>
    </dgm:pt>
    <dgm:pt modelId="{E5207875-5935-4393-9741-09A332331E7C}" type="sibTrans" cxnId="{85726FE5-A9EB-4C93-A675-F11A5720ECB4}">
      <dgm:prSet/>
      <dgm:spPr/>
      <dgm:t>
        <a:bodyPr/>
        <a:lstStyle/>
        <a:p>
          <a:endParaRPr lang="en-US"/>
        </a:p>
      </dgm:t>
    </dgm:pt>
    <dgm:pt modelId="{3CF3F365-957C-4ED2-AB79-4D934055DB8E}">
      <dgm:prSet custT="1"/>
      <dgm:spPr/>
      <dgm:t>
        <a:bodyPr/>
        <a:lstStyle/>
        <a:p>
          <a:r>
            <a:rPr lang="en-US" sz="1600" dirty="0"/>
            <a:t>Smoking affects the health of teeth </a:t>
          </a:r>
        </a:p>
      </dgm:t>
    </dgm:pt>
    <dgm:pt modelId="{3514CD0C-7BBB-42D7-B400-88590767ED26}" type="parTrans" cxnId="{2F8B583F-E43E-4889-94BE-03A912BF7E47}">
      <dgm:prSet/>
      <dgm:spPr/>
      <dgm:t>
        <a:bodyPr/>
        <a:lstStyle/>
        <a:p>
          <a:endParaRPr lang="en-US"/>
        </a:p>
      </dgm:t>
    </dgm:pt>
    <dgm:pt modelId="{28342B1C-297C-4864-B614-111FD36971F4}" type="sibTrans" cxnId="{2F8B583F-E43E-4889-94BE-03A912BF7E47}">
      <dgm:prSet/>
      <dgm:spPr/>
      <dgm:t>
        <a:bodyPr/>
        <a:lstStyle/>
        <a:p>
          <a:endParaRPr lang="en-US"/>
        </a:p>
      </dgm:t>
    </dgm:pt>
    <dgm:pt modelId="{4975F2C8-7429-43F9-B596-1E7CCAAD83B7}">
      <dgm:prSet custT="1"/>
      <dgm:spPr/>
      <dgm:t>
        <a:bodyPr/>
        <a:lstStyle/>
        <a:p>
          <a:r>
            <a:rPr lang="en-US" sz="1600" dirty="0"/>
            <a:t>Smoking can increase your risk for cataracts and age-related macular degeneration (AMD). </a:t>
          </a:r>
        </a:p>
      </dgm:t>
    </dgm:pt>
    <dgm:pt modelId="{A6310456-A156-4E5E-868C-14277EDCE6CB}" type="parTrans" cxnId="{4F6CE056-5A96-4B3E-9DE6-6C072621D7DC}">
      <dgm:prSet/>
      <dgm:spPr/>
      <dgm:t>
        <a:bodyPr/>
        <a:lstStyle/>
        <a:p>
          <a:endParaRPr lang="en-US"/>
        </a:p>
      </dgm:t>
    </dgm:pt>
    <dgm:pt modelId="{F28473E5-B8B5-453D-8FF6-EEC2F7866B7C}" type="sibTrans" cxnId="{4F6CE056-5A96-4B3E-9DE6-6C072621D7DC}">
      <dgm:prSet/>
      <dgm:spPr/>
      <dgm:t>
        <a:bodyPr/>
        <a:lstStyle/>
        <a:p>
          <a:endParaRPr lang="en-US"/>
        </a:p>
      </dgm:t>
    </dgm:pt>
    <dgm:pt modelId="{C7A3921C-3BF5-4CBC-B481-1C62F4962C0F}">
      <dgm:prSet custT="1"/>
      <dgm:spPr/>
      <dgm:t>
        <a:bodyPr/>
        <a:lstStyle/>
        <a:p>
          <a:r>
            <a:rPr lang="en-US" sz="1600" dirty="0"/>
            <a:t>Smoking is a cause of type 2 diabetes mellitus and can make it harder to control. </a:t>
          </a:r>
        </a:p>
      </dgm:t>
    </dgm:pt>
    <dgm:pt modelId="{BE683263-8B1D-4A59-9C54-BC0F5F66AA64}" type="parTrans" cxnId="{024E04DD-8535-4B08-8345-3FE5C561F2AF}">
      <dgm:prSet/>
      <dgm:spPr/>
      <dgm:t>
        <a:bodyPr/>
        <a:lstStyle/>
        <a:p>
          <a:endParaRPr lang="en-US"/>
        </a:p>
      </dgm:t>
    </dgm:pt>
    <dgm:pt modelId="{D02B923E-6B27-4894-9066-C5AC528A9C70}" type="sibTrans" cxnId="{024E04DD-8535-4B08-8345-3FE5C561F2AF}">
      <dgm:prSet/>
      <dgm:spPr/>
      <dgm:t>
        <a:bodyPr/>
        <a:lstStyle/>
        <a:p>
          <a:endParaRPr lang="en-US"/>
        </a:p>
      </dgm:t>
    </dgm:pt>
    <dgm:pt modelId="{B6927560-13C8-4BBE-B4A7-B810050FFD3D}">
      <dgm:prSet custT="1"/>
      <dgm:spPr/>
      <dgm:t>
        <a:bodyPr/>
        <a:lstStyle/>
        <a:p>
          <a:r>
            <a:rPr lang="en-US" sz="1600" dirty="0"/>
            <a:t>adverse effects on the body, including inflammation, decreased immune function and healing.</a:t>
          </a:r>
        </a:p>
      </dgm:t>
    </dgm:pt>
    <dgm:pt modelId="{E2DEDF1A-000A-4D29-8A62-0263AC127363}" type="parTrans" cxnId="{E793C298-1DA4-4A85-80A9-885727185AD2}">
      <dgm:prSet/>
      <dgm:spPr/>
      <dgm:t>
        <a:bodyPr/>
        <a:lstStyle/>
        <a:p>
          <a:endParaRPr lang="en-US"/>
        </a:p>
      </dgm:t>
    </dgm:pt>
    <dgm:pt modelId="{9D09C742-CB5D-4C6C-B880-775EFAB5C14F}" type="sibTrans" cxnId="{E793C298-1DA4-4A85-80A9-885727185AD2}">
      <dgm:prSet/>
      <dgm:spPr/>
      <dgm:t>
        <a:bodyPr/>
        <a:lstStyle/>
        <a:p>
          <a:endParaRPr lang="en-US"/>
        </a:p>
      </dgm:t>
    </dgm:pt>
    <dgm:pt modelId="{CE3714E7-C9F4-4109-8F46-E6E1BFB82EB4}">
      <dgm:prSet custT="1"/>
      <dgm:spPr/>
      <dgm:t>
        <a:bodyPr/>
        <a:lstStyle/>
        <a:p>
          <a:r>
            <a:rPr lang="en-US" sz="1600" dirty="0"/>
            <a:t>Smoking is a cause of rheumatoid arthritis.</a:t>
          </a:r>
        </a:p>
      </dgm:t>
    </dgm:pt>
    <dgm:pt modelId="{26979015-38EB-4B8C-B07C-8C76C31F1A08}" type="parTrans" cxnId="{19993CBF-6398-406C-9C97-88EBA5C3CDBD}">
      <dgm:prSet/>
      <dgm:spPr/>
      <dgm:t>
        <a:bodyPr/>
        <a:lstStyle/>
        <a:p>
          <a:endParaRPr lang="en-US"/>
        </a:p>
      </dgm:t>
    </dgm:pt>
    <dgm:pt modelId="{BB0EB5A2-363D-48B0-ABBD-80D516D57D39}" type="sibTrans" cxnId="{19993CBF-6398-406C-9C97-88EBA5C3CDBD}">
      <dgm:prSet/>
      <dgm:spPr/>
      <dgm:t>
        <a:bodyPr/>
        <a:lstStyle/>
        <a:p>
          <a:endParaRPr lang="en-US"/>
        </a:p>
      </dgm:t>
    </dgm:pt>
    <dgm:pt modelId="{50628D37-0696-47BF-9E43-2B080B3F65E7}" type="pres">
      <dgm:prSet presAssocID="{D418DA89-9C86-448D-9D9D-5A5137434505}" presName="root" presStyleCnt="0">
        <dgm:presLayoutVars>
          <dgm:dir/>
          <dgm:resizeHandles val="exact"/>
        </dgm:presLayoutVars>
      </dgm:prSet>
      <dgm:spPr/>
    </dgm:pt>
    <dgm:pt modelId="{CB7DFCCF-0E59-49E0-8612-4EF2FC129DD7}" type="pres">
      <dgm:prSet presAssocID="{D418DA89-9C86-448D-9D9D-5A5137434505}" presName="container" presStyleCnt="0">
        <dgm:presLayoutVars>
          <dgm:dir/>
          <dgm:resizeHandles val="exact"/>
        </dgm:presLayoutVars>
      </dgm:prSet>
      <dgm:spPr/>
    </dgm:pt>
    <dgm:pt modelId="{20C1DA93-F2EF-4B11-9664-BAAFB187AE07}" type="pres">
      <dgm:prSet presAssocID="{337EB6A6-6692-4E69-AD19-988CD09596C7}" presName="compNode" presStyleCnt="0"/>
      <dgm:spPr/>
    </dgm:pt>
    <dgm:pt modelId="{583A5C6B-E826-49CB-8434-2571837099B8}" type="pres">
      <dgm:prSet presAssocID="{337EB6A6-6692-4E69-AD19-988CD09596C7}" presName="iconBgRect" presStyleLbl="bgShp" presStyleIdx="0" presStyleCnt="8"/>
      <dgm:spPr/>
    </dgm:pt>
    <dgm:pt modelId="{2D8D4520-2331-4A92-B784-0CC241ADDEAB}" type="pres">
      <dgm:prSet presAssocID="{337EB6A6-6692-4E69-AD19-988CD09596C7}"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by Crawling"/>
        </a:ext>
      </dgm:extLst>
    </dgm:pt>
    <dgm:pt modelId="{D25FBEB3-60D2-4B7C-80E8-58769F93ADE0}" type="pres">
      <dgm:prSet presAssocID="{337EB6A6-6692-4E69-AD19-988CD09596C7}" presName="spaceRect" presStyleCnt="0"/>
      <dgm:spPr/>
    </dgm:pt>
    <dgm:pt modelId="{F9418690-E3C7-45E0-B4B7-20719C3299E1}" type="pres">
      <dgm:prSet presAssocID="{337EB6A6-6692-4E69-AD19-988CD09596C7}" presName="textRect" presStyleLbl="revTx" presStyleIdx="0" presStyleCnt="8">
        <dgm:presLayoutVars>
          <dgm:chMax val="1"/>
          <dgm:chPref val="1"/>
        </dgm:presLayoutVars>
      </dgm:prSet>
      <dgm:spPr/>
    </dgm:pt>
    <dgm:pt modelId="{FCFBB215-8E79-4B67-AE27-135375CF72FC}" type="pres">
      <dgm:prSet presAssocID="{27234171-40BF-43F9-B11D-52BD08BACB01}" presName="sibTrans" presStyleLbl="sibTrans2D1" presStyleIdx="0" presStyleCnt="0"/>
      <dgm:spPr/>
    </dgm:pt>
    <dgm:pt modelId="{6640ADA1-31A9-451E-9A7C-A1B0BF2A2E77}" type="pres">
      <dgm:prSet presAssocID="{5F73BA2F-353A-4869-A60E-A6C51C432B28}" presName="compNode" presStyleCnt="0"/>
      <dgm:spPr/>
    </dgm:pt>
    <dgm:pt modelId="{4FA6E9D1-663B-4D4F-9FA3-9DF7CDCE34C9}" type="pres">
      <dgm:prSet presAssocID="{5F73BA2F-353A-4869-A60E-A6C51C432B28}" presName="iconBgRect" presStyleLbl="bgShp" presStyleIdx="1" presStyleCnt="8"/>
      <dgm:spPr/>
    </dgm:pt>
    <dgm:pt modelId="{37FD8D14-C0BA-4AC6-91BA-A8069DFEC97C}" type="pres">
      <dgm:prSet presAssocID="{5F73BA2F-353A-4869-A60E-A6C51C432B28}"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by"/>
        </a:ext>
      </dgm:extLst>
    </dgm:pt>
    <dgm:pt modelId="{1C1D53AF-8381-490D-BAD2-1534D5F45F9C}" type="pres">
      <dgm:prSet presAssocID="{5F73BA2F-353A-4869-A60E-A6C51C432B28}" presName="spaceRect" presStyleCnt="0"/>
      <dgm:spPr/>
    </dgm:pt>
    <dgm:pt modelId="{53FB33E4-DEB4-4E58-AF7C-4823938A81E0}" type="pres">
      <dgm:prSet presAssocID="{5F73BA2F-353A-4869-A60E-A6C51C432B28}" presName="textRect" presStyleLbl="revTx" presStyleIdx="1" presStyleCnt="8">
        <dgm:presLayoutVars>
          <dgm:chMax val="1"/>
          <dgm:chPref val="1"/>
        </dgm:presLayoutVars>
      </dgm:prSet>
      <dgm:spPr/>
    </dgm:pt>
    <dgm:pt modelId="{C95B95F5-8706-4008-8E61-7828C985EEA6}" type="pres">
      <dgm:prSet presAssocID="{80CDD6E1-9737-4660-B70D-A03FAED86B1A}" presName="sibTrans" presStyleLbl="sibTrans2D1" presStyleIdx="0" presStyleCnt="0"/>
      <dgm:spPr/>
    </dgm:pt>
    <dgm:pt modelId="{F907F0C6-FFAA-485F-A153-C6A42DC65C32}" type="pres">
      <dgm:prSet presAssocID="{510EC5A6-C212-41D3-A400-8562A418A2B6}" presName="compNode" presStyleCnt="0"/>
      <dgm:spPr/>
    </dgm:pt>
    <dgm:pt modelId="{88C03A1A-8474-40E4-A7C4-85DC2CBD0DAA}" type="pres">
      <dgm:prSet presAssocID="{510EC5A6-C212-41D3-A400-8562A418A2B6}" presName="iconBgRect" presStyleLbl="bgShp" presStyleIdx="2" presStyleCnt="8"/>
      <dgm:spPr/>
    </dgm:pt>
    <dgm:pt modelId="{FF715CE6-4422-48F0-A112-C5B9CEC8377B}" type="pres">
      <dgm:prSet presAssocID="{510EC5A6-C212-41D3-A400-8562A418A2B6}"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oking"/>
        </a:ext>
      </dgm:extLst>
    </dgm:pt>
    <dgm:pt modelId="{7EFA0900-7FBF-4DDC-8E8E-4793DA943101}" type="pres">
      <dgm:prSet presAssocID="{510EC5A6-C212-41D3-A400-8562A418A2B6}" presName="spaceRect" presStyleCnt="0"/>
      <dgm:spPr/>
    </dgm:pt>
    <dgm:pt modelId="{13821528-6FA3-4209-86A5-C4DB6F0E04CA}" type="pres">
      <dgm:prSet presAssocID="{510EC5A6-C212-41D3-A400-8562A418A2B6}" presName="textRect" presStyleLbl="revTx" presStyleIdx="2" presStyleCnt="8">
        <dgm:presLayoutVars>
          <dgm:chMax val="1"/>
          <dgm:chPref val="1"/>
        </dgm:presLayoutVars>
      </dgm:prSet>
      <dgm:spPr/>
    </dgm:pt>
    <dgm:pt modelId="{0A365E00-BB0E-4355-8424-985E3378E25A}" type="pres">
      <dgm:prSet presAssocID="{E5207875-5935-4393-9741-09A332331E7C}" presName="sibTrans" presStyleLbl="sibTrans2D1" presStyleIdx="0" presStyleCnt="0"/>
      <dgm:spPr/>
    </dgm:pt>
    <dgm:pt modelId="{DE3C61E8-3A66-428F-A494-6FCC261A53AD}" type="pres">
      <dgm:prSet presAssocID="{3CF3F365-957C-4ED2-AB79-4D934055DB8E}" presName="compNode" presStyleCnt="0"/>
      <dgm:spPr/>
    </dgm:pt>
    <dgm:pt modelId="{07D9C46B-1B68-45C7-B679-FEADE9008BC5}" type="pres">
      <dgm:prSet presAssocID="{3CF3F365-957C-4ED2-AB79-4D934055DB8E}" presName="iconBgRect" presStyleLbl="bgShp" presStyleIdx="3" presStyleCnt="8"/>
      <dgm:spPr/>
    </dgm:pt>
    <dgm:pt modelId="{9C1C06CC-65BF-4B3C-B418-0C462BD198C9}" type="pres">
      <dgm:prSet presAssocID="{3CF3F365-957C-4ED2-AB79-4D934055DB8E}"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th"/>
        </a:ext>
      </dgm:extLst>
    </dgm:pt>
    <dgm:pt modelId="{8B669994-464B-428E-B580-D258F032F1D1}" type="pres">
      <dgm:prSet presAssocID="{3CF3F365-957C-4ED2-AB79-4D934055DB8E}" presName="spaceRect" presStyleCnt="0"/>
      <dgm:spPr/>
    </dgm:pt>
    <dgm:pt modelId="{42B271A2-37D0-4675-9F7D-B48983A8BBDE}" type="pres">
      <dgm:prSet presAssocID="{3CF3F365-957C-4ED2-AB79-4D934055DB8E}" presName="textRect" presStyleLbl="revTx" presStyleIdx="3" presStyleCnt="8">
        <dgm:presLayoutVars>
          <dgm:chMax val="1"/>
          <dgm:chPref val="1"/>
        </dgm:presLayoutVars>
      </dgm:prSet>
      <dgm:spPr/>
    </dgm:pt>
    <dgm:pt modelId="{94453AF6-3CC4-4A76-9B74-27DC38361465}" type="pres">
      <dgm:prSet presAssocID="{28342B1C-297C-4864-B614-111FD36971F4}" presName="sibTrans" presStyleLbl="sibTrans2D1" presStyleIdx="0" presStyleCnt="0"/>
      <dgm:spPr/>
    </dgm:pt>
    <dgm:pt modelId="{47FA28CE-D4AE-4519-B420-D07939B9C9C6}" type="pres">
      <dgm:prSet presAssocID="{4975F2C8-7429-43F9-B596-1E7CCAAD83B7}" presName="compNode" presStyleCnt="0"/>
      <dgm:spPr/>
    </dgm:pt>
    <dgm:pt modelId="{258AA8C8-C9C4-456F-A403-3075A24AD4F8}" type="pres">
      <dgm:prSet presAssocID="{4975F2C8-7429-43F9-B596-1E7CCAAD83B7}" presName="iconBgRect" presStyleLbl="bgShp" presStyleIdx="4" presStyleCnt="8"/>
      <dgm:spPr/>
    </dgm:pt>
    <dgm:pt modelId="{0B02D324-9C9D-4C16-85D2-FDFBEA82D45E}" type="pres">
      <dgm:prSet presAssocID="{4975F2C8-7429-43F9-B596-1E7CCAAD83B7}" presName="iconRect" presStyleLbl="node1" presStyleIdx="4" presStyleCnt="8" custScaleX="104451"/>
      <dgm:spPr>
        <a:blipFill>
          <a:blip xmlns:r="http://schemas.openxmlformats.org/officeDocument/2006/relationships" r:embed="rId9" cstate="print">
            <a:lum bright="70000" contrast="-70000"/>
            <a:extLst>
              <a:ext uri="{BEBA8EAE-BF5A-486C-A8C5-ECC9F3942E4B}">
                <a14:imgProps xmlns:a14="http://schemas.microsoft.com/office/drawing/2010/main">
                  <a14:imgLayer r:embed="rId10">
                    <a14:imgEffect>
                      <a14:colorTemperature colorTemp="1500"/>
                    </a14:imgEffect>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l="-47000" r="-47000"/>
          </a:stretch>
        </a:blipFill>
        <a:ln>
          <a:noFill/>
        </a:ln>
      </dgm:spPr>
      <dgm:extLst/>
    </dgm:pt>
    <dgm:pt modelId="{F7A973CE-179B-4DF4-B33D-B27C74AA35A0}" type="pres">
      <dgm:prSet presAssocID="{4975F2C8-7429-43F9-B596-1E7CCAAD83B7}" presName="spaceRect" presStyleCnt="0"/>
      <dgm:spPr/>
    </dgm:pt>
    <dgm:pt modelId="{B2E134D7-CD66-4B82-9336-CD4E91A797C9}" type="pres">
      <dgm:prSet presAssocID="{4975F2C8-7429-43F9-B596-1E7CCAAD83B7}" presName="textRect" presStyleLbl="revTx" presStyleIdx="4" presStyleCnt="8">
        <dgm:presLayoutVars>
          <dgm:chMax val="1"/>
          <dgm:chPref val="1"/>
        </dgm:presLayoutVars>
      </dgm:prSet>
      <dgm:spPr/>
    </dgm:pt>
    <dgm:pt modelId="{AB9383A0-BBBF-470A-803D-C1C152D924F7}" type="pres">
      <dgm:prSet presAssocID="{F28473E5-B8B5-453D-8FF6-EEC2F7866B7C}" presName="sibTrans" presStyleLbl="sibTrans2D1" presStyleIdx="0" presStyleCnt="0"/>
      <dgm:spPr/>
    </dgm:pt>
    <dgm:pt modelId="{F749B8EA-7BB6-450F-AF31-0D5217EE7E71}" type="pres">
      <dgm:prSet presAssocID="{C7A3921C-3BF5-4CBC-B481-1C62F4962C0F}" presName="compNode" presStyleCnt="0"/>
      <dgm:spPr/>
    </dgm:pt>
    <dgm:pt modelId="{2B787C76-0D29-4AD7-AD57-5F016B56E11B}" type="pres">
      <dgm:prSet presAssocID="{C7A3921C-3BF5-4CBC-B481-1C62F4962C0F}" presName="iconBgRect" presStyleLbl="bgShp" presStyleIdx="5" presStyleCnt="8"/>
      <dgm:spPr/>
    </dgm:pt>
    <dgm:pt modelId="{A4230F7D-ED36-47A0-9D00-E48841BC7424}" type="pres">
      <dgm:prSet presAssocID="{C7A3921C-3BF5-4CBC-B481-1C62F4962C0F}" presName="iconRect" presStyleLbl="node1" presStyleIdx="5" presStyleCnt="8"/>
      <dgm:spPr>
        <a:blipFill>
          <a:blip xmlns:r="http://schemas.openxmlformats.org/officeDocument/2006/relationships"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Checkmark"/>
        </a:ext>
      </dgm:extLst>
    </dgm:pt>
    <dgm:pt modelId="{2B208DEE-0D75-445D-9A13-407EF102A67B}" type="pres">
      <dgm:prSet presAssocID="{C7A3921C-3BF5-4CBC-B481-1C62F4962C0F}" presName="spaceRect" presStyleCnt="0"/>
      <dgm:spPr/>
    </dgm:pt>
    <dgm:pt modelId="{9E93D39F-F75C-46B8-BEBC-F65933AC848F}" type="pres">
      <dgm:prSet presAssocID="{C7A3921C-3BF5-4CBC-B481-1C62F4962C0F}" presName="textRect" presStyleLbl="revTx" presStyleIdx="5" presStyleCnt="8">
        <dgm:presLayoutVars>
          <dgm:chMax val="1"/>
          <dgm:chPref val="1"/>
        </dgm:presLayoutVars>
      </dgm:prSet>
      <dgm:spPr/>
    </dgm:pt>
    <dgm:pt modelId="{BF0B9F8C-A4D5-41D4-8C3A-B8909C3FEA8D}" type="pres">
      <dgm:prSet presAssocID="{D02B923E-6B27-4894-9066-C5AC528A9C70}" presName="sibTrans" presStyleLbl="sibTrans2D1" presStyleIdx="0" presStyleCnt="0"/>
      <dgm:spPr/>
    </dgm:pt>
    <dgm:pt modelId="{90103E95-0F9B-4D8A-BC7E-3BC2AD7CADA8}" type="pres">
      <dgm:prSet presAssocID="{B6927560-13C8-4BBE-B4A7-B810050FFD3D}" presName="compNode" presStyleCnt="0"/>
      <dgm:spPr/>
    </dgm:pt>
    <dgm:pt modelId="{51418EED-BE32-40C3-9355-17BEE453AA14}" type="pres">
      <dgm:prSet presAssocID="{B6927560-13C8-4BBE-B4A7-B810050FFD3D}" presName="iconBgRect" presStyleLbl="bgShp" presStyleIdx="6" presStyleCnt="8"/>
      <dgm:spPr/>
    </dgm:pt>
    <dgm:pt modelId="{D9B06897-2120-4EF9-93E6-B70DBB2CCD32}" type="pres">
      <dgm:prSet presAssocID="{B6927560-13C8-4BBE-B4A7-B810050FFD3D}" presName="iconRect" presStyleLbl="node1" presStyleIdx="6" presStyleCnt="8"/>
      <dgm:spPr>
        <a:blipFill>
          <a:blip xmlns:r="http://schemas.openxmlformats.org/officeDocument/2006/relationships"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Stethoscope"/>
        </a:ext>
      </dgm:extLst>
    </dgm:pt>
    <dgm:pt modelId="{92AB3778-C5B4-48B9-B653-CABB04865002}" type="pres">
      <dgm:prSet presAssocID="{B6927560-13C8-4BBE-B4A7-B810050FFD3D}" presName="spaceRect" presStyleCnt="0"/>
      <dgm:spPr/>
    </dgm:pt>
    <dgm:pt modelId="{F8AEAE96-9062-4589-B3FA-AEDC41807D11}" type="pres">
      <dgm:prSet presAssocID="{B6927560-13C8-4BBE-B4A7-B810050FFD3D}" presName="textRect" presStyleLbl="revTx" presStyleIdx="6" presStyleCnt="8">
        <dgm:presLayoutVars>
          <dgm:chMax val="1"/>
          <dgm:chPref val="1"/>
        </dgm:presLayoutVars>
      </dgm:prSet>
      <dgm:spPr/>
    </dgm:pt>
    <dgm:pt modelId="{EA8C1F5C-AAA9-4CE0-B370-FFA5703AD439}" type="pres">
      <dgm:prSet presAssocID="{9D09C742-CB5D-4C6C-B880-775EFAB5C14F}" presName="sibTrans" presStyleLbl="sibTrans2D1" presStyleIdx="0" presStyleCnt="0"/>
      <dgm:spPr/>
    </dgm:pt>
    <dgm:pt modelId="{8281E68D-EB24-4275-861A-3941CDD65C9C}" type="pres">
      <dgm:prSet presAssocID="{CE3714E7-C9F4-4109-8F46-E6E1BFB82EB4}" presName="compNode" presStyleCnt="0"/>
      <dgm:spPr/>
    </dgm:pt>
    <dgm:pt modelId="{A6C08B33-DB0E-4680-B99A-0D72B141ED19}" type="pres">
      <dgm:prSet presAssocID="{CE3714E7-C9F4-4109-8F46-E6E1BFB82EB4}" presName="iconBgRect" presStyleLbl="bgShp" presStyleIdx="7" presStyleCnt="8"/>
      <dgm:spPr/>
    </dgm:pt>
    <dgm:pt modelId="{024CEBEF-A82B-4F72-95E5-6BF548BF6378}" type="pres">
      <dgm:prSet presAssocID="{CE3714E7-C9F4-4109-8F46-E6E1BFB82EB4}" presName="iconRect" presStyleLbl="node1" presStyleIdx="7" presStyleCnt="8"/>
      <dgm:spPr>
        <a:blipFill>
          <a:blip xmlns:r="http://schemas.openxmlformats.org/officeDocument/2006/relationships"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No Smoking"/>
        </a:ext>
      </dgm:extLst>
    </dgm:pt>
    <dgm:pt modelId="{798073BC-687D-4FFB-BF81-D584EBB7445E}" type="pres">
      <dgm:prSet presAssocID="{CE3714E7-C9F4-4109-8F46-E6E1BFB82EB4}" presName="spaceRect" presStyleCnt="0"/>
      <dgm:spPr/>
    </dgm:pt>
    <dgm:pt modelId="{CD4E25FB-BB93-4083-A61E-8885B843B2FD}" type="pres">
      <dgm:prSet presAssocID="{CE3714E7-C9F4-4109-8F46-E6E1BFB82EB4}" presName="textRect" presStyleLbl="revTx" presStyleIdx="7" presStyleCnt="8">
        <dgm:presLayoutVars>
          <dgm:chMax val="1"/>
          <dgm:chPref val="1"/>
        </dgm:presLayoutVars>
      </dgm:prSet>
      <dgm:spPr/>
    </dgm:pt>
  </dgm:ptLst>
  <dgm:cxnLst>
    <dgm:cxn modelId="{DDAE3E08-8ADC-4F0E-BB87-8756E5704A9C}" type="presOf" srcId="{80CDD6E1-9737-4660-B70D-A03FAED86B1A}" destId="{C95B95F5-8706-4008-8E61-7828C985EEA6}" srcOrd="0" destOrd="0" presId="urn:microsoft.com/office/officeart/2018/2/layout/IconCircleList"/>
    <dgm:cxn modelId="{AA8F9E16-2C04-4858-AFCD-B0A64A4CD0A9}" type="presOf" srcId="{4975F2C8-7429-43F9-B596-1E7CCAAD83B7}" destId="{B2E134D7-CD66-4B82-9336-CD4E91A797C9}" srcOrd="0" destOrd="0" presId="urn:microsoft.com/office/officeart/2018/2/layout/IconCircleList"/>
    <dgm:cxn modelId="{C80FE91E-E9BF-420E-A523-9FD68F10470C}" type="presOf" srcId="{3CF3F365-957C-4ED2-AB79-4D934055DB8E}" destId="{42B271A2-37D0-4675-9F7D-B48983A8BBDE}" srcOrd="0" destOrd="0" presId="urn:microsoft.com/office/officeart/2018/2/layout/IconCircleList"/>
    <dgm:cxn modelId="{93466122-AFF6-4A38-A67A-8EEC61DB3296}" type="presOf" srcId="{27234171-40BF-43F9-B11D-52BD08BACB01}" destId="{FCFBB215-8E79-4B67-AE27-135375CF72FC}" srcOrd="0" destOrd="0" presId="urn:microsoft.com/office/officeart/2018/2/layout/IconCircleList"/>
    <dgm:cxn modelId="{4897442D-3A99-4AC4-BB67-3B75CDE693A4}" type="presOf" srcId="{E5207875-5935-4393-9741-09A332331E7C}" destId="{0A365E00-BB0E-4355-8424-985E3378E25A}" srcOrd="0" destOrd="0" presId="urn:microsoft.com/office/officeart/2018/2/layout/IconCircleList"/>
    <dgm:cxn modelId="{73942D36-18CD-4DC6-8ED3-FBC348EDA132}" srcId="{D418DA89-9C86-448D-9D9D-5A5137434505}" destId="{5F73BA2F-353A-4869-A60E-A6C51C432B28}" srcOrd="1" destOrd="0" parTransId="{447AD433-E9F6-4328-A1C5-48E0593A2A1A}" sibTransId="{80CDD6E1-9737-4660-B70D-A03FAED86B1A}"/>
    <dgm:cxn modelId="{61A9203E-F345-49E9-80BD-666F4653E8B2}" type="presOf" srcId="{B6927560-13C8-4BBE-B4A7-B810050FFD3D}" destId="{F8AEAE96-9062-4589-B3FA-AEDC41807D11}" srcOrd="0" destOrd="0" presId="urn:microsoft.com/office/officeart/2018/2/layout/IconCircleList"/>
    <dgm:cxn modelId="{2F8B583F-E43E-4889-94BE-03A912BF7E47}" srcId="{D418DA89-9C86-448D-9D9D-5A5137434505}" destId="{3CF3F365-957C-4ED2-AB79-4D934055DB8E}" srcOrd="3" destOrd="0" parTransId="{3514CD0C-7BBB-42D7-B400-88590767ED26}" sibTransId="{28342B1C-297C-4864-B614-111FD36971F4}"/>
    <dgm:cxn modelId="{F18A2140-3F00-4564-AEE2-791EBDC7BC55}" srcId="{D418DA89-9C86-448D-9D9D-5A5137434505}" destId="{337EB6A6-6692-4E69-AD19-988CD09596C7}" srcOrd="0" destOrd="0" parTransId="{4747EDA8-F49B-42E7-8CEE-6960E302FF1B}" sibTransId="{27234171-40BF-43F9-B11D-52BD08BACB01}"/>
    <dgm:cxn modelId="{34D68163-28B4-4E4E-BA92-A5E655DA21E3}" type="presOf" srcId="{D418DA89-9C86-448D-9D9D-5A5137434505}" destId="{50628D37-0696-47BF-9E43-2B080B3F65E7}" srcOrd="0" destOrd="0" presId="urn:microsoft.com/office/officeart/2018/2/layout/IconCircleList"/>
    <dgm:cxn modelId="{C5BEC944-94B4-49C5-9EC5-820BA64EC5EF}" type="presOf" srcId="{CE3714E7-C9F4-4109-8F46-E6E1BFB82EB4}" destId="{CD4E25FB-BB93-4083-A61E-8885B843B2FD}" srcOrd="0" destOrd="0" presId="urn:microsoft.com/office/officeart/2018/2/layout/IconCircleList"/>
    <dgm:cxn modelId="{75AA2B65-3688-4B02-950A-F23DA43710F9}" type="presOf" srcId="{510EC5A6-C212-41D3-A400-8562A418A2B6}" destId="{13821528-6FA3-4209-86A5-C4DB6F0E04CA}" srcOrd="0" destOrd="0" presId="urn:microsoft.com/office/officeart/2018/2/layout/IconCircleList"/>
    <dgm:cxn modelId="{7994A04C-ADAB-493A-A253-EA9AC0EE6348}" type="presOf" srcId="{28342B1C-297C-4864-B614-111FD36971F4}" destId="{94453AF6-3CC4-4A76-9B74-27DC38361465}" srcOrd="0" destOrd="0" presId="urn:microsoft.com/office/officeart/2018/2/layout/IconCircleList"/>
    <dgm:cxn modelId="{4F6CE056-5A96-4B3E-9DE6-6C072621D7DC}" srcId="{D418DA89-9C86-448D-9D9D-5A5137434505}" destId="{4975F2C8-7429-43F9-B596-1E7CCAAD83B7}" srcOrd="4" destOrd="0" parTransId="{A6310456-A156-4E5E-868C-14277EDCE6CB}" sibTransId="{F28473E5-B8B5-453D-8FF6-EEC2F7866B7C}"/>
    <dgm:cxn modelId="{5DE07780-F5C5-4719-B866-18D857488AD1}" type="presOf" srcId="{F28473E5-B8B5-453D-8FF6-EEC2F7866B7C}" destId="{AB9383A0-BBBF-470A-803D-C1C152D924F7}" srcOrd="0" destOrd="0" presId="urn:microsoft.com/office/officeart/2018/2/layout/IconCircleList"/>
    <dgm:cxn modelId="{E793C298-1DA4-4A85-80A9-885727185AD2}" srcId="{D418DA89-9C86-448D-9D9D-5A5137434505}" destId="{B6927560-13C8-4BBE-B4A7-B810050FFD3D}" srcOrd="6" destOrd="0" parTransId="{E2DEDF1A-000A-4D29-8A62-0263AC127363}" sibTransId="{9D09C742-CB5D-4C6C-B880-775EFAB5C14F}"/>
    <dgm:cxn modelId="{F42EFFB3-34ED-4732-BDFD-0A1821EBB661}" type="presOf" srcId="{C7A3921C-3BF5-4CBC-B481-1C62F4962C0F}" destId="{9E93D39F-F75C-46B8-BEBC-F65933AC848F}" srcOrd="0" destOrd="0" presId="urn:microsoft.com/office/officeart/2018/2/layout/IconCircleList"/>
    <dgm:cxn modelId="{722F02B5-C94A-4D03-84C9-736830096327}" type="presOf" srcId="{337EB6A6-6692-4E69-AD19-988CD09596C7}" destId="{F9418690-E3C7-45E0-B4B7-20719C3299E1}" srcOrd="0" destOrd="0" presId="urn:microsoft.com/office/officeart/2018/2/layout/IconCircleList"/>
    <dgm:cxn modelId="{C78A4EBA-FDCF-4912-9FFC-4440C759A277}" type="presOf" srcId="{D02B923E-6B27-4894-9066-C5AC528A9C70}" destId="{BF0B9F8C-A4D5-41D4-8C3A-B8909C3FEA8D}" srcOrd="0" destOrd="0" presId="urn:microsoft.com/office/officeart/2018/2/layout/IconCircleList"/>
    <dgm:cxn modelId="{19993CBF-6398-406C-9C97-88EBA5C3CDBD}" srcId="{D418DA89-9C86-448D-9D9D-5A5137434505}" destId="{CE3714E7-C9F4-4109-8F46-E6E1BFB82EB4}" srcOrd="7" destOrd="0" parTransId="{26979015-38EB-4B8C-B07C-8C76C31F1A08}" sibTransId="{BB0EB5A2-363D-48B0-ABBD-80D516D57D39}"/>
    <dgm:cxn modelId="{D53A85D2-30C1-4A94-BB30-9311753F8164}" type="presOf" srcId="{9D09C742-CB5D-4C6C-B880-775EFAB5C14F}" destId="{EA8C1F5C-AAA9-4CE0-B370-FFA5703AD439}" srcOrd="0" destOrd="0" presId="urn:microsoft.com/office/officeart/2018/2/layout/IconCircleList"/>
    <dgm:cxn modelId="{024E04DD-8535-4B08-8345-3FE5C561F2AF}" srcId="{D418DA89-9C86-448D-9D9D-5A5137434505}" destId="{C7A3921C-3BF5-4CBC-B481-1C62F4962C0F}" srcOrd="5" destOrd="0" parTransId="{BE683263-8B1D-4A59-9C54-BC0F5F66AA64}" sibTransId="{D02B923E-6B27-4894-9066-C5AC528A9C70}"/>
    <dgm:cxn modelId="{F32A4FE1-07CB-411C-94F4-0DA6CFD46319}" type="presOf" srcId="{5F73BA2F-353A-4869-A60E-A6C51C432B28}" destId="{53FB33E4-DEB4-4E58-AF7C-4823938A81E0}" srcOrd="0" destOrd="0" presId="urn:microsoft.com/office/officeart/2018/2/layout/IconCircleList"/>
    <dgm:cxn modelId="{85726FE5-A9EB-4C93-A675-F11A5720ECB4}" srcId="{D418DA89-9C86-448D-9D9D-5A5137434505}" destId="{510EC5A6-C212-41D3-A400-8562A418A2B6}" srcOrd="2" destOrd="0" parTransId="{EFA1EF93-E989-42A0-8AAD-EC8A453592D8}" sibTransId="{E5207875-5935-4393-9741-09A332331E7C}"/>
    <dgm:cxn modelId="{F4EA2BFB-9FE9-4A82-9380-9A1189AE0EC1}" type="presParOf" srcId="{50628D37-0696-47BF-9E43-2B080B3F65E7}" destId="{CB7DFCCF-0E59-49E0-8612-4EF2FC129DD7}" srcOrd="0" destOrd="0" presId="urn:microsoft.com/office/officeart/2018/2/layout/IconCircleList"/>
    <dgm:cxn modelId="{CF0DDBEE-B248-4E80-8E8E-6F9F87640A61}" type="presParOf" srcId="{CB7DFCCF-0E59-49E0-8612-4EF2FC129DD7}" destId="{20C1DA93-F2EF-4B11-9664-BAAFB187AE07}" srcOrd="0" destOrd="0" presId="urn:microsoft.com/office/officeart/2018/2/layout/IconCircleList"/>
    <dgm:cxn modelId="{9BEF7F97-740B-4722-88A7-590BEFDB89D1}" type="presParOf" srcId="{20C1DA93-F2EF-4B11-9664-BAAFB187AE07}" destId="{583A5C6B-E826-49CB-8434-2571837099B8}" srcOrd="0" destOrd="0" presId="urn:microsoft.com/office/officeart/2018/2/layout/IconCircleList"/>
    <dgm:cxn modelId="{C2DF0861-2E8F-40B7-8B32-08259EEE3514}" type="presParOf" srcId="{20C1DA93-F2EF-4B11-9664-BAAFB187AE07}" destId="{2D8D4520-2331-4A92-B784-0CC241ADDEAB}" srcOrd="1" destOrd="0" presId="urn:microsoft.com/office/officeart/2018/2/layout/IconCircleList"/>
    <dgm:cxn modelId="{AED8B5C9-9513-4403-AA14-A108BC1A49C2}" type="presParOf" srcId="{20C1DA93-F2EF-4B11-9664-BAAFB187AE07}" destId="{D25FBEB3-60D2-4B7C-80E8-58769F93ADE0}" srcOrd="2" destOrd="0" presId="urn:microsoft.com/office/officeart/2018/2/layout/IconCircleList"/>
    <dgm:cxn modelId="{D6C883A0-2DAD-45F8-AFCC-D178A9CBFC75}" type="presParOf" srcId="{20C1DA93-F2EF-4B11-9664-BAAFB187AE07}" destId="{F9418690-E3C7-45E0-B4B7-20719C3299E1}" srcOrd="3" destOrd="0" presId="urn:microsoft.com/office/officeart/2018/2/layout/IconCircleList"/>
    <dgm:cxn modelId="{B67D6920-7F42-4B15-BC4B-BF2CC42334A2}" type="presParOf" srcId="{CB7DFCCF-0E59-49E0-8612-4EF2FC129DD7}" destId="{FCFBB215-8E79-4B67-AE27-135375CF72FC}" srcOrd="1" destOrd="0" presId="urn:microsoft.com/office/officeart/2018/2/layout/IconCircleList"/>
    <dgm:cxn modelId="{D034AC74-B9A3-4525-BBC3-870C2895D8B5}" type="presParOf" srcId="{CB7DFCCF-0E59-49E0-8612-4EF2FC129DD7}" destId="{6640ADA1-31A9-451E-9A7C-A1B0BF2A2E77}" srcOrd="2" destOrd="0" presId="urn:microsoft.com/office/officeart/2018/2/layout/IconCircleList"/>
    <dgm:cxn modelId="{C76EC831-5519-41A1-8F59-1B0A2CC0BB6C}" type="presParOf" srcId="{6640ADA1-31A9-451E-9A7C-A1B0BF2A2E77}" destId="{4FA6E9D1-663B-4D4F-9FA3-9DF7CDCE34C9}" srcOrd="0" destOrd="0" presId="urn:microsoft.com/office/officeart/2018/2/layout/IconCircleList"/>
    <dgm:cxn modelId="{F21C65D7-B230-49A4-9B16-F9E0FFBFF440}" type="presParOf" srcId="{6640ADA1-31A9-451E-9A7C-A1B0BF2A2E77}" destId="{37FD8D14-C0BA-4AC6-91BA-A8069DFEC97C}" srcOrd="1" destOrd="0" presId="urn:microsoft.com/office/officeart/2018/2/layout/IconCircleList"/>
    <dgm:cxn modelId="{B668EA8A-ABE8-4447-995C-29CFD70A96D7}" type="presParOf" srcId="{6640ADA1-31A9-451E-9A7C-A1B0BF2A2E77}" destId="{1C1D53AF-8381-490D-BAD2-1534D5F45F9C}" srcOrd="2" destOrd="0" presId="urn:microsoft.com/office/officeart/2018/2/layout/IconCircleList"/>
    <dgm:cxn modelId="{E7377E30-9649-4C59-814A-EDA153CAC6FC}" type="presParOf" srcId="{6640ADA1-31A9-451E-9A7C-A1B0BF2A2E77}" destId="{53FB33E4-DEB4-4E58-AF7C-4823938A81E0}" srcOrd="3" destOrd="0" presId="urn:microsoft.com/office/officeart/2018/2/layout/IconCircleList"/>
    <dgm:cxn modelId="{87F3B46B-C755-479D-B678-BDC479C33F57}" type="presParOf" srcId="{CB7DFCCF-0E59-49E0-8612-4EF2FC129DD7}" destId="{C95B95F5-8706-4008-8E61-7828C985EEA6}" srcOrd="3" destOrd="0" presId="urn:microsoft.com/office/officeart/2018/2/layout/IconCircleList"/>
    <dgm:cxn modelId="{938D2EB6-0D0D-4AB2-A34B-1BFE85D14096}" type="presParOf" srcId="{CB7DFCCF-0E59-49E0-8612-4EF2FC129DD7}" destId="{F907F0C6-FFAA-485F-A153-C6A42DC65C32}" srcOrd="4" destOrd="0" presId="urn:microsoft.com/office/officeart/2018/2/layout/IconCircleList"/>
    <dgm:cxn modelId="{93A5D5B9-D8FA-432E-A9F0-BA97DE0DE166}" type="presParOf" srcId="{F907F0C6-FFAA-485F-A153-C6A42DC65C32}" destId="{88C03A1A-8474-40E4-A7C4-85DC2CBD0DAA}" srcOrd="0" destOrd="0" presId="urn:microsoft.com/office/officeart/2018/2/layout/IconCircleList"/>
    <dgm:cxn modelId="{D5C86D42-1D25-4A91-8DF9-BF06907F3268}" type="presParOf" srcId="{F907F0C6-FFAA-485F-A153-C6A42DC65C32}" destId="{FF715CE6-4422-48F0-A112-C5B9CEC8377B}" srcOrd="1" destOrd="0" presId="urn:microsoft.com/office/officeart/2018/2/layout/IconCircleList"/>
    <dgm:cxn modelId="{FB9F5A31-46A8-4268-9A8D-272BA85F2D09}" type="presParOf" srcId="{F907F0C6-FFAA-485F-A153-C6A42DC65C32}" destId="{7EFA0900-7FBF-4DDC-8E8E-4793DA943101}" srcOrd="2" destOrd="0" presId="urn:microsoft.com/office/officeart/2018/2/layout/IconCircleList"/>
    <dgm:cxn modelId="{018066E9-0699-4561-97B4-E54624288B29}" type="presParOf" srcId="{F907F0C6-FFAA-485F-A153-C6A42DC65C32}" destId="{13821528-6FA3-4209-86A5-C4DB6F0E04CA}" srcOrd="3" destOrd="0" presId="urn:microsoft.com/office/officeart/2018/2/layout/IconCircleList"/>
    <dgm:cxn modelId="{E2EA7D16-84AF-48DF-890B-8BE43448484C}" type="presParOf" srcId="{CB7DFCCF-0E59-49E0-8612-4EF2FC129DD7}" destId="{0A365E00-BB0E-4355-8424-985E3378E25A}" srcOrd="5" destOrd="0" presId="urn:microsoft.com/office/officeart/2018/2/layout/IconCircleList"/>
    <dgm:cxn modelId="{49BE9340-016A-4F1A-9013-91F3B2F5E3B5}" type="presParOf" srcId="{CB7DFCCF-0E59-49E0-8612-4EF2FC129DD7}" destId="{DE3C61E8-3A66-428F-A494-6FCC261A53AD}" srcOrd="6" destOrd="0" presId="urn:microsoft.com/office/officeart/2018/2/layout/IconCircleList"/>
    <dgm:cxn modelId="{3E76C55B-A63E-4BC2-8FCA-304C7391B189}" type="presParOf" srcId="{DE3C61E8-3A66-428F-A494-6FCC261A53AD}" destId="{07D9C46B-1B68-45C7-B679-FEADE9008BC5}" srcOrd="0" destOrd="0" presId="urn:microsoft.com/office/officeart/2018/2/layout/IconCircleList"/>
    <dgm:cxn modelId="{009E3C39-5668-4C84-BBA1-50EC9860472C}" type="presParOf" srcId="{DE3C61E8-3A66-428F-A494-6FCC261A53AD}" destId="{9C1C06CC-65BF-4B3C-B418-0C462BD198C9}" srcOrd="1" destOrd="0" presId="urn:microsoft.com/office/officeart/2018/2/layout/IconCircleList"/>
    <dgm:cxn modelId="{0B1F5F52-7350-490D-BFF8-7010615C243C}" type="presParOf" srcId="{DE3C61E8-3A66-428F-A494-6FCC261A53AD}" destId="{8B669994-464B-428E-B580-D258F032F1D1}" srcOrd="2" destOrd="0" presId="urn:microsoft.com/office/officeart/2018/2/layout/IconCircleList"/>
    <dgm:cxn modelId="{4F3D51C0-0E15-4CD2-B0BE-04749CAA8659}" type="presParOf" srcId="{DE3C61E8-3A66-428F-A494-6FCC261A53AD}" destId="{42B271A2-37D0-4675-9F7D-B48983A8BBDE}" srcOrd="3" destOrd="0" presId="urn:microsoft.com/office/officeart/2018/2/layout/IconCircleList"/>
    <dgm:cxn modelId="{2E5B7CF3-4C21-422F-A204-74824CB699DA}" type="presParOf" srcId="{CB7DFCCF-0E59-49E0-8612-4EF2FC129DD7}" destId="{94453AF6-3CC4-4A76-9B74-27DC38361465}" srcOrd="7" destOrd="0" presId="urn:microsoft.com/office/officeart/2018/2/layout/IconCircleList"/>
    <dgm:cxn modelId="{4CBA025B-3195-439D-917B-569FD057936B}" type="presParOf" srcId="{CB7DFCCF-0E59-49E0-8612-4EF2FC129DD7}" destId="{47FA28CE-D4AE-4519-B420-D07939B9C9C6}" srcOrd="8" destOrd="0" presId="urn:microsoft.com/office/officeart/2018/2/layout/IconCircleList"/>
    <dgm:cxn modelId="{663A258A-4FF1-4728-8DA2-28ABD5B57AF1}" type="presParOf" srcId="{47FA28CE-D4AE-4519-B420-D07939B9C9C6}" destId="{258AA8C8-C9C4-456F-A403-3075A24AD4F8}" srcOrd="0" destOrd="0" presId="urn:microsoft.com/office/officeart/2018/2/layout/IconCircleList"/>
    <dgm:cxn modelId="{9A306D75-DFB9-4F0F-AC2A-D27BE1CADD71}" type="presParOf" srcId="{47FA28CE-D4AE-4519-B420-D07939B9C9C6}" destId="{0B02D324-9C9D-4C16-85D2-FDFBEA82D45E}" srcOrd="1" destOrd="0" presId="urn:microsoft.com/office/officeart/2018/2/layout/IconCircleList"/>
    <dgm:cxn modelId="{49D9888F-930C-42E4-95F9-6AC75B3D939A}" type="presParOf" srcId="{47FA28CE-D4AE-4519-B420-D07939B9C9C6}" destId="{F7A973CE-179B-4DF4-B33D-B27C74AA35A0}" srcOrd="2" destOrd="0" presId="urn:microsoft.com/office/officeart/2018/2/layout/IconCircleList"/>
    <dgm:cxn modelId="{C1DE930D-814A-4D4A-A524-6EF44E41B044}" type="presParOf" srcId="{47FA28CE-D4AE-4519-B420-D07939B9C9C6}" destId="{B2E134D7-CD66-4B82-9336-CD4E91A797C9}" srcOrd="3" destOrd="0" presId="urn:microsoft.com/office/officeart/2018/2/layout/IconCircleList"/>
    <dgm:cxn modelId="{A70AC144-89DA-4D18-B97B-F32B400CE71F}" type="presParOf" srcId="{CB7DFCCF-0E59-49E0-8612-4EF2FC129DD7}" destId="{AB9383A0-BBBF-470A-803D-C1C152D924F7}" srcOrd="9" destOrd="0" presId="urn:microsoft.com/office/officeart/2018/2/layout/IconCircleList"/>
    <dgm:cxn modelId="{C2FB306F-5D75-4483-93FE-E7DF886C8139}" type="presParOf" srcId="{CB7DFCCF-0E59-49E0-8612-4EF2FC129DD7}" destId="{F749B8EA-7BB6-450F-AF31-0D5217EE7E71}" srcOrd="10" destOrd="0" presId="urn:microsoft.com/office/officeart/2018/2/layout/IconCircleList"/>
    <dgm:cxn modelId="{6E3DEED8-C659-47AF-BFF1-5AF32061EF63}" type="presParOf" srcId="{F749B8EA-7BB6-450F-AF31-0D5217EE7E71}" destId="{2B787C76-0D29-4AD7-AD57-5F016B56E11B}" srcOrd="0" destOrd="0" presId="urn:microsoft.com/office/officeart/2018/2/layout/IconCircleList"/>
    <dgm:cxn modelId="{E43A1127-020E-433F-B9A9-9BDC1C980F82}" type="presParOf" srcId="{F749B8EA-7BB6-450F-AF31-0D5217EE7E71}" destId="{A4230F7D-ED36-47A0-9D00-E48841BC7424}" srcOrd="1" destOrd="0" presId="urn:microsoft.com/office/officeart/2018/2/layout/IconCircleList"/>
    <dgm:cxn modelId="{F3FC0895-141D-4394-89E5-84EA1C316183}" type="presParOf" srcId="{F749B8EA-7BB6-450F-AF31-0D5217EE7E71}" destId="{2B208DEE-0D75-445D-9A13-407EF102A67B}" srcOrd="2" destOrd="0" presId="urn:microsoft.com/office/officeart/2018/2/layout/IconCircleList"/>
    <dgm:cxn modelId="{2E828D66-7992-4CB1-8131-0CD12F615B7A}" type="presParOf" srcId="{F749B8EA-7BB6-450F-AF31-0D5217EE7E71}" destId="{9E93D39F-F75C-46B8-BEBC-F65933AC848F}" srcOrd="3" destOrd="0" presId="urn:microsoft.com/office/officeart/2018/2/layout/IconCircleList"/>
    <dgm:cxn modelId="{CB6ECD77-3D75-49FA-8B4C-24193325A67A}" type="presParOf" srcId="{CB7DFCCF-0E59-49E0-8612-4EF2FC129DD7}" destId="{BF0B9F8C-A4D5-41D4-8C3A-B8909C3FEA8D}" srcOrd="11" destOrd="0" presId="urn:microsoft.com/office/officeart/2018/2/layout/IconCircleList"/>
    <dgm:cxn modelId="{BC2A2669-466D-4F90-A46F-6128910326B9}" type="presParOf" srcId="{CB7DFCCF-0E59-49E0-8612-4EF2FC129DD7}" destId="{90103E95-0F9B-4D8A-BC7E-3BC2AD7CADA8}" srcOrd="12" destOrd="0" presId="urn:microsoft.com/office/officeart/2018/2/layout/IconCircleList"/>
    <dgm:cxn modelId="{D1388671-72B0-4C36-990D-42E17205DE41}" type="presParOf" srcId="{90103E95-0F9B-4D8A-BC7E-3BC2AD7CADA8}" destId="{51418EED-BE32-40C3-9355-17BEE453AA14}" srcOrd="0" destOrd="0" presId="urn:microsoft.com/office/officeart/2018/2/layout/IconCircleList"/>
    <dgm:cxn modelId="{696E24A0-A270-45C8-BDB7-CF6FED49983A}" type="presParOf" srcId="{90103E95-0F9B-4D8A-BC7E-3BC2AD7CADA8}" destId="{D9B06897-2120-4EF9-93E6-B70DBB2CCD32}" srcOrd="1" destOrd="0" presId="urn:microsoft.com/office/officeart/2018/2/layout/IconCircleList"/>
    <dgm:cxn modelId="{A4B998AC-0D2F-42D9-92FC-AF4E4A3FB921}" type="presParOf" srcId="{90103E95-0F9B-4D8A-BC7E-3BC2AD7CADA8}" destId="{92AB3778-C5B4-48B9-B653-CABB04865002}" srcOrd="2" destOrd="0" presId="urn:microsoft.com/office/officeart/2018/2/layout/IconCircleList"/>
    <dgm:cxn modelId="{444DD8C6-B861-4B96-85D5-892C1CCFB40E}" type="presParOf" srcId="{90103E95-0F9B-4D8A-BC7E-3BC2AD7CADA8}" destId="{F8AEAE96-9062-4589-B3FA-AEDC41807D11}" srcOrd="3" destOrd="0" presId="urn:microsoft.com/office/officeart/2018/2/layout/IconCircleList"/>
    <dgm:cxn modelId="{18EC452A-C396-4AD8-AD01-653459F33273}" type="presParOf" srcId="{CB7DFCCF-0E59-49E0-8612-4EF2FC129DD7}" destId="{EA8C1F5C-AAA9-4CE0-B370-FFA5703AD439}" srcOrd="13" destOrd="0" presId="urn:microsoft.com/office/officeart/2018/2/layout/IconCircleList"/>
    <dgm:cxn modelId="{336836F4-3C36-442F-A5DE-08C9669A3E2A}" type="presParOf" srcId="{CB7DFCCF-0E59-49E0-8612-4EF2FC129DD7}" destId="{8281E68D-EB24-4275-861A-3941CDD65C9C}" srcOrd="14" destOrd="0" presId="urn:microsoft.com/office/officeart/2018/2/layout/IconCircleList"/>
    <dgm:cxn modelId="{F1B41189-A06A-41C9-B959-17417A2AF3A7}" type="presParOf" srcId="{8281E68D-EB24-4275-861A-3941CDD65C9C}" destId="{A6C08B33-DB0E-4680-B99A-0D72B141ED19}" srcOrd="0" destOrd="0" presId="urn:microsoft.com/office/officeart/2018/2/layout/IconCircleList"/>
    <dgm:cxn modelId="{66AC37AE-BEF6-426A-81F2-36DA35C434FA}" type="presParOf" srcId="{8281E68D-EB24-4275-861A-3941CDD65C9C}" destId="{024CEBEF-A82B-4F72-95E5-6BF548BF6378}" srcOrd="1" destOrd="0" presId="urn:microsoft.com/office/officeart/2018/2/layout/IconCircleList"/>
    <dgm:cxn modelId="{E65664E9-B39D-4D2A-A09B-3AE4ADEB2B3C}" type="presParOf" srcId="{8281E68D-EB24-4275-861A-3941CDD65C9C}" destId="{798073BC-687D-4FFB-BF81-D584EBB7445E}" srcOrd="2" destOrd="0" presId="urn:microsoft.com/office/officeart/2018/2/layout/IconCircleList"/>
    <dgm:cxn modelId="{15A0649B-2D01-463A-8C13-F2CD345D1454}" type="presParOf" srcId="{8281E68D-EB24-4275-861A-3941CDD65C9C}" destId="{CD4E25FB-BB93-4083-A61E-8885B843B2F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AB346E-D076-4917-84A7-7667168DEABE}"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EAD9B389-A9D4-4D70-B350-857B9744131C}">
      <dgm:prSet/>
      <dgm:spPr/>
      <dgm:t>
        <a:bodyPr/>
        <a:lstStyle/>
        <a:p>
          <a:r>
            <a:rPr lang="en-US"/>
            <a:t>Substance abuse is characterized by the development of consequences from substance use, and these consequences can serve as motivators for change.</a:t>
          </a:r>
        </a:p>
      </dgm:t>
    </dgm:pt>
    <dgm:pt modelId="{B2257D52-FCAE-4F0B-838A-72F6436F6DED}" type="parTrans" cxnId="{379CFF4D-BE7E-4E71-93E3-8463C7DB15CE}">
      <dgm:prSet/>
      <dgm:spPr/>
      <dgm:t>
        <a:bodyPr/>
        <a:lstStyle/>
        <a:p>
          <a:endParaRPr lang="en-US"/>
        </a:p>
      </dgm:t>
    </dgm:pt>
    <dgm:pt modelId="{560CF0C6-79D9-465C-9738-2888A05FB3E8}" type="sibTrans" cxnId="{379CFF4D-BE7E-4E71-93E3-8463C7DB15CE}">
      <dgm:prSet/>
      <dgm:spPr/>
      <dgm:t>
        <a:bodyPr/>
        <a:lstStyle/>
        <a:p>
          <a:endParaRPr lang="en-US"/>
        </a:p>
      </dgm:t>
    </dgm:pt>
    <dgm:pt modelId="{BBDEEED9-0D7D-4226-B0A8-9291619E9EC1}">
      <dgm:prSet/>
      <dgm:spPr/>
      <dgm:t>
        <a:bodyPr/>
        <a:lstStyle/>
        <a:p>
          <a:r>
            <a:rPr lang="en-US"/>
            <a:t>For patients with substance abuse, experts generally recommend advising abstinence. </a:t>
          </a:r>
        </a:p>
      </dgm:t>
    </dgm:pt>
    <dgm:pt modelId="{06ED07DD-89D8-4D0E-B54A-ECE96D1D2F85}" type="parTrans" cxnId="{9B425ACA-C957-46D8-A7A4-FC1A3F12C52A}">
      <dgm:prSet/>
      <dgm:spPr/>
      <dgm:t>
        <a:bodyPr/>
        <a:lstStyle/>
        <a:p>
          <a:endParaRPr lang="en-US"/>
        </a:p>
      </dgm:t>
    </dgm:pt>
    <dgm:pt modelId="{CE047F9D-BC6E-4EB3-836A-59DFDB93328F}" type="sibTrans" cxnId="{9B425ACA-C957-46D8-A7A4-FC1A3F12C52A}">
      <dgm:prSet/>
      <dgm:spPr/>
      <dgm:t>
        <a:bodyPr/>
        <a:lstStyle/>
        <a:p>
          <a:endParaRPr lang="en-US"/>
        </a:p>
      </dgm:t>
    </dgm:pt>
    <dgm:pt modelId="{D0DBBADC-6CB1-4786-9CF4-CE25D3FD3410}">
      <dgm:prSet/>
      <dgm:spPr/>
      <dgm:t>
        <a:bodyPr/>
        <a:lstStyle/>
        <a:p>
          <a:r>
            <a:rPr lang="en-US"/>
            <a:t>For patients who are not committed to abstinence, it is useful to provide a variety of options for change, and harm reduction is an appropriate goal.</a:t>
          </a:r>
        </a:p>
      </dgm:t>
    </dgm:pt>
    <dgm:pt modelId="{E97A3414-E6EC-4F25-A34F-0B5F7F66F2ED}" type="parTrans" cxnId="{E71DF67C-D935-4CCB-AF0F-2B02AABC11B7}">
      <dgm:prSet/>
      <dgm:spPr/>
      <dgm:t>
        <a:bodyPr/>
        <a:lstStyle/>
        <a:p>
          <a:endParaRPr lang="en-US"/>
        </a:p>
      </dgm:t>
    </dgm:pt>
    <dgm:pt modelId="{1AFC834B-45DC-4F12-B361-411E198C440D}" type="sibTrans" cxnId="{E71DF67C-D935-4CCB-AF0F-2B02AABC11B7}">
      <dgm:prSet/>
      <dgm:spPr/>
      <dgm:t>
        <a:bodyPr/>
        <a:lstStyle/>
        <a:p>
          <a:endParaRPr lang="en-US"/>
        </a:p>
      </dgm:t>
    </dgm:pt>
    <dgm:pt modelId="{6FD35271-B4EA-4DEA-B84C-906911EDB526}">
      <dgm:prSet/>
      <dgm:spPr/>
      <dgm:t>
        <a:bodyPr/>
        <a:lstStyle/>
        <a:p>
          <a:r>
            <a:rPr lang="en-US"/>
            <a:t>Harm reduction strategies reduce the negative health consequences of substance use. Common examples include providing clean needles to persons who continue to inject drugs, and not driving while intoxicated. </a:t>
          </a:r>
        </a:p>
      </dgm:t>
    </dgm:pt>
    <dgm:pt modelId="{2843AA9A-3B9E-44A3-8635-2FBE80BDAFDC}" type="parTrans" cxnId="{87836E5F-15AF-4CBF-A049-81C4973472BE}">
      <dgm:prSet/>
      <dgm:spPr/>
      <dgm:t>
        <a:bodyPr/>
        <a:lstStyle/>
        <a:p>
          <a:endParaRPr lang="en-US"/>
        </a:p>
      </dgm:t>
    </dgm:pt>
    <dgm:pt modelId="{5590A6AA-3D70-4FF8-B012-F392B6855313}" type="sibTrans" cxnId="{87836E5F-15AF-4CBF-A049-81C4973472BE}">
      <dgm:prSet/>
      <dgm:spPr/>
      <dgm:t>
        <a:bodyPr/>
        <a:lstStyle/>
        <a:p>
          <a:endParaRPr lang="en-US"/>
        </a:p>
      </dgm:t>
    </dgm:pt>
    <dgm:pt modelId="{B59EC454-B934-426E-9F9A-AB020E07EF39}" type="pres">
      <dgm:prSet presAssocID="{FDAB346E-D076-4917-84A7-7667168DEABE}" presName="root" presStyleCnt="0">
        <dgm:presLayoutVars>
          <dgm:dir/>
          <dgm:resizeHandles val="exact"/>
        </dgm:presLayoutVars>
      </dgm:prSet>
      <dgm:spPr/>
    </dgm:pt>
    <dgm:pt modelId="{3A066A86-5050-472F-8B5D-35CEC47EF5CE}" type="pres">
      <dgm:prSet presAssocID="{FDAB346E-D076-4917-84A7-7667168DEABE}" presName="container" presStyleCnt="0">
        <dgm:presLayoutVars>
          <dgm:dir/>
          <dgm:resizeHandles val="exact"/>
        </dgm:presLayoutVars>
      </dgm:prSet>
      <dgm:spPr/>
    </dgm:pt>
    <dgm:pt modelId="{823BA326-FB07-4EBE-BD3B-84C5725BD2E1}" type="pres">
      <dgm:prSet presAssocID="{EAD9B389-A9D4-4D70-B350-857B9744131C}" presName="compNode" presStyleCnt="0"/>
      <dgm:spPr/>
    </dgm:pt>
    <dgm:pt modelId="{7682BCA5-18A5-4C3A-9FC4-A31CBC2AB636}" type="pres">
      <dgm:prSet presAssocID="{EAD9B389-A9D4-4D70-B350-857B9744131C}" presName="iconBgRect" presStyleLbl="bgShp" presStyleIdx="0" presStyleCnt="4"/>
      <dgm:spPr/>
    </dgm:pt>
    <dgm:pt modelId="{85936A1B-9332-482C-85DC-83E933FF3F20}" type="pres">
      <dgm:prSet presAssocID="{EAD9B389-A9D4-4D70-B350-857B9744131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6896E44-99D8-40F0-8422-9A0398B7947C}" type="pres">
      <dgm:prSet presAssocID="{EAD9B389-A9D4-4D70-B350-857B9744131C}" presName="spaceRect" presStyleCnt="0"/>
      <dgm:spPr/>
    </dgm:pt>
    <dgm:pt modelId="{DF74CA28-1ED2-4F79-82E3-7C440BE64467}" type="pres">
      <dgm:prSet presAssocID="{EAD9B389-A9D4-4D70-B350-857B9744131C}" presName="textRect" presStyleLbl="revTx" presStyleIdx="0" presStyleCnt="4">
        <dgm:presLayoutVars>
          <dgm:chMax val="1"/>
          <dgm:chPref val="1"/>
        </dgm:presLayoutVars>
      </dgm:prSet>
      <dgm:spPr/>
    </dgm:pt>
    <dgm:pt modelId="{F4E41C43-CD6B-4717-B230-6AD9201CAC06}" type="pres">
      <dgm:prSet presAssocID="{560CF0C6-79D9-465C-9738-2888A05FB3E8}" presName="sibTrans" presStyleLbl="sibTrans2D1" presStyleIdx="0" presStyleCnt="0"/>
      <dgm:spPr/>
    </dgm:pt>
    <dgm:pt modelId="{49C5F286-07D4-4E6E-897B-4B8695CAD294}" type="pres">
      <dgm:prSet presAssocID="{BBDEEED9-0D7D-4226-B0A8-9291619E9EC1}" presName="compNode" presStyleCnt="0"/>
      <dgm:spPr/>
    </dgm:pt>
    <dgm:pt modelId="{CEB907D0-C098-4661-9AB5-46AE88243F13}" type="pres">
      <dgm:prSet presAssocID="{BBDEEED9-0D7D-4226-B0A8-9291619E9EC1}" presName="iconBgRect" presStyleLbl="bgShp" presStyleIdx="1" presStyleCnt="4"/>
      <dgm:spPr/>
    </dgm:pt>
    <dgm:pt modelId="{74A7E15E-FD5F-45E9-A061-0CD84AD89260}" type="pres">
      <dgm:prSet presAssocID="{BBDEEED9-0D7D-4226-B0A8-9291619E9E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6A77B760-57D9-4BCA-B584-EF9A2DD9B09D}" type="pres">
      <dgm:prSet presAssocID="{BBDEEED9-0D7D-4226-B0A8-9291619E9EC1}" presName="spaceRect" presStyleCnt="0"/>
      <dgm:spPr/>
    </dgm:pt>
    <dgm:pt modelId="{AE9CC00C-2138-4E1C-B8E6-11F40150B739}" type="pres">
      <dgm:prSet presAssocID="{BBDEEED9-0D7D-4226-B0A8-9291619E9EC1}" presName="textRect" presStyleLbl="revTx" presStyleIdx="1" presStyleCnt="4">
        <dgm:presLayoutVars>
          <dgm:chMax val="1"/>
          <dgm:chPref val="1"/>
        </dgm:presLayoutVars>
      </dgm:prSet>
      <dgm:spPr/>
    </dgm:pt>
    <dgm:pt modelId="{CD9A1BA5-A81C-4640-80BD-47831DEB9649}" type="pres">
      <dgm:prSet presAssocID="{CE047F9D-BC6E-4EB3-836A-59DFDB93328F}" presName="sibTrans" presStyleLbl="sibTrans2D1" presStyleIdx="0" presStyleCnt="0"/>
      <dgm:spPr/>
    </dgm:pt>
    <dgm:pt modelId="{8AAFE26A-109F-45CE-BB61-1BF7686E5AD6}" type="pres">
      <dgm:prSet presAssocID="{D0DBBADC-6CB1-4786-9CF4-CE25D3FD3410}" presName="compNode" presStyleCnt="0"/>
      <dgm:spPr/>
    </dgm:pt>
    <dgm:pt modelId="{F730E040-33E6-4200-A35E-AFEB6952EDF2}" type="pres">
      <dgm:prSet presAssocID="{D0DBBADC-6CB1-4786-9CF4-CE25D3FD3410}" presName="iconBgRect" presStyleLbl="bgShp" presStyleIdx="2" presStyleCnt="4"/>
      <dgm:spPr/>
    </dgm:pt>
    <dgm:pt modelId="{BDBECF89-E4B0-4235-9C87-856AE6F4EF33}" type="pres">
      <dgm:prSet presAssocID="{D0DBBADC-6CB1-4786-9CF4-CE25D3FD34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3575F23-7F55-4FBF-AF3F-645527009ECD}" type="pres">
      <dgm:prSet presAssocID="{D0DBBADC-6CB1-4786-9CF4-CE25D3FD3410}" presName="spaceRect" presStyleCnt="0"/>
      <dgm:spPr/>
    </dgm:pt>
    <dgm:pt modelId="{259836FC-52AA-4F5F-BC21-4196D57A4748}" type="pres">
      <dgm:prSet presAssocID="{D0DBBADC-6CB1-4786-9CF4-CE25D3FD3410}" presName="textRect" presStyleLbl="revTx" presStyleIdx="2" presStyleCnt="4">
        <dgm:presLayoutVars>
          <dgm:chMax val="1"/>
          <dgm:chPref val="1"/>
        </dgm:presLayoutVars>
      </dgm:prSet>
      <dgm:spPr/>
    </dgm:pt>
    <dgm:pt modelId="{34F1932A-F4E5-4E38-916A-970EDE461514}" type="pres">
      <dgm:prSet presAssocID="{1AFC834B-45DC-4F12-B361-411E198C440D}" presName="sibTrans" presStyleLbl="sibTrans2D1" presStyleIdx="0" presStyleCnt="0"/>
      <dgm:spPr/>
    </dgm:pt>
    <dgm:pt modelId="{2B6225EC-E2E4-4D67-A024-C3A805E9AF23}" type="pres">
      <dgm:prSet presAssocID="{6FD35271-B4EA-4DEA-B84C-906911EDB526}" presName="compNode" presStyleCnt="0"/>
      <dgm:spPr/>
    </dgm:pt>
    <dgm:pt modelId="{E48F66E1-801F-4C7C-8DCA-480486006776}" type="pres">
      <dgm:prSet presAssocID="{6FD35271-B4EA-4DEA-B84C-906911EDB526}" presName="iconBgRect" presStyleLbl="bgShp" presStyleIdx="3" presStyleCnt="4"/>
      <dgm:spPr/>
    </dgm:pt>
    <dgm:pt modelId="{B27FEC30-4D9B-44B9-8992-E574335E8D07}" type="pres">
      <dgm:prSet presAssocID="{6FD35271-B4EA-4DEA-B84C-906911EDB5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edle"/>
        </a:ext>
      </dgm:extLst>
    </dgm:pt>
    <dgm:pt modelId="{0B84859C-37FC-41C5-92E3-240FFE852152}" type="pres">
      <dgm:prSet presAssocID="{6FD35271-B4EA-4DEA-B84C-906911EDB526}" presName="spaceRect" presStyleCnt="0"/>
      <dgm:spPr/>
    </dgm:pt>
    <dgm:pt modelId="{2D070CF1-3919-4B0A-A163-223226EF9481}" type="pres">
      <dgm:prSet presAssocID="{6FD35271-B4EA-4DEA-B84C-906911EDB526}" presName="textRect" presStyleLbl="revTx" presStyleIdx="3" presStyleCnt="4">
        <dgm:presLayoutVars>
          <dgm:chMax val="1"/>
          <dgm:chPref val="1"/>
        </dgm:presLayoutVars>
      </dgm:prSet>
      <dgm:spPr/>
    </dgm:pt>
  </dgm:ptLst>
  <dgm:cxnLst>
    <dgm:cxn modelId="{0F155F1D-5F74-4EEB-A2B0-64BD354DC692}" type="presOf" srcId="{CE047F9D-BC6E-4EB3-836A-59DFDB93328F}" destId="{CD9A1BA5-A81C-4640-80BD-47831DEB9649}" srcOrd="0" destOrd="0" presId="urn:microsoft.com/office/officeart/2018/2/layout/IconCircleList"/>
    <dgm:cxn modelId="{A3CDC039-58F6-47D0-AD4D-D1B2DA27E8F9}" type="presOf" srcId="{BBDEEED9-0D7D-4226-B0A8-9291619E9EC1}" destId="{AE9CC00C-2138-4E1C-B8E6-11F40150B739}" srcOrd="0" destOrd="0" presId="urn:microsoft.com/office/officeart/2018/2/layout/IconCircleList"/>
    <dgm:cxn modelId="{87836E5F-15AF-4CBF-A049-81C4973472BE}" srcId="{FDAB346E-D076-4917-84A7-7667168DEABE}" destId="{6FD35271-B4EA-4DEA-B84C-906911EDB526}" srcOrd="3" destOrd="0" parTransId="{2843AA9A-3B9E-44A3-8635-2FBE80BDAFDC}" sibTransId="{5590A6AA-3D70-4FF8-B012-F392B6855313}"/>
    <dgm:cxn modelId="{CB1FF966-2C0A-40D4-AF79-E6913B2B18AC}" type="presOf" srcId="{1AFC834B-45DC-4F12-B361-411E198C440D}" destId="{34F1932A-F4E5-4E38-916A-970EDE461514}" srcOrd="0" destOrd="0" presId="urn:microsoft.com/office/officeart/2018/2/layout/IconCircleList"/>
    <dgm:cxn modelId="{835D9F47-5EB2-4344-9909-C8E4F04586B5}" type="presOf" srcId="{EAD9B389-A9D4-4D70-B350-857B9744131C}" destId="{DF74CA28-1ED2-4F79-82E3-7C440BE64467}" srcOrd="0" destOrd="0" presId="urn:microsoft.com/office/officeart/2018/2/layout/IconCircleList"/>
    <dgm:cxn modelId="{C39AE66D-0D4F-4444-BE38-851CF7254087}" type="presOf" srcId="{D0DBBADC-6CB1-4786-9CF4-CE25D3FD3410}" destId="{259836FC-52AA-4F5F-BC21-4196D57A4748}" srcOrd="0" destOrd="0" presId="urn:microsoft.com/office/officeart/2018/2/layout/IconCircleList"/>
    <dgm:cxn modelId="{379CFF4D-BE7E-4E71-93E3-8463C7DB15CE}" srcId="{FDAB346E-D076-4917-84A7-7667168DEABE}" destId="{EAD9B389-A9D4-4D70-B350-857B9744131C}" srcOrd="0" destOrd="0" parTransId="{B2257D52-FCAE-4F0B-838A-72F6436F6DED}" sibTransId="{560CF0C6-79D9-465C-9738-2888A05FB3E8}"/>
    <dgm:cxn modelId="{36542559-E174-437F-8F32-EA1D47DD7071}" type="presOf" srcId="{6FD35271-B4EA-4DEA-B84C-906911EDB526}" destId="{2D070CF1-3919-4B0A-A163-223226EF9481}" srcOrd="0" destOrd="0" presId="urn:microsoft.com/office/officeart/2018/2/layout/IconCircleList"/>
    <dgm:cxn modelId="{E71DF67C-D935-4CCB-AF0F-2B02AABC11B7}" srcId="{FDAB346E-D076-4917-84A7-7667168DEABE}" destId="{D0DBBADC-6CB1-4786-9CF4-CE25D3FD3410}" srcOrd="2" destOrd="0" parTransId="{E97A3414-E6EC-4F25-A34F-0B5F7F66F2ED}" sibTransId="{1AFC834B-45DC-4F12-B361-411E198C440D}"/>
    <dgm:cxn modelId="{9B425ACA-C957-46D8-A7A4-FC1A3F12C52A}" srcId="{FDAB346E-D076-4917-84A7-7667168DEABE}" destId="{BBDEEED9-0D7D-4226-B0A8-9291619E9EC1}" srcOrd="1" destOrd="0" parTransId="{06ED07DD-89D8-4D0E-B54A-ECE96D1D2F85}" sibTransId="{CE047F9D-BC6E-4EB3-836A-59DFDB93328F}"/>
    <dgm:cxn modelId="{AB2B20E3-1D41-45C4-9364-79C72260FD21}" type="presOf" srcId="{560CF0C6-79D9-465C-9738-2888A05FB3E8}" destId="{F4E41C43-CD6B-4717-B230-6AD9201CAC06}" srcOrd="0" destOrd="0" presId="urn:microsoft.com/office/officeart/2018/2/layout/IconCircleList"/>
    <dgm:cxn modelId="{91E062EE-A149-4E63-9AA9-7602997FD6CE}" type="presOf" srcId="{FDAB346E-D076-4917-84A7-7667168DEABE}" destId="{B59EC454-B934-426E-9F9A-AB020E07EF39}" srcOrd="0" destOrd="0" presId="urn:microsoft.com/office/officeart/2018/2/layout/IconCircleList"/>
    <dgm:cxn modelId="{50514B51-8035-4158-9727-A94613159A57}" type="presParOf" srcId="{B59EC454-B934-426E-9F9A-AB020E07EF39}" destId="{3A066A86-5050-472F-8B5D-35CEC47EF5CE}" srcOrd="0" destOrd="0" presId="urn:microsoft.com/office/officeart/2018/2/layout/IconCircleList"/>
    <dgm:cxn modelId="{7FCB521A-8F50-4EBF-B161-0EFD522F3E70}" type="presParOf" srcId="{3A066A86-5050-472F-8B5D-35CEC47EF5CE}" destId="{823BA326-FB07-4EBE-BD3B-84C5725BD2E1}" srcOrd="0" destOrd="0" presId="urn:microsoft.com/office/officeart/2018/2/layout/IconCircleList"/>
    <dgm:cxn modelId="{642EC403-F5E9-438D-8A31-933D04D74CCE}" type="presParOf" srcId="{823BA326-FB07-4EBE-BD3B-84C5725BD2E1}" destId="{7682BCA5-18A5-4C3A-9FC4-A31CBC2AB636}" srcOrd="0" destOrd="0" presId="urn:microsoft.com/office/officeart/2018/2/layout/IconCircleList"/>
    <dgm:cxn modelId="{CFC410D9-EE1A-42D1-B9D8-65AF7F7B83CD}" type="presParOf" srcId="{823BA326-FB07-4EBE-BD3B-84C5725BD2E1}" destId="{85936A1B-9332-482C-85DC-83E933FF3F20}" srcOrd="1" destOrd="0" presId="urn:microsoft.com/office/officeart/2018/2/layout/IconCircleList"/>
    <dgm:cxn modelId="{316320E7-F482-48FA-80BA-68BAC33E6B04}" type="presParOf" srcId="{823BA326-FB07-4EBE-BD3B-84C5725BD2E1}" destId="{46896E44-99D8-40F0-8422-9A0398B7947C}" srcOrd="2" destOrd="0" presId="urn:microsoft.com/office/officeart/2018/2/layout/IconCircleList"/>
    <dgm:cxn modelId="{0A22E133-4E01-4D71-831F-96DB8447C6AE}" type="presParOf" srcId="{823BA326-FB07-4EBE-BD3B-84C5725BD2E1}" destId="{DF74CA28-1ED2-4F79-82E3-7C440BE64467}" srcOrd="3" destOrd="0" presId="urn:microsoft.com/office/officeart/2018/2/layout/IconCircleList"/>
    <dgm:cxn modelId="{547F8699-07AA-4A6A-81D7-5BF1D9CA67C7}" type="presParOf" srcId="{3A066A86-5050-472F-8B5D-35CEC47EF5CE}" destId="{F4E41C43-CD6B-4717-B230-6AD9201CAC06}" srcOrd="1" destOrd="0" presId="urn:microsoft.com/office/officeart/2018/2/layout/IconCircleList"/>
    <dgm:cxn modelId="{8842AF4D-49F3-403F-9056-6B5A159F9A30}" type="presParOf" srcId="{3A066A86-5050-472F-8B5D-35CEC47EF5CE}" destId="{49C5F286-07D4-4E6E-897B-4B8695CAD294}" srcOrd="2" destOrd="0" presId="urn:microsoft.com/office/officeart/2018/2/layout/IconCircleList"/>
    <dgm:cxn modelId="{37876464-FBD9-476A-8F7B-FFD967E5CA69}" type="presParOf" srcId="{49C5F286-07D4-4E6E-897B-4B8695CAD294}" destId="{CEB907D0-C098-4661-9AB5-46AE88243F13}" srcOrd="0" destOrd="0" presId="urn:microsoft.com/office/officeart/2018/2/layout/IconCircleList"/>
    <dgm:cxn modelId="{1C8C659C-1311-47A8-91EF-C9ED0A8D8A01}" type="presParOf" srcId="{49C5F286-07D4-4E6E-897B-4B8695CAD294}" destId="{74A7E15E-FD5F-45E9-A061-0CD84AD89260}" srcOrd="1" destOrd="0" presId="urn:microsoft.com/office/officeart/2018/2/layout/IconCircleList"/>
    <dgm:cxn modelId="{BCC8B8ED-5F77-4B2C-951B-46025783BDE0}" type="presParOf" srcId="{49C5F286-07D4-4E6E-897B-4B8695CAD294}" destId="{6A77B760-57D9-4BCA-B584-EF9A2DD9B09D}" srcOrd="2" destOrd="0" presId="urn:microsoft.com/office/officeart/2018/2/layout/IconCircleList"/>
    <dgm:cxn modelId="{F7CB6B8F-C0FE-4B70-9759-786B628B2E01}" type="presParOf" srcId="{49C5F286-07D4-4E6E-897B-4B8695CAD294}" destId="{AE9CC00C-2138-4E1C-B8E6-11F40150B739}" srcOrd="3" destOrd="0" presId="urn:microsoft.com/office/officeart/2018/2/layout/IconCircleList"/>
    <dgm:cxn modelId="{7E51E0D1-82BA-4926-AAC8-D00176258F5B}" type="presParOf" srcId="{3A066A86-5050-472F-8B5D-35CEC47EF5CE}" destId="{CD9A1BA5-A81C-4640-80BD-47831DEB9649}" srcOrd="3" destOrd="0" presId="urn:microsoft.com/office/officeart/2018/2/layout/IconCircleList"/>
    <dgm:cxn modelId="{FC6D28A5-026E-4063-8ABF-53D8BC425257}" type="presParOf" srcId="{3A066A86-5050-472F-8B5D-35CEC47EF5CE}" destId="{8AAFE26A-109F-45CE-BB61-1BF7686E5AD6}" srcOrd="4" destOrd="0" presId="urn:microsoft.com/office/officeart/2018/2/layout/IconCircleList"/>
    <dgm:cxn modelId="{BB177869-2003-4C71-AA95-59EEE8619DCE}" type="presParOf" srcId="{8AAFE26A-109F-45CE-BB61-1BF7686E5AD6}" destId="{F730E040-33E6-4200-A35E-AFEB6952EDF2}" srcOrd="0" destOrd="0" presId="urn:microsoft.com/office/officeart/2018/2/layout/IconCircleList"/>
    <dgm:cxn modelId="{5FC3B5CA-E738-49C7-B465-D74301771271}" type="presParOf" srcId="{8AAFE26A-109F-45CE-BB61-1BF7686E5AD6}" destId="{BDBECF89-E4B0-4235-9C87-856AE6F4EF33}" srcOrd="1" destOrd="0" presId="urn:microsoft.com/office/officeart/2018/2/layout/IconCircleList"/>
    <dgm:cxn modelId="{6F3439C7-8C5C-405F-8820-465D30609C9F}" type="presParOf" srcId="{8AAFE26A-109F-45CE-BB61-1BF7686E5AD6}" destId="{03575F23-7F55-4FBF-AF3F-645527009ECD}" srcOrd="2" destOrd="0" presId="urn:microsoft.com/office/officeart/2018/2/layout/IconCircleList"/>
    <dgm:cxn modelId="{A5AFFEB9-45DF-4B0B-9615-D6BB8A87FA8D}" type="presParOf" srcId="{8AAFE26A-109F-45CE-BB61-1BF7686E5AD6}" destId="{259836FC-52AA-4F5F-BC21-4196D57A4748}" srcOrd="3" destOrd="0" presId="urn:microsoft.com/office/officeart/2018/2/layout/IconCircleList"/>
    <dgm:cxn modelId="{6A0EBA3A-0FBF-4501-9B1C-9DE60A8078CA}" type="presParOf" srcId="{3A066A86-5050-472F-8B5D-35CEC47EF5CE}" destId="{34F1932A-F4E5-4E38-916A-970EDE461514}" srcOrd="5" destOrd="0" presId="urn:microsoft.com/office/officeart/2018/2/layout/IconCircleList"/>
    <dgm:cxn modelId="{75DFF22F-02CA-442F-8260-6D88CC4AAF3A}" type="presParOf" srcId="{3A066A86-5050-472F-8B5D-35CEC47EF5CE}" destId="{2B6225EC-E2E4-4D67-A024-C3A805E9AF23}" srcOrd="6" destOrd="0" presId="urn:microsoft.com/office/officeart/2018/2/layout/IconCircleList"/>
    <dgm:cxn modelId="{36E1FDA7-9AAB-4F7C-9F85-4CE0FA26C302}" type="presParOf" srcId="{2B6225EC-E2E4-4D67-A024-C3A805E9AF23}" destId="{E48F66E1-801F-4C7C-8DCA-480486006776}" srcOrd="0" destOrd="0" presId="urn:microsoft.com/office/officeart/2018/2/layout/IconCircleList"/>
    <dgm:cxn modelId="{90EE7437-C7FE-44B2-998F-A407581F44F3}" type="presParOf" srcId="{2B6225EC-E2E4-4D67-A024-C3A805E9AF23}" destId="{B27FEC30-4D9B-44B9-8992-E574335E8D07}" srcOrd="1" destOrd="0" presId="urn:microsoft.com/office/officeart/2018/2/layout/IconCircleList"/>
    <dgm:cxn modelId="{3936DA25-8E24-4B92-870A-508536CA6E8B}" type="presParOf" srcId="{2B6225EC-E2E4-4D67-A024-C3A805E9AF23}" destId="{0B84859C-37FC-41C5-92E3-240FFE852152}" srcOrd="2" destOrd="0" presId="urn:microsoft.com/office/officeart/2018/2/layout/IconCircleList"/>
    <dgm:cxn modelId="{BB1BB010-8E19-48D3-B22C-081FA3284467}" type="presParOf" srcId="{2B6225EC-E2E4-4D67-A024-C3A805E9AF23}" destId="{2D070CF1-3919-4B0A-A163-223226EF9481}"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9722FE-38D1-49FA-BA6D-A77EFE5F2CDC}"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D2E3A5DC-F45B-4D49-A52F-19D14343726A}">
      <dgm:prSet/>
      <dgm:spPr/>
      <dgm:t>
        <a:bodyPr/>
        <a:lstStyle/>
        <a:p>
          <a:pPr>
            <a:lnSpc>
              <a:spcPct val="100000"/>
            </a:lnSpc>
          </a:pPr>
          <a:r>
            <a:rPr lang="en-US"/>
            <a:t>Substance dependence is a chronic relapsing and remitting illness, and patients require a longitudinal, chronic care approach that can include pharmacotherapy, referral to specialty treatment, mutual help meetings, and ongoing counseling and care coordination. </a:t>
          </a:r>
        </a:p>
      </dgm:t>
    </dgm:pt>
    <dgm:pt modelId="{3AB98705-9AE5-4393-8E68-995AE1745661}" type="parTrans" cxnId="{E3E54B33-E021-4E40-9FB2-765FD2DD558E}">
      <dgm:prSet/>
      <dgm:spPr/>
      <dgm:t>
        <a:bodyPr/>
        <a:lstStyle/>
        <a:p>
          <a:endParaRPr lang="en-US"/>
        </a:p>
      </dgm:t>
    </dgm:pt>
    <dgm:pt modelId="{E70618A7-84E7-4C12-AA21-C808DC83A546}" type="sibTrans" cxnId="{E3E54B33-E021-4E40-9FB2-765FD2DD558E}">
      <dgm:prSet/>
      <dgm:spPr/>
      <dgm:t>
        <a:bodyPr/>
        <a:lstStyle/>
        <a:p>
          <a:endParaRPr lang="en-US"/>
        </a:p>
      </dgm:t>
    </dgm:pt>
    <dgm:pt modelId="{F19853F7-3C8F-4D7F-8A32-FB8AB246042F}">
      <dgm:prSet/>
      <dgm:spPr/>
      <dgm:t>
        <a:bodyPr/>
        <a:lstStyle/>
        <a:p>
          <a:pPr>
            <a:lnSpc>
              <a:spcPct val="100000"/>
            </a:lnSpc>
          </a:pPr>
          <a:r>
            <a:rPr lang="en-US"/>
            <a:t>Brief counseling can help an ambivalent patient with substance dependence to enter a treatment program, engage with mutual help meetings, or agree to a trial of pharmacotherapy. </a:t>
          </a:r>
        </a:p>
      </dgm:t>
    </dgm:pt>
    <dgm:pt modelId="{C85DA606-CA78-4BA8-8D28-C147D206A5D6}" type="parTrans" cxnId="{EBBFFA7B-BBBD-4A4C-9F1C-DDD092C3EB8A}">
      <dgm:prSet/>
      <dgm:spPr/>
      <dgm:t>
        <a:bodyPr/>
        <a:lstStyle/>
        <a:p>
          <a:endParaRPr lang="en-US"/>
        </a:p>
      </dgm:t>
    </dgm:pt>
    <dgm:pt modelId="{14CE3475-8121-425A-B804-CDBD6EE9750D}" type="sibTrans" cxnId="{EBBFFA7B-BBBD-4A4C-9F1C-DDD092C3EB8A}">
      <dgm:prSet/>
      <dgm:spPr/>
      <dgm:t>
        <a:bodyPr/>
        <a:lstStyle/>
        <a:p>
          <a:endParaRPr lang="en-US"/>
        </a:p>
      </dgm:t>
    </dgm:pt>
    <dgm:pt modelId="{F662768B-C58B-4D01-8FC0-0C275AD8BE60}">
      <dgm:prSet/>
      <dgm:spPr/>
      <dgm:t>
        <a:bodyPr/>
        <a:lstStyle/>
        <a:p>
          <a:pPr>
            <a:lnSpc>
              <a:spcPct val="100000"/>
            </a:lnSpc>
          </a:pPr>
          <a:r>
            <a:rPr lang="en-US"/>
            <a:t>Physicians should engage family members in the treatment plan when appropriate and with the patient's consent. Treatment programs that involve families have improved rates of retention and abstinence.</a:t>
          </a:r>
        </a:p>
      </dgm:t>
    </dgm:pt>
    <dgm:pt modelId="{3CFE6567-A59E-4CB9-BB53-E10959857013}" type="parTrans" cxnId="{DB2AC72F-173B-43C0-90AF-AE24FA00E6C1}">
      <dgm:prSet/>
      <dgm:spPr/>
      <dgm:t>
        <a:bodyPr/>
        <a:lstStyle/>
        <a:p>
          <a:endParaRPr lang="en-US"/>
        </a:p>
      </dgm:t>
    </dgm:pt>
    <dgm:pt modelId="{9314709E-1AD7-42CB-AE3F-E8C1E6C1127E}" type="sibTrans" cxnId="{DB2AC72F-173B-43C0-90AF-AE24FA00E6C1}">
      <dgm:prSet/>
      <dgm:spPr/>
      <dgm:t>
        <a:bodyPr/>
        <a:lstStyle/>
        <a:p>
          <a:endParaRPr lang="en-US"/>
        </a:p>
      </dgm:t>
    </dgm:pt>
    <dgm:pt modelId="{89E7DE43-FD2B-4CB9-992B-D51DF54BF755}" type="pres">
      <dgm:prSet presAssocID="{DC9722FE-38D1-49FA-BA6D-A77EFE5F2CDC}" presName="root" presStyleCnt="0">
        <dgm:presLayoutVars>
          <dgm:dir/>
          <dgm:resizeHandles val="exact"/>
        </dgm:presLayoutVars>
      </dgm:prSet>
      <dgm:spPr/>
    </dgm:pt>
    <dgm:pt modelId="{563EAB8A-9938-4530-8164-149E123E782A}" type="pres">
      <dgm:prSet presAssocID="{D2E3A5DC-F45B-4D49-A52F-19D14343726A}" presName="compNode" presStyleCnt="0"/>
      <dgm:spPr/>
    </dgm:pt>
    <dgm:pt modelId="{D4D151A6-B165-44AC-BE8E-856DA6F7FA40}" type="pres">
      <dgm:prSet presAssocID="{D2E3A5DC-F45B-4D49-A52F-19D1434372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7D3E11F4-5ACE-457C-9FC3-034118781D4A}" type="pres">
      <dgm:prSet presAssocID="{D2E3A5DC-F45B-4D49-A52F-19D14343726A}" presName="spaceRect" presStyleCnt="0"/>
      <dgm:spPr/>
    </dgm:pt>
    <dgm:pt modelId="{FD6DC886-F7E8-41AE-9B85-1BF70C6DE625}" type="pres">
      <dgm:prSet presAssocID="{D2E3A5DC-F45B-4D49-A52F-19D14343726A}" presName="textRect" presStyleLbl="revTx" presStyleIdx="0" presStyleCnt="3">
        <dgm:presLayoutVars>
          <dgm:chMax val="1"/>
          <dgm:chPref val="1"/>
        </dgm:presLayoutVars>
      </dgm:prSet>
      <dgm:spPr/>
    </dgm:pt>
    <dgm:pt modelId="{3609475D-EFBD-41E0-898A-A68A21A2AE7E}" type="pres">
      <dgm:prSet presAssocID="{E70618A7-84E7-4C12-AA21-C808DC83A546}" presName="sibTrans" presStyleCnt="0"/>
      <dgm:spPr/>
    </dgm:pt>
    <dgm:pt modelId="{30FBB31A-03B4-4972-8FFE-259ED592A881}" type="pres">
      <dgm:prSet presAssocID="{F19853F7-3C8F-4D7F-8A32-FB8AB246042F}" presName="compNode" presStyleCnt="0"/>
      <dgm:spPr/>
    </dgm:pt>
    <dgm:pt modelId="{38E0ECC3-1501-4465-ACD9-8A1FFD0E1994}" type="pres">
      <dgm:prSet presAssocID="{F19853F7-3C8F-4D7F-8A32-FB8AB24604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7BDA635D-5C6F-4BB1-8DA1-EE124EF62EEA}" type="pres">
      <dgm:prSet presAssocID="{F19853F7-3C8F-4D7F-8A32-FB8AB246042F}" presName="spaceRect" presStyleCnt="0"/>
      <dgm:spPr/>
    </dgm:pt>
    <dgm:pt modelId="{CE18EB23-A478-4364-B004-F74E3D804D39}" type="pres">
      <dgm:prSet presAssocID="{F19853F7-3C8F-4D7F-8A32-FB8AB246042F}" presName="textRect" presStyleLbl="revTx" presStyleIdx="1" presStyleCnt="3">
        <dgm:presLayoutVars>
          <dgm:chMax val="1"/>
          <dgm:chPref val="1"/>
        </dgm:presLayoutVars>
      </dgm:prSet>
      <dgm:spPr/>
    </dgm:pt>
    <dgm:pt modelId="{CF862854-DA35-4202-AD26-DCD239838D0F}" type="pres">
      <dgm:prSet presAssocID="{14CE3475-8121-425A-B804-CDBD6EE9750D}" presName="sibTrans" presStyleCnt="0"/>
      <dgm:spPr/>
    </dgm:pt>
    <dgm:pt modelId="{A80AD72F-AA17-414C-BFCE-93ECAEA57AF6}" type="pres">
      <dgm:prSet presAssocID="{F662768B-C58B-4D01-8FC0-0C275AD8BE60}" presName="compNode" presStyleCnt="0"/>
      <dgm:spPr/>
    </dgm:pt>
    <dgm:pt modelId="{033BBDA5-558B-4394-81F3-94B158195801}" type="pres">
      <dgm:prSet presAssocID="{F662768B-C58B-4D01-8FC0-0C275AD8BE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007930E-CD05-4551-8FB8-8D7BC39AD31F}" type="pres">
      <dgm:prSet presAssocID="{F662768B-C58B-4D01-8FC0-0C275AD8BE60}" presName="spaceRect" presStyleCnt="0"/>
      <dgm:spPr/>
    </dgm:pt>
    <dgm:pt modelId="{58A35900-00CC-4A8F-809E-B09EEE426C1D}" type="pres">
      <dgm:prSet presAssocID="{F662768B-C58B-4D01-8FC0-0C275AD8BE60}" presName="textRect" presStyleLbl="revTx" presStyleIdx="2" presStyleCnt="3">
        <dgm:presLayoutVars>
          <dgm:chMax val="1"/>
          <dgm:chPref val="1"/>
        </dgm:presLayoutVars>
      </dgm:prSet>
      <dgm:spPr/>
    </dgm:pt>
  </dgm:ptLst>
  <dgm:cxnLst>
    <dgm:cxn modelId="{B7EFFB1C-6C39-45CD-A604-F34C81D387EA}" type="presOf" srcId="{D2E3A5DC-F45B-4D49-A52F-19D14343726A}" destId="{FD6DC886-F7E8-41AE-9B85-1BF70C6DE625}" srcOrd="0" destOrd="0" presId="urn:microsoft.com/office/officeart/2018/2/layout/IconLabelList"/>
    <dgm:cxn modelId="{DB2AC72F-173B-43C0-90AF-AE24FA00E6C1}" srcId="{DC9722FE-38D1-49FA-BA6D-A77EFE5F2CDC}" destId="{F662768B-C58B-4D01-8FC0-0C275AD8BE60}" srcOrd="2" destOrd="0" parTransId="{3CFE6567-A59E-4CB9-BB53-E10959857013}" sibTransId="{9314709E-1AD7-42CB-AE3F-E8C1E6C1127E}"/>
    <dgm:cxn modelId="{E3E54B33-E021-4E40-9FB2-765FD2DD558E}" srcId="{DC9722FE-38D1-49FA-BA6D-A77EFE5F2CDC}" destId="{D2E3A5DC-F45B-4D49-A52F-19D14343726A}" srcOrd="0" destOrd="0" parTransId="{3AB98705-9AE5-4393-8E68-995AE1745661}" sibTransId="{E70618A7-84E7-4C12-AA21-C808DC83A546}"/>
    <dgm:cxn modelId="{0DD49A78-B55E-4B92-B61B-2B69106FBB49}" type="presOf" srcId="{F19853F7-3C8F-4D7F-8A32-FB8AB246042F}" destId="{CE18EB23-A478-4364-B004-F74E3D804D39}" srcOrd="0" destOrd="0" presId="urn:microsoft.com/office/officeart/2018/2/layout/IconLabelList"/>
    <dgm:cxn modelId="{EBBFFA7B-BBBD-4A4C-9F1C-DDD092C3EB8A}" srcId="{DC9722FE-38D1-49FA-BA6D-A77EFE5F2CDC}" destId="{F19853F7-3C8F-4D7F-8A32-FB8AB246042F}" srcOrd="1" destOrd="0" parTransId="{C85DA606-CA78-4BA8-8D28-C147D206A5D6}" sibTransId="{14CE3475-8121-425A-B804-CDBD6EE9750D}"/>
    <dgm:cxn modelId="{87EE7FDF-0F86-43B1-8D55-99435375CD05}" type="presOf" srcId="{DC9722FE-38D1-49FA-BA6D-A77EFE5F2CDC}" destId="{89E7DE43-FD2B-4CB9-992B-D51DF54BF755}" srcOrd="0" destOrd="0" presId="urn:microsoft.com/office/officeart/2018/2/layout/IconLabelList"/>
    <dgm:cxn modelId="{B8812DE5-A055-4A5A-93DA-F2341F739E9C}" type="presOf" srcId="{F662768B-C58B-4D01-8FC0-0C275AD8BE60}" destId="{58A35900-00CC-4A8F-809E-B09EEE426C1D}" srcOrd="0" destOrd="0" presId="urn:microsoft.com/office/officeart/2018/2/layout/IconLabelList"/>
    <dgm:cxn modelId="{0882F8DB-EF09-4F01-8B4D-CE8347C5CFCE}" type="presParOf" srcId="{89E7DE43-FD2B-4CB9-992B-D51DF54BF755}" destId="{563EAB8A-9938-4530-8164-149E123E782A}" srcOrd="0" destOrd="0" presId="urn:microsoft.com/office/officeart/2018/2/layout/IconLabelList"/>
    <dgm:cxn modelId="{BB2CCCBE-FAA8-4A68-B1DE-A48B70478D0E}" type="presParOf" srcId="{563EAB8A-9938-4530-8164-149E123E782A}" destId="{D4D151A6-B165-44AC-BE8E-856DA6F7FA40}" srcOrd="0" destOrd="0" presId="urn:microsoft.com/office/officeart/2018/2/layout/IconLabelList"/>
    <dgm:cxn modelId="{F9A999E6-A44E-4397-97B8-03C797DD42CC}" type="presParOf" srcId="{563EAB8A-9938-4530-8164-149E123E782A}" destId="{7D3E11F4-5ACE-457C-9FC3-034118781D4A}" srcOrd="1" destOrd="0" presId="urn:microsoft.com/office/officeart/2018/2/layout/IconLabelList"/>
    <dgm:cxn modelId="{5EF7CA5E-895B-493C-9906-6A330D180452}" type="presParOf" srcId="{563EAB8A-9938-4530-8164-149E123E782A}" destId="{FD6DC886-F7E8-41AE-9B85-1BF70C6DE625}" srcOrd="2" destOrd="0" presId="urn:microsoft.com/office/officeart/2018/2/layout/IconLabelList"/>
    <dgm:cxn modelId="{4D59945B-635E-45BD-8471-65D3510DCF94}" type="presParOf" srcId="{89E7DE43-FD2B-4CB9-992B-D51DF54BF755}" destId="{3609475D-EFBD-41E0-898A-A68A21A2AE7E}" srcOrd="1" destOrd="0" presId="urn:microsoft.com/office/officeart/2018/2/layout/IconLabelList"/>
    <dgm:cxn modelId="{4F394844-209F-4D2B-9790-D87DDB9BE860}" type="presParOf" srcId="{89E7DE43-FD2B-4CB9-992B-D51DF54BF755}" destId="{30FBB31A-03B4-4972-8FFE-259ED592A881}" srcOrd="2" destOrd="0" presId="urn:microsoft.com/office/officeart/2018/2/layout/IconLabelList"/>
    <dgm:cxn modelId="{4D80BE0F-DB8B-470C-8E2E-290B90866BE0}" type="presParOf" srcId="{30FBB31A-03B4-4972-8FFE-259ED592A881}" destId="{38E0ECC3-1501-4465-ACD9-8A1FFD0E1994}" srcOrd="0" destOrd="0" presId="urn:microsoft.com/office/officeart/2018/2/layout/IconLabelList"/>
    <dgm:cxn modelId="{AE6B516F-82C9-48EA-9ED1-867860DB5831}" type="presParOf" srcId="{30FBB31A-03B4-4972-8FFE-259ED592A881}" destId="{7BDA635D-5C6F-4BB1-8DA1-EE124EF62EEA}" srcOrd="1" destOrd="0" presId="urn:microsoft.com/office/officeart/2018/2/layout/IconLabelList"/>
    <dgm:cxn modelId="{7C631333-8A9C-4BE3-8AD5-64A5E1D536CD}" type="presParOf" srcId="{30FBB31A-03B4-4972-8FFE-259ED592A881}" destId="{CE18EB23-A478-4364-B004-F74E3D804D39}" srcOrd="2" destOrd="0" presId="urn:microsoft.com/office/officeart/2018/2/layout/IconLabelList"/>
    <dgm:cxn modelId="{38BF2FE3-4F54-4EA7-94F1-BAAEFABF5166}" type="presParOf" srcId="{89E7DE43-FD2B-4CB9-992B-D51DF54BF755}" destId="{CF862854-DA35-4202-AD26-DCD239838D0F}" srcOrd="3" destOrd="0" presId="urn:microsoft.com/office/officeart/2018/2/layout/IconLabelList"/>
    <dgm:cxn modelId="{E029B64A-EFB9-4335-82B3-9146AC260A52}" type="presParOf" srcId="{89E7DE43-FD2B-4CB9-992B-D51DF54BF755}" destId="{A80AD72F-AA17-414C-BFCE-93ECAEA57AF6}" srcOrd="4" destOrd="0" presId="urn:microsoft.com/office/officeart/2018/2/layout/IconLabelList"/>
    <dgm:cxn modelId="{F85FA791-616B-432D-8E17-C0E8AD2BF9B9}" type="presParOf" srcId="{A80AD72F-AA17-414C-BFCE-93ECAEA57AF6}" destId="{033BBDA5-558B-4394-81F3-94B158195801}" srcOrd="0" destOrd="0" presId="urn:microsoft.com/office/officeart/2018/2/layout/IconLabelList"/>
    <dgm:cxn modelId="{0749033B-FA5E-4A05-A47F-FC39F072B48A}" type="presParOf" srcId="{A80AD72F-AA17-414C-BFCE-93ECAEA57AF6}" destId="{1007930E-CD05-4551-8FB8-8D7BC39AD31F}" srcOrd="1" destOrd="0" presId="urn:microsoft.com/office/officeart/2018/2/layout/IconLabelList"/>
    <dgm:cxn modelId="{C242FDF1-AFC6-4270-A9ED-B08ADD3F9832}" type="presParOf" srcId="{A80AD72F-AA17-414C-BFCE-93ECAEA57AF6}" destId="{58A35900-00CC-4A8F-809E-B09EEE426C1D}"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7169E1-9363-4216-A937-D1E9C5ACD71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2F83476-C73C-4599-88FE-F741742D4CE1}">
      <dgm:prSet/>
      <dgm:spPr/>
      <dgm:t>
        <a:bodyPr/>
        <a:lstStyle/>
        <a:p>
          <a:r>
            <a:rPr lang="en-US"/>
            <a:t>Physicians may attempt a slow taper (usually over months) of benzodiazepines in selected patients.</a:t>
          </a:r>
        </a:p>
      </dgm:t>
    </dgm:pt>
    <dgm:pt modelId="{CFE8A217-270E-4795-A0C8-6FA9199E1E5C}" type="parTrans" cxnId="{F9106CF1-FC8F-4E97-963E-BD4E2401F9BE}">
      <dgm:prSet/>
      <dgm:spPr/>
      <dgm:t>
        <a:bodyPr/>
        <a:lstStyle/>
        <a:p>
          <a:endParaRPr lang="en-US"/>
        </a:p>
      </dgm:t>
    </dgm:pt>
    <dgm:pt modelId="{7F0074E0-8D37-438F-B56E-36240799E77B}" type="sibTrans" cxnId="{F9106CF1-FC8F-4E97-963E-BD4E2401F9BE}">
      <dgm:prSet/>
      <dgm:spPr/>
      <dgm:t>
        <a:bodyPr/>
        <a:lstStyle/>
        <a:p>
          <a:endParaRPr lang="en-US"/>
        </a:p>
      </dgm:t>
    </dgm:pt>
    <dgm:pt modelId="{AA352CFD-27A1-4DFF-BD55-01B1BA1842C8}">
      <dgm:prSet/>
      <dgm:spPr/>
      <dgm:t>
        <a:bodyPr/>
        <a:lstStyle/>
        <a:p>
          <a:r>
            <a:rPr lang="en-US">
              <a:cs typeface="Calibri Light"/>
            </a:rPr>
            <a:t>Most </a:t>
          </a:r>
          <a:r>
            <a:rPr lang="en-US"/>
            <a:t>patients should generally be referred to a specialist, if possible. Risks of tapering benzodiazepines include increased anxiety and depression symptoms, seizures, and altered mental status.</a:t>
          </a:r>
        </a:p>
      </dgm:t>
    </dgm:pt>
    <dgm:pt modelId="{EDFB2213-39FE-428E-8A04-ED62D13AD961}" type="parTrans" cxnId="{F06BDF39-265D-431C-BE90-5B08A913333E}">
      <dgm:prSet/>
      <dgm:spPr/>
    </dgm:pt>
    <dgm:pt modelId="{A4471BB9-C39F-4428-98D5-9C094AEE0C21}" type="sibTrans" cxnId="{F06BDF39-265D-431C-BE90-5B08A913333E}">
      <dgm:prSet/>
      <dgm:spPr/>
    </dgm:pt>
    <dgm:pt modelId="{10765430-0289-4130-AA4F-9DF6B8F11388}" type="pres">
      <dgm:prSet presAssocID="{CC7169E1-9363-4216-A937-D1E9C5ACD713}" presName="vert0" presStyleCnt="0">
        <dgm:presLayoutVars>
          <dgm:dir/>
          <dgm:animOne val="branch"/>
          <dgm:animLvl val="lvl"/>
        </dgm:presLayoutVars>
      </dgm:prSet>
      <dgm:spPr/>
    </dgm:pt>
    <dgm:pt modelId="{4148D5AB-B67B-4A9C-97EE-F2CE65A488A6}" type="pres">
      <dgm:prSet presAssocID="{62F83476-C73C-4599-88FE-F741742D4CE1}" presName="thickLine" presStyleLbl="alignNode1" presStyleIdx="0" presStyleCnt="2"/>
      <dgm:spPr/>
    </dgm:pt>
    <dgm:pt modelId="{82464B4E-78D4-49B4-9C9A-E26DC4786D5B}" type="pres">
      <dgm:prSet presAssocID="{62F83476-C73C-4599-88FE-F741742D4CE1}" presName="horz1" presStyleCnt="0"/>
      <dgm:spPr/>
    </dgm:pt>
    <dgm:pt modelId="{1A5ED5C3-0BA6-406B-A15F-34A54E6BA8E2}" type="pres">
      <dgm:prSet presAssocID="{62F83476-C73C-4599-88FE-F741742D4CE1}" presName="tx1" presStyleLbl="revTx" presStyleIdx="0" presStyleCnt="2"/>
      <dgm:spPr/>
    </dgm:pt>
    <dgm:pt modelId="{9A156EF6-8CC6-479B-8E82-CD992DC64CB4}" type="pres">
      <dgm:prSet presAssocID="{62F83476-C73C-4599-88FE-F741742D4CE1}" presName="vert1" presStyleCnt="0"/>
      <dgm:spPr/>
    </dgm:pt>
    <dgm:pt modelId="{A6727974-394F-443A-9603-BFF61DDA1E34}" type="pres">
      <dgm:prSet presAssocID="{AA352CFD-27A1-4DFF-BD55-01B1BA1842C8}" presName="thickLine" presStyleLbl="alignNode1" presStyleIdx="1" presStyleCnt="2"/>
      <dgm:spPr/>
    </dgm:pt>
    <dgm:pt modelId="{8841A346-9B97-4270-A215-3096FF8E2684}" type="pres">
      <dgm:prSet presAssocID="{AA352CFD-27A1-4DFF-BD55-01B1BA1842C8}" presName="horz1" presStyleCnt="0"/>
      <dgm:spPr/>
    </dgm:pt>
    <dgm:pt modelId="{F15BD9BE-7728-4365-94ED-A1BCC5DA3B41}" type="pres">
      <dgm:prSet presAssocID="{AA352CFD-27A1-4DFF-BD55-01B1BA1842C8}" presName="tx1" presStyleLbl="revTx" presStyleIdx="1" presStyleCnt="2"/>
      <dgm:spPr/>
    </dgm:pt>
    <dgm:pt modelId="{CA1154BB-C487-4E42-88BF-CB914696B91E}" type="pres">
      <dgm:prSet presAssocID="{AA352CFD-27A1-4DFF-BD55-01B1BA1842C8}" presName="vert1" presStyleCnt="0"/>
      <dgm:spPr/>
    </dgm:pt>
  </dgm:ptLst>
  <dgm:cxnLst>
    <dgm:cxn modelId="{F06BDF39-265D-431C-BE90-5B08A913333E}" srcId="{CC7169E1-9363-4216-A937-D1E9C5ACD713}" destId="{AA352CFD-27A1-4DFF-BD55-01B1BA1842C8}" srcOrd="1" destOrd="0" parTransId="{EDFB2213-39FE-428E-8A04-ED62D13AD961}" sibTransId="{A4471BB9-C39F-4428-98D5-9C094AEE0C21}"/>
    <dgm:cxn modelId="{43B49548-01F4-4237-A52E-356A4B0C5941}" type="presOf" srcId="{62F83476-C73C-4599-88FE-F741742D4CE1}" destId="{1A5ED5C3-0BA6-406B-A15F-34A54E6BA8E2}" srcOrd="0" destOrd="0" presId="urn:microsoft.com/office/officeart/2008/layout/LinedList"/>
    <dgm:cxn modelId="{AAD619A2-A9FC-4E22-9CD5-5E0C736F69F0}" type="presOf" srcId="{AA352CFD-27A1-4DFF-BD55-01B1BA1842C8}" destId="{F15BD9BE-7728-4365-94ED-A1BCC5DA3B41}" srcOrd="0" destOrd="0" presId="urn:microsoft.com/office/officeart/2008/layout/LinedList"/>
    <dgm:cxn modelId="{B16D25A4-82BF-4459-BF86-45E5DDE68820}" type="presOf" srcId="{CC7169E1-9363-4216-A937-D1E9C5ACD713}" destId="{10765430-0289-4130-AA4F-9DF6B8F11388}" srcOrd="0" destOrd="0" presId="urn:microsoft.com/office/officeart/2008/layout/LinedList"/>
    <dgm:cxn modelId="{F9106CF1-FC8F-4E97-963E-BD4E2401F9BE}" srcId="{CC7169E1-9363-4216-A937-D1E9C5ACD713}" destId="{62F83476-C73C-4599-88FE-F741742D4CE1}" srcOrd="0" destOrd="0" parTransId="{CFE8A217-270E-4795-A0C8-6FA9199E1E5C}" sibTransId="{7F0074E0-8D37-438F-B56E-36240799E77B}"/>
    <dgm:cxn modelId="{480CE40A-13C1-4044-A4A6-660CEA8EC515}" type="presParOf" srcId="{10765430-0289-4130-AA4F-9DF6B8F11388}" destId="{4148D5AB-B67B-4A9C-97EE-F2CE65A488A6}" srcOrd="0" destOrd="0" presId="urn:microsoft.com/office/officeart/2008/layout/LinedList"/>
    <dgm:cxn modelId="{4927ADEE-F9EB-476A-98BC-1E4AF2BEF8EB}" type="presParOf" srcId="{10765430-0289-4130-AA4F-9DF6B8F11388}" destId="{82464B4E-78D4-49B4-9C9A-E26DC4786D5B}" srcOrd="1" destOrd="0" presId="urn:microsoft.com/office/officeart/2008/layout/LinedList"/>
    <dgm:cxn modelId="{AECD2113-5D3B-4F38-9C0D-F3B5BA91BC0E}" type="presParOf" srcId="{82464B4E-78D4-49B4-9C9A-E26DC4786D5B}" destId="{1A5ED5C3-0BA6-406B-A15F-34A54E6BA8E2}" srcOrd="0" destOrd="0" presId="urn:microsoft.com/office/officeart/2008/layout/LinedList"/>
    <dgm:cxn modelId="{94097C14-7FD4-4013-9AE1-E3A7E2F62421}" type="presParOf" srcId="{82464B4E-78D4-49B4-9C9A-E26DC4786D5B}" destId="{9A156EF6-8CC6-479B-8E82-CD992DC64CB4}" srcOrd="1" destOrd="0" presId="urn:microsoft.com/office/officeart/2008/layout/LinedList"/>
    <dgm:cxn modelId="{B485E1A6-A32A-4A44-87EF-9BC9B7AE954F}" type="presParOf" srcId="{10765430-0289-4130-AA4F-9DF6B8F11388}" destId="{A6727974-394F-443A-9603-BFF61DDA1E34}" srcOrd="2" destOrd="0" presId="urn:microsoft.com/office/officeart/2008/layout/LinedList"/>
    <dgm:cxn modelId="{A0D0D227-7CE3-441F-91A3-11AFD2E14917}" type="presParOf" srcId="{10765430-0289-4130-AA4F-9DF6B8F11388}" destId="{8841A346-9B97-4270-A215-3096FF8E2684}" srcOrd="3" destOrd="0" presId="urn:microsoft.com/office/officeart/2008/layout/LinedList"/>
    <dgm:cxn modelId="{D3B1FFB9-141F-49FD-8FF0-E03E928CB24D}" type="presParOf" srcId="{8841A346-9B97-4270-A215-3096FF8E2684}" destId="{F15BD9BE-7728-4365-94ED-A1BCC5DA3B41}" srcOrd="0" destOrd="0" presId="urn:microsoft.com/office/officeart/2008/layout/LinedList"/>
    <dgm:cxn modelId="{389FC864-2536-48B6-A607-AF1AE2BE295E}" type="presParOf" srcId="{8841A346-9B97-4270-A215-3096FF8E2684}" destId="{CA1154BB-C487-4E42-88BF-CB914696B9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8DFFF3-376D-4D65-925F-1989C3FDE39C}"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FE91EEBB-6510-4147-AA9E-463757EE708B}">
      <dgm:prSet/>
      <dgm:spPr/>
      <dgm:t>
        <a:bodyPr/>
        <a:lstStyle/>
        <a:p>
          <a:r>
            <a:rPr lang="en-US" dirty="0"/>
            <a:t>A young patient came to your clinic with chest pain and you suspected drug abuse. You screened him and he was positive.</a:t>
          </a:r>
        </a:p>
      </dgm:t>
    </dgm:pt>
    <dgm:pt modelId="{39279154-52C4-4149-836E-756DAECDB3F1}" type="parTrans" cxnId="{86BC54E4-DD0E-4F55-8503-31C27867A43E}">
      <dgm:prSet/>
      <dgm:spPr/>
      <dgm:t>
        <a:bodyPr/>
        <a:lstStyle/>
        <a:p>
          <a:endParaRPr lang="en-US"/>
        </a:p>
      </dgm:t>
    </dgm:pt>
    <dgm:pt modelId="{A8528B7F-7EF8-4B49-B7CF-D32FF6DE4E14}" type="sibTrans" cxnId="{86BC54E4-DD0E-4F55-8503-31C27867A43E}">
      <dgm:prSet/>
      <dgm:spPr/>
      <dgm:t>
        <a:bodyPr/>
        <a:lstStyle/>
        <a:p>
          <a:endParaRPr lang="en-US"/>
        </a:p>
      </dgm:t>
    </dgm:pt>
    <dgm:pt modelId="{7FB3373D-7351-458F-94B8-5B516274B1F3}">
      <dgm:prSet/>
      <dgm:spPr/>
      <dgm:t>
        <a:bodyPr/>
        <a:lstStyle/>
        <a:p>
          <a:r>
            <a:rPr lang="en-US"/>
            <a:t>How will you approach him?</a:t>
          </a:r>
        </a:p>
      </dgm:t>
    </dgm:pt>
    <dgm:pt modelId="{F001C54F-F499-4DD7-A19C-88D1C1890E73}" type="parTrans" cxnId="{83CD76A1-4D46-4768-9AD6-EA111A11EB6F}">
      <dgm:prSet/>
      <dgm:spPr/>
      <dgm:t>
        <a:bodyPr/>
        <a:lstStyle/>
        <a:p>
          <a:endParaRPr lang="en-US"/>
        </a:p>
      </dgm:t>
    </dgm:pt>
    <dgm:pt modelId="{365A6E63-2378-4FD6-AC61-AD16087EA54E}" type="sibTrans" cxnId="{83CD76A1-4D46-4768-9AD6-EA111A11EB6F}">
      <dgm:prSet/>
      <dgm:spPr/>
      <dgm:t>
        <a:bodyPr/>
        <a:lstStyle/>
        <a:p>
          <a:endParaRPr lang="en-US"/>
        </a:p>
      </dgm:t>
    </dgm:pt>
    <dgm:pt modelId="{8FC20A0B-93F1-458E-AFF3-EE5CDC1B17E3}" type="pres">
      <dgm:prSet presAssocID="{E58DFFF3-376D-4D65-925F-1989C3FDE39C}" presName="Name0" presStyleCnt="0">
        <dgm:presLayoutVars>
          <dgm:dir/>
          <dgm:animLvl val="lvl"/>
          <dgm:resizeHandles val="exact"/>
        </dgm:presLayoutVars>
      </dgm:prSet>
      <dgm:spPr/>
    </dgm:pt>
    <dgm:pt modelId="{F6F39E03-0CDE-477D-AF9B-37AD79A5D01A}" type="pres">
      <dgm:prSet presAssocID="{7FB3373D-7351-458F-94B8-5B516274B1F3}" presName="boxAndChildren" presStyleCnt="0"/>
      <dgm:spPr/>
    </dgm:pt>
    <dgm:pt modelId="{809F862D-3B45-4AEE-9AB5-316756D21D0C}" type="pres">
      <dgm:prSet presAssocID="{7FB3373D-7351-458F-94B8-5B516274B1F3}" presName="parentTextBox" presStyleLbl="node1" presStyleIdx="0" presStyleCnt="2"/>
      <dgm:spPr/>
    </dgm:pt>
    <dgm:pt modelId="{7B91818B-55BB-49E2-BA7E-431B5977CEE0}" type="pres">
      <dgm:prSet presAssocID="{A8528B7F-7EF8-4B49-B7CF-D32FF6DE4E14}" presName="sp" presStyleCnt="0"/>
      <dgm:spPr/>
    </dgm:pt>
    <dgm:pt modelId="{C36C4AFB-5057-47A6-85C5-9C316F255728}" type="pres">
      <dgm:prSet presAssocID="{FE91EEBB-6510-4147-AA9E-463757EE708B}" presName="arrowAndChildren" presStyleCnt="0"/>
      <dgm:spPr/>
    </dgm:pt>
    <dgm:pt modelId="{FF20FBB9-0AC6-4EE8-B0B0-94D50338AF37}" type="pres">
      <dgm:prSet presAssocID="{FE91EEBB-6510-4147-AA9E-463757EE708B}" presName="parentTextArrow" presStyleLbl="node1" presStyleIdx="1" presStyleCnt="2"/>
      <dgm:spPr/>
    </dgm:pt>
  </dgm:ptLst>
  <dgm:cxnLst>
    <dgm:cxn modelId="{085A1E39-E9FF-4E30-B9B1-7785E44067FA}" type="presOf" srcId="{FE91EEBB-6510-4147-AA9E-463757EE708B}" destId="{FF20FBB9-0AC6-4EE8-B0B0-94D50338AF37}" srcOrd="0" destOrd="0" presId="urn:microsoft.com/office/officeart/2005/8/layout/process4"/>
    <dgm:cxn modelId="{AA4A7F46-4E51-44AB-B8DE-6EE89019C8D7}" type="presOf" srcId="{7FB3373D-7351-458F-94B8-5B516274B1F3}" destId="{809F862D-3B45-4AEE-9AB5-316756D21D0C}" srcOrd="0" destOrd="0" presId="urn:microsoft.com/office/officeart/2005/8/layout/process4"/>
    <dgm:cxn modelId="{83CD76A1-4D46-4768-9AD6-EA111A11EB6F}" srcId="{E58DFFF3-376D-4D65-925F-1989C3FDE39C}" destId="{7FB3373D-7351-458F-94B8-5B516274B1F3}" srcOrd="1" destOrd="0" parTransId="{F001C54F-F499-4DD7-A19C-88D1C1890E73}" sibTransId="{365A6E63-2378-4FD6-AC61-AD16087EA54E}"/>
    <dgm:cxn modelId="{33589BD8-4017-4112-9746-3898144596E3}" type="presOf" srcId="{E58DFFF3-376D-4D65-925F-1989C3FDE39C}" destId="{8FC20A0B-93F1-458E-AFF3-EE5CDC1B17E3}" srcOrd="0" destOrd="0" presId="urn:microsoft.com/office/officeart/2005/8/layout/process4"/>
    <dgm:cxn modelId="{86BC54E4-DD0E-4F55-8503-31C27867A43E}" srcId="{E58DFFF3-376D-4D65-925F-1989C3FDE39C}" destId="{FE91EEBB-6510-4147-AA9E-463757EE708B}" srcOrd="0" destOrd="0" parTransId="{39279154-52C4-4149-836E-756DAECDB3F1}" sibTransId="{A8528B7F-7EF8-4B49-B7CF-D32FF6DE4E14}"/>
    <dgm:cxn modelId="{E47E9C5C-09B4-4C7B-B373-61E13DD1573C}" type="presParOf" srcId="{8FC20A0B-93F1-458E-AFF3-EE5CDC1B17E3}" destId="{F6F39E03-0CDE-477D-AF9B-37AD79A5D01A}" srcOrd="0" destOrd="0" presId="urn:microsoft.com/office/officeart/2005/8/layout/process4"/>
    <dgm:cxn modelId="{A5DEED75-8821-4F21-89A8-0C2E29998CF8}" type="presParOf" srcId="{F6F39E03-0CDE-477D-AF9B-37AD79A5D01A}" destId="{809F862D-3B45-4AEE-9AB5-316756D21D0C}" srcOrd="0" destOrd="0" presId="urn:microsoft.com/office/officeart/2005/8/layout/process4"/>
    <dgm:cxn modelId="{0E3FBBDC-FF13-42FD-90E7-4FC53B3DD75D}" type="presParOf" srcId="{8FC20A0B-93F1-458E-AFF3-EE5CDC1B17E3}" destId="{7B91818B-55BB-49E2-BA7E-431B5977CEE0}" srcOrd="1" destOrd="0" presId="urn:microsoft.com/office/officeart/2005/8/layout/process4"/>
    <dgm:cxn modelId="{22F5EAA7-4A32-41FC-8F4C-B89C1C93889A}" type="presParOf" srcId="{8FC20A0B-93F1-458E-AFF3-EE5CDC1B17E3}" destId="{C36C4AFB-5057-47A6-85C5-9C316F255728}" srcOrd="2" destOrd="0" presId="urn:microsoft.com/office/officeart/2005/8/layout/process4"/>
    <dgm:cxn modelId="{A04033B2-8C92-46ED-A331-A7E523C20E09}" type="presParOf" srcId="{C36C4AFB-5057-47A6-85C5-9C316F255728}" destId="{FF20FBB9-0AC6-4EE8-B0B0-94D50338AF3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1438A-D63F-479A-BBD8-707A53031AF1}"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75DDB5BD-2AA8-4EA2-A39F-BA33BC2CD98E}">
      <dgm:prSet/>
      <dgm:spPr/>
      <dgm:t>
        <a:bodyPr/>
        <a:lstStyle/>
        <a:p>
          <a:r>
            <a:rPr lang="en-US"/>
            <a:t>Low birth weight baby. </a:t>
          </a:r>
        </a:p>
      </dgm:t>
    </dgm:pt>
    <dgm:pt modelId="{84C3B0C5-6320-44D5-827C-78C66D340365}" type="parTrans" cxnId="{17591FD9-57C3-4266-AFA6-082A59259C36}">
      <dgm:prSet/>
      <dgm:spPr/>
      <dgm:t>
        <a:bodyPr/>
        <a:lstStyle/>
        <a:p>
          <a:endParaRPr lang="en-US"/>
        </a:p>
      </dgm:t>
    </dgm:pt>
    <dgm:pt modelId="{3479A063-C5E6-4D64-A1D2-A84E7263DC4C}" type="sibTrans" cxnId="{17591FD9-57C3-4266-AFA6-082A59259C36}">
      <dgm:prSet/>
      <dgm:spPr/>
      <dgm:t>
        <a:bodyPr/>
        <a:lstStyle/>
        <a:p>
          <a:endParaRPr lang="en-US"/>
        </a:p>
      </dgm:t>
    </dgm:pt>
    <dgm:pt modelId="{4CC4536E-CB25-4AFB-8220-5A984F146035}">
      <dgm:prSet/>
      <dgm:spPr/>
      <dgm:t>
        <a:bodyPr/>
        <a:lstStyle/>
        <a:p>
          <a:r>
            <a:rPr lang="en-US"/>
            <a:t>Risk of sudden infant death syndrome</a:t>
          </a:r>
        </a:p>
      </dgm:t>
    </dgm:pt>
    <dgm:pt modelId="{76F2CAD3-0D3B-49C4-90FD-C7E1E1AB72D2}" type="parTrans" cxnId="{F90DA77F-E7E6-44A8-BD80-5B1D51FAFBE7}">
      <dgm:prSet/>
      <dgm:spPr/>
      <dgm:t>
        <a:bodyPr/>
        <a:lstStyle/>
        <a:p>
          <a:endParaRPr lang="en-US"/>
        </a:p>
      </dgm:t>
    </dgm:pt>
    <dgm:pt modelId="{BDEE216B-402B-4F73-A8E8-B258880494EE}" type="sibTrans" cxnId="{F90DA77F-E7E6-44A8-BD80-5B1D51FAFBE7}">
      <dgm:prSet/>
      <dgm:spPr/>
      <dgm:t>
        <a:bodyPr/>
        <a:lstStyle/>
        <a:p>
          <a:endParaRPr lang="en-US"/>
        </a:p>
      </dgm:t>
    </dgm:pt>
    <dgm:pt modelId="{7A0F4541-4A57-4479-AA67-960EBF5113DB}">
      <dgm:prSet/>
      <dgm:spPr/>
      <dgm:t>
        <a:bodyPr/>
        <a:lstStyle/>
        <a:p>
          <a:r>
            <a:rPr lang="en-US"/>
            <a:t>Prematurity </a:t>
          </a:r>
        </a:p>
      </dgm:t>
    </dgm:pt>
    <dgm:pt modelId="{68AD5246-69B0-4B92-9D07-81A667536DC8}" type="parTrans" cxnId="{F6307859-586B-4532-8AA1-746170935A6F}">
      <dgm:prSet/>
      <dgm:spPr/>
      <dgm:t>
        <a:bodyPr/>
        <a:lstStyle/>
        <a:p>
          <a:endParaRPr lang="en-US"/>
        </a:p>
      </dgm:t>
    </dgm:pt>
    <dgm:pt modelId="{6675FDE9-B1CA-49E6-978D-9D3A55F1465F}" type="sibTrans" cxnId="{F6307859-586B-4532-8AA1-746170935A6F}">
      <dgm:prSet/>
      <dgm:spPr/>
      <dgm:t>
        <a:bodyPr/>
        <a:lstStyle/>
        <a:p>
          <a:endParaRPr lang="en-US"/>
        </a:p>
      </dgm:t>
    </dgm:pt>
    <dgm:pt modelId="{00AE4DB5-4AA5-4032-A006-7665819E025A}">
      <dgm:prSet/>
      <dgm:spPr/>
      <dgm:t>
        <a:bodyPr/>
        <a:lstStyle/>
        <a:p>
          <a:r>
            <a:rPr lang="en-US"/>
            <a:t>Miscarriage </a:t>
          </a:r>
        </a:p>
      </dgm:t>
    </dgm:pt>
    <dgm:pt modelId="{C33AC92D-860C-4A13-BD21-F9377AF77E0A}" type="parTrans" cxnId="{9C3B3BDA-C271-4F18-ACB5-8887FC00520D}">
      <dgm:prSet/>
      <dgm:spPr/>
      <dgm:t>
        <a:bodyPr/>
        <a:lstStyle/>
        <a:p>
          <a:endParaRPr lang="en-US"/>
        </a:p>
      </dgm:t>
    </dgm:pt>
    <dgm:pt modelId="{19B5A324-17DA-4AA6-9CD8-70483DE98AE7}" type="sibTrans" cxnId="{9C3B3BDA-C271-4F18-ACB5-8887FC00520D}">
      <dgm:prSet/>
      <dgm:spPr/>
      <dgm:t>
        <a:bodyPr/>
        <a:lstStyle/>
        <a:p>
          <a:endParaRPr lang="en-US"/>
        </a:p>
      </dgm:t>
    </dgm:pt>
    <dgm:pt modelId="{43AB4FF2-BEAA-421C-9060-1F5F338769B0}" type="pres">
      <dgm:prSet presAssocID="{23A1438A-D63F-479A-BBD8-707A53031AF1}" presName="vert0" presStyleCnt="0">
        <dgm:presLayoutVars>
          <dgm:dir/>
          <dgm:animOne val="branch"/>
          <dgm:animLvl val="lvl"/>
        </dgm:presLayoutVars>
      </dgm:prSet>
      <dgm:spPr/>
    </dgm:pt>
    <dgm:pt modelId="{B2B05EC7-5652-4699-AF39-351914DD48BE}" type="pres">
      <dgm:prSet presAssocID="{75DDB5BD-2AA8-4EA2-A39F-BA33BC2CD98E}" presName="thickLine" presStyleLbl="alignNode1" presStyleIdx="0" presStyleCnt="4"/>
      <dgm:spPr/>
    </dgm:pt>
    <dgm:pt modelId="{1B683017-44F7-41FD-B0CE-5433817A59C4}" type="pres">
      <dgm:prSet presAssocID="{75DDB5BD-2AA8-4EA2-A39F-BA33BC2CD98E}" presName="horz1" presStyleCnt="0"/>
      <dgm:spPr/>
    </dgm:pt>
    <dgm:pt modelId="{7E6D1780-9330-4672-9FC1-E55D14B5AD4D}" type="pres">
      <dgm:prSet presAssocID="{75DDB5BD-2AA8-4EA2-A39F-BA33BC2CD98E}" presName="tx1" presStyleLbl="revTx" presStyleIdx="0" presStyleCnt="4"/>
      <dgm:spPr/>
    </dgm:pt>
    <dgm:pt modelId="{C5472E13-8F25-463B-B55E-BD89A1C692A6}" type="pres">
      <dgm:prSet presAssocID="{75DDB5BD-2AA8-4EA2-A39F-BA33BC2CD98E}" presName="vert1" presStyleCnt="0"/>
      <dgm:spPr/>
    </dgm:pt>
    <dgm:pt modelId="{8B707D7A-88B8-41EA-BBE4-1345902C59E5}" type="pres">
      <dgm:prSet presAssocID="{4CC4536E-CB25-4AFB-8220-5A984F146035}" presName="thickLine" presStyleLbl="alignNode1" presStyleIdx="1" presStyleCnt="4"/>
      <dgm:spPr/>
    </dgm:pt>
    <dgm:pt modelId="{09F585BE-BD8D-498F-9A3A-EFD093DFC8BF}" type="pres">
      <dgm:prSet presAssocID="{4CC4536E-CB25-4AFB-8220-5A984F146035}" presName="horz1" presStyleCnt="0"/>
      <dgm:spPr/>
    </dgm:pt>
    <dgm:pt modelId="{9636E7D3-AA12-496D-8E2F-C69AE14166CF}" type="pres">
      <dgm:prSet presAssocID="{4CC4536E-CB25-4AFB-8220-5A984F146035}" presName="tx1" presStyleLbl="revTx" presStyleIdx="1" presStyleCnt="4"/>
      <dgm:spPr/>
    </dgm:pt>
    <dgm:pt modelId="{46A7DA35-D557-4508-93C0-E4D48824BC44}" type="pres">
      <dgm:prSet presAssocID="{4CC4536E-CB25-4AFB-8220-5A984F146035}" presName="vert1" presStyleCnt="0"/>
      <dgm:spPr/>
    </dgm:pt>
    <dgm:pt modelId="{1F7291EF-A9B7-45B6-A80A-B9720C0FEC3B}" type="pres">
      <dgm:prSet presAssocID="{7A0F4541-4A57-4479-AA67-960EBF5113DB}" presName="thickLine" presStyleLbl="alignNode1" presStyleIdx="2" presStyleCnt="4"/>
      <dgm:spPr/>
    </dgm:pt>
    <dgm:pt modelId="{8B91556E-F4C9-4485-9574-6BE874906781}" type="pres">
      <dgm:prSet presAssocID="{7A0F4541-4A57-4479-AA67-960EBF5113DB}" presName="horz1" presStyleCnt="0"/>
      <dgm:spPr/>
    </dgm:pt>
    <dgm:pt modelId="{99894682-4638-4E1A-98F1-A5FFAE278FC2}" type="pres">
      <dgm:prSet presAssocID="{7A0F4541-4A57-4479-AA67-960EBF5113DB}" presName="tx1" presStyleLbl="revTx" presStyleIdx="2" presStyleCnt="4"/>
      <dgm:spPr/>
    </dgm:pt>
    <dgm:pt modelId="{CA3AEC69-E0FB-4BFB-AC1C-207E347247C1}" type="pres">
      <dgm:prSet presAssocID="{7A0F4541-4A57-4479-AA67-960EBF5113DB}" presName="vert1" presStyleCnt="0"/>
      <dgm:spPr/>
    </dgm:pt>
    <dgm:pt modelId="{CB58700A-B879-49C0-875A-597DF3CCBA9B}" type="pres">
      <dgm:prSet presAssocID="{00AE4DB5-4AA5-4032-A006-7665819E025A}" presName="thickLine" presStyleLbl="alignNode1" presStyleIdx="3" presStyleCnt="4"/>
      <dgm:spPr/>
    </dgm:pt>
    <dgm:pt modelId="{436030A8-24BE-4227-948E-FB3204CE6DC8}" type="pres">
      <dgm:prSet presAssocID="{00AE4DB5-4AA5-4032-A006-7665819E025A}" presName="horz1" presStyleCnt="0"/>
      <dgm:spPr/>
    </dgm:pt>
    <dgm:pt modelId="{E2E6823B-E7FC-4113-BD9B-6E2A59B6B963}" type="pres">
      <dgm:prSet presAssocID="{00AE4DB5-4AA5-4032-A006-7665819E025A}" presName="tx1" presStyleLbl="revTx" presStyleIdx="3" presStyleCnt="4"/>
      <dgm:spPr/>
    </dgm:pt>
    <dgm:pt modelId="{FAA19E9A-4453-4E4A-AE81-56A7A021EA7A}" type="pres">
      <dgm:prSet presAssocID="{00AE4DB5-4AA5-4032-A006-7665819E025A}" presName="vert1" presStyleCnt="0"/>
      <dgm:spPr/>
    </dgm:pt>
  </dgm:ptLst>
  <dgm:cxnLst>
    <dgm:cxn modelId="{34060B08-DDC1-4571-9C0D-0721D401B163}" type="presOf" srcId="{7A0F4541-4A57-4479-AA67-960EBF5113DB}" destId="{99894682-4638-4E1A-98F1-A5FFAE278FC2}" srcOrd="0" destOrd="0" presId="urn:microsoft.com/office/officeart/2008/layout/LinedList"/>
    <dgm:cxn modelId="{8A1DA50B-72CE-4AD3-993D-80D6E4E69918}" type="presOf" srcId="{4CC4536E-CB25-4AFB-8220-5A984F146035}" destId="{9636E7D3-AA12-496D-8E2F-C69AE14166CF}" srcOrd="0" destOrd="0" presId="urn:microsoft.com/office/officeart/2008/layout/LinedList"/>
    <dgm:cxn modelId="{F6307859-586B-4532-8AA1-746170935A6F}" srcId="{23A1438A-D63F-479A-BBD8-707A53031AF1}" destId="{7A0F4541-4A57-4479-AA67-960EBF5113DB}" srcOrd="2" destOrd="0" parTransId="{68AD5246-69B0-4B92-9D07-81A667536DC8}" sibTransId="{6675FDE9-B1CA-49E6-978D-9D3A55F1465F}"/>
    <dgm:cxn modelId="{F90DA77F-E7E6-44A8-BD80-5B1D51FAFBE7}" srcId="{23A1438A-D63F-479A-BBD8-707A53031AF1}" destId="{4CC4536E-CB25-4AFB-8220-5A984F146035}" srcOrd="1" destOrd="0" parTransId="{76F2CAD3-0D3B-49C4-90FD-C7E1E1AB72D2}" sibTransId="{BDEE216B-402B-4F73-A8E8-B258880494EE}"/>
    <dgm:cxn modelId="{8C170BBE-E28D-4648-99BB-C15BC0FB6837}" type="presOf" srcId="{75DDB5BD-2AA8-4EA2-A39F-BA33BC2CD98E}" destId="{7E6D1780-9330-4672-9FC1-E55D14B5AD4D}" srcOrd="0" destOrd="0" presId="urn:microsoft.com/office/officeart/2008/layout/LinedList"/>
    <dgm:cxn modelId="{17591FD9-57C3-4266-AFA6-082A59259C36}" srcId="{23A1438A-D63F-479A-BBD8-707A53031AF1}" destId="{75DDB5BD-2AA8-4EA2-A39F-BA33BC2CD98E}" srcOrd="0" destOrd="0" parTransId="{84C3B0C5-6320-44D5-827C-78C66D340365}" sibTransId="{3479A063-C5E6-4D64-A1D2-A84E7263DC4C}"/>
    <dgm:cxn modelId="{525E02DA-E80B-4C1A-882D-EA925187A183}" type="presOf" srcId="{00AE4DB5-4AA5-4032-A006-7665819E025A}" destId="{E2E6823B-E7FC-4113-BD9B-6E2A59B6B963}" srcOrd="0" destOrd="0" presId="urn:microsoft.com/office/officeart/2008/layout/LinedList"/>
    <dgm:cxn modelId="{9C3B3BDA-C271-4F18-ACB5-8887FC00520D}" srcId="{23A1438A-D63F-479A-BBD8-707A53031AF1}" destId="{00AE4DB5-4AA5-4032-A006-7665819E025A}" srcOrd="3" destOrd="0" parTransId="{C33AC92D-860C-4A13-BD21-F9377AF77E0A}" sibTransId="{19B5A324-17DA-4AA6-9CD8-70483DE98AE7}"/>
    <dgm:cxn modelId="{4B09E7F5-5C18-4D69-A282-A14215F55BAE}" type="presOf" srcId="{23A1438A-D63F-479A-BBD8-707A53031AF1}" destId="{43AB4FF2-BEAA-421C-9060-1F5F338769B0}" srcOrd="0" destOrd="0" presId="urn:microsoft.com/office/officeart/2008/layout/LinedList"/>
    <dgm:cxn modelId="{24A687AD-3E02-4A82-9689-2C1D988AFBA6}" type="presParOf" srcId="{43AB4FF2-BEAA-421C-9060-1F5F338769B0}" destId="{B2B05EC7-5652-4699-AF39-351914DD48BE}" srcOrd="0" destOrd="0" presId="urn:microsoft.com/office/officeart/2008/layout/LinedList"/>
    <dgm:cxn modelId="{49ED23DF-DC94-423C-8678-2F2138D05789}" type="presParOf" srcId="{43AB4FF2-BEAA-421C-9060-1F5F338769B0}" destId="{1B683017-44F7-41FD-B0CE-5433817A59C4}" srcOrd="1" destOrd="0" presId="urn:microsoft.com/office/officeart/2008/layout/LinedList"/>
    <dgm:cxn modelId="{29F3170F-8B30-4714-88EC-7C5AB9293EF4}" type="presParOf" srcId="{1B683017-44F7-41FD-B0CE-5433817A59C4}" destId="{7E6D1780-9330-4672-9FC1-E55D14B5AD4D}" srcOrd="0" destOrd="0" presId="urn:microsoft.com/office/officeart/2008/layout/LinedList"/>
    <dgm:cxn modelId="{33590EAE-4F65-4C78-9D48-7CD83550E619}" type="presParOf" srcId="{1B683017-44F7-41FD-B0CE-5433817A59C4}" destId="{C5472E13-8F25-463B-B55E-BD89A1C692A6}" srcOrd="1" destOrd="0" presId="urn:microsoft.com/office/officeart/2008/layout/LinedList"/>
    <dgm:cxn modelId="{3964EAFB-B2FD-48A2-A603-F4EDA84DD20B}" type="presParOf" srcId="{43AB4FF2-BEAA-421C-9060-1F5F338769B0}" destId="{8B707D7A-88B8-41EA-BBE4-1345902C59E5}" srcOrd="2" destOrd="0" presId="urn:microsoft.com/office/officeart/2008/layout/LinedList"/>
    <dgm:cxn modelId="{EA46FC37-57C0-48FC-92B1-3AEFD7CC1401}" type="presParOf" srcId="{43AB4FF2-BEAA-421C-9060-1F5F338769B0}" destId="{09F585BE-BD8D-498F-9A3A-EFD093DFC8BF}" srcOrd="3" destOrd="0" presId="urn:microsoft.com/office/officeart/2008/layout/LinedList"/>
    <dgm:cxn modelId="{222929EB-ECB8-48DB-9AFA-64E104644509}" type="presParOf" srcId="{09F585BE-BD8D-498F-9A3A-EFD093DFC8BF}" destId="{9636E7D3-AA12-496D-8E2F-C69AE14166CF}" srcOrd="0" destOrd="0" presId="urn:microsoft.com/office/officeart/2008/layout/LinedList"/>
    <dgm:cxn modelId="{63AAE824-8B17-498E-A382-519F79F1BAD4}" type="presParOf" srcId="{09F585BE-BD8D-498F-9A3A-EFD093DFC8BF}" destId="{46A7DA35-D557-4508-93C0-E4D48824BC44}" srcOrd="1" destOrd="0" presId="urn:microsoft.com/office/officeart/2008/layout/LinedList"/>
    <dgm:cxn modelId="{7CC546D1-8C1F-4552-B6E7-EF92AFF4710C}" type="presParOf" srcId="{43AB4FF2-BEAA-421C-9060-1F5F338769B0}" destId="{1F7291EF-A9B7-45B6-A80A-B9720C0FEC3B}" srcOrd="4" destOrd="0" presId="urn:microsoft.com/office/officeart/2008/layout/LinedList"/>
    <dgm:cxn modelId="{753F2176-5FD8-4AB2-B151-68030F86047C}" type="presParOf" srcId="{43AB4FF2-BEAA-421C-9060-1F5F338769B0}" destId="{8B91556E-F4C9-4485-9574-6BE874906781}" srcOrd="5" destOrd="0" presId="urn:microsoft.com/office/officeart/2008/layout/LinedList"/>
    <dgm:cxn modelId="{8A5C8D6B-4842-417F-A333-3AF71F361EB0}" type="presParOf" srcId="{8B91556E-F4C9-4485-9574-6BE874906781}" destId="{99894682-4638-4E1A-98F1-A5FFAE278FC2}" srcOrd="0" destOrd="0" presId="urn:microsoft.com/office/officeart/2008/layout/LinedList"/>
    <dgm:cxn modelId="{76C4D957-200D-4CD4-9084-3C1323865AE6}" type="presParOf" srcId="{8B91556E-F4C9-4485-9574-6BE874906781}" destId="{CA3AEC69-E0FB-4BFB-AC1C-207E347247C1}" srcOrd="1" destOrd="0" presId="urn:microsoft.com/office/officeart/2008/layout/LinedList"/>
    <dgm:cxn modelId="{F5A14E96-852E-4F6C-A9BE-C45A9D64613F}" type="presParOf" srcId="{43AB4FF2-BEAA-421C-9060-1F5F338769B0}" destId="{CB58700A-B879-49C0-875A-597DF3CCBA9B}" srcOrd="6" destOrd="0" presId="urn:microsoft.com/office/officeart/2008/layout/LinedList"/>
    <dgm:cxn modelId="{6D349E6F-941C-4139-A05F-C818E7A0E92C}" type="presParOf" srcId="{43AB4FF2-BEAA-421C-9060-1F5F338769B0}" destId="{436030A8-24BE-4227-948E-FB3204CE6DC8}" srcOrd="7" destOrd="0" presId="urn:microsoft.com/office/officeart/2008/layout/LinedList"/>
    <dgm:cxn modelId="{5360BCBF-B99B-4F9E-A162-A4CCC6D1E161}" type="presParOf" srcId="{436030A8-24BE-4227-948E-FB3204CE6DC8}" destId="{E2E6823B-E7FC-4113-BD9B-6E2A59B6B963}" srcOrd="0" destOrd="0" presId="urn:microsoft.com/office/officeart/2008/layout/LinedList"/>
    <dgm:cxn modelId="{5199C651-E63F-47C9-B346-7A3F6C9817B1}" type="presParOf" srcId="{436030A8-24BE-4227-948E-FB3204CE6DC8}" destId="{FAA19E9A-4453-4E4A-AE81-56A7A021EA7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67E0F5-24EC-451A-8089-F821E5F80C93}"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B15618D5-59DE-47DA-B3DD-DEAC5C7E21FC}">
      <dgm:prSet/>
      <dgm:spPr/>
      <dgm:t>
        <a:bodyPr/>
        <a:lstStyle/>
        <a:p>
          <a:r>
            <a:rPr lang="en-US" dirty="0"/>
            <a:t>Relevance: Why is stopping relevant to the smoker </a:t>
          </a:r>
        </a:p>
      </dgm:t>
    </dgm:pt>
    <dgm:pt modelId="{345C7F90-815B-4910-9E49-B717ACCF6D54}" type="parTrans" cxnId="{CC3BAD14-2A54-450A-85B5-40381B59120A}">
      <dgm:prSet/>
      <dgm:spPr/>
      <dgm:t>
        <a:bodyPr/>
        <a:lstStyle/>
        <a:p>
          <a:endParaRPr lang="en-US"/>
        </a:p>
      </dgm:t>
    </dgm:pt>
    <dgm:pt modelId="{5E1DBC56-E669-4B49-9FB7-CBEAA9774A25}" type="sibTrans" cxnId="{CC3BAD14-2A54-450A-85B5-40381B59120A}">
      <dgm:prSet/>
      <dgm:spPr/>
      <dgm:t>
        <a:bodyPr/>
        <a:lstStyle/>
        <a:p>
          <a:endParaRPr lang="en-US"/>
        </a:p>
      </dgm:t>
    </dgm:pt>
    <dgm:pt modelId="{969FFC07-5765-4674-A1FF-5528A2D151C8}">
      <dgm:prSet/>
      <dgm:spPr/>
      <dgm:t>
        <a:bodyPr/>
        <a:lstStyle/>
        <a:p>
          <a:r>
            <a:rPr lang="en-US"/>
            <a:t>Risks: what are the risks of smoking </a:t>
          </a:r>
        </a:p>
      </dgm:t>
    </dgm:pt>
    <dgm:pt modelId="{50A8CC12-2524-4343-8CD6-22BDC5B7FD01}" type="parTrans" cxnId="{F801D2FF-AB32-4BED-BE57-DC43E3DC6F6E}">
      <dgm:prSet/>
      <dgm:spPr/>
      <dgm:t>
        <a:bodyPr/>
        <a:lstStyle/>
        <a:p>
          <a:endParaRPr lang="en-US"/>
        </a:p>
      </dgm:t>
    </dgm:pt>
    <dgm:pt modelId="{7322E8E8-71AA-41AD-94A6-901043CED84E}" type="sibTrans" cxnId="{F801D2FF-AB32-4BED-BE57-DC43E3DC6F6E}">
      <dgm:prSet/>
      <dgm:spPr/>
      <dgm:t>
        <a:bodyPr/>
        <a:lstStyle/>
        <a:p>
          <a:endParaRPr lang="en-US"/>
        </a:p>
      </dgm:t>
    </dgm:pt>
    <dgm:pt modelId="{AAFF3652-F578-4541-9655-B6E6363C96BD}">
      <dgm:prSet/>
      <dgm:spPr/>
      <dgm:t>
        <a:bodyPr/>
        <a:lstStyle/>
        <a:p>
          <a:r>
            <a:rPr lang="en-US" dirty="0"/>
            <a:t>Rewards: what are the rewards when quitting</a:t>
          </a:r>
        </a:p>
      </dgm:t>
    </dgm:pt>
    <dgm:pt modelId="{EB5136C3-3A25-4744-866C-EBBF07F4D549}" type="parTrans" cxnId="{7BF6A137-DAFD-4816-85A7-9E7E8F3C0F37}">
      <dgm:prSet/>
      <dgm:spPr/>
      <dgm:t>
        <a:bodyPr/>
        <a:lstStyle/>
        <a:p>
          <a:endParaRPr lang="en-US"/>
        </a:p>
      </dgm:t>
    </dgm:pt>
    <dgm:pt modelId="{C9E057D5-4795-47EC-B7F3-D5D6F46C094C}" type="sibTrans" cxnId="{7BF6A137-DAFD-4816-85A7-9E7E8F3C0F37}">
      <dgm:prSet/>
      <dgm:spPr/>
      <dgm:t>
        <a:bodyPr/>
        <a:lstStyle/>
        <a:p>
          <a:endParaRPr lang="en-US"/>
        </a:p>
      </dgm:t>
    </dgm:pt>
    <dgm:pt modelId="{0FBED697-E63D-4EE4-95B6-6D9D92A570CC}">
      <dgm:prSet/>
      <dgm:spPr/>
      <dgm:t>
        <a:bodyPr/>
        <a:lstStyle/>
        <a:p>
          <a:r>
            <a:rPr lang="en-US"/>
            <a:t>Roadblocks: barriers against quitting</a:t>
          </a:r>
        </a:p>
      </dgm:t>
    </dgm:pt>
    <dgm:pt modelId="{BA21F284-3C74-469B-ACE1-974447638DE8}" type="parTrans" cxnId="{D49AD19F-DC80-4565-808E-F10D5E3D70C7}">
      <dgm:prSet/>
      <dgm:spPr/>
      <dgm:t>
        <a:bodyPr/>
        <a:lstStyle/>
        <a:p>
          <a:endParaRPr lang="en-US"/>
        </a:p>
      </dgm:t>
    </dgm:pt>
    <dgm:pt modelId="{DF8F9BDC-7CB7-4D28-BC06-14214FEA62ED}" type="sibTrans" cxnId="{D49AD19F-DC80-4565-808E-F10D5E3D70C7}">
      <dgm:prSet/>
      <dgm:spPr/>
      <dgm:t>
        <a:bodyPr/>
        <a:lstStyle/>
        <a:p>
          <a:endParaRPr lang="en-US"/>
        </a:p>
      </dgm:t>
    </dgm:pt>
    <dgm:pt modelId="{CE68F745-4038-40A3-83B3-CD02ED00187E}">
      <dgm:prSet/>
      <dgm:spPr/>
      <dgm:t>
        <a:bodyPr/>
        <a:lstStyle/>
        <a:p>
          <a:r>
            <a:rPr lang="en-US"/>
            <a:t>Repetition</a:t>
          </a:r>
        </a:p>
      </dgm:t>
    </dgm:pt>
    <dgm:pt modelId="{A8109AD0-4605-41D4-AD7B-1E0A6F0D2298}" type="parTrans" cxnId="{BEA29BA3-8C22-40AD-8E6D-5CC169483E57}">
      <dgm:prSet/>
      <dgm:spPr/>
      <dgm:t>
        <a:bodyPr/>
        <a:lstStyle/>
        <a:p>
          <a:endParaRPr lang="en-US"/>
        </a:p>
      </dgm:t>
    </dgm:pt>
    <dgm:pt modelId="{B961960F-7E0C-4607-94FB-97705DAE654B}" type="sibTrans" cxnId="{BEA29BA3-8C22-40AD-8E6D-5CC169483E57}">
      <dgm:prSet/>
      <dgm:spPr/>
      <dgm:t>
        <a:bodyPr/>
        <a:lstStyle/>
        <a:p>
          <a:endParaRPr lang="en-US"/>
        </a:p>
      </dgm:t>
    </dgm:pt>
    <dgm:pt modelId="{FB340261-CFDE-4959-B1B8-7F8436F29EA6}" type="pres">
      <dgm:prSet presAssocID="{2667E0F5-24EC-451A-8089-F821E5F80C93}" presName="linear" presStyleCnt="0">
        <dgm:presLayoutVars>
          <dgm:animLvl val="lvl"/>
          <dgm:resizeHandles val="exact"/>
        </dgm:presLayoutVars>
      </dgm:prSet>
      <dgm:spPr/>
    </dgm:pt>
    <dgm:pt modelId="{84A32E93-EA28-457F-A8A7-0B1F91F76050}" type="pres">
      <dgm:prSet presAssocID="{B15618D5-59DE-47DA-B3DD-DEAC5C7E21FC}" presName="parentText" presStyleLbl="node1" presStyleIdx="0" presStyleCnt="5">
        <dgm:presLayoutVars>
          <dgm:chMax val="0"/>
          <dgm:bulletEnabled val="1"/>
        </dgm:presLayoutVars>
      </dgm:prSet>
      <dgm:spPr/>
    </dgm:pt>
    <dgm:pt modelId="{7F2F12D1-E940-4F38-B0B3-2DE0E75D9FBC}" type="pres">
      <dgm:prSet presAssocID="{5E1DBC56-E669-4B49-9FB7-CBEAA9774A25}" presName="spacer" presStyleCnt="0"/>
      <dgm:spPr/>
    </dgm:pt>
    <dgm:pt modelId="{5D0945C6-A43E-4922-B6B4-4EAADBF40345}" type="pres">
      <dgm:prSet presAssocID="{969FFC07-5765-4674-A1FF-5528A2D151C8}" presName="parentText" presStyleLbl="node1" presStyleIdx="1" presStyleCnt="5">
        <dgm:presLayoutVars>
          <dgm:chMax val="0"/>
          <dgm:bulletEnabled val="1"/>
        </dgm:presLayoutVars>
      </dgm:prSet>
      <dgm:spPr/>
    </dgm:pt>
    <dgm:pt modelId="{D36D9BE3-3BD3-4E08-8553-270573635F17}" type="pres">
      <dgm:prSet presAssocID="{7322E8E8-71AA-41AD-94A6-901043CED84E}" presName="spacer" presStyleCnt="0"/>
      <dgm:spPr/>
    </dgm:pt>
    <dgm:pt modelId="{374F6E0C-E351-48B3-87DB-B814ACF032BC}" type="pres">
      <dgm:prSet presAssocID="{AAFF3652-F578-4541-9655-B6E6363C96BD}" presName="parentText" presStyleLbl="node1" presStyleIdx="2" presStyleCnt="5">
        <dgm:presLayoutVars>
          <dgm:chMax val="0"/>
          <dgm:bulletEnabled val="1"/>
        </dgm:presLayoutVars>
      </dgm:prSet>
      <dgm:spPr/>
    </dgm:pt>
    <dgm:pt modelId="{DF47AB78-83FD-4E69-98CC-483F0AE2DAC4}" type="pres">
      <dgm:prSet presAssocID="{C9E057D5-4795-47EC-B7F3-D5D6F46C094C}" presName="spacer" presStyleCnt="0"/>
      <dgm:spPr/>
    </dgm:pt>
    <dgm:pt modelId="{EF634818-31BF-4B05-B64E-681E72B76716}" type="pres">
      <dgm:prSet presAssocID="{0FBED697-E63D-4EE4-95B6-6D9D92A570CC}" presName="parentText" presStyleLbl="node1" presStyleIdx="3" presStyleCnt="5">
        <dgm:presLayoutVars>
          <dgm:chMax val="0"/>
          <dgm:bulletEnabled val="1"/>
        </dgm:presLayoutVars>
      </dgm:prSet>
      <dgm:spPr/>
    </dgm:pt>
    <dgm:pt modelId="{FC90788B-737E-4995-9ED3-73EE04412BFC}" type="pres">
      <dgm:prSet presAssocID="{DF8F9BDC-7CB7-4D28-BC06-14214FEA62ED}" presName="spacer" presStyleCnt="0"/>
      <dgm:spPr/>
    </dgm:pt>
    <dgm:pt modelId="{276366AE-A40D-46A4-8B3B-B8EEFDE50ABE}" type="pres">
      <dgm:prSet presAssocID="{CE68F745-4038-40A3-83B3-CD02ED00187E}" presName="parentText" presStyleLbl="node1" presStyleIdx="4" presStyleCnt="5">
        <dgm:presLayoutVars>
          <dgm:chMax val="0"/>
          <dgm:bulletEnabled val="1"/>
        </dgm:presLayoutVars>
      </dgm:prSet>
      <dgm:spPr/>
    </dgm:pt>
  </dgm:ptLst>
  <dgm:cxnLst>
    <dgm:cxn modelId="{CC3BAD14-2A54-450A-85B5-40381B59120A}" srcId="{2667E0F5-24EC-451A-8089-F821E5F80C93}" destId="{B15618D5-59DE-47DA-B3DD-DEAC5C7E21FC}" srcOrd="0" destOrd="0" parTransId="{345C7F90-815B-4910-9E49-B717ACCF6D54}" sibTransId="{5E1DBC56-E669-4B49-9FB7-CBEAA9774A25}"/>
    <dgm:cxn modelId="{AE4FCF1C-A862-49EC-B22C-741DD0FC2C75}" type="presOf" srcId="{CE68F745-4038-40A3-83B3-CD02ED00187E}" destId="{276366AE-A40D-46A4-8B3B-B8EEFDE50ABE}" srcOrd="0" destOrd="0" presId="urn:microsoft.com/office/officeart/2005/8/layout/vList2"/>
    <dgm:cxn modelId="{25A37A35-5F0D-464C-93E9-4A2F541D2AED}" type="presOf" srcId="{969FFC07-5765-4674-A1FF-5528A2D151C8}" destId="{5D0945C6-A43E-4922-B6B4-4EAADBF40345}" srcOrd="0" destOrd="0" presId="urn:microsoft.com/office/officeart/2005/8/layout/vList2"/>
    <dgm:cxn modelId="{7BF6A137-DAFD-4816-85A7-9E7E8F3C0F37}" srcId="{2667E0F5-24EC-451A-8089-F821E5F80C93}" destId="{AAFF3652-F578-4541-9655-B6E6363C96BD}" srcOrd="2" destOrd="0" parTransId="{EB5136C3-3A25-4744-866C-EBBF07F4D549}" sibTransId="{C9E057D5-4795-47EC-B7F3-D5D6F46C094C}"/>
    <dgm:cxn modelId="{3AEEDC9B-2A57-4A2E-8F16-AE0179257023}" type="presOf" srcId="{0FBED697-E63D-4EE4-95B6-6D9D92A570CC}" destId="{EF634818-31BF-4B05-B64E-681E72B76716}" srcOrd="0" destOrd="0" presId="urn:microsoft.com/office/officeart/2005/8/layout/vList2"/>
    <dgm:cxn modelId="{D49AD19F-DC80-4565-808E-F10D5E3D70C7}" srcId="{2667E0F5-24EC-451A-8089-F821E5F80C93}" destId="{0FBED697-E63D-4EE4-95B6-6D9D92A570CC}" srcOrd="3" destOrd="0" parTransId="{BA21F284-3C74-469B-ACE1-974447638DE8}" sibTransId="{DF8F9BDC-7CB7-4D28-BC06-14214FEA62ED}"/>
    <dgm:cxn modelId="{BEA29BA3-8C22-40AD-8E6D-5CC169483E57}" srcId="{2667E0F5-24EC-451A-8089-F821E5F80C93}" destId="{CE68F745-4038-40A3-83B3-CD02ED00187E}" srcOrd="4" destOrd="0" parTransId="{A8109AD0-4605-41D4-AD7B-1E0A6F0D2298}" sibTransId="{B961960F-7E0C-4607-94FB-97705DAE654B}"/>
    <dgm:cxn modelId="{488B32AB-6BB1-44E7-9B62-55A093A99DC1}" type="presOf" srcId="{B15618D5-59DE-47DA-B3DD-DEAC5C7E21FC}" destId="{84A32E93-EA28-457F-A8A7-0B1F91F76050}" srcOrd="0" destOrd="0" presId="urn:microsoft.com/office/officeart/2005/8/layout/vList2"/>
    <dgm:cxn modelId="{65E98EDF-3CD0-4C72-9520-BEF0A493CAE8}" type="presOf" srcId="{AAFF3652-F578-4541-9655-B6E6363C96BD}" destId="{374F6E0C-E351-48B3-87DB-B814ACF032BC}" srcOrd="0" destOrd="0" presId="urn:microsoft.com/office/officeart/2005/8/layout/vList2"/>
    <dgm:cxn modelId="{FC0593EA-B3A7-4496-9678-A34A11F2B302}" type="presOf" srcId="{2667E0F5-24EC-451A-8089-F821E5F80C93}" destId="{FB340261-CFDE-4959-B1B8-7F8436F29EA6}" srcOrd="0" destOrd="0" presId="urn:microsoft.com/office/officeart/2005/8/layout/vList2"/>
    <dgm:cxn modelId="{F801D2FF-AB32-4BED-BE57-DC43E3DC6F6E}" srcId="{2667E0F5-24EC-451A-8089-F821E5F80C93}" destId="{969FFC07-5765-4674-A1FF-5528A2D151C8}" srcOrd="1" destOrd="0" parTransId="{50A8CC12-2524-4343-8CD6-22BDC5B7FD01}" sibTransId="{7322E8E8-71AA-41AD-94A6-901043CED84E}"/>
    <dgm:cxn modelId="{359FDC7D-9406-484F-9E89-EEFAFEC1CAE2}" type="presParOf" srcId="{FB340261-CFDE-4959-B1B8-7F8436F29EA6}" destId="{84A32E93-EA28-457F-A8A7-0B1F91F76050}" srcOrd="0" destOrd="0" presId="urn:microsoft.com/office/officeart/2005/8/layout/vList2"/>
    <dgm:cxn modelId="{096B0386-1660-45A9-BA00-C76258176DDF}" type="presParOf" srcId="{FB340261-CFDE-4959-B1B8-7F8436F29EA6}" destId="{7F2F12D1-E940-4F38-B0B3-2DE0E75D9FBC}" srcOrd="1" destOrd="0" presId="urn:microsoft.com/office/officeart/2005/8/layout/vList2"/>
    <dgm:cxn modelId="{CF048115-02EF-42CF-814C-FA9DDF43B36C}" type="presParOf" srcId="{FB340261-CFDE-4959-B1B8-7F8436F29EA6}" destId="{5D0945C6-A43E-4922-B6B4-4EAADBF40345}" srcOrd="2" destOrd="0" presId="urn:microsoft.com/office/officeart/2005/8/layout/vList2"/>
    <dgm:cxn modelId="{25A94F63-A275-4BFE-BD67-2033296E7AD4}" type="presParOf" srcId="{FB340261-CFDE-4959-B1B8-7F8436F29EA6}" destId="{D36D9BE3-3BD3-4E08-8553-270573635F17}" srcOrd="3" destOrd="0" presId="urn:microsoft.com/office/officeart/2005/8/layout/vList2"/>
    <dgm:cxn modelId="{4D63E583-1DCA-456F-A03B-81EF231FA3CF}" type="presParOf" srcId="{FB340261-CFDE-4959-B1B8-7F8436F29EA6}" destId="{374F6E0C-E351-48B3-87DB-B814ACF032BC}" srcOrd="4" destOrd="0" presId="urn:microsoft.com/office/officeart/2005/8/layout/vList2"/>
    <dgm:cxn modelId="{93551397-526A-44D9-984D-9CDB63777597}" type="presParOf" srcId="{FB340261-CFDE-4959-B1B8-7F8436F29EA6}" destId="{DF47AB78-83FD-4E69-98CC-483F0AE2DAC4}" srcOrd="5" destOrd="0" presId="urn:microsoft.com/office/officeart/2005/8/layout/vList2"/>
    <dgm:cxn modelId="{14414510-FC75-48D8-B179-975C387A07C9}" type="presParOf" srcId="{FB340261-CFDE-4959-B1B8-7F8436F29EA6}" destId="{EF634818-31BF-4B05-B64E-681E72B76716}" srcOrd="6" destOrd="0" presId="urn:microsoft.com/office/officeart/2005/8/layout/vList2"/>
    <dgm:cxn modelId="{8E0B44BE-776F-4AA5-B38E-6EB001BB3F6D}" type="presParOf" srcId="{FB340261-CFDE-4959-B1B8-7F8436F29EA6}" destId="{FC90788B-737E-4995-9ED3-73EE04412BFC}" srcOrd="7" destOrd="0" presId="urn:microsoft.com/office/officeart/2005/8/layout/vList2"/>
    <dgm:cxn modelId="{BDED9386-E4C2-4D6C-8E4A-F75E74DCB0F2}" type="presParOf" srcId="{FB340261-CFDE-4959-B1B8-7F8436F29EA6}" destId="{276366AE-A40D-46A4-8B3B-B8EEFDE50AB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D1BE10-A2C8-46E7-8D83-C6046A62D8C8}"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B6B9AD45-C9B8-449D-9E08-E01C5ECDD6B0}">
      <dgm:prSet/>
      <dgm:spPr/>
      <dgm:t>
        <a:bodyPr/>
        <a:lstStyle/>
        <a:p>
          <a:r>
            <a:rPr lang="en-US" dirty="0"/>
            <a:t>Behavioral and social connections: smoking is tied to everyday activity.</a:t>
          </a:r>
        </a:p>
      </dgm:t>
    </dgm:pt>
    <dgm:pt modelId="{E4764ECE-785B-483C-ABAB-9D32BA893635}" type="parTrans" cxnId="{463FBA2F-052B-471F-8FD9-1C2A05313611}">
      <dgm:prSet/>
      <dgm:spPr/>
      <dgm:t>
        <a:bodyPr/>
        <a:lstStyle/>
        <a:p>
          <a:endParaRPr lang="en-US"/>
        </a:p>
      </dgm:t>
    </dgm:pt>
    <dgm:pt modelId="{482AFE91-791C-4792-BE4E-5343AE4B834E}" type="sibTrans" cxnId="{463FBA2F-052B-471F-8FD9-1C2A05313611}">
      <dgm:prSet/>
      <dgm:spPr/>
      <dgm:t>
        <a:bodyPr/>
        <a:lstStyle/>
        <a:p>
          <a:endParaRPr lang="en-US"/>
        </a:p>
      </dgm:t>
    </dgm:pt>
    <dgm:pt modelId="{E80C8426-C432-4E46-9B52-0FF3C14AD997}">
      <dgm:prSet/>
      <dgm:spPr/>
      <dgm:t>
        <a:bodyPr/>
        <a:lstStyle/>
        <a:p>
          <a:r>
            <a:rPr lang="en-US" dirty="0"/>
            <a:t>Emotional connections: Smokers link smoking with certain emotions</a:t>
          </a:r>
        </a:p>
      </dgm:t>
    </dgm:pt>
    <dgm:pt modelId="{26301EE3-C828-4B89-A18A-B4A8051D1FA5}" type="parTrans" cxnId="{E04A00D5-40AA-4F23-8EC8-0CDD81130C7F}">
      <dgm:prSet/>
      <dgm:spPr/>
      <dgm:t>
        <a:bodyPr/>
        <a:lstStyle/>
        <a:p>
          <a:endParaRPr lang="en-US"/>
        </a:p>
      </dgm:t>
    </dgm:pt>
    <dgm:pt modelId="{D233A56E-4F9D-420D-AFE6-7ADAA70027F5}" type="sibTrans" cxnId="{E04A00D5-40AA-4F23-8EC8-0CDD81130C7F}">
      <dgm:prSet/>
      <dgm:spPr/>
      <dgm:t>
        <a:bodyPr/>
        <a:lstStyle/>
        <a:p>
          <a:endParaRPr lang="en-US"/>
        </a:p>
      </dgm:t>
    </dgm:pt>
    <dgm:pt modelId="{5FF966AC-BE7E-48AC-80AC-9E548460C13D}">
      <dgm:prSet/>
      <dgm:spPr/>
      <dgm:t>
        <a:bodyPr/>
        <a:lstStyle/>
        <a:p>
          <a:r>
            <a:rPr lang="en-US" dirty="0"/>
            <a:t>Physical addiction : Nicotine withdrawal symptoms.</a:t>
          </a:r>
        </a:p>
      </dgm:t>
    </dgm:pt>
    <dgm:pt modelId="{67E6CA89-0404-439F-958E-0402F3C2A2CC}" type="parTrans" cxnId="{D26C2EFB-AC85-4611-BE91-D7CC81366319}">
      <dgm:prSet/>
      <dgm:spPr/>
      <dgm:t>
        <a:bodyPr/>
        <a:lstStyle/>
        <a:p>
          <a:endParaRPr lang="en-US"/>
        </a:p>
      </dgm:t>
    </dgm:pt>
    <dgm:pt modelId="{9FAE5388-F01A-42DA-A5C9-CAA7CB7F59EB}" type="sibTrans" cxnId="{D26C2EFB-AC85-4611-BE91-D7CC81366319}">
      <dgm:prSet/>
      <dgm:spPr/>
      <dgm:t>
        <a:bodyPr/>
        <a:lstStyle/>
        <a:p>
          <a:endParaRPr lang="en-US"/>
        </a:p>
      </dgm:t>
    </dgm:pt>
    <dgm:pt modelId="{7CBA885A-603F-4E9C-97C8-F010286967A1}" type="pres">
      <dgm:prSet presAssocID="{5CD1BE10-A2C8-46E7-8D83-C6046A62D8C8}" presName="root" presStyleCnt="0">
        <dgm:presLayoutVars>
          <dgm:dir/>
          <dgm:resizeHandles val="exact"/>
        </dgm:presLayoutVars>
      </dgm:prSet>
      <dgm:spPr/>
    </dgm:pt>
    <dgm:pt modelId="{B3CD1D4B-A458-45E2-B3FF-EAB68A7C7F01}" type="pres">
      <dgm:prSet presAssocID="{B6B9AD45-C9B8-449D-9E08-E01C5ECDD6B0}" presName="compNode" presStyleCnt="0"/>
      <dgm:spPr/>
    </dgm:pt>
    <dgm:pt modelId="{E1AAA5AB-65EB-432D-B5C3-D5D8945FB40A}" type="pres">
      <dgm:prSet presAssocID="{B6B9AD45-C9B8-449D-9E08-E01C5ECDD6B0}" presName="bgRect" presStyleLbl="bgShp" presStyleIdx="0" presStyleCnt="3"/>
      <dgm:spPr/>
    </dgm:pt>
    <dgm:pt modelId="{D470E554-686D-4988-8D43-E9D321A32A11}" type="pres">
      <dgm:prSet presAssocID="{B6B9AD45-C9B8-449D-9E08-E01C5ECDD6B0}"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B4DBFE58-B768-466F-AF9C-6F54366CF910}" type="pres">
      <dgm:prSet presAssocID="{B6B9AD45-C9B8-449D-9E08-E01C5ECDD6B0}" presName="spaceRect" presStyleCnt="0"/>
      <dgm:spPr/>
    </dgm:pt>
    <dgm:pt modelId="{A6FB887F-A765-4E28-92BD-135D09B01EEB}" type="pres">
      <dgm:prSet presAssocID="{B6B9AD45-C9B8-449D-9E08-E01C5ECDD6B0}" presName="parTx" presStyleLbl="revTx" presStyleIdx="0" presStyleCnt="3">
        <dgm:presLayoutVars>
          <dgm:chMax val="0"/>
          <dgm:chPref val="0"/>
        </dgm:presLayoutVars>
      </dgm:prSet>
      <dgm:spPr/>
    </dgm:pt>
    <dgm:pt modelId="{1667D240-AC3C-43E8-B7E3-04F1BDC62877}" type="pres">
      <dgm:prSet presAssocID="{482AFE91-791C-4792-BE4E-5343AE4B834E}" presName="sibTrans" presStyleCnt="0"/>
      <dgm:spPr/>
    </dgm:pt>
    <dgm:pt modelId="{2F0F3D84-0B04-4044-9E56-72687C0003D9}" type="pres">
      <dgm:prSet presAssocID="{E80C8426-C432-4E46-9B52-0FF3C14AD997}" presName="compNode" presStyleCnt="0"/>
      <dgm:spPr/>
    </dgm:pt>
    <dgm:pt modelId="{03FC2E7B-F60E-4C52-90B6-C71EDA8F4CE0}" type="pres">
      <dgm:prSet presAssocID="{E80C8426-C432-4E46-9B52-0FF3C14AD997}" presName="bgRect" presStyleLbl="bgShp" presStyleIdx="1" presStyleCnt="3"/>
      <dgm:spPr/>
    </dgm:pt>
    <dgm:pt modelId="{BB020C50-D739-4A1D-B1E2-03BFB20A291B}" type="pres">
      <dgm:prSet presAssocID="{E80C8426-C432-4E46-9B52-0FF3C14AD997}"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2B66AD80-87C1-4566-8B2D-3A6184281FF3}" type="pres">
      <dgm:prSet presAssocID="{E80C8426-C432-4E46-9B52-0FF3C14AD997}" presName="spaceRect" presStyleCnt="0"/>
      <dgm:spPr/>
    </dgm:pt>
    <dgm:pt modelId="{06D4505B-FCC2-480B-BED6-F971639D104C}" type="pres">
      <dgm:prSet presAssocID="{E80C8426-C432-4E46-9B52-0FF3C14AD997}" presName="parTx" presStyleLbl="revTx" presStyleIdx="1" presStyleCnt="3">
        <dgm:presLayoutVars>
          <dgm:chMax val="0"/>
          <dgm:chPref val="0"/>
        </dgm:presLayoutVars>
      </dgm:prSet>
      <dgm:spPr/>
    </dgm:pt>
    <dgm:pt modelId="{E052F6C4-8CFE-4658-A9ED-34B3F8BC2AC8}" type="pres">
      <dgm:prSet presAssocID="{D233A56E-4F9D-420D-AFE6-7ADAA70027F5}" presName="sibTrans" presStyleCnt="0"/>
      <dgm:spPr/>
    </dgm:pt>
    <dgm:pt modelId="{02EC1E56-EB41-4F23-9035-E5846A387DEF}" type="pres">
      <dgm:prSet presAssocID="{5FF966AC-BE7E-48AC-80AC-9E548460C13D}" presName="compNode" presStyleCnt="0"/>
      <dgm:spPr/>
    </dgm:pt>
    <dgm:pt modelId="{6F67C23D-6786-4F09-87E2-6330A02241A5}" type="pres">
      <dgm:prSet presAssocID="{5FF966AC-BE7E-48AC-80AC-9E548460C13D}" presName="bgRect" presStyleLbl="bgShp" presStyleIdx="2" presStyleCnt="3"/>
      <dgm:spPr/>
    </dgm:pt>
    <dgm:pt modelId="{A3D04CB3-C197-400B-8F2A-A594833BBEFA}" type="pres">
      <dgm:prSet presAssocID="{5FF966AC-BE7E-48AC-80AC-9E548460C13D}"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oking"/>
        </a:ext>
      </dgm:extLst>
    </dgm:pt>
    <dgm:pt modelId="{03BECA74-1A59-43AE-B925-BFAF0371172F}" type="pres">
      <dgm:prSet presAssocID="{5FF966AC-BE7E-48AC-80AC-9E548460C13D}" presName="spaceRect" presStyleCnt="0"/>
      <dgm:spPr/>
    </dgm:pt>
    <dgm:pt modelId="{F68528F4-62D8-422A-B731-40E9EFFD870C}" type="pres">
      <dgm:prSet presAssocID="{5FF966AC-BE7E-48AC-80AC-9E548460C13D}" presName="parTx" presStyleLbl="revTx" presStyleIdx="2" presStyleCnt="3">
        <dgm:presLayoutVars>
          <dgm:chMax val="0"/>
          <dgm:chPref val="0"/>
        </dgm:presLayoutVars>
      </dgm:prSet>
      <dgm:spPr/>
    </dgm:pt>
  </dgm:ptLst>
  <dgm:cxnLst>
    <dgm:cxn modelId="{1919B60A-1029-41A1-A5CC-A79D2392D123}" type="presOf" srcId="{5FF966AC-BE7E-48AC-80AC-9E548460C13D}" destId="{F68528F4-62D8-422A-B731-40E9EFFD870C}" srcOrd="0" destOrd="0" presId="urn:microsoft.com/office/officeart/2018/2/layout/IconVerticalSolidList"/>
    <dgm:cxn modelId="{B5F50126-CDA1-4418-945A-12C4460DBE65}" type="presOf" srcId="{E80C8426-C432-4E46-9B52-0FF3C14AD997}" destId="{06D4505B-FCC2-480B-BED6-F971639D104C}" srcOrd="0" destOrd="0" presId="urn:microsoft.com/office/officeart/2018/2/layout/IconVerticalSolidList"/>
    <dgm:cxn modelId="{463FBA2F-052B-471F-8FD9-1C2A05313611}" srcId="{5CD1BE10-A2C8-46E7-8D83-C6046A62D8C8}" destId="{B6B9AD45-C9B8-449D-9E08-E01C5ECDD6B0}" srcOrd="0" destOrd="0" parTransId="{E4764ECE-785B-483C-ABAB-9D32BA893635}" sibTransId="{482AFE91-791C-4792-BE4E-5343AE4B834E}"/>
    <dgm:cxn modelId="{FA0D927A-AD88-47EB-8ABC-02ADD68BBF95}" type="presOf" srcId="{5CD1BE10-A2C8-46E7-8D83-C6046A62D8C8}" destId="{7CBA885A-603F-4E9C-97C8-F010286967A1}" srcOrd="0" destOrd="0" presId="urn:microsoft.com/office/officeart/2018/2/layout/IconVerticalSolidList"/>
    <dgm:cxn modelId="{E04A00D5-40AA-4F23-8EC8-0CDD81130C7F}" srcId="{5CD1BE10-A2C8-46E7-8D83-C6046A62D8C8}" destId="{E80C8426-C432-4E46-9B52-0FF3C14AD997}" srcOrd="1" destOrd="0" parTransId="{26301EE3-C828-4B89-A18A-B4A8051D1FA5}" sibTransId="{D233A56E-4F9D-420D-AFE6-7ADAA70027F5}"/>
    <dgm:cxn modelId="{3CD163F6-1A1F-44BA-AE5A-27705361669F}" type="presOf" srcId="{B6B9AD45-C9B8-449D-9E08-E01C5ECDD6B0}" destId="{A6FB887F-A765-4E28-92BD-135D09B01EEB}" srcOrd="0" destOrd="0" presId="urn:microsoft.com/office/officeart/2018/2/layout/IconVerticalSolidList"/>
    <dgm:cxn modelId="{D26C2EFB-AC85-4611-BE91-D7CC81366319}" srcId="{5CD1BE10-A2C8-46E7-8D83-C6046A62D8C8}" destId="{5FF966AC-BE7E-48AC-80AC-9E548460C13D}" srcOrd="2" destOrd="0" parTransId="{67E6CA89-0404-439F-958E-0402F3C2A2CC}" sibTransId="{9FAE5388-F01A-42DA-A5C9-CAA7CB7F59EB}"/>
    <dgm:cxn modelId="{5BE2CB3D-26DB-4DE1-8E65-476F66DA5FBF}" type="presParOf" srcId="{7CBA885A-603F-4E9C-97C8-F010286967A1}" destId="{B3CD1D4B-A458-45E2-B3FF-EAB68A7C7F01}" srcOrd="0" destOrd="0" presId="urn:microsoft.com/office/officeart/2018/2/layout/IconVerticalSolidList"/>
    <dgm:cxn modelId="{ECCADB89-F469-4386-B49D-966C1785E6CA}" type="presParOf" srcId="{B3CD1D4B-A458-45E2-B3FF-EAB68A7C7F01}" destId="{E1AAA5AB-65EB-432D-B5C3-D5D8945FB40A}" srcOrd="0" destOrd="0" presId="urn:microsoft.com/office/officeart/2018/2/layout/IconVerticalSolidList"/>
    <dgm:cxn modelId="{91BA2932-EF39-4601-9A9D-D6F6D1F6956A}" type="presParOf" srcId="{B3CD1D4B-A458-45E2-B3FF-EAB68A7C7F01}" destId="{D470E554-686D-4988-8D43-E9D321A32A11}" srcOrd="1" destOrd="0" presId="urn:microsoft.com/office/officeart/2018/2/layout/IconVerticalSolidList"/>
    <dgm:cxn modelId="{AFC96AEA-3821-434C-9BFC-B5D0041F3681}" type="presParOf" srcId="{B3CD1D4B-A458-45E2-B3FF-EAB68A7C7F01}" destId="{B4DBFE58-B768-466F-AF9C-6F54366CF910}" srcOrd="2" destOrd="0" presId="urn:microsoft.com/office/officeart/2018/2/layout/IconVerticalSolidList"/>
    <dgm:cxn modelId="{4663C45D-1DDD-4B08-942C-B25177EE90D3}" type="presParOf" srcId="{B3CD1D4B-A458-45E2-B3FF-EAB68A7C7F01}" destId="{A6FB887F-A765-4E28-92BD-135D09B01EEB}" srcOrd="3" destOrd="0" presId="urn:microsoft.com/office/officeart/2018/2/layout/IconVerticalSolidList"/>
    <dgm:cxn modelId="{1C9BA846-F7FA-4B0C-930D-FE94C1BA2D27}" type="presParOf" srcId="{7CBA885A-603F-4E9C-97C8-F010286967A1}" destId="{1667D240-AC3C-43E8-B7E3-04F1BDC62877}" srcOrd="1" destOrd="0" presId="urn:microsoft.com/office/officeart/2018/2/layout/IconVerticalSolidList"/>
    <dgm:cxn modelId="{AD418A68-3742-41F9-A881-164B08FA1CC1}" type="presParOf" srcId="{7CBA885A-603F-4E9C-97C8-F010286967A1}" destId="{2F0F3D84-0B04-4044-9E56-72687C0003D9}" srcOrd="2" destOrd="0" presId="urn:microsoft.com/office/officeart/2018/2/layout/IconVerticalSolidList"/>
    <dgm:cxn modelId="{61CB3FC6-9BB9-4D64-8047-985C616A5A88}" type="presParOf" srcId="{2F0F3D84-0B04-4044-9E56-72687C0003D9}" destId="{03FC2E7B-F60E-4C52-90B6-C71EDA8F4CE0}" srcOrd="0" destOrd="0" presId="urn:microsoft.com/office/officeart/2018/2/layout/IconVerticalSolidList"/>
    <dgm:cxn modelId="{1E6DCB35-5B29-457A-8B43-A674529241C1}" type="presParOf" srcId="{2F0F3D84-0B04-4044-9E56-72687C0003D9}" destId="{BB020C50-D739-4A1D-B1E2-03BFB20A291B}" srcOrd="1" destOrd="0" presId="urn:microsoft.com/office/officeart/2018/2/layout/IconVerticalSolidList"/>
    <dgm:cxn modelId="{9B32E6E2-13DF-4F54-9E05-585E98459692}" type="presParOf" srcId="{2F0F3D84-0B04-4044-9E56-72687C0003D9}" destId="{2B66AD80-87C1-4566-8B2D-3A6184281FF3}" srcOrd="2" destOrd="0" presId="urn:microsoft.com/office/officeart/2018/2/layout/IconVerticalSolidList"/>
    <dgm:cxn modelId="{D5BF7F29-8979-475E-ADC5-710A159AD178}" type="presParOf" srcId="{2F0F3D84-0B04-4044-9E56-72687C0003D9}" destId="{06D4505B-FCC2-480B-BED6-F971639D104C}" srcOrd="3" destOrd="0" presId="urn:microsoft.com/office/officeart/2018/2/layout/IconVerticalSolidList"/>
    <dgm:cxn modelId="{1531B84E-DFC2-466D-B80C-7488EDEAA6EC}" type="presParOf" srcId="{7CBA885A-603F-4E9C-97C8-F010286967A1}" destId="{E052F6C4-8CFE-4658-A9ED-34B3F8BC2AC8}" srcOrd="3" destOrd="0" presId="urn:microsoft.com/office/officeart/2018/2/layout/IconVerticalSolidList"/>
    <dgm:cxn modelId="{7D6F04A6-6F8D-457E-A406-BEB63FBD51FE}" type="presParOf" srcId="{7CBA885A-603F-4E9C-97C8-F010286967A1}" destId="{02EC1E56-EB41-4F23-9035-E5846A387DEF}" srcOrd="4" destOrd="0" presId="urn:microsoft.com/office/officeart/2018/2/layout/IconVerticalSolidList"/>
    <dgm:cxn modelId="{E280F3DC-4457-4F99-B114-F9A2D617023A}" type="presParOf" srcId="{02EC1E56-EB41-4F23-9035-E5846A387DEF}" destId="{6F67C23D-6786-4F09-87E2-6330A02241A5}" srcOrd="0" destOrd="0" presId="urn:microsoft.com/office/officeart/2018/2/layout/IconVerticalSolidList"/>
    <dgm:cxn modelId="{B741DABB-CB19-436A-BD7E-1EA433CF2CF8}" type="presParOf" srcId="{02EC1E56-EB41-4F23-9035-E5846A387DEF}" destId="{A3D04CB3-C197-400B-8F2A-A594833BBEFA}" srcOrd="1" destOrd="0" presId="urn:microsoft.com/office/officeart/2018/2/layout/IconVerticalSolidList"/>
    <dgm:cxn modelId="{7AC42D1D-60D8-440C-97B8-61B346E199C8}" type="presParOf" srcId="{02EC1E56-EB41-4F23-9035-E5846A387DEF}" destId="{03BECA74-1A59-43AE-B925-BFAF0371172F}" srcOrd="2" destOrd="0" presId="urn:microsoft.com/office/officeart/2018/2/layout/IconVerticalSolidList"/>
    <dgm:cxn modelId="{39F2FD0F-B0EC-447C-AC8E-8F0FEC64DA48}" type="presParOf" srcId="{02EC1E56-EB41-4F23-9035-E5846A387DEF}" destId="{F68528F4-62D8-422A-B731-40E9EFFD87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8A3D86-F689-45EF-AA7A-8C9F44991F3F}" type="doc">
      <dgm:prSet loTypeId="urn:microsoft.com/office/officeart/2005/8/layout/vList5" loCatId="list" qsTypeId="urn:microsoft.com/office/officeart/2005/8/quickstyle/simple2" qsCatId="simple" csTypeId="urn:microsoft.com/office/officeart/2005/8/colors/colorful2" csCatId="colorful"/>
      <dgm:spPr/>
      <dgm:t>
        <a:bodyPr/>
        <a:lstStyle/>
        <a:p>
          <a:endParaRPr lang="en-US"/>
        </a:p>
      </dgm:t>
    </dgm:pt>
    <dgm:pt modelId="{E500193E-55C5-41CD-BD06-9A84D2773739}">
      <dgm:prSet/>
      <dgm:spPr/>
      <dgm:t>
        <a:bodyPr/>
        <a:lstStyle/>
        <a:p>
          <a:r>
            <a:rPr lang="en-US" b="1"/>
            <a:t>1-  NRT’s.</a:t>
          </a:r>
          <a:endParaRPr lang="en-US"/>
        </a:p>
      </dgm:t>
    </dgm:pt>
    <dgm:pt modelId="{959D1476-6898-44A2-ABBE-8CEB5426314D}" type="parTrans" cxnId="{163C460B-98CF-494C-808A-776B87A2F4EE}">
      <dgm:prSet/>
      <dgm:spPr/>
      <dgm:t>
        <a:bodyPr/>
        <a:lstStyle/>
        <a:p>
          <a:endParaRPr lang="en-US"/>
        </a:p>
      </dgm:t>
    </dgm:pt>
    <dgm:pt modelId="{06ED8B2D-67EC-4EB0-AB1E-31BD10BB6E0E}" type="sibTrans" cxnId="{163C460B-98CF-494C-808A-776B87A2F4EE}">
      <dgm:prSet/>
      <dgm:spPr/>
      <dgm:t>
        <a:bodyPr/>
        <a:lstStyle/>
        <a:p>
          <a:endParaRPr lang="en-US"/>
        </a:p>
      </dgm:t>
    </dgm:pt>
    <dgm:pt modelId="{64220717-BDF9-4BA9-8E32-34BA533D21D9}">
      <dgm:prSet/>
      <dgm:spPr/>
      <dgm:t>
        <a:bodyPr/>
        <a:lstStyle/>
        <a:p>
          <a:r>
            <a:rPr lang="en-US" b="1"/>
            <a:t>2-  Non NRT’s.</a:t>
          </a:r>
          <a:endParaRPr lang="en-US"/>
        </a:p>
      </dgm:t>
    </dgm:pt>
    <dgm:pt modelId="{03917421-1B7D-4968-B024-7E9C6DC26638}" type="parTrans" cxnId="{E3420CBF-4CE6-486A-8A78-29360607043E}">
      <dgm:prSet/>
      <dgm:spPr/>
      <dgm:t>
        <a:bodyPr/>
        <a:lstStyle/>
        <a:p>
          <a:endParaRPr lang="en-US"/>
        </a:p>
      </dgm:t>
    </dgm:pt>
    <dgm:pt modelId="{C6543ECA-C57F-43DE-9835-08D72403672D}" type="sibTrans" cxnId="{E3420CBF-4CE6-486A-8A78-29360607043E}">
      <dgm:prSet/>
      <dgm:spPr/>
      <dgm:t>
        <a:bodyPr/>
        <a:lstStyle/>
        <a:p>
          <a:endParaRPr lang="en-US"/>
        </a:p>
      </dgm:t>
    </dgm:pt>
    <dgm:pt modelId="{3069E2A2-5287-4CFB-BD95-CAF71179A47E}">
      <dgm:prSet/>
      <dgm:spPr/>
      <dgm:t>
        <a:bodyPr/>
        <a:lstStyle/>
        <a:p>
          <a:r>
            <a:rPr lang="en-US"/>
            <a:t>bupropion</a:t>
          </a:r>
        </a:p>
      </dgm:t>
    </dgm:pt>
    <dgm:pt modelId="{3FBC5DFA-4C0B-4AB1-8EB6-33EA84370627}" type="parTrans" cxnId="{2085B73D-3B9F-4884-8A72-1015AA07332D}">
      <dgm:prSet/>
      <dgm:spPr/>
      <dgm:t>
        <a:bodyPr/>
        <a:lstStyle/>
        <a:p>
          <a:endParaRPr lang="en-US"/>
        </a:p>
      </dgm:t>
    </dgm:pt>
    <dgm:pt modelId="{81879C5B-C880-4BE6-8FDD-D18F7E5BC19B}" type="sibTrans" cxnId="{2085B73D-3B9F-4884-8A72-1015AA07332D}">
      <dgm:prSet/>
      <dgm:spPr/>
      <dgm:t>
        <a:bodyPr/>
        <a:lstStyle/>
        <a:p>
          <a:endParaRPr lang="en-US"/>
        </a:p>
      </dgm:t>
    </dgm:pt>
    <dgm:pt modelId="{B3BEFDCE-F522-4546-AF68-04279D2F24B4}">
      <dgm:prSet/>
      <dgm:spPr/>
      <dgm:t>
        <a:bodyPr/>
        <a:lstStyle/>
        <a:p>
          <a:r>
            <a:rPr lang="en-US"/>
            <a:t>varenicline </a:t>
          </a:r>
        </a:p>
      </dgm:t>
    </dgm:pt>
    <dgm:pt modelId="{0A310192-7313-48B5-A054-42D67AFA6192}" type="parTrans" cxnId="{89C03AF8-34E8-4C0D-96D2-630521B0AF86}">
      <dgm:prSet/>
      <dgm:spPr/>
      <dgm:t>
        <a:bodyPr/>
        <a:lstStyle/>
        <a:p>
          <a:endParaRPr lang="en-US"/>
        </a:p>
      </dgm:t>
    </dgm:pt>
    <dgm:pt modelId="{74EE3B36-7FD1-4DF4-AD76-62D56E71178A}" type="sibTrans" cxnId="{89C03AF8-34E8-4C0D-96D2-630521B0AF86}">
      <dgm:prSet/>
      <dgm:spPr/>
      <dgm:t>
        <a:bodyPr/>
        <a:lstStyle/>
        <a:p>
          <a:endParaRPr lang="en-US"/>
        </a:p>
      </dgm:t>
    </dgm:pt>
    <dgm:pt modelId="{E039B837-5218-4BDF-B251-01A7EF9F4A47}" type="pres">
      <dgm:prSet presAssocID="{E58A3D86-F689-45EF-AA7A-8C9F44991F3F}" presName="Name0" presStyleCnt="0">
        <dgm:presLayoutVars>
          <dgm:dir/>
          <dgm:animLvl val="lvl"/>
          <dgm:resizeHandles val="exact"/>
        </dgm:presLayoutVars>
      </dgm:prSet>
      <dgm:spPr/>
    </dgm:pt>
    <dgm:pt modelId="{FD5B533A-E05E-41B3-A8D7-9ED6851AA726}" type="pres">
      <dgm:prSet presAssocID="{E500193E-55C5-41CD-BD06-9A84D2773739}" presName="linNode" presStyleCnt="0"/>
      <dgm:spPr/>
    </dgm:pt>
    <dgm:pt modelId="{ECD0336C-DB1D-4070-A0FC-0AA9DD33E6BC}" type="pres">
      <dgm:prSet presAssocID="{E500193E-55C5-41CD-BD06-9A84D2773739}" presName="parentText" presStyleLbl="node1" presStyleIdx="0" presStyleCnt="2">
        <dgm:presLayoutVars>
          <dgm:chMax val="1"/>
          <dgm:bulletEnabled val="1"/>
        </dgm:presLayoutVars>
      </dgm:prSet>
      <dgm:spPr/>
    </dgm:pt>
    <dgm:pt modelId="{EF88102B-DB9A-4CFA-B2E6-64799C6AD486}" type="pres">
      <dgm:prSet presAssocID="{06ED8B2D-67EC-4EB0-AB1E-31BD10BB6E0E}" presName="sp" presStyleCnt="0"/>
      <dgm:spPr/>
    </dgm:pt>
    <dgm:pt modelId="{3C3B113A-C548-45FC-8CF2-04C336F55106}" type="pres">
      <dgm:prSet presAssocID="{64220717-BDF9-4BA9-8E32-34BA533D21D9}" presName="linNode" presStyleCnt="0"/>
      <dgm:spPr/>
    </dgm:pt>
    <dgm:pt modelId="{10C6CFAB-A4B5-41DA-8051-E6A6DA51852E}" type="pres">
      <dgm:prSet presAssocID="{64220717-BDF9-4BA9-8E32-34BA533D21D9}" presName="parentText" presStyleLbl="node1" presStyleIdx="1" presStyleCnt="2">
        <dgm:presLayoutVars>
          <dgm:chMax val="1"/>
          <dgm:bulletEnabled val="1"/>
        </dgm:presLayoutVars>
      </dgm:prSet>
      <dgm:spPr/>
    </dgm:pt>
    <dgm:pt modelId="{7CB26E9E-2C9A-4751-BA81-C80DD2EAA73E}" type="pres">
      <dgm:prSet presAssocID="{64220717-BDF9-4BA9-8E32-34BA533D21D9}" presName="descendantText" presStyleLbl="alignAccFollowNode1" presStyleIdx="0" presStyleCnt="1">
        <dgm:presLayoutVars>
          <dgm:bulletEnabled val="1"/>
        </dgm:presLayoutVars>
      </dgm:prSet>
      <dgm:spPr/>
    </dgm:pt>
  </dgm:ptLst>
  <dgm:cxnLst>
    <dgm:cxn modelId="{163C460B-98CF-494C-808A-776B87A2F4EE}" srcId="{E58A3D86-F689-45EF-AA7A-8C9F44991F3F}" destId="{E500193E-55C5-41CD-BD06-9A84D2773739}" srcOrd="0" destOrd="0" parTransId="{959D1476-6898-44A2-ABBE-8CEB5426314D}" sibTransId="{06ED8B2D-67EC-4EB0-AB1E-31BD10BB6E0E}"/>
    <dgm:cxn modelId="{2085B73D-3B9F-4884-8A72-1015AA07332D}" srcId="{64220717-BDF9-4BA9-8E32-34BA533D21D9}" destId="{3069E2A2-5287-4CFB-BD95-CAF71179A47E}" srcOrd="0" destOrd="0" parTransId="{3FBC5DFA-4C0B-4AB1-8EB6-33EA84370627}" sibTransId="{81879C5B-C880-4BE6-8FDD-D18F7E5BC19B}"/>
    <dgm:cxn modelId="{CF76933F-4D02-478F-9899-EB820D2886F0}" type="presOf" srcId="{E500193E-55C5-41CD-BD06-9A84D2773739}" destId="{ECD0336C-DB1D-4070-A0FC-0AA9DD33E6BC}" srcOrd="0" destOrd="0" presId="urn:microsoft.com/office/officeart/2005/8/layout/vList5"/>
    <dgm:cxn modelId="{84D8AF73-684A-4BFC-9BE0-6CA9CF615594}" type="presOf" srcId="{3069E2A2-5287-4CFB-BD95-CAF71179A47E}" destId="{7CB26E9E-2C9A-4751-BA81-C80DD2EAA73E}" srcOrd="0" destOrd="0" presId="urn:microsoft.com/office/officeart/2005/8/layout/vList5"/>
    <dgm:cxn modelId="{7FF15190-4FA0-4C66-986A-180CC61349C1}" type="presOf" srcId="{64220717-BDF9-4BA9-8E32-34BA533D21D9}" destId="{10C6CFAB-A4B5-41DA-8051-E6A6DA51852E}" srcOrd="0" destOrd="0" presId="urn:microsoft.com/office/officeart/2005/8/layout/vList5"/>
    <dgm:cxn modelId="{AFB7AB99-FBA9-482E-8A19-03D6AE25A6BC}" type="presOf" srcId="{E58A3D86-F689-45EF-AA7A-8C9F44991F3F}" destId="{E039B837-5218-4BDF-B251-01A7EF9F4A47}" srcOrd="0" destOrd="0" presId="urn:microsoft.com/office/officeart/2005/8/layout/vList5"/>
    <dgm:cxn modelId="{E3420CBF-4CE6-486A-8A78-29360607043E}" srcId="{E58A3D86-F689-45EF-AA7A-8C9F44991F3F}" destId="{64220717-BDF9-4BA9-8E32-34BA533D21D9}" srcOrd="1" destOrd="0" parTransId="{03917421-1B7D-4968-B024-7E9C6DC26638}" sibTransId="{C6543ECA-C57F-43DE-9835-08D72403672D}"/>
    <dgm:cxn modelId="{275122C4-1C50-4EBE-ABAA-8772DDC54788}" type="presOf" srcId="{B3BEFDCE-F522-4546-AF68-04279D2F24B4}" destId="{7CB26E9E-2C9A-4751-BA81-C80DD2EAA73E}" srcOrd="0" destOrd="1" presId="urn:microsoft.com/office/officeart/2005/8/layout/vList5"/>
    <dgm:cxn modelId="{89C03AF8-34E8-4C0D-96D2-630521B0AF86}" srcId="{64220717-BDF9-4BA9-8E32-34BA533D21D9}" destId="{B3BEFDCE-F522-4546-AF68-04279D2F24B4}" srcOrd="1" destOrd="0" parTransId="{0A310192-7313-48B5-A054-42D67AFA6192}" sibTransId="{74EE3B36-7FD1-4DF4-AD76-62D56E71178A}"/>
    <dgm:cxn modelId="{44D46732-003C-4CC7-B66A-4975598A1970}" type="presParOf" srcId="{E039B837-5218-4BDF-B251-01A7EF9F4A47}" destId="{FD5B533A-E05E-41B3-A8D7-9ED6851AA726}" srcOrd="0" destOrd="0" presId="urn:microsoft.com/office/officeart/2005/8/layout/vList5"/>
    <dgm:cxn modelId="{47571E94-B099-4D70-A329-EEEA003C3F28}" type="presParOf" srcId="{FD5B533A-E05E-41B3-A8D7-9ED6851AA726}" destId="{ECD0336C-DB1D-4070-A0FC-0AA9DD33E6BC}" srcOrd="0" destOrd="0" presId="urn:microsoft.com/office/officeart/2005/8/layout/vList5"/>
    <dgm:cxn modelId="{2E2E5C3E-2763-4B9E-AA46-416D443D7582}" type="presParOf" srcId="{E039B837-5218-4BDF-B251-01A7EF9F4A47}" destId="{EF88102B-DB9A-4CFA-B2E6-64799C6AD486}" srcOrd="1" destOrd="0" presId="urn:microsoft.com/office/officeart/2005/8/layout/vList5"/>
    <dgm:cxn modelId="{7319E093-5186-467F-9F1D-91695D1EF640}" type="presParOf" srcId="{E039B837-5218-4BDF-B251-01A7EF9F4A47}" destId="{3C3B113A-C548-45FC-8CF2-04C336F55106}" srcOrd="2" destOrd="0" presId="urn:microsoft.com/office/officeart/2005/8/layout/vList5"/>
    <dgm:cxn modelId="{149CEAFF-05D3-4F87-9E00-B1536B698B42}" type="presParOf" srcId="{3C3B113A-C548-45FC-8CF2-04C336F55106}" destId="{10C6CFAB-A4B5-41DA-8051-E6A6DA51852E}" srcOrd="0" destOrd="0" presId="urn:microsoft.com/office/officeart/2005/8/layout/vList5"/>
    <dgm:cxn modelId="{FED84E8F-463C-490D-AE43-683E9DEF487C}" type="presParOf" srcId="{3C3B113A-C548-45FC-8CF2-04C336F55106}" destId="{7CB26E9E-2C9A-4751-BA81-C80DD2EAA7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C05DE1-E4D5-40C2-B9C8-160C01E73626}"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3DE59A9C-926F-45DA-B5E7-BA8FD8B81B2C}">
      <dgm:prSet custT="1"/>
      <dgm:spPr/>
      <dgm:t>
        <a:bodyPr/>
        <a:lstStyle/>
        <a:p>
          <a:r>
            <a:rPr lang="en-US" sz="2000" dirty="0"/>
            <a:t>Nicotine replacement therapy (NRT) is </a:t>
          </a:r>
          <a:r>
            <a:rPr lang="en-US" sz="2000" b="1" dirty="0"/>
            <a:t>the</a:t>
          </a:r>
          <a:r>
            <a:rPr lang="en-US" sz="2000" dirty="0"/>
            <a:t> </a:t>
          </a:r>
          <a:r>
            <a:rPr lang="en-US" sz="2000" b="1" dirty="0"/>
            <a:t>most commonly </a:t>
          </a:r>
          <a:r>
            <a:rPr lang="en-US" sz="2000" dirty="0"/>
            <a:t>used family of quit smoking medications. These medications can double your chances of quitting</a:t>
          </a:r>
          <a:r>
            <a:rPr lang="ar-SA" sz="2000" dirty="0"/>
            <a:t> </a:t>
          </a:r>
          <a:r>
            <a:rPr lang="en-US" sz="2000" dirty="0"/>
            <a:t>for</a:t>
          </a:r>
          <a:r>
            <a:rPr lang="ar-SA" sz="2000" dirty="0"/>
            <a:t> </a:t>
          </a:r>
          <a:r>
            <a:rPr lang="en-US" sz="2000" dirty="0"/>
            <a:t>good.</a:t>
          </a:r>
        </a:p>
      </dgm:t>
    </dgm:pt>
    <dgm:pt modelId="{AD0B3E0D-8A8A-435C-BB11-70EFB080C7C4}" type="parTrans" cxnId="{8A36F535-BC3A-41DA-9D33-CEF274C35D35}">
      <dgm:prSet/>
      <dgm:spPr/>
      <dgm:t>
        <a:bodyPr/>
        <a:lstStyle/>
        <a:p>
          <a:endParaRPr lang="en-US"/>
        </a:p>
      </dgm:t>
    </dgm:pt>
    <dgm:pt modelId="{7913A87C-1655-4FFA-8E81-DCF82444455A}" type="sibTrans" cxnId="{8A36F535-BC3A-41DA-9D33-CEF274C35D35}">
      <dgm:prSet/>
      <dgm:spPr/>
      <dgm:t>
        <a:bodyPr/>
        <a:lstStyle/>
        <a:p>
          <a:endParaRPr lang="en-US"/>
        </a:p>
      </dgm:t>
    </dgm:pt>
    <dgm:pt modelId="{E0930A02-B567-49A6-AD88-364545F8D00F}">
      <dgm:prSet custT="1"/>
      <dgm:spPr/>
      <dgm:t>
        <a:bodyPr/>
        <a:lstStyle/>
        <a:p>
          <a:r>
            <a:rPr lang="en-US" sz="2000" dirty="0"/>
            <a:t>NRT reduces withdrawal feelings by giving you a small controlled amount of nicotine, </a:t>
          </a:r>
          <a:r>
            <a:rPr lang="en-US" sz="2000" b="1" dirty="0"/>
            <a:t>but none of the other dangerous chemicals found in cigarettes</a:t>
          </a:r>
          <a:r>
            <a:rPr lang="en-US" sz="2000" dirty="0"/>
            <a:t>. This small amount of nicotine helps satisfy your craving for nicotine and reduces the urge to smoke.</a:t>
          </a:r>
        </a:p>
      </dgm:t>
    </dgm:pt>
    <dgm:pt modelId="{598A665A-CD73-40A3-A3AB-B047D206ED1B}" type="parTrans" cxnId="{D0E8E972-CCCC-4F2A-8EC3-F22CA95CE086}">
      <dgm:prSet/>
      <dgm:spPr/>
      <dgm:t>
        <a:bodyPr/>
        <a:lstStyle/>
        <a:p>
          <a:endParaRPr lang="en-US"/>
        </a:p>
      </dgm:t>
    </dgm:pt>
    <dgm:pt modelId="{249CB9DB-F30C-42CF-AD59-84A45673A0EA}" type="sibTrans" cxnId="{D0E8E972-CCCC-4F2A-8EC3-F22CA95CE086}">
      <dgm:prSet/>
      <dgm:spPr/>
      <dgm:t>
        <a:bodyPr/>
        <a:lstStyle/>
        <a:p>
          <a:endParaRPr lang="en-US"/>
        </a:p>
      </dgm:t>
    </dgm:pt>
    <dgm:pt modelId="{23BFEF2E-D0F4-4A7B-AC2B-53C4ABE03175}">
      <dgm:prSet custT="1"/>
      <dgm:spPr/>
      <dgm:t>
        <a:bodyPr/>
        <a:lstStyle/>
        <a:p>
          <a:r>
            <a:rPr lang="en-US" sz="2000" dirty="0"/>
            <a:t>Doctors and other medical experts think NRT is the one of the most helpful tools smokers can use to quit. Some smokers have mild to moderate side effects. However, research shows that NRT is </a:t>
          </a:r>
          <a:r>
            <a:rPr lang="en-US" sz="2000" b="1" dirty="0"/>
            <a:t>safe and effective</a:t>
          </a:r>
          <a:r>
            <a:rPr lang="en-US" sz="2000" dirty="0"/>
            <a:t>. </a:t>
          </a:r>
        </a:p>
      </dgm:t>
    </dgm:pt>
    <dgm:pt modelId="{857B63E4-6439-41A1-8F9E-D94EF60669A7}" type="parTrans" cxnId="{A5A1B62E-F480-4A12-8E17-8E9EC1154C1F}">
      <dgm:prSet/>
      <dgm:spPr/>
      <dgm:t>
        <a:bodyPr/>
        <a:lstStyle/>
        <a:p>
          <a:endParaRPr lang="en-US"/>
        </a:p>
      </dgm:t>
    </dgm:pt>
    <dgm:pt modelId="{1762F2B6-B768-4181-B51E-DE5C76FBCFC3}" type="sibTrans" cxnId="{A5A1B62E-F480-4A12-8E17-8E9EC1154C1F}">
      <dgm:prSet/>
      <dgm:spPr/>
      <dgm:t>
        <a:bodyPr/>
        <a:lstStyle/>
        <a:p>
          <a:endParaRPr lang="en-US"/>
        </a:p>
      </dgm:t>
    </dgm:pt>
    <dgm:pt modelId="{561D41AF-E007-4DDC-B2A4-6AEB0E7FEB09}" type="pres">
      <dgm:prSet presAssocID="{54C05DE1-E4D5-40C2-B9C8-160C01E73626}" presName="root" presStyleCnt="0">
        <dgm:presLayoutVars>
          <dgm:dir/>
          <dgm:resizeHandles val="exact"/>
        </dgm:presLayoutVars>
      </dgm:prSet>
      <dgm:spPr/>
    </dgm:pt>
    <dgm:pt modelId="{FE4B3E31-2BB3-4FBD-B3DF-CCB09B952F59}" type="pres">
      <dgm:prSet presAssocID="{3DE59A9C-926F-45DA-B5E7-BA8FD8B81B2C}" presName="compNode" presStyleCnt="0"/>
      <dgm:spPr/>
    </dgm:pt>
    <dgm:pt modelId="{6202F716-B050-459A-B31C-309ACA8F2C75}" type="pres">
      <dgm:prSet presAssocID="{3DE59A9C-926F-45DA-B5E7-BA8FD8B81B2C}" presName="bgRect" presStyleLbl="bgShp" presStyleIdx="0" presStyleCnt="3"/>
      <dgm:spPr/>
    </dgm:pt>
    <dgm:pt modelId="{6982FC56-194A-4EFE-9A90-C0E47ACA008E}" type="pres">
      <dgm:prSet presAssocID="{3DE59A9C-926F-45DA-B5E7-BA8FD8B81B2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oking"/>
        </a:ext>
      </dgm:extLst>
    </dgm:pt>
    <dgm:pt modelId="{B626F249-39C6-4B01-8C55-EEF83F580B0F}" type="pres">
      <dgm:prSet presAssocID="{3DE59A9C-926F-45DA-B5E7-BA8FD8B81B2C}" presName="spaceRect" presStyleCnt="0"/>
      <dgm:spPr/>
    </dgm:pt>
    <dgm:pt modelId="{0148873C-8620-4776-A7C1-FC7A60E84225}" type="pres">
      <dgm:prSet presAssocID="{3DE59A9C-926F-45DA-B5E7-BA8FD8B81B2C}" presName="parTx" presStyleLbl="revTx" presStyleIdx="0" presStyleCnt="3">
        <dgm:presLayoutVars>
          <dgm:chMax val="0"/>
          <dgm:chPref val="0"/>
        </dgm:presLayoutVars>
      </dgm:prSet>
      <dgm:spPr/>
    </dgm:pt>
    <dgm:pt modelId="{4D1D359A-3BE9-4F8D-9189-E6B9B67BFD49}" type="pres">
      <dgm:prSet presAssocID="{7913A87C-1655-4FFA-8E81-DCF82444455A}" presName="sibTrans" presStyleCnt="0"/>
      <dgm:spPr/>
    </dgm:pt>
    <dgm:pt modelId="{220C0EAA-4FA6-4F5B-836D-9F6C012DDBFD}" type="pres">
      <dgm:prSet presAssocID="{E0930A02-B567-49A6-AD88-364545F8D00F}" presName="compNode" presStyleCnt="0"/>
      <dgm:spPr/>
    </dgm:pt>
    <dgm:pt modelId="{11B0C78F-2171-40A6-8ED9-70CDBFE00BB3}" type="pres">
      <dgm:prSet presAssocID="{E0930A02-B567-49A6-AD88-364545F8D00F}" presName="bgRect" presStyleLbl="bgShp" presStyleIdx="1" presStyleCnt="3"/>
      <dgm:spPr/>
    </dgm:pt>
    <dgm:pt modelId="{1BE518E9-E2D6-40CF-A03F-C9515EF5EC41}" type="pres">
      <dgm:prSet presAssocID="{E0930A02-B567-49A6-AD88-364545F8D00F}"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moking"/>
        </a:ext>
      </dgm:extLst>
    </dgm:pt>
    <dgm:pt modelId="{0A222C42-306D-4E61-A8D5-8CB48B84B382}" type="pres">
      <dgm:prSet presAssocID="{E0930A02-B567-49A6-AD88-364545F8D00F}" presName="spaceRect" presStyleCnt="0"/>
      <dgm:spPr/>
    </dgm:pt>
    <dgm:pt modelId="{9FF6DCC1-F841-4E89-9175-2F5A94D6E95A}" type="pres">
      <dgm:prSet presAssocID="{E0930A02-B567-49A6-AD88-364545F8D00F}" presName="parTx" presStyleLbl="revTx" presStyleIdx="1" presStyleCnt="3">
        <dgm:presLayoutVars>
          <dgm:chMax val="0"/>
          <dgm:chPref val="0"/>
        </dgm:presLayoutVars>
      </dgm:prSet>
      <dgm:spPr/>
    </dgm:pt>
    <dgm:pt modelId="{A8146E4A-9FBA-435A-B313-50FB0557AEBB}" type="pres">
      <dgm:prSet presAssocID="{249CB9DB-F30C-42CF-AD59-84A45673A0EA}" presName="sibTrans" presStyleCnt="0"/>
      <dgm:spPr/>
    </dgm:pt>
    <dgm:pt modelId="{D01773B7-0202-4484-A3FD-CB3DD4FD3543}" type="pres">
      <dgm:prSet presAssocID="{23BFEF2E-D0F4-4A7B-AC2B-53C4ABE03175}" presName="compNode" presStyleCnt="0"/>
      <dgm:spPr/>
    </dgm:pt>
    <dgm:pt modelId="{D62F8228-249D-4124-8043-E458F0C706F6}" type="pres">
      <dgm:prSet presAssocID="{23BFEF2E-D0F4-4A7B-AC2B-53C4ABE03175}" presName="bgRect" presStyleLbl="bgShp" presStyleIdx="2" presStyleCnt="3"/>
      <dgm:spPr/>
    </dgm:pt>
    <dgm:pt modelId="{6519F35D-54A2-4F7D-A592-3D2C2B34002B}" type="pres">
      <dgm:prSet presAssocID="{23BFEF2E-D0F4-4A7B-AC2B-53C4ABE03175}"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3869E7B3-9A5E-4459-BADB-468F82F80CE4}" type="pres">
      <dgm:prSet presAssocID="{23BFEF2E-D0F4-4A7B-AC2B-53C4ABE03175}" presName="spaceRect" presStyleCnt="0"/>
      <dgm:spPr/>
    </dgm:pt>
    <dgm:pt modelId="{3AA0DFB5-08C7-49AB-AD56-0F1339B298CB}" type="pres">
      <dgm:prSet presAssocID="{23BFEF2E-D0F4-4A7B-AC2B-53C4ABE03175}" presName="parTx" presStyleLbl="revTx" presStyleIdx="2" presStyleCnt="3">
        <dgm:presLayoutVars>
          <dgm:chMax val="0"/>
          <dgm:chPref val="0"/>
        </dgm:presLayoutVars>
      </dgm:prSet>
      <dgm:spPr/>
    </dgm:pt>
  </dgm:ptLst>
  <dgm:cxnLst>
    <dgm:cxn modelId="{AE854A1C-1AB6-49D0-BE81-8BC6D9A34B74}" type="presOf" srcId="{E0930A02-B567-49A6-AD88-364545F8D00F}" destId="{9FF6DCC1-F841-4E89-9175-2F5A94D6E95A}" srcOrd="0" destOrd="0" presId="urn:microsoft.com/office/officeart/2018/2/layout/IconVerticalSolidList"/>
    <dgm:cxn modelId="{A5A1B62E-F480-4A12-8E17-8E9EC1154C1F}" srcId="{54C05DE1-E4D5-40C2-B9C8-160C01E73626}" destId="{23BFEF2E-D0F4-4A7B-AC2B-53C4ABE03175}" srcOrd="2" destOrd="0" parTransId="{857B63E4-6439-41A1-8F9E-D94EF60669A7}" sibTransId="{1762F2B6-B768-4181-B51E-DE5C76FBCFC3}"/>
    <dgm:cxn modelId="{8A36F535-BC3A-41DA-9D33-CEF274C35D35}" srcId="{54C05DE1-E4D5-40C2-B9C8-160C01E73626}" destId="{3DE59A9C-926F-45DA-B5E7-BA8FD8B81B2C}" srcOrd="0" destOrd="0" parTransId="{AD0B3E0D-8A8A-435C-BB11-70EFB080C7C4}" sibTransId="{7913A87C-1655-4FFA-8E81-DCF82444455A}"/>
    <dgm:cxn modelId="{CEA6656A-62FA-4AC2-8A9A-732D4337F5D6}" type="presOf" srcId="{3DE59A9C-926F-45DA-B5E7-BA8FD8B81B2C}" destId="{0148873C-8620-4776-A7C1-FC7A60E84225}" srcOrd="0" destOrd="0" presId="urn:microsoft.com/office/officeart/2018/2/layout/IconVerticalSolidList"/>
    <dgm:cxn modelId="{6E000352-4126-4732-BD95-964FE6B59578}" type="presOf" srcId="{54C05DE1-E4D5-40C2-B9C8-160C01E73626}" destId="{561D41AF-E007-4DDC-B2A4-6AEB0E7FEB09}" srcOrd="0" destOrd="0" presId="urn:microsoft.com/office/officeart/2018/2/layout/IconVerticalSolidList"/>
    <dgm:cxn modelId="{D0E8E972-CCCC-4F2A-8EC3-F22CA95CE086}" srcId="{54C05DE1-E4D5-40C2-B9C8-160C01E73626}" destId="{E0930A02-B567-49A6-AD88-364545F8D00F}" srcOrd="1" destOrd="0" parTransId="{598A665A-CD73-40A3-A3AB-B047D206ED1B}" sibTransId="{249CB9DB-F30C-42CF-AD59-84A45673A0EA}"/>
    <dgm:cxn modelId="{245BF357-FD78-4C15-86D8-537A541C52CD}" type="presOf" srcId="{23BFEF2E-D0F4-4A7B-AC2B-53C4ABE03175}" destId="{3AA0DFB5-08C7-49AB-AD56-0F1339B298CB}" srcOrd="0" destOrd="0" presId="urn:microsoft.com/office/officeart/2018/2/layout/IconVerticalSolidList"/>
    <dgm:cxn modelId="{AA48368C-4E91-4B97-8761-A3879A380827}" type="presParOf" srcId="{561D41AF-E007-4DDC-B2A4-6AEB0E7FEB09}" destId="{FE4B3E31-2BB3-4FBD-B3DF-CCB09B952F59}" srcOrd="0" destOrd="0" presId="urn:microsoft.com/office/officeart/2018/2/layout/IconVerticalSolidList"/>
    <dgm:cxn modelId="{B192E05D-5629-4467-B820-2D2352BE8452}" type="presParOf" srcId="{FE4B3E31-2BB3-4FBD-B3DF-CCB09B952F59}" destId="{6202F716-B050-459A-B31C-309ACA8F2C75}" srcOrd="0" destOrd="0" presId="urn:microsoft.com/office/officeart/2018/2/layout/IconVerticalSolidList"/>
    <dgm:cxn modelId="{6740A973-1B59-4DEA-A7B1-2B6C5D57C3D3}" type="presParOf" srcId="{FE4B3E31-2BB3-4FBD-B3DF-CCB09B952F59}" destId="{6982FC56-194A-4EFE-9A90-C0E47ACA008E}" srcOrd="1" destOrd="0" presId="urn:microsoft.com/office/officeart/2018/2/layout/IconVerticalSolidList"/>
    <dgm:cxn modelId="{641BE8EC-0EE8-415E-9E20-073B3AF64444}" type="presParOf" srcId="{FE4B3E31-2BB3-4FBD-B3DF-CCB09B952F59}" destId="{B626F249-39C6-4B01-8C55-EEF83F580B0F}" srcOrd="2" destOrd="0" presId="urn:microsoft.com/office/officeart/2018/2/layout/IconVerticalSolidList"/>
    <dgm:cxn modelId="{CC161D1A-4E1B-4D13-A2DF-FE04AB7D9A8A}" type="presParOf" srcId="{FE4B3E31-2BB3-4FBD-B3DF-CCB09B952F59}" destId="{0148873C-8620-4776-A7C1-FC7A60E84225}" srcOrd="3" destOrd="0" presId="urn:microsoft.com/office/officeart/2018/2/layout/IconVerticalSolidList"/>
    <dgm:cxn modelId="{0FD202E8-19CE-417A-A3E2-6EE397ECC72E}" type="presParOf" srcId="{561D41AF-E007-4DDC-B2A4-6AEB0E7FEB09}" destId="{4D1D359A-3BE9-4F8D-9189-E6B9B67BFD49}" srcOrd="1" destOrd="0" presId="urn:microsoft.com/office/officeart/2018/2/layout/IconVerticalSolidList"/>
    <dgm:cxn modelId="{B36A0E4F-8DB8-40B2-90FA-CD6775E6E51E}" type="presParOf" srcId="{561D41AF-E007-4DDC-B2A4-6AEB0E7FEB09}" destId="{220C0EAA-4FA6-4F5B-836D-9F6C012DDBFD}" srcOrd="2" destOrd="0" presId="urn:microsoft.com/office/officeart/2018/2/layout/IconVerticalSolidList"/>
    <dgm:cxn modelId="{17C6411B-5B67-40DA-B984-7E6C69427840}" type="presParOf" srcId="{220C0EAA-4FA6-4F5B-836D-9F6C012DDBFD}" destId="{11B0C78F-2171-40A6-8ED9-70CDBFE00BB3}" srcOrd="0" destOrd="0" presId="urn:microsoft.com/office/officeart/2018/2/layout/IconVerticalSolidList"/>
    <dgm:cxn modelId="{583D18B3-446F-4141-97D3-6921EC74538D}" type="presParOf" srcId="{220C0EAA-4FA6-4F5B-836D-9F6C012DDBFD}" destId="{1BE518E9-E2D6-40CF-A03F-C9515EF5EC41}" srcOrd="1" destOrd="0" presId="urn:microsoft.com/office/officeart/2018/2/layout/IconVerticalSolidList"/>
    <dgm:cxn modelId="{F0CA39D6-D079-4DCB-8596-479372D4A0B8}" type="presParOf" srcId="{220C0EAA-4FA6-4F5B-836D-9F6C012DDBFD}" destId="{0A222C42-306D-4E61-A8D5-8CB48B84B382}" srcOrd="2" destOrd="0" presId="urn:microsoft.com/office/officeart/2018/2/layout/IconVerticalSolidList"/>
    <dgm:cxn modelId="{EC351D46-2F09-498A-A90A-AAED55A12985}" type="presParOf" srcId="{220C0EAA-4FA6-4F5B-836D-9F6C012DDBFD}" destId="{9FF6DCC1-F841-4E89-9175-2F5A94D6E95A}" srcOrd="3" destOrd="0" presId="urn:microsoft.com/office/officeart/2018/2/layout/IconVerticalSolidList"/>
    <dgm:cxn modelId="{67973856-2C53-4CBC-A6F6-42D1FA444F2B}" type="presParOf" srcId="{561D41AF-E007-4DDC-B2A4-6AEB0E7FEB09}" destId="{A8146E4A-9FBA-435A-B313-50FB0557AEBB}" srcOrd="3" destOrd="0" presId="urn:microsoft.com/office/officeart/2018/2/layout/IconVerticalSolidList"/>
    <dgm:cxn modelId="{B19FE671-23D3-4A32-A3DD-88294CB7AA40}" type="presParOf" srcId="{561D41AF-E007-4DDC-B2A4-6AEB0E7FEB09}" destId="{D01773B7-0202-4484-A3FD-CB3DD4FD3543}" srcOrd="4" destOrd="0" presId="urn:microsoft.com/office/officeart/2018/2/layout/IconVerticalSolidList"/>
    <dgm:cxn modelId="{5153B926-3AC5-4119-A13E-41CB5B00C15B}" type="presParOf" srcId="{D01773B7-0202-4484-A3FD-CB3DD4FD3543}" destId="{D62F8228-249D-4124-8043-E458F0C706F6}" srcOrd="0" destOrd="0" presId="urn:microsoft.com/office/officeart/2018/2/layout/IconVerticalSolidList"/>
    <dgm:cxn modelId="{EA89A76B-96BB-4CFA-ADE2-4CF91D1F94B5}" type="presParOf" srcId="{D01773B7-0202-4484-A3FD-CB3DD4FD3543}" destId="{6519F35D-54A2-4F7D-A592-3D2C2B34002B}" srcOrd="1" destOrd="0" presId="urn:microsoft.com/office/officeart/2018/2/layout/IconVerticalSolidList"/>
    <dgm:cxn modelId="{83B03725-2913-46F6-817C-6F3BE81597AC}" type="presParOf" srcId="{D01773B7-0202-4484-A3FD-CB3DD4FD3543}" destId="{3869E7B3-9A5E-4459-BADB-468F82F80CE4}" srcOrd="2" destOrd="0" presId="urn:microsoft.com/office/officeart/2018/2/layout/IconVerticalSolidList"/>
    <dgm:cxn modelId="{D5D74644-FD62-4713-A29C-E14DED05E7BD}" type="presParOf" srcId="{D01773B7-0202-4484-A3FD-CB3DD4FD3543}" destId="{3AA0DFB5-08C7-49AB-AD56-0F1339B298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35A502-7014-4246-9573-600986979F0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A659523-E75D-4AF4-94DD-53BB9DAA4B67}">
      <dgm:prSet/>
      <dgm:spPr/>
      <dgm:t>
        <a:bodyPr/>
        <a:lstStyle/>
        <a:p>
          <a:r>
            <a:rPr lang="en-US"/>
            <a:t>Childhood maltreatment (including abuse and neglect).</a:t>
          </a:r>
        </a:p>
      </dgm:t>
    </dgm:pt>
    <dgm:pt modelId="{8125EBFB-CC1F-428A-887A-5F412ADA5CE8}" type="parTrans" cxnId="{91CE3E65-E644-4537-A075-64E7F6915B7E}">
      <dgm:prSet/>
      <dgm:spPr/>
      <dgm:t>
        <a:bodyPr/>
        <a:lstStyle/>
        <a:p>
          <a:endParaRPr lang="en-US"/>
        </a:p>
      </dgm:t>
    </dgm:pt>
    <dgm:pt modelId="{5987DF8C-D28E-4B78-AB73-B0DB2B39C86C}" type="sibTrans" cxnId="{91CE3E65-E644-4537-A075-64E7F6915B7E}">
      <dgm:prSet/>
      <dgm:spPr/>
      <dgm:t>
        <a:bodyPr/>
        <a:lstStyle/>
        <a:p>
          <a:endParaRPr lang="en-US"/>
        </a:p>
      </dgm:t>
    </dgm:pt>
    <dgm:pt modelId="{DD58852D-F607-4319-B5BF-F35E7AF37AC6}">
      <dgm:prSet/>
      <dgm:spPr/>
      <dgm:t>
        <a:bodyPr/>
        <a:lstStyle/>
        <a:p>
          <a:r>
            <a:rPr lang="en-US"/>
            <a:t>Parental or familial substance abuse.</a:t>
          </a:r>
        </a:p>
      </dgm:t>
    </dgm:pt>
    <dgm:pt modelId="{EF6E8E1F-C36B-4394-9E4C-49876E0ADCC5}" type="parTrans" cxnId="{E5F57A0E-F32D-4DF4-9457-EAF02CBF47A0}">
      <dgm:prSet/>
      <dgm:spPr/>
      <dgm:t>
        <a:bodyPr/>
        <a:lstStyle/>
        <a:p>
          <a:endParaRPr lang="en-US"/>
        </a:p>
      </dgm:t>
    </dgm:pt>
    <dgm:pt modelId="{291404C1-E9E5-4E38-B225-EA001CD2D8BC}" type="sibTrans" cxnId="{E5F57A0E-F32D-4DF4-9457-EAF02CBF47A0}">
      <dgm:prSet/>
      <dgm:spPr/>
      <dgm:t>
        <a:bodyPr/>
        <a:lstStyle/>
        <a:p>
          <a:endParaRPr lang="en-US"/>
        </a:p>
      </dgm:t>
    </dgm:pt>
    <dgm:pt modelId="{A38B07AD-071A-4DC6-AD68-786D88673429}">
      <dgm:prSet/>
      <dgm:spPr/>
      <dgm:t>
        <a:bodyPr/>
        <a:lstStyle/>
        <a:p>
          <a:r>
            <a:rPr lang="en-US"/>
            <a:t>Marital status of parents.</a:t>
          </a:r>
        </a:p>
      </dgm:t>
    </dgm:pt>
    <dgm:pt modelId="{7B89655B-E811-414A-B683-633F6D570885}" type="parTrans" cxnId="{AE903E75-908B-4826-AF7A-2165E826921B}">
      <dgm:prSet/>
      <dgm:spPr/>
      <dgm:t>
        <a:bodyPr/>
        <a:lstStyle/>
        <a:p>
          <a:endParaRPr lang="en-US"/>
        </a:p>
      </dgm:t>
    </dgm:pt>
    <dgm:pt modelId="{9ECDD2A6-1FDA-4DA9-8709-0892D049243E}" type="sibTrans" cxnId="{AE903E75-908B-4826-AF7A-2165E826921B}">
      <dgm:prSet/>
      <dgm:spPr/>
      <dgm:t>
        <a:bodyPr/>
        <a:lstStyle/>
        <a:p>
          <a:endParaRPr lang="en-US"/>
        </a:p>
      </dgm:t>
    </dgm:pt>
    <dgm:pt modelId="{DBA32D24-380F-44A6-9B16-3F10FEBD1C27}">
      <dgm:prSet/>
      <dgm:spPr/>
      <dgm:t>
        <a:bodyPr/>
        <a:lstStyle/>
        <a:p>
          <a:r>
            <a:rPr lang="en-US"/>
            <a:t>Level of parental education.</a:t>
          </a:r>
        </a:p>
      </dgm:t>
    </dgm:pt>
    <dgm:pt modelId="{87BA4EA3-1829-48F2-9185-04AC9111B0A6}" type="parTrans" cxnId="{34A40D41-C4CD-4C87-9C8E-822B0E15CDE1}">
      <dgm:prSet/>
      <dgm:spPr/>
      <dgm:t>
        <a:bodyPr/>
        <a:lstStyle/>
        <a:p>
          <a:endParaRPr lang="en-US"/>
        </a:p>
      </dgm:t>
    </dgm:pt>
    <dgm:pt modelId="{2A6A30A8-9570-4E55-9CB3-32572A7877B8}" type="sibTrans" cxnId="{34A40D41-C4CD-4C87-9C8E-822B0E15CDE1}">
      <dgm:prSet/>
      <dgm:spPr/>
      <dgm:t>
        <a:bodyPr/>
        <a:lstStyle/>
        <a:p>
          <a:endParaRPr lang="en-US"/>
        </a:p>
      </dgm:t>
    </dgm:pt>
    <dgm:pt modelId="{09CE9973-113A-4F2D-B7D3-F99730AE992C}">
      <dgm:prSet/>
      <dgm:spPr/>
      <dgm:t>
        <a:bodyPr/>
        <a:lstStyle/>
        <a:p>
          <a:r>
            <a:rPr lang="en-US"/>
            <a:t>Parent-child relationship.</a:t>
          </a:r>
        </a:p>
      </dgm:t>
    </dgm:pt>
    <dgm:pt modelId="{F2C857E5-FF3D-4EB5-B210-9C5D72A53564}" type="parTrans" cxnId="{99F3F032-8A0C-4454-B9A5-A837476A4BC3}">
      <dgm:prSet/>
      <dgm:spPr/>
      <dgm:t>
        <a:bodyPr/>
        <a:lstStyle/>
        <a:p>
          <a:endParaRPr lang="en-US"/>
        </a:p>
      </dgm:t>
    </dgm:pt>
    <dgm:pt modelId="{B3A0E03F-29F6-46D6-A3C4-0D857543EC04}" type="sibTrans" cxnId="{99F3F032-8A0C-4454-B9A5-A837476A4BC3}">
      <dgm:prSet/>
      <dgm:spPr/>
      <dgm:t>
        <a:bodyPr/>
        <a:lstStyle/>
        <a:p>
          <a:endParaRPr lang="en-US"/>
        </a:p>
      </dgm:t>
    </dgm:pt>
    <dgm:pt modelId="{4F5BC68B-579C-46BD-877A-5F6CAC3DA96F}">
      <dgm:prSet/>
      <dgm:spPr/>
      <dgm:t>
        <a:bodyPr/>
        <a:lstStyle/>
        <a:p>
          <a:r>
            <a:rPr lang="en-US"/>
            <a:t>Familial socioeconomic status.</a:t>
          </a:r>
        </a:p>
      </dgm:t>
    </dgm:pt>
    <dgm:pt modelId="{0E1965C8-ECF2-495A-BB98-CCD2CE3323E9}" type="parTrans" cxnId="{15F28799-3FF4-4B11-9C9D-835353B85CE3}">
      <dgm:prSet/>
      <dgm:spPr/>
      <dgm:t>
        <a:bodyPr/>
        <a:lstStyle/>
        <a:p>
          <a:endParaRPr lang="en-US"/>
        </a:p>
      </dgm:t>
    </dgm:pt>
    <dgm:pt modelId="{AD457E01-87CF-45E6-A043-0BAA41015D54}" type="sibTrans" cxnId="{15F28799-3FF4-4B11-9C9D-835353B85CE3}">
      <dgm:prSet/>
      <dgm:spPr/>
      <dgm:t>
        <a:bodyPr/>
        <a:lstStyle/>
        <a:p>
          <a:endParaRPr lang="en-US"/>
        </a:p>
      </dgm:t>
    </dgm:pt>
    <dgm:pt modelId="{58151FC5-513D-4BB1-96DB-5D9B5B995D44}">
      <dgm:prSet/>
      <dgm:spPr/>
      <dgm:t>
        <a:bodyPr/>
        <a:lstStyle/>
        <a:p>
          <a:r>
            <a:rPr lang="en-US"/>
            <a:t>Child perception that parents approve of substance abuse.</a:t>
          </a:r>
        </a:p>
      </dgm:t>
    </dgm:pt>
    <dgm:pt modelId="{EB0AD56D-A422-4CAD-8782-66046AB4B6E3}" type="parTrans" cxnId="{F37E7814-FC9B-4281-B35D-D063D90FD16A}">
      <dgm:prSet/>
      <dgm:spPr/>
      <dgm:t>
        <a:bodyPr/>
        <a:lstStyle/>
        <a:p>
          <a:endParaRPr lang="en-US"/>
        </a:p>
      </dgm:t>
    </dgm:pt>
    <dgm:pt modelId="{8820524E-4E66-4786-90F5-08562B9156A0}" type="sibTrans" cxnId="{F37E7814-FC9B-4281-B35D-D063D90FD16A}">
      <dgm:prSet/>
      <dgm:spPr/>
      <dgm:t>
        <a:bodyPr/>
        <a:lstStyle/>
        <a:p>
          <a:endParaRPr lang="en-US"/>
        </a:p>
      </dgm:t>
    </dgm:pt>
    <dgm:pt modelId="{EB69F8EE-488F-4B82-8F00-FC7E937FB852}" type="pres">
      <dgm:prSet presAssocID="{8D35A502-7014-4246-9573-600986979F02}" presName="vert0" presStyleCnt="0">
        <dgm:presLayoutVars>
          <dgm:dir/>
          <dgm:animOne val="branch"/>
          <dgm:animLvl val="lvl"/>
        </dgm:presLayoutVars>
      </dgm:prSet>
      <dgm:spPr/>
    </dgm:pt>
    <dgm:pt modelId="{5F825875-0791-4E15-ACB2-A527D218ED71}" type="pres">
      <dgm:prSet presAssocID="{BA659523-E75D-4AF4-94DD-53BB9DAA4B67}" presName="thickLine" presStyleLbl="alignNode1" presStyleIdx="0" presStyleCnt="7"/>
      <dgm:spPr/>
    </dgm:pt>
    <dgm:pt modelId="{0165C390-AC58-4378-9AB1-464E0737EED1}" type="pres">
      <dgm:prSet presAssocID="{BA659523-E75D-4AF4-94DD-53BB9DAA4B67}" presName="horz1" presStyleCnt="0"/>
      <dgm:spPr/>
    </dgm:pt>
    <dgm:pt modelId="{1A65A49E-4558-40DB-9F07-A11DA5986BF2}" type="pres">
      <dgm:prSet presAssocID="{BA659523-E75D-4AF4-94DD-53BB9DAA4B67}" presName="tx1" presStyleLbl="revTx" presStyleIdx="0" presStyleCnt="7"/>
      <dgm:spPr/>
    </dgm:pt>
    <dgm:pt modelId="{2BCACD40-E3C7-4980-9C54-CB0C5D39E3B4}" type="pres">
      <dgm:prSet presAssocID="{BA659523-E75D-4AF4-94DD-53BB9DAA4B67}" presName="vert1" presStyleCnt="0"/>
      <dgm:spPr/>
    </dgm:pt>
    <dgm:pt modelId="{9C424CC6-8D11-4B50-966E-38817FE2C558}" type="pres">
      <dgm:prSet presAssocID="{DD58852D-F607-4319-B5BF-F35E7AF37AC6}" presName="thickLine" presStyleLbl="alignNode1" presStyleIdx="1" presStyleCnt="7"/>
      <dgm:spPr/>
    </dgm:pt>
    <dgm:pt modelId="{9E8C3530-587C-42EB-9A01-13F3B79C578D}" type="pres">
      <dgm:prSet presAssocID="{DD58852D-F607-4319-B5BF-F35E7AF37AC6}" presName="horz1" presStyleCnt="0"/>
      <dgm:spPr/>
    </dgm:pt>
    <dgm:pt modelId="{CD90BBE1-C3FF-41DA-96D7-3A0B7EAC2D0C}" type="pres">
      <dgm:prSet presAssocID="{DD58852D-F607-4319-B5BF-F35E7AF37AC6}" presName="tx1" presStyleLbl="revTx" presStyleIdx="1" presStyleCnt="7"/>
      <dgm:spPr/>
    </dgm:pt>
    <dgm:pt modelId="{D8C522FF-BA98-4854-9FC6-BDB4EEED77C4}" type="pres">
      <dgm:prSet presAssocID="{DD58852D-F607-4319-B5BF-F35E7AF37AC6}" presName="vert1" presStyleCnt="0"/>
      <dgm:spPr/>
    </dgm:pt>
    <dgm:pt modelId="{43C20595-F6AF-478F-A9EE-65AD1116C9B3}" type="pres">
      <dgm:prSet presAssocID="{A38B07AD-071A-4DC6-AD68-786D88673429}" presName="thickLine" presStyleLbl="alignNode1" presStyleIdx="2" presStyleCnt="7"/>
      <dgm:spPr/>
    </dgm:pt>
    <dgm:pt modelId="{1D97F655-6C4E-4A86-8D8A-68320799ADED}" type="pres">
      <dgm:prSet presAssocID="{A38B07AD-071A-4DC6-AD68-786D88673429}" presName="horz1" presStyleCnt="0"/>
      <dgm:spPr/>
    </dgm:pt>
    <dgm:pt modelId="{499889A9-C524-48EB-9874-527CEFB18AA2}" type="pres">
      <dgm:prSet presAssocID="{A38B07AD-071A-4DC6-AD68-786D88673429}" presName="tx1" presStyleLbl="revTx" presStyleIdx="2" presStyleCnt="7"/>
      <dgm:spPr/>
    </dgm:pt>
    <dgm:pt modelId="{CFA9BFBC-55A4-4CC1-BA96-DB75D774EE72}" type="pres">
      <dgm:prSet presAssocID="{A38B07AD-071A-4DC6-AD68-786D88673429}" presName="vert1" presStyleCnt="0"/>
      <dgm:spPr/>
    </dgm:pt>
    <dgm:pt modelId="{465C7D37-3B45-415E-BA06-A96C885E0C1D}" type="pres">
      <dgm:prSet presAssocID="{DBA32D24-380F-44A6-9B16-3F10FEBD1C27}" presName="thickLine" presStyleLbl="alignNode1" presStyleIdx="3" presStyleCnt="7"/>
      <dgm:spPr/>
    </dgm:pt>
    <dgm:pt modelId="{2E719CB5-5E7F-46AD-ABED-259DB97882B2}" type="pres">
      <dgm:prSet presAssocID="{DBA32D24-380F-44A6-9B16-3F10FEBD1C27}" presName="horz1" presStyleCnt="0"/>
      <dgm:spPr/>
    </dgm:pt>
    <dgm:pt modelId="{43AFFB78-4E15-494C-90D2-CA2708F48647}" type="pres">
      <dgm:prSet presAssocID="{DBA32D24-380F-44A6-9B16-3F10FEBD1C27}" presName="tx1" presStyleLbl="revTx" presStyleIdx="3" presStyleCnt="7"/>
      <dgm:spPr/>
    </dgm:pt>
    <dgm:pt modelId="{A30ED3A5-47BE-41C6-9A0B-87D2D543088A}" type="pres">
      <dgm:prSet presAssocID="{DBA32D24-380F-44A6-9B16-3F10FEBD1C27}" presName="vert1" presStyleCnt="0"/>
      <dgm:spPr/>
    </dgm:pt>
    <dgm:pt modelId="{20CC2D96-EA01-4BD7-A896-92BAC26BEC15}" type="pres">
      <dgm:prSet presAssocID="{09CE9973-113A-4F2D-B7D3-F99730AE992C}" presName="thickLine" presStyleLbl="alignNode1" presStyleIdx="4" presStyleCnt="7"/>
      <dgm:spPr/>
    </dgm:pt>
    <dgm:pt modelId="{B17A4798-3D93-4994-B74C-AE5C7FC37268}" type="pres">
      <dgm:prSet presAssocID="{09CE9973-113A-4F2D-B7D3-F99730AE992C}" presName="horz1" presStyleCnt="0"/>
      <dgm:spPr/>
    </dgm:pt>
    <dgm:pt modelId="{6A367FEE-9F68-400C-A49F-7A4D0F0E2773}" type="pres">
      <dgm:prSet presAssocID="{09CE9973-113A-4F2D-B7D3-F99730AE992C}" presName="tx1" presStyleLbl="revTx" presStyleIdx="4" presStyleCnt="7"/>
      <dgm:spPr/>
    </dgm:pt>
    <dgm:pt modelId="{82EE3FF2-E319-48AC-9CFC-BCD72B3A97F2}" type="pres">
      <dgm:prSet presAssocID="{09CE9973-113A-4F2D-B7D3-F99730AE992C}" presName="vert1" presStyleCnt="0"/>
      <dgm:spPr/>
    </dgm:pt>
    <dgm:pt modelId="{D9BB6D44-C6AB-43FF-A1E3-7027BA036DC8}" type="pres">
      <dgm:prSet presAssocID="{4F5BC68B-579C-46BD-877A-5F6CAC3DA96F}" presName="thickLine" presStyleLbl="alignNode1" presStyleIdx="5" presStyleCnt="7"/>
      <dgm:spPr/>
    </dgm:pt>
    <dgm:pt modelId="{F1F2433F-438F-42AB-9EF2-12D9A7175420}" type="pres">
      <dgm:prSet presAssocID="{4F5BC68B-579C-46BD-877A-5F6CAC3DA96F}" presName="horz1" presStyleCnt="0"/>
      <dgm:spPr/>
    </dgm:pt>
    <dgm:pt modelId="{6FA55348-C5CF-4F7C-9D4E-CC397B5D2B54}" type="pres">
      <dgm:prSet presAssocID="{4F5BC68B-579C-46BD-877A-5F6CAC3DA96F}" presName="tx1" presStyleLbl="revTx" presStyleIdx="5" presStyleCnt="7"/>
      <dgm:spPr/>
    </dgm:pt>
    <dgm:pt modelId="{6958D9BE-C9F7-427D-8463-2CC6398F4AAD}" type="pres">
      <dgm:prSet presAssocID="{4F5BC68B-579C-46BD-877A-5F6CAC3DA96F}" presName="vert1" presStyleCnt="0"/>
      <dgm:spPr/>
    </dgm:pt>
    <dgm:pt modelId="{BFA3D5E9-24FE-4D97-ACD5-94F058555B36}" type="pres">
      <dgm:prSet presAssocID="{58151FC5-513D-4BB1-96DB-5D9B5B995D44}" presName="thickLine" presStyleLbl="alignNode1" presStyleIdx="6" presStyleCnt="7"/>
      <dgm:spPr/>
    </dgm:pt>
    <dgm:pt modelId="{52DB8273-476B-4098-AE6E-0FFB7EA83AB4}" type="pres">
      <dgm:prSet presAssocID="{58151FC5-513D-4BB1-96DB-5D9B5B995D44}" presName="horz1" presStyleCnt="0"/>
      <dgm:spPr/>
    </dgm:pt>
    <dgm:pt modelId="{CF679F7F-E777-4828-A298-F7389918F43F}" type="pres">
      <dgm:prSet presAssocID="{58151FC5-513D-4BB1-96DB-5D9B5B995D44}" presName="tx1" presStyleLbl="revTx" presStyleIdx="6" presStyleCnt="7"/>
      <dgm:spPr/>
    </dgm:pt>
    <dgm:pt modelId="{59670F3A-84BB-4AB4-9602-F1FE3F520049}" type="pres">
      <dgm:prSet presAssocID="{58151FC5-513D-4BB1-96DB-5D9B5B995D44}" presName="vert1" presStyleCnt="0"/>
      <dgm:spPr/>
    </dgm:pt>
  </dgm:ptLst>
  <dgm:cxnLst>
    <dgm:cxn modelId="{E5F57A0E-F32D-4DF4-9457-EAF02CBF47A0}" srcId="{8D35A502-7014-4246-9573-600986979F02}" destId="{DD58852D-F607-4319-B5BF-F35E7AF37AC6}" srcOrd="1" destOrd="0" parTransId="{EF6E8E1F-C36B-4394-9E4C-49876E0ADCC5}" sibTransId="{291404C1-E9E5-4E38-B225-EA001CD2D8BC}"/>
    <dgm:cxn modelId="{F37E7814-FC9B-4281-B35D-D063D90FD16A}" srcId="{8D35A502-7014-4246-9573-600986979F02}" destId="{58151FC5-513D-4BB1-96DB-5D9B5B995D44}" srcOrd="6" destOrd="0" parTransId="{EB0AD56D-A422-4CAD-8782-66046AB4B6E3}" sibTransId="{8820524E-4E66-4786-90F5-08562B9156A0}"/>
    <dgm:cxn modelId="{99F3F032-8A0C-4454-B9A5-A837476A4BC3}" srcId="{8D35A502-7014-4246-9573-600986979F02}" destId="{09CE9973-113A-4F2D-B7D3-F99730AE992C}" srcOrd="4" destOrd="0" parTransId="{F2C857E5-FF3D-4EB5-B210-9C5D72A53564}" sibTransId="{B3A0E03F-29F6-46D6-A3C4-0D857543EC04}"/>
    <dgm:cxn modelId="{938CA25C-482C-476E-81A9-90AC3490C9DF}" type="presOf" srcId="{DBA32D24-380F-44A6-9B16-3F10FEBD1C27}" destId="{43AFFB78-4E15-494C-90D2-CA2708F48647}" srcOrd="0" destOrd="0" presId="urn:microsoft.com/office/officeart/2008/layout/LinedList"/>
    <dgm:cxn modelId="{34A40D41-C4CD-4C87-9C8E-822B0E15CDE1}" srcId="{8D35A502-7014-4246-9573-600986979F02}" destId="{DBA32D24-380F-44A6-9B16-3F10FEBD1C27}" srcOrd="3" destOrd="0" parTransId="{87BA4EA3-1829-48F2-9185-04AC9111B0A6}" sibTransId="{2A6A30A8-9570-4E55-9CB3-32572A7877B8}"/>
    <dgm:cxn modelId="{91CE3E65-E644-4537-A075-64E7F6915B7E}" srcId="{8D35A502-7014-4246-9573-600986979F02}" destId="{BA659523-E75D-4AF4-94DD-53BB9DAA4B67}" srcOrd="0" destOrd="0" parTransId="{8125EBFB-CC1F-428A-887A-5F412ADA5CE8}" sibTransId="{5987DF8C-D28E-4B78-AB73-B0DB2B39C86C}"/>
    <dgm:cxn modelId="{252D1F46-CFC6-4BAA-ADE0-CF029BD00225}" type="presOf" srcId="{A38B07AD-071A-4DC6-AD68-786D88673429}" destId="{499889A9-C524-48EB-9874-527CEFB18AA2}" srcOrd="0" destOrd="0" presId="urn:microsoft.com/office/officeart/2008/layout/LinedList"/>
    <dgm:cxn modelId="{E916874E-422C-4FFE-93FC-577F3B93AB62}" type="presOf" srcId="{09CE9973-113A-4F2D-B7D3-F99730AE992C}" destId="{6A367FEE-9F68-400C-A49F-7A4D0F0E2773}" srcOrd="0" destOrd="0" presId="urn:microsoft.com/office/officeart/2008/layout/LinedList"/>
    <dgm:cxn modelId="{AE903E75-908B-4826-AF7A-2165E826921B}" srcId="{8D35A502-7014-4246-9573-600986979F02}" destId="{A38B07AD-071A-4DC6-AD68-786D88673429}" srcOrd="2" destOrd="0" parTransId="{7B89655B-E811-414A-B683-633F6D570885}" sibTransId="{9ECDD2A6-1FDA-4DA9-8709-0892D049243E}"/>
    <dgm:cxn modelId="{61116577-F302-4F11-B383-24D7520EDCA8}" type="presOf" srcId="{BA659523-E75D-4AF4-94DD-53BB9DAA4B67}" destId="{1A65A49E-4558-40DB-9F07-A11DA5986BF2}" srcOrd="0" destOrd="0" presId="urn:microsoft.com/office/officeart/2008/layout/LinedList"/>
    <dgm:cxn modelId="{A1874877-FC36-479C-8F5F-3D1144A132CC}" type="presOf" srcId="{DD58852D-F607-4319-B5BF-F35E7AF37AC6}" destId="{CD90BBE1-C3FF-41DA-96D7-3A0B7EAC2D0C}" srcOrd="0" destOrd="0" presId="urn:microsoft.com/office/officeart/2008/layout/LinedList"/>
    <dgm:cxn modelId="{DC6EBF8C-CDF8-42C7-841D-7E6DDD3B6657}" type="presOf" srcId="{4F5BC68B-579C-46BD-877A-5F6CAC3DA96F}" destId="{6FA55348-C5CF-4F7C-9D4E-CC397B5D2B54}" srcOrd="0" destOrd="0" presId="urn:microsoft.com/office/officeart/2008/layout/LinedList"/>
    <dgm:cxn modelId="{15F28799-3FF4-4B11-9C9D-835353B85CE3}" srcId="{8D35A502-7014-4246-9573-600986979F02}" destId="{4F5BC68B-579C-46BD-877A-5F6CAC3DA96F}" srcOrd="5" destOrd="0" parTransId="{0E1965C8-ECF2-495A-BB98-CCD2CE3323E9}" sibTransId="{AD457E01-87CF-45E6-A043-0BAA41015D54}"/>
    <dgm:cxn modelId="{FA418FC1-2503-4B53-B2C3-0470E0CA89E3}" type="presOf" srcId="{58151FC5-513D-4BB1-96DB-5D9B5B995D44}" destId="{CF679F7F-E777-4828-A298-F7389918F43F}" srcOrd="0" destOrd="0" presId="urn:microsoft.com/office/officeart/2008/layout/LinedList"/>
    <dgm:cxn modelId="{8ADC48C8-A38F-45BC-B915-529AACC0F943}" type="presOf" srcId="{8D35A502-7014-4246-9573-600986979F02}" destId="{EB69F8EE-488F-4B82-8F00-FC7E937FB852}" srcOrd="0" destOrd="0" presId="urn:microsoft.com/office/officeart/2008/layout/LinedList"/>
    <dgm:cxn modelId="{8599BC73-5E63-4B31-B8B8-1B8C07C62F94}" type="presParOf" srcId="{EB69F8EE-488F-4B82-8F00-FC7E937FB852}" destId="{5F825875-0791-4E15-ACB2-A527D218ED71}" srcOrd="0" destOrd="0" presId="urn:microsoft.com/office/officeart/2008/layout/LinedList"/>
    <dgm:cxn modelId="{5420D11E-AEFA-46F7-AA31-B5AA3AD6FCD3}" type="presParOf" srcId="{EB69F8EE-488F-4B82-8F00-FC7E937FB852}" destId="{0165C390-AC58-4378-9AB1-464E0737EED1}" srcOrd="1" destOrd="0" presId="urn:microsoft.com/office/officeart/2008/layout/LinedList"/>
    <dgm:cxn modelId="{D28A82A0-E71F-43CB-8766-310C96E0856E}" type="presParOf" srcId="{0165C390-AC58-4378-9AB1-464E0737EED1}" destId="{1A65A49E-4558-40DB-9F07-A11DA5986BF2}" srcOrd="0" destOrd="0" presId="urn:microsoft.com/office/officeart/2008/layout/LinedList"/>
    <dgm:cxn modelId="{B96ACD0D-76E0-469C-AEDA-DE3C310EF46C}" type="presParOf" srcId="{0165C390-AC58-4378-9AB1-464E0737EED1}" destId="{2BCACD40-E3C7-4980-9C54-CB0C5D39E3B4}" srcOrd="1" destOrd="0" presId="urn:microsoft.com/office/officeart/2008/layout/LinedList"/>
    <dgm:cxn modelId="{20BCC732-49DC-438B-9B0D-2E8BEF630952}" type="presParOf" srcId="{EB69F8EE-488F-4B82-8F00-FC7E937FB852}" destId="{9C424CC6-8D11-4B50-966E-38817FE2C558}" srcOrd="2" destOrd="0" presId="urn:microsoft.com/office/officeart/2008/layout/LinedList"/>
    <dgm:cxn modelId="{F3907A0A-5929-4DAF-A034-8EDFFE8C61BC}" type="presParOf" srcId="{EB69F8EE-488F-4B82-8F00-FC7E937FB852}" destId="{9E8C3530-587C-42EB-9A01-13F3B79C578D}" srcOrd="3" destOrd="0" presId="urn:microsoft.com/office/officeart/2008/layout/LinedList"/>
    <dgm:cxn modelId="{C60324D0-742E-42A6-A301-6F19FC90B658}" type="presParOf" srcId="{9E8C3530-587C-42EB-9A01-13F3B79C578D}" destId="{CD90BBE1-C3FF-41DA-96D7-3A0B7EAC2D0C}" srcOrd="0" destOrd="0" presId="urn:microsoft.com/office/officeart/2008/layout/LinedList"/>
    <dgm:cxn modelId="{2B4A0B51-7EAE-4677-A410-3996E551C0E6}" type="presParOf" srcId="{9E8C3530-587C-42EB-9A01-13F3B79C578D}" destId="{D8C522FF-BA98-4854-9FC6-BDB4EEED77C4}" srcOrd="1" destOrd="0" presId="urn:microsoft.com/office/officeart/2008/layout/LinedList"/>
    <dgm:cxn modelId="{C949BC17-C73D-466B-B196-F78FE089CA3E}" type="presParOf" srcId="{EB69F8EE-488F-4B82-8F00-FC7E937FB852}" destId="{43C20595-F6AF-478F-A9EE-65AD1116C9B3}" srcOrd="4" destOrd="0" presId="urn:microsoft.com/office/officeart/2008/layout/LinedList"/>
    <dgm:cxn modelId="{DB67E163-8E5E-488B-AFDF-D43138CDDB20}" type="presParOf" srcId="{EB69F8EE-488F-4B82-8F00-FC7E937FB852}" destId="{1D97F655-6C4E-4A86-8D8A-68320799ADED}" srcOrd="5" destOrd="0" presId="urn:microsoft.com/office/officeart/2008/layout/LinedList"/>
    <dgm:cxn modelId="{BEDFF92A-40E1-40E5-8E25-00D3A71511B2}" type="presParOf" srcId="{1D97F655-6C4E-4A86-8D8A-68320799ADED}" destId="{499889A9-C524-48EB-9874-527CEFB18AA2}" srcOrd="0" destOrd="0" presId="urn:microsoft.com/office/officeart/2008/layout/LinedList"/>
    <dgm:cxn modelId="{8AD3FEE9-48CE-4BA9-96FE-91E4D90E03A4}" type="presParOf" srcId="{1D97F655-6C4E-4A86-8D8A-68320799ADED}" destId="{CFA9BFBC-55A4-4CC1-BA96-DB75D774EE72}" srcOrd="1" destOrd="0" presId="urn:microsoft.com/office/officeart/2008/layout/LinedList"/>
    <dgm:cxn modelId="{DAD6A756-F4E3-4BAE-82A0-B88C498C4240}" type="presParOf" srcId="{EB69F8EE-488F-4B82-8F00-FC7E937FB852}" destId="{465C7D37-3B45-415E-BA06-A96C885E0C1D}" srcOrd="6" destOrd="0" presId="urn:microsoft.com/office/officeart/2008/layout/LinedList"/>
    <dgm:cxn modelId="{48F554C6-6BD6-4D93-A586-DFC6C099B83C}" type="presParOf" srcId="{EB69F8EE-488F-4B82-8F00-FC7E937FB852}" destId="{2E719CB5-5E7F-46AD-ABED-259DB97882B2}" srcOrd="7" destOrd="0" presId="urn:microsoft.com/office/officeart/2008/layout/LinedList"/>
    <dgm:cxn modelId="{61BB0DBE-46E1-4546-8E31-F2DE866549D1}" type="presParOf" srcId="{2E719CB5-5E7F-46AD-ABED-259DB97882B2}" destId="{43AFFB78-4E15-494C-90D2-CA2708F48647}" srcOrd="0" destOrd="0" presId="urn:microsoft.com/office/officeart/2008/layout/LinedList"/>
    <dgm:cxn modelId="{E6FA3946-CE1D-41F0-BF6B-37B0A6CB19C9}" type="presParOf" srcId="{2E719CB5-5E7F-46AD-ABED-259DB97882B2}" destId="{A30ED3A5-47BE-41C6-9A0B-87D2D543088A}" srcOrd="1" destOrd="0" presId="urn:microsoft.com/office/officeart/2008/layout/LinedList"/>
    <dgm:cxn modelId="{8ECFC56E-DCFB-4D65-B98D-C36C4E7DEB55}" type="presParOf" srcId="{EB69F8EE-488F-4B82-8F00-FC7E937FB852}" destId="{20CC2D96-EA01-4BD7-A896-92BAC26BEC15}" srcOrd="8" destOrd="0" presId="urn:microsoft.com/office/officeart/2008/layout/LinedList"/>
    <dgm:cxn modelId="{AFE01252-A328-47A8-8C80-A07648131DB5}" type="presParOf" srcId="{EB69F8EE-488F-4B82-8F00-FC7E937FB852}" destId="{B17A4798-3D93-4994-B74C-AE5C7FC37268}" srcOrd="9" destOrd="0" presId="urn:microsoft.com/office/officeart/2008/layout/LinedList"/>
    <dgm:cxn modelId="{004DDBE9-99C2-4917-972A-12A74C3B4203}" type="presParOf" srcId="{B17A4798-3D93-4994-B74C-AE5C7FC37268}" destId="{6A367FEE-9F68-400C-A49F-7A4D0F0E2773}" srcOrd="0" destOrd="0" presId="urn:microsoft.com/office/officeart/2008/layout/LinedList"/>
    <dgm:cxn modelId="{360BA416-5D40-4576-BCF0-16CA0AFB85C2}" type="presParOf" srcId="{B17A4798-3D93-4994-B74C-AE5C7FC37268}" destId="{82EE3FF2-E319-48AC-9CFC-BCD72B3A97F2}" srcOrd="1" destOrd="0" presId="urn:microsoft.com/office/officeart/2008/layout/LinedList"/>
    <dgm:cxn modelId="{B34AE41F-0B6E-4FAA-957F-579EC20810C5}" type="presParOf" srcId="{EB69F8EE-488F-4B82-8F00-FC7E937FB852}" destId="{D9BB6D44-C6AB-43FF-A1E3-7027BA036DC8}" srcOrd="10" destOrd="0" presId="urn:microsoft.com/office/officeart/2008/layout/LinedList"/>
    <dgm:cxn modelId="{AEAFDA42-EBDF-459B-9F5E-DE0765FF9BE3}" type="presParOf" srcId="{EB69F8EE-488F-4B82-8F00-FC7E937FB852}" destId="{F1F2433F-438F-42AB-9EF2-12D9A7175420}" srcOrd="11" destOrd="0" presId="urn:microsoft.com/office/officeart/2008/layout/LinedList"/>
    <dgm:cxn modelId="{84E30708-C77F-458C-BA5A-45702711AD9E}" type="presParOf" srcId="{F1F2433F-438F-42AB-9EF2-12D9A7175420}" destId="{6FA55348-C5CF-4F7C-9D4E-CC397B5D2B54}" srcOrd="0" destOrd="0" presId="urn:microsoft.com/office/officeart/2008/layout/LinedList"/>
    <dgm:cxn modelId="{6B29E475-7F7F-4785-9544-0DD9913680D4}" type="presParOf" srcId="{F1F2433F-438F-42AB-9EF2-12D9A7175420}" destId="{6958D9BE-C9F7-427D-8463-2CC6398F4AAD}" srcOrd="1" destOrd="0" presId="urn:microsoft.com/office/officeart/2008/layout/LinedList"/>
    <dgm:cxn modelId="{63977500-86FE-4149-9233-1AAFAB841010}" type="presParOf" srcId="{EB69F8EE-488F-4B82-8F00-FC7E937FB852}" destId="{BFA3D5E9-24FE-4D97-ACD5-94F058555B36}" srcOrd="12" destOrd="0" presId="urn:microsoft.com/office/officeart/2008/layout/LinedList"/>
    <dgm:cxn modelId="{962D0954-97EA-4447-865F-182D21390F85}" type="presParOf" srcId="{EB69F8EE-488F-4B82-8F00-FC7E937FB852}" destId="{52DB8273-476B-4098-AE6E-0FFB7EA83AB4}" srcOrd="13" destOrd="0" presId="urn:microsoft.com/office/officeart/2008/layout/LinedList"/>
    <dgm:cxn modelId="{43AF9B0C-3215-45A3-831D-0A1A312557B0}" type="presParOf" srcId="{52DB8273-476B-4098-AE6E-0FFB7EA83AB4}" destId="{CF679F7F-E777-4828-A298-F7389918F43F}" srcOrd="0" destOrd="0" presId="urn:microsoft.com/office/officeart/2008/layout/LinedList"/>
    <dgm:cxn modelId="{80B82AE5-2EAC-4185-8680-E062FD2ABA4B}" type="presParOf" srcId="{52DB8273-476B-4098-AE6E-0FFB7EA83AB4}" destId="{59670F3A-84BB-4AB4-9602-F1FE3F5200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57A1A8-36AB-466A-8A15-264179A70558}" type="doc">
      <dgm:prSet loTypeId="urn:microsoft.com/office/officeart/2018/5/layout/IconCircleLabelList" loCatId="icon" qsTypeId="urn:microsoft.com/office/officeart/2005/8/quickstyle/simple4" qsCatId="simple" csTypeId="urn:microsoft.com/office/officeart/2018/5/colors/Iconchunking_coloredtext_accent0_3" csCatId="mainScheme" phldr="1"/>
      <dgm:spPr/>
      <dgm:t>
        <a:bodyPr/>
        <a:lstStyle/>
        <a:p>
          <a:endParaRPr lang="en-US"/>
        </a:p>
      </dgm:t>
    </dgm:pt>
    <dgm:pt modelId="{13864522-2B55-414D-8BA1-3957B657E06F}">
      <dgm:prSet/>
      <dgm:spPr/>
      <dgm:t>
        <a:bodyPr/>
        <a:lstStyle/>
        <a:p>
          <a:pPr>
            <a:defRPr cap="all"/>
          </a:pPr>
          <a:r>
            <a:rPr lang="en-US"/>
            <a:t>Attention Deficit Hyperactivity Disorder (ADHD).</a:t>
          </a:r>
        </a:p>
      </dgm:t>
    </dgm:pt>
    <dgm:pt modelId="{22ABF526-93A7-4C3B-9916-B8F1BC7985A7}" type="parTrans" cxnId="{6357BA17-A125-4279-827C-494639A3C4FB}">
      <dgm:prSet/>
      <dgm:spPr/>
      <dgm:t>
        <a:bodyPr/>
        <a:lstStyle/>
        <a:p>
          <a:endParaRPr lang="en-US"/>
        </a:p>
      </dgm:t>
    </dgm:pt>
    <dgm:pt modelId="{F4CDFCC7-F90B-4DCD-B69B-4B0C167D8CF5}" type="sibTrans" cxnId="{6357BA17-A125-4279-827C-494639A3C4FB}">
      <dgm:prSet/>
      <dgm:spPr/>
      <dgm:t>
        <a:bodyPr/>
        <a:lstStyle/>
        <a:p>
          <a:endParaRPr lang="en-US"/>
        </a:p>
      </dgm:t>
    </dgm:pt>
    <dgm:pt modelId="{39D07EC1-ECE4-48C9-9896-D3112AF04CAE}">
      <dgm:prSet/>
      <dgm:spPr/>
      <dgm:t>
        <a:bodyPr/>
        <a:lstStyle/>
        <a:p>
          <a:pPr>
            <a:defRPr cap="all"/>
          </a:pPr>
          <a:r>
            <a:rPr lang="en-US"/>
            <a:t>Depression.</a:t>
          </a:r>
        </a:p>
      </dgm:t>
    </dgm:pt>
    <dgm:pt modelId="{5D095CE9-825C-416B-B2C4-0F1AFF16E13E}" type="parTrans" cxnId="{E43A2E95-7CF4-45DE-9015-588C14C38FEB}">
      <dgm:prSet/>
      <dgm:spPr/>
      <dgm:t>
        <a:bodyPr/>
        <a:lstStyle/>
        <a:p>
          <a:endParaRPr lang="en-US"/>
        </a:p>
      </dgm:t>
    </dgm:pt>
    <dgm:pt modelId="{ECAA0D02-6963-4C7F-ADC8-C99D21BBA0E2}" type="sibTrans" cxnId="{E43A2E95-7CF4-45DE-9015-588C14C38FEB}">
      <dgm:prSet/>
      <dgm:spPr/>
      <dgm:t>
        <a:bodyPr/>
        <a:lstStyle/>
        <a:p>
          <a:endParaRPr lang="en-US"/>
        </a:p>
      </dgm:t>
    </dgm:pt>
    <dgm:pt modelId="{E5506BFC-50FD-4957-BCBA-599B1EB1716F}" type="pres">
      <dgm:prSet presAssocID="{9E57A1A8-36AB-466A-8A15-264179A70558}" presName="root" presStyleCnt="0">
        <dgm:presLayoutVars>
          <dgm:dir/>
          <dgm:resizeHandles val="exact"/>
        </dgm:presLayoutVars>
      </dgm:prSet>
      <dgm:spPr/>
    </dgm:pt>
    <dgm:pt modelId="{E4FDD74E-A0F5-446D-9FC7-892F2D3A11E4}" type="pres">
      <dgm:prSet presAssocID="{13864522-2B55-414D-8BA1-3957B657E06F}" presName="compNode" presStyleCnt="0"/>
      <dgm:spPr/>
    </dgm:pt>
    <dgm:pt modelId="{B28CD35D-056A-4311-956A-C2040C6C2172}" type="pres">
      <dgm:prSet presAssocID="{13864522-2B55-414D-8BA1-3957B657E06F}" presName="iconBgRect" presStyleLbl="bgShp" presStyleIdx="0" presStyleCnt="2"/>
      <dgm:spPr/>
    </dgm:pt>
    <dgm:pt modelId="{66BEC749-0FDF-49A0-9E86-24FF7365FCC4}" type="pres">
      <dgm:prSet presAssocID="{13864522-2B55-414D-8BA1-3957B657E06F}"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0DF99E57-5C37-45F9-BBC2-69E6A0135167}" type="pres">
      <dgm:prSet presAssocID="{13864522-2B55-414D-8BA1-3957B657E06F}" presName="spaceRect" presStyleCnt="0"/>
      <dgm:spPr/>
    </dgm:pt>
    <dgm:pt modelId="{DCF29CF9-08AC-4214-A130-CB14B3FDD0A1}" type="pres">
      <dgm:prSet presAssocID="{13864522-2B55-414D-8BA1-3957B657E06F}" presName="textRect" presStyleLbl="revTx" presStyleIdx="0" presStyleCnt="2">
        <dgm:presLayoutVars>
          <dgm:chMax val="1"/>
          <dgm:chPref val="1"/>
        </dgm:presLayoutVars>
      </dgm:prSet>
      <dgm:spPr/>
    </dgm:pt>
    <dgm:pt modelId="{D6FE1682-4CDB-45D9-841A-9D24D1E2A2B0}" type="pres">
      <dgm:prSet presAssocID="{F4CDFCC7-F90B-4DCD-B69B-4B0C167D8CF5}" presName="sibTrans" presStyleCnt="0"/>
      <dgm:spPr/>
    </dgm:pt>
    <dgm:pt modelId="{980C32A8-B8AF-4F84-AF21-E05109C87566}" type="pres">
      <dgm:prSet presAssocID="{39D07EC1-ECE4-48C9-9896-D3112AF04CAE}" presName="compNode" presStyleCnt="0"/>
      <dgm:spPr/>
    </dgm:pt>
    <dgm:pt modelId="{A74BB3CD-9C93-41A5-9A32-57B2700E4358}" type="pres">
      <dgm:prSet presAssocID="{39D07EC1-ECE4-48C9-9896-D3112AF04CAE}" presName="iconBgRect" presStyleLbl="bgShp" presStyleIdx="1" presStyleCnt="2"/>
      <dgm:spPr/>
    </dgm:pt>
    <dgm:pt modelId="{AFC1B594-B303-45A0-B00E-332745AE6929}" type="pres">
      <dgm:prSet presAssocID="{39D07EC1-ECE4-48C9-9896-D3112AF04CAE}"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B2C0F4DF-0687-4E11-8625-3E5D33D76390}" type="pres">
      <dgm:prSet presAssocID="{39D07EC1-ECE4-48C9-9896-D3112AF04CAE}" presName="spaceRect" presStyleCnt="0"/>
      <dgm:spPr/>
    </dgm:pt>
    <dgm:pt modelId="{5040D755-7076-46E7-ADC3-6493AF964F35}" type="pres">
      <dgm:prSet presAssocID="{39D07EC1-ECE4-48C9-9896-D3112AF04CAE}" presName="textRect" presStyleLbl="revTx" presStyleIdx="1" presStyleCnt="2">
        <dgm:presLayoutVars>
          <dgm:chMax val="1"/>
          <dgm:chPref val="1"/>
        </dgm:presLayoutVars>
      </dgm:prSet>
      <dgm:spPr/>
    </dgm:pt>
  </dgm:ptLst>
  <dgm:cxnLst>
    <dgm:cxn modelId="{51EF860E-47EC-4D04-89F3-06DA21C84470}" type="presOf" srcId="{13864522-2B55-414D-8BA1-3957B657E06F}" destId="{DCF29CF9-08AC-4214-A130-CB14B3FDD0A1}" srcOrd="0" destOrd="0" presId="urn:microsoft.com/office/officeart/2018/5/layout/IconCircleLabelList"/>
    <dgm:cxn modelId="{6357BA17-A125-4279-827C-494639A3C4FB}" srcId="{9E57A1A8-36AB-466A-8A15-264179A70558}" destId="{13864522-2B55-414D-8BA1-3957B657E06F}" srcOrd="0" destOrd="0" parTransId="{22ABF526-93A7-4C3B-9916-B8F1BC7985A7}" sibTransId="{F4CDFCC7-F90B-4DCD-B69B-4B0C167D8CF5}"/>
    <dgm:cxn modelId="{34CC5531-2B4A-421D-A3AC-D4FDD25A0FB9}" type="presOf" srcId="{9E57A1A8-36AB-466A-8A15-264179A70558}" destId="{E5506BFC-50FD-4957-BCBA-599B1EB1716F}" srcOrd="0" destOrd="0" presId="urn:microsoft.com/office/officeart/2018/5/layout/IconCircleLabelList"/>
    <dgm:cxn modelId="{14B4A557-0CD4-4677-972E-B4D01D42F40C}" type="presOf" srcId="{39D07EC1-ECE4-48C9-9896-D3112AF04CAE}" destId="{5040D755-7076-46E7-ADC3-6493AF964F35}" srcOrd="0" destOrd="0" presId="urn:microsoft.com/office/officeart/2018/5/layout/IconCircleLabelList"/>
    <dgm:cxn modelId="{E43A2E95-7CF4-45DE-9015-588C14C38FEB}" srcId="{9E57A1A8-36AB-466A-8A15-264179A70558}" destId="{39D07EC1-ECE4-48C9-9896-D3112AF04CAE}" srcOrd="1" destOrd="0" parTransId="{5D095CE9-825C-416B-B2C4-0F1AFF16E13E}" sibTransId="{ECAA0D02-6963-4C7F-ADC8-C99D21BBA0E2}"/>
    <dgm:cxn modelId="{E7B167EE-3088-4463-B7EC-853B68D92519}" type="presParOf" srcId="{E5506BFC-50FD-4957-BCBA-599B1EB1716F}" destId="{E4FDD74E-A0F5-446D-9FC7-892F2D3A11E4}" srcOrd="0" destOrd="0" presId="urn:microsoft.com/office/officeart/2018/5/layout/IconCircleLabelList"/>
    <dgm:cxn modelId="{A6E777F5-90EA-4EE4-BA8D-53AF6F6C1397}" type="presParOf" srcId="{E4FDD74E-A0F5-446D-9FC7-892F2D3A11E4}" destId="{B28CD35D-056A-4311-956A-C2040C6C2172}" srcOrd="0" destOrd="0" presId="urn:microsoft.com/office/officeart/2018/5/layout/IconCircleLabelList"/>
    <dgm:cxn modelId="{D4AF1B84-3805-4F97-A567-B346CEE72F48}" type="presParOf" srcId="{E4FDD74E-A0F5-446D-9FC7-892F2D3A11E4}" destId="{66BEC749-0FDF-49A0-9E86-24FF7365FCC4}" srcOrd="1" destOrd="0" presId="urn:microsoft.com/office/officeart/2018/5/layout/IconCircleLabelList"/>
    <dgm:cxn modelId="{98FADE93-8168-4B81-B2B8-C78AD6AFC257}" type="presParOf" srcId="{E4FDD74E-A0F5-446D-9FC7-892F2D3A11E4}" destId="{0DF99E57-5C37-45F9-BBC2-69E6A0135167}" srcOrd="2" destOrd="0" presId="urn:microsoft.com/office/officeart/2018/5/layout/IconCircleLabelList"/>
    <dgm:cxn modelId="{EFA322FA-372D-407F-8C6A-ABC3F2FD1D43}" type="presParOf" srcId="{E4FDD74E-A0F5-446D-9FC7-892F2D3A11E4}" destId="{DCF29CF9-08AC-4214-A130-CB14B3FDD0A1}" srcOrd="3" destOrd="0" presId="urn:microsoft.com/office/officeart/2018/5/layout/IconCircleLabelList"/>
    <dgm:cxn modelId="{91962EB5-BE49-495C-869D-20765C1EC37B}" type="presParOf" srcId="{E5506BFC-50FD-4957-BCBA-599B1EB1716F}" destId="{D6FE1682-4CDB-45D9-841A-9D24D1E2A2B0}" srcOrd="1" destOrd="0" presId="urn:microsoft.com/office/officeart/2018/5/layout/IconCircleLabelList"/>
    <dgm:cxn modelId="{F12458FB-68D4-4B40-B68E-0E2CBBF70058}" type="presParOf" srcId="{E5506BFC-50FD-4957-BCBA-599B1EB1716F}" destId="{980C32A8-B8AF-4F84-AF21-E05109C87566}" srcOrd="2" destOrd="0" presId="urn:microsoft.com/office/officeart/2018/5/layout/IconCircleLabelList"/>
    <dgm:cxn modelId="{14B171F5-44B5-4ADF-86A8-01AEA3E49AB6}" type="presParOf" srcId="{980C32A8-B8AF-4F84-AF21-E05109C87566}" destId="{A74BB3CD-9C93-41A5-9A32-57B2700E4358}" srcOrd="0" destOrd="0" presId="urn:microsoft.com/office/officeart/2018/5/layout/IconCircleLabelList"/>
    <dgm:cxn modelId="{44E0490A-1716-4ECA-A32D-FA6123107156}" type="presParOf" srcId="{980C32A8-B8AF-4F84-AF21-E05109C87566}" destId="{AFC1B594-B303-45A0-B00E-332745AE6929}" srcOrd="1" destOrd="0" presId="urn:microsoft.com/office/officeart/2018/5/layout/IconCircleLabelList"/>
    <dgm:cxn modelId="{8BE4D708-3604-4B52-B304-9666D232E842}" type="presParOf" srcId="{980C32A8-B8AF-4F84-AF21-E05109C87566}" destId="{B2C0F4DF-0687-4E11-8625-3E5D33D76390}" srcOrd="2" destOrd="0" presId="urn:microsoft.com/office/officeart/2018/5/layout/IconCircleLabelList"/>
    <dgm:cxn modelId="{57291736-D990-4F39-A3D9-3E09D120EDCE}" type="presParOf" srcId="{980C32A8-B8AF-4F84-AF21-E05109C87566}" destId="{5040D755-7076-46E7-ADC3-6493AF964F3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4F6508-C73F-485E-BFC1-D7F5BB6B167A}"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4B7C0D3B-FB6E-4A6D-81DB-2878E84DA69F}">
      <dgm:prSet/>
      <dgm:spPr/>
      <dgm:t>
        <a:bodyPr/>
        <a:lstStyle/>
        <a:p>
          <a:r>
            <a:rPr lang="en-US"/>
            <a:t>Patients with hazardous substance use may benefit from brief counseling by a physician. Counseling using a motivational interviewing approach in the clinical setting has been shown to decrease the quantity and frequency of drug and alcohol use. </a:t>
          </a:r>
        </a:p>
      </dgm:t>
    </dgm:pt>
    <dgm:pt modelId="{DD5881A6-A0E0-42C3-8B1E-4D6638BB9B47}" type="parTrans" cxnId="{8576CA55-D1E2-4627-A028-154CB0BAE82A}">
      <dgm:prSet/>
      <dgm:spPr/>
      <dgm:t>
        <a:bodyPr/>
        <a:lstStyle/>
        <a:p>
          <a:endParaRPr lang="en-US"/>
        </a:p>
      </dgm:t>
    </dgm:pt>
    <dgm:pt modelId="{60EBF511-C367-4F22-88EC-80C4A29B990B}" type="sibTrans" cxnId="{8576CA55-D1E2-4627-A028-154CB0BAE82A}">
      <dgm:prSet/>
      <dgm:spPr/>
      <dgm:t>
        <a:bodyPr/>
        <a:lstStyle/>
        <a:p>
          <a:endParaRPr lang="en-US"/>
        </a:p>
      </dgm:t>
    </dgm:pt>
    <dgm:pt modelId="{E6266D38-E75B-4FA6-B055-ADCC4F2793CD}">
      <dgm:prSet/>
      <dgm:spPr/>
      <dgm:t>
        <a:bodyPr/>
        <a:lstStyle/>
        <a:p>
          <a:r>
            <a:rPr lang="en-US"/>
            <a:t>During counseling, the physician elicits the patient's own reasons for change, rather than telling the patient why he or she should change. Confronting or pushing the patient to change is usually not successful and can decrease motivation for change.</a:t>
          </a:r>
        </a:p>
      </dgm:t>
    </dgm:pt>
    <dgm:pt modelId="{AEB4F200-F47F-4EA0-85CD-624312EC3A31}" type="parTrans" cxnId="{E6C29177-0C0A-4A0B-A6AA-A932485EFA72}">
      <dgm:prSet/>
      <dgm:spPr/>
      <dgm:t>
        <a:bodyPr/>
        <a:lstStyle/>
        <a:p>
          <a:endParaRPr lang="en-US"/>
        </a:p>
      </dgm:t>
    </dgm:pt>
    <dgm:pt modelId="{CC7AE1C7-4BFB-4EB1-9FB9-A5EEBCF44E76}" type="sibTrans" cxnId="{E6C29177-0C0A-4A0B-A6AA-A932485EFA72}">
      <dgm:prSet/>
      <dgm:spPr/>
      <dgm:t>
        <a:bodyPr/>
        <a:lstStyle/>
        <a:p>
          <a:endParaRPr lang="en-US"/>
        </a:p>
      </dgm:t>
    </dgm:pt>
    <dgm:pt modelId="{CBA9D5EF-55DB-4483-A494-431197A7E57E}" type="pres">
      <dgm:prSet presAssocID="{F04F6508-C73F-485E-BFC1-D7F5BB6B167A}" presName="root" presStyleCnt="0">
        <dgm:presLayoutVars>
          <dgm:dir/>
          <dgm:resizeHandles val="exact"/>
        </dgm:presLayoutVars>
      </dgm:prSet>
      <dgm:spPr/>
    </dgm:pt>
    <dgm:pt modelId="{928E7D73-4A71-4297-8119-C7A881EC6CD4}" type="pres">
      <dgm:prSet presAssocID="{4B7C0D3B-FB6E-4A6D-81DB-2878E84DA69F}" presName="compNode" presStyleCnt="0"/>
      <dgm:spPr/>
    </dgm:pt>
    <dgm:pt modelId="{7FA559BE-A10B-4CA0-83D5-F139E0BF83F2}" type="pres">
      <dgm:prSet presAssocID="{4B7C0D3B-FB6E-4A6D-81DB-2878E84DA69F}" presName="bgRect" presStyleLbl="bgShp" presStyleIdx="0" presStyleCnt="2"/>
      <dgm:spPr/>
    </dgm:pt>
    <dgm:pt modelId="{1AD617AD-ADDE-49C3-A9B9-F0A006378ACE}" type="pres">
      <dgm:prSet presAssocID="{4B7C0D3B-FB6E-4A6D-81DB-2878E84DA69F}"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2CD39AE2-8FC8-442B-A1C0-B32BFDE157D6}" type="pres">
      <dgm:prSet presAssocID="{4B7C0D3B-FB6E-4A6D-81DB-2878E84DA69F}" presName="spaceRect" presStyleCnt="0"/>
      <dgm:spPr/>
    </dgm:pt>
    <dgm:pt modelId="{2A372770-02EB-4A19-9BE4-DBA39078FF4B}" type="pres">
      <dgm:prSet presAssocID="{4B7C0D3B-FB6E-4A6D-81DB-2878E84DA69F}" presName="parTx" presStyleLbl="revTx" presStyleIdx="0" presStyleCnt="2">
        <dgm:presLayoutVars>
          <dgm:chMax val="0"/>
          <dgm:chPref val="0"/>
        </dgm:presLayoutVars>
      </dgm:prSet>
      <dgm:spPr/>
    </dgm:pt>
    <dgm:pt modelId="{C4908AF6-D478-4956-B515-477D81A310FE}" type="pres">
      <dgm:prSet presAssocID="{60EBF511-C367-4F22-88EC-80C4A29B990B}" presName="sibTrans" presStyleCnt="0"/>
      <dgm:spPr/>
    </dgm:pt>
    <dgm:pt modelId="{C3611623-3989-4419-B3D7-3A4446B487BA}" type="pres">
      <dgm:prSet presAssocID="{E6266D38-E75B-4FA6-B055-ADCC4F2793CD}" presName="compNode" presStyleCnt="0"/>
      <dgm:spPr/>
    </dgm:pt>
    <dgm:pt modelId="{04691092-9986-4405-B7E1-B2F0172ECA72}" type="pres">
      <dgm:prSet presAssocID="{E6266D38-E75B-4FA6-B055-ADCC4F2793CD}" presName="bgRect" presStyleLbl="bgShp" presStyleIdx="1" presStyleCnt="2"/>
      <dgm:spPr/>
    </dgm:pt>
    <dgm:pt modelId="{96DC4515-7498-4AAD-8450-A9D15EFD38E8}" type="pres">
      <dgm:prSet presAssocID="{E6266D38-E75B-4FA6-B055-ADCC4F2793CD}"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486EE56-84A7-4CED-BFB0-053D3EC2B6D5}" type="pres">
      <dgm:prSet presAssocID="{E6266D38-E75B-4FA6-B055-ADCC4F2793CD}" presName="spaceRect" presStyleCnt="0"/>
      <dgm:spPr/>
    </dgm:pt>
    <dgm:pt modelId="{E242D76F-50FE-40F4-B5B0-E2BF9332063C}" type="pres">
      <dgm:prSet presAssocID="{E6266D38-E75B-4FA6-B055-ADCC4F2793CD}" presName="parTx" presStyleLbl="revTx" presStyleIdx="1" presStyleCnt="2">
        <dgm:presLayoutVars>
          <dgm:chMax val="0"/>
          <dgm:chPref val="0"/>
        </dgm:presLayoutVars>
      </dgm:prSet>
      <dgm:spPr/>
    </dgm:pt>
  </dgm:ptLst>
  <dgm:cxnLst>
    <dgm:cxn modelId="{C38E3830-F400-4166-A56B-48324A230379}" type="presOf" srcId="{4B7C0D3B-FB6E-4A6D-81DB-2878E84DA69F}" destId="{2A372770-02EB-4A19-9BE4-DBA39078FF4B}" srcOrd="0" destOrd="0" presId="urn:microsoft.com/office/officeart/2018/2/layout/IconVerticalSolidList"/>
    <dgm:cxn modelId="{11725A68-B117-4128-B1BE-ECA7D03F5397}" type="presOf" srcId="{E6266D38-E75B-4FA6-B055-ADCC4F2793CD}" destId="{E242D76F-50FE-40F4-B5B0-E2BF9332063C}" srcOrd="0" destOrd="0" presId="urn:microsoft.com/office/officeart/2018/2/layout/IconVerticalSolidList"/>
    <dgm:cxn modelId="{8576CA55-D1E2-4627-A028-154CB0BAE82A}" srcId="{F04F6508-C73F-485E-BFC1-D7F5BB6B167A}" destId="{4B7C0D3B-FB6E-4A6D-81DB-2878E84DA69F}" srcOrd="0" destOrd="0" parTransId="{DD5881A6-A0E0-42C3-8B1E-4D6638BB9B47}" sibTransId="{60EBF511-C367-4F22-88EC-80C4A29B990B}"/>
    <dgm:cxn modelId="{E6C29177-0C0A-4A0B-A6AA-A932485EFA72}" srcId="{F04F6508-C73F-485E-BFC1-D7F5BB6B167A}" destId="{E6266D38-E75B-4FA6-B055-ADCC4F2793CD}" srcOrd="1" destOrd="0" parTransId="{AEB4F200-F47F-4EA0-85CD-624312EC3A31}" sibTransId="{CC7AE1C7-4BFB-4EB1-9FB9-A5EEBCF44E76}"/>
    <dgm:cxn modelId="{B932F8F7-8BF8-40CB-84AA-739B3C5A4008}" type="presOf" srcId="{F04F6508-C73F-485E-BFC1-D7F5BB6B167A}" destId="{CBA9D5EF-55DB-4483-A494-431197A7E57E}" srcOrd="0" destOrd="0" presId="urn:microsoft.com/office/officeart/2018/2/layout/IconVerticalSolidList"/>
    <dgm:cxn modelId="{035DAC84-297B-4682-876E-183405452A7D}" type="presParOf" srcId="{CBA9D5EF-55DB-4483-A494-431197A7E57E}" destId="{928E7D73-4A71-4297-8119-C7A881EC6CD4}" srcOrd="0" destOrd="0" presId="urn:microsoft.com/office/officeart/2018/2/layout/IconVerticalSolidList"/>
    <dgm:cxn modelId="{17BD69BA-1822-433B-9030-798BF47A1AD3}" type="presParOf" srcId="{928E7D73-4A71-4297-8119-C7A881EC6CD4}" destId="{7FA559BE-A10B-4CA0-83D5-F139E0BF83F2}" srcOrd="0" destOrd="0" presId="urn:microsoft.com/office/officeart/2018/2/layout/IconVerticalSolidList"/>
    <dgm:cxn modelId="{6B640E43-E038-4B6D-AD42-EA1741A84344}" type="presParOf" srcId="{928E7D73-4A71-4297-8119-C7A881EC6CD4}" destId="{1AD617AD-ADDE-49C3-A9B9-F0A006378ACE}" srcOrd="1" destOrd="0" presId="urn:microsoft.com/office/officeart/2018/2/layout/IconVerticalSolidList"/>
    <dgm:cxn modelId="{42DEBF24-9EFC-43C7-A226-63CAB8F11002}" type="presParOf" srcId="{928E7D73-4A71-4297-8119-C7A881EC6CD4}" destId="{2CD39AE2-8FC8-442B-A1C0-B32BFDE157D6}" srcOrd="2" destOrd="0" presId="urn:microsoft.com/office/officeart/2018/2/layout/IconVerticalSolidList"/>
    <dgm:cxn modelId="{2596CA32-0A7C-4DAE-8981-0BAF2CBF9C87}" type="presParOf" srcId="{928E7D73-4A71-4297-8119-C7A881EC6CD4}" destId="{2A372770-02EB-4A19-9BE4-DBA39078FF4B}" srcOrd="3" destOrd="0" presId="urn:microsoft.com/office/officeart/2018/2/layout/IconVerticalSolidList"/>
    <dgm:cxn modelId="{0357EF24-A91E-4BDE-88DB-99E1BB6F290F}" type="presParOf" srcId="{CBA9D5EF-55DB-4483-A494-431197A7E57E}" destId="{C4908AF6-D478-4956-B515-477D81A310FE}" srcOrd="1" destOrd="0" presId="urn:microsoft.com/office/officeart/2018/2/layout/IconVerticalSolidList"/>
    <dgm:cxn modelId="{1A2B6993-3B03-4382-8C06-6D5C0D4F98A0}" type="presParOf" srcId="{CBA9D5EF-55DB-4483-A494-431197A7E57E}" destId="{C3611623-3989-4419-B3D7-3A4446B487BA}" srcOrd="2" destOrd="0" presId="urn:microsoft.com/office/officeart/2018/2/layout/IconVerticalSolidList"/>
    <dgm:cxn modelId="{70FE11C2-9028-43B7-921E-16662BED2D24}" type="presParOf" srcId="{C3611623-3989-4419-B3D7-3A4446B487BA}" destId="{04691092-9986-4405-B7E1-B2F0172ECA72}" srcOrd="0" destOrd="0" presId="urn:microsoft.com/office/officeart/2018/2/layout/IconVerticalSolidList"/>
    <dgm:cxn modelId="{3DA18B5A-89B9-4139-9059-E0CE6779C978}" type="presParOf" srcId="{C3611623-3989-4419-B3D7-3A4446B487BA}" destId="{96DC4515-7498-4AAD-8450-A9D15EFD38E8}" srcOrd="1" destOrd="0" presId="urn:microsoft.com/office/officeart/2018/2/layout/IconVerticalSolidList"/>
    <dgm:cxn modelId="{A3CCC0EB-BCD4-461F-83BB-97D775CB0358}" type="presParOf" srcId="{C3611623-3989-4419-B3D7-3A4446B487BA}" destId="{6486EE56-84A7-4CED-BFB0-053D3EC2B6D5}" srcOrd="2" destOrd="0" presId="urn:microsoft.com/office/officeart/2018/2/layout/IconVerticalSolidList"/>
    <dgm:cxn modelId="{142A7E21-BBBF-4E93-A6AD-6A461F87550C}" type="presParOf" srcId="{C3611623-3989-4419-B3D7-3A4446B487BA}" destId="{E242D76F-50FE-40F4-B5B0-E2BF933206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A5C6B-E826-49CB-8434-2571837099B8}">
      <dsp:nvSpPr>
        <dsp:cNvPr id="0" name=""/>
        <dsp:cNvSpPr/>
      </dsp:nvSpPr>
      <dsp:spPr>
        <a:xfrm>
          <a:off x="178851" y="73124"/>
          <a:ext cx="908544" cy="9085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D8D4520-2331-4A92-B784-0CC241ADDEAB}">
      <dsp:nvSpPr>
        <dsp:cNvPr id="0" name=""/>
        <dsp:cNvSpPr/>
      </dsp:nvSpPr>
      <dsp:spPr>
        <a:xfrm>
          <a:off x="369645" y="263919"/>
          <a:ext cx="526955" cy="52695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9418690-E3C7-45E0-B4B7-20719C3299E1}">
      <dsp:nvSpPr>
        <dsp:cNvPr id="0" name=""/>
        <dsp:cNvSpPr/>
      </dsp:nvSpPr>
      <dsp:spPr>
        <a:xfrm>
          <a:off x="1282083" y="73124"/>
          <a:ext cx="2141568" cy="90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Pregnancy issues </a:t>
          </a:r>
        </a:p>
      </dsp:txBody>
      <dsp:txXfrm>
        <a:off x="1282083" y="73124"/>
        <a:ext cx="2141568" cy="908544"/>
      </dsp:txXfrm>
    </dsp:sp>
    <dsp:sp modelId="{4FA6E9D1-663B-4D4F-9FA3-9DF7CDCE34C9}">
      <dsp:nvSpPr>
        <dsp:cNvPr id="0" name=""/>
        <dsp:cNvSpPr/>
      </dsp:nvSpPr>
      <dsp:spPr>
        <a:xfrm>
          <a:off x="3796804" y="73124"/>
          <a:ext cx="908544" cy="9085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7FD8D14-C0BA-4AC6-91BA-A8069DFEC97C}">
      <dsp:nvSpPr>
        <dsp:cNvPr id="0" name=""/>
        <dsp:cNvSpPr/>
      </dsp:nvSpPr>
      <dsp:spPr>
        <a:xfrm>
          <a:off x="3987599" y="263919"/>
          <a:ext cx="526955" cy="52695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3FB33E4-DEB4-4E58-AF7C-4823938A81E0}">
      <dsp:nvSpPr>
        <dsp:cNvPr id="0" name=""/>
        <dsp:cNvSpPr/>
      </dsp:nvSpPr>
      <dsp:spPr>
        <a:xfrm>
          <a:off x="4900037" y="73124"/>
          <a:ext cx="2141568" cy="90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Reproductive issues: infertility, miscarriages and birth defects </a:t>
          </a:r>
        </a:p>
      </dsp:txBody>
      <dsp:txXfrm>
        <a:off x="4900037" y="73124"/>
        <a:ext cx="2141568" cy="908544"/>
      </dsp:txXfrm>
    </dsp:sp>
    <dsp:sp modelId="{88C03A1A-8474-40E4-A7C4-85DC2CBD0DAA}">
      <dsp:nvSpPr>
        <dsp:cNvPr id="0" name=""/>
        <dsp:cNvSpPr/>
      </dsp:nvSpPr>
      <dsp:spPr>
        <a:xfrm>
          <a:off x="7414758" y="73124"/>
          <a:ext cx="908544" cy="90854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F715CE6-4422-48F0-A112-C5B9CEC8377B}">
      <dsp:nvSpPr>
        <dsp:cNvPr id="0" name=""/>
        <dsp:cNvSpPr/>
      </dsp:nvSpPr>
      <dsp:spPr>
        <a:xfrm>
          <a:off x="7605552" y="263919"/>
          <a:ext cx="526955" cy="52695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3821528-6FA3-4209-86A5-C4DB6F0E04CA}">
      <dsp:nvSpPr>
        <dsp:cNvPr id="0" name=""/>
        <dsp:cNvSpPr/>
      </dsp:nvSpPr>
      <dsp:spPr>
        <a:xfrm>
          <a:off x="8517990" y="73124"/>
          <a:ext cx="2141568" cy="90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Smoking can affect bone health.</a:t>
          </a:r>
        </a:p>
      </dsp:txBody>
      <dsp:txXfrm>
        <a:off x="8517990" y="73124"/>
        <a:ext cx="2141568" cy="908544"/>
      </dsp:txXfrm>
    </dsp:sp>
    <dsp:sp modelId="{07D9C46B-1B68-45C7-B679-FEADE9008BC5}">
      <dsp:nvSpPr>
        <dsp:cNvPr id="0" name=""/>
        <dsp:cNvSpPr/>
      </dsp:nvSpPr>
      <dsp:spPr>
        <a:xfrm>
          <a:off x="178851" y="1721396"/>
          <a:ext cx="908544" cy="90854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C1C06CC-65BF-4B3C-B418-0C462BD198C9}">
      <dsp:nvSpPr>
        <dsp:cNvPr id="0" name=""/>
        <dsp:cNvSpPr/>
      </dsp:nvSpPr>
      <dsp:spPr>
        <a:xfrm>
          <a:off x="369645" y="1912191"/>
          <a:ext cx="526955" cy="52695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2B271A2-37D0-4675-9F7D-B48983A8BBDE}">
      <dsp:nvSpPr>
        <dsp:cNvPr id="0" name=""/>
        <dsp:cNvSpPr/>
      </dsp:nvSpPr>
      <dsp:spPr>
        <a:xfrm>
          <a:off x="1282083" y="1721396"/>
          <a:ext cx="2141568" cy="90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Smoking affects the health of teeth </a:t>
          </a:r>
        </a:p>
      </dsp:txBody>
      <dsp:txXfrm>
        <a:off x="1282083" y="1721396"/>
        <a:ext cx="2141568" cy="908544"/>
      </dsp:txXfrm>
    </dsp:sp>
    <dsp:sp modelId="{258AA8C8-C9C4-456F-A403-3075A24AD4F8}">
      <dsp:nvSpPr>
        <dsp:cNvPr id="0" name=""/>
        <dsp:cNvSpPr/>
      </dsp:nvSpPr>
      <dsp:spPr>
        <a:xfrm>
          <a:off x="3796804" y="1721396"/>
          <a:ext cx="908544" cy="90854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B02D324-9C9D-4C16-85D2-FDFBEA82D45E}">
      <dsp:nvSpPr>
        <dsp:cNvPr id="0" name=""/>
        <dsp:cNvSpPr/>
      </dsp:nvSpPr>
      <dsp:spPr>
        <a:xfrm>
          <a:off x="3975871" y="1912191"/>
          <a:ext cx="550410" cy="526955"/>
        </a:xfrm>
        <a:prstGeom prst="rect">
          <a:avLst/>
        </a:prstGeom>
        <a:blipFill>
          <a:blip xmlns:r="http://schemas.openxmlformats.org/officeDocument/2006/relationships" r:embed="rId9" cstate="print">
            <a:lum bright="70000" contrast="-70000"/>
            <a:extLst>
              <a:ext uri="{BEBA8EAE-BF5A-486C-A8C5-ECC9F3942E4B}">
                <a14:imgProps xmlns:a14="http://schemas.microsoft.com/office/drawing/2010/main">
                  <a14:imgLayer r:embed="rId10">
                    <a14:imgEffect>
                      <a14:colorTemperature colorTemp="1500"/>
                    </a14:imgEffect>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l="-47000" r="-47000"/>
          </a:stretch>
        </a:blipFill>
        <a:ln>
          <a:noFill/>
        </a:ln>
        <a:effectLst/>
      </dsp:spPr>
      <dsp:style>
        <a:lnRef idx="0">
          <a:scrgbClr r="0" g="0" b="0"/>
        </a:lnRef>
        <a:fillRef idx="3">
          <a:scrgbClr r="0" g="0" b="0"/>
        </a:fillRef>
        <a:effectRef idx="2">
          <a:scrgbClr r="0" g="0" b="0"/>
        </a:effectRef>
        <a:fontRef idx="minor">
          <a:schemeClr val="lt1"/>
        </a:fontRef>
      </dsp:style>
    </dsp:sp>
    <dsp:sp modelId="{B2E134D7-CD66-4B82-9336-CD4E91A797C9}">
      <dsp:nvSpPr>
        <dsp:cNvPr id="0" name=""/>
        <dsp:cNvSpPr/>
      </dsp:nvSpPr>
      <dsp:spPr>
        <a:xfrm>
          <a:off x="4900037" y="1721396"/>
          <a:ext cx="2141568" cy="90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Smoking can increase your risk for cataracts and age-related macular degeneration (AMD). </a:t>
          </a:r>
        </a:p>
      </dsp:txBody>
      <dsp:txXfrm>
        <a:off x="4900037" y="1721396"/>
        <a:ext cx="2141568" cy="908544"/>
      </dsp:txXfrm>
    </dsp:sp>
    <dsp:sp modelId="{2B787C76-0D29-4AD7-AD57-5F016B56E11B}">
      <dsp:nvSpPr>
        <dsp:cNvPr id="0" name=""/>
        <dsp:cNvSpPr/>
      </dsp:nvSpPr>
      <dsp:spPr>
        <a:xfrm>
          <a:off x="7414758" y="1721396"/>
          <a:ext cx="908544" cy="9085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4230F7D-ED36-47A0-9D00-E48841BC7424}">
      <dsp:nvSpPr>
        <dsp:cNvPr id="0" name=""/>
        <dsp:cNvSpPr/>
      </dsp:nvSpPr>
      <dsp:spPr>
        <a:xfrm>
          <a:off x="7605552" y="1912191"/>
          <a:ext cx="526955" cy="526955"/>
        </a:xfrm>
        <a:prstGeom prst="rect">
          <a:avLst/>
        </a:prstGeom>
        <a:blipFill>
          <a:blip xmlns:r="http://schemas.openxmlformats.org/officeDocument/2006/relationships"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E93D39F-F75C-46B8-BEBC-F65933AC848F}">
      <dsp:nvSpPr>
        <dsp:cNvPr id="0" name=""/>
        <dsp:cNvSpPr/>
      </dsp:nvSpPr>
      <dsp:spPr>
        <a:xfrm>
          <a:off x="8517990" y="1721396"/>
          <a:ext cx="2141568" cy="90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Smoking is a cause of type 2 diabetes mellitus and can make it harder to control. </a:t>
          </a:r>
        </a:p>
      </dsp:txBody>
      <dsp:txXfrm>
        <a:off x="8517990" y="1721396"/>
        <a:ext cx="2141568" cy="908544"/>
      </dsp:txXfrm>
    </dsp:sp>
    <dsp:sp modelId="{51418EED-BE32-40C3-9355-17BEE453AA14}">
      <dsp:nvSpPr>
        <dsp:cNvPr id="0" name=""/>
        <dsp:cNvSpPr/>
      </dsp:nvSpPr>
      <dsp:spPr>
        <a:xfrm>
          <a:off x="178851" y="3369668"/>
          <a:ext cx="908544" cy="9085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9B06897-2120-4EF9-93E6-B70DBB2CCD32}">
      <dsp:nvSpPr>
        <dsp:cNvPr id="0" name=""/>
        <dsp:cNvSpPr/>
      </dsp:nvSpPr>
      <dsp:spPr>
        <a:xfrm>
          <a:off x="369645" y="3560462"/>
          <a:ext cx="526955" cy="526955"/>
        </a:xfrm>
        <a:prstGeom prst="rect">
          <a:avLst/>
        </a:prstGeom>
        <a:blipFill>
          <a:blip xmlns:r="http://schemas.openxmlformats.org/officeDocument/2006/relationships"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AEAE96-9062-4589-B3FA-AEDC41807D11}">
      <dsp:nvSpPr>
        <dsp:cNvPr id="0" name=""/>
        <dsp:cNvSpPr/>
      </dsp:nvSpPr>
      <dsp:spPr>
        <a:xfrm>
          <a:off x="1282083" y="3369668"/>
          <a:ext cx="2141568" cy="90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adverse effects on the body, including inflammation, decreased immune function and healing.</a:t>
          </a:r>
        </a:p>
      </dsp:txBody>
      <dsp:txXfrm>
        <a:off x="1282083" y="3369668"/>
        <a:ext cx="2141568" cy="908544"/>
      </dsp:txXfrm>
    </dsp:sp>
    <dsp:sp modelId="{A6C08B33-DB0E-4680-B99A-0D72B141ED19}">
      <dsp:nvSpPr>
        <dsp:cNvPr id="0" name=""/>
        <dsp:cNvSpPr/>
      </dsp:nvSpPr>
      <dsp:spPr>
        <a:xfrm>
          <a:off x="3796804" y="3369668"/>
          <a:ext cx="908544" cy="90854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4CEBEF-A82B-4F72-95E5-6BF548BF6378}">
      <dsp:nvSpPr>
        <dsp:cNvPr id="0" name=""/>
        <dsp:cNvSpPr/>
      </dsp:nvSpPr>
      <dsp:spPr>
        <a:xfrm>
          <a:off x="3987599" y="3560462"/>
          <a:ext cx="526955" cy="526955"/>
        </a:xfrm>
        <a:prstGeom prst="rect">
          <a:avLst/>
        </a:prstGeom>
        <a:blipFill>
          <a:blip xmlns:r="http://schemas.openxmlformats.org/officeDocument/2006/relationships"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D4E25FB-BB93-4083-A61E-8885B843B2FD}">
      <dsp:nvSpPr>
        <dsp:cNvPr id="0" name=""/>
        <dsp:cNvSpPr/>
      </dsp:nvSpPr>
      <dsp:spPr>
        <a:xfrm>
          <a:off x="4900037" y="3369668"/>
          <a:ext cx="2141568" cy="90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Smoking is a cause of rheumatoid arthritis.</a:t>
          </a:r>
        </a:p>
      </dsp:txBody>
      <dsp:txXfrm>
        <a:off x="4900037" y="3369668"/>
        <a:ext cx="2141568" cy="9085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2BCA5-18A5-4C3A-9FC4-A31CBC2AB636}">
      <dsp:nvSpPr>
        <dsp:cNvPr id="0" name=""/>
        <dsp:cNvSpPr/>
      </dsp:nvSpPr>
      <dsp:spPr>
        <a:xfrm>
          <a:off x="212335"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36A1B-9332-482C-85DC-83E933FF3F20}">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74CA28-1ED2-4F79-82E3-7C440BE64467}">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Substance abuse is characterized by the development of consequences from substance use, and these consequences can serve as motivators for change.</a:t>
          </a:r>
        </a:p>
      </dsp:txBody>
      <dsp:txXfrm>
        <a:off x="1834517" y="469890"/>
        <a:ext cx="3148942" cy="1335915"/>
      </dsp:txXfrm>
    </dsp:sp>
    <dsp:sp modelId="{CEB907D0-C098-4661-9AB5-46AE88243F13}">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A7E15E-FD5F-45E9-A061-0CD84AD89260}">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9CC00C-2138-4E1C-B8E6-11F40150B739}">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For patients with substance abuse, experts generally recommend advising abstinence. </a:t>
          </a:r>
        </a:p>
      </dsp:txBody>
      <dsp:txXfrm>
        <a:off x="7154322" y="469890"/>
        <a:ext cx="3148942" cy="1335915"/>
      </dsp:txXfrm>
    </dsp:sp>
    <dsp:sp modelId="{F730E040-33E6-4200-A35E-AFEB6952EDF2}">
      <dsp:nvSpPr>
        <dsp:cNvPr id="0" name=""/>
        <dsp:cNvSpPr/>
      </dsp:nvSpPr>
      <dsp:spPr>
        <a:xfrm>
          <a:off x="212335" y="2545532"/>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BECF89-E4B0-4235-9C87-856AE6F4EF33}">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9836FC-52AA-4F5F-BC21-4196D57A4748}">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For patients who are not committed to abstinence, it is useful to provide a variety of options for change, and harm reduction is an appropriate goal.</a:t>
          </a:r>
        </a:p>
      </dsp:txBody>
      <dsp:txXfrm>
        <a:off x="1834517" y="2545532"/>
        <a:ext cx="3148942" cy="1335915"/>
      </dsp:txXfrm>
    </dsp:sp>
    <dsp:sp modelId="{E48F66E1-801F-4C7C-8DCA-480486006776}">
      <dsp:nvSpPr>
        <dsp:cNvPr id="0" name=""/>
        <dsp:cNvSpPr/>
      </dsp:nvSpPr>
      <dsp:spPr>
        <a:xfrm>
          <a:off x="5532139" y="2545532"/>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FEC30-4D9B-44B9-8992-E574335E8D07}">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070CF1-3919-4B0A-A163-223226EF9481}">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Harm reduction strategies reduce the negative health consequences of substance use. Common examples include providing clean needles to persons who continue to inject drugs, and not driving while intoxicated. </a:t>
          </a:r>
        </a:p>
      </dsp:txBody>
      <dsp:txXfrm>
        <a:off x="7154322" y="2545532"/>
        <a:ext cx="3148942" cy="13359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151A6-B165-44AC-BE8E-856DA6F7FA40}">
      <dsp:nvSpPr>
        <dsp:cNvPr id="0" name=""/>
        <dsp:cNvSpPr/>
      </dsp:nvSpPr>
      <dsp:spPr>
        <a:xfrm>
          <a:off x="1212569" y="208031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6DC886-F7E8-41AE-9B85-1BF70C6DE625}">
      <dsp:nvSpPr>
        <dsp:cNvPr id="0" name=""/>
        <dsp:cNvSpPr/>
      </dsp:nvSpPr>
      <dsp:spPr>
        <a:xfrm>
          <a:off x="417971" y="3795193"/>
          <a:ext cx="28894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Substance dependence is a chronic relapsing and remitting illness, and patients require a longitudinal, chronic care approach that can include pharmacotherapy, referral to specialty treatment, mutual help meetings, and ongoing counseling and care coordination. </a:t>
          </a:r>
        </a:p>
      </dsp:txBody>
      <dsp:txXfrm>
        <a:off x="417971" y="3795193"/>
        <a:ext cx="2889450" cy="1035000"/>
      </dsp:txXfrm>
    </dsp:sp>
    <dsp:sp modelId="{38E0ECC3-1501-4465-ACD9-8A1FFD0E1994}">
      <dsp:nvSpPr>
        <dsp:cNvPr id="0" name=""/>
        <dsp:cNvSpPr/>
      </dsp:nvSpPr>
      <dsp:spPr>
        <a:xfrm>
          <a:off x="4607673" y="2080311"/>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18EB23-A478-4364-B004-F74E3D804D39}">
      <dsp:nvSpPr>
        <dsp:cNvPr id="0" name=""/>
        <dsp:cNvSpPr/>
      </dsp:nvSpPr>
      <dsp:spPr>
        <a:xfrm>
          <a:off x="3813075" y="3795193"/>
          <a:ext cx="28894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Brief counseling can help an ambivalent patient with substance dependence to enter a treatment program, engage with mutual help meetings, or agree to a trial of pharmacotherapy. </a:t>
          </a:r>
        </a:p>
      </dsp:txBody>
      <dsp:txXfrm>
        <a:off x="3813075" y="3795193"/>
        <a:ext cx="2889450" cy="1035000"/>
      </dsp:txXfrm>
    </dsp:sp>
    <dsp:sp modelId="{033BBDA5-558B-4394-81F3-94B158195801}">
      <dsp:nvSpPr>
        <dsp:cNvPr id="0" name=""/>
        <dsp:cNvSpPr/>
      </dsp:nvSpPr>
      <dsp:spPr>
        <a:xfrm>
          <a:off x="8002777" y="2080311"/>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A35900-00CC-4A8F-809E-B09EEE426C1D}">
      <dsp:nvSpPr>
        <dsp:cNvPr id="0" name=""/>
        <dsp:cNvSpPr/>
      </dsp:nvSpPr>
      <dsp:spPr>
        <a:xfrm>
          <a:off x="7208178" y="3795193"/>
          <a:ext cx="28894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Physicians should engage family members in the treatment plan when appropriate and with the patient's consent. Treatment programs that involve families have improved rates of retention and abstinence.</a:t>
          </a:r>
        </a:p>
      </dsp:txBody>
      <dsp:txXfrm>
        <a:off x="7208178" y="3795193"/>
        <a:ext cx="2889450" cy="1035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8D5AB-B67B-4A9C-97EE-F2CE65A488A6}">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ED5C3-0BA6-406B-A15F-34A54E6BA8E2}">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Physicians may attempt a slow taper (usually over months) of benzodiazepines in selected patients.</a:t>
          </a:r>
        </a:p>
      </dsp:txBody>
      <dsp:txXfrm>
        <a:off x="0" y="0"/>
        <a:ext cx="6492875" cy="2552700"/>
      </dsp:txXfrm>
    </dsp:sp>
    <dsp:sp modelId="{A6727974-394F-443A-9603-BFF61DDA1E34}">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BD9BE-7728-4365-94ED-A1BCC5DA3B41}">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cs typeface="Calibri Light"/>
            </a:rPr>
            <a:t>Most </a:t>
          </a:r>
          <a:r>
            <a:rPr lang="en-US" sz="2800" kern="1200"/>
            <a:t>patients should generally be referred to a specialist, if possible. Risks of tapering benzodiazepines include increased anxiety and depression symptoms, seizures, and altered mental status.</a:t>
          </a:r>
        </a:p>
      </dsp:txBody>
      <dsp:txXfrm>
        <a:off x="0" y="2552700"/>
        <a:ext cx="6492875" cy="25527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F862D-3B45-4AEE-9AB5-316756D21D0C}">
      <dsp:nvSpPr>
        <dsp:cNvPr id="0" name=""/>
        <dsp:cNvSpPr/>
      </dsp:nvSpPr>
      <dsp:spPr>
        <a:xfrm>
          <a:off x="0" y="3320575"/>
          <a:ext cx="10515600" cy="21786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a:t>How will you approach him?</a:t>
          </a:r>
        </a:p>
      </dsp:txBody>
      <dsp:txXfrm>
        <a:off x="0" y="3320575"/>
        <a:ext cx="10515600" cy="2178657"/>
      </dsp:txXfrm>
    </dsp:sp>
    <dsp:sp modelId="{FF20FBB9-0AC6-4EE8-B0B0-94D50338AF37}">
      <dsp:nvSpPr>
        <dsp:cNvPr id="0" name=""/>
        <dsp:cNvSpPr/>
      </dsp:nvSpPr>
      <dsp:spPr>
        <a:xfrm rot="10800000">
          <a:off x="0" y="2480"/>
          <a:ext cx="10515600" cy="3350774"/>
        </a:xfrm>
        <a:prstGeom prst="upArrowCallou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A young patient came to your clinic with chest pain and you suspected drug abuse. You screened him and he was positive.</a:t>
          </a:r>
        </a:p>
      </dsp:txBody>
      <dsp:txXfrm rot="10800000">
        <a:off x="0" y="2480"/>
        <a:ext cx="10515600" cy="2177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05EC7-5652-4699-AF39-351914DD48BE}">
      <dsp:nvSpPr>
        <dsp:cNvPr id="0" name=""/>
        <dsp:cNvSpPr/>
      </dsp:nvSpPr>
      <dsp:spPr>
        <a:xfrm>
          <a:off x="0" y="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D1780-9330-4672-9FC1-E55D14B5AD4D}">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Low birth weight baby. </a:t>
          </a:r>
        </a:p>
      </dsp:txBody>
      <dsp:txXfrm>
        <a:off x="0" y="0"/>
        <a:ext cx="6492875" cy="1276350"/>
      </dsp:txXfrm>
    </dsp:sp>
    <dsp:sp modelId="{8B707D7A-88B8-41EA-BBE4-1345902C59E5}">
      <dsp:nvSpPr>
        <dsp:cNvPr id="0" name=""/>
        <dsp:cNvSpPr/>
      </dsp:nvSpPr>
      <dsp:spPr>
        <a:xfrm>
          <a:off x="0" y="12763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6E7D3-AA12-496D-8E2F-C69AE14166CF}">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Risk of sudden infant death syndrome</a:t>
          </a:r>
        </a:p>
      </dsp:txBody>
      <dsp:txXfrm>
        <a:off x="0" y="1276350"/>
        <a:ext cx="6492875" cy="1276350"/>
      </dsp:txXfrm>
    </dsp:sp>
    <dsp:sp modelId="{1F7291EF-A9B7-45B6-A80A-B9720C0FEC3B}">
      <dsp:nvSpPr>
        <dsp:cNvPr id="0" name=""/>
        <dsp:cNvSpPr/>
      </dsp:nvSpPr>
      <dsp:spPr>
        <a:xfrm>
          <a:off x="0" y="255270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94682-4638-4E1A-98F1-A5FFAE278FC2}">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Prematurity </a:t>
          </a:r>
        </a:p>
      </dsp:txBody>
      <dsp:txXfrm>
        <a:off x="0" y="2552700"/>
        <a:ext cx="6492875" cy="1276350"/>
      </dsp:txXfrm>
    </dsp:sp>
    <dsp:sp modelId="{CB58700A-B879-49C0-875A-597DF3CCBA9B}">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6823B-E7FC-4113-BD9B-6E2A59B6B963}">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Miscarriage </a:t>
          </a:r>
        </a:p>
      </dsp:txBody>
      <dsp:txXfrm>
        <a:off x="0" y="3829050"/>
        <a:ext cx="6492875" cy="1276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32E93-EA28-457F-A8A7-0B1F91F76050}">
      <dsp:nvSpPr>
        <dsp:cNvPr id="0" name=""/>
        <dsp:cNvSpPr/>
      </dsp:nvSpPr>
      <dsp:spPr>
        <a:xfrm>
          <a:off x="0" y="102043"/>
          <a:ext cx="6513603" cy="10740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Relevance: Why is stopping relevant to the smoker </a:t>
          </a:r>
        </a:p>
      </dsp:txBody>
      <dsp:txXfrm>
        <a:off x="52431" y="154474"/>
        <a:ext cx="6408741" cy="969198"/>
      </dsp:txXfrm>
    </dsp:sp>
    <dsp:sp modelId="{5D0945C6-A43E-4922-B6B4-4EAADBF40345}">
      <dsp:nvSpPr>
        <dsp:cNvPr id="0" name=""/>
        <dsp:cNvSpPr/>
      </dsp:nvSpPr>
      <dsp:spPr>
        <a:xfrm>
          <a:off x="0" y="1253863"/>
          <a:ext cx="6513603" cy="1074060"/>
        </a:xfrm>
        <a:prstGeom prst="roundRect">
          <a:avLst/>
        </a:prstGeom>
        <a:solidFill>
          <a:schemeClr val="accent5">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Risks: what are the risks of smoking </a:t>
          </a:r>
        </a:p>
      </dsp:txBody>
      <dsp:txXfrm>
        <a:off x="52431" y="1306294"/>
        <a:ext cx="6408741" cy="969198"/>
      </dsp:txXfrm>
    </dsp:sp>
    <dsp:sp modelId="{374F6E0C-E351-48B3-87DB-B814ACF032BC}">
      <dsp:nvSpPr>
        <dsp:cNvPr id="0" name=""/>
        <dsp:cNvSpPr/>
      </dsp:nvSpPr>
      <dsp:spPr>
        <a:xfrm>
          <a:off x="0" y="2405683"/>
          <a:ext cx="6513603" cy="107406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Rewards: what are the rewards when quitting</a:t>
          </a:r>
        </a:p>
      </dsp:txBody>
      <dsp:txXfrm>
        <a:off x="52431" y="2458114"/>
        <a:ext cx="6408741" cy="969198"/>
      </dsp:txXfrm>
    </dsp:sp>
    <dsp:sp modelId="{EF634818-31BF-4B05-B64E-681E72B76716}">
      <dsp:nvSpPr>
        <dsp:cNvPr id="0" name=""/>
        <dsp:cNvSpPr/>
      </dsp:nvSpPr>
      <dsp:spPr>
        <a:xfrm>
          <a:off x="0" y="3557503"/>
          <a:ext cx="6513603" cy="1074060"/>
        </a:xfrm>
        <a:prstGeom prst="roundRect">
          <a:avLst/>
        </a:prstGeom>
        <a:solidFill>
          <a:schemeClr val="accent5">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Roadblocks: barriers against quitting</a:t>
          </a:r>
        </a:p>
      </dsp:txBody>
      <dsp:txXfrm>
        <a:off x="52431" y="3609934"/>
        <a:ext cx="6408741" cy="969198"/>
      </dsp:txXfrm>
    </dsp:sp>
    <dsp:sp modelId="{276366AE-A40D-46A4-8B3B-B8EEFDE50ABE}">
      <dsp:nvSpPr>
        <dsp:cNvPr id="0" name=""/>
        <dsp:cNvSpPr/>
      </dsp:nvSpPr>
      <dsp:spPr>
        <a:xfrm>
          <a:off x="0" y="4709322"/>
          <a:ext cx="6513603" cy="107406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Repetition</a:t>
          </a:r>
        </a:p>
      </dsp:txBody>
      <dsp:txXfrm>
        <a:off x="52431" y="4761753"/>
        <a:ext cx="6408741" cy="969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AA5AB-65EB-432D-B5C3-D5D8945FB40A}">
      <dsp:nvSpPr>
        <dsp:cNvPr id="0" name=""/>
        <dsp:cNvSpPr/>
      </dsp:nvSpPr>
      <dsp:spPr>
        <a:xfrm>
          <a:off x="0" y="696"/>
          <a:ext cx="6513603" cy="16304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470E554-686D-4988-8D43-E9D321A32A11}">
      <dsp:nvSpPr>
        <dsp:cNvPr id="0" name=""/>
        <dsp:cNvSpPr/>
      </dsp:nvSpPr>
      <dsp:spPr>
        <a:xfrm>
          <a:off x="493210" y="367547"/>
          <a:ext cx="896745" cy="89674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6FB887F-A765-4E28-92BD-135D09B01EEB}">
      <dsp:nvSpPr>
        <dsp:cNvPr id="0" name=""/>
        <dsp:cNvSpPr/>
      </dsp:nvSpPr>
      <dsp:spPr>
        <a:xfrm>
          <a:off x="1883165" y="696"/>
          <a:ext cx="4630438" cy="1630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556" tIns="172556" rIns="172556" bIns="172556" numCol="1" spcCol="1270" anchor="ctr" anchorCtr="0">
          <a:noAutofit/>
        </a:bodyPr>
        <a:lstStyle/>
        <a:p>
          <a:pPr marL="0" lvl="0" indent="0" algn="l" defTabSz="1111250">
            <a:lnSpc>
              <a:spcPct val="90000"/>
            </a:lnSpc>
            <a:spcBef>
              <a:spcPct val="0"/>
            </a:spcBef>
            <a:spcAft>
              <a:spcPct val="35000"/>
            </a:spcAft>
            <a:buNone/>
          </a:pPr>
          <a:r>
            <a:rPr lang="en-US" sz="2500" kern="1200" dirty="0"/>
            <a:t>Behavioral and social connections: smoking is tied to everyday activity.</a:t>
          </a:r>
        </a:p>
      </dsp:txBody>
      <dsp:txXfrm>
        <a:off x="1883165" y="696"/>
        <a:ext cx="4630438" cy="1630446"/>
      </dsp:txXfrm>
    </dsp:sp>
    <dsp:sp modelId="{03FC2E7B-F60E-4C52-90B6-C71EDA8F4CE0}">
      <dsp:nvSpPr>
        <dsp:cNvPr id="0" name=""/>
        <dsp:cNvSpPr/>
      </dsp:nvSpPr>
      <dsp:spPr>
        <a:xfrm>
          <a:off x="0" y="2038754"/>
          <a:ext cx="6513603" cy="16304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B020C50-D739-4A1D-B1E2-03BFB20A291B}">
      <dsp:nvSpPr>
        <dsp:cNvPr id="0" name=""/>
        <dsp:cNvSpPr/>
      </dsp:nvSpPr>
      <dsp:spPr>
        <a:xfrm>
          <a:off x="493210" y="2405605"/>
          <a:ext cx="896745" cy="89674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6D4505B-FCC2-480B-BED6-F971639D104C}">
      <dsp:nvSpPr>
        <dsp:cNvPr id="0" name=""/>
        <dsp:cNvSpPr/>
      </dsp:nvSpPr>
      <dsp:spPr>
        <a:xfrm>
          <a:off x="1883165" y="2038754"/>
          <a:ext cx="4630438" cy="1630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556" tIns="172556" rIns="172556" bIns="172556" numCol="1" spcCol="1270" anchor="ctr" anchorCtr="0">
          <a:noAutofit/>
        </a:bodyPr>
        <a:lstStyle/>
        <a:p>
          <a:pPr marL="0" lvl="0" indent="0" algn="l" defTabSz="1111250">
            <a:lnSpc>
              <a:spcPct val="90000"/>
            </a:lnSpc>
            <a:spcBef>
              <a:spcPct val="0"/>
            </a:spcBef>
            <a:spcAft>
              <a:spcPct val="35000"/>
            </a:spcAft>
            <a:buNone/>
          </a:pPr>
          <a:r>
            <a:rPr lang="en-US" sz="2500" kern="1200" dirty="0"/>
            <a:t>Emotional connections: Smokers link smoking with certain emotions</a:t>
          </a:r>
        </a:p>
      </dsp:txBody>
      <dsp:txXfrm>
        <a:off x="1883165" y="2038754"/>
        <a:ext cx="4630438" cy="1630446"/>
      </dsp:txXfrm>
    </dsp:sp>
    <dsp:sp modelId="{6F67C23D-6786-4F09-87E2-6330A02241A5}">
      <dsp:nvSpPr>
        <dsp:cNvPr id="0" name=""/>
        <dsp:cNvSpPr/>
      </dsp:nvSpPr>
      <dsp:spPr>
        <a:xfrm>
          <a:off x="0" y="4076812"/>
          <a:ext cx="6513603" cy="16304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3D04CB3-C197-400B-8F2A-A594833BBEFA}">
      <dsp:nvSpPr>
        <dsp:cNvPr id="0" name=""/>
        <dsp:cNvSpPr/>
      </dsp:nvSpPr>
      <dsp:spPr>
        <a:xfrm>
          <a:off x="493210" y="4443663"/>
          <a:ext cx="896745" cy="89674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68528F4-62D8-422A-B731-40E9EFFD870C}">
      <dsp:nvSpPr>
        <dsp:cNvPr id="0" name=""/>
        <dsp:cNvSpPr/>
      </dsp:nvSpPr>
      <dsp:spPr>
        <a:xfrm>
          <a:off x="1883165" y="4076812"/>
          <a:ext cx="4630438" cy="1630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556" tIns="172556" rIns="172556" bIns="172556" numCol="1" spcCol="1270" anchor="ctr" anchorCtr="0">
          <a:noAutofit/>
        </a:bodyPr>
        <a:lstStyle/>
        <a:p>
          <a:pPr marL="0" lvl="0" indent="0" algn="l" defTabSz="1111250">
            <a:lnSpc>
              <a:spcPct val="90000"/>
            </a:lnSpc>
            <a:spcBef>
              <a:spcPct val="0"/>
            </a:spcBef>
            <a:spcAft>
              <a:spcPct val="35000"/>
            </a:spcAft>
            <a:buNone/>
          </a:pPr>
          <a:r>
            <a:rPr lang="en-US" sz="2500" kern="1200" dirty="0"/>
            <a:t>Physical addiction : Nicotine withdrawal symptoms.</a:t>
          </a:r>
        </a:p>
      </dsp:txBody>
      <dsp:txXfrm>
        <a:off x="1883165" y="4076812"/>
        <a:ext cx="4630438" cy="1630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0336C-DB1D-4070-A0FC-0AA9DD33E6BC}">
      <dsp:nvSpPr>
        <dsp:cNvPr id="0" name=""/>
        <dsp:cNvSpPr/>
      </dsp:nvSpPr>
      <dsp:spPr>
        <a:xfrm>
          <a:off x="0" y="44"/>
          <a:ext cx="3668490" cy="176475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b="1" kern="1200"/>
            <a:t>1-  NRT’s.</a:t>
          </a:r>
          <a:endParaRPr lang="en-US" sz="5000" kern="1200"/>
        </a:p>
      </dsp:txBody>
      <dsp:txXfrm>
        <a:off x="86148" y="86192"/>
        <a:ext cx="3496194" cy="1592463"/>
      </dsp:txXfrm>
    </dsp:sp>
    <dsp:sp modelId="{7CB26E9E-2C9A-4751-BA81-C80DD2EAA73E}">
      <dsp:nvSpPr>
        <dsp:cNvPr id="0" name=""/>
        <dsp:cNvSpPr/>
      </dsp:nvSpPr>
      <dsp:spPr>
        <a:xfrm rot="5400000">
          <a:off x="6223467" y="-525459"/>
          <a:ext cx="1411807" cy="652176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a:t>bupropion</a:t>
          </a:r>
        </a:p>
        <a:p>
          <a:pPr marL="285750" lvl="1" indent="-285750" algn="l" defTabSz="1644650">
            <a:lnSpc>
              <a:spcPct val="90000"/>
            </a:lnSpc>
            <a:spcBef>
              <a:spcPct val="0"/>
            </a:spcBef>
            <a:spcAft>
              <a:spcPct val="15000"/>
            </a:spcAft>
            <a:buChar char="•"/>
          </a:pPr>
          <a:r>
            <a:rPr lang="en-US" sz="3700" kern="1200"/>
            <a:t>varenicline </a:t>
          </a:r>
        </a:p>
      </dsp:txBody>
      <dsp:txXfrm rot="-5400000">
        <a:off x="3668491" y="2098436"/>
        <a:ext cx="6452842" cy="1273969"/>
      </dsp:txXfrm>
    </dsp:sp>
    <dsp:sp modelId="{10C6CFAB-A4B5-41DA-8051-E6A6DA51852E}">
      <dsp:nvSpPr>
        <dsp:cNvPr id="0" name=""/>
        <dsp:cNvSpPr/>
      </dsp:nvSpPr>
      <dsp:spPr>
        <a:xfrm>
          <a:off x="0" y="1853041"/>
          <a:ext cx="3668490" cy="1764759"/>
        </a:xfrm>
        <a:prstGeom prst="roundRect">
          <a:avLst/>
        </a:prstGeom>
        <a:solidFill>
          <a:schemeClr val="accent2">
            <a:hueOff val="0"/>
            <a:satOff val="0"/>
            <a:lumOff val="399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b="1" kern="1200"/>
            <a:t>2-  Non NRT’s.</a:t>
          </a:r>
          <a:endParaRPr lang="en-US" sz="5000" kern="1200"/>
        </a:p>
      </dsp:txBody>
      <dsp:txXfrm>
        <a:off x="86148" y="1939189"/>
        <a:ext cx="3496194" cy="15924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2F716-B050-459A-B31C-309ACA8F2C75}">
      <dsp:nvSpPr>
        <dsp:cNvPr id="0" name=""/>
        <dsp:cNvSpPr/>
      </dsp:nvSpPr>
      <dsp:spPr>
        <a:xfrm>
          <a:off x="0" y="612"/>
          <a:ext cx="10515600" cy="143357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982FC56-194A-4EFE-9A90-C0E47ACA008E}">
      <dsp:nvSpPr>
        <dsp:cNvPr id="0" name=""/>
        <dsp:cNvSpPr/>
      </dsp:nvSpPr>
      <dsp:spPr>
        <a:xfrm>
          <a:off x="433655" y="323166"/>
          <a:ext cx="788463" cy="78846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48873C-8620-4776-A7C1-FC7A60E84225}">
      <dsp:nvSpPr>
        <dsp:cNvPr id="0" name=""/>
        <dsp:cNvSpPr/>
      </dsp:nvSpPr>
      <dsp:spPr>
        <a:xfrm>
          <a:off x="1655774" y="612"/>
          <a:ext cx="8859825" cy="143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720" tIns="151720" rIns="151720" bIns="151720" numCol="1" spcCol="1270" anchor="ctr" anchorCtr="0">
          <a:noAutofit/>
        </a:bodyPr>
        <a:lstStyle/>
        <a:p>
          <a:pPr marL="0" lvl="0" indent="0" algn="l" defTabSz="889000">
            <a:lnSpc>
              <a:spcPct val="90000"/>
            </a:lnSpc>
            <a:spcBef>
              <a:spcPct val="0"/>
            </a:spcBef>
            <a:spcAft>
              <a:spcPct val="35000"/>
            </a:spcAft>
            <a:buNone/>
          </a:pPr>
          <a:r>
            <a:rPr lang="en-US" sz="2000" kern="1200" dirty="0"/>
            <a:t>Nicotine replacement therapy (NRT) is </a:t>
          </a:r>
          <a:r>
            <a:rPr lang="en-US" sz="2000" b="1" kern="1200" dirty="0"/>
            <a:t>the</a:t>
          </a:r>
          <a:r>
            <a:rPr lang="en-US" sz="2000" kern="1200" dirty="0"/>
            <a:t> </a:t>
          </a:r>
          <a:r>
            <a:rPr lang="en-US" sz="2000" b="1" kern="1200" dirty="0"/>
            <a:t>most commonly </a:t>
          </a:r>
          <a:r>
            <a:rPr lang="en-US" sz="2000" kern="1200" dirty="0"/>
            <a:t>used family of quit smoking medications. These medications can double your chances of quitting</a:t>
          </a:r>
          <a:r>
            <a:rPr lang="ar-SA" sz="2000" kern="1200" dirty="0"/>
            <a:t> </a:t>
          </a:r>
          <a:r>
            <a:rPr lang="en-US" sz="2000" kern="1200" dirty="0"/>
            <a:t>for</a:t>
          </a:r>
          <a:r>
            <a:rPr lang="ar-SA" sz="2000" kern="1200" dirty="0"/>
            <a:t> </a:t>
          </a:r>
          <a:r>
            <a:rPr lang="en-US" sz="2000" kern="1200" dirty="0"/>
            <a:t>good.</a:t>
          </a:r>
        </a:p>
      </dsp:txBody>
      <dsp:txXfrm>
        <a:off x="1655774" y="612"/>
        <a:ext cx="8859825" cy="1433570"/>
      </dsp:txXfrm>
    </dsp:sp>
    <dsp:sp modelId="{11B0C78F-2171-40A6-8ED9-70CDBFE00BB3}">
      <dsp:nvSpPr>
        <dsp:cNvPr id="0" name=""/>
        <dsp:cNvSpPr/>
      </dsp:nvSpPr>
      <dsp:spPr>
        <a:xfrm>
          <a:off x="0" y="1792576"/>
          <a:ext cx="10515600" cy="1433570"/>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BE518E9-E2D6-40CF-A03F-C9515EF5EC41}">
      <dsp:nvSpPr>
        <dsp:cNvPr id="0" name=""/>
        <dsp:cNvSpPr/>
      </dsp:nvSpPr>
      <dsp:spPr>
        <a:xfrm>
          <a:off x="433655" y="2115129"/>
          <a:ext cx="788463" cy="78846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F6DCC1-F841-4E89-9175-2F5A94D6E95A}">
      <dsp:nvSpPr>
        <dsp:cNvPr id="0" name=""/>
        <dsp:cNvSpPr/>
      </dsp:nvSpPr>
      <dsp:spPr>
        <a:xfrm>
          <a:off x="1655774" y="1792576"/>
          <a:ext cx="8859825" cy="143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720" tIns="151720" rIns="151720" bIns="151720" numCol="1" spcCol="1270" anchor="ctr" anchorCtr="0">
          <a:noAutofit/>
        </a:bodyPr>
        <a:lstStyle/>
        <a:p>
          <a:pPr marL="0" lvl="0" indent="0" algn="l" defTabSz="889000">
            <a:lnSpc>
              <a:spcPct val="90000"/>
            </a:lnSpc>
            <a:spcBef>
              <a:spcPct val="0"/>
            </a:spcBef>
            <a:spcAft>
              <a:spcPct val="35000"/>
            </a:spcAft>
            <a:buNone/>
          </a:pPr>
          <a:r>
            <a:rPr lang="en-US" sz="2000" kern="1200" dirty="0"/>
            <a:t>NRT reduces withdrawal feelings by giving you a small controlled amount of nicotine, </a:t>
          </a:r>
          <a:r>
            <a:rPr lang="en-US" sz="2000" b="1" kern="1200" dirty="0"/>
            <a:t>but none of the other dangerous chemicals found in cigarettes</a:t>
          </a:r>
          <a:r>
            <a:rPr lang="en-US" sz="2000" kern="1200" dirty="0"/>
            <a:t>. This small amount of nicotine helps satisfy your craving for nicotine and reduces the urge to smoke.</a:t>
          </a:r>
        </a:p>
      </dsp:txBody>
      <dsp:txXfrm>
        <a:off x="1655774" y="1792576"/>
        <a:ext cx="8859825" cy="1433570"/>
      </dsp:txXfrm>
    </dsp:sp>
    <dsp:sp modelId="{D62F8228-249D-4124-8043-E458F0C706F6}">
      <dsp:nvSpPr>
        <dsp:cNvPr id="0" name=""/>
        <dsp:cNvSpPr/>
      </dsp:nvSpPr>
      <dsp:spPr>
        <a:xfrm>
          <a:off x="0" y="3584539"/>
          <a:ext cx="10515600" cy="143357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519F35D-54A2-4F7D-A592-3D2C2B34002B}">
      <dsp:nvSpPr>
        <dsp:cNvPr id="0" name=""/>
        <dsp:cNvSpPr/>
      </dsp:nvSpPr>
      <dsp:spPr>
        <a:xfrm>
          <a:off x="433655" y="3907093"/>
          <a:ext cx="788463" cy="78846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A0DFB5-08C7-49AB-AD56-0F1339B298CB}">
      <dsp:nvSpPr>
        <dsp:cNvPr id="0" name=""/>
        <dsp:cNvSpPr/>
      </dsp:nvSpPr>
      <dsp:spPr>
        <a:xfrm>
          <a:off x="1655774" y="3584539"/>
          <a:ext cx="8859825" cy="143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720" tIns="151720" rIns="151720" bIns="151720" numCol="1" spcCol="1270" anchor="ctr" anchorCtr="0">
          <a:noAutofit/>
        </a:bodyPr>
        <a:lstStyle/>
        <a:p>
          <a:pPr marL="0" lvl="0" indent="0" algn="l" defTabSz="889000">
            <a:lnSpc>
              <a:spcPct val="90000"/>
            </a:lnSpc>
            <a:spcBef>
              <a:spcPct val="0"/>
            </a:spcBef>
            <a:spcAft>
              <a:spcPct val="35000"/>
            </a:spcAft>
            <a:buNone/>
          </a:pPr>
          <a:r>
            <a:rPr lang="en-US" sz="2000" kern="1200" dirty="0"/>
            <a:t>Doctors and other medical experts think NRT is the one of the most helpful tools smokers can use to quit. Some smokers have mild to moderate side effects. However, research shows that NRT is </a:t>
          </a:r>
          <a:r>
            <a:rPr lang="en-US" sz="2000" b="1" kern="1200" dirty="0"/>
            <a:t>safe and effective</a:t>
          </a:r>
          <a:r>
            <a:rPr lang="en-US" sz="2000" kern="1200" dirty="0"/>
            <a:t>. </a:t>
          </a:r>
        </a:p>
      </dsp:txBody>
      <dsp:txXfrm>
        <a:off x="1655774" y="3584539"/>
        <a:ext cx="8859825" cy="1433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25875-0791-4E15-ACB2-A527D218ED71}">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65A49E-4558-40DB-9F07-A11DA5986BF2}">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Childhood maltreatment (including abuse and neglect).</a:t>
          </a:r>
        </a:p>
      </dsp:txBody>
      <dsp:txXfrm>
        <a:off x="0" y="623"/>
        <a:ext cx="6492875" cy="729164"/>
      </dsp:txXfrm>
    </dsp:sp>
    <dsp:sp modelId="{9C424CC6-8D11-4B50-966E-38817FE2C558}">
      <dsp:nvSpPr>
        <dsp:cNvPr id="0" name=""/>
        <dsp:cNvSpPr/>
      </dsp:nvSpPr>
      <dsp:spPr>
        <a:xfrm>
          <a:off x="0" y="729788"/>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90BBE1-C3FF-41DA-96D7-3A0B7EAC2D0C}">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Parental or familial substance abuse.</a:t>
          </a:r>
        </a:p>
      </dsp:txBody>
      <dsp:txXfrm>
        <a:off x="0" y="729788"/>
        <a:ext cx="6492875" cy="729164"/>
      </dsp:txXfrm>
    </dsp:sp>
    <dsp:sp modelId="{43C20595-F6AF-478F-A9EE-65AD1116C9B3}">
      <dsp:nvSpPr>
        <dsp:cNvPr id="0" name=""/>
        <dsp:cNvSpPr/>
      </dsp:nvSpPr>
      <dsp:spPr>
        <a:xfrm>
          <a:off x="0" y="1458952"/>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889A9-C524-48EB-9874-527CEFB18AA2}">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Marital status of parents.</a:t>
          </a:r>
        </a:p>
      </dsp:txBody>
      <dsp:txXfrm>
        <a:off x="0" y="1458952"/>
        <a:ext cx="6492875" cy="729164"/>
      </dsp:txXfrm>
    </dsp:sp>
    <dsp:sp modelId="{465C7D37-3B45-415E-BA06-A96C885E0C1D}">
      <dsp:nvSpPr>
        <dsp:cNvPr id="0" name=""/>
        <dsp:cNvSpPr/>
      </dsp:nvSpPr>
      <dsp:spPr>
        <a:xfrm>
          <a:off x="0" y="218811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FFB78-4E15-494C-90D2-CA2708F48647}">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Level of parental education.</a:t>
          </a:r>
        </a:p>
      </dsp:txBody>
      <dsp:txXfrm>
        <a:off x="0" y="2188117"/>
        <a:ext cx="6492875" cy="729164"/>
      </dsp:txXfrm>
    </dsp:sp>
    <dsp:sp modelId="{20CC2D96-EA01-4BD7-A896-92BAC26BEC15}">
      <dsp:nvSpPr>
        <dsp:cNvPr id="0" name=""/>
        <dsp:cNvSpPr/>
      </dsp:nvSpPr>
      <dsp:spPr>
        <a:xfrm>
          <a:off x="0" y="2917282"/>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67FEE-9F68-400C-A49F-7A4D0F0E2773}">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Parent-child relationship.</a:t>
          </a:r>
        </a:p>
      </dsp:txBody>
      <dsp:txXfrm>
        <a:off x="0" y="2917282"/>
        <a:ext cx="6492875" cy="729164"/>
      </dsp:txXfrm>
    </dsp:sp>
    <dsp:sp modelId="{D9BB6D44-C6AB-43FF-A1E3-7027BA036DC8}">
      <dsp:nvSpPr>
        <dsp:cNvPr id="0" name=""/>
        <dsp:cNvSpPr/>
      </dsp:nvSpPr>
      <dsp:spPr>
        <a:xfrm>
          <a:off x="0" y="3646447"/>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55348-C5CF-4F7C-9D4E-CC397B5D2B54}">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Familial socioeconomic status.</a:t>
          </a:r>
        </a:p>
      </dsp:txBody>
      <dsp:txXfrm>
        <a:off x="0" y="3646447"/>
        <a:ext cx="6492875" cy="729164"/>
      </dsp:txXfrm>
    </dsp:sp>
    <dsp:sp modelId="{BFA3D5E9-24FE-4D97-ACD5-94F058555B36}">
      <dsp:nvSpPr>
        <dsp:cNvPr id="0" name=""/>
        <dsp:cNvSpPr/>
      </dsp:nvSpPr>
      <dsp:spPr>
        <a:xfrm>
          <a:off x="0" y="43756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79F7F-E777-4828-A298-F7389918F43F}">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Child perception that parents approve of substance abuse.</a:t>
          </a:r>
        </a:p>
      </dsp:txBody>
      <dsp:txXfrm>
        <a:off x="0" y="4375611"/>
        <a:ext cx="6492875" cy="7291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CD35D-056A-4311-956A-C2040C6C2172}">
      <dsp:nvSpPr>
        <dsp:cNvPr id="0" name=""/>
        <dsp:cNvSpPr/>
      </dsp:nvSpPr>
      <dsp:spPr>
        <a:xfrm>
          <a:off x="2398914" y="13181"/>
          <a:ext cx="1818562" cy="181856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6BEC749-0FDF-49A0-9E86-24FF7365FCC4}">
      <dsp:nvSpPr>
        <dsp:cNvPr id="0" name=""/>
        <dsp:cNvSpPr/>
      </dsp:nvSpPr>
      <dsp:spPr>
        <a:xfrm>
          <a:off x="2786476" y="400744"/>
          <a:ext cx="1043437" cy="104343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CF29CF9-08AC-4214-A130-CB14B3FDD0A1}">
      <dsp:nvSpPr>
        <dsp:cNvPr id="0" name=""/>
        <dsp:cNvSpPr/>
      </dsp:nvSpPr>
      <dsp:spPr>
        <a:xfrm>
          <a:off x="1817570" y="239818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Attention Deficit Hyperactivity Disorder (ADHD).</a:t>
          </a:r>
        </a:p>
      </dsp:txBody>
      <dsp:txXfrm>
        <a:off x="1817570" y="2398182"/>
        <a:ext cx="2981250" cy="720000"/>
      </dsp:txXfrm>
    </dsp:sp>
    <dsp:sp modelId="{A74BB3CD-9C93-41A5-9A32-57B2700E4358}">
      <dsp:nvSpPr>
        <dsp:cNvPr id="0" name=""/>
        <dsp:cNvSpPr/>
      </dsp:nvSpPr>
      <dsp:spPr>
        <a:xfrm>
          <a:off x="5901883" y="13181"/>
          <a:ext cx="1818562" cy="181856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FC1B594-B303-45A0-B00E-332745AE6929}">
      <dsp:nvSpPr>
        <dsp:cNvPr id="0" name=""/>
        <dsp:cNvSpPr/>
      </dsp:nvSpPr>
      <dsp:spPr>
        <a:xfrm>
          <a:off x="6289445" y="400744"/>
          <a:ext cx="1043437" cy="104343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040D755-7076-46E7-ADC3-6493AF964F35}">
      <dsp:nvSpPr>
        <dsp:cNvPr id="0" name=""/>
        <dsp:cNvSpPr/>
      </dsp:nvSpPr>
      <dsp:spPr>
        <a:xfrm>
          <a:off x="5320539" y="239818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Depression.</a:t>
          </a:r>
        </a:p>
      </dsp:txBody>
      <dsp:txXfrm>
        <a:off x="5320539" y="2398182"/>
        <a:ext cx="29812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559BE-A10B-4CA0-83D5-F139E0BF83F2}">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AD617AD-ADDE-49C3-A9B9-F0A006378ACE}">
      <dsp:nvSpPr>
        <dsp:cNvPr id="0" name=""/>
        <dsp:cNvSpPr/>
      </dsp:nvSpPr>
      <dsp:spPr>
        <a:xfrm>
          <a:off x="394883" y="1000807"/>
          <a:ext cx="717970" cy="71797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A372770-02EB-4A19-9BE4-DBA39078FF4B}">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44550">
            <a:lnSpc>
              <a:spcPct val="90000"/>
            </a:lnSpc>
            <a:spcBef>
              <a:spcPct val="0"/>
            </a:spcBef>
            <a:spcAft>
              <a:spcPct val="35000"/>
            </a:spcAft>
            <a:buNone/>
          </a:pPr>
          <a:r>
            <a:rPr lang="en-US" sz="1900" kern="1200"/>
            <a:t>Patients with hazardous substance use may benefit from brief counseling by a physician. Counseling using a motivational interviewing approach in the clinical setting has been shown to decrease the quantity and frequency of drug and alcohol use. </a:t>
          </a:r>
        </a:p>
      </dsp:txBody>
      <dsp:txXfrm>
        <a:off x="1507738" y="707092"/>
        <a:ext cx="9007861" cy="1305401"/>
      </dsp:txXfrm>
    </dsp:sp>
    <dsp:sp modelId="{04691092-9986-4405-B7E1-B2F0172ECA72}">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6DC4515-7498-4AAD-8450-A9D15EFD38E8}">
      <dsp:nvSpPr>
        <dsp:cNvPr id="0" name=""/>
        <dsp:cNvSpPr/>
      </dsp:nvSpPr>
      <dsp:spPr>
        <a:xfrm>
          <a:off x="394883" y="2632559"/>
          <a:ext cx="717970" cy="71797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242D76F-50FE-40F4-B5B0-E2BF9332063C}">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44550">
            <a:lnSpc>
              <a:spcPct val="90000"/>
            </a:lnSpc>
            <a:spcBef>
              <a:spcPct val="0"/>
            </a:spcBef>
            <a:spcAft>
              <a:spcPct val="35000"/>
            </a:spcAft>
            <a:buNone/>
          </a:pPr>
          <a:r>
            <a:rPr lang="en-US" sz="1900" kern="1200"/>
            <a:t>During counseling, the physician elicits the patient's own reasons for change, rather than telling the patient why he or she should change. Confronting or pushing the patient to change is usually not successful and can decrease motivation for change.</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64E19-7701-4EE7-AD75-B0A1199B5AC2}"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DD338-B13E-4773-8E2D-12F0425BA72C}" type="slidenum">
              <a:rPr lang="en-US" smtClean="0"/>
              <a:t>‹#›</a:t>
            </a:fld>
            <a:endParaRPr lang="en-US"/>
          </a:p>
        </p:txBody>
      </p:sp>
    </p:spTree>
    <p:extLst>
      <p:ext uri="{BB962C8B-B14F-4D97-AF65-F5344CB8AC3E}">
        <p14:creationId xmlns:p14="http://schemas.microsoft.com/office/powerpoint/2010/main" val="98082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Raises triglycerides and lower</a:t>
            </a:r>
            <a:r>
              <a:rPr lang="en-US" baseline="0" dirty="0"/>
              <a:t>s HDL</a:t>
            </a:r>
          </a:p>
          <a:p>
            <a:r>
              <a:rPr lang="en-US" baseline="0" dirty="0"/>
              <a:t>Makes the blood sticky </a:t>
            </a:r>
            <a:r>
              <a:rPr lang="en-US" baseline="0" dirty="0">
                <a:sym typeface="Wingdings" panose="05000000000000000000" pitchFamily="2" charset="2"/>
              </a:rPr>
              <a:t>more risk of clots</a:t>
            </a:r>
          </a:p>
          <a:p>
            <a:r>
              <a:rPr lang="en-US" baseline="0" dirty="0">
                <a:sym typeface="Wingdings" panose="05000000000000000000" pitchFamily="2" charset="2"/>
              </a:rPr>
              <a:t>Damages the lining of blood vessels</a:t>
            </a:r>
          </a:p>
          <a:p>
            <a:r>
              <a:rPr lang="en-US" dirty="0"/>
              <a:t>Increases</a:t>
            </a:r>
            <a:r>
              <a:rPr lang="en-US" baseline="0" dirty="0"/>
              <a:t> the risk of plaque build up</a:t>
            </a:r>
          </a:p>
          <a:p>
            <a:endParaRPr lang="en-US" dirty="0"/>
          </a:p>
        </p:txBody>
      </p:sp>
      <p:sp>
        <p:nvSpPr>
          <p:cNvPr id="4" name="Slide Number Placeholder 3"/>
          <p:cNvSpPr>
            <a:spLocks noGrp="1"/>
          </p:cNvSpPr>
          <p:nvPr>
            <p:ph type="sldNum" sz="quarter" idx="10"/>
          </p:nvPr>
        </p:nvSpPr>
        <p:spPr/>
        <p:txBody>
          <a:bodyPr/>
          <a:lstStyle/>
          <a:p>
            <a:fld id="{4FADD338-B13E-4773-8E2D-12F0425BA72C}" type="slidenum">
              <a:rPr lang="en-US" smtClean="0"/>
              <a:t>16</a:t>
            </a:fld>
            <a:endParaRPr lang="en-US"/>
          </a:p>
        </p:txBody>
      </p:sp>
    </p:spTree>
    <p:extLst>
      <p:ext uri="{BB962C8B-B14F-4D97-AF65-F5344CB8AC3E}">
        <p14:creationId xmlns:p14="http://schemas.microsoft.com/office/powerpoint/2010/main" val="272871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Makes more difficult to get pregnant</a:t>
            </a:r>
          </a:p>
        </p:txBody>
      </p:sp>
      <p:sp>
        <p:nvSpPr>
          <p:cNvPr id="4" name="Slide Number Placeholder 3"/>
          <p:cNvSpPr>
            <a:spLocks noGrp="1"/>
          </p:cNvSpPr>
          <p:nvPr>
            <p:ph type="sldNum" sz="quarter" idx="10"/>
          </p:nvPr>
        </p:nvSpPr>
        <p:spPr/>
        <p:txBody>
          <a:bodyPr/>
          <a:lstStyle/>
          <a:p>
            <a:fld id="{4FADD338-B13E-4773-8E2D-12F0425BA72C}" type="slidenum">
              <a:rPr lang="en-US" smtClean="0"/>
              <a:t>22</a:t>
            </a:fld>
            <a:endParaRPr lang="en-US"/>
          </a:p>
        </p:txBody>
      </p:sp>
    </p:spTree>
    <p:extLst>
      <p:ext uri="{BB962C8B-B14F-4D97-AF65-F5344CB8AC3E}">
        <p14:creationId xmlns:p14="http://schemas.microsoft.com/office/powerpoint/2010/main" val="288587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DD338-B13E-4773-8E2D-12F0425BA72C}" type="slidenum">
              <a:rPr lang="en-US" smtClean="0"/>
              <a:t>28</a:t>
            </a:fld>
            <a:endParaRPr lang="en-US"/>
          </a:p>
        </p:txBody>
      </p:sp>
    </p:spTree>
    <p:extLst>
      <p:ext uri="{BB962C8B-B14F-4D97-AF65-F5344CB8AC3E}">
        <p14:creationId xmlns:p14="http://schemas.microsoft.com/office/powerpoint/2010/main" val="90323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a:t>
            </a:r>
            <a:r>
              <a:rPr lang="en-US" baseline="0" dirty="0"/>
              <a:t>ide effect</a:t>
            </a:r>
          </a:p>
          <a:p>
            <a:pPr>
              <a:buClr>
                <a:srgbClr val="000000"/>
              </a:buClr>
              <a:buFont typeface="Wingdings" pitchFamily="2" charset="2"/>
              <a:buChar char="v"/>
            </a:pPr>
            <a:r>
              <a:rPr lang="en-US" sz="1200" dirty="0">
                <a:sym typeface="Arial"/>
              </a:rPr>
              <a:t>trouble in sleeping</a:t>
            </a:r>
          </a:p>
          <a:p>
            <a:pPr>
              <a:buClr>
                <a:srgbClr val="000000"/>
              </a:buClr>
              <a:buFont typeface="Wingdings" pitchFamily="2" charset="2"/>
              <a:buChar char="v"/>
            </a:pPr>
            <a:r>
              <a:rPr lang="en-US" sz="1200" dirty="0">
                <a:sym typeface="Arial"/>
              </a:rPr>
              <a:t>Agitation</a:t>
            </a:r>
          </a:p>
          <a:p>
            <a:pPr>
              <a:buClr>
                <a:srgbClr val="000000"/>
              </a:buClr>
              <a:buFont typeface="Wingdings" pitchFamily="2" charset="2"/>
              <a:buChar char="v"/>
            </a:pPr>
            <a:r>
              <a:rPr lang="en-US" sz="1200" dirty="0">
                <a:sym typeface="Arial"/>
              </a:rPr>
              <a:t>headaches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DD338-B13E-4773-8E2D-12F0425BA7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201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8DA-3D1E-4B91-8A1F-EC08DEF87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9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8DA-3D1E-4B91-8A1F-EC08DEF87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26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8DA-3D1E-4B91-8A1F-EC08DEF87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81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38DA-3D1E-4B91-8A1F-EC08DEF87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80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977606-2DBF-466F-A752-82F4CE371291}"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403491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77606-2DBF-466F-A752-82F4CE371291}"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146323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77606-2DBF-466F-A752-82F4CE371291}"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314564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003A08-CFB7-4B39-B578-E74A5A5279AE}"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4213854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03A08-CFB7-4B39-B578-E74A5A5279AE}"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2948118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03A08-CFB7-4B39-B578-E74A5A5279AE}"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1640628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003A08-CFB7-4B39-B578-E74A5A5279AE}"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190947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003A08-CFB7-4B39-B578-E74A5A5279AE}"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391581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03A08-CFB7-4B39-B578-E74A5A5279AE}"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3297459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03A08-CFB7-4B39-B578-E74A5A5279AE}"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4034654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03A08-CFB7-4B39-B578-E74A5A5279AE}"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109229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77606-2DBF-466F-A752-82F4CE371291}"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3224239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03A08-CFB7-4B39-B578-E74A5A5279AE}"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2508602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03A08-CFB7-4B39-B578-E74A5A5279AE}"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1688931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03A08-CFB7-4B39-B578-E74A5A5279AE}"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C0767-2F34-4FB6-8982-34240F4A40A2}" type="slidenum">
              <a:rPr lang="en-US" smtClean="0"/>
              <a:t>‹#›</a:t>
            </a:fld>
            <a:endParaRPr lang="en-US"/>
          </a:p>
        </p:txBody>
      </p:sp>
    </p:spTree>
    <p:extLst>
      <p:ext uri="{BB962C8B-B14F-4D97-AF65-F5344CB8AC3E}">
        <p14:creationId xmlns:p14="http://schemas.microsoft.com/office/powerpoint/2010/main" val="1972655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424A-A364-426A-8162-0EEA0DE944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229A74-AC1A-4257-86FF-4FB9FE345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089F90-44D7-4FA3-B308-5106F91A5557}"/>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5" name="Footer Placeholder 4">
            <a:extLst>
              <a:ext uri="{FF2B5EF4-FFF2-40B4-BE49-F238E27FC236}">
                <a16:creationId xmlns:a16="http://schemas.microsoft.com/office/drawing/2014/main" id="{02DC34E2-909E-46D9-B4D7-BC146D3AE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CB6A4-AF84-4DBD-87CE-49A85B76006B}"/>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1928167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9C30-7522-4710-92BC-6E2738974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7AD9A2-D81F-454D-B088-2B17364EB4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2DF75-32AB-4E06-B319-EAEB0AF5F890}"/>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5" name="Footer Placeholder 4">
            <a:extLst>
              <a:ext uri="{FF2B5EF4-FFF2-40B4-BE49-F238E27FC236}">
                <a16:creationId xmlns:a16="http://schemas.microsoft.com/office/drawing/2014/main" id="{4B878364-6D20-4FE6-8401-29076BD14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A3982-847F-4D6F-B250-785AA072C499}"/>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2435417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6502-1EBE-4ACE-86BA-20058D78DE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4910A7-FCBC-4241-B5EF-23E10B93BC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502844-0741-4CE8-962F-0C141BF11179}"/>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5" name="Footer Placeholder 4">
            <a:extLst>
              <a:ext uri="{FF2B5EF4-FFF2-40B4-BE49-F238E27FC236}">
                <a16:creationId xmlns:a16="http://schemas.microsoft.com/office/drawing/2014/main" id="{0FAB6C28-D982-4FCA-9D5D-77F02D5DF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3678E-0752-4F01-B07F-57941BE3F808}"/>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3557021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BD0A-BFA3-4FF1-9B23-59ED4BE23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E8C330-EBB7-4886-ACFA-72AB965D93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A9895F-A671-4206-A83F-8D8B47D5CA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EA1256-2C55-4626-87F6-08B78C9DD0E5}"/>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6" name="Footer Placeholder 5">
            <a:extLst>
              <a:ext uri="{FF2B5EF4-FFF2-40B4-BE49-F238E27FC236}">
                <a16:creationId xmlns:a16="http://schemas.microsoft.com/office/drawing/2014/main" id="{9A431576-BC85-4FA0-AF10-F616C1F74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78095-A6DB-4432-98FF-E1299102488E}"/>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2085026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328B-8936-4AC1-8E2D-6886481815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6A9722-2DD6-495D-BCE2-46F91739F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874AEA-E24A-4AF9-944A-6BF36431E7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6472CF-E733-4ECF-98D9-E708A5293C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4E8182-D2DE-4EAB-A8B3-FC4DC1646B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798A6A-CCB9-4557-8AD2-0F804D366A5B}"/>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8" name="Footer Placeholder 7">
            <a:extLst>
              <a:ext uri="{FF2B5EF4-FFF2-40B4-BE49-F238E27FC236}">
                <a16:creationId xmlns:a16="http://schemas.microsoft.com/office/drawing/2014/main" id="{863C0CE0-4467-4979-BA48-59157003CC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90F01E-793C-44F7-990F-D5D95196F79A}"/>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15741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D03E-7A74-4D69-BF79-65ACEB1E02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569711-D187-4967-8765-12D1053BF12A}"/>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4" name="Footer Placeholder 3">
            <a:extLst>
              <a:ext uri="{FF2B5EF4-FFF2-40B4-BE49-F238E27FC236}">
                <a16:creationId xmlns:a16="http://schemas.microsoft.com/office/drawing/2014/main" id="{927B2913-AB5E-463D-BAC5-D9DD02AE8C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75F89-599B-4D76-8360-3E8857E8D5BE}"/>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426041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0DB3AF-7872-4C2C-B6FE-42019384D11D}"/>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3" name="Footer Placeholder 2">
            <a:extLst>
              <a:ext uri="{FF2B5EF4-FFF2-40B4-BE49-F238E27FC236}">
                <a16:creationId xmlns:a16="http://schemas.microsoft.com/office/drawing/2014/main" id="{E55F4C63-8F49-4C9C-9980-9674489491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3AA15A-15B6-45D1-B92E-075F8EA6613D}"/>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353196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977606-2DBF-466F-A752-82F4CE371291}"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972727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A2EF-979C-4CF4-AD62-18CCA89EA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2F084-76C1-42B3-B1A1-950C651B4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B46A66-AE23-4438-8B68-C54DE73A8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DF0E34-9B58-42C8-8005-4828645FE2ED}"/>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6" name="Footer Placeholder 5">
            <a:extLst>
              <a:ext uri="{FF2B5EF4-FFF2-40B4-BE49-F238E27FC236}">
                <a16:creationId xmlns:a16="http://schemas.microsoft.com/office/drawing/2014/main" id="{4D60AD17-C738-429F-8729-20E2D12B2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C6A8A-73CD-431C-8968-B6F824EF5719}"/>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1150047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2087-C5FC-4A46-A1CA-238A17E26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03ECD8-D779-482E-B38E-B3CC2528D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3B9586-62F2-45D2-BAD3-06CD1D04A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6CC5A2-04D6-4BCA-B1D1-252E91C9D980}"/>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6" name="Footer Placeholder 5">
            <a:extLst>
              <a:ext uri="{FF2B5EF4-FFF2-40B4-BE49-F238E27FC236}">
                <a16:creationId xmlns:a16="http://schemas.microsoft.com/office/drawing/2014/main" id="{E8881681-C730-4FDC-BDAF-92D20E612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D4D91-414E-46AE-B790-E4ADD839329A}"/>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2589568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D990-4720-4286-9AF4-466B866591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A7DDAA-A8F4-4710-90A6-321743E264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25EEE-B6DB-46D8-B304-7042EE2574EF}"/>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5" name="Footer Placeholder 4">
            <a:extLst>
              <a:ext uri="{FF2B5EF4-FFF2-40B4-BE49-F238E27FC236}">
                <a16:creationId xmlns:a16="http://schemas.microsoft.com/office/drawing/2014/main" id="{B1A9D45D-10AE-4DF9-AAE7-10AEA7E6A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03D13-FB2D-49A4-98FA-605F92A748C3}"/>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1083983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2B3F53-17E9-4D99-A364-BFA0B7AA91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9B1F7A-571D-4CE6-A1BA-7FC2204862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4935E-1FCF-478C-A1D3-CA46CB4575EC}"/>
              </a:ext>
            </a:extLst>
          </p:cNvPr>
          <p:cNvSpPr>
            <a:spLocks noGrp="1"/>
          </p:cNvSpPr>
          <p:nvPr>
            <p:ph type="dt" sz="half" idx="10"/>
          </p:nvPr>
        </p:nvSpPr>
        <p:spPr/>
        <p:txBody>
          <a:bodyPr/>
          <a:lstStyle/>
          <a:p>
            <a:fld id="{97DB2F2E-C213-490D-900D-FE3AD37CDBC9}" type="datetimeFigureOut">
              <a:rPr lang="en-US" smtClean="0"/>
              <a:t>11/22/2018</a:t>
            </a:fld>
            <a:endParaRPr lang="en-US"/>
          </a:p>
        </p:txBody>
      </p:sp>
      <p:sp>
        <p:nvSpPr>
          <p:cNvPr id="5" name="Footer Placeholder 4">
            <a:extLst>
              <a:ext uri="{FF2B5EF4-FFF2-40B4-BE49-F238E27FC236}">
                <a16:creationId xmlns:a16="http://schemas.microsoft.com/office/drawing/2014/main" id="{288F03F1-072C-4693-A42B-F7D126AEB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9D316-8F08-4CE8-918E-420D8B38172E}"/>
              </a:ext>
            </a:extLst>
          </p:cNvPr>
          <p:cNvSpPr>
            <a:spLocks noGrp="1"/>
          </p:cNvSpPr>
          <p:nvPr>
            <p:ph type="sldNum" sz="quarter" idx="12"/>
          </p:nvPr>
        </p:nvSpPr>
        <p:spPr/>
        <p:txBody>
          <a:bodyPr/>
          <a:lstStyle/>
          <a:p>
            <a:fld id="{A5F9DCC5-E0A6-4922-9AF3-A071D313C623}" type="slidenum">
              <a:rPr lang="en-US" smtClean="0"/>
              <a:t>‹#›</a:t>
            </a:fld>
            <a:endParaRPr lang="en-US"/>
          </a:p>
        </p:txBody>
      </p:sp>
    </p:spTree>
    <p:extLst>
      <p:ext uri="{BB962C8B-B14F-4D97-AF65-F5344CB8AC3E}">
        <p14:creationId xmlns:p14="http://schemas.microsoft.com/office/powerpoint/2010/main" val="70873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977606-2DBF-466F-A752-82F4CE371291}"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19074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977606-2DBF-466F-A752-82F4CE371291}"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267493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977606-2DBF-466F-A752-82F4CE371291}"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185264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77606-2DBF-466F-A752-82F4CE371291}"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239647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977606-2DBF-466F-A752-82F4CE371291}"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260032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977606-2DBF-466F-A752-82F4CE371291}"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2176D-DA5C-4AE8-91CE-75E91CAAF90A}" type="slidenum">
              <a:rPr lang="en-US" smtClean="0"/>
              <a:t>‹#›</a:t>
            </a:fld>
            <a:endParaRPr lang="en-US"/>
          </a:p>
        </p:txBody>
      </p:sp>
    </p:spTree>
    <p:extLst>
      <p:ext uri="{BB962C8B-B14F-4D97-AF65-F5344CB8AC3E}">
        <p14:creationId xmlns:p14="http://schemas.microsoft.com/office/powerpoint/2010/main" val="231528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77606-2DBF-466F-A752-82F4CE371291}"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2176D-DA5C-4AE8-91CE-75E91CAAF90A}" type="slidenum">
              <a:rPr lang="en-US" smtClean="0"/>
              <a:t>‹#›</a:t>
            </a:fld>
            <a:endParaRPr lang="en-US"/>
          </a:p>
        </p:txBody>
      </p:sp>
    </p:spTree>
    <p:extLst>
      <p:ext uri="{BB962C8B-B14F-4D97-AF65-F5344CB8AC3E}">
        <p14:creationId xmlns:p14="http://schemas.microsoft.com/office/powerpoint/2010/main" val="32137603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03A08-CFB7-4B39-B578-E74A5A5279AE}" type="datetimeFigureOut">
              <a:rPr lang="en-US" smtClean="0"/>
              <a:t>11/22/2018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C0767-2F34-4FB6-8982-34240F4A40A2}" type="slidenum">
              <a:rPr lang="en-US" smtClean="0"/>
              <a:t>‹#›</a:t>
            </a:fld>
            <a:endParaRPr lang="en-US"/>
          </a:p>
        </p:txBody>
      </p:sp>
    </p:spTree>
    <p:extLst>
      <p:ext uri="{BB962C8B-B14F-4D97-AF65-F5344CB8AC3E}">
        <p14:creationId xmlns:p14="http://schemas.microsoft.com/office/powerpoint/2010/main" val="35319686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81303-327B-4E46-A291-8E7D23923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DD07C-E422-444F-9D3C-5391816AB9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D0A02B-438C-47EB-9FF3-C17373026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B2F2E-C213-490D-900D-FE3AD37CDBC9}" type="datetimeFigureOut">
              <a:rPr lang="en-US" smtClean="0"/>
              <a:t>11/22/2018</a:t>
            </a:fld>
            <a:endParaRPr lang="en-US"/>
          </a:p>
        </p:txBody>
      </p:sp>
      <p:sp>
        <p:nvSpPr>
          <p:cNvPr id="5" name="Footer Placeholder 4">
            <a:extLst>
              <a:ext uri="{FF2B5EF4-FFF2-40B4-BE49-F238E27FC236}">
                <a16:creationId xmlns:a16="http://schemas.microsoft.com/office/drawing/2014/main" id="{2B89C467-044C-4FA0-8441-4EBADE134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66F0D-0C3A-4605-9561-9A330A523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9DCC5-E0A6-4922-9AF3-A071D313C623}" type="slidenum">
              <a:rPr lang="en-US" smtClean="0"/>
              <a:t>‹#›</a:t>
            </a:fld>
            <a:endParaRPr lang="en-US"/>
          </a:p>
        </p:txBody>
      </p:sp>
    </p:spTree>
    <p:extLst>
      <p:ext uri="{BB962C8B-B14F-4D97-AF65-F5344CB8AC3E}">
        <p14:creationId xmlns:p14="http://schemas.microsoft.com/office/powerpoint/2010/main" val="9890901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67.svg"/></Relationships>
</file>

<file path=ppt/slides/_rels/slide49.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1.png"/><Relationship Id="rId1" Type="http://schemas.openxmlformats.org/officeDocument/2006/relationships/slideLayout" Target="../slideLayouts/slideLayout24.xml"/><Relationship Id="rId4" Type="http://schemas.openxmlformats.org/officeDocument/2006/relationships/image" Target="../media/image71.sv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2.png"/><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3.svg"/><Relationship Id="rId7" Type="http://schemas.openxmlformats.org/officeDocument/2006/relationships/diagramColors" Target="../diagrams/colors10.xml"/><Relationship Id="rId2" Type="http://schemas.openxmlformats.org/officeDocument/2006/relationships/image" Target="../media/image82.png"/><Relationship Id="rId1" Type="http://schemas.openxmlformats.org/officeDocument/2006/relationships/slideLayout" Target="../slideLayouts/slideLayout2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2.svg"/><Relationship Id="rId7" Type="http://schemas.openxmlformats.org/officeDocument/2006/relationships/diagramColors" Target="../diagrams/colors11.xml"/><Relationship Id="rId2" Type="http://schemas.openxmlformats.org/officeDocument/2006/relationships/image" Target="../media/image91.png"/><Relationship Id="rId1" Type="http://schemas.openxmlformats.org/officeDocument/2006/relationships/slideLayout" Target="../slideLayouts/slideLayout2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99.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2.sv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hyperlink" Target="https://www.cdc.gov/tobacco/campaign/tips/quit-smoking/guide/explore-medications.html" TargetMode="External"/><Relationship Id="rId2" Type="http://schemas.openxmlformats.org/officeDocument/2006/relationships/hyperlink" Target="https://www.moh.gov.sa/Ministry/Statistics/Documents/smoking.pdf" TargetMode="External"/><Relationship Id="rId1" Type="http://schemas.openxmlformats.org/officeDocument/2006/relationships/slideLayout" Target="../slideLayouts/slideLayout2.xml"/><Relationship Id="rId4" Type="http://schemas.openxmlformats.org/officeDocument/2006/relationships/hyperlink" Target="http://apps.who.int/iris/bitstream/handle/10665/112835/9789241506953_eng.pdf;jsessionid=433CEB0C24EE5F5FED904DDAD528C731?sequence=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083EF-D072-4D69-A49F-04E92C820C64}"/>
              </a:ext>
            </a:extLst>
          </p:cNvPr>
          <p:cNvSpPr>
            <a:spLocks noGrp="1"/>
          </p:cNvSpPr>
          <p:nvPr>
            <p:ph type="ctrTitle"/>
          </p:nvPr>
        </p:nvSpPr>
        <p:spPr>
          <a:xfrm>
            <a:off x="804673" y="1896611"/>
            <a:ext cx="4573475" cy="2076333"/>
          </a:xfrm>
        </p:spPr>
        <p:txBody>
          <a:bodyPr anchor="t">
            <a:normAutofit/>
          </a:bodyPr>
          <a:lstStyle/>
          <a:p>
            <a:pPr algn="l"/>
            <a:r>
              <a:rPr lang="en-US" sz="4800" dirty="0">
                <a:solidFill>
                  <a:schemeClr val="bg1"/>
                </a:solidFill>
              </a:rPr>
              <a:t>Smoking and Substance Abuse</a:t>
            </a:r>
          </a:p>
        </p:txBody>
      </p:sp>
      <p:sp>
        <p:nvSpPr>
          <p:cNvPr id="3" name="Subtitle 2">
            <a:extLst>
              <a:ext uri="{FF2B5EF4-FFF2-40B4-BE49-F238E27FC236}">
                <a16:creationId xmlns:a16="http://schemas.microsoft.com/office/drawing/2014/main" id="{1A2F7E33-7739-4422-AB31-2277FFD41E29}"/>
              </a:ext>
            </a:extLst>
          </p:cNvPr>
          <p:cNvSpPr>
            <a:spLocks noGrp="1"/>
          </p:cNvSpPr>
          <p:nvPr>
            <p:ph type="subTitle" idx="1"/>
          </p:nvPr>
        </p:nvSpPr>
        <p:spPr>
          <a:xfrm>
            <a:off x="450973" y="3565238"/>
            <a:ext cx="4975444" cy="2076333"/>
          </a:xfrm>
        </p:spPr>
        <p:txBody>
          <a:bodyPr anchor="b">
            <a:normAutofit/>
          </a:bodyPr>
          <a:lstStyle/>
          <a:p>
            <a:pPr algn="l"/>
            <a:r>
              <a:rPr lang="en-US" dirty="0">
                <a:solidFill>
                  <a:schemeClr val="bg1"/>
                </a:solidFill>
              </a:rPr>
              <a:t>Supervisor: Prof. Jamal </a:t>
            </a:r>
            <a:r>
              <a:rPr lang="en-US" dirty="0" err="1">
                <a:solidFill>
                  <a:schemeClr val="bg1"/>
                </a:solidFill>
              </a:rPr>
              <a:t>Jarallah</a:t>
            </a:r>
            <a:endParaRPr lang="en-US" dirty="0">
              <a:solidFill>
                <a:schemeClr val="bg1"/>
              </a:solidFill>
            </a:endParaRPr>
          </a:p>
          <a:p>
            <a:pPr algn="l"/>
            <a:r>
              <a:rPr lang="en-US" dirty="0">
                <a:solidFill>
                  <a:schemeClr val="bg1"/>
                </a:solidFill>
              </a:rPr>
              <a:t>Khalid Ahmed </a:t>
            </a:r>
            <a:r>
              <a:rPr lang="en-US" dirty="0" err="1">
                <a:solidFill>
                  <a:schemeClr val="bg1"/>
                </a:solidFill>
              </a:rPr>
              <a:t>Alnaeem</a:t>
            </a:r>
            <a:r>
              <a:rPr lang="en-US" dirty="0">
                <a:solidFill>
                  <a:schemeClr val="bg1"/>
                </a:solidFill>
              </a:rPr>
              <a:t>: 435100452</a:t>
            </a:r>
          </a:p>
          <a:p>
            <a:pPr algn="l"/>
            <a:r>
              <a:rPr lang="en-US" dirty="0">
                <a:solidFill>
                  <a:schemeClr val="bg1"/>
                </a:solidFill>
              </a:rPr>
              <a:t>Abdullah </a:t>
            </a:r>
            <a:r>
              <a:rPr lang="en-US" dirty="0" err="1">
                <a:solidFill>
                  <a:schemeClr val="bg1"/>
                </a:solidFill>
              </a:rPr>
              <a:t>Alfraih</a:t>
            </a:r>
            <a:r>
              <a:rPr lang="en-US" dirty="0">
                <a:solidFill>
                  <a:schemeClr val="bg1"/>
                </a:solidFill>
              </a:rPr>
              <a:t>: 435101761</a:t>
            </a:r>
          </a:p>
          <a:p>
            <a:pPr algn="l"/>
            <a:r>
              <a:rPr lang="en-US" dirty="0">
                <a:solidFill>
                  <a:schemeClr val="bg1"/>
                </a:solidFill>
              </a:rPr>
              <a:t>Mohammed Alfadhel:435106277</a:t>
            </a:r>
          </a:p>
        </p:txBody>
      </p:sp>
      <p:sp>
        <p:nvSpPr>
          <p:cNvPr id="11" name="Freeform: Shape 13">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moking">
            <a:extLst>
              <a:ext uri="{FF2B5EF4-FFF2-40B4-BE49-F238E27FC236}">
                <a16:creationId xmlns:a16="http://schemas.microsoft.com/office/drawing/2014/main" id="{7929F048-F448-4058-ABDE-58DBBB3280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110642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D2341-ABAE-4BDA-9EB6-32C65FEE9811}"/>
              </a:ext>
            </a:extLst>
          </p:cNvPr>
          <p:cNvSpPr>
            <a:spLocks noGrp="1"/>
          </p:cNvSpPr>
          <p:nvPr>
            <p:ph type="title"/>
          </p:nvPr>
        </p:nvSpPr>
        <p:spPr>
          <a:xfrm>
            <a:off x="838200" y="365125"/>
            <a:ext cx="10515600" cy="1325563"/>
          </a:xfrm>
        </p:spPr>
        <p:txBody>
          <a:bodyPr/>
          <a:lstStyle/>
          <a:p>
            <a:r>
              <a:rPr lang="en-US" dirty="0">
                <a:solidFill>
                  <a:srgbClr val="C00000"/>
                </a:solidFill>
              </a:rPr>
              <a:t>Prevalence</a:t>
            </a:r>
            <a:r>
              <a:rPr lang="en-US" dirty="0"/>
              <a:t> </a:t>
            </a:r>
          </a:p>
        </p:txBody>
      </p:sp>
      <p:pic>
        <p:nvPicPr>
          <p:cNvPr id="4" name="Content Placeholder 3">
            <a:extLst>
              <a:ext uri="{FF2B5EF4-FFF2-40B4-BE49-F238E27FC236}">
                <a16:creationId xmlns:a16="http://schemas.microsoft.com/office/drawing/2014/main" id="{E6EACC5D-F120-489E-8210-E6EA12F723FB}"/>
              </a:ext>
            </a:extLst>
          </p:cNvPr>
          <p:cNvPicPr>
            <a:picLocks noGrp="1" noChangeAspect="1"/>
          </p:cNvPicPr>
          <p:nvPr>
            <p:ph idx="1"/>
          </p:nvPr>
        </p:nvPicPr>
        <p:blipFill>
          <a:blip r:embed="rId2"/>
          <a:stretch>
            <a:fillRect/>
          </a:stretch>
        </p:blipFill>
        <p:spPr>
          <a:xfrm>
            <a:off x="838200" y="1804523"/>
            <a:ext cx="5320259" cy="4351338"/>
          </a:xfrm>
          <a:prstGeom prst="rect">
            <a:avLst/>
          </a:prstGeom>
        </p:spPr>
      </p:pic>
      <p:pic>
        <p:nvPicPr>
          <p:cNvPr id="5" name="Picture 4">
            <a:extLst>
              <a:ext uri="{FF2B5EF4-FFF2-40B4-BE49-F238E27FC236}">
                <a16:creationId xmlns:a16="http://schemas.microsoft.com/office/drawing/2014/main" id="{3F49ED07-153A-4236-AFA8-B4421D574A29}"/>
              </a:ext>
            </a:extLst>
          </p:cNvPr>
          <p:cNvPicPr>
            <a:picLocks noChangeAspect="1"/>
          </p:cNvPicPr>
          <p:nvPr/>
        </p:nvPicPr>
        <p:blipFill>
          <a:blip r:embed="rId3"/>
          <a:stretch>
            <a:fillRect/>
          </a:stretch>
        </p:blipFill>
        <p:spPr>
          <a:xfrm>
            <a:off x="6320058" y="1804523"/>
            <a:ext cx="5148776" cy="4351338"/>
          </a:xfrm>
          <a:prstGeom prst="rect">
            <a:avLst/>
          </a:prstGeom>
        </p:spPr>
      </p:pic>
      <p:pic>
        <p:nvPicPr>
          <p:cNvPr id="6" name="Picture 5">
            <a:extLst>
              <a:ext uri="{FF2B5EF4-FFF2-40B4-BE49-F238E27FC236}">
                <a16:creationId xmlns:a16="http://schemas.microsoft.com/office/drawing/2014/main" id="{713372B0-055D-4DE6-8687-BDC644FC72CC}"/>
              </a:ext>
            </a:extLst>
          </p:cNvPr>
          <p:cNvPicPr>
            <a:picLocks noChangeAspect="1"/>
          </p:cNvPicPr>
          <p:nvPr/>
        </p:nvPicPr>
        <p:blipFill>
          <a:blip r:embed="rId4"/>
          <a:stretch>
            <a:fillRect/>
          </a:stretch>
        </p:blipFill>
        <p:spPr>
          <a:xfrm>
            <a:off x="10937631" y="144132"/>
            <a:ext cx="1254369" cy="954763"/>
          </a:xfrm>
          <a:prstGeom prst="rect">
            <a:avLst/>
          </a:prstGeom>
        </p:spPr>
      </p:pic>
      <p:pic>
        <p:nvPicPr>
          <p:cNvPr id="23" name="Picture 22">
            <a:extLst>
              <a:ext uri="{FF2B5EF4-FFF2-40B4-BE49-F238E27FC236}">
                <a16:creationId xmlns:a16="http://schemas.microsoft.com/office/drawing/2014/main" id="{F714BD31-E4E0-41AF-A0B5-29F1726F0E39}"/>
              </a:ext>
            </a:extLst>
          </p:cNvPr>
          <p:cNvPicPr>
            <a:picLocks noChangeAspect="1"/>
          </p:cNvPicPr>
          <p:nvPr/>
        </p:nvPicPr>
        <p:blipFill>
          <a:blip r:embed="rId4"/>
          <a:stretch>
            <a:fillRect/>
          </a:stretch>
        </p:blipFill>
        <p:spPr>
          <a:xfrm>
            <a:off x="11050172" y="144132"/>
            <a:ext cx="1141828" cy="869102"/>
          </a:xfrm>
          <a:prstGeom prst="rect">
            <a:avLst/>
          </a:prstGeom>
        </p:spPr>
      </p:pic>
    </p:spTree>
    <p:extLst>
      <p:ext uri="{BB962C8B-B14F-4D97-AF65-F5344CB8AC3E}">
        <p14:creationId xmlns:p14="http://schemas.microsoft.com/office/powerpoint/2010/main" val="119429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BC556E-381B-4432-A1E5-CAA2AB8B732C}"/>
              </a:ext>
            </a:extLst>
          </p:cNvPr>
          <p:cNvPicPr>
            <a:picLocks noChangeAspect="1"/>
          </p:cNvPicPr>
          <p:nvPr/>
        </p:nvPicPr>
        <p:blipFill>
          <a:blip r:embed="rId2"/>
          <a:stretch>
            <a:fillRect/>
          </a:stretch>
        </p:blipFill>
        <p:spPr>
          <a:xfrm>
            <a:off x="0" y="0"/>
            <a:ext cx="9995095" cy="6858000"/>
          </a:xfrm>
          <a:prstGeom prst="rect">
            <a:avLst/>
          </a:prstGeom>
        </p:spPr>
      </p:pic>
      <p:sp>
        <p:nvSpPr>
          <p:cNvPr id="9" name="Shape 464">
            <a:extLst>
              <a:ext uri="{FF2B5EF4-FFF2-40B4-BE49-F238E27FC236}">
                <a16:creationId xmlns:a16="http://schemas.microsoft.com/office/drawing/2014/main" id="{54FF9BBD-E077-494C-B85E-AB4BCB4AF61E}"/>
              </a:ext>
            </a:extLst>
          </p:cNvPr>
          <p:cNvSpPr/>
          <p:nvPr/>
        </p:nvSpPr>
        <p:spPr>
          <a:xfrm>
            <a:off x="10135772" y="2505807"/>
            <a:ext cx="1942242" cy="1846386"/>
          </a:xfrm>
          <a:custGeom>
            <a:avLst/>
            <a:gdLst/>
            <a:ahLst/>
            <a:cxnLst>
              <a:cxn ang="0">
                <a:pos x="wd2" y="hd2"/>
              </a:cxn>
              <a:cxn ang="5400000">
                <a:pos x="wd2" y="hd2"/>
              </a:cxn>
              <a:cxn ang="10800000">
                <a:pos x="wd2" y="hd2"/>
              </a:cxn>
              <a:cxn ang="16200000">
                <a:pos x="wd2" y="hd2"/>
              </a:cxn>
            </a:cxnLst>
            <a:rect l="0" t="0" r="r" b="b"/>
            <a:pathLst>
              <a:path w="21600" h="21600" extrusionOk="0">
                <a:moveTo>
                  <a:pt x="20864" y="8591"/>
                </a:moveTo>
                <a:cubicBezTo>
                  <a:pt x="19882" y="8345"/>
                  <a:pt x="19882" y="8345"/>
                  <a:pt x="19882" y="8345"/>
                </a:cubicBezTo>
                <a:cubicBezTo>
                  <a:pt x="19636" y="7609"/>
                  <a:pt x="19268" y="6873"/>
                  <a:pt x="18900" y="6136"/>
                </a:cubicBezTo>
                <a:cubicBezTo>
                  <a:pt x="19514" y="5155"/>
                  <a:pt x="19514" y="5155"/>
                  <a:pt x="19514" y="5155"/>
                </a:cubicBezTo>
                <a:cubicBezTo>
                  <a:pt x="19636" y="4909"/>
                  <a:pt x="19759" y="4418"/>
                  <a:pt x="19514" y="4173"/>
                </a:cubicBezTo>
                <a:cubicBezTo>
                  <a:pt x="17427" y="2086"/>
                  <a:pt x="17427" y="2086"/>
                  <a:pt x="17427" y="2086"/>
                </a:cubicBezTo>
                <a:cubicBezTo>
                  <a:pt x="17305" y="1964"/>
                  <a:pt x="17182" y="1964"/>
                  <a:pt x="16936" y="1964"/>
                </a:cubicBezTo>
                <a:cubicBezTo>
                  <a:pt x="16814" y="1964"/>
                  <a:pt x="16568" y="2086"/>
                  <a:pt x="16445" y="2086"/>
                </a:cubicBezTo>
                <a:cubicBezTo>
                  <a:pt x="15464" y="2700"/>
                  <a:pt x="15464" y="2700"/>
                  <a:pt x="15464" y="2700"/>
                </a:cubicBezTo>
                <a:cubicBezTo>
                  <a:pt x="14727" y="2332"/>
                  <a:pt x="13991" y="1964"/>
                  <a:pt x="13255" y="1718"/>
                </a:cubicBezTo>
                <a:cubicBezTo>
                  <a:pt x="13009" y="736"/>
                  <a:pt x="13009" y="736"/>
                  <a:pt x="13009" y="736"/>
                </a:cubicBezTo>
                <a:cubicBezTo>
                  <a:pt x="12886" y="368"/>
                  <a:pt x="12641" y="0"/>
                  <a:pt x="12273" y="0"/>
                </a:cubicBezTo>
                <a:cubicBezTo>
                  <a:pt x="9327" y="0"/>
                  <a:pt x="9327" y="0"/>
                  <a:pt x="9327" y="0"/>
                </a:cubicBezTo>
                <a:cubicBezTo>
                  <a:pt x="8959" y="0"/>
                  <a:pt x="8714" y="368"/>
                  <a:pt x="8591" y="736"/>
                </a:cubicBezTo>
                <a:cubicBezTo>
                  <a:pt x="8345" y="1718"/>
                  <a:pt x="8345" y="1718"/>
                  <a:pt x="8345" y="1718"/>
                </a:cubicBezTo>
                <a:cubicBezTo>
                  <a:pt x="7609" y="1964"/>
                  <a:pt x="6873" y="2332"/>
                  <a:pt x="6136" y="2700"/>
                </a:cubicBezTo>
                <a:cubicBezTo>
                  <a:pt x="5155" y="2086"/>
                  <a:pt x="5155" y="2086"/>
                  <a:pt x="5155" y="2086"/>
                </a:cubicBezTo>
                <a:cubicBezTo>
                  <a:pt x="5032" y="2086"/>
                  <a:pt x="4786" y="1964"/>
                  <a:pt x="4664" y="1964"/>
                </a:cubicBezTo>
                <a:cubicBezTo>
                  <a:pt x="4418" y="1964"/>
                  <a:pt x="4295" y="1964"/>
                  <a:pt x="4173" y="2086"/>
                </a:cubicBezTo>
                <a:cubicBezTo>
                  <a:pt x="2086" y="4173"/>
                  <a:pt x="2086" y="4173"/>
                  <a:pt x="2086" y="4173"/>
                </a:cubicBezTo>
                <a:cubicBezTo>
                  <a:pt x="1841" y="4418"/>
                  <a:pt x="1964" y="4909"/>
                  <a:pt x="2086" y="5155"/>
                </a:cubicBezTo>
                <a:cubicBezTo>
                  <a:pt x="2700" y="6136"/>
                  <a:pt x="2700" y="6136"/>
                  <a:pt x="2700" y="6136"/>
                </a:cubicBezTo>
                <a:cubicBezTo>
                  <a:pt x="2332" y="6873"/>
                  <a:pt x="1964" y="7609"/>
                  <a:pt x="1718" y="8345"/>
                </a:cubicBezTo>
                <a:cubicBezTo>
                  <a:pt x="736" y="8591"/>
                  <a:pt x="736" y="8591"/>
                  <a:pt x="736" y="8591"/>
                </a:cubicBezTo>
                <a:cubicBezTo>
                  <a:pt x="368" y="8714"/>
                  <a:pt x="0" y="8959"/>
                  <a:pt x="0" y="9327"/>
                </a:cubicBezTo>
                <a:cubicBezTo>
                  <a:pt x="0" y="12273"/>
                  <a:pt x="0" y="12273"/>
                  <a:pt x="0" y="12273"/>
                </a:cubicBezTo>
                <a:cubicBezTo>
                  <a:pt x="0" y="12641"/>
                  <a:pt x="368" y="12886"/>
                  <a:pt x="736" y="13009"/>
                </a:cubicBezTo>
                <a:cubicBezTo>
                  <a:pt x="1718" y="13255"/>
                  <a:pt x="1718" y="13255"/>
                  <a:pt x="1718" y="13255"/>
                </a:cubicBezTo>
                <a:cubicBezTo>
                  <a:pt x="1964" y="13991"/>
                  <a:pt x="2332" y="14727"/>
                  <a:pt x="2700" y="15464"/>
                </a:cubicBezTo>
                <a:cubicBezTo>
                  <a:pt x="2086" y="16445"/>
                  <a:pt x="2086" y="16445"/>
                  <a:pt x="2086" y="16445"/>
                </a:cubicBezTo>
                <a:cubicBezTo>
                  <a:pt x="1964" y="16691"/>
                  <a:pt x="1841" y="17182"/>
                  <a:pt x="2086" y="17427"/>
                </a:cubicBezTo>
                <a:cubicBezTo>
                  <a:pt x="4173" y="19514"/>
                  <a:pt x="4173" y="19514"/>
                  <a:pt x="4173" y="19514"/>
                </a:cubicBezTo>
                <a:cubicBezTo>
                  <a:pt x="4295" y="19636"/>
                  <a:pt x="4418" y="19636"/>
                  <a:pt x="4664" y="19636"/>
                </a:cubicBezTo>
                <a:cubicBezTo>
                  <a:pt x="4786" y="19636"/>
                  <a:pt x="5032" y="19514"/>
                  <a:pt x="5155" y="19514"/>
                </a:cubicBezTo>
                <a:cubicBezTo>
                  <a:pt x="6136" y="18900"/>
                  <a:pt x="6136" y="18900"/>
                  <a:pt x="6136" y="18900"/>
                </a:cubicBezTo>
                <a:cubicBezTo>
                  <a:pt x="6873" y="19268"/>
                  <a:pt x="7609" y="19636"/>
                  <a:pt x="8345" y="19882"/>
                </a:cubicBezTo>
                <a:cubicBezTo>
                  <a:pt x="8591" y="20864"/>
                  <a:pt x="8591" y="20864"/>
                  <a:pt x="8591" y="20864"/>
                </a:cubicBezTo>
                <a:cubicBezTo>
                  <a:pt x="8714" y="21232"/>
                  <a:pt x="8959" y="21600"/>
                  <a:pt x="9327" y="21600"/>
                </a:cubicBezTo>
                <a:cubicBezTo>
                  <a:pt x="12273" y="21600"/>
                  <a:pt x="12273" y="21600"/>
                  <a:pt x="12273" y="21600"/>
                </a:cubicBezTo>
                <a:cubicBezTo>
                  <a:pt x="12641" y="21600"/>
                  <a:pt x="12886" y="21232"/>
                  <a:pt x="13009" y="20864"/>
                </a:cubicBezTo>
                <a:cubicBezTo>
                  <a:pt x="13255" y="19882"/>
                  <a:pt x="13255" y="19882"/>
                  <a:pt x="13255" y="19882"/>
                </a:cubicBezTo>
                <a:cubicBezTo>
                  <a:pt x="13991" y="19636"/>
                  <a:pt x="14727" y="19268"/>
                  <a:pt x="15464" y="18900"/>
                </a:cubicBezTo>
                <a:cubicBezTo>
                  <a:pt x="16445" y="19514"/>
                  <a:pt x="16445" y="19514"/>
                  <a:pt x="16445" y="19514"/>
                </a:cubicBezTo>
                <a:cubicBezTo>
                  <a:pt x="16568" y="19514"/>
                  <a:pt x="16814" y="19636"/>
                  <a:pt x="16936" y="19636"/>
                </a:cubicBezTo>
                <a:cubicBezTo>
                  <a:pt x="17182" y="19636"/>
                  <a:pt x="17305" y="19636"/>
                  <a:pt x="17427" y="19514"/>
                </a:cubicBezTo>
                <a:cubicBezTo>
                  <a:pt x="19514" y="17427"/>
                  <a:pt x="19514" y="17427"/>
                  <a:pt x="19514" y="17427"/>
                </a:cubicBezTo>
                <a:cubicBezTo>
                  <a:pt x="19759" y="17182"/>
                  <a:pt x="19636" y="16691"/>
                  <a:pt x="19514" y="16445"/>
                </a:cubicBezTo>
                <a:cubicBezTo>
                  <a:pt x="18900" y="15464"/>
                  <a:pt x="18900" y="15464"/>
                  <a:pt x="18900" y="15464"/>
                </a:cubicBezTo>
                <a:cubicBezTo>
                  <a:pt x="19268" y="14727"/>
                  <a:pt x="19636" y="13991"/>
                  <a:pt x="19882" y="13255"/>
                </a:cubicBezTo>
                <a:cubicBezTo>
                  <a:pt x="20864" y="13009"/>
                  <a:pt x="20864" y="13009"/>
                  <a:pt x="20864" y="13009"/>
                </a:cubicBezTo>
                <a:cubicBezTo>
                  <a:pt x="21232" y="12886"/>
                  <a:pt x="21600" y="12641"/>
                  <a:pt x="21600" y="12273"/>
                </a:cubicBezTo>
                <a:cubicBezTo>
                  <a:pt x="21600" y="9327"/>
                  <a:pt x="21600" y="9327"/>
                  <a:pt x="21600" y="9327"/>
                </a:cubicBezTo>
                <a:cubicBezTo>
                  <a:pt x="21600" y="8959"/>
                  <a:pt x="21232" y="8714"/>
                  <a:pt x="20864" y="8591"/>
                </a:cubicBezTo>
                <a:moveTo>
                  <a:pt x="20618" y="12027"/>
                </a:moveTo>
                <a:cubicBezTo>
                  <a:pt x="20618" y="12027"/>
                  <a:pt x="20618" y="12027"/>
                  <a:pt x="20618" y="12027"/>
                </a:cubicBezTo>
                <a:cubicBezTo>
                  <a:pt x="19636" y="12273"/>
                  <a:pt x="19636" y="12273"/>
                  <a:pt x="19636" y="12273"/>
                </a:cubicBezTo>
                <a:cubicBezTo>
                  <a:pt x="19268" y="12395"/>
                  <a:pt x="19023" y="12641"/>
                  <a:pt x="18900" y="13009"/>
                </a:cubicBezTo>
                <a:cubicBezTo>
                  <a:pt x="18655" y="13623"/>
                  <a:pt x="18409" y="14359"/>
                  <a:pt x="18041" y="14973"/>
                </a:cubicBezTo>
                <a:cubicBezTo>
                  <a:pt x="17918" y="15341"/>
                  <a:pt x="17918" y="15709"/>
                  <a:pt x="18041" y="15955"/>
                </a:cubicBezTo>
                <a:cubicBezTo>
                  <a:pt x="18655" y="16936"/>
                  <a:pt x="18655" y="16936"/>
                  <a:pt x="18655" y="16936"/>
                </a:cubicBezTo>
                <a:cubicBezTo>
                  <a:pt x="16936" y="18655"/>
                  <a:pt x="16936" y="18655"/>
                  <a:pt x="16936" y="18655"/>
                </a:cubicBezTo>
                <a:cubicBezTo>
                  <a:pt x="16936" y="18655"/>
                  <a:pt x="16936" y="18655"/>
                  <a:pt x="16936" y="18655"/>
                </a:cubicBezTo>
                <a:cubicBezTo>
                  <a:pt x="15955" y="18041"/>
                  <a:pt x="15955" y="18041"/>
                  <a:pt x="15955" y="18041"/>
                </a:cubicBezTo>
                <a:cubicBezTo>
                  <a:pt x="15832" y="17918"/>
                  <a:pt x="15709" y="17918"/>
                  <a:pt x="15464" y="17918"/>
                </a:cubicBezTo>
                <a:cubicBezTo>
                  <a:pt x="15341" y="17918"/>
                  <a:pt x="15095" y="17918"/>
                  <a:pt x="14973" y="18041"/>
                </a:cubicBezTo>
                <a:cubicBezTo>
                  <a:pt x="14359" y="18409"/>
                  <a:pt x="13623" y="18655"/>
                  <a:pt x="13009" y="18900"/>
                </a:cubicBezTo>
                <a:cubicBezTo>
                  <a:pt x="12641" y="19023"/>
                  <a:pt x="12395" y="19268"/>
                  <a:pt x="12273" y="19636"/>
                </a:cubicBezTo>
                <a:cubicBezTo>
                  <a:pt x="12027" y="20618"/>
                  <a:pt x="12027" y="20618"/>
                  <a:pt x="12027" y="20618"/>
                </a:cubicBezTo>
                <a:cubicBezTo>
                  <a:pt x="12027" y="20618"/>
                  <a:pt x="12027" y="20618"/>
                  <a:pt x="12027" y="20618"/>
                </a:cubicBezTo>
                <a:cubicBezTo>
                  <a:pt x="9573" y="20618"/>
                  <a:pt x="9573" y="20618"/>
                  <a:pt x="9573" y="20618"/>
                </a:cubicBezTo>
                <a:cubicBezTo>
                  <a:pt x="9327" y="19636"/>
                  <a:pt x="9327" y="19636"/>
                  <a:pt x="9327" y="19636"/>
                </a:cubicBezTo>
                <a:cubicBezTo>
                  <a:pt x="9205" y="19268"/>
                  <a:pt x="8959" y="19023"/>
                  <a:pt x="8591" y="18900"/>
                </a:cubicBezTo>
                <a:cubicBezTo>
                  <a:pt x="7977" y="18655"/>
                  <a:pt x="7241" y="18409"/>
                  <a:pt x="6627" y="18041"/>
                </a:cubicBezTo>
                <a:cubicBezTo>
                  <a:pt x="6505" y="17918"/>
                  <a:pt x="6259" y="17918"/>
                  <a:pt x="6136" y="17918"/>
                </a:cubicBezTo>
                <a:cubicBezTo>
                  <a:pt x="5891" y="17918"/>
                  <a:pt x="5768" y="17918"/>
                  <a:pt x="5645" y="18041"/>
                </a:cubicBezTo>
                <a:cubicBezTo>
                  <a:pt x="4786" y="18655"/>
                  <a:pt x="4786" y="18655"/>
                  <a:pt x="4786" y="18655"/>
                </a:cubicBezTo>
                <a:cubicBezTo>
                  <a:pt x="4664" y="18655"/>
                  <a:pt x="4664" y="18655"/>
                  <a:pt x="4664" y="18655"/>
                </a:cubicBezTo>
                <a:cubicBezTo>
                  <a:pt x="2945" y="16936"/>
                  <a:pt x="2945" y="16936"/>
                  <a:pt x="2945" y="16936"/>
                </a:cubicBezTo>
                <a:cubicBezTo>
                  <a:pt x="3559" y="15955"/>
                  <a:pt x="3559" y="15955"/>
                  <a:pt x="3559" y="15955"/>
                </a:cubicBezTo>
                <a:cubicBezTo>
                  <a:pt x="3682" y="15709"/>
                  <a:pt x="3682" y="15341"/>
                  <a:pt x="3559" y="14973"/>
                </a:cubicBezTo>
                <a:cubicBezTo>
                  <a:pt x="3191" y="14359"/>
                  <a:pt x="2945" y="13623"/>
                  <a:pt x="2700" y="13009"/>
                </a:cubicBezTo>
                <a:cubicBezTo>
                  <a:pt x="2577" y="12641"/>
                  <a:pt x="2332" y="12395"/>
                  <a:pt x="1964" y="12273"/>
                </a:cubicBezTo>
                <a:cubicBezTo>
                  <a:pt x="982" y="12027"/>
                  <a:pt x="982" y="12027"/>
                  <a:pt x="982" y="12027"/>
                </a:cubicBezTo>
                <a:cubicBezTo>
                  <a:pt x="982" y="12027"/>
                  <a:pt x="982" y="12027"/>
                  <a:pt x="982" y="12027"/>
                </a:cubicBezTo>
                <a:cubicBezTo>
                  <a:pt x="982" y="9573"/>
                  <a:pt x="982" y="9573"/>
                  <a:pt x="982" y="9573"/>
                </a:cubicBezTo>
                <a:cubicBezTo>
                  <a:pt x="1964" y="9327"/>
                  <a:pt x="1964" y="9327"/>
                  <a:pt x="1964" y="9327"/>
                </a:cubicBezTo>
                <a:cubicBezTo>
                  <a:pt x="2332" y="9205"/>
                  <a:pt x="2577" y="8959"/>
                  <a:pt x="2700" y="8591"/>
                </a:cubicBezTo>
                <a:cubicBezTo>
                  <a:pt x="2945" y="7977"/>
                  <a:pt x="3191" y="7241"/>
                  <a:pt x="3559" y="6627"/>
                </a:cubicBezTo>
                <a:cubicBezTo>
                  <a:pt x="3682" y="6259"/>
                  <a:pt x="3682" y="5891"/>
                  <a:pt x="3559" y="5645"/>
                </a:cubicBezTo>
                <a:cubicBezTo>
                  <a:pt x="2945" y="4664"/>
                  <a:pt x="2945" y="4664"/>
                  <a:pt x="2945" y="4664"/>
                </a:cubicBezTo>
                <a:cubicBezTo>
                  <a:pt x="2945" y="4664"/>
                  <a:pt x="2945" y="4664"/>
                  <a:pt x="2945" y="4664"/>
                </a:cubicBezTo>
                <a:cubicBezTo>
                  <a:pt x="4664" y="2945"/>
                  <a:pt x="4664" y="2945"/>
                  <a:pt x="4664" y="2945"/>
                </a:cubicBezTo>
                <a:cubicBezTo>
                  <a:pt x="5645" y="3559"/>
                  <a:pt x="5645" y="3559"/>
                  <a:pt x="5645" y="3559"/>
                </a:cubicBezTo>
                <a:cubicBezTo>
                  <a:pt x="5768" y="3682"/>
                  <a:pt x="5891" y="3682"/>
                  <a:pt x="6136" y="3682"/>
                </a:cubicBezTo>
                <a:cubicBezTo>
                  <a:pt x="6259" y="3682"/>
                  <a:pt x="6505" y="3682"/>
                  <a:pt x="6627" y="3559"/>
                </a:cubicBezTo>
                <a:cubicBezTo>
                  <a:pt x="7241" y="3191"/>
                  <a:pt x="7977" y="2945"/>
                  <a:pt x="8591" y="2700"/>
                </a:cubicBezTo>
                <a:cubicBezTo>
                  <a:pt x="8959" y="2577"/>
                  <a:pt x="9205" y="2332"/>
                  <a:pt x="9327" y="1964"/>
                </a:cubicBezTo>
                <a:cubicBezTo>
                  <a:pt x="9573" y="982"/>
                  <a:pt x="9573" y="982"/>
                  <a:pt x="9573" y="982"/>
                </a:cubicBezTo>
                <a:cubicBezTo>
                  <a:pt x="12027" y="982"/>
                  <a:pt x="12027" y="982"/>
                  <a:pt x="12027" y="982"/>
                </a:cubicBezTo>
                <a:cubicBezTo>
                  <a:pt x="12027" y="982"/>
                  <a:pt x="12027" y="982"/>
                  <a:pt x="12027" y="982"/>
                </a:cubicBezTo>
                <a:cubicBezTo>
                  <a:pt x="12273" y="1964"/>
                  <a:pt x="12273" y="1964"/>
                  <a:pt x="12273" y="1964"/>
                </a:cubicBezTo>
                <a:cubicBezTo>
                  <a:pt x="12395" y="2332"/>
                  <a:pt x="12641" y="2577"/>
                  <a:pt x="13009" y="2700"/>
                </a:cubicBezTo>
                <a:cubicBezTo>
                  <a:pt x="13623" y="2945"/>
                  <a:pt x="14359" y="3191"/>
                  <a:pt x="14973" y="3559"/>
                </a:cubicBezTo>
                <a:cubicBezTo>
                  <a:pt x="15095" y="3682"/>
                  <a:pt x="15341" y="3682"/>
                  <a:pt x="15464" y="3682"/>
                </a:cubicBezTo>
                <a:cubicBezTo>
                  <a:pt x="15709" y="3682"/>
                  <a:pt x="15832" y="3682"/>
                  <a:pt x="15955" y="3559"/>
                </a:cubicBezTo>
                <a:cubicBezTo>
                  <a:pt x="16936" y="2945"/>
                  <a:pt x="16936" y="2945"/>
                  <a:pt x="16936" y="2945"/>
                </a:cubicBezTo>
                <a:cubicBezTo>
                  <a:pt x="18655" y="4664"/>
                  <a:pt x="18655" y="4664"/>
                  <a:pt x="18655" y="4664"/>
                </a:cubicBezTo>
                <a:cubicBezTo>
                  <a:pt x="18655" y="4664"/>
                  <a:pt x="18655" y="4664"/>
                  <a:pt x="18655" y="4786"/>
                </a:cubicBezTo>
                <a:cubicBezTo>
                  <a:pt x="18041" y="5645"/>
                  <a:pt x="18041" y="5645"/>
                  <a:pt x="18041" y="5645"/>
                </a:cubicBezTo>
                <a:cubicBezTo>
                  <a:pt x="17918" y="5891"/>
                  <a:pt x="17918" y="6259"/>
                  <a:pt x="18041" y="6627"/>
                </a:cubicBezTo>
                <a:cubicBezTo>
                  <a:pt x="18409" y="7241"/>
                  <a:pt x="18655" y="7977"/>
                  <a:pt x="18900" y="8591"/>
                </a:cubicBezTo>
                <a:cubicBezTo>
                  <a:pt x="19023" y="8959"/>
                  <a:pt x="19268" y="9205"/>
                  <a:pt x="19636" y="9327"/>
                </a:cubicBezTo>
                <a:cubicBezTo>
                  <a:pt x="20618" y="9573"/>
                  <a:pt x="20618" y="9573"/>
                  <a:pt x="20618" y="9573"/>
                </a:cubicBezTo>
                <a:lnTo>
                  <a:pt x="20618" y="12027"/>
                </a:lnTo>
                <a:close/>
                <a:moveTo>
                  <a:pt x="10800" y="5891"/>
                </a:moveTo>
                <a:cubicBezTo>
                  <a:pt x="8100" y="5891"/>
                  <a:pt x="5891" y="8100"/>
                  <a:pt x="5891" y="10800"/>
                </a:cubicBezTo>
                <a:cubicBezTo>
                  <a:pt x="5891" y="13500"/>
                  <a:pt x="8100" y="15709"/>
                  <a:pt x="10800" y="15709"/>
                </a:cubicBezTo>
                <a:cubicBezTo>
                  <a:pt x="13500" y="15709"/>
                  <a:pt x="15709" y="13500"/>
                  <a:pt x="15709" y="10800"/>
                </a:cubicBezTo>
                <a:cubicBezTo>
                  <a:pt x="15709" y="8100"/>
                  <a:pt x="13500" y="5891"/>
                  <a:pt x="10800" y="5891"/>
                </a:cubicBezTo>
                <a:moveTo>
                  <a:pt x="10800" y="14727"/>
                </a:moveTo>
                <a:cubicBezTo>
                  <a:pt x="8591" y="14727"/>
                  <a:pt x="6873" y="13009"/>
                  <a:pt x="6873" y="10800"/>
                </a:cubicBezTo>
                <a:cubicBezTo>
                  <a:pt x="6873" y="8591"/>
                  <a:pt x="8591" y="6873"/>
                  <a:pt x="10800" y="6873"/>
                </a:cubicBezTo>
                <a:cubicBezTo>
                  <a:pt x="13009" y="6873"/>
                  <a:pt x="14727" y="8591"/>
                  <a:pt x="14727" y="10800"/>
                </a:cubicBezTo>
                <a:cubicBezTo>
                  <a:pt x="14727" y="13009"/>
                  <a:pt x="13009" y="14727"/>
                  <a:pt x="10800" y="14727"/>
                </a:cubicBezTo>
              </a:path>
            </a:pathLst>
          </a:custGeom>
          <a:solidFill>
            <a:schemeClr val="tx1">
              <a:lumMod val="75000"/>
              <a:lumOff val="25000"/>
            </a:schemeClr>
          </a:solidFill>
          <a:ln>
            <a:solidFill>
              <a:schemeClr val="tx1">
                <a:lumMod val="75000"/>
                <a:lumOff val="25000"/>
              </a:schemeClr>
            </a:solidFill>
          </a:ln>
        </p:spPr>
        <p:txBody>
          <a:bodyPr lIns="45718" tIns="45718" rIns="45718" bIns="45718"/>
          <a:lstStyle/>
          <a:p>
            <a:endParaRPr dirty="0"/>
          </a:p>
        </p:txBody>
      </p:sp>
    </p:spTree>
    <p:extLst>
      <p:ext uri="{BB962C8B-B14F-4D97-AF65-F5344CB8AC3E}">
        <p14:creationId xmlns:p14="http://schemas.microsoft.com/office/powerpoint/2010/main" val="83181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06DEA-84CE-4A70-ABE6-8F832A47A2C3}"/>
              </a:ext>
            </a:extLst>
          </p:cNvPr>
          <p:cNvSpPr>
            <a:spLocks noGrp="1"/>
          </p:cNvSpPr>
          <p:nvPr>
            <p:ph type="ctrTitle"/>
          </p:nvPr>
        </p:nvSpPr>
        <p:spPr>
          <a:xfrm>
            <a:off x="804673" y="3320859"/>
            <a:ext cx="4573475" cy="2076333"/>
          </a:xfrm>
        </p:spPr>
        <p:txBody>
          <a:bodyPr anchor="t">
            <a:normAutofit/>
          </a:bodyPr>
          <a:lstStyle/>
          <a:p>
            <a:pPr algn="l"/>
            <a:r>
              <a:rPr lang="en-US" sz="4800">
                <a:solidFill>
                  <a:schemeClr val="bg1"/>
                </a:solidFill>
              </a:rPr>
              <a:t>Risks of Smoking</a:t>
            </a:r>
          </a:p>
        </p:txBody>
      </p:sp>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Smoking">
            <a:extLst>
              <a:ext uri="{FF2B5EF4-FFF2-40B4-BE49-F238E27FC236}">
                <a16:creationId xmlns:a16="http://schemas.microsoft.com/office/drawing/2014/main" id="{2A8E7302-16BF-4ECD-93E3-6EEA168A54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220585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368F3-A2E1-4D35-856F-52CADB90009A}"/>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Risks of smoking</a:t>
            </a:r>
          </a:p>
        </p:txBody>
      </p:sp>
      <p:sp>
        <p:nvSpPr>
          <p:cNvPr id="3" name="Content Placeholder 2">
            <a:extLst>
              <a:ext uri="{FF2B5EF4-FFF2-40B4-BE49-F238E27FC236}">
                <a16:creationId xmlns:a16="http://schemas.microsoft.com/office/drawing/2014/main" id="{827FDA8D-4D9E-4D4A-B987-48C4E2646C3F}"/>
              </a:ext>
            </a:extLst>
          </p:cNvPr>
          <p:cNvSpPr>
            <a:spLocks noGrp="1"/>
          </p:cNvSpPr>
          <p:nvPr>
            <p:ph idx="1"/>
          </p:nvPr>
        </p:nvSpPr>
        <p:spPr>
          <a:xfrm>
            <a:off x="643468" y="2638044"/>
            <a:ext cx="3363974" cy="3415622"/>
          </a:xfrm>
        </p:spPr>
        <p:txBody>
          <a:bodyPr>
            <a:normAutofit/>
          </a:bodyPr>
          <a:lstStyle/>
          <a:p>
            <a:r>
              <a:rPr lang="en-US" sz="1700" dirty="0">
                <a:solidFill>
                  <a:schemeClr val="bg1"/>
                </a:solidFill>
              </a:rPr>
              <a:t>Smoking is responsible for around 6 million deaths yearly</a:t>
            </a:r>
          </a:p>
          <a:p>
            <a:endParaRPr lang="en-US" sz="1700" dirty="0">
              <a:solidFill>
                <a:schemeClr val="bg1"/>
              </a:solidFill>
            </a:endParaRPr>
          </a:p>
          <a:p>
            <a:r>
              <a:rPr lang="en-US" sz="1700" dirty="0">
                <a:solidFill>
                  <a:schemeClr val="bg1"/>
                </a:solidFill>
              </a:rPr>
              <a:t>It affects a variety of organs systems in the body </a:t>
            </a:r>
          </a:p>
          <a:p>
            <a:endParaRPr lang="en-US" sz="1700" dirty="0">
              <a:solidFill>
                <a:schemeClr val="bg1"/>
              </a:solidFill>
            </a:endParaRPr>
          </a:p>
          <a:p>
            <a:r>
              <a:rPr lang="en-US" sz="1700" dirty="0">
                <a:solidFill>
                  <a:schemeClr val="bg1"/>
                </a:solidFill>
              </a:rPr>
              <a:t>The lung is the most affected </a:t>
            </a:r>
          </a:p>
          <a:p>
            <a:endParaRPr lang="en-US" sz="1700" dirty="0">
              <a:solidFill>
                <a:schemeClr val="bg1"/>
              </a:solidFill>
            </a:endParaRPr>
          </a:p>
          <a:p>
            <a:r>
              <a:rPr lang="en-US" sz="1700" dirty="0">
                <a:solidFill>
                  <a:schemeClr val="bg1"/>
                </a:solidFill>
              </a:rPr>
              <a:t>Overall, mortality is 3 times that on non smokers.</a:t>
            </a:r>
          </a:p>
          <a:p>
            <a:endParaRPr lang="en-US" sz="1700" dirty="0">
              <a:solidFill>
                <a:schemeClr val="bg1"/>
              </a:solidFill>
            </a:endParaRPr>
          </a:p>
          <a:p>
            <a:endParaRPr lang="en-US" sz="1700" dirty="0">
              <a:solidFill>
                <a:schemeClr val="bg1"/>
              </a:solidFill>
            </a:endParaRPr>
          </a:p>
        </p:txBody>
      </p:sp>
      <p:pic>
        <p:nvPicPr>
          <p:cNvPr id="4" name="Picture 3">
            <a:extLst>
              <a:ext uri="{FF2B5EF4-FFF2-40B4-BE49-F238E27FC236}">
                <a16:creationId xmlns:a16="http://schemas.microsoft.com/office/drawing/2014/main" id="{0DDE3C4F-5C9A-44F2-ABC8-B9840893AF5F}"/>
              </a:ext>
            </a:extLst>
          </p:cNvPr>
          <p:cNvPicPr>
            <a:picLocks noChangeAspect="1"/>
          </p:cNvPicPr>
          <p:nvPr/>
        </p:nvPicPr>
        <p:blipFill>
          <a:blip r:embed="rId2"/>
          <a:stretch>
            <a:fillRect/>
          </a:stretch>
        </p:blipFill>
        <p:spPr>
          <a:xfrm>
            <a:off x="5450511" y="643467"/>
            <a:ext cx="5945273" cy="5410199"/>
          </a:xfrm>
          <a:prstGeom prst="rect">
            <a:avLst/>
          </a:prstGeom>
        </p:spPr>
      </p:pic>
    </p:spTree>
    <p:extLst>
      <p:ext uri="{BB962C8B-B14F-4D97-AF65-F5344CB8AC3E}">
        <p14:creationId xmlns:p14="http://schemas.microsoft.com/office/powerpoint/2010/main" val="1400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557E-ACC7-4BE8-AA07-FEBD6D947DE7}"/>
              </a:ext>
            </a:extLst>
          </p:cNvPr>
          <p:cNvSpPr>
            <a:spLocks noGrp="1"/>
          </p:cNvSpPr>
          <p:nvPr>
            <p:ph type="title"/>
          </p:nvPr>
        </p:nvSpPr>
        <p:spPr>
          <a:xfrm>
            <a:off x="1136428" y="627564"/>
            <a:ext cx="7474172" cy="1325563"/>
          </a:xfrm>
        </p:spPr>
        <p:txBody>
          <a:bodyPr>
            <a:normAutofit/>
          </a:bodyPr>
          <a:lstStyle/>
          <a:p>
            <a:r>
              <a:rPr lang="en-US" dirty="0">
                <a:solidFill>
                  <a:srgbClr val="C00000"/>
                </a:solidFill>
              </a:rPr>
              <a:t>Smoking and Respiratory Diseases </a:t>
            </a:r>
          </a:p>
        </p:txBody>
      </p:sp>
      <p:sp>
        <p:nvSpPr>
          <p:cNvPr id="3" name="Content Placeholder 2">
            <a:extLst>
              <a:ext uri="{FF2B5EF4-FFF2-40B4-BE49-F238E27FC236}">
                <a16:creationId xmlns:a16="http://schemas.microsoft.com/office/drawing/2014/main" id="{19B3E496-6544-42AF-A120-89818235022F}"/>
              </a:ext>
            </a:extLst>
          </p:cNvPr>
          <p:cNvSpPr>
            <a:spLocks noGrp="1"/>
          </p:cNvSpPr>
          <p:nvPr>
            <p:ph idx="1"/>
          </p:nvPr>
        </p:nvSpPr>
        <p:spPr>
          <a:xfrm>
            <a:off x="1052501" y="2069175"/>
            <a:ext cx="7975121" cy="4481254"/>
          </a:xfrm>
        </p:spPr>
        <p:txBody>
          <a:bodyPr anchor="ctr">
            <a:normAutofit/>
          </a:bodyPr>
          <a:lstStyle/>
          <a:p>
            <a:r>
              <a:rPr lang="en-US" sz="2400" dirty="0"/>
              <a:t>Smoking is the most common cause of COPD.</a:t>
            </a:r>
          </a:p>
          <a:p>
            <a:pPr marL="0" indent="0">
              <a:buNone/>
            </a:pPr>
            <a:endParaRPr lang="en-US" sz="2400" dirty="0"/>
          </a:p>
          <a:p>
            <a:r>
              <a:rPr lang="en-US" sz="2400" dirty="0"/>
              <a:t>Cigarette smoking causes most cases of lung cancer.</a:t>
            </a:r>
          </a:p>
          <a:p>
            <a:r>
              <a:rPr lang="en-US" sz="2400" dirty="0"/>
              <a:t>men 25 times - women 25.7 times more likely to develop lung cancer</a:t>
            </a:r>
          </a:p>
          <a:p>
            <a:r>
              <a:rPr lang="en-US" sz="2400" dirty="0"/>
              <a:t>Smoking causes about 90% of all lung cancer deaths.</a:t>
            </a:r>
          </a:p>
          <a:p>
            <a:endParaRPr lang="en-US" sz="2400" dirty="0"/>
          </a:p>
          <a:p>
            <a:r>
              <a:rPr lang="en-US" sz="2400" dirty="0"/>
              <a:t>Smoking worsens conditions like asthma and URTI.</a:t>
            </a:r>
          </a:p>
          <a:p>
            <a:pPr marL="0" indent="0">
              <a:buNone/>
            </a:pPr>
            <a:endParaRPr lang="en-US" sz="2400" dirty="0"/>
          </a:p>
          <a:p>
            <a:endParaRPr lang="en-US" sz="24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No Smoking">
            <a:extLst>
              <a:ext uri="{FF2B5EF4-FFF2-40B4-BE49-F238E27FC236}">
                <a16:creationId xmlns:a16="http://schemas.microsoft.com/office/drawing/2014/main" id="{FE670F53-DE70-42A0-BEC8-597C71EE5C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5" name="Picture 4">
            <a:extLst>
              <a:ext uri="{FF2B5EF4-FFF2-40B4-BE49-F238E27FC236}">
                <a16:creationId xmlns:a16="http://schemas.microsoft.com/office/drawing/2014/main" id="{4F728215-4EC6-4200-B781-EE113E309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6797" y="223118"/>
            <a:ext cx="1528689" cy="808892"/>
          </a:xfrm>
          <a:prstGeom prst="rect">
            <a:avLst/>
          </a:prstGeom>
        </p:spPr>
      </p:pic>
    </p:spTree>
    <p:extLst>
      <p:ext uri="{BB962C8B-B14F-4D97-AF65-F5344CB8AC3E}">
        <p14:creationId xmlns:p14="http://schemas.microsoft.com/office/powerpoint/2010/main" val="320822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C5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733BEDD-7987-46CA-820F-A7A695B567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6820" y="643467"/>
            <a:ext cx="5958359" cy="5571066"/>
          </a:xfrm>
          <a:prstGeom prst="rect">
            <a:avLst/>
          </a:prstGeom>
        </p:spPr>
      </p:pic>
    </p:spTree>
    <p:extLst>
      <p:ext uri="{BB962C8B-B14F-4D97-AF65-F5344CB8AC3E}">
        <p14:creationId xmlns:p14="http://schemas.microsoft.com/office/powerpoint/2010/main" val="373343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5979-C8D4-4C13-94F9-9BAA4678850E}"/>
              </a:ext>
            </a:extLst>
          </p:cNvPr>
          <p:cNvSpPr>
            <a:spLocks noGrp="1"/>
          </p:cNvSpPr>
          <p:nvPr>
            <p:ph type="title"/>
          </p:nvPr>
        </p:nvSpPr>
        <p:spPr>
          <a:xfrm>
            <a:off x="1136428" y="627564"/>
            <a:ext cx="7474172" cy="1325563"/>
          </a:xfrm>
        </p:spPr>
        <p:txBody>
          <a:bodyPr>
            <a:normAutofit/>
          </a:bodyPr>
          <a:lstStyle/>
          <a:p>
            <a:r>
              <a:rPr lang="en-US" dirty="0">
                <a:solidFill>
                  <a:srgbClr val="C00000"/>
                </a:solidFill>
              </a:rPr>
              <a:t>Smoking and cardiovascular diseases</a:t>
            </a:r>
          </a:p>
        </p:txBody>
      </p:sp>
      <p:sp>
        <p:nvSpPr>
          <p:cNvPr id="3" name="Content Placeholder 2">
            <a:extLst>
              <a:ext uri="{FF2B5EF4-FFF2-40B4-BE49-F238E27FC236}">
                <a16:creationId xmlns:a16="http://schemas.microsoft.com/office/drawing/2014/main" id="{91E02658-382B-47A5-BD86-820C8A7675F8}"/>
              </a:ext>
            </a:extLst>
          </p:cNvPr>
          <p:cNvSpPr>
            <a:spLocks noGrp="1"/>
          </p:cNvSpPr>
          <p:nvPr>
            <p:ph idx="1"/>
          </p:nvPr>
        </p:nvSpPr>
        <p:spPr>
          <a:xfrm>
            <a:off x="1136429" y="2022765"/>
            <a:ext cx="7558684" cy="4207672"/>
          </a:xfrm>
        </p:spPr>
        <p:txBody>
          <a:bodyPr anchor="ctr">
            <a:normAutofit/>
          </a:bodyPr>
          <a:lstStyle/>
          <a:p>
            <a:r>
              <a:rPr lang="en-US" sz="2400" dirty="0"/>
              <a:t>Smoking causes stroke and coronary heart disease</a:t>
            </a:r>
          </a:p>
          <a:p>
            <a:pPr marL="0" indent="0">
              <a:buNone/>
            </a:pPr>
            <a:endParaRPr lang="en-US" sz="2400" dirty="0"/>
          </a:p>
          <a:p>
            <a:r>
              <a:rPr lang="en-US" sz="2400" dirty="0"/>
              <a:t>Even less than five cigarettes a day can have early signs of cardiovascular disease.</a:t>
            </a:r>
            <a:endParaRPr lang="en-US" sz="2400" baseline="30000" dirty="0"/>
          </a:p>
          <a:p>
            <a:endParaRPr lang="en-US" sz="2400" dirty="0"/>
          </a:p>
          <a:p>
            <a:r>
              <a:rPr lang="en-US" sz="2400" dirty="0"/>
              <a:t>Smoking results in narrowing of the vessels and increases the risk of clots and plaques.</a:t>
            </a:r>
          </a:p>
          <a:p>
            <a:endParaRPr lang="en-US" sz="2400" dirty="0"/>
          </a:p>
          <a:p>
            <a:r>
              <a:rPr lang="en-US" sz="2400" dirty="0"/>
              <a:t>it increases the likelihood of Hemorrhagic and ischemic strokes</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eart with Pulse">
            <a:extLst>
              <a:ext uri="{FF2B5EF4-FFF2-40B4-BE49-F238E27FC236}">
                <a16:creationId xmlns:a16="http://schemas.microsoft.com/office/drawing/2014/main" id="{E27E1FA5-B2FC-4BE1-BB71-EC0EA9618E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pic>
        <p:nvPicPr>
          <p:cNvPr id="4" name="Picture 3">
            <a:extLst>
              <a:ext uri="{FF2B5EF4-FFF2-40B4-BE49-F238E27FC236}">
                <a16:creationId xmlns:a16="http://schemas.microsoft.com/office/drawing/2014/main" id="{ADDACABF-D2BC-45C2-84C6-2F3885E496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6797" y="128978"/>
            <a:ext cx="1528689" cy="808892"/>
          </a:xfrm>
          <a:prstGeom prst="rect">
            <a:avLst/>
          </a:prstGeom>
        </p:spPr>
      </p:pic>
    </p:spTree>
    <p:extLst>
      <p:ext uri="{BB962C8B-B14F-4D97-AF65-F5344CB8AC3E}">
        <p14:creationId xmlns:p14="http://schemas.microsoft.com/office/powerpoint/2010/main" val="222167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B354-2185-4E9F-8720-C487CBAA68E7}"/>
              </a:ext>
            </a:extLst>
          </p:cNvPr>
          <p:cNvSpPr>
            <a:spLocks noGrp="1"/>
          </p:cNvSpPr>
          <p:nvPr>
            <p:ph type="title"/>
          </p:nvPr>
        </p:nvSpPr>
        <p:spPr>
          <a:xfrm>
            <a:off x="1136428" y="627564"/>
            <a:ext cx="7474172" cy="1325563"/>
          </a:xfrm>
        </p:spPr>
        <p:txBody>
          <a:bodyPr>
            <a:normAutofit/>
          </a:bodyPr>
          <a:lstStyle/>
          <a:p>
            <a:r>
              <a:rPr lang="en-US" dirty="0">
                <a:solidFill>
                  <a:srgbClr val="C00000"/>
                </a:solidFill>
              </a:rPr>
              <a:t>Smoking and Cancer </a:t>
            </a:r>
          </a:p>
        </p:txBody>
      </p:sp>
      <p:sp>
        <p:nvSpPr>
          <p:cNvPr id="3" name="Content Placeholder 2">
            <a:extLst>
              <a:ext uri="{FF2B5EF4-FFF2-40B4-BE49-F238E27FC236}">
                <a16:creationId xmlns:a16="http://schemas.microsoft.com/office/drawing/2014/main" id="{E52D2B78-4848-4938-A18D-4172E49E1CB7}"/>
              </a:ext>
            </a:extLst>
          </p:cNvPr>
          <p:cNvSpPr>
            <a:spLocks noGrp="1"/>
          </p:cNvSpPr>
          <p:nvPr>
            <p:ph idx="1"/>
          </p:nvPr>
        </p:nvSpPr>
        <p:spPr>
          <a:xfrm>
            <a:off x="984738" y="2278173"/>
            <a:ext cx="7967713" cy="3912038"/>
          </a:xfrm>
        </p:spPr>
        <p:txBody>
          <a:bodyPr numCol="2" anchor="ctr">
            <a:normAutofit/>
          </a:bodyPr>
          <a:lstStyle/>
          <a:p>
            <a:r>
              <a:rPr lang="en-US" sz="2400" dirty="0"/>
              <a:t>Blood (acute myeloid leukemia)</a:t>
            </a:r>
          </a:p>
          <a:p>
            <a:r>
              <a:rPr lang="en-US" sz="2400" dirty="0"/>
              <a:t>Bladder</a:t>
            </a:r>
          </a:p>
          <a:p>
            <a:r>
              <a:rPr lang="en-US" sz="2400" dirty="0"/>
              <a:t>Cervix</a:t>
            </a:r>
          </a:p>
          <a:p>
            <a:r>
              <a:rPr lang="en-US" sz="2400" dirty="0"/>
              <a:t>Colon and rectum</a:t>
            </a:r>
          </a:p>
          <a:p>
            <a:r>
              <a:rPr lang="en-US" sz="2400" dirty="0"/>
              <a:t>Esophagus</a:t>
            </a:r>
          </a:p>
          <a:p>
            <a:r>
              <a:rPr lang="en-US" sz="2400" dirty="0"/>
              <a:t>Kidney and renal pelvis</a:t>
            </a:r>
          </a:p>
          <a:p>
            <a:r>
              <a:rPr lang="en-US" sz="2400" dirty="0"/>
              <a:t>Larynx</a:t>
            </a:r>
          </a:p>
          <a:p>
            <a:r>
              <a:rPr lang="en-US" sz="2400" dirty="0"/>
              <a:t>Liver</a:t>
            </a:r>
          </a:p>
          <a:p>
            <a:r>
              <a:rPr lang="en-US" sz="2400" dirty="0"/>
              <a:t>Lungs</a:t>
            </a:r>
          </a:p>
          <a:p>
            <a:r>
              <a:rPr lang="en-US" sz="2400" dirty="0"/>
              <a:t>Mouth and throat</a:t>
            </a:r>
          </a:p>
          <a:p>
            <a:r>
              <a:rPr lang="en-US" sz="2400" dirty="0"/>
              <a:t>Pancreas</a:t>
            </a:r>
          </a:p>
          <a:p>
            <a:r>
              <a:rPr lang="en-US" sz="2400" dirty="0"/>
              <a:t>Stomach</a:t>
            </a:r>
          </a:p>
          <a:p>
            <a:r>
              <a:rPr lang="en-US" sz="2400" dirty="0"/>
              <a:t>Trachea, lung. and bronchus</a:t>
            </a:r>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Stethoscope">
            <a:extLst>
              <a:ext uri="{FF2B5EF4-FFF2-40B4-BE49-F238E27FC236}">
                <a16:creationId xmlns:a16="http://schemas.microsoft.com/office/drawing/2014/main" id="{160B765D-4242-4EED-A765-5829BDDBAAB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4" name="Picture 3">
            <a:extLst>
              <a:ext uri="{FF2B5EF4-FFF2-40B4-BE49-F238E27FC236}">
                <a16:creationId xmlns:a16="http://schemas.microsoft.com/office/drawing/2014/main" id="{277C55AC-ED77-47B8-9109-49D8C18618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6797" y="60595"/>
            <a:ext cx="1528689" cy="808892"/>
          </a:xfrm>
          <a:prstGeom prst="rect">
            <a:avLst/>
          </a:prstGeom>
        </p:spPr>
      </p:pic>
    </p:spTree>
    <p:extLst>
      <p:ext uri="{BB962C8B-B14F-4D97-AF65-F5344CB8AC3E}">
        <p14:creationId xmlns:p14="http://schemas.microsoft.com/office/powerpoint/2010/main" val="110466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F86E7-6956-4B17-99C6-1E33BEE5F884}"/>
              </a:ext>
            </a:extLst>
          </p:cNvPr>
          <p:cNvSpPr>
            <a:spLocks noGrp="1"/>
          </p:cNvSpPr>
          <p:nvPr>
            <p:ph type="title"/>
          </p:nvPr>
        </p:nvSpPr>
        <p:spPr/>
        <p:txBody>
          <a:bodyPr>
            <a:normAutofit/>
          </a:bodyPr>
          <a:lstStyle/>
          <a:p>
            <a:r>
              <a:rPr lang="en-US" dirty="0">
                <a:solidFill>
                  <a:srgbClr val="C00000"/>
                </a:solidFill>
              </a:rPr>
              <a:t>Other health effects</a:t>
            </a:r>
          </a:p>
        </p:txBody>
      </p:sp>
      <p:graphicFrame>
        <p:nvGraphicFramePr>
          <p:cNvPr id="6" name="Content Placeholder 2">
            <a:extLst>
              <a:ext uri="{FF2B5EF4-FFF2-40B4-BE49-F238E27FC236}">
                <a16:creationId xmlns:a16="http://schemas.microsoft.com/office/drawing/2014/main" id="{CB52278A-CD7D-4836-A68A-7E4B623787D4}"/>
              </a:ext>
            </a:extLst>
          </p:cNvPr>
          <p:cNvGraphicFramePr>
            <a:graphicFrameLocks noGrp="1"/>
          </p:cNvGraphicFramePr>
          <p:nvPr>
            <p:ph idx="1"/>
            <p:extLst>
              <p:ext uri="{D42A27DB-BD31-4B8C-83A1-F6EECF244321}">
                <p14:modId xmlns:p14="http://schemas.microsoft.com/office/powerpoint/2010/main" val="3526415706"/>
              </p:ext>
            </p:extLst>
          </p:nvPr>
        </p:nvGraphicFramePr>
        <p:xfrm>
          <a:off x="838199" y="1825625"/>
          <a:ext cx="108384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8F28D8E0-473E-444E-84DF-9C4A0647B8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9455" y="219014"/>
            <a:ext cx="1528689" cy="808892"/>
          </a:xfrm>
          <a:prstGeom prst="rect">
            <a:avLst/>
          </a:prstGeom>
        </p:spPr>
      </p:pic>
    </p:spTree>
    <p:extLst>
      <p:ext uri="{BB962C8B-B14F-4D97-AF65-F5344CB8AC3E}">
        <p14:creationId xmlns:p14="http://schemas.microsoft.com/office/powerpoint/2010/main" val="328455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3C9CE-7249-41A2-8517-1CF9613F7B22}"/>
              </a:ext>
            </a:extLst>
          </p:cNvPr>
          <p:cNvSpPr>
            <a:spLocks noGrp="1"/>
          </p:cNvSpPr>
          <p:nvPr>
            <p:ph type="ctrTitle"/>
          </p:nvPr>
        </p:nvSpPr>
        <p:spPr>
          <a:xfrm>
            <a:off x="804673" y="3320859"/>
            <a:ext cx="4573475" cy="2076333"/>
          </a:xfrm>
        </p:spPr>
        <p:txBody>
          <a:bodyPr anchor="t">
            <a:normAutofit/>
          </a:bodyPr>
          <a:lstStyle/>
          <a:p>
            <a:pPr algn="l"/>
            <a:r>
              <a:rPr lang="en-US" sz="4800">
                <a:solidFill>
                  <a:schemeClr val="bg1"/>
                </a:solidFill>
              </a:rPr>
              <a:t>Passive Smoking</a:t>
            </a:r>
          </a:p>
        </p:txBody>
      </p:sp>
      <p:sp>
        <p:nvSpPr>
          <p:cNvPr id="3" name="Subtitle 2">
            <a:extLst>
              <a:ext uri="{FF2B5EF4-FFF2-40B4-BE49-F238E27FC236}">
                <a16:creationId xmlns:a16="http://schemas.microsoft.com/office/drawing/2014/main" id="{D5CC0737-E27C-4A02-9E68-F54856DB9214}"/>
              </a:ext>
            </a:extLst>
          </p:cNvPr>
          <p:cNvSpPr>
            <a:spLocks noGrp="1"/>
          </p:cNvSpPr>
          <p:nvPr>
            <p:ph type="subTitle" idx="1"/>
          </p:nvPr>
        </p:nvSpPr>
        <p:spPr>
          <a:xfrm>
            <a:off x="804673" y="2348680"/>
            <a:ext cx="4662678" cy="972180"/>
          </a:xfrm>
        </p:spPr>
        <p:txBody>
          <a:bodyPr anchor="b">
            <a:normAutofit/>
          </a:bodyPr>
          <a:lstStyle/>
          <a:p>
            <a:pPr algn="l"/>
            <a:endParaRPr lang="en-US" sz="2000">
              <a:solidFill>
                <a:schemeClr val="bg1"/>
              </a:solidFill>
            </a:endParaRP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moking">
            <a:extLst>
              <a:ext uri="{FF2B5EF4-FFF2-40B4-BE49-F238E27FC236}">
                <a16:creationId xmlns:a16="http://schemas.microsoft.com/office/drawing/2014/main" id="{70224FAD-7906-4D8D-8371-CA6B02B845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428774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BC8A-E3DB-41C3-BACA-579D55A814D2}"/>
              </a:ext>
            </a:extLst>
          </p:cNvPr>
          <p:cNvSpPr>
            <a:spLocks noGrp="1"/>
          </p:cNvSpPr>
          <p:nvPr>
            <p:ph type="title"/>
          </p:nvPr>
        </p:nvSpPr>
        <p:spPr>
          <a:xfrm>
            <a:off x="704166" y="90008"/>
            <a:ext cx="7474172" cy="1325563"/>
          </a:xfrm>
        </p:spPr>
        <p:txBody>
          <a:bodyPr>
            <a:normAutofit/>
          </a:bodyPr>
          <a:lstStyle/>
          <a:p>
            <a:r>
              <a:rPr lang="en-US" dirty="0"/>
              <a:t>Objectives</a:t>
            </a:r>
          </a:p>
        </p:txBody>
      </p:sp>
      <p:sp>
        <p:nvSpPr>
          <p:cNvPr id="3" name="Content Placeholder 2">
            <a:extLst>
              <a:ext uri="{FF2B5EF4-FFF2-40B4-BE49-F238E27FC236}">
                <a16:creationId xmlns:a16="http://schemas.microsoft.com/office/drawing/2014/main" id="{CF61AC41-CB17-4B46-AA23-18BD9E55E1DE}"/>
              </a:ext>
            </a:extLst>
          </p:cNvPr>
          <p:cNvSpPr>
            <a:spLocks noGrp="1"/>
          </p:cNvSpPr>
          <p:nvPr>
            <p:ph idx="1"/>
          </p:nvPr>
        </p:nvSpPr>
        <p:spPr>
          <a:xfrm>
            <a:off x="704167" y="698270"/>
            <a:ext cx="8149064" cy="5187142"/>
          </a:xfrm>
        </p:spPr>
        <p:txBody>
          <a:bodyPr anchor="ctr">
            <a:normAutofit/>
          </a:bodyPr>
          <a:lstStyle/>
          <a:p>
            <a:pPr marL="457200" indent="-342900">
              <a:spcBef>
                <a:spcPts val="0"/>
              </a:spcBef>
              <a:buClr>
                <a:srgbClr val="000000"/>
              </a:buClr>
              <a:buSzPts val="1800"/>
              <a:buFont typeface="Wingdings" panose="05000000000000000000" pitchFamily="2" charset="2"/>
              <a:buChar char="v"/>
            </a:pPr>
            <a:r>
              <a:rPr lang="en-US" sz="2000" dirty="0">
                <a:latin typeface="Arial"/>
                <a:ea typeface="Arial"/>
                <a:cs typeface="Arial"/>
                <a:sym typeface="Arial"/>
              </a:rPr>
              <a:t>Epidemiology of smoking in Saudi Arabia</a:t>
            </a:r>
          </a:p>
          <a:p>
            <a:pPr marL="457200" indent="-342900">
              <a:spcBef>
                <a:spcPts val="0"/>
              </a:spcBef>
              <a:buClr>
                <a:srgbClr val="000000"/>
              </a:buClr>
              <a:buSzPts val="1800"/>
              <a:buFont typeface="Wingdings" panose="05000000000000000000" pitchFamily="2" charset="2"/>
              <a:buChar char="v"/>
            </a:pPr>
            <a:r>
              <a:rPr lang="en-US" sz="2000" dirty="0">
                <a:latin typeface="Arial"/>
                <a:ea typeface="Arial"/>
                <a:cs typeface="Arial"/>
                <a:sym typeface="Arial"/>
              </a:rPr>
              <a:t>Risks of smoking (Morbidity and Mortality)			 </a:t>
            </a:r>
          </a:p>
          <a:p>
            <a:pPr marL="457200" indent="-342900">
              <a:spcBef>
                <a:spcPts val="0"/>
              </a:spcBef>
              <a:buClr>
                <a:srgbClr val="000000"/>
              </a:buClr>
              <a:buSzPts val="1800"/>
              <a:buFont typeface="Wingdings" panose="05000000000000000000" pitchFamily="2" charset="2"/>
              <a:buChar char="v"/>
            </a:pPr>
            <a:r>
              <a:rPr lang="en-US" sz="2000" dirty="0">
                <a:latin typeface="Arial"/>
                <a:ea typeface="Arial"/>
                <a:cs typeface="Arial"/>
                <a:sym typeface="Arial"/>
              </a:rPr>
              <a:t>Effect of passive smoking on pregnancy, children, ....	</a:t>
            </a:r>
          </a:p>
          <a:p>
            <a:pPr marL="457200" indent="-342900">
              <a:spcBef>
                <a:spcPts val="0"/>
              </a:spcBef>
              <a:buClr>
                <a:srgbClr val="000000"/>
              </a:buClr>
              <a:buSzPts val="1800"/>
              <a:buFont typeface="Wingdings" panose="05000000000000000000" pitchFamily="2" charset="2"/>
              <a:buChar char="v"/>
            </a:pPr>
            <a:r>
              <a:rPr lang="en-US" sz="2000" dirty="0">
                <a:latin typeface="Arial"/>
                <a:ea typeface="Arial"/>
                <a:cs typeface="Arial"/>
                <a:sym typeface="Arial"/>
              </a:rPr>
              <a:t>Helping the smoker to quit with smoking cessation aids and overcoming nicotine withdrawal symptoms</a:t>
            </a:r>
          </a:p>
          <a:p>
            <a:pPr marL="457200" indent="-342900">
              <a:spcBef>
                <a:spcPts val="0"/>
              </a:spcBef>
              <a:buClr>
                <a:srgbClr val="000000"/>
              </a:buClr>
              <a:buSzPts val="1800"/>
              <a:buFont typeface="Wingdings" panose="05000000000000000000" pitchFamily="2" charset="2"/>
              <a:buChar char="v"/>
            </a:pPr>
            <a:r>
              <a:rPr lang="en-US" sz="2000" dirty="0">
                <a:latin typeface="Arial"/>
                <a:ea typeface="Arial"/>
                <a:cs typeface="Arial"/>
                <a:sym typeface="Arial"/>
              </a:rPr>
              <a:t>Role of PHC physician “smoking cessation clinic’		</a:t>
            </a:r>
          </a:p>
          <a:p>
            <a:pPr marL="457200" indent="-342900">
              <a:spcBef>
                <a:spcPts val="0"/>
              </a:spcBef>
              <a:buClr>
                <a:srgbClr val="000000"/>
              </a:buClr>
              <a:buSzPts val="1800"/>
              <a:buFont typeface="Wingdings" panose="05000000000000000000" pitchFamily="2" charset="2"/>
              <a:buChar char="v"/>
            </a:pPr>
            <a:r>
              <a:rPr lang="en-US" sz="2000" dirty="0">
                <a:latin typeface="Arial"/>
                <a:ea typeface="Arial"/>
                <a:cs typeface="Arial"/>
                <a:sym typeface="Arial"/>
              </a:rPr>
              <a:t>Update of the smoking cessation medication in pharmacological management</a:t>
            </a:r>
          </a:p>
          <a:p>
            <a:pPr marL="457200" indent="-342900">
              <a:spcBef>
                <a:spcPts val="0"/>
              </a:spcBef>
              <a:buClr>
                <a:srgbClr val="000000"/>
              </a:buClr>
              <a:buSzPts val="1800"/>
              <a:buFont typeface="Wingdings" panose="05000000000000000000" pitchFamily="2" charset="2"/>
              <a:buChar char="v"/>
            </a:pPr>
            <a:r>
              <a:rPr lang="en-US" sz="2000" dirty="0">
                <a:latin typeface="Arial"/>
                <a:ea typeface="Arial"/>
                <a:cs typeface="Arial"/>
                <a:sym typeface="Arial"/>
              </a:rPr>
              <a:t>Nicotine preparations, Varenicline, Bupropion, .......		</a:t>
            </a:r>
          </a:p>
          <a:p>
            <a:pPr marL="457200" indent="-342900">
              <a:spcBef>
                <a:spcPts val="0"/>
              </a:spcBef>
              <a:buClr>
                <a:srgbClr val="000000"/>
              </a:buClr>
              <a:buSzPts val="1800"/>
              <a:buFont typeface="Wingdings" panose="05000000000000000000" pitchFamily="2" charset="2"/>
              <a:buChar char="v"/>
            </a:pPr>
            <a:r>
              <a:rPr lang="en-US" sz="2000" dirty="0">
                <a:latin typeface="Arial"/>
                <a:ea typeface="Arial"/>
                <a:cs typeface="Arial"/>
                <a:sym typeface="Arial"/>
              </a:rPr>
              <a:t>Factors that lead to substance abuse</a:t>
            </a:r>
          </a:p>
          <a:p>
            <a:pPr marL="457200" indent="-342900">
              <a:spcBef>
                <a:spcPts val="0"/>
              </a:spcBef>
              <a:buClr>
                <a:srgbClr val="000000"/>
              </a:buClr>
              <a:buSzPts val="1800"/>
              <a:buFont typeface="Wingdings" panose="05000000000000000000" pitchFamily="2" charset="2"/>
              <a:buChar char="v"/>
            </a:pPr>
            <a:r>
              <a:rPr lang="en-US" sz="2000" dirty="0">
                <a:latin typeface="Arial"/>
                <a:ea typeface="Arial"/>
                <a:cs typeface="Arial"/>
                <a:sym typeface="Arial"/>
              </a:rPr>
              <a:t>Highlighting types of substance abuse</a:t>
            </a:r>
          </a:p>
          <a:p>
            <a:pPr marL="457200" indent="-342900">
              <a:spcBef>
                <a:spcPts val="0"/>
              </a:spcBef>
              <a:buClr>
                <a:srgbClr val="000000"/>
              </a:buClr>
              <a:buSzPts val="1800"/>
              <a:buFont typeface="Wingdings" panose="05000000000000000000" pitchFamily="2" charset="2"/>
              <a:buChar char="v"/>
            </a:pPr>
            <a:r>
              <a:rPr lang="en-US" sz="2000" dirty="0">
                <a:latin typeface="Arial"/>
                <a:ea typeface="Arial"/>
                <a:cs typeface="Arial"/>
                <a:sym typeface="Arial"/>
              </a:rPr>
              <a:t>Method to approach subjects with substance abuse </a:t>
            </a:r>
          </a:p>
          <a:p>
            <a:endParaRPr lang="en-US" sz="1300" b="1"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moking">
            <a:extLst>
              <a:ext uri="{FF2B5EF4-FFF2-40B4-BE49-F238E27FC236}">
                <a16:creationId xmlns:a16="http://schemas.microsoft.com/office/drawing/2014/main" id="{DDAA971A-D2A0-4139-A428-A0FE3EBE1A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27409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A0B93-8F72-40B1-9100-3A9C05FAEAF0}"/>
              </a:ext>
            </a:extLst>
          </p:cNvPr>
          <p:cNvSpPr>
            <a:spLocks noGrp="1"/>
          </p:cNvSpPr>
          <p:nvPr>
            <p:ph type="title"/>
          </p:nvPr>
        </p:nvSpPr>
        <p:spPr>
          <a:xfrm>
            <a:off x="554182" y="649009"/>
            <a:ext cx="3529584" cy="1597315"/>
          </a:xfrm>
          <a:noFill/>
          <a:ln w="19050">
            <a:solidFill>
              <a:schemeClr val="bg1"/>
            </a:solidFill>
          </a:ln>
        </p:spPr>
        <p:txBody>
          <a:bodyPr wrap="square">
            <a:normAutofit/>
          </a:bodyPr>
          <a:lstStyle/>
          <a:p>
            <a:pPr algn="ctr"/>
            <a:r>
              <a:rPr lang="en-US" sz="2800" dirty="0">
                <a:solidFill>
                  <a:schemeClr val="bg1"/>
                </a:solidFill>
              </a:rPr>
              <a:t>Passive Smoking </a:t>
            </a:r>
          </a:p>
        </p:txBody>
      </p:sp>
      <p:sp>
        <p:nvSpPr>
          <p:cNvPr id="3" name="Content Placeholder 2">
            <a:extLst>
              <a:ext uri="{FF2B5EF4-FFF2-40B4-BE49-F238E27FC236}">
                <a16:creationId xmlns:a16="http://schemas.microsoft.com/office/drawing/2014/main" id="{41D0515F-94DA-48F4-9933-1886D5E0B6BF}"/>
              </a:ext>
            </a:extLst>
          </p:cNvPr>
          <p:cNvSpPr>
            <a:spLocks noGrp="1"/>
          </p:cNvSpPr>
          <p:nvPr>
            <p:ph idx="1"/>
          </p:nvPr>
        </p:nvSpPr>
        <p:spPr>
          <a:xfrm>
            <a:off x="643467" y="2638044"/>
            <a:ext cx="3701317" cy="3415622"/>
          </a:xfrm>
        </p:spPr>
        <p:txBody>
          <a:bodyPr>
            <a:normAutofit/>
          </a:bodyPr>
          <a:lstStyle/>
          <a:p>
            <a:r>
              <a:rPr lang="en-US" sz="2000" dirty="0">
                <a:solidFill>
                  <a:schemeClr val="bg1"/>
                </a:solidFill>
              </a:rPr>
              <a:t>Inhaling Smoke that comes from burning tobacco products</a:t>
            </a:r>
          </a:p>
          <a:p>
            <a:endParaRPr lang="en-US" sz="2000" dirty="0">
              <a:solidFill>
                <a:schemeClr val="bg1"/>
              </a:solidFill>
            </a:endParaRPr>
          </a:p>
          <a:p>
            <a:r>
              <a:rPr lang="en-US" sz="2000" dirty="0">
                <a:solidFill>
                  <a:schemeClr val="bg1"/>
                </a:solidFill>
              </a:rPr>
              <a:t>Exhaled smoke plus the “</a:t>
            </a:r>
            <a:r>
              <a:rPr lang="en-US" sz="2000" dirty="0" err="1">
                <a:solidFill>
                  <a:schemeClr val="bg1"/>
                </a:solidFill>
              </a:rPr>
              <a:t>sidestream</a:t>
            </a:r>
            <a:r>
              <a:rPr lang="en-US" sz="2000" dirty="0">
                <a:solidFill>
                  <a:schemeClr val="bg1"/>
                </a:solidFill>
              </a:rPr>
              <a:t>” </a:t>
            </a:r>
          </a:p>
          <a:p>
            <a:endParaRPr lang="en-US" sz="2000" dirty="0">
              <a:solidFill>
                <a:schemeClr val="bg1"/>
              </a:solidFill>
            </a:endParaRPr>
          </a:p>
          <a:p>
            <a:r>
              <a:rPr lang="en-US" sz="2000" dirty="0">
                <a:solidFill>
                  <a:schemeClr val="bg1"/>
                </a:solidFill>
              </a:rPr>
              <a:t>It affects 17.2 % of Saudi people</a:t>
            </a:r>
          </a:p>
        </p:txBody>
      </p:sp>
      <p:pic>
        <p:nvPicPr>
          <p:cNvPr id="4" name="Picture 3">
            <a:extLst>
              <a:ext uri="{FF2B5EF4-FFF2-40B4-BE49-F238E27FC236}">
                <a16:creationId xmlns:a16="http://schemas.microsoft.com/office/drawing/2014/main" id="{AB22FCAE-3991-494A-A3F6-879BF67CFCFF}"/>
              </a:ext>
            </a:extLst>
          </p:cNvPr>
          <p:cNvPicPr>
            <a:picLocks noChangeAspect="1"/>
          </p:cNvPicPr>
          <p:nvPr/>
        </p:nvPicPr>
        <p:blipFill>
          <a:blip r:embed="rId2"/>
          <a:stretch>
            <a:fillRect/>
          </a:stretch>
        </p:blipFill>
        <p:spPr>
          <a:xfrm>
            <a:off x="5927693" y="643467"/>
            <a:ext cx="4990908" cy="5410199"/>
          </a:xfrm>
          <a:prstGeom prst="rect">
            <a:avLst/>
          </a:prstGeom>
        </p:spPr>
      </p:pic>
      <p:pic>
        <p:nvPicPr>
          <p:cNvPr id="6" name="Picture 5">
            <a:extLst>
              <a:ext uri="{FF2B5EF4-FFF2-40B4-BE49-F238E27FC236}">
                <a16:creationId xmlns:a16="http://schemas.microsoft.com/office/drawing/2014/main" id="{4AA44B5B-0062-4994-A07C-313D4CB1EAEC}"/>
              </a:ext>
            </a:extLst>
          </p:cNvPr>
          <p:cNvPicPr>
            <a:picLocks noChangeAspect="1"/>
          </p:cNvPicPr>
          <p:nvPr/>
        </p:nvPicPr>
        <p:blipFill>
          <a:blip r:embed="rId3"/>
          <a:stretch>
            <a:fillRect/>
          </a:stretch>
        </p:blipFill>
        <p:spPr>
          <a:xfrm>
            <a:off x="11050172" y="144132"/>
            <a:ext cx="1141828" cy="869102"/>
          </a:xfrm>
          <a:prstGeom prst="rect">
            <a:avLst/>
          </a:prstGeom>
        </p:spPr>
      </p:pic>
    </p:spTree>
    <p:extLst>
      <p:ext uri="{BB962C8B-B14F-4D97-AF65-F5344CB8AC3E}">
        <p14:creationId xmlns:p14="http://schemas.microsoft.com/office/powerpoint/2010/main" val="1800669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77B6B-718A-438B-A7F9-637F08891ECF}"/>
              </a:ext>
            </a:extLst>
          </p:cNvPr>
          <p:cNvSpPr>
            <a:spLocks noGrp="1"/>
          </p:cNvSpPr>
          <p:nvPr>
            <p:ph type="title"/>
          </p:nvPr>
        </p:nvSpPr>
        <p:spPr>
          <a:xfrm>
            <a:off x="550996" y="643467"/>
            <a:ext cx="3530138" cy="1597315"/>
          </a:xfrm>
          <a:noFill/>
          <a:ln w="19050">
            <a:solidFill>
              <a:schemeClr val="bg1"/>
            </a:solidFill>
          </a:ln>
        </p:spPr>
        <p:txBody>
          <a:bodyPr wrap="square">
            <a:normAutofit/>
          </a:bodyPr>
          <a:lstStyle/>
          <a:p>
            <a:pPr algn="ctr"/>
            <a:r>
              <a:rPr lang="en-US" sz="2800" dirty="0">
                <a:solidFill>
                  <a:schemeClr val="bg1"/>
                </a:solidFill>
              </a:rPr>
              <a:t>Passive Smoking</a:t>
            </a:r>
          </a:p>
        </p:txBody>
      </p:sp>
      <p:sp>
        <p:nvSpPr>
          <p:cNvPr id="3" name="Content Placeholder 2">
            <a:extLst>
              <a:ext uri="{FF2B5EF4-FFF2-40B4-BE49-F238E27FC236}">
                <a16:creationId xmlns:a16="http://schemas.microsoft.com/office/drawing/2014/main" id="{7382327E-CFAE-4114-A22A-5199F0D70BEE}"/>
              </a:ext>
            </a:extLst>
          </p:cNvPr>
          <p:cNvSpPr>
            <a:spLocks noGrp="1"/>
          </p:cNvSpPr>
          <p:nvPr>
            <p:ph idx="1"/>
          </p:nvPr>
        </p:nvSpPr>
        <p:spPr>
          <a:xfrm>
            <a:off x="643467" y="2638044"/>
            <a:ext cx="3900824" cy="3717036"/>
          </a:xfrm>
        </p:spPr>
        <p:txBody>
          <a:bodyPr>
            <a:normAutofit/>
          </a:bodyPr>
          <a:lstStyle/>
          <a:p>
            <a:r>
              <a:rPr lang="en-US" sz="1700" dirty="0">
                <a:solidFill>
                  <a:schemeClr val="bg1"/>
                </a:solidFill>
              </a:rPr>
              <a:t>Passive smoking causes about 600 thousand deaths each year.</a:t>
            </a:r>
          </a:p>
          <a:p>
            <a:endParaRPr lang="en-US" sz="1700" dirty="0">
              <a:solidFill>
                <a:schemeClr val="bg1"/>
              </a:solidFill>
            </a:endParaRPr>
          </a:p>
          <a:p>
            <a:r>
              <a:rPr lang="en-US" sz="1700" dirty="0">
                <a:solidFill>
                  <a:schemeClr val="bg1"/>
                </a:solidFill>
              </a:rPr>
              <a:t>Results in several adverse health affects on respiratory and cardiac systems. </a:t>
            </a:r>
          </a:p>
          <a:p>
            <a:endParaRPr lang="en-US" sz="1700" dirty="0">
              <a:solidFill>
                <a:schemeClr val="bg1"/>
              </a:solidFill>
            </a:endParaRPr>
          </a:p>
          <a:p>
            <a:r>
              <a:rPr lang="en-US" sz="1700" dirty="0">
                <a:solidFill>
                  <a:schemeClr val="bg1"/>
                </a:solidFill>
              </a:rPr>
              <a:t>Individuals get exposed to unfiltered smoke. (4000 irritants)</a:t>
            </a:r>
          </a:p>
          <a:p>
            <a:endParaRPr lang="en-US" sz="1700" dirty="0">
              <a:solidFill>
                <a:schemeClr val="bg1"/>
              </a:solidFill>
            </a:endParaRPr>
          </a:p>
          <a:p>
            <a:endParaRPr lang="en-US" sz="1700" dirty="0">
              <a:solidFill>
                <a:schemeClr val="bg1"/>
              </a:solidFill>
            </a:endParaRPr>
          </a:p>
        </p:txBody>
      </p:sp>
      <p:pic>
        <p:nvPicPr>
          <p:cNvPr id="5" name="Picture 4">
            <a:extLst>
              <a:ext uri="{FF2B5EF4-FFF2-40B4-BE49-F238E27FC236}">
                <a16:creationId xmlns:a16="http://schemas.microsoft.com/office/drawing/2014/main" id="{C2D2A694-FFB8-4A9A-9C73-8056231EE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643467"/>
            <a:ext cx="6250769" cy="6139718"/>
          </a:xfrm>
          <a:prstGeom prst="rect">
            <a:avLst/>
          </a:prstGeom>
        </p:spPr>
      </p:pic>
      <p:pic>
        <p:nvPicPr>
          <p:cNvPr id="6" name="Picture 5">
            <a:extLst>
              <a:ext uri="{FF2B5EF4-FFF2-40B4-BE49-F238E27FC236}">
                <a16:creationId xmlns:a16="http://schemas.microsoft.com/office/drawing/2014/main" id="{E46F4EC4-16AA-4F2A-A515-BAC66C98E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9455" y="152512"/>
            <a:ext cx="1528689" cy="808892"/>
          </a:xfrm>
          <a:prstGeom prst="rect">
            <a:avLst/>
          </a:prstGeom>
        </p:spPr>
      </p:pic>
    </p:spTree>
    <p:extLst>
      <p:ext uri="{BB962C8B-B14F-4D97-AF65-F5344CB8AC3E}">
        <p14:creationId xmlns:p14="http://schemas.microsoft.com/office/powerpoint/2010/main" val="90558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D125015-741E-4A23-B2DE-63F5E89A275D}"/>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Passive Smoking in Pregnancy</a:t>
            </a:r>
          </a:p>
        </p:txBody>
      </p:sp>
      <p:pic>
        <p:nvPicPr>
          <p:cNvPr id="4" name="Picture 3">
            <a:extLst>
              <a:ext uri="{FF2B5EF4-FFF2-40B4-BE49-F238E27FC236}">
                <a16:creationId xmlns:a16="http://schemas.microsoft.com/office/drawing/2014/main" id="{2F198AB8-7E95-44C8-B924-E3D4C6748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9455" y="152512"/>
            <a:ext cx="1528689" cy="808892"/>
          </a:xfrm>
          <a:prstGeom prst="rect">
            <a:avLst/>
          </a:prstGeom>
        </p:spPr>
      </p:pic>
      <p:graphicFrame>
        <p:nvGraphicFramePr>
          <p:cNvPr id="6" name="Content Placeholder 2">
            <a:extLst>
              <a:ext uri="{FF2B5EF4-FFF2-40B4-BE49-F238E27FC236}">
                <a16:creationId xmlns:a16="http://schemas.microsoft.com/office/drawing/2014/main" id="{C7F20794-3C88-4B69-8DC9-275022FFE393}"/>
              </a:ext>
            </a:extLst>
          </p:cNvPr>
          <p:cNvGraphicFramePr>
            <a:graphicFrameLocks noGrp="1"/>
          </p:cNvGraphicFramePr>
          <p:nvPr>
            <p:ph idx="1"/>
            <p:extLst>
              <p:ext uri="{D42A27DB-BD31-4B8C-83A1-F6EECF244321}">
                <p14:modId xmlns:p14="http://schemas.microsoft.com/office/powerpoint/2010/main" val="1226836003"/>
              </p:ext>
            </p:extLst>
          </p:nvPr>
        </p:nvGraphicFramePr>
        <p:xfrm>
          <a:off x="5026776" y="1051560"/>
          <a:ext cx="6492875"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934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D8D57-F54A-44C6-A426-E3EF30002EEA}"/>
              </a:ext>
            </a:extLst>
          </p:cNvPr>
          <p:cNvSpPr>
            <a:spLocks noGrp="1"/>
          </p:cNvSpPr>
          <p:nvPr>
            <p:ph type="title"/>
          </p:nvPr>
        </p:nvSpPr>
        <p:spPr>
          <a:xfrm>
            <a:off x="486507" y="963877"/>
            <a:ext cx="3494362" cy="4930246"/>
          </a:xfrm>
        </p:spPr>
        <p:txBody>
          <a:bodyPr>
            <a:normAutofit/>
          </a:bodyPr>
          <a:lstStyle/>
          <a:p>
            <a:pPr algn="r"/>
            <a:r>
              <a:rPr lang="en-US" dirty="0">
                <a:solidFill>
                  <a:schemeClr val="accent1"/>
                </a:solidFill>
              </a:rPr>
              <a:t>Passive smoking in children </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954048-8A24-4B95-93BD-F46C82562079}"/>
              </a:ext>
            </a:extLst>
          </p:cNvPr>
          <p:cNvSpPr>
            <a:spLocks noGrp="1"/>
          </p:cNvSpPr>
          <p:nvPr>
            <p:ph idx="1"/>
          </p:nvPr>
        </p:nvSpPr>
        <p:spPr>
          <a:xfrm>
            <a:off x="4976031" y="963877"/>
            <a:ext cx="6774818" cy="4930246"/>
          </a:xfrm>
        </p:spPr>
        <p:txBody>
          <a:bodyPr anchor="ctr">
            <a:normAutofit/>
          </a:bodyPr>
          <a:lstStyle/>
          <a:p>
            <a:r>
              <a:rPr lang="en-US" sz="2400" dirty="0"/>
              <a:t>The immune and respiratory systems are not completely developed yet </a:t>
            </a:r>
          </a:p>
          <a:p>
            <a:endParaRPr lang="en-US" sz="2400" dirty="0"/>
          </a:p>
          <a:p>
            <a:r>
              <a:rPr lang="en-US" sz="2400" dirty="0"/>
              <a:t>Children exposed to smoke are at risk of respiratory diseases such as asthma and infections</a:t>
            </a:r>
          </a:p>
          <a:p>
            <a:endParaRPr lang="en-US" sz="2400" dirty="0"/>
          </a:p>
          <a:p>
            <a:r>
              <a:rPr lang="en-US" sz="2400" dirty="0"/>
              <a:t>Meningitis and ear infections are also increased with passive smoking.</a:t>
            </a:r>
          </a:p>
          <a:p>
            <a:endParaRPr lang="en-US" sz="2400" dirty="0"/>
          </a:p>
          <a:p>
            <a:r>
              <a:rPr lang="en-US" sz="2400" dirty="0"/>
              <a:t>Particularly vulnerable in cars </a:t>
            </a:r>
          </a:p>
        </p:txBody>
      </p:sp>
      <p:pic>
        <p:nvPicPr>
          <p:cNvPr id="4" name="Picture 3">
            <a:extLst>
              <a:ext uri="{FF2B5EF4-FFF2-40B4-BE49-F238E27FC236}">
                <a16:creationId xmlns:a16="http://schemas.microsoft.com/office/drawing/2014/main" id="{A22C159B-17F2-4476-B6DF-A6F3EFF8582A}"/>
              </a:ext>
            </a:extLst>
          </p:cNvPr>
          <p:cNvPicPr>
            <a:picLocks noChangeAspect="1"/>
          </p:cNvPicPr>
          <p:nvPr/>
        </p:nvPicPr>
        <p:blipFill>
          <a:blip r:embed="rId2"/>
          <a:stretch>
            <a:fillRect/>
          </a:stretch>
        </p:blipFill>
        <p:spPr>
          <a:xfrm>
            <a:off x="10515156" y="394656"/>
            <a:ext cx="1235704" cy="494606"/>
          </a:xfrm>
          <a:prstGeom prst="rect">
            <a:avLst/>
          </a:prstGeom>
        </p:spPr>
      </p:pic>
    </p:spTree>
    <p:extLst>
      <p:ext uri="{BB962C8B-B14F-4D97-AF65-F5344CB8AC3E}">
        <p14:creationId xmlns:p14="http://schemas.microsoft.com/office/powerpoint/2010/main" val="186166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9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9FF3940-6B0D-4999-9618-661166329F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628136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3C9CE-7249-41A2-8517-1CF9613F7B22}"/>
              </a:ext>
            </a:extLst>
          </p:cNvPr>
          <p:cNvSpPr>
            <a:spLocks noGrp="1"/>
          </p:cNvSpPr>
          <p:nvPr>
            <p:ph type="ctrTitle"/>
          </p:nvPr>
        </p:nvSpPr>
        <p:spPr>
          <a:xfrm>
            <a:off x="804673" y="3320859"/>
            <a:ext cx="4573475" cy="2076333"/>
          </a:xfrm>
        </p:spPr>
        <p:txBody>
          <a:bodyPr anchor="t">
            <a:normAutofit/>
          </a:bodyPr>
          <a:lstStyle/>
          <a:p>
            <a:pPr algn="l"/>
            <a:r>
              <a:rPr lang="en-US" sz="4800" dirty="0">
                <a:solidFill>
                  <a:schemeClr val="bg1"/>
                </a:solidFill>
              </a:rPr>
              <a:t>Quitting smoking</a:t>
            </a:r>
          </a:p>
        </p:txBody>
      </p:sp>
      <p:sp>
        <p:nvSpPr>
          <p:cNvPr id="3" name="Subtitle 2">
            <a:extLst>
              <a:ext uri="{FF2B5EF4-FFF2-40B4-BE49-F238E27FC236}">
                <a16:creationId xmlns:a16="http://schemas.microsoft.com/office/drawing/2014/main" id="{D5CC0737-E27C-4A02-9E68-F54856DB9214}"/>
              </a:ext>
            </a:extLst>
          </p:cNvPr>
          <p:cNvSpPr>
            <a:spLocks noGrp="1"/>
          </p:cNvSpPr>
          <p:nvPr>
            <p:ph type="subTitle" idx="1"/>
          </p:nvPr>
        </p:nvSpPr>
        <p:spPr>
          <a:xfrm>
            <a:off x="804673" y="2348680"/>
            <a:ext cx="4662678" cy="972180"/>
          </a:xfrm>
        </p:spPr>
        <p:txBody>
          <a:bodyPr anchor="b">
            <a:normAutofit/>
          </a:bodyPr>
          <a:lstStyle/>
          <a:p>
            <a:pPr algn="l"/>
            <a:endParaRPr lang="en-US" sz="2000">
              <a:solidFill>
                <a:schemeClr val="bg1"/>
              </a:solidFill>
            </a:endParaRP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moking">
            <a:extLst>
              <a:ext uri="{FF2B5EF4-FFF2-40B4-BE49-F238E27FC236}">
                <a16:creationId xmlns:a16="http://schemas.microsoft.com/office/drawing/2014/main" id="{70224FAD-7906-4D8D-8371-CA6B02B845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2020322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EF46B1-5E24-4043-8C81-0BF7E838DDDE}"/>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5 R’s model </a:t>
            </a:r>
          </a:p>
        </p:txBody>
      </p:sp>
      <p:graphicFrame>
        <p:nvGraphicFramePr>
          <p:cNvPr id="13" name="Content Placeholder 2">
            <a:extLst>
              <a:ext uri="{FF2B5EF4-FFF2-40B4-BE49-F238E27FC236}">
                <a16:creationId xmlns:a16="http://schemas.microsoft.com/office/drawing/2014/main" id="{96A1E2F7-7940-49B1-8163-2008755D87AC}"/>
              </a:ext>
            </a:extLst>
          </p:cNvPr>
          <p:cNvGraphicFramePr>
            <a:graphicFrameLocks noGrp="1"/>
          </p:cNvGraphicFramePr>
          <p:nvPr>
            <p:ph idx="1"/>
            <p:extLst>
              <p:ext uri="{D42A27DB-BD31-4B8C-83A1-F6EECF244321}">
                <p14:modId xmlns:p14="http://schemas.microsoft.com/office/powerpoint/2010/main" val="139046815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345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0A47D0-AD8F-4DF4-8F9C-4B27D827276C}"/>
              </a:ext>
            </a:extLst>
          </p:cNvPr>
          <p:cNvSpPr>
            <a:spLocks noGrp="1"/>
          </p:cNvSpPr>
          <p:nvPr>
            <p:ph type="title"/>
          </p:nvPr>
        </p:nvSpPr>
        <p:spPr>
          <a:xfrm>
            <a:off x="863029" y="1012004"/>
            <a:ext cx="3416158" cy="4795408"/>
          </a:xfrm>
        </p:spPr>
        <p:txBody>
          <a:bodyPr>
            <a:normAutofit/>
          </a:bodyPr>
          <a:lstStyle/>
          <a:p>
            <a:r>
              <a:rPr lang="en-US">
                <a:solidFill>
                  <a:srgbClr val="FFFFFF"/>
                </a:solidFill>
              </a:rPr>
              <a:t>Challenges </a:t>
            </a:r>
          </a:p>
        </p:txBody>
      </p:sp>
      <p:graphicFrame>
        <p:nvGraphicFramePr>
          <p:cNvPr id="5" name="Content Placeholder 2">
            <a:extLst>
              <a:ext uri="{FF2B5EF4-FFF2-40B4-BE49-F238E27FC236}">
                <a16:creationId xmlns:a16="http://schemas.microsoft.com/office/drawing/2014/main" id="{7C913019-4973-47AB-BF2C-0045A108B70F}"/>
              </a:ext>
            </a:extLst>
          </p:cNvPr>
          <p:cNvGraphicFramePr>
            <a:graphicFrameLocks noGrp="1"/>
          </p:cNvGraphicFramePr>
          <p:nvPr>
            <p:ph idx="1"/>
            <p:extLst>
              <p:ext uri="{D42A27DB-BD31-4B8C-83A1-F6EECF244321}">
                <p14:modId xmlns:p14="http://schemas.microsoft.com/office/powerpoint/2010/main" val="3131349036"/>
              </p:ext>
            </p:extLst>
          </p:nvPr>
        </p:nvGraphicFramePr>
        <p:xfrm>
          <a:off x="5194300" y="648393"/>
          <a:ext cx="6513604" cy="5707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76D4F35-DDEC-4901-82EB-57E5EF8A2157}"/>
              </a:ext>
            </a:extLst>
          </p:cNvPr>
          <p:cNvPicPr>
            <a:picLocks noChangeAspect="1"/>
          </p:cNvPicPr>
          <p:nvPr/>
        </p:nvPicPr>
        <p:blipFill>
          <a:blip r:embed="rId7"/>
          <a:stretch>
            <a:fillRect/>
          </a:stretch>
        </p:blipFill>
        <p:spPr>
          <a:xfrm>
            <a:off x="10667605" y="110623"/>
            <a:ext cx="1462088" cy="479696"/>
          </a:xfrm>
          <a:prstGeom prst="rect">
            <a:avLst/>
          </a:prstGeom>
        </p:spPr>
      </p:pic>
    </p:spTree>
    <p:extLst>
      <p:ext uri="{BB962C8B-B14F-4D97-AF65-F5344CB8AC3E}">
        <p14:creationId xmlns:p14="http://schemas.microsoft.com/office/powerpoint/2010/main" val="3524812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C01D37-CDE3-4C5F-B24D-BA4593F88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781641"/>
            <a:ext cx="5294716" cy="5294716"/>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A5AB055-2605-4348-AF8F-02D67A3D45E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53817" y="1746852"/>
            <a:ext cx="5294715" cy="3375380"/>
          </a:xfrm>
          <a:prstGeom prst="rect">
            <a:avLst/>
          </a:prstGeom>
        </p:spPr>
      </p:pic>
    </p:spTree>
    <p:extLst>
      <p:ext uri="{BB962C8B-B14F-4D97-AF65-F5344CB8AC3E}">
        <p14:creationId xmlns:p14="http://schemas.microsoft.com/office/powerpoint/2010/main" val="724573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15" y="559485"/>
            <a:ext cx="5609220" cy="1325563"/>
          </a:xfrm>
        </p:spPr>
        <p:txBody>
          <a:bodyPr vert="horz" lIns="91440" tIns="45720" rIns="91440" bIns="45720" rtlCol="0" anchor="ctr">
            <a:normAutofit fontScale="90000"/>
          </a:bodyPr>
          <a:lstStyle/>
          <a:p>
            <a:pPr marL="457200" indent="-342900" algn="l">
              <a:lnSpc>
                <a:spcPct val="90000"/>
              </a:lnSpc>
            </a:pPr>
            <a:br>
              <a:rPr lang="en-US" sz="4000" dirty="0">
                <a:sym typeface="Arial"/>
              </a:rPr>
            </a:br>
            <a:r>
              <a:rPr lang="en-US" sz="4000" dirty="0">
                <a:sym typeface="Arial"/>
              </a:rPr>
              <a:t>Role of PHC physician in smoking cessation 	</a:t>
            </a:r>
            <a:r>
              <a:rPr lang="en-US" sz="2800" dirty="0">
                <a:sym typeface="Arial"/>
              </a:rPr>
              <a:t>	</a:t>
            </a:r>
          </a:p>
        </p:txBody>
      </p:sp>
      <p:sp>
        <p:nvSpPr>
          <p:cNvPr id="3" name="Subtitle 2"/>
          <p:cNvSpPr>
            <a:spLocks noGrp="1"/>
          </p:cNvSpPr>
          <p:nvPr>
            <p:ph type="subTitle" idx="1"/>
          </p:nvPr>
        </p:nvSpPr>
        <p:spPr>
          <a:xfrm>
            <a:off x="761999" y="2279017"/>
            <a:ext cx="6226233" cy="4304663"/>
          </a:xfrm>
        </p:spPr>
        <p:txBody>
          <a:bodyPr vert="horz" lIns="91440" tIns="45720" rIns="91440" bIns="45720" rtlCol="0" anchor="t">
            <a:normAutofit/>
          </a:bodyPr>
          <a:lstStyle/>
          <a:p>
            <a:pPr marL="342900" indent="-228600" algn="l">
              <a:lnSpc>
                <a:spcPct val="90000"/>
              </a:lnSpc>
              <a:buFont typeface="Arial" panose="020B0604020202020204" pitchFamily="34" charset="0"/>
              <a:buChar char="•"/>
            </a:pPr>
            <a:r>
              <a:rPr lang="en-US" sz="2400" dirty="0">
                <a:solidFill>
                  <a:schemeClr val="tx1"/>
                </a:solidFill>
              </a:rPr>
              <a:t>Primary care providers</a:t>
            </a:r>
            <a:r>
              <a:rPr lang="en-US" sz="2400" b="1" dirty="0">
                <a:solidFill>
                  <a:schemeClr val="tx1"/>
                </a:solidFill>
              </a:rPr>
              <a:t> </a:t>
            </a:r>
            <a:r>
              <a:rPr lang="en-US" sz="2400" dirty="0">
                <a:solidFill>
                  <a:schemeClr val="tx1"/>
                </a:solidFill>
              </a:rPr>
              <a:t>are in the </a:t>
            </a:r>
            <a:r>
              <a:rPr lang="en-US" sz="2400" b="1" dirty="0">
                <a:solidFill>
                  <a:schemeClr val="tx1"/>
                </a:solidFill>
              </a:rPr>
              <a:t>unique</a:t>
            </a:r>
            <a:r>
              <a:rPr lang="en-US" sz="2400" dirty="0">
                <a:solidFill>
                  <a:schemeClr val="tx1"/>
                </a:solidFill>
              </a:rPr>
              <a:t> position in helping tobacco users</a:t>
            </a:r>
            <a:r>
              <a:rPr lang="en-US" sz="2400" b="1" dirty="0">
                <a:solidFill>
                  <a:schemeClr val="tx1"/>
                </a:solidFill>
              </a:rPr>
              <a:t>. </a:t>
            </a:r>
          </a:p>
          <a:p>
            <a:pPr indent="-228600" algn="l">
              <a:lnSpc>
                <a:spcPct val="90000"/>
              </a:lnSpc>
              <a:buFont typeface="Arial" panose="020B0604020202020204" pitchFamily="34" charset="0"/>
              <a:buChar char="•"/>
            </a:pPr>
            <a:endParaRPr lang="en-US" sz="2400" b="1" dirty="0">
              <a:solidFill>
                <a:schemeClr val="tx1"/>
              </a:solidFill>
            </a:endParaRPr>
          </a:p>
          <a:p>
            <a:pPr marL="342900" indent="-228600" algn="l">
              <a:lnSpc>
                <a:spcPct val="90000"/>
              </a:lnSpc>
              <a:buFont typeface="Arial" panose="020B0604020202020204" pitchFamily="34" charset="0"/>
              <a:buChar char="•"/>
            </a:pPr>
            <a:r>
              <a:rPr lang="en-US" sz="2400" dirty="0">
                <a:solidFill>
                  <a:schemeClr val="tx1"/>
                </a:solidFill>
              </a:rPr>
              <a:t>If all primary care providers routinely ask about tobacco use and advise tobacco users to stop, they have the potential to reach </a:t>
            </a:r>
            <a:r>
              <a:rPr lang="en-US" sz="2400" b="1" dirty="0">
                <a:solidFill>
                  <a:schemeClr val="tx1"/>
                </a:solidFill>
              </a:rPr>
              <a:t>more than 80% </a:t>
            </a:r>
            <a:r>
              <a:rPr lang="en-US" sz="2400" dirty="0">
                <a:solidFill>
                  <a:schemeClr val="tx1"/>
                </a:solidFill>
              </a:rPr>
              <a:t>of all tobacco users per year</a:t>
            </a:r>
          </a:p>
          <a:p>
            <a:pPr indent="-228600" algn="l">
              <a:lnSpc>
                <a:spcPct val="90000"/>
              </a:lnSpc>
              <a:buFont typeface="Arial" panose="020B0604020202020204" pitchFamily="34" charset="0"/>
              <a:buChar char="•"/>
            </a:pPr>
            <a:endParaRPr lang="en-US" sz="2400" dirty="0">
              <a:solidFill>
                <a:schemeClr val="tx1"/>
              </a:solidFill>
            </a:endParaRPr>
          </a:p>
          <a:p>
            <a:pPr marL="342900" indent="-228600" algn="l">
              <a:lnSpc>
                <a:spcPct val="90000"/>
              </a:lnSpc>
              <a:buFont typeface="Arial" panose="020B0604020202020204" pitchFamily="34" charset="0"/>
              <a:buChar char="•"/>
            </a:pPr>
            <a:r>
              <a:rPr lang="en-US" sz="2400" dirty="0">
                <a:solidFill>
                  <a:schemeClr val="tx1"/>
                </a:solidFill>
              </a:rPr>
              <a:t>Trigger </a:t>
            </a:r>
            <a:r>
              <a:rPr lang="en-US" sz="2400" b="1" dirty="0">
                <a:solidFill>
                  <a:schemeClr val="tx1"/>
                </a:solidFill>
              </a:rPr>
              <a:t>40% </a:t>
            </a:r>
            <a:r>
              <a:rPr lang="en-US" sz="2400" dirty="0">
                <a:solidFill>
                  <a:schemeClr val="tx1"/>
                </a:solidFill>
              </a:rPr>
              <a:t>of cases to make a quit attempt; and help </a:t>
            </a:r>
            <a:r>
              <a:rPr lang="en-US" sz="2400" b="1" dirty="0">
                <a:solidFill>
                  <a:schemeClr val="tx1"/>
                </a:solidFill>
              </a:rPr>
              <a:t>2-3%</a:t>
            </a:r>
            <a:r>
              <a:rPr lang="en-US" sz="2400" dirty="0">
                <a:solidFill>
                  <a:schemeClr val="tx1"/>
                </a:solidFill>
              </a:rPr>
              <a:t> of</a:t>
            </a:r>
            <a:r>
              <a:rPr lang="ar-SA" sz="2400" dirty="0">
                <a:solidFill>
                  <a:schemeClr val="tx1"/>
                </a:solidFill>
              </a:rPr>
              <a:t> </a:t>
            </a:r>
            <a:r>
              <a:rPr lang="en-US" sz="2400" dirty="0">
                <a:solidFill>
                  <a:schemeClr val="tx1"/>
                </a:solidFill>
              </a:rPr>
              <a:t>those receiving brief advice quit successfully. </a:t>
            </a:r>
            <a:br>
              <a:rPr lang="en-US" sz="1800" dirty="0">
                <a:solidFill>
                  <a:schemeClr val="tx1"/>
                </a:solidFill>
              </a:rPr>
            </a:br>
            <a:endParaRPr lang="en-US" sz="1800" dirty="0">
              <a:solidFill>
                <a:schemeClr val="tx1"/>
              </a:solidFill>
            </a:endParaRP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26" r="840"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22447056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E94C-1556-41EA-A356-0B615CAFAEF8}"/>
              </a:ext>
            </a:extLst>
          </p:cNvPr>
          <p:cNvSpPr>
            <a:spLocks noGrp="1"/>
          </p:cNvSpPr>
          <p:nvPr>
            <p:ph type="title"/>
          </p:nvPr>
        </p:nvSpPr>
        <p:spPr>
          <a:xfrm>
            <a:off x="838200" y="18256"/>
            <a:ext cx="10515600" cy="1106734"/>
          </a:xfrm>
        </p:spPr>
        <p:txBody>
          <a:bodyPr/>
          <a:lstStyle/>
          <a:p>
            <a:r>
              <a:rPr lang="en-US" dirty="0" err="1"/>
              <a:t>Mcq’s</a:t>
            </a:r>
            <a:endParaRPr lang="en-US" dirty="0"/>
          </a:p>
        </p:txBody>
      </p:sp>
      <p:sp>
        <p:nvSpPr>
          <p:cNvPr id="3" name="Content Placeholder 2">
            <a:extLst>
              <a:ext uri="{FF2B5EF4-FFF2-40B4-BE49-F238E27FC236}">
                <a16:creationId xmlns:a16="http://schemas.microsoft.com/office/drawing/2014/main" id="{67589EE1-3412-4582-8459-37566F55299C}"/>
              </a:ext>
            </a:extLst>
          </p:cNvPr>
          <p:cNvSpPr>
            <a:spLocks noGrp="1"/>
          </p:cNvSpPr>
          <p:nvPr>
            <p:ph idx="1"/>
          </p:nvPr>
        </p:nvSpPr>
        <p:spPr>
          <a:xfrm>
            <a:off x="99752" y="1058487"/>
            <a:ext cx="11787447" cy="5118476"/>
          </a:xfrm>
        </p:spPr>
        <p:txBody>
          <a:bodyPr>
            <a:normAutofit/>
          </a:bodyPr>
          <a:lstStyle/>
          <a:p>
            <a:r>
              <a:rPr lang="en-US" sz="2000" dirty="0">
                <a:solidFill>
                  <a:srgbClr val="C00000"/>
                </a:solidFill>
              </a:rPr>
              <a:t>According to the ministry of health, what is the percentage of smoking in Saudi individuals ?</a:t>
            </a:r>
          </a:p>
          <a:p>
            <a:pPr marL="514350" indent="-514350">
              <a:buFont typeface="+mj-lt"/>
              <a:buAutoNum type="alphaUcPeriod"/>
            </a:pPr>
            <a:r>
              <a:rPr lang="en-US" sz="2000" dirty="0"/>
              <a:t>10%</a:t>
            </a:r>
          </a:p>
          <a:p>
            <a:pPr marL="514350" indent="-514350">
              <a:buFont typeface="+mj-lt"/>
              <a:buAutoNum type="alphaUcPeriod"/>
            </a:pPr>
            <a:r>
              <a:rPr lang="en-US" sz="2000" dirty="0"/>
              <a:t>12%</a:t>
            </a:r>
          </a:p>
          <a:p>
            <a:pPr marL="514350" indent="-514350">
              <a:buFont typeface="+mj-lt"/>
              <a:buAutoNum type="alphaUcPeriod"/>
            </a:pPr>
            <a:r>
              <a:rPr lang="en-US" sz="2000" dirty="0"/>
              <a:t>15%</a:t>
            </a:r>
          </a:p>
          <a:p>
            <a:pPr marL="514350" indent="-514350">
              <a:buFont typeface="+mj-lt"/>
              <a:buAutoNum type="alphaUcPeriod"/>
            </a:pPr>
            <a:r>
              <a:rPr lang="en-US" sz="2000" dirty="0"/>
              <a:t>18%</a:t>
            </a:r>
          </a:p>
          <a:p>
            <a:r>
              <a:rPr lang="en-US" sz="2000" dirty="0">
                <a:solidFill>
                  <a:srgbClr val="C00000"/>
                </a:solidFill>
              </a:rPr>
              <a:t>Smoking is responsible for approximately what percentage of lung cancers</a:t>
            </a:r>
          </a:p>
          <a:p>
            <a:pPr marL="514350" indent="-514350">
              <a:buFont typeface="+mj-lt"/>
              <a:buAutoNum type="alphaUcPeriod"/>
            </a:pPr>
            <a:r>
              <a:rPr lang="en-US" sz="2000" dirty="0"/>
              <a:t>50%</a:t>
            </a:r>
          </a:p>
          <a:p>
            <a:pPr marL="514350" indent="-514350">
              <a:buFont typeface="+mj-lt"/>
              <a:buAutoNum type="alphaUcPeriod"/>
            </a:pPr>
            <a:r>
              <a:rPr lang="en-US" sz="2000" dirty="0"/>
              <a:t>65%</a:t>
            </a:r>
          </a:p>
          <a:p>
            <a:pPr marL="514350" indent="-514350">
              <a:buFont typeface="+mj-lt"/>
              <a:buAutoNum type="alphaUcPeriod"/>
            </a:pPr>
            <a:r>
              <a:rPr lang="en-US" sz="2000" dirty="0"/>
              <a:t>75%</a:t>
            </a:r>
          </a:p>
          <a:p>
            <a:pPr marL="514350" indent="-514350">
              <a:buFont typeface="+mj-lt"/>
              <a:buAutoNum type="alphaUcPeriod"/>
            </a:pPr>
            <a:r>
              <a:rPr lang="en-US" sz="2000" dirty="0"/>
              <a:t>90%</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955012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166255" y="665018"/>
            <a:ext cx="4350327" cy="5388648"/>
          </a:xfrm>
        </p:spPr>
        <p:txBody>
          <a:bodyPr>
            <a:normAutofit/>
          </a:bodyPr>
          <a:lstStyle/>
          <a:p>
            <a:pPr algn="ctr">
              <a:lnSpc>
                <a:spcPct val="90000"/>
              </a:lnSpc>
            </a:pPr>
            <a:r>
              <a:rPr lang="en-US" sz="3600" b="1" dirty="0">
                <a:solidFill>
                  <a:schemeClr val="bg1"/>
                </a:solidFill>
              </a:rPr>
              <a:t>The 5A’s model </a:t>
            </a:r>
            <a:endParaRPr lang="en-US"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995" y="338203"/>
            <a:ext cx="7240043" cy="597491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864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US" dirty="0"/>
              <a:t>The 5A’s model </a:t>
            </a:r>
          </a:p>
        </p:txBody>
      </p:sp>
      <p:sp>
        <p:nvSpPr>
          <p:cNvPr id="3" name="Content Placeholder 2"/>
          <p:cNvSpPr>
            <a:spLocks noGrp="1"/>
          </p:cNvSpPr>
          <p:nvPr>
            <p:ph idx="1"/>
          </p:nvPr>
        </p:nvSpPr>
        <p:spPr>
          <a:xfrm>
            <a:off x="838200" y="2057400"/>
            <a:ext cx="10515600" cy="3871762"/>
          </a:xfrm>
        </p:spPr>
        <p:txBody>
          <a:bodyPr>
            <a:normAutofit/>
          </a:bodyPr>
          <a:lstStyle/>
          <a:p>
            <a:pPr>
              <a:lnSpc>
                <a:spcPct val="90000"/>
              </a:lnSpc>
            </a:pPr>
            <a:r>
              <a:rPr lang="en-US" sz="2200" dirty="0"/>
              <a:t>The 5As (Ask, Advise, Assess, Assist, Arrange) summarize all the activities that a primary care provider can do to help a tobacco user within 3-5 minutes in a primary care setting. This model can guide you through the right process to talk to patients </a:t>
            </a:r>
            <a:r>
              <a:rPr lang="en-US" sz="2200" b="1" dirty="0"/>
              <a:t>who are ready to quit </a:t>
            </a:r>
            <a:r>
              <a:rPr lang="en-US" sz="2200" dirty="0"/>
              <a:t>about tobacco use and deliver advice. </a:t>
            </a:r>
          </a:p>
          <a:p>
            <a:pPr>
              <a:lnSpc>
                <a:spcPct val="90000"/>
              </a:lnSpc>
            </a:pPr>
            <a:endParaRPr lang="en-US" sz="2200" dirty="0"/>
          </a:p>
          <a:p>
            <a:pPr marL="0" indent="0">
              <a:lnSpc>
                <a:spcPct val="90000"/>
              </a:lnSpc>
              <a:buNone/>
            </a:pPr>
            <a:r>
              <a:rPr lang="en-US" sz="2200" b="1" dirty="0"/>
              <a:t>     </a:t>
            </a:r>
            <a:r>
              <a:rPr lang="en-US" sz="2200" b="1" dirty="0">
                <a:solidFill>
                  <a:srgbClr val="C00000"/>
                </a:solidFill>
              </a:rPr>
              <a:t>1- Ask </a:t>
            </a:r>
          </a:p>
          <a:p>
            <a:pPr>
              <a:lnSpc>
                <a:spcPct val="90000"/>
              </a:lnSpc>
            </a:pPr>
            <a:r>
              <a:rPr lang="en-US" sz="2200" dirty="0"/>
              <a:t> Systematically identify all tobacco users at every visit.</a:t>
            </a:r>
          </a:p>
          <a:p>
            <a:pPr>
              <a:lnSpc>
                <a:spcPct val="90000"/>
              </a:lnSpc>
            </a:pPr>
            <a:r>
              <a:rPr lang="en-US" sz="2200" dirty="0"/>
              <a:t>– “Do you smoke cigarettes?”</a:t>
            </a:r>
          </a:p>
          <a:p>
            <a:pPr>
              <a:lnSpc>
                <a:spcPct val="90000"/>
              </a:lnSpc>
            </a:pPr>
            <a:r>
              <a:rPr lang="en-US" sz="2200" dirty="0"/>
              <a:t>– “Do you use any tobacco products?”</a:t>
            </a:r>
          </a:p>
          <a:p>
            <a:pPr>
              <a:lnSpc>
                <a:spcPct val="90000"/>
              </a:lnSpc>
            </a:pPr>
            <a:r>
              <a:rPr lang="en-US" sz="2200" dirty="0"/>
              <a:t> Countries should consider expanding the vital signs to include tobacco use.</a:t>
            </a:r>
            <a:br>
              <a:rPr lang="en-US" sz="2200" dirty="0"/>
            </a:br>
            <a:endParaRPr lang="en-US" sz="2200" dirty="0"/>
          </a:p>
        </p:txBody>
      </p:sp>
    </p:spTree>
    <p:extLst>
      <p:ext uri="{BB962C8B-B14F-4D97-AF65-F5344CB8AC3E}">
        <p14:creationId xmlns:p14="http://schemas.microsoft.com/office/powerpoint/2010/main" val="28952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838200" y="1308295"/>
            <a:ext cx="10515600" cy="4620867"/>
          </a:xfrm>
        </p:spPr>
        <p:txBody>
          <a:bodyPr>
            <a:normAutofit/>
          </a:bodyPr>
          <a:lstStyle/>
          <a:p>
            <a:pPr marL="0" indent="0">
              <a:lnSpc>
                <a:spcPct val="90000"/>
              </a:lnSpc>
              <a:buNone/>
            </a:pPr>
            <a:r>
              <a:rPr lang="en-US" sz="2000" b="1" dirty="0"/>
              <a:t>    </a:t>
            </a:r>
            <a:r>
              <a:rPr lang="en-US" sz="2000" b="1" dirty="0">
                <a:solidFill>
                  <a:srgbClr val="C00000"/>
                </a:solidFill>
              </a:rPr>
              <a:t>2- Advise</a:t>
            </a:r>
            <a:endParaRPr lang="en-US" sz="2000" dirty="0"/>
          </a:p>
          <a:p>
            <a:pPr>
              <a:lnSpc>
                <a:spcPct val="90000"/>
              </a:lnSpc>
            </a:pPr>
            <a:r>
              <a:rPr lang="en-US" sz="2000" b="1" dirty="0"/>
              <a:t> Clear</a:t>
            </a:r>
            <a:r>
              <a:rPr lang="en-US" sz="2000" dirty="0"/>
              <a:t> :</a:t>
            </a:r>
          </a:p>
          <a:p>
            <a:pPr>
              <a:lnSpc>
                <a:spcPct val="90000"/>
              </a:lnSpc>
            </a:pPr>
            <a:r>
              <a:rPr lang="en-US" sz="2000" dirty="0"/>
              <a:t>“Cutting down while you are ill is not enough.”</a:t>
            </a:r>
          </a:p>
          <a:p>
            <a:pPr marL="0" indent="0">
              <a:lnSpc>
                <a:spcPct val="90000"/>
              </a:lnSpc>
              <a:buNone/>
            </a:pPr>
            <a:r>
              <a:rPr lang="en-US" sz="2000" dirty="0"/>
              <a:t>       “Occasional or light smoking is still dangerous.”</a:t>
            </a:r>
          </a:p>
          <a:p>
            <a:pPr marL="0" indent="0">
              <a:lnSpc>
                <a:spcPct val="90000"/>
              </a:lnSpc>
              <a:buNone/>
            </a:pPr>
            <a:endParaRPr lang="en-US" sz="2000" dirty="0"/>
          </a:p>
          <a:p>
            <a:pPr>
              <a:lnSpc>
                <a:spcPct val="90000"/>
              </a:lnSpc>
            </a:pPr>
            <a:r>
              <a:rPr lang="en-US" sz="2000" b="1" dirty="0"/>
              <a:t>Strong</a:t>
            </a:r>
            <a:r>
              <a:rPr lang="en-US" sz="2000" dirty="0"/>
              <a:t> : </a:t>
            </a:r>
          </a:p>
          <a:p>
            <a:pPr>
              <a:lnSpc>
                <a:spcPct val="90000"/>
              </a:lnSpc>
            </a:pPr>
            <a:r>
              <a:rPr lang="en-US" sz="2000" dirty="0"/>
              <a:t>It is the most important thing you can do to protect your health. </a:t>
            </a:r>
          </a:p>
          <a:p>
            <a:pPr>
              <a:lnSpc>
                <a:spcPct val="90000"/>
              </a:lnSpc>
            </a:pPr>
            <a:endParaRPr lang="en-US" sz="2000" dirty="0"/>
          </a:p>
          <a:p>
            <a:pPr>
              <a:lnSpc>
                <a:spcPct val="90000"/>
              </a:lnSpc>
            </a:pPr>
            <a:r>
              <a:rPr lang="en-US" sz="2000" b="1" dirty="0"/>
              <a:t>Personalized </a:t>
            </a:r>
            <a:r>
              <a:rPr lang="en-US" sz="2000" dirty="0"/>
              <a:t>:</a:t>
            </a:r>
          </a:p>
          <a:p>
            <a:pPr marL="0" indent="0">
              <a:lnSpc>
                <a:spcPct val="90000"/>
              </a:lnSpc>
              <a:buNone/>
            </a:pPr>
            <a:r>
              <a:rPr lang="en-US" sz="2000" dirty="0"/>
              <a:t>      − “What do you not like about being a smoker?     </a:t>
            </a:r>
            <a:endParaRPr lang="en-US" sz="2000" b="1" dirty="0"/>
          </a:p>
        </p:txBody>
      </p:sp>
    </p:spTree>
    <p:extLst>
      <p:ext uri="{BB962C8B-B14F-4D97-AF65-F5344CB8AC3E}">
        <p14:creationId xmlns:p14="http://schemas.microsoft.com/office/powerpoint/2010/main" val="2581337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838200" y="1167618"/>
            <a:ext cx="10515600" cy="4761544"/>
          </a:xfrm>
        </p:spPr>
        <p:txBody>
          <a:bodyPr>
            <a:normAutofit/>
          </a:bodyPr>
          <a:lstStyle/>
          <a:p>
            <a:pPr marL="0" indent="0">
              <a:lnSpc>
                <a:spcPct val="90000"/>
              </a:lnSpc>
              <a:buNone/>
            </a:pPr>
            <a:r>
              <a:rPr lang="en-US" sz="2000" b="1" dirty="0"/>
              <a:t>    </a:t>
            </a:r>
            <a:r>
              <a:rPr lang="en-US" sz="2000" b="1" dirty="0">
                <a:solidFill>
                  <a:srgbClr val="C00000"/>
                </a:solidFill>
              </a:rPr>
              <a:t>3- Assess </a:t>
            </a:r>
          </a:p>
          <a:p>
            <a:pPr>
              <a:lnSpc>
                <a:spcPct val="90000"/>
              </a:lnSpc>
            </a:pPr>
            <a:r>
              <a:rPr lang="en-US" sz="2000" dirty="0"/>
              <a:t>Assess </a:t>
            </a:r>
            <a:r>
              <a:rPr lang="en-US" sz="2000" b="1" dirty="0"/>
              <a:t>readiness</a:t>
            </a:r>
            <a:r>
              <a:rPr lang="en-US" sz="2000" dirty="0"/>
              <a:t> to make a quit attempt.</a:t>
            </a:r>
          </a:p>
          <a:p>
            <a:pPr>
              <a:lnSpc>
                <a:spcPct val="90000"/>
              </a:lnSpc>
            </a:pPr>
            <a:r>
              <a:rPr lang="en-US" sz="2000" dirty="0"/>
              <a:t>Ask two questions: </a:t>
            </a:r>
          </a:p>
          <a:p>
            <a:pPr marL="0" indent="0">
              <a:lnSpc>
                <a:spcPct val="90000"/>
              </a:lnSpc>
              <a:buNone/>
            </a:pPr>
            <a:r>
              <a:rPr lang="en-US" sz="2000" dirty="0"/>
              <a:t>       1. “Would you like to be a nontobacco user?”</a:t>
            </a:r>
          </a:p>
          <a:p>
            <a:pPr marL="0" indent="0">
              <a:lnSpc>
                <a:spcPct val="90000"/>
              </a:lnSpc>
              <a:buNone/>
            </a:pPr>
            <a:r>
              <a:rPr lang="en-US" sz="2000" dirty="0"/>
              <a:t>       2. “Do you think you have a chance of quitting successfully?”</a:t>
            </a:r>
          </a:p>
          <a:p>
            <a:pPr>
              <a:lnSpc>
                <a:spcPct val="90000"/>
              </a:lnSpc>
            </a:pPr>
            <a:r>
              <a:rPr lang="en-US" sz="2000" dirty="0"/>
              <a:t> If the patient is ready you can move on to </a:t>
            </a:r>
            <a:r>
              <a:rPr lang="en-US" sz="2000" b="1" dirty="0"/>
              <a:t>Assist</a:t>
            </a:r>
            <a:r>
              <a:rPr lang="en-US" sz="2000" dirty="0"/>
              <a:t> and </a:t>
            </a:r>
            <a:r>
              <a:rPr lang="en-US" sz="2000" b="1" dirty="0"/>
              <a:t>Arrange</a:t>
            </a:r>
            <a:r>
              <a:rPr lang="en-US" sz="2000" dirty="0"/>
              <a:t> steps.</a:t>
            </a:r>
          </a:p>
          <a:p>
            <a:pPr marL="0" indent="0">
              <a:lnSpc>
                <a:spcPct val="90000"/>
              </a:lnSpc>
              <a:buNone/>
            </a:pPr>
            <a:endParaRPr lang="en-US" sz="2000" dirty="0"/>
          </a:p>
          <a:p>
            <a:pPr marL="0" indent="0">
              <a:lnSpc>
                <a:spcPct val="90000"/>
              </a:lnSpc>
              <a:buNone/>
            </a:pPr>
            <a:r>
              <a:rPr lang="en-US" sz="2000" b="1" dirty="0">
                <a:solidFill>
                  <a:srgbClr val="C00000"/>
                </a:solidFill>
              </a:rPr>
              <a:t>    4- Assist </a:t>
            </a:r>
          </a:p>
          <a:p>
            <a:pPr>
              <a:lnSpc>
                <a:spcPct val="90000"/>
              </a:lnSpc>
            </a:pPr>
            <a:r>
              <a:rPr lang="en-US" sz="2000" dirty="0"/>
              <a:t>Use the </a:t>
            </a:r>
            <a:r>
              <a:rPr lang="en-US" sz="2000" b="1" dirty="0"/>
              <a:t>STAR</a:t>
            </a:r>
            <a:r>
              <a:rPr lang="en-US" sz="2000" dirty="0"/>
              <a:t> method to facilitate and help your patient to develop a quit plan:</a:t>
            </a:r>
          </a:p>
          <a:p>
            <a:pPr marL="0" indent="0">
              <a:lnSpc>
                <a:spcPct val="90000"/>
              </a:lnSpc>
              <a:buNone/>
            </a:pPr>
            <a:r>
              <a:rPr lang="en-US" sz="2000" dirty="0"/>
              <a:t>       − </a:t>
            </a:r>
            <a:r>
              <a:rPr lang="en-US" sz="2000" b="1" dirty="0"/>
              <a:t>S</a:t>
            </a:r>
            <a:r>
              <a:rPr lang="en-US" sz="2000" dirty="0"/>
              <a:t>et a quit date ideally within two weeks.</a:t>
            </a:r>
          </a:p>
          <a:p>
            <a:pPr marL="0" indent="0">
              <a:lnSpc>
                <a:spcPct val="90000"/>
              </a:lnSpc>
              <a:buNone/>
            </a:pPr>
            <a:r>
              <a:rPr lang="en-US" sz="2000" dirty="0"/>
              <a:t>       − </a:t>
            </a:r>
            <a:r>
              <a:rPr lang="en-US" sz="2000" b="1" dirty="0"/>
              <a:t>T</a:t>
            </a:r>
            <a:r>
              <a:rPr lang="en-US" sz="2000" dirty="0"/>
              <a:t>ell family, friends, and coworkers about quitting, and ask for support.</a:t>
            </a:r>
          </a:p>
          <a:p>
            <a:pPr marL="0" indent="0">
              <a:lnSpc>
                <a:spcPct val="90000"/>
              </a:lnSpc>
              <a:buNone/>
            </a:pPr>
            <a:r>
              <a:rPr lang="en-US" sz="2000" dirty="0"/>
              <a:t>       − </a:t>
            </a:r>
            <a:r>
              <a:rPr lang="en-US" sz="2000" b="1" dirty="0"/>
              <a:t>A</a:t>
            </a:r>
            <a:r>
              <a:rPr lang="en-US" sz="2000" dirty="0"/>
              <a:t>nticipate challenges to the upcoming quit attempt.</a:t>
            </a:r>
          </a:p>
          <a:p>
            <a:pPr marL="0" indent="0">
              <a:lnSpc>
                <a:spcPct val="90000"/>
              </a:lnSpc>
              <a:buNone/>
            </a:pPr>
            <a:r>
              <a:rPr lang="en-US" sz="2000" dirty="0"/>
              <a:t>       − </a:t>
            </a:r>
            <a:r>
              <a:rPr lang="en-US" sz="2000" b="1" dirty="0"/>
              <a:t>R</a:t>
            </a:r>
            <a:r>
              <a:rPr lang="en-US" sz="2000" dirty="0"/>
              <a:t>emove tobacco products from the patient’s environment.</a:t>
            </a:r>
          </a:p>
        </p:txBody>
      </p:sp>
    </p:spTree>
    <p:extLst>
      <p:ext uri="{BB962C8B-B14F-4D97-AF65-F5344CB8AC3E}">
        <p14:creationId xmlns:p14="http://schemas.microsoft.com/office/powerpoint/2010/main" val="3061904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838200" y="1294228"/>
            <a:ext cx="10515600" cy="4634934"/>
          </a:xfrm>
        </p:spPr>
        <p:txBody>
          <a:bodyPr>
            <a:normAutofit/>
          </a:bodyPr>
          <a:lstStyle/>
          <a:p>
            <a:pPr marL="0" indent="0">
              <a:lnSpc>
                <a:spcPct val="90000"/>
              </a:lnSpc>
              <a:buNone/>
            </a:pPr>
            <a:r>
              <a:rPr lang="en-US" sz="2400" b="1" dirty="0"/>
              <a:t>    </a:t>
            </a:r>
            <a:r>
              <a:rPr lang="en-US" sz="2400" b="1" dirty="0">
                <a:solidFill>
                  <a:srgbClr val="C00000"/>
                </a:solidFill>
              </a:rPr>
              <a:t>5-Arrange</a:t>
            </a:r>
          </a:p>
          <a:p>
            <a:pPr>
              <a:lnSpc>
                <a:spcPct val="90000"/>
              </a:lnSpc>
            </a:pPr>
            <a:r>
              <a:rPr lang="en-US" sz="2400" dirty="0"/>
              <a:t>Arrange a follow-up contact with your patient either in person or by telephone.</a:t>
            </a:r>
          </a:p>
          <a:p>
            <a:pPr>
              <a:lnSpc>
                <a:spcPct val="90000"/>
              </a:lnSpc>
            </a:pPr>
            <a:r>
              <a:rPr lang="en-US" sz="2400" b="1" dirty="0"/>
              <a:t>When</a:t>
            </a:r>
            <a:r>
              <a:rPr lang="en-US" sz="2400" dirty="0"/>
              <a:t>: </a:t>
            </a:r>
          </a:p>
          <a:p>
            <a:pPr marL="0" indent="0">
              <a:lnSpc>
                <a:spcPct val="90000"/>
              </a:lnSpc>
              <a:buNone/>
            </a:pPr>
            <a:r>
              <a:rPr lang="en-US" sz="2400" dirty="0"/>
              <a:t>     - The first follow up in the first week. </a:t>
            </a:r>
          </a:p>
          <a:p>
            <a:pPr marL="0" indent="0">
              <a:lnSpc>
                <a:spcPct val="90000"/>
              </a:lnSpc>
              <a:buNone/>
            </a:pPr>
            <a:r>
              <a:rPr lang="en-US" sz="2400" dirty="0"/>
              <a:t>     - A second follow up within one month after the quit date.</a:t>
            </a:r>
          </a:p>
          <a:p>
            <a:pPr>
              <a:lnSpc>
                <a:spcPct val="90000"/>
              </a:lnSpc>
            </a:pPr>
            <a:r>
              <a:rPr lang="en-US" sz="2400" b="1" dirty="0"/>
              <a:t>For patients who have used tobacco again:</a:t>
            </a:r>
          </a:p>
          <a:p>
            <a:pPr marL="0" indent="0">
              <a:lnSpc>
                <a:spcPct val="90000"/>
              </a:lnSpc>
              <a:buNone/>
            </a:pPr>
            <a:r>
              <a:rPr lang="en-US" sz="2400" dirty="0"/>
              <a:t>       − Remind them to view relapse as a learning experience.</a:t>
            </a:r>
          </a:p>
          <a:p>
            <a:pPr marL="0" indent="0">
              <a:lnSpc>
                <a:spcPct val="90000"/>
              </a:lnSpc>
              <a:buNone/>
            </a:pPr>
            <a:r>
              <a:rPr lang="en-US" sz="2400" dirty="0"/>
              <a:t>       − Link to more intensive treatment if available.</a:t>
            </a:r>
          </a:p>
        </p:txBody>
      </p:sp>
    </p:spTree>
    <p:extLst>
      <p:ext uri="{BB962C8B-B14F-4D97-AF65-F5344CB8AC3E}">
        <p14:creationId xmlns:p14="http://schemas.microsoft.com/office/powerpoint/2010/main" val="3406033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rotWithShape="1">
          <a:blip r:embed="rId3">
            <a:alphaModFix/>
            <a:extLst>
              <a:ext uri="{28A0092B-C50C-407E-A947-70E740481C1C}">
                <a14:useLocalDpi xmlns:a14="http://schemas.microsoft.com/office/drawing/2010/main" val="0"/>
              </a:ext>
            </a:extLst>
          </a:blip>
          <a:srcRect l="32238" r="17525"/>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453277" y="344658"/>
            <a:ext cx="6469092" cy="5716313"/>
          </a:xfrm>
        </p:spPr>
        <p:txBody>
          <a:bodyPr anchor="ctr">
            <a:normAutofit/>
          </a:bodyPr>
          <a:lstStyle/>
          <a:p>
            <a:pPr fontAlgn="base">
              <a:lnSpc>
                <a:spcPct val="90000"/>
              </a:lnSpc>
            </a:pPr>
            <a:endParaRPr lang="en-US" sz="1700" dirty="0">
              <a:solidFill>
                <a:srgbClr val="000000"/>
              </a:solidFill>
            </a:endParaRPr>
          </a:p>
          <a:p>
            <a:pPr marL="0" indent="0" fontAlgn="base">
              <a:lnSpc>
                <a:spcPct val="90000"/>
              </a:lnSpc>
              <a:buNone/>
            </a:pPr>
            <a:r>
              <a:rPr lang="en-US" sz="2000" b="1" dirty="0">
                <a:solidFill>
                  <a:srgbClr val="000000"/>
                </a:solidFill>
              </a:rPr>
              <a:t>General Advises </a:t>
            </a:r>
            <a:endParaRPr lang="en-US" sz="2000" dirty="0">
              <a:solidFill>
                <a:srgbClr val="000000"/>
              </a:solidFill>
            </a:endParaRPr>
          </a:p>
          <a:p>
            <a:pPr fontAlgn="base">
              <a:lnSpc>
                <a:spcPct val="90000"/>
              </a:lnSpc>
            </a:pPr>
            <a:endParaRPr lang="en-US" sz="2000" dirty="0">
              <a:solidFill>
                <a:srgbClr val="000000"/>
              </a:solidFill>
            </a:endParaRPr>
          </a:p>
          <a:p>
            <a:pPr fontAlgn="base">
              <a:lnSpc>
                <a:spcPct val="90000"/>
              </a:lnSpc>
            </a:pPr>
            <a:r>
              <a:rPr lang="en-US" sz="2000" dirty="0">
                <a:solidFill>
                  <a:srgbClr val="000000"/>
                </a:solidFill>
              </a:rPr>
              <a:t>Spend as much free time as you can in public places where smoking is not allowed.</a:t>
            </a:r>
          </a:p>
          <a:p>
            <a:pPr fontAlgn="base">
              <a:lnSpc>
                <a:spcPct val="90000"/>
              </a:lnSpc>
            </a:pPr>
            <a:r>
              <a:rPr lang="en-US" sz="2000" dirty="0">
                <a:solidFill>
                  <a:srgbClr val="000000"/>
                </a:solidFill>
              </a:rPr>
              <a:t>If you miss the feeling of having something in your mouth, try (toothpicks, cinnamon sticks, </a:t>
            </a:r>
            <a:r>
              <a:rPr lang="ar-EG" sz="2000" dirty="0">
                <a:solidFill>
                  <a:srgbClr val="000000"/>
                </a:solidFill>
              </a:rPr>
              <a:t>السواك</a:t>
            </a:r>
            <a:r>
              <a:rPr lang="en-US" sz="2000" dirty="0">
                <a:solidFill>
                  <a:srgbClr val="000000"/>
                </a:solidFill>
              </a:rPr>
              <a:t>) </a:t>
            </a:r>
          </a:p>
          <a:p>
            <a:pPr fontAlgn="base">
              <a:lnSpc>
                <a:spcPct val="90000"/>
              </a:lnSpc>
            </a:pPr>
            <a:r>
              <a:rPr lang="en-US" sz="2000" dirty="0">
                <a:solidFill>
                  <a:srgbClr val="000000"/>
                </a:solidFill>
              </a:rPr>
              <a:t>Call a friend, family member, or a telephone stop-smoking help-line “937” when you need help or support.</a:t>
            </a:r>
          </a:p>
          <a:p>
            <a:pPr fontAlgn="base">
              <a:lnSpc>
                <a:spcPct val="90000"/>
              </a:lnSpc>
            </a:pPr>
            <a:r>
              <a:rPr lang="en-US" sz="2000" dirty="0">
                <a:solidFill>
                  <a:srgbClr val="000000"/>
                </a:solidFill>
              </a:rPr>
              <a:t>Work out to relieve stress.</a:t>
            </a:r>
          </a:p>
          <a:p>
            <a:pPr fontAlgn="base">
              <a:lnSpc>
                <a:spcPct val="90000"/>
              </a:lnSpc>
            </a:pPr>
            <a:r>
              <a:rPr lang="en-US" sz="2000" dirty="0">
                <a:solidFill>
                  <a:srgbClr val="000000"/>
                </a:solidFill>
              </a:rPr>
              <a:t>Attend group behavior therapy.</a:t>
            </a:r>
          </a:p>
          <a:p>
            <a:pPr>
              <a:lnSpc>
                <a:spcPct val="90000"/>
              </a:lnSpc>
            </a:pPr>
            <a:endParaRPr lang="en-US" sz="1700" dirty="0">
              <a:solidFill>
                <a:srgbClr val="000000"/>
              </a:solidFill>
            </a:endParaRPr>
          </a:p>
        </p:txBody>
      </p:sp>
    </p:spTree>
    <p:extLst>
      <p:ext uri="{BB962C8B-B14F-4D97-AF65-F5344CB8AC3E}">
        <p14:creationId xmlns:p14="http://schemas.microsoft.com/office/powerpoint/2010/main" val="1388453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204" y="606564"/>
            <a:ext cx="10451592" cy="1325563"/>
          </a:xfrm>
        </p:spPr>
        <p:txBody>
          <a:bodyPr anchor="ctr">
            <a:normAutofit/>
          </a:bodyPr>
          <a:lstStyle/>
          <a:p>
            <a:pPr lvl="0"/>
            <a:r>
              <a:rPr lang="en-US" b="1"/>
              <a:t>Update in Pharmacological management</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2936AED-13B5-43D3-A234-CC8E5AD3EEFD}"/>
              </a:ext>
            </a:extLst>
          </p:cNvPr>
          <p:cNvGraphicFramePr>
            <a:graphicFrameLocks noGrp="1"/>
          </p:cNvGraphicFramePr>
          <p:nvPr>
            <p:ph idx="1"/>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76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1195"/>
          </a:xfrm>
        </p:spPr>
        <p:txBody>
          <a:bodyPr>
            <a:normAutofit fontScale="90000"/>
          </a:bodyPr>
          <a:lstStyle/>
          <a:p>
            <a:r>
              <a:rPr lang="en-US" dirty="0"/>
              <a:t>NRT</a:t>
            </a:r>
          </a:p>
        </p:txBody>
      </p:sp>
      <p:graphicFrame>
        <p:nvGraphicFramePr>
          <p:cNvPr id="5" name="Content Placeholder 2">
            <a:extLst>
              <a:ext uri="{FF2B5EF4-FFF2-40B4-BE49-F238E27FC236}">
                <a16:creationId xmlns:a16="http://schemas.microsoft.com/office/drawing/2014/main" id="{6465E94E-1D94-4C3A-A636-7BE7448CF455}"/>
              </a:ext>
            </a:extLst>
          </p:cNvPr>
          <p:cNvGraphicFramePr>
            <a:graphicFrameLocks noGrp="1"/>
          </p:cNvGraphicFramePr>
          <p:nvPr>
            <p:ph idx="1"/>
            <p:extLst/>
          </p:nvPr>
        </p:nvGraphicFramePr>
        <p:xfrm>
          <a:off x="838200" y="1158240"/>
          <a:ext cx="10515600" cy="5018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354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838200" y="1329397"/>
            <a:ext cx="10515600" cy="4599765"/>
          </a:xfrm>
        </p:spPr>
        <p:txBody>
          <a:bodyPr>
            <a:normAutofit/>
          </a:bodyPr>
          <a:lstStyle/>
          <a:p>
            <a:pPr>
              <a:lnSpc>
                <a:spcPct val="90000"/>
              </a:lnSpc>
            </a:pPr>
            <a:r>
              <a:rPr lang="en-US" sz="2000" dirty="0"/>
              <a:t>NRT comes in a variety of forms that are used in different ways. </a:t>
            </a:r>
          </a:p>
          <a:p>
            <a:pPr>
              <a:lnSpc>
                <a:spcPct val="90000"/>
              </a:lnSpc>
            </a:pPr>
            <a:endParaRPr lang="en-US" sz="2000" dirty="0"/>
          </a:p>
          <a:p>
            <a:pPr>
              <a:lnSpc>
                <a:spcPct val="90000"/>
              </a:lnSpc>
            </a:pPr>
            <a:r>
              <a:rPr lang="en-US" sz="2000" dirty="0"/>
              <a:t>Quitting is different for everyone. Try various tools until you find the ones that help you succeed.</a:t>
            </a:r>
          </a:p>
          <a:p>
            <a:pPr>
              <a:lnSpc>
                <a:spcPct val="90000"/>
              </a:lnSpc>
            </a:pPr>
            <a:endParaRPr lang="en-US" sz="2000" dirty="0"/>
          </a:p>
          <a:p>
            <a:pPr>
              <a:lnSpc>
                <a:spcPct val="90000"/>
              </a:lnSpc>
            </a:pPr>
            <a:r>
              <a:rPr lang="en-US" sz="2000" b="1" dirty="0"/>
              <a:t>Types</a:t>
            </a:r>
            <a:r>
              <a:rPr lang="en-US" sz="2000" dirty="0"/>
              <a:t> of NRT:</a:t>
            </a:r>
          </a:p>
          <a:p>
            <a:pPr>
              <a:lnSpc>
                <a:spcPct val="90000"/>
              </a:lnSpc>
              <a:buFont typeface="Wingdings" pitchFamily="2" charset="2"/>
              <a:buChar char="Ø"/>
            </a:pPr>
            <a:r>
              <a:rPr lang="en-US" sz="2000" dirty="0"/>
              <a:t>Skin patches</a:t>
            </a:r>
          </a:p>
          <a:p>
            <a:pPr>
              <a:lnSpc>
                <a:spcPct val="90000"/>
              </a:lnSpc>
              <a:buFont typeface="Wingdings" pitchFamily="2" charset="2"/>
              <a:buChar char="Ø"/>
            </a:pPr>
            <a:r>
              <a:rPr lang="en-US" sz="2000" dirty="0"/>
              <a:t>Chewing gum</a:t>
            </a:r>
          </a:p>
          <a:p>
            <a:pPr>
              <a:lnSpc>
                <a:spcPct val="90000"/>
              </a:lnSpc>
              <a:buFont typeface="Wingdings" pitchFamily="2" charset="2"/>
              <a:buChar char="Ø"/>
            </a:pPr>
            <a:r>
              <a:rPr lang="en-US" sz="2000" dirty="0"/>
              <a:t>lozenges</a:t>
            </a:r>
          </a:p>
          <a:p>
            <a:pPr>
              <a:lnSpc>
                <a:spcPct val="90000"/>
              </a:lnSpc>
              <a:buFont typeface="Wingdings" pitchFamily="2" charset="2"/>
              <a:buChar char="Ø"/>
            </a:pPr>
            <a:r>
              <a:rPr lang="en-US" sz="2000" dirty="0"/>
              <a:t>Inhaler </a:t>
            </a:r>
          </a:p>
          <a:p>
            <a:pPr>
              <a:lnSpc>
                <a:spcPct val="90000"/>
              </a:lnSpc>
              <a:buFont typeface="Wingdings" pitchFamily="2" charset="2"/>
              <a:buChar char="Ø"/>
            </a:pPr>
            <a:r>
              <a:rPr lang="en-US" sz="2000" dirty="0"/>
              <a:t>Intranasal spray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0" y="2647950"/>
            <a:ext cx="6548366" cy="3486792"/>
          </a:xfrm>
          <a:prstGeom prst="rect">
            <a:avLst/>
          </a:prstGeom>
        </p:spPr>
      </p:pic>
    </p:spTree>
    <p:extLst>
      <p:ext uri="{BB962C8B-B14F-4D97-AF65-F5344CB8AC3E}">
        <p14:creationId xmlns:p14="http://schemas.microsoft.com/office/powerpoint/2010/main" val="3765207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428" y="954985"/>
            <a:ext cx="7402660" cy="4948030"/>
          </a:xfrm>
        </p:spPr>
        <p:txBody>
          <a:bodyPr anchor="ctr">
            <a:normAutofit/>
          </a:bodyPr>
          <a:lstStyle/>
          <a:p>
            <a:pPr marL="0" indent="0">
              <a:lnSpc>
                <a:spcPct val="90000"/>
              </a:lnSpc>
              <a:buNone/>
            </a:pPr>
            <a:r>
              <a:rPr lang="en-US" sz="2000" dirty="0">
                <a:solidFill>
                  <a:srgbClr val="C00000"/>
                </a:solidFill>
              </a:rPr>
              <a:t> </a:t>
            </a:r>
            <a:r>
              <a:rPr lang="en-US" sz="2000" b="1" dirty="0">
                <a:solidFill>
                  <a:srgbClr val="C00000"/>
                </a:solidFill>
              </a:rPr>
              <a:t>1- Nicotine Patch (</a:t>
            </a:r>
            <a:r>
              <a:rPr lang="en-US" sz="2000" b="1" dirty="0" err="1">
                <a:solidFill>
                  <a:srgbClr val="C00000"/>
                </a:solidFill>
              </a:rPr>
              <a:t>Nicoderm</a:t>
            </a:r>
            <a:r>
              <a:rPr lang="en-US" sz="2000" b="1" dirty="0">
                <a:solidFill>
                  <a:srgbClr val="C00000"/>
                </a:solidFill>
              </a:rPr>
              <a:t> CQ®):</a:t>
            </a:r>
            <a:endParaRPr lang="en-US" sz="2000" b="1" dirty="0"/>
          </a:p>
          <a:p>
            <a:pPr>
              <a:lnSpc>
                <a:spcPct val="90000"/>
              </a:lnSpc>
            </a:pPr>
            <a:r>
              <a:rPr lang="en-US" sz="2000" dirty="0"/>
              <a:t>Placed</a:t>
            </a:r>
            <a:r>
              <a:rPr lang="en-US" sz="2000" b="1" dirty="0"/>
              <a:t> on the skin </a:t>
            </a:r>
            <a:r>
              <a:rPr lang="en-US" sz="2000" dirty="0"/>
              <a:t>to supply a small controlled amount of nicotine to the body.</a:t>
            </a:r>
          </a:p>
          <a:p>
            <a:pPr>
              <a:lnSpc>
                <a:spcPct val="90000"/>
              </a:lnSpc>
            </a:pPr>
            <a:r>
              <a:rPr lang="en-US" sz="2000" dirty="0"/>
              <a:t>Helps reduce nicotine withdrawal symptoms and urges to smoke.</a:t>
            </a:r>
          </a:p>
          <a:p>
            <a:pPr>
              <a:lnSpc>
                <a:spcPct val="90000"/>
              </a:lnSpc>
            </a:pPr>
            <a:r>
              <a:rPr lang="en-US" sz="2000" dirty="0"/>
              <a:t>No need to talk to a health care provider before using.</a:t>
            </a:r>
          </a:p>
          <a:p>
            <a:pPr marL="0" indent="-182880">
              <a:lnSpc>
                <a:spcPct val="90000"/>
              </a:lnSpc>
              <a:buSzPct val="85000"/>
              <a:buFont typeface="Wingdings" pitchFamily="2" charset="2"/>
              <a:buChar char="§"/>
            </a:pPr>
            <a:endParaRPr lang="en-US" sz="2000" b="1" u="sng" dirty="0">
              <a:sym typeface="Arial"/>
            </a:endParaRPr>
          </a:p>
          <a:p>
            <a:pPr marL="0" indent="-182880">
              <a:lnSpc>
                <a:spcPct val="90000"/>
              </a:lnSpc>
              <a:buSzPct val="85000"/>
              <a:buFont typeface="Wingdings" pitchFamily="2" charset="2"/>
              <a:buChar char="§"/>
            </a:pPr>
            <a:r>
              <a:rPr lang="en-US" sz="2000" b="1" u="sng" dirty="0">
                <a:sym typeface="Arial"/>
              </a:rPr>
              <a:t>Side effects:</a:t>
            </a:r>
          </a:p>
          <a:p>
            <a:pPr indent="-182880">
              <a:lnSpc>
                <a:spcPct val="90000"/>
              </a:lnSpc>
              <a:spcBef>
                <a:spcPts val="2133"/>
              </a:spcBef>
              <a:buSzPct val="85000"/>
              <a:buFont typeface="Wingdings" pitchFamily="2" charset="2"/>
              <a:buChar char="§"/>
            </a:pPr>
            <a:r>
              <a:rPr lang="en-US" sz="2000" dirty="0">
                <a:sym typeface="Arial"/>
              </a:rPr>
              <a:t>Nausea / vomiting.</a:t>
            </a:r>
          </a:p>
          <a:p>
            <a:pPr indent="-182880">
              <a:lnSpc>
                <a:spcPct val="90000"/>
              </a:lnSpc>
              <a:buSzPct val="85000"/>
              <a:buFont typeface="Wingdings" pitchFamily="2" charset="2"/>
              <a:buChar char="§"/>
            </a:pPr>
            <a:r>
              <a:rPr lang="en-US" sz="2000" dirty="0">
                <a:sym typeface="Arial"/>
              </a:rPr>
              <a:t>Headache</a:t>
            </a:r>
          </a:p>
          <a:p>
            <a:pPr indent="-182880">
              <a:lnSpc>
                <a:spcPct val="90000"/>
              </a:lnSpc>
              <a:buSzPct val="85000"/>
              <a:buFont typeface="Wingdings" pitchFamily="2" charset="2"/>
              <a:buChar char="§"/>
            </a:pPr>
            <a:r>
              <a:rPr lang="en-US" sz="2000" dirty="0">
                <a:sym typeface="Arial"/>
              </a:rPr>
              <a:t>Increased blood pressure</a:t>
            </a:r>
          </a:p>
          <a:p>
            <a:pPr indent="-182880">
              <a:lnSpc>
                <a:spcPct val="90000"/>
              </a:lnSpc>
              <a:buSzPct val="85000"/>
              <a:buFont typeface="Wingdings" pitchFamily="2" charset="2"/>
              <a:buChar char="§"/>
            </a:pPr>
            <a:r>
              <a:rPr lang="en-US" sz="2000" dirty="0">
                <a:sym typeface="Arial"/>
              </a:rPr>
              <a:t>Acne</a:t>
            </a:r>
          </a:p>
          <a:p>
            <a:pPr indent="-182880">
              <a:lnSpc>
                <a:spcPct val="90000"/>
              </a:lnSpc>
              <a:buSzPct val="85000"/>
              <a:buFont typeface="Wingdings" pitchFamily="2" charset="2"/>
              <a:buChar char="§"/>
            </a:pPr>
            <a:r>
              <a:rPr lang="en-US" sz="2000" dirty="0">
                <a:sym typeface="Arial"/>
              </a:rPr>
              <a:t>Anorexia</a:t>
            </a:r>
          </a:p>
          <a:p>
            <a:pPr indent="-182880">
              <a:lnSpc>
                <a:spcPct val="90000"/>
              </a:lnSpc>
              <a:buSzPct val="85000"/>
              <a:buFont typeface="Wingdings" pitchFamily="2" charset="2"/>
              <a:buChar char="§"/>
            </a:pPr>
            <a:r>
              <a:rPr lang="en-US" sz="2000" dirty="0">
                <a:sym typeface="Arial"/>
              </a:rPr>
              <a:t>others.</a:t>
            </a:r>
          </a:p>
          <a:p>
            <a:pPr>
              <a:lnSpc>
                <a:spcPct val="90000"/>
              </a:lnSpc>
            </a:pPr>
            <a:endParaRPr lang="en-US" sz="2000" dirty="0"/>
          </a:p>
          <a:p>
            <a:pPr>
              <a:lnSpc>
                <a:spcPct val="90000"/>
              </a:lnSpc>
            </a:pPr>
            <a:endParaRPr lang="en-US" sz="1300" dirty="0"/>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B6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BF8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rotWithShape="1">
          <a:blip r:embed="rId2">
            <a:alphaModFix/>
            <a:extLst>
              <a:ext uri="{28A0092B-C50C-407E-A947-70E740481C1C}">
                <a14:useLocalDpi xmlns:a14="http://schemas.microsoft.com/office/drawing/2010/main" val="0"/>
              </a:ext>
            </a:extLst>
          </a:blip>
          <a:srcRect r="33345" b="-4"/>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35467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E94C-1556-41EA-A356-0B615CAFAEF8}"/>
              </a:ext>
            </a:extLst>
          </p:cNvPr>
          <p:cNvSpPr>
            <a:spLocks noGrp="1"/>
          </p:cNvSpPr>
          <p:nvPr>
            <p:ph type="title"/>
          </p:nvPr>
        </p:nvSpPr>
        <p:spPr>
          <a:xfrm>
            <a:off x="838200" y="18256"/>
            <a:ext cx="10515600" cy="1106734"/>
          </a:xfrm>
        </p:spPr>
        <p:txBody>
          <a:bodyPr/>
          <a:lstStyle/>
          <a:p>
            <a:r>
              <a:rPr lang="en-US" dirty="0" err="1"/>
              <a:t>Mcq’s</a:t>
            </a:r>
            <a:endParaRPr lang="en-US" dirty="0"/>
          </a:p>
        </p:txBody>
      </p:sp>
      <p:sp>
        <p:nvSpPr>
          <p:cNvPr id="3" name="Content Placeholder 2">
            <a:extLst>
              <a:ext uri="{FF2B5EF4-FFF2-40B4-BE49-F238E27FC236}">
                <a16:creationId xmlns:a16="http://schemas.microsoft.com/office/drawing/2014/main" id="{67589EE1-3412-4582-8459-37566F55299C}"/>
              </a:ext>
            </a:extLst>
          </p:cNvPr>
          <p:cNvSpPr>
            <a:spLocks noGrp="1"/>
          </p:cNvSpPr>
          <p:nvPr>
            <p:ph idx="1"/>
          </p:nvPr>
        </p:nvSpPr>
        <p:spPr>
          <a:xfrm>
            <a:off x="99752" y="1058487"/>
            <a:ext cx="11787447" cy="5118476"/>
          </a:xfrm>
        </p:spPr>
        <p:txBody>
          <a:bodyPr>
            <a:normAutofit/>
          </a:bodyPr>
          <a:lstStyle/>
          <a:p>
            <a:r>
              <a:rPr lang="en-US" sz="2000" dirty="0">
                <a:solidFill>
                  <a:srgbClr val="C00000"/>
                </a:solidFill>
                <a:sym typeface="Arial"/>
              </a:rPr>
              <a:t>Which medication gets rid of symptoms faster than any other medication in term of NRTs ?</a:t>
            </a:r>
          </a:p>
          <a:p>
            <a:pPr marL="514350" indent="-514350">
              <a:buFont typeface="+mj-lt"/>
              <a:buAutoNum type="alphaUcPeriod"/>
            </a:pPr>
            <a:r>
              <a:rPr lang="en-US" sz="2000" dirty="0"/>
              <a:t>skin patches</a:t>
            </a:r>
          </a:p>
          <a:p>
            <a:pPr marL="514350" indent="-514350">
              <a:buFont typeface="+mj-lt"/>
              <a:buAutoNum type="alphaUcPeriod"/>
            </a:pPr>
            <a:r>
              <a:rPr lang="en-US" sz="2000" dirty="0"/>
              <a:t>chewing gum</a:t>
            </a:r>
          </a:p>
          <a:p>
            <a:pPr marL="514350" indent="-514350">
              <a:buFont typeface="+mj-lt"/>
              <a:buAutoNum type="alphaUcPeriod"/>
            </a:pPr>
            <a:r>
              <a:rPr lang="en-US" sz="2000" dirty="0"/>
              <a:t>lozenges</a:t>
            </a:r>
          </a:p>
          <a:p>
            <a:pPr marL="514350" indent="-514350">
              <a:buFont typeface="+mj-lt"/>
              <a:buAutoNum type="alphaUcPeriod"/>
            </a:pPr>
            <a:r>
              <a:rPr lang="en-US" sz="2000" dirty="0"/>
              <a:t>intranasal spray</a:t>
            </a:r>
            <a:endParaRPr lang="en-US" sz="2000" dirty="0">
              <a:sym typeface="Arial"/>
            </a:endParaRPr>
          </a:p>
          <a:p>
            <a:r>
              <a:rPr lang="en-US" sz="2000" dirty="0">
                <a:solidFill>
                  <a:srgbClr val="C00000"/>
                </a:solidFill>
              </a:rPr>
              <a:t>Nicotine Gum (Nicorette®) is </a:t>
            </a:r>
            <a:r>
              <a:rPr lang="en" sz="2000" dirty="0">
                <a:solidFill>
                  <a:srgbClr val="C00000"/>
                </a:solidFill>
              </a:rPr>
              <a:t>Contraindicated in:</a:t>
            </a:r>
          </a:p>
          <a:p>
            <a:pPr marL="514350" indent="-514350">
              <a:lnSpc>
                <a:spcPct val="100000"/>
              </a:lnSpc>
              <a:buFont typeface="+mj-lt"/>
              <a:buAutoNum type="alphaUcPeriod"/>
            </a:pPr>
            <a:r>
              <a:rPr lang="en" sz="2000" dirty="0"/>
              <a:t>Active temporomandibular joint disease</a:t>
            </a:r>
          </a:p>
          <a:p>
            <a:pPr marL="514350" indent="-514350">
              <a:lnSpc>
                <a:spcPct val="100000"/>
              </a:lnSpc>
              <a:buFont typeface="+mj-lt"/>
              <a:buAutoNum type="alphaUcPeriod"/>
            </a:pPr>
            <a:r>
              <a:rPr lang="en" sz="2000" dirty="0">
                <a:sym typeface="Arial"/>
              </a:rPr>
              <a:t>Eplipsy </a:t>
            </a:r>
          </a:p>
          <a:p>
            <a:pPr marL="514350" indent="-514350">
              <a:lnSpc>
                <a:spcPct val="100000"/>
              </a:lnSpc>
              <a:buFont typeface="+mj-lt"/>
              <a:buAutoNum type="alphaUcPeriod"/>
            </a:pPr>
            <a:r>
              <a:rPr lang="en" sz="2000" dirty="0">
                <a:sym typeface="Arial"/>
              </a:rPr>
              <a:t>Pregnancy </a:t>
            </a:r>
          </a:p>
          <a:p>
            <a:pPr marL="514350" indent="-514350">
              <a:lnSpc>
                <a:spcPct val="100000"/>
              </a:lnSpc>
              <a:buFont typeface="+mj-lt"/>
              <a:buAutoNum type="alphaUcPeriod"/>
            </a:pPr>
            <a:r>
              <a:rPr lang="en" sz="2000" dirty="0">
                <a:sym typeface="Arial"/>
              </a:rPr>
              <a:t>Osteoprosis </a:t>
            </a:r>
            <a:endParaRPr lang="en-US" sz="2000" dirty="0">
              <a:sym typeface="Arial"/>
            </a:endParaRPr>
          </a:p>
          <a:p>
            <a:pPr marL="0" indent="0">
              <a:buNone/>
            </a:pPr>
            <a:endParaRPr lang="en-US" sz="2000" dirty="0"/>
          </a:p>
        </p:txBody>
      </p:sp>
    </p:spTree>
    <p:extLst>
      <p:ext uri="{BB962C8B-B14F-4D97-AF65-F5344CB8AC3E}">
        <p14:creationId xmlns:p14="http://schemas.microsoft.com/office/powerpoint/2010/main" val="3253070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379" y="908859"/>
            <a:ext cx="7764087" cy="4958473"/>
          </a:xfrm>
        </p:spPr>
        <p:txBody>
          <a:bodyPr anchor="ctr">
            <a:normAutofit fontScale="92500" lnSpcReduction="10000"/>
          </a:bodyPr>
          <a:lstStyle/>
          <a:p>
            <a:pPr marL="0" indent="0">
              <a:lnSpc>
                <a:spcPct val="90000"/>
              </a:lnSpc>
              <a:buNone/>
            </a:pPr>
            <a:r>
              <a:rPr lang="en-US" sz="1400" b="1" dirty="0"/>
              <a:t>    </a:t>
            </a:r>
            <a:r>
              <a:rPr lang="en-US" sz="2200" b="1" dirty="0">
                <a:solidFill>
                  <a:srgbClr val="C00000"/>
                </a:solidFill>
              </a:rPr>
              <a:t>2-Nicotine Gum (Nicorette®):</a:t>
            </a:r>
          </a:p>
          <a:p>
            <a:pPr>
              <a:lnSpc>
                <a:spcPct val="90000"/>
              </a:lnSpc>
            </a:pPr>
            <a:r>
              <a:rPr lang="en-US" sz="2200" b="1" dirty="0"/>
              <a:t>Chewed</a:t>
            </a:r>
            <a:r>
              <a:rPr lang="en-US" sz="2200" dirty="0"/>
              <a:t> to release nicotine that gets absorbed through tissue inside the mouth.</a:t>
            </a:r>
          </a:p>
          <a:p>
            <a:pPr>
              <a:lnSpc>
                <a:spcPct val="90000"/>
              </a:lnSpc>
            </a:pPr>
            <a:r>
              <a:rPr lang="en-US" sz="2200" dirty="0"/>
              <a:t>Helps reduce nicotine withdrawal symptoms, available over the counter.</a:t>
            </a:r>
          </a:p>
          <a:p>
            <a:pPr>
              <a:lnSpc>
                <a:spcPct val="90000"/>
              </a:lnSpc>
            </a:pPr>
            <a:r>
              <a:rPr lang="en-US" sz="2200" dirty="0"/>
              <a:t>No need to talk to a health care provider before using.</a:t>
            </a:r>
          </a:p>
          <a:p>
            <a:pPr>
              <a:lnSpc>
                <a:spcPct val="90000"/>
              </a:lnSpc>
              <a:spcBef>
                <a:spcPts val="2133"/>
              </a:spcBef>
              <a:buFont typeface="Wingdings" pitchFamily="2" charset="2"/>
              <a:buChar char="§"/>
            </a:pPr>
            <a:r>
              <a:rPr lang="en-US" sz="2200" b="1" u="sng" dirty="0">
                <a:sym typeface="Arial"/>
              </a:rPr>
              <a:t>Side effects:</a:t>
            </a:r>
          </a:p>
          <a:p>
            <a:pPr indent="-406390">
              <a:lnSpc>
                <a:spcPct val="90000"/>
              </a:lnSpc>
              <a:spcBef>
                <a:spcPts val="2133"/>
              </a:spcBef>
              <a:buClr>
                <a:srgbClr val="000000"/>
              </a:buClr>
              <a:buSzPts val="1200"/>
              <a:buFont typeface="Wingdings" pitchFamily="2" charset="2"/>
              <a:buChar char="v"/>
            </a:pPr>
            <a:r>
              <a:rPr lang="en-US" sz="1800" dirty="0">
                <a:highlight>
                  <a:srgbClr val="FFFFFF"/>
                </a:highlight>
                <a:latin typeface="Arial"/>
                <a:ea typeface="Arial"/>
                <a:cs typeface="Arial"/>
                <a:sym typeface="Arial"/>
              </a:rPr>
              <a:t>Nausea / vomiting </a:t>
            </a:r>
          </a:p>
          <a:p>
            <a:pPr indent="-406390">
              <a:lnSpc>
                <a:spcPct val="90000"/>
              </a:lnSpc>
              <a:buClr>
                <a:srgbClr val="000000"/>
              </a:buClr>
              <a:buSzPts val="1200"/>
              <a:buFont typeface="Wingdings" pitchFamily="2" charset="2"/>
              <a:buChar char="v"/>
            </a:pPr>
            <a:r>
              <a:rPr lang="en-US" sz="1800" b="1" u="sng" dirty="0">
                <a:highlight>
                  <a:srgbClr val="FFFFFF"/>
                </a:highlight>
                <a:latin typeface="Arial"/>
                <a:ea typeface="Arial"/>
                <a:cs typeface="Arial"/>
                <a:sym typeface="Arial"/>
              </a:rPr>
              <a:t>Mouth / tooth or jaw problems</a:t>
            </a:r>
            <a:r>
              <a:rPr lang="en-US" sz="1800" dirty="0">
                <a:highlight>
                  <a:srgbClr val="FFFFFF"/>
                </a:highlight>
                <a:latin typeface="Arial"/>
                <a:ea typeface="Arial"/>
                <a:cs typeface="Arial"/>
                <a:sym typeface="Arial"/>
              </a:rPr>
              <a:t>.</a:t>
            </a:r>
          </a:p>
          <a:p>
            <a:pPr indent="-406390">
              <a:lnSpc>
                <a:spcPct val="90000"/>
              </a:lnSpc>
              <a:buClr>
                <a:srgbClr val="000000"/>
              </a:buClr>
              <a:buSzPts val="1200"/>
              <a:buFont typeface="Wingdings" pitchFamily="2" charset="2"/>
              <a:buChar char="v"/>
            </a:pPr>
            <a:r>
              <a:rPr lang="en-US" sz="1800" dirty="0">
                <a:highlight>
                  <a:srgbClr val="FFFFFF"/>
                </a:highlight>
                <a:latin typeface="Arial"/>
                <a:ea typeface="Arial"/>
                <a:cs typeface="Arial"/>
                <a:sym typeface="Arial"/>
              </a:rPr>
              <a:t>Dizziness</a:t>
            </a:r>
          </a:p>
          <a:p>
            <a:pPr indent="-406390">
              <a:lnSpc>
                <a:spcPct val="90000"/>
              </a:lnSpc>
              <a:buClr>
                <a:srgbClr val="000000"/>
              </a:buClr>
              <a:buSzPts val="1200"/>
              <a:buFont typeface="Wingdings" pitchFamily="2" charset="2"/>
              <a:buChar char="v"/>
            </a:pPr>
            <a:r>
              <a:rPr lang="en-US" sz="1800" dirty="0">
                <a:highlight>
                  <a:srgbClr val="FFFFFF"/>
                </a:highlight>
                <a:latin typeface="Arial"/>
                <a:ea typeface="Arial"/>
                <a:cs typeface="Arial"/>
                <a:sym typeface="Arial"/>
              </a:rPr>
              <a:t>Diarrhea</a:t>
            </a:r>
          </a:p>
          <a:p>
            <a:pPr indent="-406390">
              <a:lnSpc>
                <a:spcPct val="90000"/>
              </a:lnSpc>
              <a:buClr>
                <a:srgbClr val="000000"/>
              </a:buClr>
              <a:buSzPts val="1200"/>
              <a:buFont typeface="Wingdings" pitchFamily="2" charset="2"/>
              <a:buChar char="v"/>
            </a:pPr>
            <a:r>
              <a:rPr lang="en-US" sz="1800" dirty="0">
                <a:highlight>
                  <a:srgbClr val="FFFFFF"/>
                </a:highlight>
                <a:latin typeface="Arial"/>
                <a:ea typeface="Arial"/>
                <a:cs typeface="Arial"/>
                <a:sym typeface="Arial"/>
              </a:rPr>
              <a:t>Weakness </a:t>
            </a:r>
          </a:p>
          <a:p>
            <a:pPr indent="-406390">
              <a:lnSpc>
                <a:spcPct val="90000"/>
              </a:lnSpc>
              <a:buClr>
                <a:srgbClr val="000000"/>
              </a:buClr>
              <a:buSzPts val="1200"/>
              <a:buFont typeface="Wingdings" pitchFamily="2" charset="2"/>
              <a:buChar char="v"/>
            </a:pPr>
            <a:r>
              <a:rPr lang="en-US" sz="1800" dirty="0">
                <a:highlight>
                  <a:srgbClr val="FFFFFF"/>
                </a:highlight>
                <a:latin typeface="Arial"/>
                <a:ea typeface="Arial"/>
                <a:cs typeface="Arial"/>
                <a:sym typeface="Arial"/>
              </a:rPr>
              <a:t>Rash</a:t>
            </a:r>
          </a:p>
          <a:p>
            <a:pPr indent="-406390">
              <a:lnSpc>
                <a:spcPct val="90000"/>
              </a:lnSpc>
              <a:buClr>
                <a:srgbClr val="000000"/>
              </a:buClr>
              <a:buSzPts val="1200"/>
              <a:buFont typeface="Arial"/>
              <a:buChar char="➔"/>
            </a:pPr>
            <a:endParaRPr lang="en-US" sz="2200" dirty="0"/>
          </a:p>
          <a:p>
            <a:pPr marL="0" indent="0">
              <a:lnSpc>
                <a:spcPct val="90000"/>
              </a:lnSpc>
              <a:buClr>
                <a:srgbClr val="000000"/>
              </a:buClr>
              <a:buSzPts val="1200"/>
              <a:buNone/>
            </a:pPr>
            <a:r>
              <a:rPr lang="en" sz="1800" b="1" dirty="0"/>
              <a:t>Contraindicated</a:t>
            </a:r>
            <a:r>
              <a:rPr lang="en" sz="1800" dirty="0"/>
              <a:t> in active temporomandibular joint disease.</a:t>
            </a:r>
            <a:endParaRPr lang="en-US" sz="1800" dirty="0"/>
          </a:p>
          <a:p>
            <a:pPr>
              <a:lnSpc>
                <a:spcPct val="90000"/>
              </a:lnSpc>
            </a:pPr>
            <a:endParaRPr lang="en-US" sz="1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23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F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Image result for NICOTINE GUM">
            <a:extLst>
              <a:ext uri="{FF2B5EF4-FFF2-40B4-BE49-F238E27FC236}">
                <a16:creationId xmlns:a16="http://schemas.microsoft.com/office/drawing/2014/main" id="{3937A75B-23D2-4411-8A2F-410275E65DA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61" r="-8" b="-8"/>
          <a:stretch/>
        </p:blipFill>
        <p:spPr bwMode="auto">
          <a:xfrm>
            <a:off x="9149206" y="2594062"/>
            <a:ext cx="1672560" cy="166987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64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798" y="1760981"/>
            <a:ext cx="7116616" cy="5097019"/>
          </a:xfrm>
        </p:spPr>
        <p:txBody>
          <a:bodyPr anchor="ctr">
            <a:normAutofit/>
          </a:bodyPr>
          <a:lstStyle/>
          <a:p>
            <a:pPr marL="0" indent="0">
              <a:lnSpc>
                <a:spcPct val="90000"/>
              </a:lnSpc>
              <a:buNone/>
            </a:pPr>
            <a:r>
              <a:rPr lang="en-US" sz="2000" b="1" dirty="0">
                <a:solidFill>
                  <a:srgbClr val="C00000"/>
                </a:solidFill>
              </a:rPr>
              <a:t>3- Nicotine Lozenge (Nicorette®):</a:t>
            </a:r>
          </a:p>
          <a:p>
            <a:pPr>
              <a:lnSpc>
                <a:spcPct val="90000"/>
              </a:lnSpc>
            </a:pPr>
            <a:r>
              <a:rPr lang="en-US" sz="2000" dirty="0"/>
              <a:t>Looks like hard candy; placed in the mouth where it </a:t>
            </a:r>
            <a:r>
              <a:rPr lang="en-US" sz="2000" b="1" dirty="0"/>
              <a:t>slowly dissolves, </a:t>
            </a:r>
            <a:r>
              <a:rPr lang="en-US" sz="2000" dirty="0"/>
              <a:t>releasing nicotine.</a:t>
            </a:r>
          </a:p>
          <a:p>
            <a:pPr>
              <a:lnSpc>
                <a:spcPct val="90000"/>
              </a:lnSpc>
            </a:pPr>
            <a:r>
              <a:rPr lang="en-US" sz="2000" dirty="0"/>
              <a:t>Helps reduce nicotine withdrawal symptoms, available over the counter.</a:t>
            </a:r>
          </a:p>
          <a:p>
            <a:pPr>
              <a:lnSpc>
                <a:spcPct val="90000"/>
              </a:lnSpc>
            </a:pPr>
            <a:r>
              <a:rPr lang="en-US" sz="2000" dirty="0"/>
              <a:t>No need to talk to a health care provider before using.</a:t>
            </a:r>
          </a:p>
          <a:p>
            <a:pPr marL="0" indent="-182880">
              <a:lnSpc>
                <a:spcPct val="90000"/>
              </a:lnSpc>
              <a:buSzPct val="85000"/>
              <a:buFont typeface="Wingdings" pitchFamily="2" charset="2"/>
              <a:buChar char="§"/>
            </a:pPr>
            <a:endParaRPr lang="en-US" sz="2000" b="1" u="sng" dirty="0">
              <a:sym typeface="Arial"/>
            </a:endParaRPr>
          </a:p>
          <a:p>
            <a:pPr marL="0" indent="-182880">
              <a:lnSpc>
                <a:spcPct val="90000"/>
              </a:lnSpc>
              <a:buSzPct val="85000"/>
              <a:buFont typeface="Wingdings" pitchFamily="2" charset="2"/>
              <a:buChar char="§"/>
            </a:pPr>
            <a:r>
              <a:rPr lang="en-US" sz="2000" b="1" u="sng" dirty="0">
                <a:sym typeface="Arial"/>
              </a:rPr>
              <a:t>Side effects:</a:t>
            </a:r>
          </a:p>
          <a:p>
            <a:pPr marL="445770" indent="-285750">
              <a:lnSpc>
                <a:spcPct val="90000"/>
              </a:lnSpc>
              <a:spcBef>
                <a:spcPts val="2133"/>
              </a:spcBef>
              <a:buSzPct val="85000"/>
              <a:buFont typeface="Wingdings" pitchFamily="2" charset="2"/>
              <a:buChar char="v"/>
            </a:pPr>
            <a:r>
              <a:rPr lang="en-US" sz="1700" dirty="0">
                <a:sym typeface="Arial"/>
              </a:rPr>
              <a:t>increased blood pressure</a:t>
            </a:r>
          </a:p>
          <a:p>
            <a:pPr marL="445770" indent="-285750">
              <a:lnSpc>
                <a:spcPct val="90000"/>
              </a:lnSpc>
              <a:buSzPct val="85000"/>
              <a:buFont typeface="Wingdings" pitchFamily="2" charset="2"/>
              <a:buChar char="v"/>
            </a:pPr>
            <a:r>
              <a:rPr lang="en-US" sz="1700" dirty="0">
                <a:sym typeface="Arial"/>
              </a:rPr>
              <a:t>Nausea / vomiting.</a:t>
            </a:r>
          </a:p>
          <a:p>
            <a:pPr marL="445770" indent="-285750">
              <a:lnSpc>
                <a:spcPct val="90000"/>
              </a:lnSpc>
              <a:buSzPct val="85000"/>
              <a:buFont typeface="Wingdings" pitchFamily="2" charset="2"/>
              <a:buChar char="v"/>
            </a:pPr>
            <a:r>
              <a:rPr lang="en-US" sz="1700" dirty="0">
                <a:sym typeface="Arial"/>
              </a:rPr>
              <a:t>Tachycardia</a:t>
            </a:r>
          </a:p>
          <a:p>
            <a:pPr marL="445770" indent="-285750">
              <a:lnSpc>
                <a:spcPct val="90000"/>
              </a:lnSpc>
              <a:buSzPct val="85000"/>
              <a:buFont typeface="Wingdings" pitchFamily="2" charset="2"/>
              <a:buChar char="v"/>
            </a:pPr>
            <a:r>
              <a:rPr lang="en-US" sz="1700" dirty="0">
                <a:sym typeface="Arial"/>
              </a:rPr>
              <a:t>Dizziness</a:t>
            </a:r>
          </a:p>
          <a:p>
            <a:pPr marL="445770" indent="-285750">
              <a:lnSpc>
                <a:spcPct val="90000"/>
              </a:lnSpc>
              <a:buSzPct val="85000"/>
              <a:buFont typeface="Wingdings" pitchFamily="2" charset="2"/>
              <a:buChar char="v"/>
            </a:pPr>
            <a:r>
              <a:rPr lang="en-US" sz="1700" dirty="0">
                <a:sym typeface="Arial"/>
              </a:rPr>
              <a:t>Insomnia</a:t>
            </a:r>
          </a:p>
          <a:p>
            <a:pPr marL="0" indent="-182880">
              <a:lnSpc>
                <a:spcPct val="90000"/>
              </a:lnSpc>
              <a:spcAft>
                <a:spcPts val="2133"/>
              </a:spcAft>
              <a:buSzPct val="85000"/>
              <a:buFont typeface="Wingdings" pitchFamily="2" charset="2"/>
              <a:buChar char="§"/>
            </a:pPr>
            <a:endParaRPr lang="en-US" sz="2000" dirty="0">
              <a:sym typeface="Arial"/>
            </a:endParaRPr>
          </a:p>
          <a:p>
            <a:pPr marL="0" indent="0">
              <a:lnSpc>
                <a:spcPct val="90000"/>
              </a:lnSpc>
              <a:buNone/>
            </a:pPr>
            <a:endParaRPr lang="en-US" sz="2000" dirty="0"/>
          </a:p>
          <a:p>
            <a:pPr marL="0" indent="0">
              <a:lnSpc>
                <a:spcPct val="90000"/>
              </a:lnSpc>
              <a:buNone/>
            </a:pPr>
            <a:endParaRPr lang="en-US" sz="2000" dirty="0"/>
          </a:p>
          <a:p>
            <a:pPr marL="0" indent="0">
              <a:lnSpc>
                <a:spcPct val="90000"/>
              </a:lnSpc>
              <a:buNone/>
            </a:pPr>
            <a:endParaRPr lang="en-US" sz="2000" b="1" dirty="0"/>
          </a:p>
          <a:p>
            <a:pPr>
              <a:lnSpc>
                <a:spcPct val="90000"/>
              </a:lnSpc>
            </a:pPr>
            <a:endParaRPr lang="en-US" sz="20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C5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C36C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Google Shape;270;p43"/>
          <p:cNvPicPr preferRelativeResize="0"/>
          <p:nvPr/>
        </p:nvPicPr>
        <p:blipFill rotWithShape="1">
          <a:blip r:embed="rId2">
            <a:alphaModFix/>
            <a:extLst/>
          </a:blip>
          <a:srcRect r="-3" b="158"/>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spTree>
    <p:extLst>
      <p:ext uri="{BB962C8B-B14F-4D97-AF65-F5344CB8AC3E}">
        <p14:creationId xmlns:p14="http://schemas.microsoft.com/office/powerpoint/2010/main" val="2278097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419" y="986445"/>
            <a:ext cx="7662584" cy="5652654"/>
          </a:xfrm>
        </p:spPr>
        <p:txBody>
          <a:bodyPr anchor="ctr">
            <a:normAutofit/>
          </a:bodyPr>
          <a:lstStyle/>
          <a:p>
            <a:pPr marL="0" indent="0">
              <a:lnSpc>
                <a:spcPct val="90000"/>
              </a:lnSpc>
              <a:buNone/>
            </a:pPr>
            <a:r>
              <a:rPr lang="en-US" sz="2000" b="1" dirty="0">
                <a:solidFill>
                  <a:srgbClr val="C00000"/>
                </a:solidFill>
              </a:rPr>
              <a:t>4- Nicotine Inhaler (</a:t>
            </a:r>
            <a:r>
              <a:rPr lang="en-US" sz="2000" b="1" dirty="0" err="1">
                <a:solidFill>
                  <a:srgbClr val="C00000"/>
                </a:solidFill>
              </a:rPr>
              <a:t>Nicotrol</a:t>
            </a:r>
            <a:r>
              <a:rPr lang="en-US" sz="2000" b="1" dirty="0">
                <a:solidFill>
                  <a:srgbClr val="C00000"/>
                </a:solidFill>
              </a:rPr>
              <a:t>® Inhaler):</a:t>
            </a:r>
          </a:p>
          <a:p>
            <a:pPr>
              <a:lnSpc>
                <a:spcPct val="90000"/>
              </a:lnSpc>
            </a:pPr>
            <a:r>
              <a:rPr lang="en-US" sz="2000" dirty="0"/>
              <a:t>Delivers a specific amount of nicotine to the user </a:t>
            </a:r>
            <a:r>
              <a:rPr lang="en-US" sz="2000" b="1" dirty="0"/>
              <a:t>with each puff</a:t>
            </a:r>
            <a:r>
              <a:rPr lang="en-US" sz="2000" dirty="0"/>
              <a:t>.</a:t>
            </a:r>
          </a:p>
          <a:p>
            <a:pPr>
              <a:lnSpc>
                <a:spcPct val="90000"/>
              </a:lnSpc>
            </a:pPr>
            <a:r>
              <a:rPr lang="en-US" sz="2000" dirty="0"/>
              <a:t>Helps reduce nicotine withdrawal symptoms, </a:t>
            </a:r>
            <a:r>
              <a:rPr lang="en-US" sz="2000" b="1" dirty="0"/>
              <a:t>available only from your doctor.</a:t>
            </a:r>
          </a:p>
          <a:p>
            <a:pPr>
              <a:lnSpc>
                <a:spcPct val="90000"/>
              </a:lnSpc>
            </a:pPr>
            <a:r>
              <a:rPr lang="en" sz="2000" dirty="0">
                <a:sym typeface="Arial"/>
              </a:rPr>
              <a:t>Nicotine Inhaler works much more quickly than the nicotine gum.</a:t>
            </a:r>
            <a:endParaRPr lang="en-US" sz="2000" dirty="0"/>
          </a:p>
          <a:p>
            <a:pPr>
              <a:lnSpc>
                <a:spcPct val="90000"/>
              </a:lnSpc>
              <a:spcBef>
                <a:spcPts val="2133"/>
              </a:spcBef>
              <a:buClr>
                <a:srgbClr val="000000"/>
              </a:buClr>
              <a:buSzPts val="1100"/>
              <a:buFont typeface="Wingdings" pitchFamily="2" charset="2"/>
              <a:buChar char="§"/>
            </a:pPr>
            <a:r>
              <a:rPr lang="en-US" sz="2000" b="1" u="sng" dirty="0"/>
              <a:t>Side effects:</a:t>
            </a:r>
          </a:p>
          <a:p>
            <a:pPr marL="609585" indent="-457189">
              <a:lnSpc>
                <a:spcPct val="90000"/>
              </a:lnSpc>
              <a:spcBef>
                <a:spcPts val="2133"/>
              </a:spcBef>
              <a:buClr>
                <a:srgbClr val="000000"/>
              </a:buClr>
              <a:buSzPts val="1800"/>
              <a:buFont typeface="Wingdings" pitchFamily="2" charset="2"/>
              <a:buChar char="v"/>
            </a:pPr>
            <a:r>
              <a:rPr lang="en-US" sz="1700" dirty="0"/>
              <a:t>Mouth/throat irritation </a:t>
            </a:r>
          </a:p>
          <a:p>
            <a:pPr marL="609585" indent="-457189">
              <a:lnSpc>
                <a:spcPct val="90000"/>
              </a:lnSpc>
              <a:buClr>
                <a:srgbClr val="000000"/>
              </a:buClr>
              <a:buSzPts val="1800"/>
              <a:buFont typeface="Wingdings" pitchFamily="2" charset="2"/>
              <a:buChar char="v"/>
            </a:pPr>
            <a:r>
              <a:rPr lang="en-US" sz="1700" dirty="0"/>
              <a:t>Nausea / vomiting</a:t>
            </a:r>
          </a:p>
          <a:p>
            <a:pPr marL="609585" indent="-457189">
              <a:lnSpc>
                <a:spcPct val="90000"/>
              </a:lnSpc>
              <a:buClr>
                <a:srgbClr val="000000"/>
              </a:buClr>
              <a:buSzPts val="1800"/>
              <a:buFont typeface="Wingdings" pitchFamily="2" charset="2"/>
              <a:buChar char="v"/>
            </a:pPr>
            <a:r>
              <a:rPr lang="en-US" sz="1700" dirty="0"/>
              <a:t>Cough </a:t>
            </a:r>
          </a:p>
          <a:p>
            <a:pPr marL="609585" indent="-457189">
              <a:lnSpc>
                <a:spcPct val="90000"/>
              </a:lnSpc>
              <a:buClr>
                <a:srgbClr val="000000"/>
              </a:buClr>
              <a:buSzPts val="1800"/>
              <a:buFont typeface="Wingdings" pitchFamily="2" charset="2"/>
              <a:buChar char="v"/>
            </a:pPr>
            <a:r>
              <a:rPr lang="en-US" sz="1700" dirty="0"/>
              <a:t>Headache </a:t>
            </a:r>
          </a:p>
          <a:p>
            <a:pPr marL="609585" indent="-457189">
              <a:lnSpc>
                <a:spcPct val="90000"/>
              </a:lnSpc>
              <a:buClr>
                <a:srgbClr val="000000"/>
              </a:buClr>
              <a:buSzPts val="1800"/>
              <a:buFont typeface="Wingdings" pitchFamily="2" charset="2"/>
              <a:buChar char="v"/>
            </a:pPr>
            <a:r>
              <a:rPr lang="en-US" sz="1700" b="1" u="sng" dirty="0"/>
              <a:t>Rhinitis </a:t>
            </a:r>
          </a:p>
          <a:p>
            <a:pPr marL="609585" indent="-457189">
              <a:lnSpc>
                <a:spcPct val="90000"/>
              </a:lnSpc>
              <a:buClr>
                <a:srgbClr val="000000"/>
              </a:buClr>
              <a:buSzPts val="1800"/>
              <a:buFont typeface="Wingdings" pitchFamily="2" charset="2"/>
              <a:buChar char="v"/>
            </a:pPr>
            <a:r>
              <a:rPr lang="en-US" sz="1700" dirty="0"/>
              <a:t>Dyspepsia</a:t>
            </a:r>
          </a:p>
          <a:p>
            <a:pPr marL="152396" indent="0">
              <a:lnSpc>
                <a:spcPct val="90000"/>
              </a:lnSpc>
              <a:buClr>
                <a:srgbClr val="000000"/>
              </a:buClr>
              <a:buSzPts val="1800"/>
              <a:buNone/>
            </a:pPr>
            <a:endParaRPr lang="en-US" sz="2000" dirty="0"/>
          </a:p>
          <a:p>
            <a:pPr marL="152396" indent="0">
              <a:lnSpc>
                <a:spcPct val="90000"/>
              </a:lnSpc>
              <a:buClr>
                <a:srgbClr val="000000"/>
              </a:buClr>
              <a:buSzPts val="1800"/>
              <a:buNone/>
            </a:pPr>
            <a:r>
              <a:rPr lang="en-US" sz="2000" b="1" u="sng" dirty="0"/>
              <a:t>Disadvantages</a:t>
            </a:r>
            <a:r>
              <a:rPr lang="en-US" sz="2000" dirty="0"/>
              <a:t>:  </a:t>
            </a:r>
          </a:p>
          <a:p>
            <a:pPr marL="609585" indent="-457189">
              <a:lnSpc>
                <a:spcPct val="90000"/>
              </a:lnSpc>
              <a:buClr>
                <a:srgbClr val="000000"/>
              </a:buClr>
              <a:buSzPts val="1800"/>
              <a:buFont typeface="Wingdings" pitchFamily="2" charset="2"/>
              <a:buChar char="v"/>
            </a:pPr>
            <a:r>
              <a:rPr lang="en-US" sz="1700" dirty="0"/>
              <a:t>It is more expensive than nicotine gum.</a:t>
            </a:r>
          </a:p>
          <a:p>
            <a:pPr>
              <a:lnSpc>
                <a:spcPct val="90000"/>
              </a:lnSpc>
            </a:pPr>
            <a:endParaRPr lang="en-US" sz="1100" dirty="0"/>
          </a:p>
          <a:p>
            <a:pPr marL="0" indent="0">
              <a:lnSpc>
                <a:spcPct val="90000"/>
              </a:lnSpc>
              <a:buNone/>
            </a:pPr>
            <a:endParaRPr lang="en-US" sz="1100" b="1" dirty="0"/>
          </a:p>
          <a:p>
            <a:pPr>
              <a:lnSpc>
                <a:spcPct val="90000"/>
              </a:lnSpc>
            </a:pPr>
            <a:endParaRPr lang="en-US" sz="11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D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A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rotWithShape="1">
          <a:blip r:embed="rId2">
            <a:alphaModFix/>
            <a:extLst>
              <a:ext uri="{28A0092B-C50C-407E-A947-70E740481C1C}">
                <a14:useLocalDpi xmlns:a14="http://schemas.microsoft.com/office/drawing/2010/main" val="0"/>
              </a:ext>
            </a:extLst>
          </a:blip>
          <a:srcRect t="17542" r="-3" b="-3"/>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230435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063" y="962890"/>
            <a:ext cx="6955903" cy="5552901"/>
          </a:xfrm>
        </p:spPr>
        <p:txBody>
          <a:bodyPr anchor="ctr">
            <a:normAutofit/>
          </a:bodyPr>
          <a:lstStyle/>
          <a:p>
            <a:pPr marL="0" indent="0">
              <a:lnSpc>
                <a:spcPct val="90000"/>
              </a:lnSpc>
              <a:buNone/>
            </a:pPr>
            <a:r>
              <a:rPr lang="en-US" sz="2000" b="1" dirty="0">
                <a:solidFill>
                  <a:srgbClr val="C00000"/>
                </a:solidFill>
              </a:rPr>
              <a:t>5- Nicotine Nasal Spray (</a:t>
            </a:r>
            <a:r>
              <a:rPr lang="en-US" sz="2000" b="1" dirty="0" err="1">
                <a:solidFill>
                  <a:srgbClr val="C00000"/>
                </a:solidFill>
              </a:rPr>
              <a:t>Nicotrol</a:t>
            </a:r>
            <a:r>
              <a:rPr lang="en-US" sz="2000" b="1" dirty="0">
                <a:solidFill>
                  <a:srgbClr val="C00000"/>
                </a:solidFill>
              </a:rPr>
              <a:t>®):</a:t>
            </a:r>
          </a:p>
          <a:p>
            <a:pPr>
              <a:lnSpc>
                <a:spcPct val="90000"/>
              </a:lnSpc>
            </a:pPr>
            <a:r>
              <a:rPr lang="en-US" sz="2000" dirty="0"/>
              <a:t>Pump bottle inserted into the nose and sprayed to deliver a specific amount of nicotine to the user with each spray.</a:t>
            </a:r>
          </a:p>
          <a:p>
            <a:pPr>
              <a:lnSpc>
                <a:spcPct val="90000"/>
              </a:lnSpc>
            </a:pPr>
            <a:r>
              <a:rPr lang="en-US" sz="2000" dirty="0"/>
              <a:t>Helps reduce nicotine withdrawal symptoms, </a:t>
            </a:r>
            <a:r>
              <a:rPr lang="en-US" sz="2000" b="1" dirty="0"/>
              <a:t>available only from your doctor.</a:t>
            </a:r>
          </a:p>
          <a:p>
            <a:pPr>
              <a:lnSpc>
                <a:spcPct val="90000"/>
              </a:lnSpc>
            </a:pPr>
            <a:r>
              <a:rPr lang="en-US" sz="2000" dirty="0">
                <a:sym typeface="Arial"/>
              </a:rPr>
              <a:t>This medication gets rid of symptoms </a:t>
            </a:r>
            <a:r>
              <a:rPr lang="en-US" sz="2000" b="1" dirty="0">
                <a:sym typeface="Arial"/>
              </a:rPr>
              <a:t>faster than </a:t>
            </a:r>
            <a:r>
              <a:rPr lang="en-US" sz="2000" dirty="0">
                <a:sym typeface="Arial"/>
              </a:rPr>
              <a:t>any other medication</a:t>
            </a:r>
            <a:r>
              <a:rPr lang="en-US" sz="2000" dirty="0">
                <a:latin typeface="Arial"/>
                <a:ea typeface="Arial"/>
                <a:cs typeface="Arial"/>
                <a:sym typeface="Arial"/>
              </a:rPr>
              <a:t>. </a:t>
            </a:r>
          </a:p>
          <a:p>
            <a:pPr>
              <a:lnSpc>
                <a:spcPct val="90000"/>
              </a:lnSpc>
              <a:spcBef>
                <a:spcPts val="2133"/>
              </a:spcBef>
              <a:buClr>
                <a:srgbClr val="000000"/>
              </a:buClr>
              <a:buSzPts val="1100"/>
            </a:pPr>
            <a:r>
              <a:rPr lang="en-US" sz="2000" b="1" u="sng" dirty="0"/>
              <a:t>Side effects:</a:t>
            </a:r>
          </a:p>
          <a:p>
            <a:pPr marL="609585" indent="-423323">
              <a:lnSpc>
                <a:spcPct val="90000"/>
              </a:lnSpc>
              <a:buSzPts val="1400"/>
              <a:buFont typeface="Wingdings" pitchFamily="2" charset="2"/>
              <a:buChar char="v"/>
            </a:pPr>
            <a:r>
              <a:rPr lang="en-US" sz="1700" b="1" u="sng" dirty="0"/>
              <a:t>Local irritation </a:t>
            </a:r>
            <a:r>
              <a:rPr lang="en-US" sz="1700" dirty="0"/>
              <a:t>.</a:t>
            </a:r>
          </a:p>
          <a:p>
            <a:pPr marL="609585" indent="-423323">
              <a:lnSpc>
                <a:spcPct val="90000"/>
              </a:lnSpc>
              <a:buSzPts val="1400"/>
              <a:buFont typeface="Wingdings" pitchFamily="2" charset="2"/>
              <a:buChar char="v"/>
            </a:pPr>
            <a:r>
              <a:rPr lang="en-US" sz="1700" dirty="0"/>
              <a:t>CNS and psychological manifestations.</a:t>
            </a:r>
          </a:p>
          <a:p>
            <a:pPr marL="609585" indent="-423323">
              <a:lnSpc>
                <a:spcPct val="90000"/>
              </a:lnSpc>
              <a:buSzPts val="1400"/>
              <a:buFont typeface="Wingdings" pitchFamily="2" charset="2"/>
              <a:buChar char="v"/>
            </a:pPr>
            <a:r>
              <a:rPr lang="en-US" sz="1700" dirty="0"/>
              <a:t>Fatigue</a:t>
            </a:r>
          </a:p>
          <a:p>
            <a:pPr marL="609585" indent="-423323">
              <a:lnSpc>
                <a:spcPct val="90000"/>
              </a:lnSpc>
              <a:buSzPts val="1400"/>
              <a:buFont typeface="Wingdings" pitchFamily="2" charset="2"/>
              <a:buChar char="v"/>
            </a:pPr>
            <a:r>
              <a:rPr lang="en-US" sz="1700" dirty="0"/>
              <a:t>Weight gain </a:t>
            </a:r>
          </a:p>
          <a:p>
            <a:pPr marL="609585" indent="-423323">
              <a:lnSpc>
                <a:spcPct val="90000"/>
              </a:lnSpc>
              <a:buSzPts val="1400"/>
              <a:buFont typeface="Wingdings" pitchFamily="2" charset="2"/>
              <a:buChar char="v"/>
            </a:pPr>
            <a:r>
              <a:rPr lang="en-US" sz="1700" dirty="0"/>
              <a:t>sweating.</a:t>
            </a:r>
          </a:p>
          <a:p>
            <a:pPr marL="0" indent="0">
              <a:lnSpc>
                <a:spcPct val="90000"/>
              </a:lnSpc>
              <a:buNone/>
            </a:pPr>
            <a:endParaRPr lang="en-US" sz="1500" dirty="0">
              <a:latin typeface="Arial"/>
              <a:ea typeface="Arial"/>
              <a:cs typeface="Arial"/>
              <a:sym typeface="Arial"/>
            </a:endParaRPr>
          </a:p>
          <a:p>
            <a:pPr marL="0" indent="0">
              <a:lnSpc>
                <a:spcPct val="90000"/>
              </a:lnSpc>
              <a:buNone/>
            </a:pPr>
            <a:endParaRPr lang="en-US" sz="1500" dirty="0"/>
          </a:p>
          <a:p>
            <a:pPr marL="0" indent="0">
              <a:lnSpc>
                <a:spcPct val="90000"/>
              </a:lnSpc>
              <a:buNone/>
            </a:pPr>
            <a:endParaRPr lang="en-US" sz="1500" b="1" dirty="0"/>
          </a:p>
          <a:p>
            <a:pPr>
              <a:lnSpc>
                <a:spcPct val="90000"/>
              </a:lnSpc>
            </a:pPr>
            <a:endParaRPr lang="en-US" sz="15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996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DB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Google Shape;278;p44"/>
          <p:cNvPicPr preferRelativeResize="0"/>
          <p:nvPr/>
        </p:nvPicPr>
        <p:blipFill>
          <a:blip r:embed="rId2">
            <a:extLst/>
          </a:blip>
          <a:stretch>
            <a:fillRect/>
          </a:stretch>
        </p:blipFill>
        <p:spPr>
          <a:xfrm>
            <a:off x="9556374" y="2857501"/>
            <a:ext cx="858223" cy="1142998"/>
          </a:xfrm>
          <a:prstGeom prst="rect">
            <a:avLst/>
          </a:prstGeom>
          <a:noFill/>
        </p:spPr>
      </p:pic>
    </p:spTree>
    <p:extLst>
      <p:ext uri="{BB962C8B-B14F-4D97-AF65-F5344CB8AC3E}">
        <p14:creationId xmlns:p14="http://schemas.microsoft.com/office/powerpoint/2010/main" val="786907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a:bodyPr>
          <a:lstStyle/>
          <a:p>
            <a:r>
              <a:rPr lang="en-US" sz="2000" dirty="0"/>
              <a:t>Quitting </a:t>
            </a:r>
            <a:r>
              <a:rPr lang="en-US" sz="2000" b="1" dirty="0">
                <a:solidFill>
                  <a:srgbClr val="FF0000"/>
                </a:solidFill>
              </a:rPr>
              <a:t>starts</a:t>
            </a:r>
            <a:r>
              <a:rPr lang="en-US" sz="2000" dirty="0">
                <a:solidFill>
                  <a:srgbClr val="FF0000"/>
                </a:solidFill>
              </a:rPr>
              <a:t> </a:t>
            </a:r>
            <a:r>
              <a:rPr lang="en-US" sz="2000" dirty="0"/>
              <a:t>with self approaching and cooperation with the physician’s advices including pharmacological tools then follow-ups as advised by the physician.</a:t>
            </a:r>
            <a:endParaRPr lang="en-US" sz="2000" b="1" dirty="0">
              <a:solidFill>
                <a:srgbClr val="FF0000"/>
              </a:solidFill>
            </a:endParaRPr>
          </a:p>
          <a:p>
            <a:r>
              <a:rPr lang="en-US" sz="2000" b="1" dirty="0"/>
              <a:t>Summary</a:t>
            </a:r>
            <a:r>
              <a:rPr lang="en-US" sz="2000" dirty="0"/>
              <a:t> of NRT types:</a:t>
            </a:r>
          </a:p>
        </p:txBody>
      </p:sp>
      <p:graphicFrame>
        <p:nvGraphicFramePr>
          <p:cNvPr id="6" name="Table 5"/>
          <p:cNvGraphicFramePr>
            <a:graphicFrameLocks noGrp="1"/>
          </p:cNvGraphicFramePr>
          <p:nvPr>
            <p:extLst/>
          </p:nvPr>
        </p:nvGraphicFramePr>
        <p:xfrm>
          <a:off x="2209800" y="1905000"/>
          <a:ext cx="7937034" cy="4800598"/>
        </p:xfrm>
        <a:graphic>
          <a:graphicData uri="http://schemas.openxmlformats.org/drawingml/2006/table">
            <a:tbl>
              <a:tblPr>
                <a:effectLst>
                  <a:outerShdw blurRad="50800" dist="50800" dir="5400000" algn="ctr" rotWithShape="0">
                    <a:srgbClr val="92D050"/>
                  </a:outerShdw>
                </a:effectLst>
              </a:tblPr>
              <a:tblGrid>
                <a:gridCol w="2645678">
                  <a:extLst>
                    <a:ext uri="{9D8B030D-6E8A-4147-A177-3AD203B41FA5}">
                      <a16:colId xmlns:a16="http://schemas.microsoft.com/office/drawing/2014/main" val="20000"/>
                    </a:ext>
                  </a:extLst>
                </a:gridCol>
                <a:gridCol w="2645678">
                  <a:extLst>
                    <a:ext uri="{9D8B030D-6E8A-4147-A177-3AD203B41FA5}">
                      <a16:colId xmlns:a16="http://schemas.microsoft.com/office/drawing/2014/main" val="20001"/>
                    </a:ext>
                  </a:extLst>
                </a:gridCol>
                <a:gridCol w="2645678">
                  <a:extLst>
                    <a:ext uri="{9D8B030D-6E8A-4147-A177-3AD203B41FA5}">
                      <a16:colId xmlns:a16="http://schemas.microsoft.com/office/drawing/2014/main" val="20002"/>
                    </a:ext>
                  </a:extLst>
                </a:gridCol>
              </a:tblGrid>
              <a:tr h="635047">
                <a:tc>
                  <a:txBody>
                    <a:bodyPr/>
                    <a:lstStyle/>
                    <a:p>
                      <a:pPr algn="l" fontAlgn="t"/>
                      <a:br>
                        <a:rPr lang="en-US" sz="1300" b="1" dirty="0">
                          <a:effectLst/>
                        </a:rPr>
                      </a:br>
                      <a:r>
                        <a:rPr lang="en-US" sz="1300" b="1" dirty="0">
                          <a:effectLst/>
                          <a:latin typeface="Lato"/>
                        </a:rPr>
                        <a:t>NRT Types</a:t>
                      </a:r>
                      <a:endParaRPr lang="en-US" sz="1300" b="1" dirty="0">
                        <a:effectLst/>
                      </a:endParaRP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l" fontAlgn="t"/>
                      <a:br>
                        <a:rPr lang="en-US" sz="1300" b="1" dirty="0">
                          <a:effectLst/>
                        </a:rPr>
                      </a:br>
                      <a:r>
                        <a:rPr lang="en-US" sz="1300" b="1" dirty="0">
                          <a:effectLst/>
                          <a:latin typeface="Lato"/>
                        </a:rPr>
                        <a:t>How to Get Them</a:t>
                      </a:r>
                      <a:endParaRPr lang="en-US" sz="1300" b="1" dirty="0">
                        <a:effectLst/>
                      </a:endParaRP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l" fontAlgn="t"/>
                      <a:br>
                        <a:rPr lang="en-US" sz="1300" b="1">
                          <a:effectLst/>
                        </a:rPr>
                      </a:br>
                      <a:r>
                        <a:rPr lang="en-US" sz="1300" b="1">
                          <a:effectLst/>
                          <a:latin typeface="Lato"/>
                        </a:rPr>
                        <a:t>How to Use Them</a:t>
                      </a:r>
                      <a:endParaRPr lang="en-US" sz="1300" b="1">
                        <a:effectLst/>
                      </a:endParaRP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82626">
                <a:tc>
                  <a:txBody>
                    <a:bodyPr/>
                    <a:lstStyle/>
                    <a:p>
                      <a:pPr algn="l" fontAlgn="t"/>
                      <a:r>
                        <a:rPr lang="en-US" sz="1300" b="1" dirty="0">
                          <a:effectLst/>
                        </a:rPr>
                        <a:t>Patch</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l" fontAlgn="t"/>
                      <a:r>
                        <a:rPr lang="en-US" sz="1300">
                          <a:effectLst/>
                        </a:rPr>
                        <a:t>Over the Counter</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l" fontAlgn="t"/>
                      <a:r>
                        <a:rPr lang="en-US" sz="1300">
                          <a:effectLst/>
                        </a:rPr>
                        <a:t>Place on the skin</a:t>
                      </a:r>
                      <a:br>
                        <a:rPr lang="en-US" sz="1300">
                          <a:effectLst/>
                        </a:rPr>
                      </a:br>
                      <a:r>
                        <a:rPr lang="en-US" sz="1300">
                          <a:effectLst/>
                        </a:rPr>
                        <a:t>Gives a small and steady amount of nicotine</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882626">
                <a:tc>
                  <a:txBody>
                    <a:bodyPr/>
                    <a:lstStyle/>
                    <a:p>
                      <a:pPr algn="l" fontAlgn="t"/>
                      <a:r>
                        <a:rPr lang="en-US" sz="1300" b="1" dirty="0">
                          <a:effectLst/>
                        </a:rPr>
                        <a:t>Gum</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l" fontAlgn="t"/>
                      <a:r>
                        <a:rPr lang="en-US" sz="1300" dirty="0">
                          <a:effectLst/>
                        </a:rPr>
                        <a:t>Over the Counter</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l" fontAlgn="t"/>
                      <a:r>
                        <a:rPr lang="en-US" sz="1300" dirty="0">
                          <a:effectLst/>
                        </a:rPr>
                        <a:t>Chew to release nicotine</a:t>
                      </a:r>
                      <a:br>
                        <a:rPr lang="en-US" sz="1300" dirty="0">
                          <a:effectLst/>
                        </a:rPr>
                      </a:br>
                      <a:r>
                        <a:rPr lang="en-US" sz="1300" dirty="0">
                          <a:effectLst/>
                        </a:rPr>
                        <a:t>Chew until you get a tingling feeling, then place between cheek and gums</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882626">
                <a:tc>
                  <a:txBody>
                    <a:bodyPr/>
                    <a:lstStyle/>
                    <a:p>
                      <a:pPr algn="l" fontAlgn="t"/>
                      <a:r>
                        <a:rPr lang="en-US" sz="1300" b="1" dirty="0">
                          <a:effectLst/>
                        </a:rPr>
                        <a:t>Lozenge</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l" fontAlgn="t"/>
                      <a:r>
                        <a:rPr lang="en-US" sz="1300" dirty="0">
                          <a:effectLst/>
                        </a:rPr>
                        <a:t>Over the Counter</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l" fontAlgn="t"/>
                      <a:r>
                        <a:rPr lang="en-US" sz="1300" dirty="0">
                          <a:effectLst/>
                        </a:rPr>
                        <a:t>Place in the mouth like hard candy</a:t>
                      </a:r>
                      <a:br>
                        <a:rPr lang="en-US" sz="1300" dirty="0">
                          <a:effectLst/>
                        </a:rPr>
                      </a:br>
                      <a:r>
                        <a:rPr lang="en-US" sz="1300" dirty="0">
                          <a:effectLst/>
                        </a:rPr>
                        <a:t>Releases nicotine as it slowly dissolves in the mouth</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882626">
                <a:tc>
                  <a:txBody>
                    <a:bodyPr/>
                    <a:lstStyle/>
                    <a:p>
                      <a:pPr algn="l" fontAlgn="t"/>
                      <a:r>
                        <a:rPr lang="en-US" sz="1300" b="1">
                          <a:effectLst/>
                        </a:rPr>
                        <a:t>Inhaler</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l" fontAlgn="t"/>
                      <a:r>
                        <a:rPr lang="en-US" sz="1300" dirty="0">
                          <a:effectLst/>
                        </a:rPr>
                        <a:t>Prescription</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l" fontAlgn="t"/>
                      <a:r>
                        <a:rPr lang="en-US" sz="1300" dirty="0">
                          <a:effectLst/>
                        </a:rPr>
                        <a:t>Cartridge attached to a mouthpiece</a:t>
                      </a:r>
                      <a:br>
                        <a:rPr lang="en-US" sz="1300" dirty="0">
                          <a:effectLst/>
                        </a:rPr>
                      </a:br>
                      <a:r>
                        <a:rPr lang="en-US" sz="1300" dirty="0">
                          <a:effectLst/>
                        </a:rPr>
                        <a:t>Inhaling through the mouthpiece gives a specific amount of nicotine</a:t>
                      </a:r>
                    </a:p>
                  </a:txBody>
                  <a:tcPr marL="51666" marR="51666" marT="51666" marB="5166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r h="635047">
                <a:tc>
                  <a:txBody>
                    <a:bodyPr/>
                    <a:lstStyle/>
                    <a:p>
                      <a:pPr algn="l" fontAlgn="t"/>
                      <a:r>
                        <a:rPr lang="en-US" sz="1300" b="1" dirty="0">
                          <a:effectLst/>
                        </a:rPr>
                        <a:t>Nasal Spray</a:t>
                      </a:r>
                    </a:p>
                  </a:txBody>
                  <a:tcPr marL="51666" marR="51666" marT="51666" marB="51666">
                    <a:lnL>
                      <a:noFill/>
                    </a:lnL>
                    <a:lnR>
                      <a:noFill/>
                    </a:lnR>
                    <a:lnT w="9525" cap="flat" cmpd="sng" algn="ctr">
                      <a:solidFill>
                        <a:srgbClr val="DDDDDD"/>
                      </a:solidFill>
                      <a:prstDash val="solid"/>
                      <a:round/>
                      <a:headEnd type="none" w="med" len="med"/>
                      <a:tailEnd type="none" w="med" len="med"/>
                    </a:lnT>
                    <a:lnB>
                      <a:noFill/>
                    </a:lnB>
                    <a:solidFill>
                      <a:schemeClr val="tx2">
                        <a:lumMod val="40000"/>
                        <a:lumOff val="60000"/>
                      </a:schemeClr>
                    </a:solidFill>
                  </a:tcPr>
                </a:tc>
                <a:tc>
                  <a:txBody>
                    <a:bodyPr/>
                    <a:lstStyle/>
                    <a:p>
                      <a:pPr algn="l" fontAlgn="t"/>
                      <a:r>
                        <a:rPr lang="en-US" sz="1300" dirty="0">
                          <a:effectLst/>
                        </a:rPr>
                        <a:t>Prescription</a:t>
                      </a:r>
                    </a:p>
                  </a:txBody>
                  <a:tcPr marL="51666" marR="51666" marT="51666" marB="51666">
                    <a:lnL>
                      <a:noFill/>
                    </a:lnL>
                    <a:lnR>
                      <a:noFill/>
                    </a:lnR>
                    <a:lnT w="9525" cap="flat" cmpd="sng" algn="ctr">
                      <a:solidFill>
                        <a:srgbClr val="DDDDDD"/>
                      </a:solidFill>
                      <a:prstDash val="solid"/>
                      <a:round/>
                      <a:headEnd type="none" w="med" len="med"/>
                      <a:tailEnd type="none" w="med" len="med"/>
                    </a:lnT>
                    <a:lnB>
                      <a:noFill/>
                    </a:lnB>
                    <a:solidFill>
                      <a:schemeClr val="tx2">
                        <a:lumMod val="40000"/>
                        <a:lumOff val="60000"/>
                      </a:schemeClr>
                    </a:solidFill>
                  </a:tcPr>
                </a:tc>
                <a:tc>
                  <a:txBody>
                    <a:bodyPr/>
                    <a:lstStyle/>
                    <a:p>
                      <a:pPr algn="l" fontAlgn="t"/>
                      <a:r>
                        <a:rPr lang="en-US" sz="1300" dirty="0">
                          <a:effectLst/>
                        </a:rPr>
                        <a:t>Pump bottle containing nicotine</a:t>
                      </a:r>
                      <a:br>
                        <a:rPr lang="en-US" sz="1300" dirty="0">
                          <a:effectLst/>
                        </a:rPr>
                      </a:br>
                      <a:r>
                        <a:rPr lang="en-US" sz="1300" dirty="0">
                          <a:effectLst/>
                        </a:rPr>
                        <a:t>Put into nose and spray</a:t>
                      </a:r>
                    </a:p>
                  </a:txBody>
                  <a:tcPr marL="51666" marR="51666" marT="51666" marB="51666">
                    <a:lnL>
                      <a:noFill/>
                    </a:lnL>
                    <a:lnR>
                      <a:noFill/>
                    </a:lnR>
                    <a:lnT w="9525" cap="flat" cmpd="sng" algn="ctr">
                      <a:solidFill>
                        <a:srgbClr val="DDDDDD"/>
                      </a:solidFill>
                      <a:prstDash val="solid"/>
                      <a:round/>
                      <a:headEnd type="none" w="med" len="med"/>
                      <a:tailEnd type="none" w="med" len="med"/>
                    </a:lnT>
                    <a:lnB>
                      <a:noFill/>
                    </a:lnB>
                    <a:solidFill>
                      <a:schemeClr val="tx2">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86149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226" y="1417638"/>
            <a:ext cx="7991301" cy="5326755"/>
          </a:xfrm>
        </p:spPr>
        <p:txBody>
          <a:bodyPr anchor="ctr">
            <a:normAutofit lnSpcReduction="10000"/>
          </a:bodyPr>
          <a:lstStyle/>
          <a:p>
            <a:pPr marL="0" indent="0">
              <a:buNone/>
            </a:pPr>
            <a:endParaRPr lang="en-US" sz="2000" b="1" dirty="0">
              <a:solidFill>
                <a:srgbClr val="C00000"/>
              </a:solidFill>
            </a:endParaRPr>
          </a:p>
          <a:p>
            <a:pPr marL="0" indent="0">
              <a:buNone/>
            </a:pPr>
            <a:r>
              <a:rPr lang="en-US" sz="2000" b="1" dirty="0" err="1">
                <a:solidFill>
                  <a:srgbClr val="C00000"/>
                </a:solidFill>
              </a:rPr>
              <a:t>Varenicline</a:t>
            </a:r>
            <a:r>
              <a:rPr lang="en-US" sz="2000" b="1" dirty="0">
                <a:solidFill>
                  <a:srgbClr val="C00000"/>
                </a:solidFill>
              </a:rPr>
              <a:t> (Chantix®):</a:t>
            </a:r>
          </a:p>
          <a:p>
            <a:r>
              <a:rPr lang="en-US" sz="2000" dirty="0"/>
              <a:t>Pills that eases nicotine withdrawal symptoms and </a:t>
            </a:r>
            <a:r>
              <a:rPr lang="en-US" sz="2000" b="1" dirty="0"/>
              <a:t>blocks effects of nicotine from cigarettes</a:t>
            </a:r>
            <a:r>
              <a:rPr lang="en-US" sz="2000" dirty="0"/>
              <a:t> if the user starts smoking again. It blocks pleasant effect of nicotine on the brain. FDA approved in 2006.</a:t>
            </a:r>
          </a:p>
          <a:p>
            <a:r>
              <a:rPr lang="en-US" sz="2000" dirty="0"/>
              <a:t>Contains </a:t>
            </a:r>
            <a:r>
              <a:rPr lang="en-US" sz="2000" b="1" dirty="0">
                <a:solidFill>
                  <a:srgbClr val="FF0000"/>
                </a:solidFill>
              </a:rPr>
              <a:t>no nicotine</a:t>
            </a:r>
            <a:r>
              <a:rPr lang="en-US" sz="2000" dirty="0"/>
              <a:t>, available only from your doctor.</a:t>
            </a:r>
          </a:p>
          <a:p>
            <a:r>
              <a:rPr lang="en-US" sz="2000" dirty="0" err="1">
                <a:sym typeface="Arial"/>
              </a:rPr>
              <a:t>Varenicline</a:t>
            </a:r>
            <a:r>
              <a:rPr lang="en-US" sz="2000" dirty="0">
                <a:sym typeface="Arial"/>
              </a:rPr>
              <a:t> was </a:t>
            </a:r>
            <a:r>
              <a:rPr lang="en-US" sz="2000" b="1" dirty="0">
                <a:sym typeface="Arial"/>
              </a:rPr>
              <a:t>superior</a:t>
            </a:r>
            <a:r>
              <a:rPr lang="en-US" sz="2000" dirty="0">
                <a:sym typeface="Arial"/>
              </a:rPr>
              <a:t> to single form of NRT, and to Bupropion, but combination of NRT is more effective than </a:t>
            </a:r>
            <a:r>
              <a:rPr lang="en-US" sz="2000" dirty="0" err="1">
                <a:sym typeface="Arial"/>
              </a:rPr>
              <a:t>Varenicline</a:t>
            </a:r>
            <a:r>
              <a:rPr lang="en-US" sz="2000" dirty="0">
                <a:sym typeface="Arial"/>
              </a:rPr>
              <a:t>.</a:t>
            </a:r>
          </a:p>
          <a:p>
            <a:endParaRPr lang="en-US" sz="2000" b="1" u="sng" dirty="0">
              <a:sym typeface="Arial"/>
            </a:endParaRPr>
          </a:p>
          <a:p>
            <a:endParaRPr lang="en-US" sz="2000" b="1" u="sng" dirty="0">
              <a:sym typeface="Arial"/>
            </a:endParaRPr>
          </a:p>
          <a:p>
            <a:endParaRPr lang="en-US" sz="2000" b="1" u="sng" dirty="0">
              <a:sym typeface="Arial"/>
            </a:endParaRPr>
          </a:p>
          <a:p>
            <a:r>
              <a:rPr lang="en-US" sz="2000" b="1" u="sng" dirty="0">
                <a:sym typeface="Arial"/>
              </a:rPr>
              <a:t>Side effects:</a:t>
            </a:r>
          </a:p>
          <a:p>
            <a:pPr>
              <a:buFont typeface="Wingdings" pitchFamily="2" charset="2"/>
              <a:buChar char="v"/>
            </a:pPr>
            <a:r>
              <a:rPr lang="en-US" sz="1700" dirty="0">
                <a:sym typeface="Arial"/>
              </a:rPr>
              <a:t>Nausea</a:t>
            </a:r>
          </a:p>
          <a:p>
            <a:pPr>
              <a:buClr>
                <a:srgbClr val="000000"/>
              </a:buClr>
              <a:buFont typeface="Wingdings" pitchFamily="2" charset="2"/>
              <a:buChar char="v"/>
            </a:pPr>
            <a:r>
              <a:rPr lang="en-US" sz="1700" dirty="0">
                <a:sym typeface="Arial"/>
              </a:rPr>
              <a:t>Headache</a:t>
            </a:r>
          </a:p>
          <a:p>
            <a:pPr>
              <a:buClr>
                <a:srgbClr val="000000"/>
              </a:buClr>
              <a:buFont typeface="Wingdings" pitchFamily="2" charset="2"/>
              <a:buChar char="v"/>
            </a:pPr>
            <a:r>
              <a:rPr lang="en-US" sz="1700" dirty="0">
                <a:sym typeface="Arial"/>
              </a:rPr>
              <a:t>Sleeping troubles</a:t>
            </a:r>
          </a:p>
          <a:p>
            <a:pPr>
              <a:buClr>
                <a:srgbClr val="000000"/>
              </a:buClr>
              <a:buFont typeface="Wingdings" pitchFamily="2" charset="2"/>
              <a:buChar char="v"/>
            </a:pPr>
            <a:r>
              <a:rPr lang="en-US" sz="1700" dirty="0">
                <a:sym typeface="Arial"/>
              </a:rPr>
              <a:t>nightmares</a:t>
            </a:r>
            <a:r>
              <a:rPr lang="en-US" sz="1700" dirty="0">
                <a:solidFill>
                  <a:srgbClr val="000000"/>
                </a:solidFill>
                <a:latin typeface="Arial"/>
                <a:ea typeface="Arial"/>
                <a:cs typeface="Arial"/>
                <a:sym typeface="Arial"/>
              </a:rPr>
              <a:t>.</a:t>
            </a:r>
          </a:p>
          <a:p>
            <a:pPr marL="0" indent="0">
              <a:buNone/>
            </a:pPr>
            <a:endParaRPr lang="en-US" sz="2000" dirty="0"/>
          </a:p>
          <a:p>
            <a:pPr marL="0" indent="0">
              <a:lnSpc>
                <a:spcPct val="90000"/>
              </a:lnSpc>
              <a:buNone/>
            </a:pPr>
            <a:endParaRPr lang="en-US" sz="1500" dirty="0">
              <a:latin typeface="Arial"/>
              <a:ea typeface="Arial"/>
              <a:cs typeface="Arial"/>
              <a:sym typeface="Arial"/>
            </a:endParaRPr>
          </a:p>
          <a:p>
            <a:pPr marL="0" indent="0">
              <a:lnSpc>
                <a:spcPct val="90000"/>
              </a:lnSpc>
              <a:buNone/>
            </a:pPr>
            <a:endParaRPr lang="en-US" sz="1500" dirty="0"/>
          </a:p>
          <a:p>
            <a:pPr marL="0" indent="0">
              <a:lnSpc>
                <a:spcPct val="90000"/>
              </a:lnSpc>
              <a:buNone/>
            </a:pPr>
            <a:endParaRPr lang="en-US" sz="1500" b="1" dirty="0"/>
          </a:p>
          <a:p>
            <a:pPr>
              <a:lnSpc>
                <a:spcPct val="90000"/>
              </a:lnSpc>
            </a:pPr>
            <a:endParaRPr lang="en-US" sz="15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996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DB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7C1C4869-9B3D-46D0-A1A6-253180331C5E}"/>
              </a:ext>
            </a:extLst>
          </p:cNvPr>
          <p:cNvSpPr txBox="1"/>
          <p:nvPr/>
        </p:nvSpPr>
        <p:spPr>
          <a:xfrm>
            <a:off x="5137177" y="3506877"/>
            <a:ext cx="3352800"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sng"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sng" strike="noStrike" kern="1200" cap="none" spc="0" normalizeH="0" baseline="0" noProof="0" dirty="0">
                <a:ln>
                  <a:noFill/>
                </a:ln>
                <a:solidFill>
                  <a:prstClr val="black"/>
                </a:solidFill>
                <a:effectLst/>
                <a:uLnTx/>
                <a:uFillTx/>
                <a:latin typeface="Calibri"/>
                <a:ea typeface="+mn-ea"/>
                <a:cs typeface="+mn-cs"/>
              </a:rPr>
              <a:t>Contraindications:</a:t>
            </a:r>
          </a:p>
          <a:p>
            <a:pPr marL="609585" marR="0" lvl="0" indent="-457189" algn="l" defTabSz="914400" rtl="0" eaLnBrk="1" fontAlgn="auto" latinLnBrk="0" hangingPunct="1">
              <a:lnSpc>
                <a:spcPct val="100000"/>
              </a:lnSpc>
              <a:spcBef>
                <a:spcPts val="0"/>
              </a:spcBef>
              <a:spcAft>
                <a:spcPts val="0"/>
              </a:spcAft>
              <a:buClrTx/>
              <a:buSzPts val="1800"/>
              <a:buFont typeface="Wingdings" pitchFamily="2" charset="2"/>
              <a:buChar char="v"/>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pregnancy/ breast feeding.</a:t>
            </a:r>
          </a:p>
          <a:p>
            <a:pPr marL="609585" marR="0" lvl="0" indent="-457189" algn="l" defTabSz="914400" rtl="0" eaLnBrk="1" fontAlgn="auto" latinLnBrk="0" hangingPunct="1">
              <a:lnSpc>
                <a:spcPct val="100000"/>
              </a:lnSpc>
              <a:spcBef>
                <a:spcPts val="0"/>
              </a:spcBef>
              <a:spcAft>
                <a:spcPts val="0"/>
              </a:spcAft>
              <a:buClrTx/>
              <a:buSzPts val="1800"/>
              <a:buFont typeface="Wingdings" pitchFamily="2" charset="2"/>
              <a:buChar char="v"/>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Age under 18.</a:t>
            </a:r>
          </a:p>
        </p:txBody>
      </p:sp>
      <p:pic>
        <p:nvPicPr>
          <p:cNvPr id="7" name="Google Shape;302;p47">
            <a:extLst>
              <a:ext uri="{FF2B5EF4-FFF2-40B4-BE49-F238E27FC236}">
                <a16:creationId xmlns:a16="http://schemas.microsoft.com/office/drawing/2014/main" id="{D886C73F-4905-4B52-B16E-9D5CD0E6EB16}"/>
              </a:ext>
            </a:extLst>
          </p:cNvPr>
          <p:cNvPicPr preferRelativeResize="0"/>
          <p:nvPr/>
        </p:nvPicPr>
        <p:blipFill>
          <a:blip r:embed="rId2">
            <a:alphaModFix/>
          </a:blip>
          <a:stretch>
            <a:fillRect/>
          </a:stretch>
        </p:blipFill>
        <p:spPr>
          <a:xfrm>
            <a:off x="9238033" y="2723803"/>
            <a:ext cx="1496469" cy="1410393"/>
          </a:xfrm>
          <a:prstGeom prst="rect">
            <a:avLst/>
          </a:prstGeom>
          <a:noFill/>
          <a:ln>
            <a:noFill/>
          </a:ln>
        </p:spPr>
      </p:pic>
      <p:sp>
        <p:nvSpPr>
          <p:cNvPr id="10" name="Title 1">
            <a:extLst>
              <a:ext uri="{FF2B5EF4-FFF2-40B4-BE49-F238E27FC236}">
                <a16:creationId xmlns:a16="http://schemas.microsoft.com/office/drawing/2014/main" id="{15508882-1F75-445C-AB3A-7E7162B8AF3E}"/>
              </a:ext>
            </a:extLst>
          </p:cNvPr>
          <p:cNvSpPr>
            <a:spLocks noGrp="1"/>
          </p:cNvSpPr>
          <p:nvPr>
            <p:ph type="title"/>
          </p:nvPr>
        </p:nvSpPr>
        <p:spPr>
          <a:xfrm>
            <a:off x="609600" y="274638"/>
            <a:ext cx="10972800" cy="1143000"/>
          </a:xfrm>
        </p:spPr>
        <p:txBody>
          <a:bodyPr>
            <a:normAutofit/>
          </a:bodyPr>
          <a:lstStyle/>
          <a:p>
            <a:pPr algn="l"/>
            <a:r>
              <a:rPr lang="en-US" sz="3600" b="1" kern="0" dirty="0">
                <a:solidFill>
                  <a:schemeClr val="tx1">
                    <a:lumMod val="95000"/>
                    <a:lumOff val="5000"/>
                  </a:schemeClr>
                </a:solidFill>
                <a:latin typeface="Open Sans"/>
                <a:ea typeface="Open Sans"/>
                <a:cs typeface="Open Sans"/>
                <a:sym typeface="Open Sans"/>
              </a:rPr>
              <a:t>Non NRT’s</a:t>
            </a:r>
            <a:endParaRPr lang="en-US" sz="3600" dirty="0"/>
          </a:p>
        </p:txBody>
      </p:sp>
    </p:spTree>
    <p:extLst>
      <p:ext uri="{BB962C8B-B14F-4D97-AF65-F5344CB8AC3E}">
        <p14:creationId xmlns:p14="http://schemas.microsoft.com/office/powerpoint/2010/main" val="3265796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076" y="1828800"/>
            <a:ext cx="7662584" cy="5029200"/>
          </a:xfrm>
        </p:spPr>
        <p:txBody>
          <a:bodyPr anchor="ctr">
            <a:noAutofit/>
          </a:bodyPr>
          <a:lstStyle/>
          <a:p>
            <a:pPr marL="0" indent="0">
              <a:lnSpc>
                <a:spcPct val="80000"/>
              </a:lnSpc>
              <a:buNone/>
            </a:pPr>
            <a:r>
              <a:rPr lang="en-US" sz="2000" b="1" dirty="0">
                <a:solidFill>
                  <a:srgbClr val="C00000"/>
                </a:solidFill>
              </a:rPr>
              <a:t>Bupropion SR (Wellbutrin® or Zyban®):</a:t>
            </a:r>
          </a:p>
          <a:p>
            <a:r>
              <a:rPr lang="en-US" sz="2000" dirty="0">
                <a:sym typeface="Arial"/>
              </a:rPr>
              <a:t>It’s a medication used as an antidepressant and a smoking cessation aid.</a:t>
            </a:r>
          </a:p>
          <a:p>
            <a:r>
              <a:rPr lang="en-US" sz="2000" dirty="0"/>
              <a:t>Contains </a:t>
            </a:r>
            <a:r>
              <a:rPr lang="en-US" sz="2000" b="1" dirty="0">
                <a:solidFill>
                  <a:srgbClr val="FF0000"/>
                </a:solidFill>
              </a:rPr>
              <a:t>no nicotine</a:t>
            </a:r>
            <a:r>
              <a:rPr lang="en-US" sz="2000" dirty="0"/>
              <a:t>, available only from your doctor.</a:t>
            </a:r>
          </a:p>
          <a:p>
            <a:r>
              <a:rPr lang="en-US" sz="2000" dirty="0">
                <a:sym typeface="Arial"/>
              </a:rPr>
              <a:t>It is a norepinephrine-dopamine reuptake inhibitor (NDRI) and a nicotinic receptor antagonist.</a:t>
            </a:r>
            <a:endParaRPr lang="en-US" sz="2000" dirty="0"/>
          </a:p>
          <a:p>
            <a:pPr>
              <a:lnSpc>
                <a:spcPct val="115000"/>
              </a:lnSpc>
              <a:spcBef>
                <a:spcPts val="2133"/>
              </a:spcBef>
              <a:buClr>
                <a:srgbClr val="000000"/>
              </a:buClr>
              <a:buSzPts val="1100"/>
              <a:buFont typeface="Wingdings" pitchFamily="2" charset="2"/>
              <a:buChar char="§"/>
            </a:pPr>
            <a:endParaRPr lang="en-US" sz="2000" b="1" u="sng" dirty="0">
              <a:sym typeface="Arial"/>
            </a:endParaRPr>
          </a:p>
          <a:p>
            <a:pPr>
              <a:lnSpc>
                <a:spcPct val="115000"/>
              </a:lnSpc>
              <a:spcBef>
                <a:spcPts val="2133"/>
              </a:spcBef>
              <a:buClr>
                <a:srgbClr val="000000"/>
              </a:buClr>
              <a:buSzPts val="1100"/>
              <a:buFont typeface="Wingdings" pitchFamily="2" charset="2"/>
              <a:buChar char="§"/>
            </a:pPr>
            <a:r>
              <a:rPr lang="en-US" sz="2000" b="1" u="sng" dirty="0">
                <a:sym typeface="Arial"/>
              </a:rPr>
              <a:t>Side effects:                                                                                      </a:t>
            </a:r>
          </a:p>
          <a:p>
            <a:pPr>
              <a:buClr>
                <a:srgbClr val="000000"/>
              </a:buClr>
              <a:buFont typeface="Wingdings" pitchFamily="2" charset="2"/>
              <a:buChar char="v"/>
            </a:pPr>
            <a:r>
              <a:rPr lang="en-US" sz="1700" b="1" u="sng" dirty="0">
                <a:sym typeface="Arial"/>
              </a:rPr>
              <a:t>Seizures</a:t>
            </a:r>
          </a:p>
          <a:p>
            <a:pPr>
              <a:buClr>
                <a:srgbClr val="000000"/>
              </a:buClr>
              <a:buFont typeface="Wingdings" pitchFamily="2" charset="2"/>
              <a:buChar char="v"/>
            </a:pPr>
            <a:r>
              <a:rPr lang="en-US" sz="1700" b="1" u="sng" dirty="0">
                <a:sym typeface="Arial"/>
              </a:rPr>
              <a:t>Insomnia</a:t>
            </a:r>
          </a:p>
          <a:p>
            <a:pPr>
              <a:buClr>
                <a:srgbClr val="000000"/>
              </a:buClr>
              <a:buFont typeface="Wingdings" pitchFamily="2" charset="2"/>
              <a:buChar char="v"/>
            </a:pPr>
            <a:r>
              <a:rPr lang="en-US" sz="1700" dirty="0">
                <a:sym typeface="Arial"/>
              </a:rPr>
              <a:t>dry mouth</a:t>
            </a:r>
          </a:p>
          <a:p>
            <a:pPr>
              <a:lnSpc>
                <a:spcPct val="90000"/>
              </a:lnSpc>
            </a:pPr>
            <a:endParaRPr lang="en-US" sz="2000" dirty="0"/>
          </a:p>
          <a:p>
            <a:pPr marL="0" indent="0">
              <a:lnSpc>
                <a:spcPct val="90000"/>
              </a:lnSpc>
              <a:buNone/>
            </a:pPr>
            <a:endParaRPr lang="en-US" sz="2000" b="1" dirty="0"/>
          </a:p>
          <a:p>
            <a:pPr>
              <a:lnSpc>
                <a:spcPct val="90000"/>
              </a:lnSpc>
            </a:pPr>
            <a:endParaRPr lang="en-US" sz="20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D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A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B48BD075-5DDD-4A9F-98BF-388211D93895}"/>
              </a:ext>
            </a:extLst>
          </p:cNvPr>
          <p:cNvSpPr txBox="1"/>
          <p:nvPr/>
        </p:nvSpPr>
        <p:spPr>
          <a:xfrm>
            <a:off x="4990052" y="3641507"/>
            <a:ext cx="3962400"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sng"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sng"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sng" strike="noStrike" kern="1200" cap="none" spc="0" normalizeH="0" baseline="0" noProof="0" dirty="0">
                <a:ln>
                  <a:noFill/>
                </a:ln>
                <a:solidFill>
                  <a:prstClr val="black"/>
                </a:solidFill>
                <a:effectLst/>
                <a:uLnTx/>
                <a:uFillTx/>
                <a:latin typeface="Calibri"/>
                <a:ea typeface="+mn-ea"/>
                <a:cs typeface="+mn-cs"/>
              </a:rPr>
              <a:t>Contraindications:</a:t>
            </a:r>
          </a:p>
          <a:p>
            <a:pPr marL="609585" marR="0" lvl="0" indent="-423323" algn="l" defTabSz="914400" rtl="0" eaLnBrk="1" fontAlgn="auto" latinLnBrk="0" hangingPunct="1">
              <a:lnSpc>
                <a:spcPct val="100000"/>
              </a:lnSpc>
              <a:spcBef>
                <a:spcPts val="0"/>
              </a:spcBef>
              <a:spcAft>
                <a:spcPts val="0"/>
              </a:spcAft>
              <a:buClrTx/>
              <a:buSzPts val="1400"/>
              <a:buFont typeface="Wingdings" pitchFamily="2" charset="2"/>
              <a:buChar char="v"/>
              <a:tabLst/>
              <a:defRPr/>
            </a:pPr>
            <a:r>
              <a:rPr kumimoji="0" lang="en-US" sz="1700" b="1" i="0" u="sng" strike="noStrike" kern="1200" cap="none" spc="0" normalizeH="0" baseline="0" noProof="0" dirty="0">
                <a:ln>
                  <a:noFill/>
                </a:ln>
                <a:solidFill>
                  <a:prstClr val="black"/>
                </a:solidFill>
                <a:effectLst/>
                <a:uLnTx/>
                <a:uFillTx/>
                <a:latin typeface="Calibri"/>
                <a:ea typeface="+mn-ea"/>
                <a:cs typeface="+mn-cs"/>
              </a:rPr>
              <a:t>Epilepsy</a:t>
            </a:r>
          </a:p>
          <a:p>
            <a:pPr marL="609585" marR="0" lvl="0" indent="-423323" algn="l" defTabSz="914400" rtl="0" eaLnBrk="1" fontAlgn="auto" latinLnBrk="0" hangingPunct="1">
              <a:lnSpc>
                <a:spcPct val="100000"/>
              </a:lnSpc>
              <a:spcBef>
                <a:spcPts val="0"/>
              </a:spcBef>
              <a:spcAft>
                <a:spcPts val="0"/>
              </a:spcAft>
              <a:buClrTx/>
              <a:buSzPts val="1400"/>
              <a:buFont typeface="Wingdings" pitchFamily="2" charset="2"/>
              <a:buChar char="v"/>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Active brain tumors.</a:t>
            </a:r>
          </a:p>
          <a:p>
            <a:pPr marL="609585" marR="0" lvl="0" indent="-423323" algn="l" defTabSz="914400" rtl="0" eaLnBrk="1" fontAlgn="auto" latinLnBrk="0" hangingPunct="1">
              <a:lnSpc>
                <a:spcPct val="100000"/>
              </a:lnSpc>
              <a:spcBef>
                <a:spcPts val="0"/>
              </a:spcBef>
              <a:spcAft>
                <a:spcPts val="0"/>
              </a:spcAft>
              <a:buClrTx/>
              <a:buSzPts val="1400"/>
              <a:buFont typeface="Wingdings" pitchFamily="2" charset="2"/>
              <a:buChar char="v"/>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Pregnancy/breast feeding</a:t>
            </a:r>
          </a:p>
          <a:p>
            <a:pPr marL="609585" marR="0" lvl="0" indent="-423323" algn="l" defTabSz="914400" rtl="0" eaLnBrk="1" fontAlgn="auto" latinLnBrk="0" hangingPunct="1">
              <a:lnSpc>
                <a:spcPct val="100000"/>
              </a:lnSpc>
              <a:spcBef>
                <a:spcPts val="0"/>
              </a:spcBef>
              <a:spcAft>
                <a:spcPts val="0"/>
              </a:spcAft>
              <a:buClrTx/>
              <a:buSzPts val="1400"/>
              <a:buFont typeface="Wingdings" pitchFamily="2" charset="2"/>
              <a:buChar char="v"/>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Age under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Google Shape;294;p46">
            <a:extLst>
              <a:ext uri="{FF2B5EF4-FFF2-40B4-BE49-F238E27FC236}">
                <a16:creationId xmlns:a16="http://schemas.microsoft.com/office/drawing/2014/main" id="{210DE431-37A9-49F1-85B1-306F5671DE1F}"/>
              </a:ext>
            </a:extLst>
          </p:cNvPr>
          <p:cNvPicPr preferRelativeResize="0"/>
          <p:nvPr/>
        </p:nvPicPr>
        <p:blipFill>
          <a:blip r:embed="rId3">
            <a:alphaModFix/>
          </a:blip>
          <a:stretch>
            <a:fillRect/>
          </a:stretch>
        </p:blipFill>
        <p:spPr>
          <a:xfrm>
            <a:off x="9194566" y="2945302"/>
            <a:ext cx="1581839" cy="967393"/>
          </a:xfrm>
          <a:prstGeom prst="rect">
            <a:avLst/>
          </a:prstGeom>
          <a:noFill/>
          <a:ln>
            <a:noFill/>
          </a:ln>
        </p:spPr>
      </p:pic>
      <p:sp>
        <p:nvSpPr>
          <p:cNvPr id="8" name="Title 1">
            <a:extLst>
              <a:ext uri="{FF2B5EF4-FFF2-40B4-BE49-F238E27FC236}">
                <a16:creationId xmlns:a16="http://schemas.microsoft.com/office/drawing/2014/main" id="{90066E84-1793-41F5-B3AE-A1E571503D63}"/>
              </a:ext>
            </a:extLst>
          </p:cNvPr>
          <p:cNvSpPr>
            <a:spLocks noGrp="1"/>
          </p:cNvSpPr>
          <p:nvPr>
            <p:ph type="title"/>
          </p:nvPr>
        </p:nvSpPr>
        <p:spPr>
          <a:xfrm>
            <a:off x="609600" y="274638"/>
            <a:ext cx="10972800" cy="1143000"/>
          </a:xfrm>
        </p:spPr>
        <p:txBody>
          <a:bodyPr>
            <a:normAutofit/>
          </a:bodyPr>
          <a:lstStyle/>
          <a:p>
            <a:pPr algn="l"/>
            <a:r>
              <a:rPr lang="en-US" sz="3600" b="1" kern="0" dirty="0">
                <a:solidFill>
                  <a:schemeClr val="tx1">
                    <a:lumMod val="95000"/>
                    <a:lumOff val="5000"/>
                  </a:schemeClr>
                </a:solidFill>
                <a:latin typeface="Open Sans"/>
                <a:ea typeface="Open Sans"/>
                <a:cs typeface="Open Sans"/>
                <a:sym typeface="Open Sans"/>
              </a:rPr>
              <a:t>Non NRT’s</a:t>
            </a:r>
            <a:endParaRPr lang="en-US" sz="3600" dirty="0"/>
          </a:p>
        </p:txBody>
      </p:sp>
    </p:spTree>
    <p:extLst>
      <p:ext uri="{BB962C8B-B14F-4D97-AF65-F5344CB8AC3E}">
        <p14:creationId xmlns:p14="http://schemas.microsoft.com/office/powerpoint/2010/main" val="1581773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746628" y="1783959"/>
            <a:ext cx="4645250" cy="2889114"/>
          </a:xfrm>
        </p:spPr>
        <p:txBody>
          <a:bodyPr anchor="b">
            <a:normAutofit/>
          </a:bodyPr>
          <a:lstStyle/>
          <a:p>
            <a:pPr algn="l"/>
            <a:r>
              <a:rPr lang="en-US">
                <a:solidFill>
                  <a:schemeClr val="bg1"/>
                </a:solidFill>
                <a:latin typeface="+mn-lt"/>
              </a:rPr>
              <a:t>Substance Abuse</a:t>
            </a:r>
          </a:p>
        </p:txBody>
      </p:sp>
      <p:sp>
        <p:nvSpPr>
          <p:cNvPr id="20"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Bottle">
            <a:extLst>
              <a:ext uri="{FF2B5EF4-FFF2-40B4-BE49-F238E27FC236}">
                <a16:creationId xmlns:a16="http://schemas.microsoft.com/office/drawing/2014/main" id="{9345E8C7-F86A-46FF-8603-09BDD01E17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2711170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dirty="0">
                <a:solidFill>
                  <a:srgbClr val="C00000"/>
                </a:solidFill>
              </a:rPr>
              <a:t>Definition of Substance Abuse:</a:t>
            </a:r>
          </a:p>
        </p:txBody>
      </p:sp>
      <p:sp>
        <p:nvSpPr>
          <p:cNvPr id="3" name="Content Placeholder 2"/>
          <p:cNvSpPr>
            <a:spLocks noGrp="1"/>
          </p:cNvSpPr>
          <p:nvPr>
            <p:ph idx="1"/>
          </p:nvPr>
        </p:nvSpPr>
        <p:spPr>
          <a:xfrm>
            <a:off x="1136429" y="459971"/>
            <a:ext cx="7580851" cy="5268815"/>
          </a:xfrm>
        </p:spPr>
        <p:txBody>
          <a:bodyPr anchor="ctr">
            <a:normAutofit/>
          </a:bodyPr>
          <a:lstStyle/>
          <a:p>
            <a:r>
              <a:rPr lang="en-US" sz="2400" dirty="0"/>
              <a:t>Substance abuse refers to the harmful or hazardous use of psychoactive substances, including alcohol and illicit drugs.</a:t>
            </a:r>
          </a:p>
          <a:p>
            <a:endParaRPr lang="en-US" sz="2400" dirty="0"/>
          </a:p>
          <a:p>
            <a:r>
              <a:rPr lang="en-US" sz="2400" dirty="0"/>
              <a:t>- WHO</a:t>
            </a:r>
          </a:p>
        </p:txBody>
      </p:sp>
      <p:sp>
        <p:nvSpPr>
          <p:cNvPr id="5" name="Footer Placeholder 4"/>
          <p:cNvSpPr>
            <a:spLocks noGrp="1"/>
          </p:cNvSpPr>
          <p:nvPr>
            <p:ph type="ftr" sz="quarter" idx="11"/>
          </p:nvPr>
        </p:nvSpPr>
        <p:spPr>
          <a:xfrm>
            <a:off x="1103859" y="6356350"/>
            <a:ext cx="4894169"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http://www.who.int/topics/substance_abuse/en/</a:t>
            </a:r>
          </a:p>
        </p:txBody>
      </p:sp>
      <p:sp>
        <p:nvSpPr>
          <p:cNvPr id="15"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Medicine">
            <a:extLst>
              <a:ext uri="{FF2B5EF4-FFF2-40B4-BE49-F238E27FC236}">
                <a16:creationId xmlns:a16="http://schemas.microsoft.com/office/drawing/2014/main" id="{D8F26D43-93D2-4ECE-AA25-342FDCD5C7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602999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746628" y="1783959"/>
            <a:ext cx="4645250" cy="2889114"/>
          </a:xfrm>
        </p:spPr>
        <p:txBody>
          <a:bodyPr anchor="b">
            <a:normAutofit fontScale="90000"/>
          </a:bodyPr>
          <a:lstStyle/>
          <a:p>
            <a:pPr algn="l"/>
            <a:r>
              <a:rPr lang="en-US" dirty="0">
                <a:solidFill>
                  <a:schemeClr val="bg1"/>
                </a:solidFill>
              </a:rPr>
              <a:t>Factors That Lead To Substance Abuse</a:t>
            </a:r>
            <a:endParaRPr lang="en-US" dirty="0">
              <a:solidFill>
                <a:schemeClr val="bg1"/>
              </a:solidFill>
              <a:latin typeface="+mn-lt"/>
            </a:endParaRPr>
          </a:p>
        </p:txBody>
      </p:sp>
      <p:sp>
        <p:nvSpPr>
          <p:cNvPr id="20"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Bottle">
            <a:extLst>
              <a:ext uri="{FF2B5EF4-FFF2-40B4-BE49-F238E27FC236}">
                <a16:creationId xmlns:a16="http://schemas.microsoft.com/office/drawing/2014/main" id="{9345E8C7-F86A-46FF-8603-09BDD01E17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45718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E94C-1556-41EA-A356-0B615CAFAEF8}"/>
              </a:ext>
            </a:extLst>
          </p:cNvPr>
          <p:cNvSpPr>
            <a:spLocks noGrp="1"/>
          </p:cNvSpPr>
          <p:nvPr>
            <p:ph type="title"/>
          </p:nvPr>
        </p:nvSpPr>
        <p:spPr>
          <a:xfrm>
            <a:off x="838200" y="18256"/>
            <a:ext cx="10515600" cy="1106734"/>
          </a:xfrm>
        </p:spPr>
        <p:txBody>
          <a:bodyPr/>
          <a:lstStyle/>
          <a:p>
            <a:r>
              <a:rPr lang="en-US" dirty="0" err="1"/>
              <a:t>Mcq’s</a:t>
            </a:r>
            <a:endParaRPr lang="en-US" dirty="0"/>
          </a:p>
        </p:txBody>
      </p:sp>
      <p:sp>
        <p:nvSpPr>
          <p:cNvPr id="3" name="Content Placeholder 2">
            <a:extLst>
              <a:ext uri="{FF2B5EF4-FFF2-40B4-BE49-F238E27FC236}">
                <a16:creationId xmlns:a16="http://schemas.microsoft.com/office/drawing/2014/main" id="{67589EE1-3412-4582-8459-37566F55299C}"/>
              </a:ext>
            </a:extLst>
          </p:cNvPr>
          <p:cNvSpPr>
            <a:spLocks noGrp="1"/>
          </p:cNvSpPr>
          <p:nvPr>
            <p:ph idx="1"/>
          </p:nvPr>
        </p:nvSpPr>
        <p:spPr>
          <a:xfrm>
            <a:off x="99752" y="1058487"/>
            <a:ext cx="11787447" cy="5118476"/>
          </a:xfrm>
        </p:spPr>
        <p:txBody>
          <a:bodyPr>
            <a:normAutofit/>
          </a:bodyPr>
          <a:lstStyle/>
          <a:p>
            <a:r>
              <a:rPr lang="en-US" sz="2000" dirty="0">
                <a:solidFill>
                  <a:srgbClr val="C00000"/>
                </a:solidFill>
              </a:rPr>
              <a:t>A chronic relapsing and remitting illness, and patients require a longitudinal, chronic care approach “ describes which of the following?</a:t>
            </a:r>
          </a:p>
          <a:p>
            <a:pPr marL="514350" indent="-514350">
              <a:buFont typeface="+mj-lt"/>
              <a:buAutoNum type="alphaUcPeriod"/>
            </a:pPr>
            <a:r>
              <a:rPr lang="en-US" sz="2000" dirty="0"/>
              <a:t>Hazardous use</a:t>
            </a:r>
          </a:p>
          <a:p>
            <a:pPr marL="514350" indent="-514350">
              <a:buFont typeface="+mj-lt"/>
              <a:buAutoNum type="alphaUcPeriod"/>
            </a:pPr>
            <a:r>
              <a:rPr lang="en-US" sz="2000" dirty="0"/>
              <a:t>Substance abuse</a:t>
            </a:r>
          </a:p>
          <a:p>
            <a:pPr marL="514350" indent="-514350">
              <a:buFont typeface="+mj-lt"/>
              <a:buAutoNum type="alphaUcPeriod"/>
            </a:pPr>
            <a:r>
              <a:rPr lang="en-US" sz="2000" dirty="0"/>
              <a:t>Substance dependence</a:t>
            </a:r>
          </a:p>
          <a:p>
            <a:pPr marL="514350" indent="-514350">
              <a:buFont typeface="+mj-lt"/>
              <a:buAutoNum type="alphaUcPeriod"/>
            </a:pPr>
            <a:r>
              <a:rPr lang="en-US" sz="2000" dirty="0"/>
              <a:t>At-risk use</a:t>
            </a:r>
          </a:p>
          <a:p>
            <a:r>
              <a:rPr lang="en-US" sz="2000" dirty="0">
                <a:solidFill>
                  <a:srgbClr val="C00000"/>
                </a:solidFill>
              </a:rPr>
              <a:t>Which of the following is the best treatment for stimulant drug dependence?</a:t>
            </a:r>
          </a:p>
          <a:p>
            <a:pPr marL="514350" indent="-514350">
              <a:buFont typeface="+mj-lt"/>
              <a:buAutoNum type="alphaUcPeriod"/>
            </a:pPr>
            <a:r>
              <a:rPr lang="en-US" sz="2000" dirty="0"/>
              <a:t>Buprenorphine</a:t>
            </a:r>
          </a:p>
          <a:p>
            <a:pPr marL="514350" indent="-514350">
              <a:buFont typeface="+mj-lt"/>
              <a:buAutoNum type="alphaUcPeriod"/>
            </a:pPr>
            <a:r>
              <a:rPr lang="en-US" sz="2000" dirty="0"/>
              <a:t>Beta Blockers</a:t>
            </a:r>
          </a:p>
          <a:p>
            <a:pPr marL="514350" indent="-514350">
              <a:buFont typeface="+mj-lt"/>
              <a:buAutoNum type="alphaUcPeriod"/>
            </a:pPr>
            <a:r>
              <a:rPr lang="en-US" sz="2000" dirty="0"/>
              <a:t>Benzodiazepines</a:t>
            </a:r>
          </a:p>
          <a:p>
            <a:pPr marL="514350" indent="-514350">
              <a:buFont typeface="+mj-lt"/>
              <a:buAutoNum type="alphaUcPeriod"/>
            </a:pPr>
            <a:r>
              <a:rPr lang="en-US" sz="2000" dirty="0"/>
              <a:t>Behavioral Therapy</a:t>
            </a:r>
          </a:p>
          <a:p>
            <a:pPr marL="0" indent="0">
              <a:buNone/>
            </a:pPr>
            <a:endParaRPr lang="en-US" sz="2000" dirty="0"/>
          </a:p>
        </p:txBody>
      </p:sp>
    </p:spTree>
    <p:extLst>
      <p:ext uri="{BB962C8B-B14F-4D97-AF65-F5344CB8AC3E}">
        <p14:creationId xmlns:p14="http://schemas.microsoft.com/office/powerpoint/2010/main" val="109674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a:solidFill>
                  <a:srgbClr val="FFFFFF"/>
                </a:solidFill>
              </a:rPr>
              <a:t>Familial risk factors:</a:t>
            </a:r>
          </a:p>
        </p:txBody>
      </p:sp>
      <p:sp>
        <p:nvSpPr>
          <p:cNvPr id="5" name="Footer Placeholder 4"/>
          <p:cNvSpPr>
            <a:spLocks noGrp="1"/>
          </p:cNvSpPr>
          <p:nvPr>
            <p:ph type="ftr" sz="quarter" idx="11"/>
          </p:nvPr>
        </p:nvSpPr>
        <p:spPr>
          <a:xfrm>
            <a:off x="5752105" y="6309360"/>
            <a:ext cx="3898947" cy="365125"/>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Whitesell M, Bachand A, Peel J, Brown M. Familial, social, and individual factors contributing to risk for adolescent substance use. J Addict. 2013;2013:579310.</a:t>
            </a:r>
          </a:p>
        </p:txBody>
      </p:sp>
      <p:graphicFrame>
        <p:nvGraphicFramePr>
          <p:cNvPr id="7" name="Content Placeholder 2">
            <a:extLst>
              <a:ext uri="{FF2B5EF4-FFF2-40B4-BE49-F238E27FC236}">
                <a16:creationId xmlns:a16="http://schemas.microsoft.com/office/drawing/2014/main" id="{98484F42-8B82-4081-B931-3D3E8AEDAD05}"/>
              </a:ext>
            </a:extLst>
          </p:cNvPr>
          <p:cNvGraphicFramePr>
            <a:graphicFrameLocks noGrp="1"/>
          </p:cNvGraphicFramePr>
          <p:nvPr>
            <p:ph idx="1"/>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8353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dirty="0">
                <a:solidFill>
                  <a:srgbClr val="C00000"/>
                </a:solidFill>
              </a:rPr>
              <a:t>Social risk factors:</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Group">
            <a:extLst>
              <a:ext uri="{FF2B5EF4-FFF2-40B4-BE49-F238E27FC236}">
                <a16:creationId xmlns:a16="http://schemas.microsoft.com/office/drawing/2014/main" id="{61DF18C1-30FF-4086-8343-10821E01FC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090574" y="1892106"/>
            <a:ext cx="5289562" cy="4168866"/>
          </a:xfrm>
        </p:spPr>
        <p:txBody>
          <a:bodyPr anchor="ctr">
            <a:normAutofit/>
          </a:bodyPr>
          <a:lstStyle/>
          <a:p>
            <a:r>
              <a:rPr lang="en-US" sz="3200" dirty="0">
                <a:solidFill>
                  <a:srgbClr val="000000"/>
                </a:solidFill>
              </a:rPr>
              <a:t>Deviant peer relationships.</a:t>
            </a:r>
          </a:p>
          <a:p>
            <a:r>
              <a:rPr lang="en-US" sz="3200" dirty="0">
                <a:solidFill>
                  <a:srgbClr val="000000"/>
                </a:solidFill>
              </a:rPr>
              <a:t>Peer pressure and popularity.</a:t>
            </a:r>
          </a:p>
          <a:p>
            <a:r>
              <a:rPr lang="en-US" sz="3200" dirty="0">
                <a:solidFill>
                  <a:srgbClr val="000000"/>
                </a:solidFill>
              </a:rPr>
              <a:t>Bullying.</a:t>
            </a:r>
          </a:p>
          <a:p>
            <a:r>
              <a:rPr lang="en-US" sz="3200" dirty="0">
                <a:solidFill>
                  <a:srgbClr val="000000"/>
                </a:solidFill>
              </a:rPr>
              <a:t>Gang affiliation.</a:t>
            </a:r>
          </a:p>
          <a:p>
            <a:endParaRPr lang="en-US" sz="2000" dirty="0">
              <a:solidFill>
                <a:srgbClr val="000000"/>
              </a:solidFill>
            </a:endParaRPr>
          </a:p>
        </p:txBody>
      </p:sp>
      <p:sp>
        <p:nvSpPr>
          <p:cNvPr id="5" name="Footer Placeholder 4"/>
          <p:cNvSpPr>
            <a:spLocks noGrp="1"/>
          </p:cNvSpPr>
          <p:nvPr>
            <p:ph type="ftr" sz="quarter" idx="11"/>
          </p:nvPr>
        </p:nvSpPr>
        <p:spPr>
          <a:xfrm>
            <a:off x="5536367" y="6223702"/>
            <a:ext cx="5289562" cy="314067"/>
          </a:xfr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898989"/>
                </a:solidFill>
                <a:effectLst/>
                <a:uLnTx/>
                <a:uFillTx/>
                <a:latin typeface="Calibri" panose="020F0502020204030204"/>
                <a:ea typeface="+mn-ea"/>
                <a:cs typeface="+mn-cs"/>
              </a:rPr>
              <a:t>Whitesell M, Bachand A, Peel J, Brown M. Familial, social, and individual factors contributing to risk for adolescent substance use. J Addict. 2013;2013:579310.</a:t>
            </a:r>
          </a:p>
        </p:txBody>
      </p:sp>
    </p:spTree>
    <p:extLst>
      <p:ext uri="{BB962C8B-B14F-4D97-AF65-F5344CB8AC3E}">
        <p14:creationId xmlns:p14="http://schemas.microsoft.com/office/powerpoint/2010/main" val="1250977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Individual risk factors:</a:t>
            </a:r>
          </a:p>
        </p:txBody>
      </p:sp>
      <p:sp>
        <p:nvSpPr>
          <p:cNvPr id="5" name="Footer Placeholder 4"/>
          <p:cNvSpPr>
            <a:spLocks noGrp="1"/>
          </p:cNvSpPr>
          <p:nvPr>
            <p:ph type="ftr" sz="quarter" idx="11"/>
          </p:nvPr>
        </p:nvSpPr>
        <p:spPr>
          <a:xfrm>
            <a:off x="805661" y="6223702"/>
            <a:ext cx="6584750" cy="314067"/>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800" b="0" i="0" u="none" strike="noStrike" kern="1200" cap="none" spc="0" normalizeH="0" baseline="0" noProof="0" dirty="0">
                <a:ln>
                  <a:noFill/>
                </a:ln>
                <a:solidFill>
                  <a:srgbClr val="898989"/>
                </a:solidFill>
                <a:effectLst/>
                <a:uLnTx/>
                <a:uFillTx/>
                <a:latin typeface="Calibri" panose="020F0502020204030204"/>
                <a:ea typeface="+mn-ea"/>
                <a:cs typeface="+mn-cs"/>
              </a:rPr>
              <a:t>Whitesell M, </a:t>
            </a:r>
            <a:r>
              <a:rPr kumimoji="0" lang="en-US" sz="800" b="0" i="0" u="none" strike="noStrike" kern="1200" cap="none" spc="0" normalizeH="0" baseline="0" noProof="0" dirty="0" err="1">
                <a:ln>
                  <a:noFill/>
                </a:ln>
                <a:solidFill>
                  <a:srgbClr val="898989"/>
                </a:solidFill>
                <a:effectLst/>
                <a:uLnTx/>
                <a:uFillTx/>
                <a:latin typeface="Calibri" panose="020F0502020204030204"/>
                <a:ea typeface="+mn-ea"/>
                <a:cs typeface="+mn-cs"/>
              </a:rPr>
              <a:t>Bachand</a:t>
            </a:r>
            <a:r>
              <a:rPr kumimoji="0" lang="en-US" sz="800" b="0" i="0" u="none" strike="noStrike" kern="1200" cap="none" spc="0" normalizeH="0" baseline="0" noProof="0" dirty="0">
                <a:ln>
                  <a:noFill/>
                </a:ln>
                <a:solidFill>
                  <a:srgbClr val="898989"/>
                </a:solidFill>
                <a:effectLst/>
                <a:uLnTx/>
                <a:uFillTx/>
                <a:latin typeface="Calibri" panose="020F0502020204030204"/>
                <a:ea typeface="+mn-ea"/>
                <a:cs typeface="+mn-cs"/>
              </a:rPr>
              <a:t> A, Peel J, Brown M. Familial, social, and individual factors contributing to risk for adolescent substance use. J Addict. 2013;2013:579310.</a:t>
            </a:r>
          </a:p>
        </p:txBody>
      </p:sp>
      <p:graphicFrame>
        <p:nvGraphicFramePr>
          <p:cNvPr id="7" name="Content Placeholder 2">
            <a:extLst>
              <a:ext uri="{FF2B5EF4-FFF2-40B4-BE49-F238E27FC236}">
                <a16:creationId xmlns:a16="http://schemas.microsoft.com/office/drawing/2014/main" id="{52CA4F47-3E86-47A2-9AD8-88A2291EBC70}"/>
              </a:ext>
            </a:extLst>
          </p:cNvPr>
          <p:cNvGraphicFramePr>
            <a:graphicFrameLocks noGrp="1"/>
          </p:cNvGraphicFramePr>
          <p:nvPr>
            <p:ph idx="1"/>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5571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t>Risk factors for drug addiction:</a:t>
            </a:r>
          </a:p>
        </p:txBody>
      </p:sp>
      <p:graphicFrame>
        <p:nvGraphicFramePr>
          <p:cNvPr id="4" name="Content Placeholder 3"/>
          <p:cNvGraphicFramePr>
            <a:graphicFrameLocks noGrp="1"/>
          </p:cNvGraphicFramePr>
          <p:nvPr>
            <p:ph idx="1"/>
            <p:extLst/>
          </p:nvPr>
        </p:nvGraphicFramePr>
        <p:xfrm>
          <a:off x="838200" y="1825625"/>
          <a:ext cx="10515600" cy="2595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en-US" dirty="0"/>
                        <a:t>Risk Factors</a:t>
                      </a:r>
                    </a:p>
                  </a:txBody>
                  <a:tcPr/>
                </a:tc>
                <a:tc>
                  <a:txBody>
                    <a:bodyPr/>
                    <a:lstStyle/>
                    <a:p>
                      <a:r>
                        <a:rPr lang="en-US" dirty="0"/>
                        <a:t>Protective Factors</a:t>
                      </a:r>
                    </a:p>
                  </a:txBody>
                  <a:tcPr/>
                </a:tc>
                <a:extLst>
                  <a:ext uri="{0D108BD9-81ED-4DB2-BD59-A6C34878D82A}">
                    <a16:rowId xmlns:a16="http://schemas.microsoft.com/office/drawing/2014/main" val="10000"/>
                  </a:ext>
                </a:extLst>
              </a:tr>
              <a:tr h="370840">
                <a:tc>
                  <a:txBody>
                    <a:bodyPr/>
                    <a:lstStyle/>
                    <a:p>
                      <a:r>
                        <a:rPr lang="en-US" dirty="0"/>
                        <a:t>Aggressive behavior in childhood.</a:t>
                      </a:r>
                    </a:p>
                  </a:txBody>
                  <a:tcPr/>
                </a:tc>
                <a:tc>
                  <a:txBody>
                    <a:bodyPr/>
                    <a:lstStyle/>
                    <a:p>
                      <a:r>
                        <a:rPr lang="en-US" dirty="0"/>
                        <a:t>Good self-control.</a:t>
                      </a:r>
                    </a:p>
                  </a:txBody>
                  <a:tcPr/>
                </a:tc>
                <a:extLst>
                  <a:ext uri="{0D108BD9-81ED-4DB2-BD59-A6C34878D82A}">
                    <a16:rowId xmlns:a16="http://schemas.microsoft.com/office/drawing/2014/main" val="10001"/>
                  </a:ext>
                </a:extLst>
              </a:tr>
              <a:tr h="370840">
                <a:tc>
                  <a:txBody>
                    <a:bodyPr/>
                    <a:lstStyle/>
                    <a:p>
                      <a:r>
                        <a:rPr lang="en-US" dirty="0"/>
                        <a:t>Lack of parental supervision.</a:t>
                      </a:r>
                    </a:p>
                  </a:txBody>
                  <a:tcPr/>
                </a:tc>
                <a:tc>
                  <a:txBody>
                    <a:bodyPr/>
                    <a:lstStyle/>
                    <a:p>
                      <a:r>
                        <a:rPr lang="en-US" dirty="0"/>
                        <a:t>Parental</a:t>
                      </a:r>
                      <a:r>
                        <a:rPr lang="en-US" baseline="0" dirty="0"/>
                        <a:t> monitoring and support.</a:t>
                      </a:r>
                      <a:endParaRPr lang="en-US" dirty="0"/>
                    </a:p>
                  </a:txBody>
                  <a:tcPr/>
                </a:tc>
                <a:extLst>
                  <a:ext uri="{0D108BD9-81ED-4DB2-BD59-A6C34878D82A}">
                    <a16:rowId xmlns:a16="http://schemas.microsoft.com/office/drawing/2014/main" val="10002"/>
                  </a:ext>
                </a:extLst>
              </a:tr>
              <a:tr h="370840">
                <a:tc>
                  <a:txBody>
                    <a:bodyPr/>
                    <a:lstStyle/>
                    <a:p>
                      <a:r>
                        <a:rPr lang="en-US" dirty="0"/>
                        <a:t>Poor social skills.</a:t>
                      </a:r>
                    </a:p>
                  </a:txBody>
                  <a:tcPr/>
                </a:tc>
                <a:tc>
                  <a:txBody>
                    <a:bodyPr/>
                    <a:lstStyle/>
                    <a:p>
                      <a:r>
                        <a:rPr lang="en-US" dirty="0"/>
                        <a:t>Positive</a:t>
                      </a:r>
                      <a:r>
                        <a:rPr lang="en-US" baseline="0" dirty="0"/>
                        <a:t> relationships.</a:t>
                      </a:r>
                      <a:endParaRPr lang="en-US" dirty="0"/>
                    </a:p>
                  </a:txBody>
                  <a:tcPr/>
                </a:tc>
                <a:extLst>
                  <a:ext uri="{0D108BD9-81ED-4DB2-BD59-A6C34878D82A}">
                    <a16:rowId xmlns:a16="http://schemas.microsoft.com/office/drawing/2014/main" val="10003"/>
                  </a:ext>
                </a:extLst>
              </a:tr>
              <a:tr h="370840">
                <a:tc>
                  <a:txBody>
                    <a:bodyPr/>
                    <a:lstStyle/>
                    <a:p>
                      <a:r>
                        <a:rPr lang="en-US" dirty="0"/>
                        <a:t>Drug</a:t>
                      </a:r>
                      <a:r>
                        <a:rPr lang="en-US" baseline="0" dirty="0"/>
                        <a:t> experimentation.</a:t>
                      </a:r>
                    </a:p>
                  </a:txBody>
                  <a:tcPr/>
                </a:tc>
                <a:tc>
                  <a:txBody>
                    <a:bodyPr/>
                    <a:lstStyle/>
                    <a:p>
                      <a:r>
                        <a:rPr lang="en-US" dirty="0"/>
                        <a:t>Good</a:t>
                      </a:r>
                      <a:r>
                        <a:rPr lang="en-US" baseline="0" dirty="0"/>
                        <a:t> grades.</a:t>
                      </a:r>
                      <a:endParaRPr lang="en-US" dirty="0"/>
                    </a:p>
                  </a:txBody>
                  <a:tcPr/>
                </a:tc>
                <a:extLst>
                  <a:ext uri="{0D108BD9-81ED-4DB2-BD59-A6C34878D82A}">
                    <a16:rowId xmlns:a16="http://schemas.microsoft.com/office/drawing/2014/main" val="10004"/>
                  </a:ext>
                </a:extLst>
              </a:tr>
              <a:tr h="370840">
                <a:tc>
                  <a:txBody>
                    <a:bodyPr/>
                    <a:lstStyle/>
                    <a:p>
                      <a:r>
                        <a:rPr lang="en-US" dirty="0"/>
                        <a:t>Availability</a:t>
                      </a:r>
                      <a:r>
                        <a:rPr lang="en-US" baseline="0" dirty="0"/>
                        <a:t> of drugs at school.</a:t>
                      </a:r>
                      <a:endParaRPr lang="en-US" dirty="0"/>
                    </a:p>
                  </a:txBody>
                  <a:tcPr/>
                </a:tc>
                <a:tc>
                  <a:txBody>
                    <a:bodyPr/>
                    <a:lstStyle/>
                    <a:p>
                      <a:r>
                        <a:rPr lang="en-US" dirty="0"/>
                        <a:t>School</a:t>
                      </a:r>
                      <a:r>
                        <a:rPr lang="en-US" baseline="0" dirty="0"/>
                        <a:t> anti-drug policies.</a:t>
                      </a:r>
                      <a:endParaRPr lang="en-US" dirty="0"/>
                    </a:p>
                  </a:txBody>
                  <a:tcPr/>
                </a:tc>
                <a:extLst>
                  <a:ext uri="{0D108BD9-81ED-4DB2-BD59-A6C34878D82A}">
                    <a16:rowId xmlns:a16="http://schemas.microsoft.com/office/drawing/2014/main" val="10005"/>
                  </a:ext>
                </a:extLst>
              </a:tr>
              <a:tr h="370840">
                <a:tc>
                  <a:txBody>
                    <a:bodyPr/>
                    <a:lstStyle/>
                    <a:p>
                      <a:r>
                        <a:rPr lang="en-US" dirty="0"/>
                        <a:t>Community</a:t>
                      </a:r>
                      <a:r>
                        <a:rPr lang="en-US" baseline="0" dirty="0"/>
                        <a:t> poverty.</a:t>
                      </a:r>
                      <a:endParaRPr lang="en-US" dirty="0"/>
                    </a:p>
                  </a:txBody>
                  <a:tcPr/>
                </a:tc>
                <a:tc>
                  <a:txBody>
                    <a:bodyPr/>
                    <a:lstStyle/>
                    <a:p>
                      <a:r>
                        <a:rPr lang="en-US" dirty="0"/>
                        <a:t>Neighborhood resources.</a:t>
                      </a:r>
                    </a:p>
                  </a:txBody>
                  <a:tcPr/>
                </a:tc>
                <a:extLst>
                  <a:ext uri="{0D108BD9-81ED-4DB2-BD59-A6C34878D82A}">
                    <a16:rowId xmlns:a16="http://schemas.microsoft.com/office/drawing/2014/main" val="10006"/>
                  </a:ext>
                </a:extLst>
              </a:tr>
            </a:tbl>
          </a:graphicData>
        </a:graphic>
      </p:graphicFrame>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https://www.drugabuse.gov/publications/drugs-brains-behavior-science-addiction/drug-misuse-addiction</a:t>
            </a:r>
          </a:p>
        </p:txBody>
      </p:sp>
    </p:spTree>
    <p:extLst>
      <p:ext uri="{BB962C8B-B14F-4D97-AF65-F5344CB8AC3E}">
        <p14:creationId xmlns:p14="http://schemas.microsoft.com/office/powerpoint/2010/main" val="2003509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550018" y="-2331075"/>
            <a:ext cx="6684135" cy="11346289"/>
          </a:xfrm>
        </p:spPr>
      </p:pic>
    </p:spTree>
    <p:extLst>
      <p:ext uri="{BB962C8B-B14F-4D97-AF65-F5344CB8AC3E}">
        <p14:creationId xmlns:p14="http://schemas.microsoft.com/office/powerpoint/2010/main" val="1752259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746628" y="1783959"/>
            <a:ext cx="4645250" cy="2889114"/>
          </a:xfrm>
        </p:spPr>
        <p:txBody>
          <a:bodyPr anchor="b">
            <a:normAutofit fontScale="90000"/>
          </a:bodyPr>
          <a:lstStyle/>
          <a:p>
            <a:pPr algn="l"/>
            <a:r>
              <a:rPr lang="en-US" dirty="0">
                <a:solidFill>
                  <a:schemeClr val="bg1"/>
                </a:solidFill>
              </a:rPr>
              <a:t>Approach To Subjects With Substance Abuse</a:t>
            </a:r>
            <a:endParaRPr lang="en-US" dirty="0">
              <a:solidFill>
                <a:schemeClr val="bg1"/>
              </a:solidFill>
              <a:latin typeface="+mn-lt"/>
            </a:endParaRPr>
          </a:p>
        </p:txBody>
      </p:sp>
      <p:sp>
        <p:nvSpPr>
          <p:cNvPr id="20"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Bottle">
            <a:extLst>
              <a:ext uri="{FF2B5EF4-FFF2-40B4-BE49-F238E27FC236}">
                <a16:creationId xmlns:a16="http://schemas.microsoft.com/office/drawing/2014/main" id="{9345E8C7-F86A-46FF-8603-09BDD01E17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3307715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3724" y="643467"/>
            <a:ext cx="6564551" cy="5571066"/>
          </a:xfrm>
          <a:prstGeom prst="rect">
            <a:avLst/>
          </a:prstGeom>
        </p:spPr>
      </p:pic>
      <p:sp>
        <p:nvSpPr>
          <p:cNvPr id="5" name="Footer Placeholder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Am Fam Physician. 2013 Jul 15;88(2):113-21.</a:t>
            </a:r>
          </a:p>
        </p:txBody>
      </p:sp>
    </p:spTree>
    <p:extLst>
      <p:ext uri="{BB962C8B-B14F-4D97-AF65-F5344CB8AC3E}">
        <p14:creationId xmlns:p14="http://schemas.microsoft.com/office/powerpoint/2010/main" val="2763932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CCBE6A-55F6-4170-BE46-5F3C66DAAE81}"/>
              </a:ext>
            </a:extLst>
          </p:cNvPr>
          <p:cNvSpPr>
            <a:spLocks noGrp="1"/>
          </p:cNvSpPr>
          <p:nvPr>
            <p:ph type="title"/>
          </p:nvPr>
        </p:nvSpPr>
        <p:spPr>
          <a:xfrm>
            <a:off x="1286932" y="1204109"/>
            <a:ext cx="10023398" cy="857894"/>
          </a:xfrm>
        </p:spPr>
        <p:txBody>
          <a:bodyPr>
            <a:normAutofit/>
          </a:bodyPr>
          <a:lstStyle/>
          <a:p>
            <a:r>
              <a:rPr lang="en-US" sz="4000">
                <a:solidFill>
                  <a:srgbClr val="FFFFFF"/>
                </a:solidFill>
                <a:cs typeface="Calibri Light"/>
              </a:rPr>
              <a:t>Screening </a:t>
            </a:r>
            <a:r>
              <a:rPr lang="en-US" sz="4000">
                <a:solidFill>
                  <a:srgbClr val="FFFFFF"/>
                </a:solidFill>
              </a:rPr>
              <a:t>Tools for Substance Use Disorders</a:t>
            </a:r>
            <a:endParaRPr lang="en-US" sz="4000">
              <a:solidFill>
                <a:srgbClr val="FFFFFF"/>
              </a:solidFill>
              <a:cs typeface="Calibri Light"/>
            </a:endParaRPr>
          </a:p>
          <a:p>
            <a:endParaRPr lang="en-US" sz="4000">
              <a:solidFill>
                <a:srgbClr val="FFFFFF"/>
              </a:solidFill>
              <a:cs typeface="Calibri Light"/>
            </a:endParaRPr>
          </a:p>
        </p:txBody>
      </p:sp>
      <p:graphicFrame>
        <p:nvGraphicFramePr>
          <p:cNvPr id="5" name="Content Placeholder 4">
            <a:extLst>
              <a:ext uri="{FF2B5EF4-FFF2-40B4-BE49-F238E27FC236}">
                <a16:creationId xmlns:a16="http://schemas.microsoft.com/office/drawing/2014/main" id="{01C86A07-0EB3-4455-87EE-7FCB55E19D74}"/>
              </a:ext>
            </a:extLst>
          </p:cNvPr>
          <p:cNvGraphicFramePr>
            <a:graphicFrameLocks noGrp="1"/>
          </p:cNvGraphicFramePr>
          <p:nvPr>
            <p:ph idx="1"/>
            <p:extLst>
              <p:ext uri="{D42A27DB-BD31-4B8C-83A1-F6EECF244321}">
                <p14:modId xmlns:p14="http://schemas.microsoft.com/office/powerpoint/2010/main" val="2765273300"/>
              </p:ext>
            </p:extLst>
          </p:nvPr>
        </p:nvGraphicFramePr>
        <p:xfrm>
          <a:off x="1287463" y="3276968"/>
          <a:ext cx="10066337" cy="2190015"/>
        </p:xfrm>
        <a:graphic>
          <a:graphicData uri="http://schemas.openxmlformats.org/drawingml/2006/table">
            <a:tbl>
              <a:tblPr firstRow="1" bandRow="1">
                <a:tableStyleId>{5C22544A-7EE6-4342-B048-85BDC9FD1C3A}</a:tableStyleId>
              </a:tblPr>
              <a:tblGrid>
                <a:gridCol w="10066337">
                  <a:extLst>
                    <a:ext uri="{9D8B030D-6E8A-4147-A177-3AD203B41FA5}">
                      <a16:colId xmlns:a16="http://schemas.microsoft.com/office/drawing/2014/main" val="2434614666"/>
                    </a:ext>
                  </a:extLst>
                </a:gridCol>
              </a:tblGrid>
              <a:tr h="651086">
                <a:tc>
                  <a:txBody>
                    <a:bodyPr/>
                    <a:lstStyle/>
                    <a:p>
                      <a:pPr algn="l" fontAlgn="t"/>
                      <a:r>
                        <a:rPr lang="en-US" sz="2900">
                          <a:effectLst/>
                        </a:rPr>
                        <a:t>Single-question </a:t>
                      </a:r>
                      <a:r>
                        <a:rPr lang="en-US" sz="2900"/>
                        <a:t>screen</a:t>
                      </a:r>
                      <a:endParaRPr lang="en-US" sz="2900" baseline="30000">
                        <a:effectLst/>
                      </a:endParaRPr>
                    </a:p>
                  </a:txBody>
                  <a:tcPr marL="147974" marR="147974" marT="73987" marB="73987"/>
                </a:tc>
                <a:extLst>
                  <a:ext uri="{0D108BD9-81ED-4DB2-BD59-A6C34878D82A}">
                    <a16:rowId xmlns:a16="http://schemas.microsoft.com/office/drawing/2014/main" val="2545028038"/>
                  </a:ext>
                </a:extLst>
              </a:tr>
              <a:tr h="1538929">
                <a:tc>
                  <a:txBody>
                    <a:bodyPr/>
                    <a:lstStyle/>
                    <a:p>
                      <a:pPr algn="l" fontAlgn="t"/>
                      <a:r>
                        <a:rPr lang="en-US" sz="2900">
                          <a:effectLst/>
                        </a:rPr>
                        <a:t>“How many times in the past year have you used an illegal drug or used a prescription medication for nonmedical reasons?”</a:t>
                      </a:r>
                      <a:endParaRPr lang="en-US" sz="2900">
                        <a:solidFill>
                          <a:srgbClr val="444444"/>
                        </a:solidFill>
                        <a:effectLst/>
                      </a:endParaRPr>
                    </a:p>
                  </a:txBody>
                  <a:tcPr marL="147974" marR="147974" marT="73987" marB="73987"/>
                </a:tc>
                <a:extLst>
                  <a:ext uri="{0D108BD9-81ED-4DB2-BD59-A6C34878D82A}">
                    <a16:rowId xmlns:a16="http://schemas.microsoft.com/office/drawing/2014/main" val="4098478112"/>
                  </a:ext>
                </a:extLst>
              </a:tr>
            </a:tbl>
          </a:graphicData>
        </a:graphic>
      </p:graphicFrame>
    </p:spTree>
    <p:extLst>
      <p:ext uri="{BB962C8B-B14F-4D97-AF65-F5344CB8AC3E}">
        <p14:creationId xmlns:p14="http://schemas.microsoft.com/office/powerpoint/2010/main" val="1218255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solidFill>
                  <a:srgbClr val="C00000"/>
                </a:solidFill>
              </a:rPr>
              <a:t>Hazardous use:</a:t>
            </a:r>
          </a:p>
        </p:txBody>
      </p:sp>
      <p:sp>
        <p:nvSpPr>
          <p:cNvPr id="4" name="Footer Placeholder 3"/>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Am Fam Physician. 2013 Jul 15;88(2):113-21.</a:t>
            </a:r>
          </a:p>
        </p:txBody>
      </p:sp>
      <p:graphicFrame>
        <p:nvGraphicFramePr>
          <p:cNvPr id="6" name="Content Placeholder 2">
            <a:extLst>
              <a:ext uri="{FF2B5EF4-FFF2-40B4-BE49-F238E27FC236}">
                <a16:creationId xmlns:a16="http://schemas.microsoft.com/office/drawing/2014/main" id="{320E7F4B-31AF-45BE-97C7-FBCB5C8EB558}"/>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849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468" y="365125"/>
            <a:ext cx="9440332" cy="1325563"/>
          </a:xfrm>
        </p:spPr>
        <p:txBody>
          <a:bodyPr>
            <a:normAutofit/>
          </a:bodyPr>
          <a:lstStyle/>
          <a:p>
            <a:r>
              <a:rPr lang="en-US"/>
              <a:t>Substance abuse:</a:t>
            </a:r>
          </a:p>
        </p:txBody>
      </p:sp>
      <p:pic>
        <p:nvPicPr>
          <p:cNvPr id="8" name="Graphic 7" descr="Head with Gears">
            <a:extLst>
              <a:ext uri="{FF2B5EF4-FFF2-40B4-BE49-F238E27FC236}">
                <a16:creationId xmlns:a16="http://schemas.microsoft.com/office/drawing/2014/main" id="{EAE58FAD-2CE8-444A-A96F-5CF3E0D56A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4" name="Footer Placeholder 3"/>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Calibri" panose="020F0502020204030204"/>
                <a:ea typeface="+mn-ea"/>
                <a:cs typeface="+mn-cs"/>
              </a:rPr>
              <a:t>Am Fam Physician. 2013 Jul 15;88(2):113-21.</a:t>
            </a:r>
          </a:p>
        </p:txBody>
      </p:sp>
      <p:graphicFrame>
        <p:nvGraphicFramePr>
          <p:cNvPr id="15" name="Content Placeholder 2">
            <a:extLst>
              <a:ext uri="{FF2B5EF4-FFF2-40B4-BE49-F238E27FC236}">
                <a16:creationId xmlns:a16="http://schemas.microsoft.com/office/drawing/2014/main" id="{A5C87EA9-1711-4C64-BB14-B30780B338FE}"/>
              </a:ext>
            </a:extLst>
          </p:cNvPr>
          <p:cNvGraphicFramePr>
            <a:graphicFrameLocks noGrp="1"/>
          </p:cNvGraphicFramePr>
          <p:nvPr>
            <p:ph idx="1"/>
            <p:extLst>
              <p:ext uri="{D42A27DB-BD31-4B8C-83A1-F6EECF244321}">
                <p14:modId xmlns:p14="http://schemas.microsoft.com/office/powerpoint/2010/main" val="3042195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203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E503E0-8DD9-4784-ACAE-790B1E48BCCA}"/>
              </a:ext>
            </a:extLst>
          </p:cNvPr>
          <p:cNvPicPr preferRelativeResize="0">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2192000" cy="6858000"/>
          </a:xfrm>
        </p:spPr>
      </p:pic>
    </p:spTree>
    <p:extLst>
      <p:ext uri="{BB962C8B-B14F-4D97-AF65-F5344CB8AC3E}">
        <p14:creationId xmlns:p14="http://schemas.microsoft.com/office/powerpoint/2010/main" val="1156690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468" y="365125"/>
            <a:ext cx="9440332" cy="1325563"/>
          </a:xfrm>
        </p:spPr>
        <p:txBody>
          <a:bodyPr>
            <a:normAutofit/>
          </a:bodyPr>
          <a:lstStyle/>
          <a:p>
            <a:r>
              <a:rPr lang="en-US"/>
              <a:t>Substance dependence:</a:t>
            </a:r>
          </a:p>
        </p:txBody>
      </p:sp>
      <p:pic>
        <p:nvPicPr>
          <p:cNvPr id="8" name="Graphic 7" descr="Checkmark">
            <a:extLst>
              <a:ext uri="{FF2B5EF4-FFF2-40B4-BE49-F238E27FC236}">
                <a16:creationId xmlns:a16="http://schemas.microsoft.com/office/drawing/2014/main" id="{EBBED239-5794-4456-A6F9-AF59F711D82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4" name="Footer Placeholder 3"/>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Calibri" panose="020F0502020204030204"/>
                <a:ea typeface="+mn-ea"/>
                <a:cs typeface="+mn-cs"/>
              </a:rPr>
              <a:t>Am Fam Physician. 2013 Jul 15;88(2):113-21.</a:t>
            </a:r>
          </a:p>
        </p:txBody>
      </p:sp>
      <p:graphicFrame>
        <p:nvGraphicFramePr>
          <p:cNvPr id="17" name="Content Placeholder 2">
            <a:extLst>
              <a:ext uri="{FF2B5EF4-FFF2-40B4-BE49-F238E27FC236}">
                <a16:creationId xmlns:a16="http://schemas.microsoft.com/office/drawing/2014/main" id="{B6187285-99D9-4E55-915F-7C2A34F58C1A}"/>
              </a:ext>
            </a:extLst>
          </p:cNvPr>
          <p:cNvGraphicFramePr>
            <a:graphicFrameLocks noGrp="1"/>
          </p:cNvGraphicFramePr>
          <p:nvPr>
            <p:ph idx="1"/>
            <p:extLst>
              <p:ext uri="{D42A27DB-BD31-4B8C-83A1-F6EECF244321}">
                <p14:modId xmlns:p14="http://schemas.microsoft.com/office/powerpoint/2010/main" val="985499050"/>
              </p:ext>
            </p:extLst>
          </p:nvPr>
        </p:nvGraphicFramePr>
        <p:xfrm>
          <a:off x="838200" y="57212"/>
          <a:ext cx="10515600" cy="6910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9099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Freeform: Shape 65">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algn="ctr"/>
            <a:r>
              <a:rPr lang="en-US" sz="2800" b="1"/>
              <a:t>Motivational Interviewing Principles for Physicians</a:t>
            </a:r>
            <a:endParaRPr lang="en-US" sz="2800" b="1">
              <a:cs typeface="Calibri"/>
            </a:endParaRPr>
          </a:p>
          <a:p>
            <a:pPr algn="ctr"/>
            <a:endParaRPr lang="en-US" dirty="0">
              <a:cs typeface="Calibri"/>
            </a:endParaRPr>
          </a:p>
        </p:txBody>
      </p:sp>
      <p:sp>
        <p:nvSpPr>
          <p:cNvPr id="71" name="Freeform: Shape 67">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4">
            <a:extLst>
              <a:ext uri="{FF2B5EF4-FFF2-40B4-BE49-F238E27FC236}">
                <a16:creationId xmlns:a16="http://schemas.microsoft.com/office/drawing/2014/main" id="{55C8110B-B577-40FC-B011-7DA9959DF24B}"/>
              </a:ext>
            </a:extLst>
          </p:cNvPr>
          <p:cNvGraphicFramePr>
            <a:graphicFrameLocks noGrp="1"/>
          </p:cNvGraphicFramePr>
          <p:nvPr>
            <p:ph idx="1"/>
            <p:extLst>
              <p:ext uri="{D42A27DB-BD31-4B8C-83A1-F6EECF244321}">
                <p14:modId xmlns:p14="http://schemas.microsoft.com/office/powerpoint/2010/main" val="2200003806"/>
              </p:ext>
            </p:extLst>
          </p:nvPr>
        </p:nvGraphicFramePr>
        <p:xfrm>
          <a:off x="891299" y="643467"/>
          <a:ext cx="10409403" cy="4080976"/>
        </p:xfrm>
        <a:graphic>
          <a:graphicData uri="http://schemas.openxmlformats.org/drawingml/2006/table">
            <a:tbl>
              <a:tblPr firstRow="1" bandRow="1">
                <a:tableStyleId>{3B4B98B0-60AC-42C2-AFA5-B58CD77FA1E5}</a:tableStyleId>
              </a:tblPr>
              <a:tblGrid>
                <a:gridCol w="4778596">
                  <a:extLst>
                    <a:ext uri="{9D8B030D-6E8A-4147-A177-3AD203B41FA5}">
                      <a16:colId xmlns:a16="http://schemas.microsoft.com/office/drawing/2014/main" val="1328100906"/>
                    </a:ext>
                  </a:extLst>
                </a:gridCol>
                <a:gridCol w="5630807">
                  <a:extLst>
                    <a:ext uri="{9D8B030D-6E8A-4147-A177-3AD203B41FA5}">
                      <a16:colId xmlns:a16="http://schemas.microsoft.com/office/drawing/2014/main" val="980219652"/>
                    </a:ext>
                  </a:extLst>
                </a:gridCol>
              </a:tblGrid>
              <a:tr h="827986">
                <a:tc>
                  <a:txBody>
                    <a:bodyPr/>
                    <a:lstStyle/>
                    <a:p>
                      <a:pPr marL="0" algn="l" rtl="0" eaLnBrk="1" fontAlgn="auto" latinLnBrk="0" hangingPunct="1">
                        <a:spcBef>
                          <a:spcPts val="0"/>
                        </a:spcBef>
                        <a:spcAft>
                          <a:spcPts val="0"/>
                        </a:spcAft>
                      </a:pPr>
                      <a:r>
                        <a:rPr lang="en-US" sz="2400" kern="1200" cap="all" spc="150">
                          <a:effectLst/>
                        </a:rPr>
                        <a:t>PRINCIPLE/TECHNIQUE</a:t>
                      </a:r>
                      <a:endParaRPr lang="en-US" sz="2400" b="0" cap="all" spc="150">
                        <a:solidFill>
                          <a:schemeClr val="lt1"/>
                        </a:solidFill>
                        <a:effectLst/>
                      </a:endParaRPr>
                    </a:p>
                  </a:txBody>
                  <a:tcPr marL="211294" marR="211294" marT="211294" marB="211294" anchor="ctr"/>
                </a:tc>
                <a:tc>
                  <a:txBody>
                    <a:bodyPr/>
                    <a:lstStyle/>
                    <a:p>
                      <a:pPr marL="0" algn="l" rtl="0" eaLnBrk="1" fontAlgn="auto" latinLnBrk="0" hangingPunct="1">
                        <a:spcBef>
                          <a:spcPts val="0"/>
                        </a:spcBef>
                        <a:spcAft>
                          <a:spcPts val="0"/>
                        </a:spcAft>
                      </a:pPr>
                      <a:r>
                        <a:rPr lang="en-US" sz="2400" kern="1200" cap="all" spc="150">
                          <a:effectLst/>
                        </a:rPr>
                        <a:t>RATIONALE</a:t>
                      </a:r>
                      <a:endParaRPr lang="en-US" sz="2400" b="0" cap="all" spc="150">
                        <a:solidFill>
                          <a:schemeClr val="lt1"/>
                        </a:solidFill>
                        <a:effectLst/>
                      </a:endParaRPr>
                    </a:p>
                  </a:txBody>
                  <a:tcPr marL="211294" marR="211294" marT="211294" marB="211294" anchor="ctr"/>
                </a:tc>
                <a:extLst>
                  <a:ext uri="{0D108BD9-81ED-4DB2-BD59-A6C34878D82A}">
                    <a16:rowId xmlns:a16="http://schemas.microsoft.com/office/drawing/2014/main" val="1191768849"/>
                  </a:ext>
                </a:extLst>
              </a:tr>
              <a:tr h="1918258">
                <a:tc>
                  <a:txBody>
                    <a:bodyPr/>
                    <a:lstStyle/>
                    <a:p>
                      <a:pPr marL="0" algn="l" rtl="0" eaLnBrk="1" fontAlgn="t" latinLnBrk="0" hangingPunct="1">
                        <a:spcBef>
                          <a:spcPts val="0"/>
                        </a:spcBef>
                        <a:spcAft>
                          <a:spcPts val="0"/>
                        </a:spcAft>
                      </a:pPr>
                      <a:r>
                        <a:rPr lang="en-US" sz="1900" kern="1200" cap="none" spc="0">
                          <a:effectLst/>
                        </a:rPr>
                        <a:t>Resist the righting reflex</a:t>
                      </a:r>
                      <a:endParaRPr lang="en-US" sz="1900" cap="none" spc="0">
                        <a:solidFill>
                          <a:schemeClr val="tx1"/>
                        </a:solidFill>
                        <a:effectLst/>
                      </a:endParaRPr>
                    </a:p>
                  </a:txBody>
                  <a:tcPr marL="211294" marR="211294" marT="211294" marB="211294" anchor="ctr"/>
                </a:tc>
                <a:tc>
                  <a:txBody>
                    <a:bodyPr/>
                    <a:lstStyle/>
                    <a:p>
                      <a:pPr marL="0" algn="l" rtl="0" eaLnBrk="1" fontAlgn="t" latinLnBrk="0" hangingPunct="1">
                        <a:spcBef>
                          <a:spcPts val="0"/>
                        </a:spcBef>
                        <a:spcAft>
                          <a:spcPts val="0"/>
                        </a:spcAft>
                      </a:pPr>
                      <a:r>
                        <a:rPr lang="en-US" sz="1900" kern="1200" cap="none" spc="0">
                          <a:effectLst/>
                        </a:rPr>
                        <a:t>Physicians want patients to change or correct unhealthy behaviors. Telling them to do so is a natural reflex, but it can generate resistance in patients. Instead, help them generate their own argument for healthy changes.</a:t>
                      </a:r>
                      <a:endParaRPr lang="en-US" sz="1900" cap="none" spc="0">
                        <a:solidFill>
                          <a:schemeClr val="tx1"/>
                        </a:solidFill>
                        <a:effectLst/>
                      </a:endParaRPr>
                    </a:p>
                  </a:txBody>
                  <a:tcPr marL="211294" marR="211294" marT="211294" marB="211294" anchor="ctr"/>
                </a:tc>
                <a:extLst>
                  <a:ext uri="{0D108BD9-81ED-4DB2-BD59-A6C34878D82A}">
                    <a16:rowId xmlns:a16="http://schemas.microsoft.com/office/drawing/2014/main" val="3721833358"/>
                  </a:ext>
                </a:extLst>
              </a:tr>
              <a:tr h="1334732">
                <a:tc>
                  <a:txBody>
                    <a:bodyPr/>
                    <a:lstStyle/>
                    <a:p>
                      <a:pPr marL="0" algn="l" rtl="0" eaLnBrk="1" fontAlgn="t" latinLnBrk="0" hangingPunct="1">
                        <a:spcBef>
                          <a:spcPts val="0"/>
                        </a:spcBef>
                        <a:spcAft>
                          <a:spcPts val="0"/>
                        </a:spcAft>
                      </a:pPr>
                      <a:r>
                        <a:rPr lang="en-US" sz="1900" kern="1200" cap="none" spc="0">
                          <a:effectLst/>
                        </a:rPr>
                        <a:t>Understand the patient's motivations</a:t>
                      </a:r>
                      <a:endParaRPr lang="en-US" sz="1900" cap="none" spc="0">
                        <a:solidFill>
                          <a:schemeClr val="tx1"/>
                        </a:solidFill>
                        <a:effectLst/>
                      </a:endParaRPr>
                    </a:p>
                  </a:txBody>
                  <a:tcPr marL="211294" marR="211294" marT="211294" marB="211294" anchor="ctr"/>
                </a:tc>
                <a:tc>
                  <a:txBody>
                    <a:bodyPr/>
                    <a:lstStyle/>
                    <a:p>
                      <a:pPr marL="0" algn="l" rtl="0" eaLnBrk="1" fontAlgn="t" latinLnBrk="0" hangingPunct="1">
                        <a:spcBef>
                          <a:spcPts val="0"/>
                        </a:spcBef>
                        <a:spcAft>
                          <a:spcPts val="0"/>
                        </a:spcAft>
                      </a:pPr>
                      <a:r>
                        <a:rPr lang="en-US" sz="1900" kern="1200" cap="none" spc="0">
                          <a:effectLst/>
                        </a:rPr>
                        <a:t>Patients are more likely to change for reasons that they value highly. By eliciting these reasons, physicians can be more effective.</a:t>
                      </a:r>
                      <a:endParaRPr lang="en-US" sz="1900" cap="none" spc="0">
                        <a:solidFill>
                          <a:schemeClr val="tx1"/>
                        </a:solidFill>
                        <a:effectLst/>
                      </a:endParaRPr>
                    </a:p>
                  </a:txBody>
                  <a:tcPr marL="211294" marR="211294" marT="211294" marB="211294" anchor="ctr"/>
                </a:tc>
                <a:extLst>
                  <a:ext uri="{0D108BD9-81ED-4DB2-BD59-A6C34878D82A}">
                    <a16:rowId xmlns:a16="http://schemas.microsoft.com/office/drawing/2014/main" val="480653497"/>
                  </a:ext>
                </a:extLst>
              </a:tr>
            </a:tbl>
          </a:graphicData>
        </a:graphic>
      </p:graphicFrame>
    </p:spTree>
    <p:extLst>
      <p:ext uri="{BB962C8B-B14F-4D97-AF65-F5344CB8AC3E}">
        <p14:creationId xmlns:p14="http://schemas.microsoft.com/office/powerpoint/2010/main" val="1738824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3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algn="ctr"/>
            <a:r>
              <a:rPr lang="en-US" sz="2400" b="1">
                <a:solidFill>
                  <a:srgbClr val="FFFFFF"/>
                </a:solidFill>
                <a:latin typeface="Segoe UI"/>
                <a:ea typeface="Segoe UI"/>
                <a:cs typeface="Segoe UI"/>
              </a:rPr>
              <a:t>Motivational Interviewing Principles for Physicians</a:t>
            </a:r>
            <a:endParaRPr lang="en-US" sz="2400" b="1">
              <a:latin typeface="Segoe UI"/>
              <a:ea typeface="Segoe UI"/>
              <a:cs typeface="Segoe UI"/>
            </a:endParaRPr>
          </a:p>
          <a:p>
            <a:pPr algn="ctr" rtl="0"/>
            <a:r>
              <a:rPr lang="en-US" sz="2800">
                <a:latin typeface="Calibri"/>
                <a:ea typeface="Segoe UI"/>
                <a:cs typeface="Segoe UI"/>
              </a:rPr>
              <a:t>​</a:t>
            </a:r>
            <a:endParaRPr lang="en-US" sz="2800">
              <a:cs typeface="Calibri"/>
            </a:endParaRPr>
          </a:p>
        </p:txBody>
      </p:sp>
      <p:sp>
        <p:nvSpPr>
          <p:cNvPr id="36" name="Freeform: Shape 3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4">
            <a:extLst>
              <a:ext uri="{FF2B5EF4-FFF2-40B4-BE49-F238E27FC236}">
                <a16:creationId xmlns:a16="http://schemas.microsoft.com/office/drawing/2014/main" id="{55C8110B-B577-40FC-B011-7DA9959DF24B}"/>
              </a:ext>
            </a:extLst>
          </p:cNvPr>
          <p:cNvGraphicFramePr>
            <a:graphicFrameLocks noGrp="1"/>
          </p:cNvGraphicFramePr>
          <p:nvPr>
            <p:ph idx="1"/>
            <p:extLst>
              <p:ext uri="{D42A27DB-BD31-4B8C-83A1-F6EECF244321}">
                <p14:modId xmlns:p14="http://schemas.microsoft.com/office/powerpoint/2010/main" val="2938754040"/>
              </p:ext>
            </p:extLst>
          </p:nvPr>
        </p:nvGraphicFramePr>
        <p:xfrm>
          <a:off x="889997" y="643467"/>
          <a:ext cx="10412007" cy="4080975"/>
        </p:xfrm>
        <a:graphic>
          <a:graphicData uri="http://schemas.openxmlformats.org/drawingml/2006/table">
            <a:tbl>
              <a:tblPr firstRow="1" bandRow="1">
                <a:tableStyleId>{8799B23B-EC83-4686-B30A-512413B5E67A}</a:tableStyleId>
              </a:tblPr>
              <a:tblGrid>
                <a:gridCol w="5138466">
                  <a:extLst>
                    <a:ext uri="{9D8B030D-6E8A-4147-A177-3AD203B41FA5}">
                      <a16:colId xmlns:a16="http://schemas.microsoft.com/office/drawing/2014/main" val="1328100906"/>
                    </a:ext>
                  </a:extLst>
                </a:gridCol>
                <a:gridCol w="5273541">
                  <a:extLst>
                    <a:ext uri="{9D8B030D-6E8A-4147-A177-3AD203B41FA5}">
                      <a16:colId xmlns:a16="http://schemas.microsoft.com/office/drawing/2014/main" val="980219652"/>
                    </a:ext>
                  </a:extLst>
                </a:gridCol>
              </a:tblGrid>
              <a:tr h="944609">
                <a:tc>
                  <a:txBody>
                    <a:bodyPr/>
                    <a:lstStyle/>
                    <a:p>
                      <a:pPr marL="0" algn="l" rtl="0" eaLnBrk="1" fontAlgn="auto" latinLnBrk="0" hangingPunct="1">
                        <a:spcBef>
                          <a:spcPts val="0"/>
                        </a:spcBef>
                        <a:spcAft>
                          <a:spcPts val="0"/>
                        </a:spcAft>
                      </a:pPr>
                      <a:r>
                        <a:rPr lang="en-US" sz="2800" kern="1200" cap="all" spc="150">
                          <a:effectLst/>
                        </a:rPr>
                        <a:t>PRINCIPLE/TECHNIQUE</a:t>
                      </a:r>
                      <a:endParaRPr lang="en-US" sz="2800" b="0" cap="all" spc="150">
                        <a:solidFill>
                          <a:schemeClr val="lt1"/>
                        </a:solidFill>
                        <a:effectLst/>
                      </a:endParaRPr>
                    </a:p>
                  </a:txBody>
                  <a:tcPr marL="241126" marR="241126" marT="241126" marB="241126" anchor="ctr"/>
                </a:tc>
                <a:tc>
                  <a:txBody>
                    <a:bodyPr/>
                    <a:lstStyle/>
                    <a:p>
                      <a:pPr marL="0" algn="l" rtl="0" eaLnBrk="1" fontAlgn="auto" latinLnBrk="0" hangingPunct="1">
                        <a:spcBef>
                          <a:spcPts val="0"/>
                        </a:spcBef>
                        <a:spcAft>
                          <a:spcPts val="0"/>
                        </a:spcAft>
                      </a:pPr>
                      <a:r>
                        <a:rPr lang="en-US" sz="2800" kern="1200" cap="all" spc="150">
                          <a:effectLst/>
                        </a:rPr>
                        <a:t>RATIONALE</a:t>
                      </a:r>
                      <a:endParaRPr lang="en-US" sz="2800" b="0" cap="all" spc="150">
                        <a:solidFill>
                          <a:schemeClr val="lt1"/>
                        </a:solidFill>
                        <a:effectLst/>
                      </a:endParaRPr>
                    </a:p>
                  </a:txBody>
                  <a:tcPr marL="241126" marR="241126" marT="241126" marB="241126" anchor="ctr"/>
                </a:tc>
                <a:extLst>
                  <a:ext uri="{0D108BD9-81ED-4DB2-BD59-A6C34878D82A}">
                    <a16:rowId xmlns:a16="http://schemas.microsoft.com/office/drawing/2014/main" val="1191768849"/>
                  </a:ext>
                </a:extLst>
              </a:tr>
              <a:tr h="1568183">
                <a:tc>
                  <a:txBody>
                    <a:bodyPr/>
                    <a:lstStyle/>
                    <a:p>
                      <a:pPr lvl="0" algn="l">
                        <a:buNone/>
                      </a:pPr>
                      <a:r>
                        <a:rPr lang="en-US" sz="2300" u="none" strike="noStrike" kern="1200" cap="none" spc="0" noProof="0"/>
                        <a:t>Listen to </a:t>
                      </a:r>
                      <a:r>
                        <a:rPr lang="en-US" sz="2300" u="none" strike="noStrike" kern="1200" cap="none" spc="0" noProof="0">
                          <a:effectLst/>
                        </a:rPr>
                        <a:t>the </a:t>
                      </a:r>
                      <a:r>
                        <a:rPr lang="en-US" sz="2300" u="none" strike="noStrike" kern="1200" cap="none" spc="0" noProof="0"/>
                        <a:t>patient</a:t>
                      </a:r>
                      <a:endParaRPr lang="en-US" sz="1900">
                        <a:effectLst/>
                      </a:endParaRPr>
                    </a:p>
                  </a:txBody>
                  <a:tcPr marL="241126" marR="241126" marT="241126" marB="241126" anchor="ctr"/>
                </a:tc>
                <a:tc>
                  <a:txBody>
                    <a:bodyPr/>
                    <a:lstStyle/>
                    <a:p>
                      <a:pPr lvl="0" algn="l">
                        <a:buNone/>
                      </a:pPr>
                      <a:r>
                        <a:rPr lang="en-US" sz="2300" u="none" strike="noStrike" kern="1200" cap="none" spc="0" noProof="0">
                          <a:effectLst/>
                        </a:rPr>
                        <a:t>Physicians </a:t>
                      </a:r>
                      <a:r>
                        <a:rPr lang="en-US" sz="2300" u="none" strike="noStrike" kern="1200" cap="none" spc="0" noProof="0"/>
                        <a:t>need to listen to </a:t>
                      </a:r>
                      <a:r>
                        <a:rPr lang="en-US" sz="2300" u="none" strike="noStrike" kern="1200" cap="none" spc="0" noProof="0">
                          <a:effectLst/>
                        </a:rPr>
                        <a:t>patients to </a:t>
                      </a:r>
                      <a:r>
                        <a:rPr lang="en-US" sz="2300" u="none" strike="noStrike" kern="1200" cap="none" spc="0" noProof="0"/>
                        <a:t>elicit the best path to behavior </a:t>
                      </a:r>
                      <a:r>
                        <a:rPr lang="en-US" sz="2300" u="none" strike="noStrike" kern="1200" cap="none" spc="0" noProof="0">
                          <a:effectLst/>
                        </a:rPr>
                        <a:t>change.</a:t>
                      </a:r>
                      <a:endParaRPr lang="en-US" sz="1900" b="0" i="0" u="none" strike="noStrike" noProof="0">
                        <a:solidFill>
                          <a:srgbClr val="000000"/>
                        </a:solidFill>
                        <a:effectLst/>
                        <a:latin typeface="Calibri"/>
                      </a:endParaRPr>
                    </a:p>
                  </a:txBody>
                  <a:tcPr marL="241126" marR="241126" marT="241126" marB="241126" anchor="ctr"/>
                </a:tc>
                <a:extLst>
                  <a:ext uri="{0D108BD9-81ED-4DB2-BD59-A6C34878D82A}">
                    <a16:rowId xmlns:a16="http://schemas.microsoft.com/office/drawing/2014/main" val="3721833358"/>
                  </a:ext>
                </a:extLst>
              </a:tr>
              <a:tr h="1568183">
                <a:tc>
                  <a:txBody>
                    <a:bodyPr/>
                    <a:lstStyle/>
                    <a:p>
                      <a:pPr lvl="0" algn="l">
                        <a:buNone/>
                      </a:pPr>
                      <a:r>
                        <a:rPr lang="en-US" sz="2300" u="none" strike="noStrike" kern="1200" cap="none" spc="0" noProof="0"/>
                        <a:t>Empower </a:t>
                      </a:r>
                      <a:r>
                        <a:rPr lang="en-US" sz="2300" u="none" strike="noStrike" kern="1200" cap="none" spc="0" noProof="0">
                          <a:effectLst/>
                        </a:rPr>
                        <a:t>the </a:t>
                      </a:r>
                      <a:r>
                        <a:rPr lang="en-US" sz="2300" u="none" strike="noStrike" kern="1200" cap="none" spc="0" noProof="0"/>
                        <a:t>patient</a:t>
                      </a:r>
                      <a:endParaRPr lang="en-US" sz="1900">
                        <a:effectLst/>
                      </a:endParaRPr>
                    </a:p>
                  </a:txBody>
                  <a:tcPr marL="241126" marR="241126" marT="241126" marB="241126" anchor="ctr"/>
                </a:tc>
                <a:tc>
                  <a:txBody>
                    <a:bodyPr/>
                    <a:lstStyle/>
                    <a:p>
                      <a:pPr lvl="0" algn="l">
                        <a:buNone/>
                      </a:pPr>
                      <a:r>
                        <a:rPr lang="en-US" sz="2300" u="none" strike="noStrike" kern="1200" cap="none" spc="0" noProof="0"/>
                        <a:t>Physicians </a:t>
                      </a:r>
                      <a:r>
                        <a:rPr lang="en-US" sz="2300" u="none" strike="noStrike" kern="1200" cap="none" spc="0" noProof="0">
                          <a:effectLst/>
                        </a:rPr>
                        <a:t>can </a:t>
                      </a:r>
                      <a:r>
                        <a:rPr lang="en-US" sz="2300" u="none" strike="noStrike" kern="1200" cap="none" spc="0" noProof="0"/>
                        <a:t>help patients take an active role in their health care and support self-efficacy</a:t>
                      </a:r>
                      <a:r>
                        <a:rPr lang="en-US" sz="2300" u="none" strike="noStrike" kern="1200" cap="none" spc="0" noProof="0">
                          <a:effectLst/>
                        </a:rPr>
                        <a:t>.</a:t>
                      </a:r>
                      <a:endParaRPr lang="en-US" sz="1900" b="0" i="0" u="none" strike="noStrike" noProof="0">
                        <a:solidFill>
                          <a:srgbClr val="000000"/>
                        </a:solidFill>
                        <a:effectLst/>
                        <a:latin typeface="Calibri"/>
                      </a:endParaRPr>
                    </a:p>
                  </a:txBody>
                  <a:tcPr marL="241126" marR="241126" marT="241126" marB="241126" anchor="ctr"/>
                </a:tc>
                <a:extLst>
                  <a:ext uri="{0D108BD9-81ED-4DB2-BD59-A6C34878D82A}">
                    <a16:rowId xmlns:a16="http://schemas.microsoft.com/office/drawing/2014/main" val="480653497"/>
                  </a:ext>
                </a:extLst>
              </a:tr>
            </a:tbl>
          </a:graphicData>
        </a:graphic>
      </p:graphicFrame>
    </p:spTree>
    <p:extLst>
      <p:ext uri="{BB962C8B-B14F-4D97-AF65-F5344CB8AC3E}">
        <p14:creationId xmlns:p14="http://schemas.microsoft.com/office/powerpoint/2010/main" val="1238770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algn="ctr"/>
            <a:r>
              <a:rPr lang="en-US" sz="2800">
                <a:cs typeface="Calibri"/>
              </a:rPr>
              <a:t>Motivational Interviewing Principles for Physicians</a:t>
            </a:r>
          </a:p>
        </p:txBody>
      </p:sp>
      <p:sp>
        <p:nvSpPr>
          <p:cNvPr id="31" name="Freeform: Shape 30">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4">
            <a:extLst>
              <a:ext uri="{FF2B5EF4-FFF2-40B4-BE49-F238E27FC236}">
                <a16:creationId xmlns:a16="http://schemas.microsoft.com/office/drawing/2014/main" id="{55C8110B-B577-40FC-B011-7DA9959DF24B}"/>
              </a:ext>
            </a:extLst>
          </p:cNvPr>
          <p:cNvGraphicFramePr>
            <a:graphicFrameLocks noGrp="1"/>
          </p:cNvGraphicFramePr>
          <p:nvPr>
            <p:ph idx="1"/>
            <p:extLst>
              <p:ext uri="{D42A27DB-BD31-4B8C-83A1-F6EECF244321}">
                <p14:modId xmlns:p14="http://schemas.microsoft.com/office/powerpoint/2010/main" val="1567439498"/>
              </p:ext>
            </p:extLst>
          </p:nvPr>
        </p:nvGraphicFramePr>
        <p:xfrm>
          <a:off x="991112" y="643467"/>
          <a:ext cx="10209777" cy="4080976"/>
        </p:xfrm>
        <a:graphic>
          <a:graphicData uri="http://schemas.openxmlformats.org/drawingml/2006/table">
            <a:tbl>
              <a:tblPr firstRow="1" bandRow="1">
                <a:tableStyleId>{8799B23B-EC83-4686-B30A-512413B5E67A}</a:tableStyleId>
              </a:tblPr>
              <a:tblGrid>
                <a:gridCol w="4739072">
                  <a:extLst>
                    <a:ext uri="{9D8B030D-6E8A-4147-A177-3AD203B41FA5}">
                      <a16:colId xmlns:a16="http://schemas.microsoft.com/office/drawing/2014/main" val="1328100906"/>
                    </a:ext>
                  </a:extLst>
                </a:gridCol>
                <a:gridCol w="5470705">
                  <a:extLst>
                    <a:ext uri="{9D8B030D-6E8A-4147-A177-3AD203B41FA5}">
                      <a16:colId xmlns:a16="http://schemas.microsoft.com/office/drawing/2014/main" val="980219652"/>
                    </a:ext>
                  </a:extLst>
                </a:gridCol>
              </a:tblGrid>
              <a:tr h="826002">
                <a:tc>
                  <a:txBody>
                    <a:bodyPr/>
                    <a:lstStyle/>
                    <a:p>
                      <a:pPr marL="0" algn="l" rtl="0" eaLnBrk="1" fontAlgn="auto" latinLnBrk="0" hangingPunct="1">
                        <a:spcBef>
                          <a:spcPts val="0"/>
                        </a:spcBef>
                        <a:spcAft>
                          <a:spcPts val="0"/>
                        </a:spcAft>
                      </a:pPr>
                      <a:r>
                        <a:rPr lang="en-US" sz="2400" kern="1200" cap="all" spc="150">
                          <a:effectLst/>
                        </a:rPr>
                        <a:t>PRINCIPLE/TECHNIQUE</a:t>
                      </a:r>
                      <a:endParaRPr lang="en-US" sz="2400" b="0" cap="all" spc="150">
                        <a:solidFill>
                          <a:schemeClr val="lt1"/>
                        </a:solidFill>
                        <a:effectLst/>
                      </a:endParaRPr>
                    </a:p>
                  </a:txBody>
                  <a:tcPr marL="209547" marR="209547" marT="209547" marB="209547" anchor="ctr"/>
                </a:tc>
                <a:tc>
                  <a:txBody>
                    <a:bodyPr/>
                    <a:lstStyle/>
                    <a:p>
                      <a:pPr marL="0" algn="l" rtl="0" eaLnBrk="1" fontAlgn="auto" latinLnBrk="0" hangingPunct="1">
                        <a:spcBef>
                          <a:spcPts val="0"/>
                        </a:spcBef>
                        <a:spcAft>
                          <a:spcPts val="0"/>
                        </a:spcAft>
                      </a:pPr>
                      <a:r>
                        <a:rPr lang="en-US" sz="2400" kern="1200" cap="all" spc="150">
                          <a:effectLst/>
                        </a:rPr>
                        <a:t>RATIONALE</a:t>
                      </a:r>
                      <a:endParaRPr lang="en-US" sz="2400" b="0" cap="all" spc="150">
                        <a:solidFill>
                          <a:schemeClr val="lt1"/>
                        </a:solidFill>
                        <a:effectLst/>
                      </a:endParaRPr>
                    </a:p>
                  </a:txBody>
                  <a:tcPr marL="209547" marR="209547" marT="209547" marB="209547" anchor="ctr"/>
                </a:tc>
                <a:extLst>
                  <a:ext uri="{0D108BD9-81ED-4DB2-BD59-A6C34878D82A}">
                    <a16:rowId xmlns:a16="http://schemas.microsoft.com/office/drawing/2014/main" val="1191768849"/>
                  </a:ext>
                </a:extLst>
              </a:tr>
              <a:tr h="1920337">
                <a:tc>
                  <a:txBody>
                    <a:bodyPr/>
                    <a:lstStyle/>
                    <a:p>
                      <a:pPr lvl="0" algn="l">
                        <a:buNone/>
                      </a:pPr>
                      <a:r>
                        <a:rPr lang="en-US" sz="1900" u="none" strike="noStrike" kern="1200" cap="none" spc="0" noProof="0"/>
                        <a:t>Elicit-provide-elicit</a:t>
                      </a:r>
                      <a:endParaRPr lang="en-US" sz="1700">
                        <a:effectLst/>
                      </a:endParaRPr>
                    </a:p>
                  </a:txBody>
                  <a:tcPr marL="209547" marR="209547" marT="209547" marB="209547" anchor="ctr"/>
                </a:tc>
                <a:tc>
                  <a:txBody>
                    <a:bodyPr/>
                    <a:lstStyle/>
                    <a:p>
                      <a:pPr lvl="0" algn="l">
                        <a:buNone/>
                      </a:pPr>
                      <a:r>
                        <a:rPr lang="en-US" sz="1900" u="none" strike="noStrike" kern="1200" cap="none" spc="0" noProof="0"/>
                        <a:t>A nonconfrontational approach to advice or information giving that allows the patient </a:t>
                      </a:r>
                      <a:r>
                        <a:rPr lang="en-US" sz="1900" u="none" strike="noStrike" kern="1200" cap="none" spc="0" noProof="0">
                          <a:effectLst/>
                        </a:rPr>
                        <a:t>to </a:t>
                      </a:r>
                      <a:r>
                        <a:rPr lang="en-US" sz="1900" u="none" strike="noStrike" kern="1200" cap="none" spc="0" noProof="0"/>
                        <a:t>express his or her feelings about change and assists the physician in assessing readiness for </a:t>
                      </a:r>
                      <a:r>
                        <a:rPr lang="en-US" sz="1900" u="none" strike="noStrike" kern="1200" cap="none" spc="0" noProof="0">
                          <a:effectLst/>
                        </a:rPr>
                        <a:t>change.</a:t>
                      </a:r>
                      <a:endParaRPr lang="en-US" sz="1700">
                        <a:effectLst/>
                      </a:endParaRPr>
                    </a:p>
                  </a:txBody>
                  <a:tcPr marL="209547" marR="209547" marT="209547" marB="209547" anchor="ctr"/>
                </a:tc>
                <a:extLst>
                  <a:ext uri="{0D108BD9-81ED-4DB2-BD59-A6C34878D82A}">
                    <a16:rowId xmlns:a16="http://schemas.microsoft.com/office/drawing/2014/main" val="3721833358"/>
                  </a:ext>
                </a:extLst>
              </a:tr>
              <a:tr h="1334637">
                <a:tc>
                  <a:txBody>
                    <a:bodyPr/>
                    <a:lstStyle/>
                    <a:p>
                      <a:pPr lvl="0" algn="l">
                        <a:buNone/>
                      </a:pPr>
                      <a:r>
                        <a:rPr lang="en-US" sz="1900" u="none" strike="noStrike" kern="1200" cap="none" spc="0" noProof="0"/>
                        <a:t>Decision analysis (“pros and cons”)</a:t>
                      </a:r>
                      <a:endParaRPr lang="en-US" sz="1700">
                        <a:effectLst/>
                      </a:endParaRPr>
                    </a:p>
                  </a:txBody>
                  <a:tcPr marL="209547" marR="209547" marT="209547" marB="209547" anchor="ctr"/>
                </a:tc>
                <a:tc>
                  <a:txBody>
                    <a:bodyPr/>
                    <a:lstStyle/>
                    <a:p>
                      <a:pPr lvl="0" algn="l">
                        <a:buNone/>
                      </a:pPr>
                      <a:r>
                        <a:rPr lang="en-US" sz="1900" u="none" strike="noStrike" kern="1200" cap="none" spc="0" noProof="0"/>
                        <a:t>Physicians </a:t>
                      </a:r>
                      <a:r>
                        <a:rPr lang="en-US" sz="1900" u="none" strike="noStrike" kern="1200" cap="none" spc="0" noProof="0">
                          <a:effectLst/>
                        </a:rPr>
                        <a:t>can </a:t>
                      </a:r>
                      <a:r>
                        <a:rPr lang="en-US" sz="1900" u="none" strike="noStrike" kern="1200" cap="none" spc="0" noProof="0"/>
                        <a:t>help patients make changes by articulating the advantages and disadvantages of the changes</a:t>
                      </a:r>
                      <a:r>
                        <a:rPr lang="en-US" sz="1900" u="none" strike="noStrike" kern="1200" cap="none" spc="0" noProof="0">
                          <a:effectLst/>
                        </a:rPr>
                        <a:t>.</a:t>
                      </a:r>
                      <a:endParaRPr lang="en-US" sz="1700">
                        <a:effectLst/>
                      </a:endParaRPr>
                    </a:p>
                  </a:txBody>
                  <a:tcPr marL="209547" marR="209547" marT="209547" marB="209547" anchor="ctr"/>
                </a:tc>
                <a:extLst>
                  <a:ext uri="{0D108BD9-81ED-4DB2-BD59-A6C34878D82A}">
                    <a16:rowId xmlns:a16="http://schemas.microsoft.com/office/drawing/2014/main" val="480653497"/>
                  </a:ext>
                </a:extLst>
              </a:tr>
            </a:tbl>
          </a:graphicData>
        </a:graphic>
      </p:graphicFrame>
    </p:spTree>
    <p:extLst>
      <p:ext uri="{BB962C8B-B14F-4D97-AF65-F5344CB8AC3E}">
        <p14:creationId xmlns:p14="http://schemas.microsoft.com/office/powerpoint/2010/main" val="3283864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algn="ctr"/>
            <a:r>
              <a:rPr lang="en-US" sz="2800">
                <a:cs typeface="Calibri"/>
              </a:rPr>
              <a:t>Motivational Interviewing Principles for Physicians</a:t>
            </a:r>
          </a:p>
        </p:txBody>
      </p:sp>
      <p:sp>
        <p:nvSpPr>
          <p:cNvPr id="26" name="Freeform: Shape 2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4">
            <a:extLst>
              <a:ext uri="{FF2B5EF4-FFF2-40B4-BE49-F238E27FC236}">
                <a16:creationId xmlns:a16="http://schemas.microsoft.com/office/drawing/2014/main" id="{55C8110B-B577-40FC-B011-7DA9959DF24B}"/>
              </a:ext>
            </a:extLst>
          </p:cNvPr>
          <p:cNvGraphicFramePr>
            <a:graphicFrameLocks noGrp="1"/>
          </p:cNvGraphicFramePr>
          <p:nvPr>
            <p:ph idx="1"/>
            <p:extLst>
              <p:ext uri="{D42A27DB-BD31-4B8C-83A1-F6EECF244321}">
                <p14:modId xmlns:p14="http://schemas.microsoft.com/office/powerpoint/2010/main" val="1700086324"/>
              </p:ext>
            </p:extLst>
          </p:nvPr>
        </p:nvGraphicFramePr>
        <p:xfrm>
          <a:off x="838200" y="847831"/>
          <a:ext cx="10515600" cy="3672248"/>
        </p:xfrm>
        <a:graphic>
          <a:graphicData uri="http://schemas.openxmlformats.org/drawingml/2006/table">
            <a:tbl>
              <a:tblPr firstRow="1" bandRow="1">
                <a:noFill/>
                <a:tableStyleId>{5C22544A-7EE6-4342-B048-85BDC9FD1C3A}</a:tableStyleId>
              </a:tblPr>
              <a:tblGrid>
                <a:gridCol w="4518072">
                  <a:extLst>
                    <a:ext uri="{9D8B030D-6E8A-4147-A177-3AD203B41FA5}">
                      <a16:colId xmlns:a16="http://schemas.microsoft.com/office/drawing/2014/main" val="1328100906"/>
                    </a:ext>
                  </a:extLst>
                </a:gridCol>
                <a:gridCol w="5997528">
                  <a:extLst>
                    <a:ext uri="{9D8B030D-6E8A-4147-A177-3AD203B41FA5}">
                      <a16:colId xmlns:a16="http://schemas.microsoft.com/office/drawing/2014/main" val="980219652"/>
                    </a:ext>
                  </a:extLst>
                </a:gridCol>
              </a:tblGrid>
              <a:tr h="756515">
                <a:tc>
                  <a:txBody>
                    <a:bodyPr/>
                    <a:lstStyle/>
                    <a:p>
                      <a:pPr marL="0" algn="l" rtl="0" eaLnBrk="1" fontAlgn="auto" latinLnBrk="0" hangingPunct="1">
                        <a:spcBef>
                          <a:spcPts val="0"/>
                        </a:spcBef>
                        <a:spcAft>
                          <a:spcPts val="0"/>
                        </a:spcAft>
                      </a:pPr>
                      <a:r>
                        <a:rPr lang="en-US" sz="2300" b="0" kern="1200" cap="all" spc="150">
                          <a:solidFill>
                            <a:schemeClr val="tx1">
                              <a:lumMod val="75000"/>
                              <a:lumOff val="25000"/>
                            </a:schemeClr>
                          </a:solidFill>
                          <a:effectLst/>
                        </a:rPr>
                        <a:t>PRINCIPLE/TECHNIQUE</a:t>
                      </a:r>
                      <a:endParaRPr lang="en-US" sz="2300" b="0" cap="all" spc="150">
                        <a:solidFill>
                          <a:schemeClr val="tx1">
                            <a:lumMod val="75000"/>
                            <a:lumOff val="25000"/>
                          </a:schemeClr>
                        </a:solidFill>
                        <a:effectLst/>
                      </a:endParaRPr>
                    </a:p>
                  </a:txBody>
                  <a:tcPr marL="295513" marR="177308" marT="177308" marB="177308"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0" algn="l" rtl="0" eaLnBrk="1" fontAlgn="auto" latinLnBrk="0" hangingPunct="1">
                        <a:spcBef>
                          <a:spcPts val="0"/>
                        </a:spcBef>
                        <a:spcAft>
                          <a:spcPts val="0"/>
                        </a:spcAft>
                      </a:pPr>
                      <a:r>
                        <a:rPr lang="en-US" sz="2300" b="0" kern="1200" cap="all" spc="150">
                          <a:solidFill>
                            <a:schemeClr val="tx1">
                              <a:lumMod val="75000"/>
                              <a:lumOff val="25000"/>
                            </a:schemeClr>
                          </a:solidFill>
                          <a:effectLst/>
                        </a:rPr>
                        <a:t>RATIONALE</a:t>
                      </a:r>
                      <a:endParaRPr lang="en-US" sz="2300" b="0" cap="all" spc="150">
                        <a:solidFill>
                          <a:schemeClr val="tx1">
                            <a:lumMod val="75000"/>
                            <a:lumOff val="25000"/>
                          </a:schemeClr>
                        </a:solidFill>
                        <a:effectLst/>
                      </a:endParaRPr>
                    </a:p>
                  </a:txBody>
                  <a:tcPr marL="295513" marR="177308" marT="177308" marB="177308"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191768849"/>
                  </a:ext>
                </a:extLst>
              </a:tr>
              <a:tr h="1182054">
                <a:tc>
                  <a:txBody>
                    <a:bodyPr/>
                    <a:lstStyle/>
                    <a:p>
                      <a:pPr lvl="0" algn="l">
                        <a:buNone/>
                      </a:pPr>
                      <a:r>
                        <a:rPr lang="en-US" sz="1800" b="0" i="0" u="none" strike="noStrike" kern="1200" cap="none" spc="0" noProof="0">
                          <a:solidFill>
                            <a:schemeClr val="tx1">
                              <a:lumMod val="75000"/>
                              <a:lumOff val="25000"/>
                            </a:schemeClr>
                          </a:solidFill>
                          <a:latin typeface="Calibri"/>
                        </a:rPr>
                        <a:t>Reflections</a:t>
                      </a:r>
                      <a:endParaRPr lang="en-US" sz="1800">
                        <a:solidFill>
                          <a:schemeClr val="tx1">
                            <a:lumMod val="75000"/>
                            <a:lumOff val="25000"/>
                          </a:schemeClr>
                        </a:solidFill>
                        <a:effectLst/>
                      </a:endParaRPr>
                    </a:p>
                  </a:txBody>
                  <a:tcPr marL="295513" marR="153667" marT="153667" marB="153667"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lvl="0" algn="l">
                        <a:buNone/>
                      </a:pPr>
                      <a:r>
                        <a:rPr lang="en-US" sz="1800" b="0" i="0" u="none" strike="noStrike" kern="1200" cap="none" spc="0" noProof="0">
                          <a:solidFill>
                            <a:schemeClr val="tx1">
                              <a:lumMod val="75000"/>
                              <a:lumOff val="25000"/>
                            </a:schemeClr>
                          </a:solidFill>
                          <a:effectLst/>
                          <a:latin typeface="Calibri"/>
                        </a:rPr>
                        <a:t>Physicians </a:t>
                      </a:r>
                      <a:r>
                        <a:rPr lang="en-US" sz="1800" b="0" i="0" u="none" strike="noStrike" kern="1200" cap="none" spc="0" noProof="0">
                          <a:solidFill>
                            <a:schemeClr val="tx1">
                              <a:lumMod val="75000"/>
                              <a:lumOff val="25000"/>
                            </a:schemeClr>
                          </a:solidFill>
                          <a:latin typeface="Calibri"/>
                        </a:rPr>
                        <a:t>can identify statements that the patient makes in support of change and reflect them back </a:t>
                      </a:r>
                      <a:r>
                        <a:rPr lang="en-US" sz="1800" b="0" i="0" u="none" strike="noStrike" kern="1200" cap="none" spc="0" noProof="0">
                          <a:solidFill>
                            <a:schemeClr val="tx1">
                              <a:lumMod val="75000"/>
                              <a:lumOff val="25000"/>
                            </a:schemeClr>
                          </a:solidFill>
                          <a:effectLst/>
                          <a:latin typeface="Calibri"/>
                        </a:rPr>
                        <a:t>to </a:t>
                      </a:r>
                      <a:r>
                        <a:rPr lang="en-US" sz="1800" b="0" i="0" u="none" strike="noStrike" kern="1200" cap="none" spc="0" noProof="0">
                          <a:solidFill>
                            <a:schemeClr val="tx1">
                              <a:lumMod val="75000"/>
                              <a:lumOff val="25000"/>
                            </a:schemeClr>
                          </a:solidFill>
                          <a:latin typeface="Calibri"/>
                        </a:rPr>
                        <a:t>the patient, highlighting the patient's reasons for </a:t>
                      </a:r>
                      <a:r>
                        <a:rPr lang="en-US" sz="1800" b="0" i="0" u="none" strike="noStrike" kern="1200" cap="none" spc="0" noProof="0">
                          <a:solidFill>
                            <a:schemeClr val="tx1">
                              <a:lumMod val="75000"/>
                              <a:lumOff val="25000"/>
                            </a:schemeClr>
                          </a:solidFill>
                          <a:effectLst/>
                          <a:latin typeface="Calibri"/>
                        </a:rPr>
                        <a:t>change.</a:t>
                      </a:r>
                      <a:endParaRPr lang="en-US" sz="1800">
                        <a:solidFill>
                          <a:schemeClr val="tx1">
                            <a:lumMod val="75000"/>
                            <a:lumOff val="25000"/>
                          </a:schemeClr>
                        </a:solidFill>
                        <a:effectLst/>
                      </a:endParaRPr>
                    </a:p>
                  </a:txBody>
                  <a:tcPr marL="295513" marR="153667" marT="153667" marB="153667"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721833358"/>
                  </a:ext>
                </a:extLst>
              </a:tr>
              <a:tr h="1733679">
                <a:tc>
                  <a:txBody>
                    <a:bodyPr/>
                    <a:lstStyle/>
                    <a:p>
                      <a:pPr lvl="0" algn="l">
                        <a:buNone/>
                      </a:pPr>
                      <a:r>
                        <a:rPr lang="en-US" sz="1800" b="0" i="0" u="none" strike="noStrike" kern="1200" cap="none" spc="0" noProof="0">
                          <a:solidFill>
                            <a:schemeClr val="tx1">
                              <a:lumMod val="75000"/>
                              <a:lumOff val="25000"/>
                            </a:schemeClr>
                          </a:solidFill>
                          <a:latin typeface="Calibri"/>
                        </a:rPr>
                        <a:t>Affirmations</a:t>
                      </a:r>
                      <a:endParaRPr lang="en-US" sz="1800" b="0" i="0" u="none" strike="noStrike" kern="1200" cap="none" spc="0" noProof="0">
                        <a:solidFill>
                          <a:schemeClr val="tx1">
                            <a:lumMod val="75000"/>
                            <a:lumOff val="25000"/>
                          </a:schemeClr>
                        </a:solidFill>
                        <a:effectLst/>
                        <a:latin typeface="Calibri"/>
                      </a:endParaRPr>
                    </a:p>
                  </a:txBody>
                  <a:tcPr marL="295513" marR="153667" marT="153667" marB="153667"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lvl="0" algn="l">
                        <a:buNone/>
                      </a:pPr>
                      <a:r>
                        <a:rPr lang="en-US" sz="1800" b="0" i="0" u="none" strike="noStrike" kern="1200" cap="none" spc="0" noProof="0">
                          <a:solidFill>
                            <a:schemeClr val="tx1">
                              <a:lumMod val="75000"/>
                              <a:lumOff val="25000"/>
                            </a:schemeClr>
                          </a:solidFill>
                          <a:latin typeface="Calibri"/>
                        </a:rPr>
                        <a:t>Most patients with substance abuse and dependence feel guilt and shame about their drug use and may lack confidence that they can make changes. Physicians can promote self-efficacy with honest and meaningful affirmations</a:t>
                      </a:r>
                      <a:r>
                        <a:rPr lang="en-US" sz="1800" b="0" i="0" u="none" strike="noStrike" kern="1200" cap="none" spc="0" noProof="0">
                          <a:solidFill>
                            <a:schemeClr val="tx1">
                              <a:lumMod val="75000"/>
                              <a:lumOff val="25000"/>
                            </a:schemeClr>
                          </a:solidFill>
                          <a:effectLst/>
                          <a:latin typeface="Calibri"/>
                        </a:rPr>
                        <a:t>.</a:t>
                      </a:r>
                      <a:endParaRPr lang="en-US" sz="1800">
                        <a:solidFill>
                          <a:schemeClr val="tx1">
                            <a:lumMod val="75000"/>
                            <a:lumOff val="25000"/>
                          </a:schemeClr>
                        </a:solidFill>
                        <a:effectLst/>
                      </a:endParaRPr>
                    </a:p>
                  </a:txBody>
                  <a:tcPr marL="295513" marR="153667" marT="153667" marB="153667"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80653497"/>
                  </a:ext>
                </a:extLst>
              </a:tr>
            </a:tbl>
          </a:graphicData>
        </a:graphic>
      </p:graphicFrame>
    </p:spTree>
    <p:extLst>
      <p:ext uri="{BB962C8B-B14F-4D97-AF65-F5344CB8AC3E}">
        <p14:creationId xmlns:p14="http://schemas.microsoft.com/office/powerpoint/2010/main" val="35314685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31825"/>
            <a:ext cx="10515600" cy="1325563"/>
          </a:xfrm>
        </p:spPr>
        <p:txBody>
          <a:bodyPr>
            <a:normAutofit/>
          </a:bodyPr>
          <a:lstStyle/>
          <a:p>
            <a:r>
              <a:rPr lang="en-US" dirty="0"/>
              <a:t>Pharmacotherapy:</a:t>
            </a:r>
          </a:p>
        </p:txBody>
      </p:sp>
      <p:sp>
        <p:nvSpPr>
          <p:cNvPr id="3" name="Content Placeholder 2"/>
          <p:cNvSpPr>
            <a:spLocks noGrp="1"/>
          </p:cNvSpPr>
          <p:nvPr>
            <p:ph idx="1"/>
          </p:nvPr>
        </p:nvSpPr>
        <p:spPr>
          <a:xfrm>
            <a:off x="838200" y="2057400"/>
            <a:ext cx="10515600" cy="3871762"/>
          </a:xfrm>
        </p:spPr>
        <p:txBody>
          <a:bodyPr vert="horz" lIns="91440" tIns="45720" rIns="91440" bIns="45720" rtlCol="0" anchor="t">
            <a:normAutofit lnSpcReduction="10000"/>
          </a:bodyPr>
          <a:lstStyle/>
          <a:p>
            <a:r>
              <a:rPr lang="en-US" sz="2400" b="1" cap="all"/>
              <a:t>OPIOID AGONISTS: BUPRENORPHINE AND METHADONE</a:t>
            </a:r>
          </a:p>
          <a:p>
            <a:endParaRPr lang="en-US" sz="2400"/>
          </a:p>
          <a:p>
            <a:r>
              <a:rPr lang="en-US" sz="2400"/>
              <a:t>Buprenorphine is a partial agonist of mu opioid receptors. Formulations include sublingual buprenorphine and sublingual buprenorphine/naloxone tablets or strips (Suboxone). </a:t>
            </a:r>
            <a:endParaRPr lang="en-US" sz="2400">
              <a:cs typeface="Calibri"/>
            </a:endParaRPr>
          </a:p>
          <a:p>
            <a:endParaRPr lang="en-US" sz="2400"/>
          </a:p>
          <a:p>
            <a:r>
              <a:rPr lang="en-US" sz="2400"/>
              <a:t>The naloxone component is poorly absorbed via the sublingual route and is present only to prevent misuse of the medication by crushing and injecting the combined product. Because of this safety feature, buprenorphine/naloxone is the preferred formulation.</a:t>
            </a:r>
            <a:endParaRPr lang="en-US" sz="2400" dirty="0">
              <a:cs typeface="Calibri"/>
            </a:endParaRPr>
          </a:p>
        </p:txBody>
      </p:sp>
      <p:sp>
        <p:nvSpPr>
          <p:cNvPr id="4" name="Footer Placeholder 3"/>
          <p:cNvSpPr>
            <a:spLocks noGrp="1"/>
          </p:cNvSpPr>
          <p:nvPr>
            <p:ph type="ftr" sz="quarter" idx="11"/>
          </p:nvPr>
        </p:nvSpPr>
        <p:spPr>
          <a:xfrm>
            <a:off x="4038600" y="6077585"/>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Am Fam Physician. 2013 Jul 15;88(2):113-21.</a:t>
            </a:r>
          </a:p>
        </p:txBody>
      </p:sp>
    </p:spTree>
    <p:extLst>
      <p:ext uri="{BB962C8B-B14F-4D97-AF65-F5344CB8AC3E}">
        <p14:creationId xmlns:p14="http://schemas.microsoft.com/office/powerpoint/2010/main" val="26400122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429" y="604911"/>
            <a:ext cx="7676980" cy="5373858"/>
          </a:xfrm>
        </p:spPr>
        <p:txBody>
          <a:bodyPr anchor="ctr">
            <a:normAutofit/>
          </a:bodyPr>
          <a:lstStyle/>
          <a:p>
            <a:r>
              <a:rPr lang="en-US" sz="2000" dirty="0"/>
              <a:t>Some patients are not candidates for office-based treatment of opioid </a:t>
            </a:r>
            <a:r>
              <a:rPr lang="en-US" sz="2000"/>
              <a:t>dependence and</a:t>
            </a:r>
            <a:r>
              <a:rPr lang="en-US" sz="2000" dirty="0"/>
              <a:t> should be referred to a narcotic treatment program where they can receive methadone pharmacotherapy and counseling services. </a:t>
            </a:r>
          </a:p>
          <a:p>
            <a:endParaRPr lang="en-US" sz="2000" dirty="0"/>
          </a:p>
          <a:p>
            <a:r>
              <a:rPr lang="en-US" sz="2000" dirty="0"/>
              <a:t>Methadone maintenance therapy reduces opioid abuse and </a:t>
            </a:r>
            <a:r>
              <a:rPr lang="en-US" sz="2000"/>
              <a:t>associated harms.</a:t>
            </a:r>
            <a:endParaRPr lang="en-US" sz="2000" u="sng" baseline="30000">
              <a:cs typeface="Calibri"/>
            </a:endParaRPr>
          </a:p>
        </p:txBody>
      </p:sp>
      <p:sp>
        <p:nvSpPr>
          <p:cNvPr id="4" name="Footer Placeholder 3"/>
          <p:cNvSpPr>
            <a:spLocks noGrp="1"/>
          </p:cNvSpPr>
          <p:nvPr>
            <p:ph type="ftr" sz="quarter" idx="11"/>
          </p:nvPr>
        </p:nvSpPr>
        <p:spPr>
          <a:xfrm>
            <a:off x="1103859" y="6356350"/>
            <a:ext cx="4894169"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Am Fam Physician. 2013 Jul 15;88(2):113-21.</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Needle">
            <a:extLst>
              <a:ext uri="{FF2B5EF4-FFF2-40B4-BE49-F238E27FC236}">
                <a16:creationId xmlns:a16="http://schemas.microsoft.com/office/drawing/2014/main" id="{0AF31A7B-C054-496E-B712-081FAB683D2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767622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2800" b="1" cap="all">
                <a:solidFill>
                  <a:srgbClr val="FFFFFF"/>
                </a:solidFill>
              </a:rPr>
              <a:t>BENZODIAZEPINE DEPENDENCE</a:t>
            </a:r>
            <a:endParaRPr lang="en-US" sz="2800">
              <a:solidFill>
                <a:srgbClr val="FFFFFF"/>
              </a:solidFill>
            </a:endParaRPr>
          </a:p>
        </p:txBody>
      </p:sp>
      <p:sp>
        <p:nvSpPr>
          <p:cNvPr id="4" name="Footer Placeholder 3"/>
          <p:cNvSpPr>
            <a:spLocks noGrp="1"/>
          </p:cNvSpPr>
          <p:nvPr>
            <p:ph type="ftr" sz="quarter" idx="11"/>
          </p:nvPr>
        </p:nvSpPr>
        <p:spPr>
          <a:xfrm>
            <a:off x="5752105" y="6309360"/>
            <a:ext cx="389894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Am Fam Physician. 2013 Jul 15;88(2):113-21.</a:t>
            </a:r>
          </a:p>
        </p:txBody>
      </p:sp>
      <p:graphicFrame>
        <p:nvGraphicFramePr>
          <p:cNvPr id="6" name="Content Placeholder 2">
            <a:extLst>
              <a:ext uri="{FF2B5EF4-FFF2-40B4-BE49-F238E27FC236}">
                <a16:creationId xmlns:a16="http://schemas.microsoft.com/office/drawing/2014/main" id="{BB3CB0C1-CB8B-40C0-9CD4-AB1D126E2045}"/>
              </a:ext>
            </a:extLst>
          </p:cNvPr>
          <p:cNvGraphicFramePr>
            <a:graphicFrameLocks noGrp="1"/>
          </p:cNvGraphicFramePr>
          <p:nvPr>
            <p:ph idx="1"/>
            <p:extLst>
              <p:ext uri="{D42A27DB-BD31-4B8C-83A1-F6EECF244321}">
                <p14:modId xmlns:p14="http://schemas.microsoft.com/office/powerpoint/2010/main" val="216567412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172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963877"/>
            <a:ext cx="3494362" cy="4930246"/>
          </a:xfrm>
        </p:spPr>
        <p:txBody>
          <a:bodyPr>
            <a:normAutofit/>
          </a:bodyPr>
          <a:lstStyle/>
          <a:p>
            <a:pPr algn="r"/>
            <a:r>
              <a:rPr lang="en-US" b="1" cap="all">
                <a:solidFill>
                  <a:schemeClr val="accent1"/>
                </a:solidFill>
              </a:rPr>
              <a:t>STIMULANT DEPENDENCE</a:t>
            </a:r>
            <a:endParaRPr lang="en-US">
              <a:solidFill>
                <a:schemeClr val="accent1"/>
              </a:solidFill>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en-US" sz="2400"/>
          </a:p>
          <a:p>
            <a:r>
              <a:rPr lang="en-US" sz="2400"/>
              <a:t>Despite continued research efforts and several potential candidate medications, no pharmacologic treatment for stimulant (e.g., cocaine, methamphetamine) dependence can be recommended for use in the primary care setting. Behavioral therapies have demonstrated effectiveness in the treatment of stimulant dependence.</a:t>
            </a:r>
          </a:p>
        </p:txBody>
      </p:sp>
      <p:sp>
        <p:nvSpPr>
          <p:cNvPr id="5" name="Footer Placeholder 4"/>
          <p:cNvSpPr>
            <a:spLocks noGrp="1"/>
          </p:cNvSpPr>
          <p:nvPr>
            <p:ph type="ftr" sz="quarter" idx="11"/>
          </p:nvPr>
        </p:nvSpPr>
        <p:spPr>
          <a:xfrm>
            <a:off x="4976031" y="6033479"/>
            <a:ext cx="5259985"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t>Am Fam Physician. 2013 Jul 15;88(2):113-21.</a:t>
            </a:r>
          </a:p>
        </p:txBody>
      </p:sp>
    </p:spTree>
    <p:extLst>
      <p:ext uri="{BB962C8B-B14F-4D97-AF65-F5344CB8AC3E}">
        <p14:creationId xmlns:p14="http://schemas.microsoft.com/office/powerpoint/2010/main" val="2306497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b="1" dirty="0">
                <a:solidFill>
                  <a:srgbClr val="C00000"/>
                </a:solidFill>
              </a:rPr>
              <a:t>Referral</a:t>
            </a:r>
            <a:endParaRPr lang="en-US" dirty="0">
              <a:solidFill>
                <a:srgbClr val="C00000"/>
              </a:solidFill>
            </a:endParaRPr>
          </a:p>
        </p:txBody>
      </p:sp>
      <p:sp>
        <p:nvSpPr>
          <p:cNvPr id="3" name="Content Placeholder 2"/>
          <p:cNvSpPr>
            <a:spLocks noGrp="1"/>
          </p:cNvSpPr>
          <p:nvPr>
            <p:ph idx="1"/>
          </p:nvPr>
        </p:nvSpPr>
        <p:spPr>
          <a:xfrm>
            <a:off x="1136429" y="1385669"/>
            <a:ext cx="6467867" cy="4343118"/>
          </a:xfrm>
        </p:spPr>
        <p:txBody>
          <a:bodyPr anchor="ctr">
            <a:normAutofit/>
          </a:bodyPr>
          <a:lstStyle/>
          <a:p>
            <a:r>
              <a:rPr lang="en-US" sz="2000" dirty="0"/>
              <a:t>Referral for specialty addiction treatment is recommended for patients with substance dependence disorders. However, primary care physicians with appropriate experience, training, and support can provide some or </a:t>
            </a:r>
            <a:r>
              <a:rPr lang="en-US" sz="2000"/>
              <a:t>all these services.</a:t>
            </a:r>
            <a:endParaRPr lang="en-US" sz="2000">
              <a:cs typeface="Calibri"/>
            </a:endParaRPr>
          </a:p>
        </p:txBody>
      </p:sp>
      <p:sp>
        <p:nvSpPr>
          <p:cNvPr id="4" name="Footer Placeholder 3"/>
          <p:cNvSpPr>
            <a:spLocks noGrp="1"/>
          </p:cNvSpPr>
          <p:nvPr>
            <p:ph type="ftr" sz="quarter" idx="11"/>
          </p:nvPr>
        </p:nvSpPr>
        <p:spPr>
          <a:xfrm>
            <a:off x="1103859" y="6356350"/>
            <a:ext cx="4894169"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Am Fam Physician. 2013 Jul 15;88(2):113-21.</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Presentation with Checklist">
            <a:extLst>
              <a:ext uri="{FF2B5EF4-FFF2-40B4-BE49-F238E27FC236}">
                <a16:creationId xmlns:a16="http://schemas.microsoft.com/office/drawing/2014/main" id="{7FB1BBF7-0426-40BE-9A98-84AC7BF144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93215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E787-DB15-4709-91D5-3D61FF793D51}"/>
              </a:ext>
            </a:extLst>
          </p:cNvPr>
          <p:cNvSpPr>
            <a:spLocks noGrp="1"/>
          </p:cNvSpPr>
          <p:nvPr>
            <p:ph type="title"/>
          </p:nvPr>
        </p:nvSpPr>
        <p:spPr>
          <a:xfrm>
            <a:off x="1136428" y="627564"/>
            <a:ext cx="7474172" cy="1325563"/>
          </a:xfrm>
        </p:spPr>
        <p:txBody>
          <a:bodyPr>
            <a:normAutofit/>
          </a:bodyPr>
          <a:lstStyle/>
          <a:p>
            <a:r>
              <a:rPr lang="en-US" dirty="0">
                <a:solidFill>
                  <a:srgbClr val="C00000"/>
                </a:solidFill>
              </a:rPr>
              <a:t>World Wide </a:t>
            </a:r>
          </a:p>
        </p:txBody>
      </p:sp>
      <p:sp>
        <p:nvSpPr>
          <p:cNvPr id="3" name="Content Placeholder 2">
            <a:extLst>
              <a:ext uri="{FF2B5EF4-FFF2-40B4-BE49-F238E27FC236}">
                <a16:creationId xmlns:a16="http://schemas.microsoft.com/office/drawing/2014/main" id="{5885F9A6-83AD-4500-86F2-5D2457F4260F}"/>
              </a:ext>
            </a:extLst>
          </p:cNvPr>
          <p:cNvSpPr>
            <a:spLocks noGrp="1"/>
          </p:cNvSpPr>
          <p:nvPr>
            <p:ph idx="1"/>
          </p:nvPr>
        </p:nvSpPr>
        <p:spPr>
          <a:xfrm>
            <a:off x="1136429" y="2278173"/>
            <a:ext cx="6467867" cy="3450613"/>
          </a:xfrm>
        </p:spPr>
        <p:txBody>
          <a:bodyPr anchor="ctr">
            <a:normAutofit/>
          </a:bodyPr>
          <a:lstStyle/>
          <a:p>
            <a:r>
              <a:rPr lang="en-US" sz="2200"/>
              <a:t>Over 1.1 billion individuals have smoked Tobacco.</a:t>
            </a:r>
          </a:p>
          <a:p>
            <a:endParaRPr lang="en-US" sz="2200"/>
          </a:p>
          <a:p>
            <a:r>
              <a:rPr lang="en-US" sz="2200"/>
              <a:t>Far more males than females </a:t>
            </a:r>
          </a:p>
          <a:p>
            <a:endParaRPr lang="en-US" sz="2200"/>
          </a:p>
          <a:p>
            <a:r>
              <a:rPr lang="en-US" sz="2200"/>
              <a:t>Currently, responsible for approximately 6 million deaths yearly. </a:t>
            </a:r>
          </a:p>
          <a:p>
            <a:endParaRPr lang="en-US" sz="2200"/>
          </a:p>
          <a:p>
            <a:r>
              <a:rPr lang="en-US" sz="2200"/>
              <a:t>Fortunately, declining in many countries.</a:t>
            </a:r>
          </a:p>
        </p:txBody>
      </p:sp>
      <p:sp>
        <p:nvSpPr>
          <p:cNvPr id="8"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9A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115564-BA53-4747-82E9-80F2330C040D}"/>
              </a:ext>
            </a:extLst>
          </p:cNvPr>
          <p:cNvPicPr>
            <a:picLocks noChangeAspect="1"/>
          </p:cNvPicPr>
          <p:nvPr/>
        </p:nvPicPr>
        <p:blipFill>
          <a:blip r:embed="rId2"/>
          <a:stretch>
            <a:fillRect/>
          </a:stretch>
        </p:blipFill>
        <p:spPr>
          <a:xfrm>
            <a:off x="9254442" y="3189152"/>
            <a:ext cx="1462088" cy="479696"/>
          </a:xfrm>
          <a:prstGeom prst="rect">
            <a:avLst/>
          </a:prstGeom>
        </p:spPr>
      </p:pic>
    </p:spTree>
    <p:extLst>
      <p:ext uri="{BB962C8B-B14F-4D97-AF65-F5344CB8AC3E}">
        <p14:creationId xmlns:p14="http://schemas.microsoft.com/office/powerpoint/2010/main" val="24914069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543547-DAFA-4D02-9CA0-3970F347A1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8800" kern="1200" dirty="0">
                <a:solidFill>
                  <a:srgbClr val="FFFFFF"/>
                </a:solidFill>
                <a:latin typeface="+mj-lt"/>
                <a:ea typeface="+mj-ea"/>
                <a:cs typeface="+mj-cs"/>
              </a:rPr>
              <a:t>Role Play</a:t>
            </a:r>
          </a:p>
        </p:txBody>
      </p:sp>
    </p:spTree>
    <p:extLst>
      <p:ext uri="{BB962C8B-B14F-4D97-AF65-F5344CB8AC3E}">
        <p14:creationId xmlns:p14="http://schemas.microsoft.com/office/powerpoint/2010/main" val="3076041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F4875079-D69F-4100-A67E-56A82EF52024}"/>
              </a:ext>
            </a:extLst>
          </p:cNvPr>
          <p:cNvGraphicFramePr>
            <a:graphicFrameLocks noGrp="1"/>
          </p:cNvGraphicFramePr>
          <p:nvPr>
            <p:ph idx="1"/>
            <p:extLst>
              <p:ext uri="{D42A27DB-BD31-4B8C-83A1-F6EECF244321}">
                <p14:modId xmlns:p14="http://schemas.microsoft.com/office/powerpoint/2010/main" val="210104967"/>
              </p:ext>
            </p:extLst>
          </p:nvPr>
        </p:nvGraphicFramePr>
        <p:xfrm>
          <a:off x="838200" y="675250"/>
          <a:ext cx="10515600" cy="550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049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E94C-1556-41EA-A356-0B615CAFAEF8}"/>
              </a:ext>
            </a:extLst>
          </p:cNvPr>
          <p:cNvSpPr>
            <a:spLocks noGrp="1"/>
          </p:cNvSpPr>
          <p:nvPr>
            <p:ph type="title"/>
          </p:nvPr>
        </p:nvSpPr>
        <p:spPr>
          <a:xfrm>
            <a:off x="838200" y="18256"/>
            <a:ext cx="10515600" cy="1106734"/>
          </a:xfrm>
        </p:spPr>
        <p:txBody>
          <a:bodyPr/>
          <a:lstStyle/>
          <a:p>
            <a:r>
              <a:rPr lang="en-US" dirty="0" err="1"/>
              <a:t>Mcq’s</a:t>
            </a:r>
            <a:endParaRPr lang="en-US" dirty="0"/>
          </a:p>
        </p:txBody>
      </p:sp>
      <p:sp>
        <p:nvSpPr>
          <p:cNvPr id="3" name="Content Placeholder 2">
            <a:extLst>
              <a:ext uri="{FF2B5EF4-FFF2-40B4-BE49-F238E27FC236}">
                <a16:creationId xmlns:a16="http://schemas.microsoft.com/office/drawing/2014/main" id="{67589EE1-3412-4582-8459-37566F55299C}"/>
              </a:ext>
            </a:extLst>
          </p:cNvPr>
          <p:cNvSpPr>
            <a:spLocks noGrp="1"/>
          </p:cNvSpPr>
          <p:nvPr>
            <p:ph idx="1"/>
          </p:nvPr>
        </p:nvSpPr>
        <p:spPr>
          <a:xfrm>
            <a:off x="99752" y="1058487"/>
            <a:ext cx="11787447" cy="5118476"/>
          </a:xfrm>
        </p:spPr>
        <p:txBody>
          <a:bodyPr>
            <a:normAutofit/>
          </a:bodyPr>
          <a:lstStyle/>
          <a:p>
            <a:r>
              <a:rPr lang="en-US" sz="2000" dirty="0">
                <a:solidFill>
                  <a:srgbClr val="C00000"/>
                </a:solidFill>
              </a:rPr>
              <a:t>According to the ministry of health, what is the percentage of smoking in Saudi individuals ?</a:t>
            </a:r>
          </a:p>
          <a:p>
            <a:pPr marL="514350" indent="-514350">
              <a:buFont typeface="+mj-lt"/>
              <a:buAutoNum type="alphaUcPeriod"/>
            </a:pPr>
            <a:r>
              <a:rPr lang="en-US" sz="2000" dirty="0"/>
              <a:t>10%</a:t>
            </a:r>
          </a:p>
          <a:p>
            <a:pPr marL="514350" indent="-514350">
              <a:buFont typeface="+mj-lt"/>
              <a:buAutoNum type="alphaUcPeriod"/>
            </a:pPr>
            <a:r>
              <a:rPr lang="en-US" sz="2000" dirty="0">
                <a:solidFill>
                  <a:srgbClr val="FF0000"/>
                </a:solidFill>
              </a:rPr>
              <a:t>12%</a:t>
            </a:r>
          </a:p>
          <a:p>
            <a:pPr marL="514350" indent="-514350">
              <a:buFont typeface="+mj-lt"/>
              <a:buAutoNum type="alphaUcPeriod"/>
            </a:pPr>
            <a:r>
              <a:rPr lang="en-US" sz="2000" dirty="0"/>
              <a:t>15%</a:t>
            </a:r>
          </a:p>
          <a:p>
            <a:pPr marL="514350" indent="-514350">
              <a:buFont typeface="+mj-lt"/>
              <a:buAutoNum type="alphaUcPeriod"/>
            </a:pPr>
            <a:r>
              <a:rPr lang="en-US" sz="2000" dirty="0"/>
              <a:t>18%</a:t>
            </a:r>
          </a:p>
          <a:p>
            <a:r>
              <a:rPr lang="en-US" sz="2000" dirty="0">
                <a:solidFill>
                  <a:srgbClr val="C00000"/>
                </a:solidFill>
              </a:rPr>
              <a:t>Smoking is responsible for approximately what percentage of lung cancers</a:t>
            </a:r>
          </a:p>
          <a:p>
            <a:pPr marL="514350" indent="-514350">
              <a:buFont typeface="+mj-lt"/>
              <a:buAutoNum type="alphaUcPeriod"/>
            </a:pPr>
            <a:r>
              <a:rPr lang="en-US" sz="2000" dirty="0"/>
              <a:t>50%</a:t>
            </a:r>
          </a:p>
          <a:p>
            <a:pPr marL="514350" indent="-514350">
              <a:buFont typeface="+mj-lt"/>
              <a:buAutoNum type="alphaUcPeriod"/>
            </a:pPr>
            <a:r>
              <a:rPr lang="en-US" sz="2000" dirty="0"/>
              <a:t>65%</a:t>
            </a:r>
          </a:p>
          <a:p>
            <a:pPr marL="514350" indent="-514350">
              <a:buFont typeface="+mj-lt"/>
              <a:buAutoNum type="alphaUcPeriod"/>
            </a:pPr>
            <a:r>
              <a:rPr lang="en-US" sz="2000" dirty="0"/>
              <a:t>75%</a:t>
            </a:r>
          </a:p>
          <a:p>
            <a:pPr marL="514350" indent="-514350">
              <a:buFont typeface="+mj-lt"/>
              <a:buAutoNum type="alphaUcPeriod"/>
            </a:pPr>
            <a:r>
              <a:rPr lang="en-US" sz="2000" dirty="0">
                <a:solidFill>
                  <a:srgbClr val="FF0000"/>
                </a:solidFill>
              </a:rPr>
              <a:t>90%</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2339863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E94C-1556-41EA-A356-0B615CAFAEF8}"/>
              </a:ext>
            </a:extLst>
          </p:cNvPr>
          <p:cNvSpPr>
            <a:spLocks noGrp="1"/>
          </p:cNvSpPr>
          <p:nvPr>
            <p:ph type="title"/>
          </p:nvPr>
        </p:nvSpPr>
        <p:spPr>
          <a:xfrm>
            <a:off x="838200" y="18256"/>
            <a:ext cx="10515600" cy="1106734"/>
          </a:xfrm>
        </p:spPr>
        <p:txBody>
          <a:bodyPr/>
          <a:lstStyle/>
          <a:p>
            <a:r>
              <a:rPr lang="en-US" dirty="0" err="1"/>
              <a:t>Mcq’s</a:t>
            </a:r>
            <a:endParaRPr lang="en-US" dirty="0"/>
          </a:p>
        </p:txBody>
      </p:sp>
      <p:sp>
        <p:nvSpPr>
          <p:cNvPr id="3" name="Content Placeholder 2">
            <a:extLst>
              <a:ext uri="{FF2B5EF4-FFF2-40B4-BE49-F238E27FC236}">
                <a16:creationId xmlns:a16="http://schemas.microsoft.com/office/drawing/2014/main" id="{67589EE1-3412-4582-8459-37566F55299C}"/>
              </a:ext>
            </a:extLst>
          </p:cNvPr>
          <p:cNvSpPr>
            <a:spLocks noGrp="1"/>
          </p:cNvSpPr>
          <p:nvPr>
            <p:ph idx="1"/>
          </p:nvPr>
        </p:nvSpPr>
        <p:spPr>
          <a:xfrm>
            <a:off x="99752" y="1058487"/>
            <a:ext cx="11787447" cy="5118476"/>
          </a:xfrm>
        </p:spPr>
        <p:txBody>
          <a:bodyPr>
            <a:normAutofit/>
          </a:bodyPr>
          <a:lstStyle/>
          <a:p>
            <a:r>
              <a:rPr lang="en-US" sz="2000" dirty="0">
                <a:solidFill>
                  <a:srgbClr val="C00000"/>
                </a:solidFill>
                <a:sym typeface="Arial"/>
              </a:rPr>
              <a:t>Which medication gets rid of symptoms faster than any other medication in term of NRTs ?</a:t>
            </a:r>
          </a:p>
          <a:p>
            <a:pPr marL="514350" indent="-514350">
              <a:buFont typeface="+mj-lt"/>
              <a:buAutoNum type="alphaUcPeriod"/>
            </a:pPr>
            <a:r>
              <a:rPr lang="en-US" sz="2000" dirty="0"/>
              <a:t>skin patches</a:t>
            </a:r>
          </a:p>
          <a:p>
            <a:pPr marL="514350" indent="-514350">
              <a:buFont typeface="+mj-lt"/>
              <a:buAutoNum type="alphaUcPeriod"/>
            </a:pPr>
            <a:r>
              <a:rPr lang="en-US" sz="2000" dirty="0"/>
              <a:t>chewing gum</a:t>
            </a:r>
          </a:p>
          <a:p>
            <a:pPr marL="514350" indent="-514350">
              <a:buFont typeface="+mj-lt"/>
              <a:buAutoNum type="alphaUcPeriod"/>
            </a:pPr>
            <a:r>
              <a:rPr lang="en-US" sz="2000" dirty="0"/>
              <a:t>lozenges</a:t>
            </a:r>
          </a:p>
          <a:p>
            <a:pPr marL="514350" indent="-514350">
              <a:buFont typeface="+mj-lt"/>
              <a:buAutoNum type="alphaUcPeriod"/>
            </a:pPr>
            <a:r>
              <a:rPr lang="en-US" sz="2000" dirty="0">
                <a:solidFill>
                  <a:srgbClr val="FF0000"/>
                </a:solidFill>
              </a:rPr>
              <a:t>intranasal spray</a:t>
            </a:r>
            <a:endParaRPr lang="en-US" sz="2000" dirty="0">
              <a:solidFill>
                <a:srgbClr val="FF0000"/>
              </a:solidFill>
              <a:sym typeface="Arial"/>
            </a:endParaRPr>
          </a:p>
          <a:p>
            <a:r>
              <a:rPr lang="en-US" sz="2000" dirty="0">
                <a:solidFill>
                  <a:srgbClr val="C00000"/>
                </a:solidFill>
              </a:rPr>
              <a:t>Nicotine Gum (Nicorette®) is </a:t>
            </a:r>
            <a:r>
              <a:rPr lang="en" sz="2000" dirty="0">
                <a:solidFill>
                  <a:srgbClr val="C00000"/>
                </a:solidFill>
              </a:rPr>
              <a:t>Contraindicated in:</a:t>
            </a:r>
          </a:p>
          <a:p>
            <a:pPr marL="514350" indent="-514350">
              <a:lnSpc>
                <a:spcPct val="100000"/>
              </a:lnSpc>
              <a:buFont typeface="+mj-lt"/>
              <a:buAutoNum type="alphaUcPeriod"/>
            </a:pPr>
            <a:r>
              <a:rPr lang="en" sz="2000" dirty="0">
                <a:solidFill>
                  <a:srgbClr val="FF0000"/>
                </a:solidFill>
              </a:rPr>
              <a:t>Active temporomandibular joint disease</a:t>
            </a:r>
          </a:p>
          <a:p>
            <a:pPr marL="514350" indent="-514350">
              <a:lnSpc>
                <a:spcPct val="100000"/>
              </a:lnSpc>
              <a:buFont typeface="+mj-lt"/>
              <a:buAutoNum type="alphaUcPeriod"/>
            </a:pPr>
            <a:r>
              <a:rPr lang="en" sz="2000" dirty="0">
                <a:sym typeface="Arial"/>
              </a:rPr>
              <a:t>Eplipsy </a:t>
            </a:r>
          </a:p>
          <a:p>
            <a:pPr marL="514350" indent="-514350">
              <a:lnSpc>
                <a:spcPct val="100000"/>
              </a:lnSpc>
              <a:buFont typeface="+mj-lt"/>
              <a:buAutoNum type="alphaUcPeriod"/>
            </a:pPr>
            <a:r>
              <a:rPr lang="en" sz="2000" dirty="0">
                <a:sym typeface="Arial"/>
              </a:rPr>
              <a:t>Pregnancy </a:t>
            </a:r>
          </a:p>
          <a:p>
            <a:pPr marL="514350" indent="-514350">
              <a:lnSpc>
                <a:spcPct val="100000"/>
              </a:lnSpc>
              <a:buFont typeface="+mj-lt"/>
              <a:buAutoNum type="alphaUcPeriod"/>
            </a:pPr>
            <a:r>
              <a:rPr lang="en" sz="2000" dirty="0">
                <a:sym typeface="Arial"/>
              </a:rPr>
              <a:t>Osteoprosis </a:t>
            </a:r>
            <a:endParaRPr lang="en-US" sz="2000" dirty="0">
              <a:sym typeface="Arial"/>
            </a:endParaRPr>
          </a:p>
          <a:p>
            <a:pPr marL="0" indent="0">
              <a:buNone/>
            </a:pPr>
            <a:endParaRPr lang="en-US" sz="2000" dirty="0"/>
          </a:p>
        </p:txBody>
      </p:sp>
    </p:spTree>
    <p:extLst>
      <p:ext uri="{BB962C8B-B14F-4D97-AF65-F5344CB8AC3E}">
        <p14:creationId xmlns:p14="http://schemas.microsoft.com/office/powerpoint/2010/main" val="33766557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E94C-1556-41EA-A356-0B615CAFAEF8}"/>
              </a:ext>
            </a:extLst>
          </p:cNvPr>
          <p:cNvSpPr>
            <a:spLocks noGrp="1"/>
          </p:cNvSpPr>
          <p:nvPr>
            <p:ph type="title"/>
          </p:nvPr>
        </p:nvSpPr>
        <p:spPr>
          <a:xfrm>
            <a:off x="838200" y="18256"/>
            <a:ext cx="10515600" cy="1106734"/>
          </a:xfrm>
        </p:spPr>
        <p:txBody>
          <a:bodyPr/>
          <a:lstStyle/>
          <a:p>
            <a:r>
              <a:rPr lang="en-US" dirty="0" err="1"/>
              <a:t>Mcq’s</a:t>
            </a:r>
            <a:endParaRPr lang="en-US" dirty="0"/>
          </a:p>
        </p:txBody>
      </p:sp>
      <p:sp>
        <p:nvSpPr>
          <p:cNvPr id="3" name="Content Placeholder 2">
            <a:extLst>
              <a:ext uri="{FF2B5EF4-FFF2-40B4-BE49-F238E27FC236}">
                <a16:creationId xmlns:a16="http://schemas.microsoft.com/office/drawing/2014/main" id="{67589EE1-3412-4582-8459-37566F55299C}"/>
              </a:ext>
            </a:extLst>
          </p:cNvPr>
          <p:cNvSpPr>
            <a:spLocks noGrp="1"/>
          </p:cNvSpPr>
          <p:nvPr>
            <p:ph idx="1"/>
          </p:nvPr>
        </p:nvSpPr>
        <p:spPr>
          <a:xfrm>
            <a:off x="99752" y="1058487"/>
            <a:ext cx="11787447" cy="5118476"/>
          </a:xfrm>
        </p:spPr>
        <p:txBody>
          <a:bodyPr>
            <a:normAutofit/>
          </a:bodyPr>
          <a:lstStyle/>
          <a:p>
            <a:r>
              <a:rPr lang="en-US" sz="2000" dirty="0">
                <a:solidFill>
                  <a:srgbClr val="C00000"/>
                </a:solidFill>
              </a:rPr>
              <a:t>A chronic relapsing and remitting illness, and patients require a longitudinal, chronic care approach “ describes which of the following?</a:t>
            </a:r>
          </a:p>
          <a:p>
            <a:pPr marL="514350" indent="-514350">
              <a:buFont typeface="+mj-lt"/>
              <a:buAutoNum type="alphaUcPeriod"/>
            </a:pPr>
            <a:r>
              <a:rPr lang="en-US" sz="2000" dirty="0"/>
              <a:t>Hazardous use</a:t>
            </a:r>
          </a:p>
          <a:p>
            <a:pPr marL="514350" indent="-514350">
              <a:buFont typeface="+mj-lt"/>
              <a:buAutoNum type="alphaUcPeriod"/>
            </a:pPr>
            <a:r>
              <a:rPr lang="en-US" sz="2000" dirty="0"/>
              <a:t>Substance abuse</a:t>
            </a:r>
          </a:p>
          <a:p>
            <a:pPr marL="514350" indent="-514350">
              <a:buFont typeface="+mj-lt"/>
              <a:buAutoNum type="alphaUcPeriod"/>
            </a:pPr>
            <a:r>
              <a:rPr lang="en-US" sz="2000" dirty="0">
                <a:solidFill>
                  <a:srgbClr val="FF0000"/>
                </a:solidFill>
              </a:rPr>
              <a:t>Substance dependence</a:t>
            </a:r>
          </a:p>
          <a:p>
            <a:pPr marL="514350" indent="-514350">
              <a:buFont typeface="+mj-lt"/>
              <a:buAutoNum type="alphaUcPeriod"/>
            </a:pPr>
            <a:r>
              <a:rPr lang="en-US" sz="2000" dirty="0"/>
              <a:t>At-risk use</a:t>
            </a:r>
          </a:p>
          <a:p>
            <a:r>
              <a:rPr lang="en-US" sz="2000" dirty="0">
                <a:solidFill>
                  <a:srgbClr val="C00000"/>
                </a:solidFill>
              </a:rPr>
              <a:t>Which of the following is the best treatment for stimulant drug dependence?</a:t>
            </a:r>
          </a:p>
          <a:p>
            <a:pPr marL="514350" indent="-514350">
              <a:buFont typeface="+mj-lt"/>
              <a:buAutoNum type="alphaUcPeriod"/>
            </a:pPr>
            <a:r>
              <a:rPr lang="en-US" sz="2000" dirty="0"/>
              <a:t>Buprenorphine</a:t>
            </a:r>
          </a:p>
          <a:p>
            <a:pPr marL="514350" indent="-514350">
              <a:buFont typeface="+mj-lt"/>
              <a:buAutoNum type="alphaUcPeriod"/>
            </a:pPr>
            <a:r>
              <a:rPr lang="en-US" sz="2000" dirty="0"/>
              <a:t>Beta Blockers</a:t>
            </a:r>
          </a:p>
          <a:p>
            <a:pPr marL="514350" indent="-514350">
              <a:buFont typeface="+mj-lt"/>
              <a:buAutoNum type="alphaUcPeriod"/>
            </a:pPr>
            <a:r>
              <a:rPr lang="en-US" sz="2000" dirty="0"/>
              <a:t>Benzodiazepines</a:t>
            </a:r>
          </a:p>
          <a:p>
            <a:pPr marL="514350" indent="-514350">
              <a:buFont typeface="+mj-lt"/>
              <a:buAutoNum type="alphaUcPeriod"/>
            </a:pPr>
            <a:r>
              <a:rPr lang="en-US" sz="2000" dirty="0">
                <a:solidFill>
                  <a:srgbClr val="FF0000"/>
                </a:solidFill>
              </a:rPr>
              <a:t>Behavioral Therapy</a:t>
            </a:r>
          </a:p>
          <a:p>
            <a:pPr marL="0" indent="0">
              <a:buNone/>
            </a:pPr>
            <a:endParaRPr lang="en-US" sz="2000" dirty="0"/>
          </a:p>
        </p:txBody>
      </p:sp>
    </p:spTree>
    <p:extLst>
      <p:ext uri="{BB962C8B-B14F-4D97-AF65-F5344CB8AC3E}">
        <p14:creationId xmlns:p14="http://schemas.microsoft.com/office/powerpoint/2010/main" val="42631009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DFBCA0-F9D1-4CE6-B0E6-3D03354B2EBB}"/>
              </a:ext>
            </a:extLst>
          </p:cNvPr>
          <p:cNvSpPr>
            <a:spLocks noGrp="1"/>
          </p:cNvSpPr>
          <p:nvPr>
            <p:ph type="ctrTitle"/>
          </p:nvPr>
        </p:nvSpPr>
        <p:spPr>
          <a:xfrm>
            <a:off x="3045368" y="2043663"/>
            <a:ext cx="6105194" cy="2031055"/>
          </a:xfrm>
        </p:spPr>
        <p:txBody>
          <a:bodyPr>
            <a:normAutofit/>
          </a:bodyPr>
          <a:lstStyle/>
          <a:p>
            <a:r>
              <a:rPr lang="en-US">
                <a:solidFill>
                  <a:srgbClr val="FFFFFF"/>
                </a:solidFill>
              </a:rPr>
              <a:t>Thank you </a:t>
            </a:r>
          </a:p>
        </p:txBody>
      </p:sp>
    </p:spTree>
    <p:extLst>
      <p:ext uri="{BB962C8B-B14F-4D97-AF65-F5344CB8AC3E}">
        <p14:creationId xmlns:p14="http://schemas.microsoft.com/office/powerpoint/2010/main" val="13167832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5452-50FE-483E-9324-7ADC1F69A93E}"/>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DE740491-A6BB-4809-AD40-1F9AEFFFC078}"/>
              </a:ext>
            </a:extLst>
          </p:cNvPr>
          <p:cNvSpPr>
            <a:spLocks noGrp="1"/>
          </p:cNvSpPr>
          <p:nvPr>
            <p:ph idx="1"/>
          </p:nvPr>
        </p:nvSpPr>
        <p:spPr/>
        <p:txBody>
          <a:bodyPr>
            <a:normAutofit fontScale="62500" lnSpcReduction="20000"/>
          </a:bodyPr>
          <a:lstStyle/>
          <a:p>
            <a:r>
              <a:rPr lang="en-US" dirty="0"/>
              <a:t>World health organization</a:t>
            </a:r>
          </a:p>
          <a:p>
            <a:r>
              <a:rPr lang="en-US" dirty="0"/>
              <a:t>Moradi-</a:t>
            </a:r>
            <a:r>
              <a:rPr lang="en-US" dirty="0" err="1"/>
              <a:t>Lakeh</a:t>
            </a:r>
            <a:r>
              <a:rPr lang="en-US" dirty="0"/>
              <a:t> M, El </a:t>
            </a:r>
            <a:r>
              <a:rPr lang="en-US" dirty="0" err="1"/>
              <a:t>Bcheraoui</a:t>
            </a:r>
            <a:r>
              <a:rPr lang="en-US" dirty="0"/>
              <a:t> C, </a:t>
            </a:r>
            <a:r>
              <a:rPr lang="en-US" dirty="0" err="1"/>
              <a:t>Tuffaha</a:t>
            </a:r>
            <a:r>
              <a:rPr lang="en-US" dirty="0"/>
              <a:t> M, et al. Tobacco consumption in the Kingdom of Saudi Arabia, 2013: findings from a national survey. </a:t>
            </a:r>
            <a:r>
              <a:rPr lang="en-US" i="1" dirty="0"/>
              <a:t>BMC Public Health</a:t>
            </a:r>
            <a:r>
              <a:rPr lang="en-US" dirty="0"/>
              <a:t>. 2015;15:611. Published 2015 Jul 5. doi:10.1186/s12889-015-1902-3 (</a:t>
            </a:r>
            <a:r>
              <a:rPr lang="en-US" dirty="0" err="1"/>
              <a:t>Pubmed</a:t>
            </a:r>
            <a:r>
              <a:rPr lang="en-US" dirty="0"/>
              <a:t>)</a:t>
            </a:r>
          </a:p>
          <a:p>
            <a:r>
              <a:rPr lang="en-US" dirty="0">
                <a:hlinkClick r:id="rId2"/>
              </a:rPr>
              <a:t>https://www.moh.gov.sa/Ministry/Statistics/Documents/smoking.pdf</a:t>
            </a:r>
            <a:r>
              <a:rPr lang="en-US" dirty="0"/>
              <a:t> (</a:t>
            </a:r>
            <a:r>
              <a:rPr lang="en-US" dirty="0" err="1"/>
              <a:t>Minstery</a:t>
            </a:r>
            <a:r>
              <a:rPr lang="en-US" dirty="0"/>
              <a:t> of Health)</a:t>
            </a:r>
          </a:p>
          <a:p>
            <a:r>
              <a:rPr lang="en-US" dirty="0"/>
              <a:t>CDC</a:t>
            </a:r>
          </a:p>
          <a:p>
            <a:r>
              <a:rPr lang="en-US" dirty="0"/>
              <a:t>NHS</a:t>
            </a:r>
          </a:p>
          <a:p>
            <a:r>
              <a:rPr lang="en-US" dirty="0">
                <a:hlinkClick r:id="rId3"/>
              </a:rPr>
              <a:t>https://www.cdc.gov/tobacco/campaign/tips/quit-smoking/guide/explore-medications.html</a:t>
            </a:r>
            <a:endParaRPr lang="en-US" dirty="0"/>
          </a:p>
          <a:p>
            <a:r>
              <a:rPr lang="en-US" dirty="0">
                <a:hlinkClick r:id="rId4"/>
              </a:rPr>
              <a:t>http://apps.who.int/iris/bitstream/handle/10665/112835/9789241506953_eng.pdf;jsessionid=433CEB0C24EE5F5FED904DDAD528C731?sequence=1</a:t>
            </a:r>
            <a:endParaRPr lang="en-US" dirty="0"/>
          </a:p>
          <a:p>
            <a:r>
              <a:rPr lang="en-US" dirty="0"/>
              <a:t>Am Fam Physician. 2013 Jul 15;88(2):113-21 </a:t>
            </a:r>
          </a:p>
          <a:p>
            <a:r>
              <a:rPr lang="en-US" dirty="0"/>
              <a:t>https://www.drugabuse.gov/publications/drugs-brains-behavior-science-addiction/drug-misuse-addiction</a:t>
            </a:r>
          </a:p>
          <a:p>
            <a:r>
              <a:rPr lang="en-US" dirty="0"/>
              <a:t>Whitesell M, </a:t>
            </a:r>
            <a:r>
              <a:rPr lang="en-US" dirty="0" err="1"/>
              <a:t>Bachand</a:t>
            </a:r>
            <a:r>
              <a:rPr lang="en-US" dirty="0"/>
              <a:t> A, Peel J, Brown M. Familial, social, and individual factors contributing to risk for adolescent substance use. J Addict. 2013;2013:579310.</a:t>
            </a:r>
          </a:p>
          <a:p>
            <a:r>
              <a:rPr lang="en-US" dirty="0"/>
              <a:t>Cochrane </a:t>
            </a:r>
            <a:r>
              <a:rPr lang="en-US" dirty="0" err="1"/>
              <a:t>liprary</a:t>
            </a:r>
            <a:r>
              <a:rPr lang="en-US" dirty="0"/>
              <a:t> </a:t>
            </a:r>
          </a:p>
          <a:p>
            <a:endParaRPr lang="en-US" dirty="0"/>
          </a:p>
        </p:txBody>
      </p:sp>
    </p:spTree>
    <p:extLst>
      <p:ext uri="{BB962C8B-B14F-4D97-AF65-F5344CB8AC3E}">
        <p14:creationId xmlns:p14="http://schemas.microsoft.com/office/powerpoint/2010/main" val="234759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 Saudi Arabia ??</a:t>
            </a:r>
          </a:p>
        </p:txBody>
      </p:sp>
      <p:grpSp>
        <p:nvGrpSpPr>
          <p:cNvPr id="4" name="Group 406">
            <a:extLst>
              <a:ext uri="{FF2B5EF4-FFF2-40B4-BE49-F238E27FC236}">
                <a16:creationId xmlns:a16="http://schemas.microsoft.com/office/drawing/2014/main" id="{8CCBF86F-9BD5-464B-983D-596672BF591C}"/>
              </a:ext>
            </a:extLst>
          </p:cNvPr>
          <p:cNvGrpSpPr/>
          <p:nvPr/>
        </p:nvGrpSpPr>
        <p:grpSpPr>
          <a:xfrm>
            <a:off x="3604260" y="2286794"/>
            <a:ext cx="4983479" cy="3429000"/>
            <a:chOff x="0" y="-3"/>
            <a:chExt cx="2898643" cy="2514602"/>
          </a:xfrm>
        </p:grpSpPr>
        <p:grpSp>
          <p:nvGrpSpPr>
            <p:cNvPr id="5" name="Group 338">
              <a:extLst>
                <a:ext uri="{FF2B5EF4-FFF2-40B4-BE49-F238E27FC236}">
                  <a16:creationId xmlns:a16="http://schemas.microsoft.com/office/drawing/2014/main" id="{57046D09-BB14-4BDC-A664-9CF73B66BE5C}"/>
                </a:ext>
              </a:extLst>
            </p:cNvPr>
            <p:cNvGrpSpPr/>
            <p:nvPr/>
          </p:nvGrpSpPr>
          <p:grpSpPr>
            <a:xfrm>
              <a:off x="9041" y="-3"/>
              <a:ext cx="2234410" cy="2514603"/>
              <a:chOff x="-1" y="-1"/>
              <a:chExt cx="2234408" cy="2514602"/>
            </a:xfrm>
          </p:grpSpPr>
          <p:sp>
            <p:nvSpPr>
              <p:cNvPr id="73" name="Shape 140">
                <a:extLst>
                  <a:ext uri="{FF2B5EF4-FFF2-40B4-BE49-F238E27FC236}">
                    <a16:creationId xmlns:a16="http://schemas.microsoft.com/office/drawing/2014/main" id="{978576E8-6782-442E-B85E-DC112084CCA8}"/>
                  </a:ext>
                </a:extLst>
              </p:cNvPr>
              <p:cNvSpPr/>
              <p:nvPr/>
            </p:nvSpPr>
            <p:spPr>
              <a:xfrm>
                <a:off x="1335053" y="1581712"/>
                <a:ext cx="128246" cy="405652"/>
              </a:xfrm>
              <a:custGeom>
                <a:avLst/>
                <a:gdLst/>
                <a:ahLst/>
                <a:cxnLst>
                  <a:cxn ang="0">
                    <a:pos x="wd2" y="hd2"/>
                  </a:cxn>
                  <a:cxn ang="5400000">
                    <a:pos x="wd2" y="hd2"/>
                  </a:cxn>
                  <a:cxn ang="10800000">
                    <a:pos x="wd2" y="hd2"/>
                  </a:cxn>
                  <a:cxn ang="16200000">
                    <a:pos x="wd2" y="hd2"/>
                  </a:cxn>
                </a:cxnLst>
                <a:rect l="0" t="0" r="r" b="b"/>
                <a:pathLst>
                  <a:path w="21600" h="21600" extrusionOk="0">
                    <a:moveTo>
                      <a:pt x="21323" y="14266"/>
                    </a:moveTo>
                    <a:lnTo>
                      <a:pt x="21323" y="15068"/>
                    </a:lnTo>
                    <a:lnTo>
                      <a:pt x="21600" y="15068"/>
                    </a:lnTo>
                    <a:lnTo>
                      <a:pt x="21600" y="15298"/>
                    </a:lnTo>
                    <a:lnTo>
                      <a:pt x="21323" y="15298"/>
                    </a:lnTo>
                    <a:lnTo>
                      <a:pt x="21323" y="15584"/>
                    </a:lnTo>
                    <a:lnTo>
                      <a:pt x="21600" y="15584"/>
                    </a:lnTo>
                    <a:lnTo>
                      <a:pt x="21600" y="15756"/>
                    </a:lnTo>
                    <a:lnTo>
                      <a:pt x="21046" y="15756"/>
                    </a:lnTo>
                    <a:lnTo>
                      <a:pt x="21046" y="15584"/>
                    </a:lnTo>
                    <a:lnTo>
                      <a:pt x="21046" y="15871"/>
                    </a:lnTo>
                    <a:lnTo>
                      <a:pt x="21323" y="15871"/>
                    </a:lnTo>
                    <a:lnTo>
                      <a:pt x="21323" y="16157"/>
                    </a:lnTo>
                    <a:lnTo>
                      <a:pt x="21046" y="16157"/>
                    </a:lnTo>
                    <a:lnTo>
                      <a:pt x="21323" y="16157"/>
                    </a:lnTo>
                    <a:lnTo>
                      <a:pt x="21323" y="16386"/>
                    </a:lnTo>
                    <a:lnTo>
                      <a:pt x="21046" y="16386"/>
                    </a:lnTo>
                    <a:lnTo>
                      <a:pt x="21046" y="16272"/>
                    </a:lnTo>
                    <a:lnTo>
                      <a:pt x="21046" y="16959"/>
                    </a:lnTo>
                    <a:lnTo>
                      <a:pt x="20631" y="16959"/>
                    </a:lnTo>
                    <a:lnTo>
                      <a:pt x="20631" y="17246"/>
                    </a:lnTo>
                    <a:lnTo>
                      <a:pt x="20354" y="17246"/>
                    </a:lnTo>
                    <a:lnTo>
                      <a:pt x="20354" y="17647"/>
                    </a:lnTo>
                    <a:lnTo>
                      <a:pt x="19385" y="17647"/>
                    </a:lnTo>
                    <a:lnTo>
                      <a:pt x="19385" y="17761"/>
                    </a:lnTo>
                    <a:lnTo>
                      <a:pt x="18692" y="17761"/>
                    </a:lnTo>
                    <a:lnTo>
                      <a:pt x="18692" y="18048"/>
                    </a:lnTo>
                    <a:lnTo>
                      <a:pt x="18415" y="18048"/>
                    </a:lnTo>
                    <a:lnTo>
                      <a:pt x="18415" y="18162"/>
                    </a:lnTo>
                    <a:lnTo>
                      <a:pt x="17446" y="18162"/>
                    </a:lnTo>
                    <a:lnTo>
                      <a:pt x="17446" y="18449"/>
                    </a:lnTo>
                    <a:lnTo>
                      <a:pt x="16754" y="18449"/>
                    </a:lnTo>
                    <a:lnTo>
                      <a:pt x="16754" y="18563"/>
                    </a:lnTo>
                    <a:lnTo>
                      <a:pt x="16062" y="18563"/>
                    </a:lnTo>
                    <a:lnTo>
                      <a:pt x="16062" y="18735"/>
                    </a:lnTo>
                    <a:lnTo>
                      <a:pt x="15785" y="18735"/>
                    </a:lnTo>
                    <a:lnTo>
                      <a:pt x="15785" y="18850"/>
                    </a:lnTo>
                    <a:lnTo>
                      <a:pt x="15092" y="18850"/>
                    </a:lnTo>
                    <a:lnTo>
                      <a:pt x="15092" y="18964"/>
                    </a:lnTo>
                    <a:lnTo>
                      <a:pt x="14400" y="18964"/>
                    </a:lnTo>
                    <a:lnTo>
                      <a:pt x="14400" y="18850"/>
                    </a:lnTo>
                    <a:lnTo>
                      <a:pt x="14123" y="18850"/>
                    </a:lnTo>
                    <a:lnTo>
                      <a:pt x="14123" y="18964"/>
                    </a:lnTo>
                    <a:lnTo>
                      <a:pt x="13846" y="18964"/>
                    </a:lnTo>
                    <a:lnTo>
                      <a:pt x="13846" y="19423"/>
                    </a:lnTo>
                    <a:lnTo>
                      <a:pt x="13431" y="19423"/>
                    </a:lnTo>
                    <a:lnTo>
                      <a:pt x="13431" y="19537"/>
                    </a:lnTo>
                    <a:lnTo>
                      <a:pt x="13154" y="19537"/>
                    </a:lnTo>
                    <a:lnTo>
                      <a:pt x="13431" y="19537"/>
                    </a:lnTo>
                    <a:lnTo>
                      <a:pt x="13431" y="19652"/>
                    </a:lnTo>
                    <a:lnTo>
                      <a:pt x="13154" y="19652"/>
                    </a:lnTo>
                    <a:lnTo>
                      <a:pt x="13154" y="20053"/>
                    </a:lnTo>
                    <a:lnTo>
                      <a:pt x="12738" y="20053"/>
                    </a:lnTo>
                    <a:lnTo>
                      <a:pt x="12738" y="20225"/>
                    </a:lnTo>
                    <a:lnTo>
                      <a:pt x="12185" y="20225"/>
                    </a:lnTo>
                    <a:lnTo>
                      <a:pt x="12185" y="20053"/>
                    </a:lnTo>
                    <a:lnTo>
                      <a:pt x="12185" y="20225"/>
                    </a:lnTo>
                    <a:lnTo>
                      <a:pt x="11769" y="20225"/>
                    </a:lnTo>
                    <a:lnTo>
                      <a:pt x="11769" y="20511"/>
                    </a:lnTo>
                    <a:lnTo>
                      <a:pt x="11215" y="20511"/>
                    </a:lnTo>
                    <a:lnTo>
                      <a:pt x="11215" y="20626"/>
                    </a:lnTo>
                    <a:lnTo>
                      <a:pt x="10108" y="20626"/>
                    </a:lnTo>
                    <a:lnTo>
                      <a:pt x="10108" y="20741"/>
                    </a:lnTo>
                    <a:lnTo>
                      <a:pt x="9831" y="20741"/>
                    </a:lnTo>
                    <a:lnTo>
                      <a:pt x="9831" y="20912"/>
                    </a:lnTo>
                    <a:lnTo>
                      <a:pt x="9554" y="20912"/>
                    </a:lnTo>
                    <a:lnTo>
                      <a:pt x="9554" y="21142"/>
                    </a:lnTo>
                    <a:lnTo>
                      <a:pt x="9138" y="21142"/>
                    </a:lnTo>
                    <a:lnTo>
                      <a:pt x="9138" y="21314"/>
                    </a:lnTo>
                    <a:lnTo>
                      <a:pt x="8862" y="21314"/>
                    </a:lnTo>
                    <a:lnTo>
                      <a:pt x="8862" y="21428"/>
                    </a:lnTo>
                    <a:lnTo>
                      <a:pt x="8585" y="21428"/>
                    </a:lnTo>
                    <a:lnTo>
                      <a:pt x="8585" y="21600"/>
                    </a:lnTo>
                    <a:lnTo>
                      <a:pt x="7615" y="21600"/>
                    </a:lnTo>
                    <a:lnTo>
                      <a:pt x="7615" y="20053"/>
                    </a:lnTo>
                    <a:lnTo>
                      <a:pt x="7892" y="20053"/>
                    </a:lnTo>
                    <a:lnTo>
                      <a:pt x="7892" y="19652"/>
                    </a:lnTo>
                    <a:lnTo>
                      <a:pt x="8169" y="19652"/>
                    </a:lnTo>
                    <a:lnTo>
                      <a:pt x="8169" y="19537"/>
                    </a:lnTo>
                    <a:lnTo>
                      <a:pt x="8585" y="19537"/>
                    </a:lnTo>
                    <a:lnTo>
                      <a:pt x="8585" y="19423"/>
                    </a:lnTo>
                    <a:lnTo>
                      <a:pt x="7892" y="19423"/>
                    </a:lnTo>
                    <a:lnTo>
                      <a:pt x="7892" y="19251"/>
                    </a:lnTo>
                    <a:lnTo>
                      <a:pt x="7615" y="19251"/>
                    </a:lnTo>
                    <a:lnTo>
                      <a:pt x="7615" y="19136"/>
                    </a:lnTo>
                    <a:lnTo>
                      <a:pt x="7615" y="19251"/>
                    </a:lnTo>
                    <a:lnTo>
                      <a:pt x="6923" y="19251"/>
                    </a:lnTo>
                    <a:lnTo>
                      <a:pt x="6923" y="19423"/>
                    </a:lnTo>
                    <a:lnTo>
                      <a:pt x="6508" y="19423"/>
                    </a:lnTo>
                    <a:lnTo>
                      <a:pt x="6508" y="19251"/>
                    </a:lnTo>
                    <a:lnTo>
                      <a:pt x="6923" y="19251"/>
                    </a:lnTo>
                    <a:lnTo>
                      <a:pt x="6923" y="18964"/>
                    </a:lnTo>
                    <a:lnTo>
                      <a:pt x="6508" y="18964"/>
                    </a:lnTo>
                    <a:lnTo>
                      <a:pt x="6508" y="18850"/>
                    </a:lnTo>
                    <a:lnTo>
                      <a:pt x="6923" y="18850"/>
                    </a:lnTo>
                    <a:lnTo>
                      <a:pt x="6923" y="18735"/>
                    </a:lnTo>
                    <a:lnTo>
                      <a:pt x="7892" y="18735"/>
                    </a:lnTo>
                    <a:lnTo>
                      <a:pt x="7892" y="18563"/>
                    </a:lnTo>
                    <a:lnTo>
                      <a:pt x="8169" y="18563"/>
                    </a:lnTo>
                    <a:lnTo>
                      <a:pt x="8169" y="18449"/>
                    </a:lnTo>
                    <a:lnTo>
                      <a:pt x="8585" y="18449"/>
                    </a:lnTo>
                    <a:lnTo>
                      <a:pt x="8585" y="18162"/>
                    </a:lnTo>
                    <a:lnTo>
                      <a:pt x="9554" y="18162"/>
                    </a:lnTo>
                    <a:lnTo>
                      <a:pt x="9554" y="18048"/>
                    </a:lnTo>
                    <a:lnTo>
                      <a:pt x="10800" y="18048"/>
                    </a:lnTo>
                    <a:lnTo>
                      <a:pt x="10800" y="18334"/>
                    </a:lnTo>
                    <a:lnTo>
                      <a:pt x="11215" y="18334"/>
                    </a:lnTo>
                    <a:lnTo>
                      <a:pt x="11215" y="18162"/>
                    </a:lnTo>
                    <a:lnTo>
                      <a:pt x="11215" y="18334"/>
                    </a:lnTo>
                    <a:lnTo>
                      <a:pt x="11769" y="18334"/>
                    </a:lnTo>
                    <a:lnTo>
                      <a:pt x="11769" y="17933"/>
                    </a:lnTo>
                    <a:lnTo>
                      <a:pt x="11492" y="17933"/>
                    </a:lnTo>
                    <a:lnTo>
                      <a:pt x="11492" y="17761"/>
                    </a:lnTo>
                    <a:lnTo>
                      <a:pt x="11215" y="17761"/>
                    </a:lnTo>
                    <a:lnTo>
                      <a:pt x="11215" y="17647"/>
                    </a:lnTo>
                    <a:lnTo>
                      <a:pt x="10800" y="17647"/>
                    </a:lnTo>
                    <a:lnTo>
                      <a:pt x="10800" y="17074"/>
                    </a:lnTo>
                    <a:lnTo>
                      <a:pt x="11215" y="17074"/>
                    </a:lnTo>
                    <a:lnTo>
                      <a:pt x="11215" y="16959"/>
                    </a:lnTo>
                    <a:lnTo>
                      <a:pt x="11492" y="16959"/>
                    </a:lnTo>
                    <a:lnTo>
                      <a:pt x="11492" y="16845"/>
                    </a:lnTo>
                    <a:lnTo>
                      <a:pt x="11492" y="16959"/>
                    </a:lnTo>
                    <a:lnTo>
                      <a:pt x="12185" y="16959"/>
                    </a:lnTo>
                    <a:lnTo>
                      <a:pt x="12185" y="17074"/>
                    </a:lnTo>
                    <a:lnTo>
                      <a:pt x="12462" y="17074"/>
                    </a:lnTo>
                    <a:lnTo>
                      <a:pt x="12462" y="16959"/>
                    </a:lnTo>
                    <a:lnTo>
                      <a:pt x="12462" y="17074"/>
                    </a:lnTo>
                    <a:lnTo>
                      <a:pt x="12462" y="16673"/>
                    </a:lnTo>
                    <a:lnTo>
                      <a:pt x="13431" y="16673"/>
                    </a:lnTo>
                    <a:lnTo>
                      <a:pt x="13431" y="16558"/>
                    </a:lnTo>
                    <a:lnTo>
                      <a:pt x="13846" y="16558"/>
                    </a:lnTo>
                    <a:lnTo>
                      <a:pt x="13846" y="16386"/>
                    </a:lnTo>
                    <a:lnTo>
                      <a:pt x="14400" y="16386"/>
                    </a:lnTo>
                    <a:lnTo>
                      <a:pt x="14400" y="16272"/>
                    </a:lnTo>
                    <a:lnTo>
                      <a:pt x="14815" y="16272"/>
                    </a:lnTo>
                    <a:lnTo>
                      <a:pt x="14815" y="16157"/>
                    </a:lnTo>
                    <a:lnTo>
                      <a:pt x="15785" y="16157"/>
                    </a:lnTo>
                    <a:lnTo>
                      <a:pt x="15785" y="15985"/>
                    </a:lnTo>
                    <a:lnTo>
                      <a:pt x="16062" y="15985"/>
                    </a:lnTo>
                    <a:lnTo>
                      <a:pt x="16062" y="15469"/>
                    </a:lnTo>
                    <a:lnTo>
                      <a:pt x="15785" y="15469"/>
                    </a:lnTo>
                    <a:lnTo>
                      <a:pt x="15785" y="14782"/>
                    </a:lnTo>
                    <a:lnTo>
                      <a:pt x="16062" y="14782"/>
                    </a:lnTo>
                    <a:lnTo>
                      <a:pt x="16062" y="14094"/>
                    </a:lnTo>
                    <a:lnTo>
                      <a:pt x="15785" y="14094"/>
                    </a:lnTo>
                    <a:lnTo>
                      <a:pt x="15785" y="13693"/>
                    </a:lnTo>
                    <a:lnTo>
                      <a:pt x="15369" y="13693"/>
                    </a:lnTo>
                    <a:lnTo>
                      <a:pt x="15369" y="13579"/>
                    </a:lnTo>
                    <a:lnTo>
                      <a:pt x="15092" y="13579"/>
                    </a:lnTo>
                    <a:lnTo>
                      <a:pt x="15092" y="13407"/>
                    </a:lnTo>
                    <a:lnTo>
                      <a:pt x="15369" y="13407"/>
                    </a:lnTo>
                    <a:lnTo>
                      <a:pt x="15369" y="13178"/>
                    </a:lnTo>
                    <a:lnTo>
                      <a:pt x="15785" y="13178"/>
                    </a:lnTo>
                    <a:lnTo>
                      <a:pt x="15785" y="12490"/>
                    </a:lnTo>
                    <a:lnTo>
                      <a:pt x="16062" y="12490"/>
                    </a:lnTo>
                    <a:lnTo>
                      <a:pt x="16062" y="12318"/>
                    </a:lnTo>
                    <a:lnTo>
                      <a:pt x="15785" y="12318"/>
                    </a:lnTo>
                    <a:lnTo>
                      <a:pt x="15785" y="12204"/>
                    </a:lnTo>
                    <a:lnTo>
                      <a:pt x="16062" y="12204"/>
                    </a:lnTo>
                    <a:lnTo>
                      <a:pt x="16062" y="11917"/>
                    </a:lnTo>
                    <a:lnTo>
                      <a:pt x="16338" y="11917"/>
                    </a:lnTo>
                    <a:lnTo>
                      <a:pt x="16338" y="11803"/>
                    </a:lnTo>
                    <a:lnTo>
                      <a:pt x="16062" y="11803"/>
                    </a:lnTo>
                    <a:lnTo>
                      <a:pt x="16062" y="11516"/>
                    </a:lnTo>
                    <a:lnTo>
                      <a:pt x="15369" y="11516"/>
                    </a:lnTo>
                    <a:lnTo>
                      <a:pt x="15369" y="11402"/>
                    </a:lnTo>
                    <a:lnTo>
                      <a:pt x="15092" y="11402"/>
                    </a:lnTo>
                    <a:lnTo>
                      <a:pt x="15092" y="11115"/>
                    </a:lnTo>
                    <a:lnTo>
                      <a:pt x="14815" y="11115"/>
                    </a:lnTo>
                    <a:lnTo>
                      <a:pt x="14815" y="11001"/>
                    </a:lnTo>
                    <a:lnTo>
                      <a:pt x="15369" y="11001"/>
                    </a:lnTo>
                    <a:lnTo>
                      <a:pt x="15369" y="10829"/>
                    </a:lnTo>
                    <a:lnTo>
                      <a:pt x="15785" y="10829"/>
                    </a:lnTo>
                    <a:lnTo>
                      <a:pt x="15785" y="10599"/>
                    </a:lnTo>
                    <a:lnTo>
                      <a:pt x="15369" y="10599"/>
                    </a:lnTo>
                    <a:lnTo>
                      <a:pt x="15369" y="10714"/>
                    </a:lnTo>
                    <a:lnTo>
                      <a:pt x="15092" y="10714"/>
                    </a:lnTo>
                    <a:lnTo>
                      <a:pt x="15092" y="10599"/>
                    </a:lnTo>
                    <a:lnTo>
                      <a:pt x="14815" y="10599"/>
                    </a:lnTo>
                    <a:lnTo>
                      <a:pt x="14815" y="10313"/>
                    </a:lnTo>
                    <a:lnTo>
                      <a:pt x="14123" y="10313"/>
                    </a:lnTo>
                    <a:lnTo>
                      <a:pt x="14123" y="10141"/>
                    </a:lnTo>
                    <a:lnTo>
                      <a:pt x="13846" y="10141"/>
                    </a:lnTo>
                    <a:lnTo>
                      <a:pt x="13846" y="10027"/>
                    </a:lnTo>
                    <a:lnTo>
                      <a:pt x="13846" y="10141"/>
                    </a:lnTo>
                    <a:lnTo>
                      <a:pt x="13431" y="10141"/>
                    </a:lnTo>
                    <a:lnTo>
                      <a:pt x="13431" y="10027"/>
                    </a:lnTo>
                    <a:lnTo>
                      <a:pt x="13154" y="10027"/>
                    </a:lnTo>
                    <a:lnTo>
                      <a:pt x="13154" y="9740"/>
                    </a:lnTo>
                    <a:lnTo>
                      <a:pt x="12738" y="9740"/>
                    </a:lnTo>
                    <a:lnTo>
                      <a:pt x="12738" y="9339"/>
                    </a:lnTo>
                    <a:lnTo>
                      <a:pt x="12462" y="9339"/>
                    </a:lnTo>
                    <a:lnTo>
                      <a:pt x="12462" y="9053"/>
                    </a:lnTo>
                    <a:lnTo>
                      <a:pt x="12185" y="9053"/>
                    </a:lnTo>
                    <a:lnTo>
                      <a:pt x="12185" y="8938"/>
                    </a:lnTo>
                    <a:lnTo>
                      <a:pt x="11769" y="8938"/>
                    </a:lnTo>
                    <a:lnTo>
                      <a:pt x="11769" y="8823"/>
                    </a:lnTo>
                    <a:lnTo>
                      <a:pt x="11492" y="8823"/>
                    </a:lnTo>
                    <a:lnTo>
                      <a:pt x="11492" y="8651"/>
                    </a:lnTo>
                    <a:lnTo>
                      <a:pt x="11215" y="8651"/>
                    </a:lnTo>
                    <a:lnTo>
                      <a:pt x="11215" y="8422"/>
                    </a:lnTo>
                    <a:lnTo>
                      <a:pt x="10800" y="8422"/>
                    </a:lnTo>
                    <a:lnTo>
                      <a:pt x="10800" y="8250"/>
                    </a:lnTo>
                    <a:lnTo>
                      <a:pt x="10523" y="8250"/>
                    </a:lnTo>
                    <a:lnTo>
                      <a:pt x="10523" y="8136"/>
                    </a:lnTo>
                    <a:lnTo>
                      <a:pt x="10108" y="8136"/>
                    </a:lnTo>
                    <a:lnTo>
                      <a:pt x="10108" y="7735"/>
                    </a:lnTo>
                    <a:lnTo>
                      <a:pt x="9831" y="7735"/>
                    </a:lnTo>
                    <a:lnTo>
                      <a:pt x="9831" y="7563"/>
                    </a:lnTo>
                    <a:lnTo>
                      <a:pt x="9138" y="7563"/>
                    </a:lnTo>
                    <a:lnTo>
                      <a:pt x="9138" y="7448"/>
                    </a:lnTo>
                    <a:lnTo>
                      <a:pt x="8862" y="7448"/>
                    </a:lnTo>
                    <a:lnTo>
                      <a:pt x="8862" y="7162"/>
                    </a:lnTo>
                    <a:lnTo>
                      <a:pt x="8585" y="7162"/>
                    </a:lnTo>
                    <a:lnTo>
                      <a:pt x="8585" y="7047"/>
                    </a:lnTo>
                    <a:lnTo>
                      <a:pt x="8862" y="7047"/>
                    </a:lnTo>
                    <a:lnTo>
                      <a:pt x="8862" y="6761"/>
                    </a:lnTo>
                    <a:lnTo>
                      <a:pt x="8169" y="6761"/>
                    </a:lnTo>
                    <a:lnTo>
                      <a:pt x="8169" y="6646"/>
                    </a:lnTo>
                    <a:lnTo>
                      <a:pt x="7200" y="6646"/>
                    </a:lnTo>
                    <a:lnTo>
                      <a:pt x="7200" y="6474"/>
                    </a:lnTo>
                    <a:lnTo>
                      <a:pt x="6923" y="6474"/>
                    </a:lnTo>
                    <a:lnTo>
                      <a:pt x="6923" y="6360"/>
                    </a:lnTo>
                    <a:lnTo>
                      <a:pt x="6508" y="6360"/>
                    </a:lnTo>
                    <a:lnTo>
                      <a:pt x="6508" y="6245"/>
                    </a:lnTo>
                    <a:lnTo>
                      <a:pt x="5954" y="6245"/>
                    </a:lnTo>
                    <a:lnTo>
                      <a:pt x="5954" y="6073"/>
                    </a:lnTo>
                    <a:lnTo>
                      <a:pt x="5538" y="6073"/>
                    </a:lnTo>
                    <a:lnTo>
                      <a:pt x="5538" y="5959"/>
                    </a:lnTo>
                    <a:lnTo>
                      <a:pt x="5262" y="5959"/>
                    </a:lnTo>
                    <a:lnTo>
                      <a:pt x="5262" y="5844"/>
                    </a:lnTo>
                    <a:lnTo>
                      <a:pt x="5538" y="5844"/>
                    </a:lnTo>
                    <a:lnTo>
                      <a:pt x="5538" y="5386"/>
                    </a:lnTo>
                    <a:lnTo>
                      <a:pt x="7615" y="5386"/>
                    </a:lnTo>
                    <a:lnTo>
                      <a:pt x="7615" y="5271"/>
                    </a:lnTo>
                    <a:lnTo>
                      <a:pt x="7892" y="5271"/>
                    </a:lnTo>
                    <a:lnTo>
                      <a:pt x="7892" y="5156"/>
                    </a:lnTo>
                    <a:lnTo>
                      <a:pt x="7615" y="5156"/>
                    </a:lnTo>
                    <a:lnTo>
                      <a:pt x="7615" y="4985"/>
                    </a:lnTo>
                    <a:lnTo>
                      <a:pt x="7892" y="4985"/>
                    </a:lnTo>
                    <a:lnTo>
                      <a:pt x="7892" y="4870"/>
                    </a:lnTo>
                    <a:lnTo>
                      <a:pt x="8169" y="4870"/>
                    </a:lnTo>
                    <a:lnTo>
                      <a:pt x="8169" y="4755"/>
                    </a:lnTo>
                    <a:lnTo>
                      <a:pt x="7892" y="4755"/>
                    </a:lnTo>
                    <a:lnTo>
                      <a:pt x="7892" y="4584"/>
                    </a:lnTo>
                    <a:lnTo>
                      <a:pt x="7200" y="4584"/>
                    </a:lnTo>
                    <a:lnTo>
                      <a:pt x="7200" y="4469"/>
                    </a:lnTo>
                    <a:lnTo>
                      <a:pt x="7615" y="4469"/>
                    </a:lnTo>
                    <a:lnTo>
                      <a:pt x="7615" y="4354"/>
                    </a:lnTo>
                    <a:lnTo>
                      <a:pt x="6508" y="4354"/>
                    </a:lnTo>
                    <a:lnTo>
                      <a:pt x="6508" y="4182"/>
                    </a:lnTo>
                    <a:lnTo>
                      <a:pt x="6923" y="4182"/>
                    </a:lnTo>
                    <a:lnTo>
                      <a:pt x="6923" y="4068"/>
                    </a:lnTo>
                    <a:lnTo>
                      <a:pt x="7200" y="4068"/>
                    </a:lnTo>
                    <a:lnTo>
                      <a:pt x="7200" y="3896"/>
                    </a:lnTo>
                    <a:lnTo>
                      <a:pt x="6923" y="3896"/>
                    </a:lnTo>
                    <a:lnTo>
                      <a:pt x="6923" y="3781"/>
                    </a:lnTo>
                    <a:lnTo>
                      <a:pt x="6508" y="3781"/>
                    </a:lnTo>
                    <a:lnTo>
                      <a:pt x="6508" y="3667"/>
                    </a:lnTo>
                    <a:lnTo>
                      <a:pt x="5954" y="3667"/>
                    </a:lnTo>
                    <a:lnTo>
                      <a:pt x="5954" y="3495"/>
                    </a:lnTo>
                    <a:lnTo>
                      <a:pt x="5538" y="3495"/>
                    </a:lnTo>
                    <a:lnTo>
                      <a:pt x="5538" y="3667"/>
                    </a:lnTo>
                    <a:lnTo>
                      <a:pt x="4569" y="3667"/>
                    </a:lnTo>
                    <a:lnTo>
                      <a:pt x="4569" y="3896"/>
                    </a:lnTo>
                    <a:lnTo>
                      <a:pt x="4292" y="3896"/>
                    </a:lnTo>
                    <a:lnTo>
                      <a:pt x="4292" y="3781"/>
                    </a:lnTo>
                    <a:lnTo>
                      <a:pt x="3323" y="3781"/>
                    </a:lnTo>
                    <a:lnTo>
                      <a:pt x="3323" y="3667"/>
                    </a:lnTo>
                    <a:lnTo>
                      <a:pt x="2631" y="3667"/>
                    </a:lnTo>
                    <a:lnTo>
                      <a:pt x="2631" y="3495"/>
                    </a:lnTo>
                    <a:lnTo>
                      <a:pt x="2354" y="3495"/>
                    </a:lnTo>
                    <a:lnTo>
                      <a:pt x="2354" y="3266"/>
                    </a:lnTo>
                    <a:lnTo>
                      <a:pt x="1938" y="3266"/>
                    </a:lnTo>
                    <a:lnTo>
                      <a:pt x="1938" y="2693"/>
                    </a:lnTo>
                    <a:lnTo>
                      <a:pt x="2354" y="2693"/>
                    </a:lnTo>
                    <a:lnTo>
                      <a:pt x="2354" y="2406"/>
                    </a:lnTo>
                    <a:lnTo>
                      <a:pt x="1938" y="2406"/>
                    </a:lnTo>
                    <a:lnTo>
                      <a:pt x="1938" y="2292"/>
                    </a:lnTo>
                    <a:lnTo>
                      <a:pt x="1938" y="2406"/>
                    </a:lnTo>
                    <a:lnTo>
                      <a:pt x="1662" y="2406"/>
                    </a:lnTo>
                    <a:lnTo>
                      <a:pt x="1662" y="2578"/>
                    </a:lnTo>
                    <a:lnTo>
                      <a:pt x="1385" y="2578"/>
                    </a:lnTo>
                    <a:lnTo>
                      <a:pt x="1385" y="2177"/>
                    </a:lnTo>
                    <a:lnTo>
                      <a:pt x="969" y="2177"/>
                    </a:lnTo>
                    <a:lnTo>
                      <a:pt x="969" y="1891"/>
                    </a:lnTo>
                    <a:lnTo>
                      <a:pt x="277" y="1891"/>
                    </a:lnTo>
                    <a:lnTo>
                      <a:pt x="277" y="1604"/>
                    </a:lnTo>
                    <a:lnTo>
                      <a:pt x="0" y="1604"/>
                    </a:lnTo>
                    <a:lnTo>
                      <a:pt x="0" y="1318"/>
                    </a:lnTo>
                    <a:lnTo>
                      <a:pt x="277" y="1318"/>
                    </a:lnTo>
                    <a:lnTo>
                      <a:pt x="277" y="1089"/>
                    </a:lnTo>
                    <a:lnTo>
                      <a:pt x="692" y="1089"/>
                    </a:lnTo>
                    <a:lnTo>
                      <a:pt x="692" y="802"/>
                    </a:lnTo>
                    <a:lnTo>
                      <a:pt x="969" y="802"/>
                    </a:lnTo>
                    <a:lnTo>
                      <a:pt x="969" y="917"/>
                    </a:lnTo>
                    <a:lnTo>
                      <a:pt x="1385" y="917"/>
                    </a:lnTo>
                    <a:lnTo>
                      <a:pt x="1385" y="1089"/>
                    </a:lnTo>
                    <a:lnTo>
                      <a:pt x="1938" y="1089"/>
                    </a:lnTo>
                    <a:lnTo>
                      <a:pt x="1938" y="1318"/>
                    </a:lnTo>
                    <a:lnTo>
                      <a:pt x="2631" y="1318"/>
                    </a:lnTo>
                    <a:lnTo>
                      <a:pt x="2631" y="1203"/>
                    </a:lnTo>
                    <a:lnTo>
                      <a:pt x="2908" y="1203"/>
                    </a:lnTo>
                    <a:lnTo>
                      <a:pt x="2908" y="1089"/>
                    </a:lnTo>
                    <a:lnTo>
                      <a:pt x="3323" y="1089"/>
                    </a:lnTo>
                    <a:lnTo>
                      <a:pt x="3323" y="802"/>
                    </a:lnTo>
                    <a:lnTo>
                      <a:pt x="3600" y="802"/>
                    </a:lnTo>
                    <a:lnTo>
                      <a:pt x="3600" y="1089"/>
                    </a:lnTo>
                    <a:lnTo>
                      <a:pt x="4015" y="1089"/>
                    </a:lnTo>
                    <a:lnTo>
                      <a:pt x="4015" y="917"/>
                    </a:lnTo>
                    <a:lnTo>
                      <a:pt x="4292" y="917"/>
                    </a:lnTo>
                    <a:lnTo>
                      <a:pt x="4292" y="802"/>
                    </a:lnTo>
                    <a:lnTo>
                      <a:pt x="4292" y="917"/>
                    </a:lnTo>
                    <a:lnTo>
                      <a:pt x="4569" y="917"/>
                    </a:lnTo>
                    <a:lnTo>
                      <a:pt x="4569" y="1089"/>
                    </a:lnTo>
                    <a:lnTo>
                      <a:pt x="4985" y="1089"/>
                    </a:lnTo>
                    <a:lnTo>
                      <a:pt x="4985" y="1203"/>
                    </a:lnTo>
                    <a:lnTo>
                      <a:pt x="5262" y="1203"/>
                    </a:lnTo>
                    <a:lnTo>
                      <a:pt x="5262" y="1318"/>
                    </a:lnTo>
                    <a:lnTo>
                      <a:pt x="5262" y="1203"/>
                    </a:lnTo>
                    <a:lnTo>
                      <a:pt x="5538" y="1203"/>
                    </a:lnTo>
                    <a:lnTo>
                      <a:pt x="5538" y="802"/>
                    </a:lnTo>
                    <a:lnTo>
                      <a:pt x="5954" y="802"/>
                    </a:lnTo>
                    <a:lnTo>
                      <a:pt x="5954" y="917"/>
                    </a:lnTo>
                    <a:lnTo>
                      <a:pt x="6923" y="917"/>
                    </a:lnTo>
                    <a:lnTo>
                      <a:pt x="6923" y="802"/>
                    </a:lnTo>
                    <a:lnTo>
                      <a:pt x="7615" y="802"/>
                    </a:lnTo>
                    <a:lnTo>
                      <a:pt x="7615" y="688"/>
                    </a:lnTo>
                    <a:lnTo>
                      <a:pt x="7892" y="688"/>
                    </a:lnTo>
                    <a:lnTo>
                      <a:pt x="7892" y="229"/>
                    </a:lnTo>
                    <a:lnTo>
                      <a:pt x="8862" y="229"/>
                    </a:lnTo>
                    <a:lnTo>
                      <a:pt x="8862" y="115"/>
                    </a:lnTo>
                    <a:lnTo>
                      <a:pt x="9138" y="115"/>
                    </a:lnTo>
                    <a:lnTo>
                      <a:pt x="9138" y="0"/>
                    </a:lnTo>
                    <a:lnTo>
                      <a:pt x="9554" y="0"/>
                    </a:lnTo>
                    <a:lnTo>
                      <a:pt x="9554" y="229"/>
                    </a:lnTo>
                    <a:lnTo>
                      <a:pt x="10108" y="229"/>
                    </a:lnTo>
                    <a:lnTo>
                      <a:pt x="10108" y="401"/>
                    </a:lnTo>
                    <a:lnTo>
                      <a:pt x="10523" y="401"/>
                    </a:lnTo>
                    <a:lnTo>
                      <a:pt x="10523" y="516"/>
                    </a:lnTo>
                    <a:lnTo>
                      <a:pt x="10800" y="516"/>
                    </a:lnTo>
                    <a:lnTo>
                      <a:pt x="10800" y="688"/>
                    </a:lnTo>
                    <a:lnTo>
                      <a:pt x="11215" y="688"/>
                    </a:lnTo>
                    <a:lnTo>
                      <a:pt x="11215" y="516"/>
                    </a:lnTo>
                    <a:lnTo>
                      <a:pt x="11769" y="516"/>
                    </a:lnTo>
                    <a:lnTo>
                      <a:pt x="11769" y="688"/>
                    </a:lnTo>
                    <a:lnTo>
                      <a:pt x="12185" y="688"/>
                    </a:lnTo>
                    <a:lnTo>
                      <a:pt x="12185" y="802"/>
                    </a:lnTo>
                    <a:lnTo>
                      <a:pt x="12462" y="802"/>
                    </a:lnTo>
                    <a:lnTo>
                      <a:pt x="12462" y="688"/>
                    </a:lnTo>
                    <a:lnTo>
                      <a:pt x="13154" y="688"/>
                    </a:lnTo>
                    <a:lnTo>
                      <a:pt x="13154" y="802"/>
                    </a:lnTo>
                    <a:lnTo>
                      <a:pt x="13846" y="802"/>
                    </a:lnTo>
                    <a:lnTo>
                      <a:pt x="13846" y="917"/>
                    </a:lnTo>
                    <a:lnTo>
                      <a:pt x="13431" y="917"/>
                    </a:lnTo>
                    <a:lnTo>
                      <a:pt x="13431" y="1203"/>
                    </a:lnTo>
                    <a:lnTo>
                      <a:pt x="13154" y="1203"/>
                    </a:lnTo>
                    <a:lnTo>
                      <a:pt x="13154" y="1604"/>
                    </a:lnTo>
                    <a:lnTo>
                      <a:pt x="13431" y="1604"/>
                    </a:lnTo>
                    <a:lnTo>
                      <a:pt x="13154" y="1604"/>
                    </a:lnTo>
                    <a:lnTo>
                      <a:pt x="13154" y="1776"/>
                    </a:lnTo>
                    <a:lnTo>
                      <a:pt x="13431" y="1776"/>
                    </a:lnTo>
                    <a:lnTo>
                      <a:pt x="13431" y="2005"/>
                    </a:lnTo>
                    <a:lnTo>
                      <a:pt x="14123" y="2005"/>
                    </a:lnTo>
                    <a:lnTo>
                      <a:pt x="14123" y="2177"/>
                    </a:lnTo>
                    <a:lnTo>
                      <a:pt x="14123" y="2005"/>
                    </a:lnTo>
                    <a:lnTo>
                      <a:pt x="14400" y="2005"/>
                    </a:lnTo>
                    <a:lnTo>
                      <a:pt x="14400" y="2292"/>
                    </a:lnTo>
                    <a:lnTo>
                      <a:pt x="14815" y="2292"/>
                    </a:lnTo>
                    <a:lnTo>
                      <a:pt x="14815" y="2406"/>
                    </a:lnTo>
                    <a:lnTo>
                      <a:pt x="15092" y="2406"/>
                    </a:lnTo>
                    <a:lnTo>
                      <a:pt x="15092" y="2578"/>
                    </a:lnTo>
                    <a:lnTo>
                      <a:pt x="17031" y="2578"/>
                    </a:lnTo>
                    <a:lnTo>
                      <a:pt x="17031" y="2693"/>
                    </a:lnTo>
                    <a:lnTo>
                      <a:pt x="17446" y="2693"/>
                    </a:lnTo>
                    <a:lnTo>
                      <a:pt x="17446" y="2807"/>
                    </a:lnTo>
                    <a:lnTo>
                      <a:pt x="17031" y="2807"/>
                    </a:lnTo>
                    <a:lnTo>
                      <a:pt x="17446" y="2807"/>
                    </a:lnTo>
                    <a:lnTo>
                      <a:pt x="17446" y="2979"/>
                    </a:lnTo>
                    <a:lnTo>
                      <a:pt x="16754" y="2979"/>
                    </a:lnTo>
                    <a:lnTo>
                      <a:pt x="16754" y="3094"/>
                    </a:lnTo>
                    <a:lnTo>
                      <a:pt x="16062" y="3094"/>
                    </a:lnTo>
                    <a:lnTo>
                      <a:pt x="16062" y="3667"/>
                    </a:lnTo>
                    <a:lnTo>
                      <a:pt x="15785" y="3667"/>
                    </a:lnTo>
                    <a:lnTo>
                      <a:pt x="15785" y="3896"/>
                    </a:lnTo>
                    <a:lnTo>
                      <a:pt x="15092" y="3896"/>
                    </a:lnTo>
                    <a:lnTo>
                      <a:pt x="15092" y="3781"/>
                    </a:lnTo>
                    <a:lnTo>
                      <a:pt x="14815" y="3781"/>
                    </a:lnTo>
                    <a:lnTo>
                      <a:pt x="14815" y="3896"/>
                    </a:lnTo>
                    <a:lnTo>
                      <a:pt x="14123" y="3896"/>
                    </a:lnTo>
                    <a:lnTo>
                      <a:pt x="14123" y="3781"/>
                    </a:lnTo>
                    <a:lnTo>
                      <a:pt x="13846" y="3781"/>
                    </a:lnTo>
                    <a:lnTo>
                      <a:pt x="13846" y="3896"/>
                    </a:lnTo>
                    <a:lnTo>
                      <a:pt x="13431" y="3896"/>
                    </a:lnTo>
                    <a:lnTo>
                      <a:pt x="13431" y="4068"/>
                    </a:lnTo>
                    <a:lnTo>
                      <a:pt x="13154" y="4068"/>
                    </a:lnTo>
                    <a:lnTo>
                      <a:pt x="13154" y="4584"/>
                    </a:lnTo>
                    <a:lnTo>
                      <a:pt x="12462" y="4584"/>
                    </a:lnTo>
                    <a:lnTo>
                      <a:pt x="12462" y="4755"/>
                    </a:lnTo>
                    <a:lnTo>
                      <a:pt x="12185" y="4755"/>
                    </a:lnTo>
                    <a:lnTo>
                      <a:pt x="12185" y="4870"/>
                    </a:lnTo>
                    <a:lnTo>
                      <a:pt x="11769" y="4870"/>
                    </a:lnTo>
                    <a:lnTo>
                      <a:pt x="11769" y="5156"/>
                    </a:lnTo>
                    <a:lnTo>
                      <a:pt x="11492" y="5156"/>
                    </a:lnTo>
                    <a:lnTo>
                      <a:pt x="11492" y="4985"/>
                    </a:lnTo>
                    <a:lnTo>
                      <a:pt x="11215" y="4985"/>
                    </a:lnTo>
                    <a:lnTo>
                      <a:pt x="11215" y="5386"/>
                    </a:lnTo>
                    <a:lnTo>
                      <a:pt x="10800" y="5386"/>
                    </a:lnTo>
                    <a:lnTo>
                      <a:pt x="10800" y="5959"/>
                    </a:lnTo>
                    <a:lnTo>
                      <a:pt x="10523" y="5959"/>
                    </a:lnTo>
                    <a:lnTo>
                      <a:pt x="10523" y="6360"/>
                    </a:lnTo>
                    <a:lnTo>
                      <a:pt x="10108" y="6360"/>
                    </a:lnTo>
                    <a:lnTo>
                      <a:pt x="10108" y="6474"/>
                    </a:lnTo>
                    <a:lnTo>
                      <a:pt x="10523" y="6474"/>
                    </a:lnTo>
                    <a:lnTo>
                      <a:pt x="10523" y="6761"/>
                    </a:lnTo>
                    <a:lnTo>
                      <a:pt x="10800" y="6761"/>
                    </a:lnTo>
                    <a:lnTo>
                      <a:pt x="10800" y="7047"/>
                    </a:lnTo>
                    <a:lnTo>
                      <a:pt x="11215" y="7047"/>
                    </a:lnTo>
                    <a:lnTo>
                      <a:pt x="11215" y="7162"/>
                    </a:lnTo>
                    <a:lnTo>
                      <a:pt x="11492" y="7162"/>
                    </a:lnTo>
                    <a:lnTo>
                      <a:pt x="11492" y="7448"/>
                    </a:lnTo>
                    <a:lnTo>
                      <a:pt x="12185" y="7448"/>
                    </a:lnTo>
                    <a:lnTo>
                      <a:pt x="12185" y="7563"/>
                    </a:lnTo>
                    <a:lnTo>
                      <a:pt x="12462" y="7563"/>
                    </a:lnTo>
                    <a:lnTo>
                      <a:pt x="12462" y="7735"/>
                    </a:lnTo>
                    <a:lnTo>
                      <a:pt x="12738" y="7735"/>
                    </a:lnTo>
                    <a:lnTo>
                      <a:pt x="12738" y="8021"/>
                    </a:lnTo>
                    <a:lnTo>
                      <a:pt x="12462" y="8021"/>
                    </a:lnTo>
                    <a:lnTo>
                      <a:pt x="12462" y="8136"/>
                    </a:lnTo>
                    <a:lnTo>
                      <a:pt x="12738" y="8136"/>
                    </a:lnTo>
                    <a:lnTo>
                      <a:pt x="12738" y="8422"/>
                    </a:lnTo>
                    <a:lnTo>
                      <a:pt x="13154" y="8422"/>
                    </a:lnTo>
                    <a:lnTo>
                      <a:pt x="13154" y="8651"/>
                    </a:lnTo>
                    <a:lnTo>
                      <a:pt x="13846" y="8651"/>
                    </a:lnTo>
                    <a:lnTo>
                      <a:pt x="13846" y="8823"/>
                    </a:lnTo>
                    <a:lnTo>
                      <a:pt x="14123" y="8823"/>
                    </a:lnTo>
                    <a:lnTo>
                      <a:pt x="14123" y="9053"/>
                    </a:lnTo>
                    <a:lnTo>
                      <a:pt x="14815" y="9053"/>
                    </a:lnTo>
                    <a:lnTo>
                      <a:pt x="14815" y="9339"/>
                    </a:lnTo>
                    <a:lnTo>
                      <a:pt x="15092" y="9339"/>
                    </a:lnTo>
                    <a:lnTo>
                      <a:pt x="15092" y="9625"/>
                    </a:lnTo>
                    <a:lnTo>
                      <a:pt x="15785" y="9625"/>
                    </a:lnTo>
                    <a:lnTo>
                      <a:pt x="15785" y="9740"/>
                    </a:lnTo>
                    <a:lnTo>
                      <a:pt x="16062" y="9740"/>
                    </a:lnTo>
                    <a:lnTo>
                      <a:pt x="16062" y="9912"/>
                    </a:lnTo>
                    <a:lnTo>
                      <a:pt x="16338" y="9912"/>
                    </a:lnTo>
                    <a:lnTo>
                      <a:pt x="16338" y="10027"/>
                    </a:lnTo>
                    <a:lnTo>
                      <a:pt x="16754" y="10027"/>
                    </a:lnTo>
                    <a:lnTo>
                      <a:pt x="16754" y="10141"/>
                    </a:lnTo>
                    <a:lnTo>
                      <a:pt x="17446" y="10141"/>
                    </a:lnTo>
                    <a:lnTo>
                      <a:pt x="17446" y="10428"/>
                    </a:lnTo>
                    <a:lnTo>
                      <a:pt x="18415" y="10428"/>
                    </a:lnTo>
                    <a:lnTo>
                      <a:pt x="18415" y="10599"/>
                    </a:lnTo>
                    <a:lnTo>
                      <a:pt x="18000" y="10599"/>
                    </a:lnTo>
                    <a:lnTo>
                      <a:pt x="18000" y="10829"/>
                    </a:lnTo>
                    <a:lnTo>
                      <a:pt x="18415" y="10829"/>
                    </a:lnTo>
                    <a:lnTo>
                      <a:pt x="18415" y="11001"/>
                    </a:lnTo>
                    <a:lnTo>
                      <a:pt x="18692" y="11001"/>
                    </a:lnTo>
                    <a:lnTo>
                      <a:pt x="18692" y="11230"/>
                    </a:lnTo>
                    <a:lnTo>
                      <a:pt x="18969" y="11230"/>
                    </a:lnTo>
                    <a:lnTo>
                      <a:pt x="18969" y="11402"/>
                    </a:lnTo>
                    <a:lnTo>
                      <a:pt x="19385" y="11402"/>
                    </a:lnTo>
                    <a:lnTo>
                      <a:pt x="19385" y="11516"/>
                    </a:lnTo>
                    <a:lnTo>
                      <a:pt x="19662" y="11516"/>
                    </a:lnTo>
                    <a:lnTo>
                      <a:pt x="19662" y="11688"/>
                    </a:lnTo>
                    <a:lnTo>
                      <a:pt x="19938" y="11688"/>
                    </a:lnTo>
                    <a:lnTo>
                      <a:pt x="19938" y="12318"/>
                    </a:lnTo>
                    <a:lnTo>
                      <a:pt x="20354" y="12318"/>
                    </a:lnTo>
                    <a:lnTo>
                      <a:pt x="20354" y="12605"/>
                    </a:lnTo>
                    <a:lnTo>
                      <a:pt x="20631" y="12605"/>
                    </a:lnTo>
                    <a:lnTo>
                      <a:pt x="20631" y="12719"/>
                    </a:lnTo>
                    <a:lnTo>
                      <a:pt x="20354" y="12719"/>
                    </a:lnTo>
                    <a:lnTo>
                      <a:pt x="20354" y="12891"/>
                    </a:lnTo>
                    <a:lnTo>
                      <a:pt x="20631" y="12891"/>
                    </a:lnTo>
                    <a:lnTo>
                      <a:pt x="20631" y="13407"/>
                    </a:lnTo>
                    <a:lnTo>
                      <a:pt x="21046" y="13407"/>
                    </a:lnTo>
                    <a:lnTo>
                      <a:pt x="21046" y="13808"/>
                    </a:lnTo>
                    <a:lnTo>
                      <a:pt x="21323" y="13808"/>
                    </a:lnTo>
                    <a:lnTo>
                      <a:pt x="21323" y="13980"/>
                    </a:lnTo>
                    <a:lnTo>
                      <a:pt x="21046" y="13980"/>
                    </a:lnTo>
                    <a:lnTo>
                      <a:pt x="21046" y="14266"/>
                    </a:lnTo>
                    <a:lnTo>
                      <a:pt x="21323" y="1426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4" name="Shape 141">
                <a:extLst>
                  <a:ext uri="{FF2B5EF4-FFF2-40B4-BE49-F238E27FC236}">
                    <a16:creationId xmlns:a16="http://schemas.microsoft.com/office/drawing/2014/main" id="{A00BCA88-F7DE-4B10-8B6B-0CC6A51A4AD1}"/>
                  </a:ext>
                </a:extLst>
              </p:cNvPr>
              <p:cNvSpPr/>
              <p:nvPr/>
            </p:nvSpPr>
            <p:spPr>
              <a:xfrm>
                <a:off x="1335053" y="1581712"/>
                <a:ext cx="128246" cy="405652"/>
              </a:xfrm>
              <a:custGeom>
                <a:avLst/>
                <a:gdLst/>
                <a:ahLst/>
                <a:cxnLst>
                  <a:cxn ang="0">
                    <a:pos x="wd2" y="hd2"/>
                  </a:cxn>
                  <a:cxn ang="5400000">
                    <a:pos x="wd2" y="hd2"/>
                  </a:cxn>
                  <a:cxn ang="10800000">
                    <a:pos x="wd2" y="hd2"/>
                  </a:cxn>
                  <a:cxn ang="16200000">
                    <a:pos x="wd2" y="hd2"/>
                  </a:cxn>
                </a:cxnLst>
                <a:rect l="0" t="0" r="r" b="b"/>
                <a:pathLst>
                  <a:path w="21600" h="21600" extrusionOk="0">
                    <a:moveTo>
                      <a:pt x="21323" y="14266"/>
                    </a:moveTo>
                    <a:lnTo>
                      <a:pt x="21323" y="15068"/>
                    </a:lnTo>
                    <a:lnTo>
                      <a:pt x="21600" y="15068"/>
                    </a:lnTo>
                    <a:lnTo>
                      <a:pt x="21600" y="15298"/>
                    </a:lnTo>
                    <a:lnTo>
                      <a:pt x="21323" y="15298"/>
                    </a:lnTo>
                    <a:lnTo>
                      <a:pt x="21323" y="15584"/>
                    </a:lnTo>
                    <a:lnTo>
                      <a:pt x="21600" y="15584"/>
                    </a:lnTo>
                    <a:lnTo>
                      <a:pt x="21600" y="15756"/>
                    </a:lnTo>
                    <a:lnTo>
                      <a:pt x="21046" y="15756"/>
                    </a:lnTo>
                    <a:lnTo>
                      <a:pt x="21046" y="15584"/>
                    </a:lnTo>
                    <a:lnTo>
                      <a:pt x="21046" y="15871"/>
                    </a:lnTo>
                    <a:lnTo>
                      <a:pt x="21323" y="15871"/>
                    </a:lnTo>
                    <a:lnTo>
                      <a:pt x="21323" y="16157"/>
                    </a:lnTo>
                    <a:lnTo>
                      <a:pt x="21046" y="16157"/>
                    </a:lnTo>
                    <a:lnTo>
                      <a:pt x="21323" y="16157"/>
                    </a:lnTo>
                    <a:lnTo>
                      <a:pt x="21323" y="16386"/>
                    </a:lnTo>
                    <a:lnTo>
                      <a:pt x="21046" y="16386"/>
                    </a:lnTo>
                    <a:lnTo>
                      <a:pt x="21046" y="16272"/>
                    </a:lnTo>
                    <a:lnTo>
                      <a:pt x="21046" y="16959"/>
                    </a:lnTo>
                    <a:lnTo>
                      <a:pt x="20631" y="16959"/>
                    </a:lnTo>
                    <a:lnTo>
                      <a:pt x="20631" y="17246"/>
                    </a:lnTo>
                    <a:lnTo>
                      <a:pt x="20354" y="17246"/>
                    </a:lnTo>
                    <a:lnTo>
                      <a:pt x="20354" y="17647"/>
                    </a:lnTo>
                    <a:lnTo>
                      <a:pt x="19385" y="17647"/>
                    </a:lnTo>
                    <a:lnTo>
                      <a:pt x="19385" y="17761"/>
                    </a:lnTo>
                    <a:lnTo>
                      <a:pt x="18692" y="17761"/>
                    </a:lnTo>
                    <a:lnTo>
                      <a:pt x="18692" y="18048"/>
                    </a:lnTo>
                    <a:lnTo>
                      <a:pt x="18415" y="18048"/>
                    </a:lnTo>
                    <a:lnTo>
                      <a:pt x="18415" y="18162"/>
                    </a:lnTo>
                    <a:lnTo>
                      <a:pt x="17446" y="18162"/>
                    </a:lnTo>
                    <a:lnTo>
                      <a:pt x="17446" y="18449"/>
                    </a:lnTo>
                    <a:lnTo>
                      <a:pt x="16754" y="18449"/>
                    </a:lnTo>
                    <a:lnTo>
                      <a:pt x="16754" y="18563"/>
                    </a:lnTo>
                    <a:lnTo>
                      <a:pt x="16062" y="18563"/>
                    </a:lnTo>
                    <a:lnTo>
                      <a:pt x="16062" y="18735"/>
                    </a:lnTo>
                    <a:lnTo>
                      <a:pt x="15785" y="18735"/>
                    </a:lnTo>
                    <a:lnTo>
                      <a:pt x="15785" y="18850"/>
                    </a:lnTo>
                    <a:lnTo>
                      <a:pt x="15092" y="18850"/>
                    </a:lnTo>
                    <a:lnTo>
                      <a:pt x="15092" y="18964"/>
                    </a:lnTo>
                    <a:lnTo>
                      <a:pt x="14400" y="18964"/>
                    </a:lnTo>
                    <a:lnTo>
                      <a:pt x="14400" y="18850"/>
                    </a:lnTo>
                    <a:lnTo>
                      <a:pt x="14123" y="18850"/>
                    </a:lnTo>
                    <a:lnTo>
                      <a:pt x="14123" y="18964"/>
                    </a:lnTo>
                    <a:lnTo>
                      <a:pt x="13846" y="18964"/>
                    </a:lnTo>
                    <a:lnTo>
                      <a:pt x="13846" y="19423"/>
                    </a:lnTo>
                    <a:lnTo>
                      <a:pt x="13431" y="19423"/>
                    </a:lnTo>
                    <a:lnTo>
                      <a:pt x="13431" y="19537"/>
                    </a:lnTo>
                    <a:lnTo>
                      <a:pt x="13154" y="19537"/>
                    </a:lnTo>
                    <a:lnTo>
                      <a:pt x="13431" y="19537"/>
                    </a:lnTo>
                    <a:lnTo>
                      <a:pt x="13431" y="19652"/>
                    </a:lnTo>
                    <a:lnTo>
                      <a:pt x="13154" y="19652"/>
                    </a:lnTo>
                    <a:lnTo>
                      <a:pt x="13154" y="20053"/>
                    </a:lnTo>
                    <a:lnTo>
                      <a:pt x="12738" y="20053"/>
                    </a:lnTo>
                    <a:lnTo>
                      <a:pt x="12738" y="20225"/>
                    </a:lnTo>
                    <a:lnTo>
                      <a:pt x="12185" y="20225"/>
                    </a:lnTo>
                    <a:lnTo>
                      <a:pt x="12185" y="20053"/>
                    </a:lnTo>
                    <a:lnTo>
                      <a:pt x="12185" y="20225"/>
                    </a:lnTo>
                    <a:lnTo>
                      <a:pt x="11769" y="20225"/>
                    </a:lnTo>
                    <a:lnTo>
                      <a:pt x="11769" y="20511"/>
                    </a:lnTo>
                    <a:lnTo>
                      <a:pt x="11215" y="20511"/>
                    </a:lnTo>
                    <a:lnTo>
                      <a:pt x="11215" y="20626"/>
                    </a:lnTo>
                    <a:lnTo>
                      <a:pt x="10108" y="20626"/>
                    </a:lnTo>
                    <a:lnTo>
                      <a:pt x="10108" y="20741"/>
                    </a:lnTo>
                    <a:lnTo>
                      <a:pt x="9831" y="20741"/>
                    </a:lnTo>
                    <a:lnTo>
                      <a:pt x="9831" y="20912"/>
                    </a:lnTo>
                    <a:lnTo>
                      <a:pt x="9554" y="20912"/>
                    </a:lnTo>
                    <a:lnTo>
                      <a:pt x="9554" y="21142"/>
                    </a:lnTo>
                    <a:lnTo>
                      <a:pt x="9138" y="21142"/>
                    </a:lnTo>
                    <a:lnTo>
                      <a:pt x="9138" y="21314"/>
                    </a:lnTo>
                    <a:lnTo>
                      <a:pt x="8862" y="21314"/>
                    </a:lnTo>
                    <a:lnTo>
                      <a:pt x="8862" y="21428"/>
                    </a:lnTo>
                    <a:lnTo>
                      <a:pt x="8585" y="21428"/>
                    </a:lnTo>
                    <a:lnTo>
                      <a:pt x="8585" y="21600"/>
                    </a:lnTo>
                    <a:lnTo>
                      <a:pt x="7615" y="21600"/>
                    </a:lnTo>
                    <a:lnTo>
                      <a:pt x="7615" y="20053"/>
                    </a:lnTo>
                    <a:lnTo>
                      <a:pt x="7892" y="20053"/>
                    </a:lnTo>
                    <a:lnTo>
                      <a:pt x="7892" y="19652"/>
                    </a:lnTo>
                    <a:lnTo>
                      <a:pt x="8169" y="19652"/>
                    </a:lnTo>
                    <a:lnTo>
                      <a:pt x="8169" y="19537"/>
                    </a:lnTo>
                    <a:lnTo>
                      <a:pt x="8585" y="19537"/>
                    </a:lnTo>
                    <a:lnTo>
                      <a:pt x="8585" y="19423"/>
                    </a:lnTo>
                    <a:lnTo>
                      <a:pt x="7892" y="19423"/>
                    </a:lnTo>
                    <a:lnTo>
                      <a:pt x="7892" y="19251"/>
                    </a:lnTo>
                    <a:lnTo>
                      <a:pt x="7615" y="19251"/>
                    </a:lnTo>
                    <a:lnTo>
                      <a:pt x="7615" y="19136"/>
                    </a:lnTo>
                    <a:lnTo>
                      <a:pt x="7615" y="19251"/>
                    </a:lnTo>
                    <a:lnTo>
                      <a:pt x="6923" y="19251"/>
                    </a:lnTo>
                    <a:lnTo>
                      <a:pt x="6923" y="19423"/>
                    </a:lnTo>
                    <a:lnTo>
                      <a:pt x="6508" y="19423"/>
                    </a:lnTo>
                    <a:lnTo>
                      <a:pt x="6508" y="19251"/>
                    </a:lnTo>
                    <a:lnTo>
                      <a:pt x="6923" y="19251"/>
                    </a:lnTo>
                    <a:lnTo>
                      <a:pt x="6923" y="18964"/>
                    </a:lnTo>
                    <a:lnTo>
                      <a:pt x="6508" y="18964"/>
                    </a:lnTo>
                    <a:lnTo>
                      <a:pt x="6508" y="18850"/>
                    </a:lnTo>
                    <a:lnTo>
                      <a:pt x="6923" y="18850"/>
                    </a:lnTo>
                    <a:lnTo>
                      <a:pt x="6923" y="18735"/>
                    </a:lnTo>
                    <a:lnTo>
                      <a:pt x="7892" y="18735"/>
                    </a:lnTo>
                    <a:lnTo>
                      <a:pt x="7892" y="18563"/>
                    </a:lnTo>
                    <a:lnTo>
                      <a:pt x="8169" y="18563"/>
                    </a:lnTo>
                    <a:lnTo>
                      <a:pt x="8169" y="18449"/>
                    </a:lnTo>
                    <a:lnTo>
                      <a:pt x="8585" y="18449"/>
                    </a:lnTo>
                    <a:lnTo>
                      <a:pt x="8585" y="18162"/>
                    </a:lnTo>
                    <a:lnTo>
                      <a:pt x="9554" y="18162"/>
                    </a:lnTo>
                    <a:lnTo>
                      <a:pt x="9554" y="18048"/>
                    </a:lnTo>
                    <a:lnTo>
                      <a:pt x="10800" y="18048"/>
                    </a:lnTo>
                    <a:lnTo>
                      <a:pt x="10800" y="18334"/>
                    </a:lnTo>
                    <a:lnTo>
                      <a:pt x="11215" y="18334"/>
                    </a:lnTo>
                    <a:lnTo>
                      <a:pt x="11215" y="18162"/>
                    </a:lnTo>
                    <a:lnTo>
                      <a:pt x="11215" y="18334"/>
                    </a:lnTo>
                    <a:lnTo>
                      <a:pt x="11769" y="18334"/>
                    </a:lnTo>
                    <a:lnTo>
                      <a:pt x="11769" y="17933"/>
                    </a:lnTo>
                    <a:lnTo>
                      <a:pt x="11492" y="17933"/>
                    </a:lnTo>
                    <a:lnTo>
                      <a:pt x="11492" y="17761"/>
                    </a:lnTo>
                    <a:lnTo>
                      <a:pt x="11215" y="17761"/>
                    </a:lnTo>
                    <a:lnTo>
                      <a:pt x="11215" y="17647"/>
                    </a:lnTo>
                    <a:lnTo>
                      <a:pt x="10800" y="17647"/>
                    </a:lnTo>
                    <a:lnTo>
                      <a:pt x="10800" y="17074"/>
                    </a:lnTo>
                    <a:lnTo>
                      <a:pt x="11215" y="17074"/>
                    </a:lnTo>
                    <a:lnTo>
                      <a:pt x="11215" y="16959"/>
                    </a:lnTo>
                    <a:lnTo>
                      <a:pt x="11492" y="16959"/>
                    </a:lnTo>
                    <a:lnTo>
                      <a:pt x="11492" y="16845"/>
                    </a:lnTo>
                    <a:lnTo>
                      <a:pt x="11492" y="16959"/>
                    </a:lnTo>
                    <a:lnTo>
                      <a:pt x="12185" y="16959"/>
                    </a:lnTo>
                    <a:lnTo>
                      <a:pt x="12185" y="17074"/>
                    </a:lnTo>
                    <a:lnTo>
                      <a:pt x="12462" y="17074"/>
                    </a:lnTo>
                    <a:lnTo>
                      <a:pt x="12462" y="16959"/>
                    </a:lnTo>
                    <a:lnTo>
                      <a:pt x="12462" y="17074"/>
                    </a:lnTo>
                    <a:lnTo>
                      <a:pt x="12462" y="16673"/>
                    </a:lnTo>
                    <a:lnTo>
                      <a:pt x="13431" y="16673"/>
                    </a:lnTo>
                    <a:lnTo>
                      <a:pt x="13431" y="16558"/>
                    </a:lnTo>
                    <a:lnTo>
                      <a:pt x="13846" y="16558"/>
                    </a:lnTo>
                    <a:lnTo>
                      <a:pt x="13846" y="16386"/>
                    </a:lnTo>
                    <a:lnTo>
                      <a:pt x="14400" y="16386"/>
                    </a:lnTo>
                    <a:lnTo>
                      <a:pt x="14400" y="16272"/>
                    </a:lnTo>
                    <a:lnTo>
                      <a:pt x="14815" y="16272"/>
                    </a:lnTo>
                    <a:lnTo>
                      <a:pt x="14815" y="16157"/>
                    </a:lnTo>
                    <a:lnTo>
                      <a:pt x="15785" y="16157"/>
                    </a:lnTo>
                    <a:lnTo>
                      <a:pt x="15785" y="15985"/>
                    </a:lnTo>
                    <a:lnTo>
                      <a:pt x="16062" y="15985"/>
                    </a:lnTo>
                    <a:lnTo>
                      <a:pt x="16062" y="15469"/>
                    </a:lnTo>
                    <a:lnTo>
                      <a:pt x="15785" y="15469"/>
                    </a:lnTo>
                    <a:lnTo>
                      <a:pt x="15785" y="14782"/>
                    </a:lnTo>
                    <a:lnTo>
                      <a:pt x="16062" y="14782"/>
                    </a:lnTo>
                    <a:lnTo>
                      <a:pt x="16062" y="14094"/>
                    </a:lnTo>
                    <a:lnTo>
                      <a:pt x="15785" y="14094"/>
                    </a:lnTo>
                    <a:lnTo>
                      <a:pt x="15785" y="13693"/>
                    </a:lnTo>
                    <a:lnTo>
                      <a:pt x="15369" y="13693"/>
                    </a:lnTo>
                    <a:lnTo>
                      <a:pt x="15369" y="13579"/>
                    </a:lnTo>
                    <a:lnTo>
                      <a:pt x="15092" y="13579"/>
                    </a:lnTo>
                    <a:lnTo>
                      <a:pt x="15092" y="13407"/>
                    </a:lnTo>
                    <a:lnTo>
                      <a:pt x="15369" y="13407"/>
                    </a:lnTo>
                    <a:lnTo>
                      <a:pt x="15369" y="13178"/>
                    </a:lnTo>
                    <a:lnTo>
                      <a:pt x="15785" y="13178"/>
                    </a:lnTo>
                    <a:lnTo>
                      <a:pt x="15785" y="12490"/>
                    </a:lnTo>
                    <a:lnTo>
                      <a:pt x="16062" y="12490"/>
                    </a:lnTo>
                    <a:lnTo>
                      <a:pt x="16062" y="12318"/>
                    </a:lnTo>
                    <a:lnTo>
                      <a:pt x="15785" y="12318"/>
                    </a:lnTo>
                    <a:lnTo>
                      <a:pt x="15785" y="12204"/>
                    </a:lnTo>
                    <a:lnTo>
                      <a:pt x="16062" y="12204"/>
                    </a:lnTo>
                    <a:lnTo>
                      <a:pt x="16062" y="11917"/>
                    </a:lnTo>
                    <a:lnTo>
                      <a:pt x="16338" y="11917"/>
                    </a:lnTo>
                    <a:lnTo>
                      <a:pt x="16338" y="11803"/>
                    </a:lnTo>
                    <a:lnTo>
                      <a:pt x="16062" y="11803"/>
                    </a:lnTo>
                    <a:lnTo>
                      <a:pt x="16062" y="11516"/>
                    </a:lnTo>
                    <a:lnTo>
                      <a:pt x="15369" y="11516"/>
                    </a:lnTo>
                    <a:lnTo>
                      <a:pt x="15369" y="11402"/>
                    </a:lnTo>
                    <a:lnTo>
                      <a:pt x="15092" y="11402"/>
                    </a:lnTo>
                    <a:lnTo>
                      <a:pt x="15092" y="11115"/>
                    </a:lnTo>
                    <a:lnTo>
                      <a:pt x="14815" y="11115"/>
                    </a:lnTo>
                    <a:lnTo>
                      <a:pt x="14815" y="11001"/>
                    </a:lnTo>
                    <a:lnTo>
                      <a:pt x="15369" y="11001"/>
                    </a:lnTo>
                    <a:lnTo>
                      <a:pt x="15369" y="10829"/>
                    </a:lnTo>
                    <a:lnTo>
                      <a:pt x="15785" y="10829"/>
                    </a:lnTo>
                    <a:lnTo>
                      <a:pt x="15785" y="10599"/>
                    </a:lnTo>
                    <a:lnTo>
                      <a:pt x="15369" y="10599"/>
                    </a:lnTo>
                    <a:lnTo>
                      <a:pt x="15369" y="10714"/>
                    </a:lnTo>
                    <a:lnTo>
                      <a:pt x="15092" y="10714"/>
                    </a:lnTo>
                    <a:lnTo>
                      <a:pt x="15092" y="10599"/>
                    </a:lnTo>
                    <a:lnTo>
                      <a:pt x="14815" y="10599"/>
                    </a:lnTo>
                    <a:lnTo>
                      <a:pt x="14815" y="10313"/>
                    </a:lnTo>
                    <a:lnTo>
                      <a:pt x="14123" y="10313"/>
                    </a:lnTo>
                    <a:lnTo>
                      <a:pt x="14123" y="10141"/>
                    </a:lnTo>
                    <a:lnTo>
                      <a:pt x="13846" y="10141"/>
                    </a:lnTo>
                    <a:lnTo>
                      <a:pt x="13846" y="10027"/>
                    </a:lnTo>
                    <a:lnTo>
                      <a:pt x="13846" y="10141"/>
                    </a:lnTo>
                    <a:lnTo>
                      <a:pt x="13431" y="10141"/>
                    </a:lnTo>
                    <a:lnTo>
                      <a:pt x="13431" y="10027"/>
                    </a:lnTo>
                    <a:lnTo>
                      <a:pt x="13154" y="10027"/>
                    </a:lnTo>
                    <a:lnTo>
                      <a:pt x="13154" y="9740"/>
                    </a:lnTo>
                    <a:lnTo>
                      <a:pt x="12738" y="9740"/>
                    </a:lnTo>
                    <a:lnTo>
                      <a:pt x="12738" y="9339"/>
                    </a:lnTo>
                    <a:lnTo>
                      <a:pt x="12462" y="9339"/>
                    </a:lnTo>
                    <a:lnTo>
                      <a:pt x="12462" y="9053"/>
                    </a:lnTo>
                    <a:lnTo>
                      <a:pt x="12185" y="9053"/>
                    </a:lnTo>
                    <a:lnTo>
                      <a:pt x="12185" y="8938"/>
                    </a:lnTo>
                    <a:lnTo>
                      <a:pt x="11769" y="8938"/>
                    </a:lnTo>
                    <a:lnTo>
                      <a:pt x="11769" y="8823"/>
                    </a:lnTo>
                    <a:lnTo>
                      <a:pt x="11492" y="8823"/>
                    </a:lnTo>
                    <a:lnTo>
                      <a:pt x="11492" y="8651"/>
                    </a:lnTo>
                    <a:lnTo>
                      <a:pt x="11215" y="8651"/>
                    </a:lnTo>
                    <a:lnTo>
                      <a:pt x="11215" y="8422"/>
                    </a:lnTo>
                    <a:lnTo>
                      <a:pt x="10800" y="8422"/>
                    </a:lnTo>
                    <a:lnTo>
                      <a:pt x="10800" y="8250"/>
                    </a:lnTo>
                    <a:lnTo>
                      <a:pt x="10523" y="8250"/>
                    </a:lnTo>
                    <a:lnTo>
                      <a:pt x="10523" y="8136"/>
                    </a:lnTo>
                    <a:lnTo>
                      <a:pt x="10108" y="8136"/>
                    </a:lnTo>
                    <a:lnTo>
                      <a:pt x="10108" y="7735"/>
                    </a:lnTo>
                    <a:lnTo>
                      <a:pt x="9831" y="7735"/>
                    </a:lnTo>
                    <a:lnTo>
                      <a:pt x="9831" y="7563"/>
                    </a:lnTo>
                    <a:lnTo>
                      <a:pt x="9138" y="7563"/>
                    </a:lnTo>
                    <a:lnTo>
                      <a:pt x="9138" y="7448"/>
                    </a:lnTo>
                    <a:lnTo>
                      <a:pt x="8862" y="7448"/>
                    </a:lnTo>
                    <a:lnTo>
                      <a:pt x="8862" y="7162"/>
                    </a:lnTo>
                    <a:lnTo>
                      <a:pt x="8585" y="7162"/>
                    </a:lnTo>
                    <a:lnTo>
                      <a:pt x="8585" y="7047"/>
                    </a:lnTo>
                    <a:lnTo>
                      <a:pt x="8862" y="7047"/>
                    </a:lnTo>
                    <a:lnTo>
                      <a:pt x="8862" y="6761"/>
                    </a:lnTo>
                    <a:lnTo>
                      <a:pt x="8169" y="6761"/>
                    </a:lnTo>
                    <a:lnTo>
                      <a:pt x="8169" y="6646"/>
                    </a:lnTo>
                    <a:lnTo>
                      <a:pt x="7200" y="6646"/>
                    </a:lnTo>
                    <a:lnTo>
                      <a:pt x="7200" y="6474"/>
                    </a:lnTo>
                    <a:lnTo>
                      <a:pt x="6923" y="6474"/>
                    </a:lnTo>
                    <a:lnTo>
                      <a:pt x="6923" y="6360"/>
                    </a:lnTo>
                    <a:lnTo>
                      <a:pt x="6508" y="6360"/>
                    </a:lnTo>
                    <a:lnTo>
                      <a:pt x="6508" y="6245"/>
                    </a:lnTo>
                    <a:lnTo>
                      <a:pt x="5954" y="6245"/>
                    </a:lnTo>
                    <a:lnTo>
                      <a:pt x="5954" y="6073"/>
                    </a:lnTo>
                    <a:lnTo>
                      <a:pt x="5538" y="6073"/>
                    </a:lnTo>
                    <a:lnTo>
                      <a:pt x="5538" y="5959"/>
                    </a:lnTo>
                    <a:lnTo>
                      <a:pt x="5262" y="5959"/>
                    </a:lnTo>
                    <a:lnTo>
                      <a:pt x="5262" y="5844"/>
                    </a:lnTo>
                    <a:lnTo>
                      <a:pt x="5538" y="5844"/>
                    </a:lnTo>
                    <a:lnTo>
                      <a:pt x="5538" y="5386"/>
                    </a:lnTo>
                    <a:lnTo>
                      <a:pt x="7615" y="5386"/>
                    </a:lnTo>
                    <a:lnTo>
                      <a:pt x="7615" y="5271"/>
                    </a:lnTo>
                    <a:lnTo>
                      <a:pt x="7892" y="5271"/>
                    </a:lnTo>
                    <a:lnTo>
                      <a:pt x="7892" y="5156"/>
                    </a:lnTo>
                    <a:lnTo>
                      <a:pt x="7615" y="5156"/>
                    </a:lnTo>
                    <a:lnTo>
                      <a:pt x="7615" y="4985"/>
                    </a:lnTo>
                    <a:lnTo>
                      <a:pt x="7892" y="4985"/>
                    </a:lnTo>
                    <a:lnTo>
                      <a:pt x="7892" y="4870"/>
                    </a:lnTo>
                    <a:lnTo>
                      <a:pt x="8169" y="4870"/>
                    </a:lnTo>
                    <a:lnTo>
                      <a:pt x="8169" y="4755"/>
                    </a:lnTo>
                    <a:lnTo>
                      <a:pt x="7892" y="4755"/>
                    </a:lnTo>
                    <a:lnTo>
                      <a:pt x="7892" y="4584"/>
                    </a:lnTo>
                    <a:lnTo>
                      <a:pt x="7200" y="4584"/>
                    </a:lnTo>
                    <a:lnTo>
                      <a:pt x="7200" y="4469"/>
                    </a:lnTo>
                    <a:lnTo>
                      <a:pt x="7615" y="4469"/>
                    </a:lnTo>
                    <a:lnTo>
                      <a:pt x="7615" y="4354"/>
                    </a:lnTo>
                    <a:lnTo>
                      <a:pt x="6508" y="4354"/>
                    </a:lnTo>
                    <a:lnTo>
                      <a:pt x="6508" y="4182"/>
                    </a:lnTo>
                    <a:lnTo>
                      <a:pt x="6923" y="4182"/>
                    </a:lnTo>
                    <a:lnTo>
                      <a:pt x="6923" y="4068"/>
                    </a:lnTo>
                    <a:lnTo>
                      <a:pt x="7200" y="4068"/>
                    </a:lnTo>
                    <a:lnTo>
                      <a:pt x="7200" y="3896"/>
                    </a:lnTo>
                    <a:lnTo>
                      <a:pt x="6923" y="3896"/>
                    </a:lnTo>
                    <a:lnTo>
                      <a:pt x="6923" y="3781"/>
                    </a:lnTo>
                    <a:lnTo>
                      <a:pt x="6508" y="3781"/>
                    </a:lnTo>
                    <a:lnTo>
                      <a:pt x="6508" y="3667"/>
                    </a:lnTo>
                    <a:lnTo>
                      <a:pt x="5954" y="3667"/>
                    </a:lnTo>
                    <a:lnTo>
                      <a:pt x="5954" y="3495"/>
                    </a:lnTo>
                    <a:lnTo>
                      <a:pt x="5538" y="3495"/>
                    </a:lnTo>
                    <a:lnTo>
                      <a:pt x="5538" y="3667"/>
                    </a:lnTo>
                    <a:lnTo>
                      <a:pt x="4569" y="3667"/>
                    </a:lnTo>
                    <a:lnTo>
                      <a:pt x="4569" y="3896"/>
                    </a:lnTo>
                    <a:lnTo>
                      <a:pt x="4292" y="3896"/>
                    </a:lnTo>
                    <a:lnTo>
                      <a:pt x="4292" y="3781"/>
                    </a:lnTo>
                    <a:lnTo>
                      <a:pt x="3323" y="3781"/>
                    </a:lnTo>
                    <a:lnTo>
                      <a:pt x="3323" y="3667"/>
                    </a:lnTo>
                    <a:lnTo>
                      <a:pt x="2631" y="3667"/>
                    </a:lnTo>
                    <a:lnTo>
                      <a:pt x="2631" y="3495"/>
                    </a:lnTo>
                    <a:lnTo>
                      <a:pt x="2354" y="3495"/>
                    </a:lnTo>
                    <a:lnTo>
                      <a:pt x="2354" y="3266"/>
                    </a:lnTo>
                    <a:lnTo>
                      <a:pt x="1938" y="3266"/>
                    </a:lnTo>
                    <a:lnTo>
                      <a:pt x="1938" y="2693"/>
                    </a:lnTo>
                    <a:lnTo>
                      <a:pt x="2354" y="2693"/>
                    </a:lnTo>
                    <a:lnTo>
                      <a:pt x="2354" y="2406"/>
                    </a:lnTo>
                    <a:lnTo>
                      <a:pt x="1938" y="2406"/>
                    </a:lnTo>
                    <a:lnTo>
                      <a:pt x="1938" y="2292"/>
                    </a:lnTo>
                    <a:lnTo>
                      <a:pt x="1938" y="2406"/>
                    </a:lnTo>
                    <a:lnTo>
                      <a:pt x="1662" y="2406"/>
                    </a:lnTo>
                    <a:lnTo>
                      <a:pt x="1662" y="2578"/>
                    </a:lnTo>
                    <a:lnTo>
                      <a:pt x="1385" y="2578"/>
                    </a:lnTo>
                    <a:lnTo>
                      <a:pt x="1385" y="2177"/>
                    </a:lnTo>
                    <a:lnTo>
                      <a:pt x="969" y="2177"/>
                    </a:lnTo>
                    <a:lnTo>
                      <a:pt x="969" y="1891"/>
                    </a:lnTo>
                    <a:lnTo>
                      <a:pt x="277" y="1891"/>
                    </a:lnTo>
                    <a:lnTo>
                      <a:pt x="277" y="1604"/>
                    </a:lnTo>
                    <a:lnTo>
                      <a:pt x="0" y="1604"/>
                    </a:lnTo>
                    <a:lnTo>
                      <a:pt x="0" y="1318"/>
                    </a:lnTo>
                    <a:lnTo>
                      <a:pt x="277" y="1318"/>
                    </a:lnTo>
                    <a:lnTo>
                      <a:pt x="277" y="1089"/>
                    </a:lnTo>
                    <a:lnTo>
                      <a:pt x="692" y="1089"/>
                    </a:lnTo>
                    <a:lnTo>
                      <a:pt x="692" y="802"/>
                    </a:lnTo>
                    <a:lnTo>
                      <a:pt x="969" y="802"/>
                    </a:lnTo>
                    <a:lnTo>
                      <a:pt x="969" y="917"/>
                    </a:lnTo>
                    <a:lnTo>
                      <a:pt x="1385" y="917"/>
                    </a:lnTo>
                    <a:lnTo>
                      <a:pt x="1385" y="1089"/>
                    </a:lnTo>
                    <a:lnTo>
                      <a:pt x="1938" y="1089"/>
                    </a:lnTo>
                    <a:lnTo>
                      <a:pt x="1938" y="1318"/>
                    </a:lnTo>
                    <a:lnTo>
                      <a:pt x="2631" y="1318"/>
                    </a:lnTo>
                    <a:lnTo>
                      <a:pt x="2631" y="1203"/>
                    </a:lnTo>
                    <a:lnTo>
                      <a:pt x="2908" y="1203"/>
                    </a:lnTo>
                    <a:lnTo>
                      <a:pt x="2908" y="1089"/>
                    </a:lnTo>
                    <a:lnTo>
                      <a:pt x="3323" y="1089"/>
                    </a:lnTo>
                    <a:lnTo>
                      <a:pt x="3323" y="802"/>
                    </a:lnTo>
                    <a:lnTo>
                      <a:pt x="3600" y="802"/>
                    </a:lnTo>
                    <a:lnTo>
                      <a:pt x="3600" y="1089"/>
                    </a:lnTo>
                    <a:lnTo>
                      <a:pt x="4015" y="1089"/>
                    </a:lnTo>
                    <a:lnTo>
                      <a:pt x="4015" y="917"/>
                    </a:lnTo>
                    <a:lnTo>
                      <a:pt x="4292" y="917"/>
                    </a:lnTo>
                    <a:lnTo>
                      <a:pt x="4292" y="802"/>
                    </a:lnTo>
                    <a:lnTo>
                      <a:pt x="4292" y="917"/>
                    </a:lnTo>
                    <a:lnTo>
                      <a:pt x="4569" y="917"/>
                    </a:lnTo>
                    <a:lnTo>
                      <a:pt x="4569" y="1089"/>
                    </a:lnTo>
                    <a:lnTo>
                      <a:pt x="4985" y="1089"/>
                    </a:lnTo>
                    <a:lnTo>
                      <a:pt x="4985" y="1203"/>
                    </a:lnTo>
                    <a:lnTo>
                      <a:pt x="5262" y="1203"/>
                    </a:lnTo>
                    <a:lnTo>
                      <a:pt x="5262" y="1318"/>
                    </a:lnTo>
                    <a:lnTo>
                      <a:pt x="5262" y="1203"/>
                    </a:lnTo>
                    <a:lnTo>
                      <a:pt x="5538" y="1203"/>
                    </a:lnTo>
                    <a:lnTo>
                      <a:pt x="5538" y="802"/>
                    </a:lnTo>
                    <a:lnTo>
                      <a:pt x="5954" y="802"/>
                    </a:lnTo>
                    <a:lnTo>
                      <a:pt x="5954" y="917"/>
                    </a:lnTo>
                    <a:lnTo>
                      <a:pt x="6923" y="917"/>
                    </a:lnTo>
                    <a:lnTo>
                      <a:pt x="6923" y="802"/>
                    </a:lnTo>
                    <a:lnTo>
                      <a:pt x="7615" y="802"/>
                    </a:lnTo>
                    <a:lnTo>
                      <a:pt x="7615" y="688"/>
                    </a:lnTo>
                    <a:lnTo>
                      <a:pt x="7892" y="688"/>
                    </a:lnTo>
                    <a:lnTo>
                      <a:pt x="7892" y="229"/>
                    </a:lnTo>
                    <a:lnTo>
                      <a:pt x="8862" y="229"/>
                    </a:lnTo>
                    <a:lnTo>
                      <a:pt x="8862" y="115"/>
                    </a:lnTo>
                    <a:lnTo>
                      <a:pt x="9138" y="115"/>
                    </a:lnTo>
                    <a:lnTo>
                      <a:pt x="9138" y="0"/>
                    </a:lnTo>
                    <a:lnTo>
                      <a:pt x="9554" y="0"/>
                    </a:lnTo>
                    <a:lnTo>
                      <a:pt x="9554" y="229"/>
                    </a:lnTo>
                    <a:lnTo>
                      <a:pt x="10108" y="229"/>
                    </a:lnTo>
                    <a:lnTo>
                      <a:pt x="10108" y="401"/>
                    </a:lnTo>
                    <a:lnTo>
                      <a:pt x="10523" y="401"/>
                    </a:lnTo>
                    <a:lnTo>
                      <a:pt x="10523" y="516"/>
                    </a:lnTo>
                    <a:lnTo>
                      <a:pt x="10800" y="516"/>
                    </a:lnTo>
                    <a:lnTo>
                      <a:pt x="10800" y="688"/>
                    </a:lnTo>
                    <a:lnTo>
                      <a:pt x="11215" y="688"/>
                    </a:lnTo>
                    <a:lnTo>
                      <a:pt x="11215" y="516"/>
                    </a:lnTo>
                    <a:lnTo>
                      <a:pt x="11769" y="516"/>
                    </a:lnTo>
                    <a:lnTo>
                      <a:pt x="11769" y="688"/>
                    </a:lnTo>
                    <a:lnTo>
                      <a:pt x="12185" y="688"/>
                    </a:lnTo>
                    <a:lnTo>
                      <a:pt x="12185" y="802"/>
                    </a:lnTo>
                    <a:lnTo>
                      <a:pt x="12462" y="802"/>
                    </a:lnTo>
                    <a:lnTo>
                      <a:pt x="12462" y="688"/>
                    </a:lnTo>
                    <a:lnTo>
                      <a:pt x="13154" y="688"/>
                    </a:lnTo>
                    <a:lnTo>
                      <a:pt x="13154" y="802"/>
                    </a:lnTo>
                    <a:lnTo>
                      <a:pt x="13846" y="802"/>
                    </a:lnTo>
                    <a:lnTo>
                      <a:pt x="13846" y="917"/>
                    </a:lnTo>
                    <a:lnTo>
                      <a:pt x="13431" y="917"/>
                    </a:lnTo>
                    <a:lnTo>
                      <a:pt x="13431" y="1203"/>
                    </a:lnTo>
                    <a:lnTo>
                      <a:pt x="13154" y="1203"/>
                    </a:lnTo>
                    <a:lnTo>
                      <a:pt x="13154" y="1604"/>
                    </a:lnTo>
                    <a:lnTo>
                      <a:pt x="13431" y="1604"/>
                    </a:lnTo>
                    <a:lnTo>
                      <a:pt x="13154" y="1604"/>
                    </a:lnTo>
                    <a:lnTo>
                      <a:pt x="13154" y="1776"/>
                    </a:lnTo>
                    <a:lnTo>
                      <a:pt x="13431" y="1776"/>
                    </a:lnTo>
                    <a:lnTo>
                      <a:pt x="13431" y="2005"/>
                    </a:lnTo>
                    <a:lnTo>
                      <a:pt x="14123" y="2005"/>
                    </a:lnTo>
                    <a:lnTo>
                      <a:pt x="14123" y="2177"/>
                    </a:lnTo>
                    <a:lnTo>
                      <a:pt x="14123" y="2005"/>
                    </a:lnTo>
                    <a:lnTo>
                      <a:pt x="14400" y="2005"/>
                    </a:lnTo>
                    <a:lnTo>
                      <a:pt x="14400" y="2292"/>
                    </a:lnTo>
                    <a:lnTo>
                      <a:pt x="14815" y="2292"/>
                    </a:lnTo>
                    <a:lnTo>
                      <a:pt x="14815" y="2406"/>
                    </a:lnTo>
                    <a:lnTo>
                      <a:pt x="15092" y="2406"/>
                    </a:lnTo>
                    <a:lnTo>
                      <a:pt x="15092" y="2578"/>
                    </a:lnTo>
                    <a:lnTo>
                      <a:pt x="17031" y="2578"/>
                    </a:lnTo>
                    <a:lnTo>
                      <a:pt x="17031" y="2693"/>
                    </a:lnTo>
                    <a:lnTo>
                      <a:pt x="17446" y="2693"/>
                    </a:lnTo>
                    <a:lnTo>
                      <a:pt x="17446" y="2807"/>
                    </a:lnTo>
                    <a:lnTo>
                      <a:pt x="17031" y="2807"/>
                    </a:lnTo>
                    <a:lnTo>
                      <a:pt x="17446" y="2807"/>
                    </a:lnTo>
                    <a:lnTo>
                      <a:pt x="17446" y="2979"/>
                    </a:lnTo>
                    <a:lnTo>
                      <a:pt x="16754" y="2979"/>
                    </a:lnTo>
                    <a:lnTo>
                      <a:pt x="16754" y="3094"/>
                    </a:lnTo>
                    <a:lnTo>
                      <a:pt x="16062" y="3094"/>
                    </a:lnTo>
                    <a:lnTo>
                      <a:pt x="16062" y="3667"/>
                    </a:lnTo>
                    <a:lnTo>
                      <a:pt x="15785" y="3667"/>
                    </a:lnTo>
                    <a:lnTo>
                      <a:pt x="15785" y="3896"/>
                    </a:lnTo>
                    <a:lnTo>
                      <a:pt x="15092" y="3896"/>
                    </a:lnTo>
                    <a:lnTo>
                      <a:pt x="15092" y="3781"/>
                    </a:lnTo>
                    <a:lnTo>
                      <a:pt x="14815" y="3781"/>
                    </a:lnTo>
                    <a:lnTo>
                      <a:pt x="14815" y="3896"/>
                    </a:lnTo>
                    <a:lnTo>
                      <a:pt x="14123" y="3896"/>
                    </a:lnTo>
                    <a:lnTo>
                      <a:pt x="14123" y="3781"/>
                    </a:lnTo>
                    <a:lnTo>
                      <a:pt x="13846" y="3781"/>
                    </a:lnTo>
                    <a:lnTo>
                      <a:pt x="13846" y="3896"/>
                    </a:lnTo>
                    <a:lnTo>
                      <a:pt x="13431" y="3896"/>
                    </a:lnTo>
                    <a:lnTo>
                      <a:pt x="13431" y="4068"/>
                    </a:lnTo>
                    <a:lnTo>
                      <a:pt x="13154" y="4068"/>
                    </a:lnTo>
                    <a:lnTo>
                      <a:pt x="13154" y="4584"/>
                    </a:lnTo>
                    <a:lnTo>
                      <a:pt x="12462" y="4584"/>
                    </a:lnTo>
                    <a:lnTo>
                      <a:pt x="12462" y="4755"/>
                    </a:lnTo>
                    <a:lnTo>
                      <a:pt x="12185" y="4755"/>
                    </a:lnTo>
                    <a:lnTo>
                      <a:pt x="12185" y="4870"/>
                    </a:lnTo>
                    <a:lnTo>
                      <a:pt x="11769" y="4870"/>
                    </a:lnTo>
                    <a:lnTo>
                      <a:pt x="11769" y="5156"/>
                    </a:lnTo>
                    <a:lnTo>
                      <a:pt x="11492" y="5156"/>
                    </a:lnTo>
                    <a:lnTo>
                      <a:pt x="11492" y="4985"/>
                    </a:lnTo>
                    <a:lnTo>
                      <a:pt x="11215" y="4985"/>
                    </a:lnTo>
                    <a:lnTo>
                      <a:pt x="11215" y="5386"/>
                    </a:lnTo>
                    <a:lnTo>
                      <a:pt x="10800" y="5386"/>
                    </a:lnTo>
                    <a:lnTo>
                      <a:pt x="10800" y="5959"/>
                    </a:lnTo>
                    <a:lnTo>
                      <a:pt x="10523" y="5959"/>
                    </a:lnTo>
                    <a:lnTo>
                      <a:pt x="10523" y="6360"/>
                    </a:lnTo>
                    <a:lnTo>
                      <a:pt x="10108" y="6360"/>
                    </a:lnTo>
                    <a:lnTo>
                      <a:pt x="10108" y="6474"/>
                    </a:lnTo>
                    <a:lnTo>
                      <a:pt x="10523" y="6474"/>
                    </a:lnTo>
                    <a:lnTo>
                      <a:pt x="10523" y="6761"/>
                    </a:lnTo>
                    <a:lnTo>
                      <a:pt x="10800" y="6761"/>
                    </a:lnTo>
                    <a:lnTo>
                      <a:pt x="10800" y="7047"/>
                    </a:lnTo>
                    <a:lnTo>
                      <a:pt x="11215" y="7047"/>
                    </a:lnTo>
                    <a:lnTo>
                      <a:pt x="11215" y="7162"/>
                    </a:lnTo>
                    <a:lnTo>
                      <a:pt x="11492" y="7162"/>
                    </a:lnTo>
                    <a:lnTo>
                      <a:pt x="11492" y="7448"/>
                    </a:lnTo>
                    <a:lnTo>
                      <a:pt x="12185" y="7448"/>
                    </a:lnTo>
                    <a:lnTo>
                      <a:pt x="12185" y="7563"/>
                    </a:lnTo>
                    <a:lnTo>
                      <a:pt x="12462" y="7563"/>
                    </a:lnTo>
                    <a:lnTo>
                      <a:pt x="12462" y="7735"/>
                    </a:lnTo>
                    <a:lnTo>
                      <a:pt x="12738" y="7735"/>
                    </a:lnTo>
                    <a:lnTo>
                      <a:pt x="12738" y="8021"/>
                    </a:lnTo>
                    <a:lnTo>
                      <a:pt x="12462" y="8021"/>
                    </a:lnTo>
                    <a:lnTo>
                      <a:pt x="12462" y="8136"/>
                    </a:lnTo>
                    <a:lnTo>
                      <a:pt x="12738" y="8136"/>
                    </a:lnTo>
                    <a:lnTo>
                      <a:pt x="12738" y="8422"/>
                    </a:lnTo>
                    <a:lnTo>
                      <a:pt x="13154" y="8422"/>
                    </a:lnTo>
                    <a:lnTo>
                      <a:pt x="13154" y="8651"/>
                    </a:lnTo>
                    <a:lnTo>
                      <a:pt x="13846" y="8651"/>
                    </a:lnTo>
                    <a:lnTo>
                      <a:pt x="13846" y="8823"/>
                    </a:lnTo>
                    <a:lnTo>
                      <a:pt x="14123" y="8823"/>
                    </a:lnTo>
                    <a:lnTo>
                      <a:pt x="14123" y="9053"/>
                    </a:lnTo>
                    <a:lnTo>
                      <a:pt x="14815" y="9053"/>
                    </a:lnTo>
                    <a:lnTo>
                      <a:pt x="14815" y="9339"/>
                    </a:lnTo>
                    <a:lnTo>
                      <a:pt x="15092" y="9339"/>
                    </a:lnTo>
                    <a:lnTo>
                      <a:pt x="15092" y="9625"/>
                    </a:lnTo>
                    <a:lnTo>
                      <a:pt x="15785" y="9625"/>
                    </a:lnTo>
                    <a:lnTo>
                      <a:pt x="15785" y="9740"/>
                    </a:lnTo>
                    <a:lnTo>
                      <a:pt x="16062" y="9740"/>
                    </a:lnTo>
                    <a:lnTo>
                      <a:pt x="16062" y="9912"/>
                    </a:lnTo>
                    <a:lnTo>
                      <a:pt x="16338" y="9912"/>
                    </a:lnTo>
                    <a:lnTo>
                      <a:pt x="16338" y="10027"/>
                    </a:lnTo>
                    <a:lnTo>
                      <a:pt x="16754" y="10027"/>
                    </a:lnTo>
                    <a:lnTo>
                      <a:pt x="16754" y="10141"/>
                    </a:lnTo>
                    <a:lnTo>
                      <a:pt x="17446" y="10141"/>
                    </a:lnTo>
                    <a:lnTo>
                      <a:pt x="17446" y="10428"/>
                    </a:lnTo>
                    <a:lnTo>
                      <a:pt x="18415" y="10428"/>
                    </a:lnTo>
                    <a:lnTo>
                      <a:pt x="18415" y="10599"/>
                    </a:lnTo>
                    <a:lnTo>
                      <a:pt x="18000" y="10599"/>
                    </a:lnTo>
                    <a:lnTo>
                      <a:pt x="18000" y="10829"/>
                    </a:lnTo>
                    <a:lnTo>
                      <a:pt x="18415" y="10829"/>
                    </a:lnTo>
                    <a:lnTo>
                      <a:pt x="18415" y="11001"/>
                    </a:lnTo>
                    <a:lnTo>
                      <a:pt x="18692" y="11001"/>
                    </a:lnTo>
                    <a:lnTo>
                      <a:pt x="18692" y="11230"/>
                    </a:lnTo>
                    <a:lnTo>
                      <a:pt x="18969" y="11230"/>
                    </a:lnTo>
                    <a:lnTo>
                      <a:pt x="18969" y="11402"/>
                    </a:lnTo>
                    <a:lnTo>
                      <a:pt x="19385" y="11402"/>
                    </a:lnTo>
                    <a:lnTo>
                      <a:pt x="19385" y="11516"/>
                    </a:lnTo>
                    <a:lnTo>
                      <a:pt x="19662" y="11516"/>
                    </a:lnTo>
                    <a:lnTo>
                      <a:pt x="19662" y="11688"/>
                    </a:lnTo>
                    <a:lnTo>
                      <a:pt x="19938" y="11688"/>
                    </a:lnTo>
                    <a:lnTo>
                      <a:pt x="19938" y="12318"/>
                    </a:lnTo>
                    <a:lnTo>
                      <a:pt x="20354" y="12318"/>
                    </a:lnTo>
                    <a:lnTo>
                      <a:pt x="20354" y="12605"/>
                    </a:lnTo>
                    <a:lnTo>
                      <a:pt x="20631" y="12605"/>
                    </a:lnTo>
                    <a:lnTo>
                      <a:pt x="20631" y="12719"/>
                    </a:lnTo>
                    <a:lnTo>
                      <a:pt x="20354" y="12719"/>
                    </a:lnTo>
                    <a:lnTo>
                      <a:pt x="20354" y="12891"/>
                    </a:lnTo>
                    <a:lnTo>
                      <a:pt x="20631" y="12891"/>
                    </a:lnTo>
                    <a:lnTo>
                      <a:pt x="20631" y="13407"/>
                    </a:lnTo>
                    <a:lnTo>
                      <a:pt x="21046" y="13407"/>
                    </a:lnTo>
                    <a:lnTo>
                      <a:pt x="21046" y="13808"/>
                    </a:lnTo>
                    <a:lnTo>
                      <a:pt x="21323" y="13808"/>
                    </a:lnTo>
                    <a:lnTo>
                      <a:pt x="21323" y="13980"/>
                    </a:lnTo>
                    <a:lnTo>
                      <a:pt x="21046" y="13980"/>
                    </a:lnTo>
                    <a:lnTo>
                      <a:pt x="21046" y="14266"/>
                    </a:lnTo>
                    <a:lnTo>
                      <a:pt x="21323" y="1426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5" name="Shape 142">
                <a:extLst>
                  <a:ext uri="{FF2B5EF4-FFF2-40B4-BE49-F238E27FC236}">
                    <a16:creationId xmlns:a16="http://schemas.microsoft.com/office/drawing/2014/main" id="{14CBD435-5E34-47A3-BF4D-643AC0F072BA}"/>
                  </a:ext>
                </a:extLst>
              </p:cNvPr>
              <p:cNvSpPr/>
              <p:nvPr/>
            </p:nvSpPr>
            <p:spPr>
              <a:xfrm>
                <a:off x="554717" y="105511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76" name="Shape 143">
                <a:extLst>
                  <a:ext uri="{FF2B5EF4-FFF2-40B4-BE49-F238E27FC236}">
                    <a16:creationId xmlns:a16="http://schemas.microsoft.com/office/drawing/2014/main" id="{468A8E92-032B-4EB6-94D4-15149755AF39}"/>
                  </a:ext>
                </a:extLst>
              </p:cNvPr>
              <p:cNvSpPr/>
              <p:nvPr/>
            </p:nvSpPr>
            <p:spPr>
              <a:xfrm>
                <a:off x="554717" y="105511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77" name="Shape 144">
                <a:extLst>
                  <a:ext uri="{FF2B5EF4-FFF2-40B4-BE49-F238E27FC236}">
                    <a16:creationId xmlns:a16="http://schemas.microsoft.com/office/drawing/2014/main" id="{DDFEFB4A-8CE1-48EB-AB9A-CA1F8F399236}"/>
                  </a:ext>
                </a:extLst>
              </p:cNvPr>
              <p:cNvSpPr/>
              <p:nvPr/>
            </p:nvSpPr>
            <p:spPr>
              <a:xfrm>
                <a:off x="555128" y="105888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8" name="Shape 145">
                <a:extLst>
                  <a:ext uri="{FF2B5EF4-FFF2-40B4-BE49-F238E27FC236}">
                    <a16:creationId xmlns:a16="http://schemas.microsoft.com/office/drawing/2014/main" id="{0100212F-4EA7-414B-BC37-FF965792B870}"/>
                  </a:ext>
                </a:extLst>
              </p:cNvPr>
              <p:cNvSpPr/>
              <p:nvPr/>
            </p:nvSpPr>
            <p:spPr>
              <a:xfrm>
                <a:off x="555128" y="105888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9" name="Shape 146">
                <a:extLst>
                  <a:ext uri="{FF2B5EF4-FFF2-40B4-BE49-F238E27FC236}">
                    <a16:creationId xmlns:a16="http://schemas.microsoft.com/office/drawing/2014/main" id="{A6A571D6-2FD7-47A0-B905-C26272B7F588}"/>
                  </a:ext>
                </a:extLst>
              </p:cNvPr>
              <p:cNvSpPr/>
              <p:nvPr/>
            </p:nvSpPr>
            <p:spPr>
              <a:xfrm>
                <a:off x="519552" y="974851"/>
                <a:ext cx="301705" cy="229189"/>
              </a:xfrm>
              <a:custGeom>
                <a:avLst/>
                <a:gdLst/>
                <a:ahLst/>
                <a:cxnLst>
                  <a:cxn ang="0">
                    <a:pos x="wd2" y="hd2"/>
                  </a:cxn>
                  <a:cxn ang="5400000">
                    <a:pos x="wd2" y="hd2"/>
                  </a:cxn>
                  <a:cxn ang="10800000">
                    <a:pos x="wd2" y="hd2"/>
                  </a:cxn>
                  <a:cxn ang="16200000">
                    <a:pos x="wd2" y="hd2"/>
                  </a:cxn>
                </a:cxnLst>
                <a:rect l="0" t="0" r="r" b="b"/>
                <a:pathLst>
                  <a:path w="21600" h="21600" extrusionOk="0">
                    <a:moveTo>
                      <a:pt x="20776" y="12980"/>
                    </a:moveTo>
                    <a:lnTo>
                      <a:pt x="20776" y="13386"/>
                    </a:lnTo>
                    <a:lnTo>
                      <a:pt x="20658" y="13386"/>
                    </a:lnTo>
                    <a:lnTo>
                      <a:pt x="20658" y="13183"/>
                    </a:lnTo>
                    <a:lnTo>
                      <a:pt x="20364" y="13183"/>
                    </a:lnTo>
                    <a:lnTo>
                      <a:pt x="20364" y="13386"/>
                    </a:lnTo>
                    <a:lnTo>
                      <a:pt x="20246" y="13386"/>
                    </a:lnTo>
                    <a:lnTo>
                      <a:pt x="20246" y="13690"/>
                    </a:lnTo>
                    <a:lnTo>
                      <a:pt x="20070" y="13690"/>
                    </a:lnTo>
                    <a:lnTo>
                      <a:pt x="20246" y="13690"/>
                    </a:lnTo>
                    <a:lnTo>
                      <a:pt x="20070" y="13690"/>
                    </a:lnTo>
                    <a:lnTo>
                      <a:pt x="20070" y="13893"/>
                    </a:lnTo>
                    <a:lnTo>
                      <a:pt x="20070" y="13690"/>
                    </a:lnTo>
                    <a:lnTo>
                      <a:pt x="19952" y="13690"/>
                    </a:lnTo>
                    <a:lnTo>
                      <a:pt x="19952" y="13893"/>
                    </a:lnTo>
                    <a:lnTo>
                      <a:pt x="19775" y="13893"/>
                    </a:lnTo>
                    <a:lnTo>
                      <a:pt x="19775" y="13690"/>
                    </a:lnTo>
                    <a:lnTo>
                      <a:pt x="19658" y="13690"/>
                    </a:lnTo>
                    <a:lnTo>
                      <a:pt x="19658" y="13893"/>
                    </a:lnTo>
                    <a:lnTo>
                      <a:pt x="19540" y="13893"/>
                    </a:lnTo>
                    <a:lnTo>
                      <a:pt x="19540" y="13690"/>
                    </a:lnTo>
                    <a:lnTo>
                      <a:pt x="18834" y="13690"/>
                    </a:lnTo>
                    <a:lnTo>
                      <a:pt x="18834" y="13893"/>
                    </a:lnTo>
                    <a:lnTo>
                      <a:pt x="18422" y="13893"/>
                    </a:lnTo>
                    <a:lnTo>
                      <a:pt x="18422" y="13386"/>
                    </a:lnTo>
                    <a:lnTo>
                      <a:pt x="18128" y="13386"/>
                    </a:lnTo>
                    <a:lnTo>
                      <a:pt x="18128" y="13183"/>
                    </a:lnTo>
                    <a:lnTo>
                      <a:pt x="18245" y="13183"/>
                    </a:lnTo>
                    <a:lnTo>
                      <a:pt x="18245" y="12980"/>
                    </a:lnTo>
                    <a:lnTo>
                      <a:pt x="18422" y="12980"/>
                    </a:lnTo>
                    <a:lnTo>
                      <a:pt x="18422" y="12676"/>
                    </a:lnTo>
                    <a:lnTo>
                      <a:pt x="18540" y="12676"/>
                    </a:lnTo>
                    <a:lnTo>
                      <a:pt x="18540" y="12473"/>
                    </a:lnTo>
                    <a:lnTo>
                      <a:pt x="18716" y="12473"/>
                    </a:lnTo>
                    <a:lnTo>
                      <a:pt x="18540" y="12473"/>
                    </a:lnTo>
                    <a:lnTo>
                      <a:pt x="18540" y="12270"/>
                    </a:lnTo>
                    <a:lnTo>
                      <a:pt x="18422" y="12270"/>
                    </a:lnTo>
                    <a:lnTo>
                      <a:pt x="18422" y="11763"/>
                    </a:lnTo>
                    <a:lnTo>
                      <a:pt x="18128" y="11763"/>
                    </a:lnTo>
                    <a:lnTo>
                      <a:pt x="18128" y="12270"/>
                    </a:lnTo>
                    <a:lnTo>
                      <a:pt x="17833" y="12270"/>
                    </a:lnTo>
                    <a:lnTo>
                      <a:pt x="17833" y="12473"/>
                    </a:lnTo>
                    <a:lnTo>
                      <a:pt x="17421" y="12473"/>
                    </a:lnTo>
                    <a:lnTo>
                      <a:pt x="17421" y="12676"/>
                    </a:lnTo>
                    <a:lnTo>
                      <a:pt x="17127" y="12676"/>
                    </a:lnTo>
                    <a:lnTo>
                      <a:pt x="17127" y="12473"/>
                    </a:lnTo>
                    <a:lnTo>
                      <a:pt x="16892" y="12473"/>
                    </a:lnTo>
                    <a:lnTo>
                      <a:pt x="16892" y="12980"/>
                    </a:lnTo>
                    <a:lnTo>
                      <a:pt x="16715" y="12980"/>
                    </a:lnTo>
                    <a:lnTo>
                      <a:pt x="16715" y="13386"/>
                    </a:lnTo>
                    <a:lnTo>
                      <a:pt x="16892" y="13386"/>
                    </a:lnTo>
                    <a:lnTo>
                      <a:pt x="16892" y="13690"/>
                    </a:lnTo>
                    <a:lnTo>
                      <a:pt x="16715" y="13690"/>
                    </a:lnTo>
                    <a:lnTo>
                      <a:pt x="16715" y="13893"/>
                    </a:lnTo>
                    <a:lnTo>
                      <a:pt x="15773" y="13893"/>
                    </a:lnTo>
                    <a:lnTo>
                      <a:pt x="15773" y="14096"/>
                    </a:lnTo>
                    <a:lnTo>
                      <a:pt x="16185" y="14096"/>
                    </a:lnTo>
                    <a:lnTo>
                      <a:pt x="16185" y="13893"/>
                    </a:lnTo>
                    <a:lnTo>
                      <a:pt x="16480" y="13893"/>
                    </a:lnTo>
                    <a:lnTo>
                      <a:pt x="16480" y="14096"/>
                    </a:lnTo>
                    <a:lnTo>
                      <a:pt x="16185" y="14096"/>
                    </a:lnTo>
                    <a:lnTo>
                      <a:pt x="16185" y="14400"/>
                    </a:lnTo>
                    <a:lnTo>
                      <a:pt x="16185" y="14096"/>
                    </a:lnTo>
                    <a:lnTo>
                      <a:pt x="16185" y="14603"/>
                    </a:lnTo>
                    <a:lnTo>
                      <a:pt x="16303" y="14603"/>
                    </a:lnTo>
                    <a:lnTo>
                      <a:pt x="16185" y="14603"/>
                    </a:lnTo>
                    <a:lnTo>
                      <a:pt x="16185" y="14907"/>
                    </a:lnTo>
                    <a:lnTo>
                      <a:pt x="16068" y="14907"/>
                    </a:lnTo>
                    <a:lnTo>
                      <a:pt x="16068" y="14603"/>
                    </a:lnTo>
                    <a:lnTo>
                      <a:pt x="16068" y="14907"/>
                    </a:lnTo>
                    <a:lnTo>
                      <a:pt x="15891" y="14907"/>
                    </a:lnTo>
                    <a:lnTo>
                      <a:pt x="15891" y="15617"/>
                    </a:lnTo>
                    <a:lnTo>
                      <a:pt x="15067" y="15617"/>
                    </a:lnTo>
                    <a:lnTo>
                      <a:pt x="15067" y="15313"/>
                    </a:lnTo>
                    <a:lnTo>
                      <a:pt x="14655" y="15313"/>
                    </a:lnTo>
                    <a:lnTo>
                      <a:pt x="14655" y="15617"/>
                    </a:lnTo>
                    <a:lnTo>
                      <a:pt x="14537" y="15617"/>
                    </a:lnTo>
                    <a:lnTo>
                      <a:pt x="14537" y="16327"/>
                    </a:lnTo>
                    <a:lnTo>
                      <a:pt x="14361" y="16327"/>
                    </a:lnTo>
                    <a:lnTo>
                      <a:pt x="14361" y="16530"/>
                    </a:lnTo>
                    <a:lnTo>
                      <a:pt x="14655" y="16530"/>
                    </a:lnTo>
                    <a:lnTo>
                      <a:pt x="14655" y="16834"/>
                    </a:lnTo>
                    <a:lnTo>
                      <a:pt x="14773" y="16834"/>
                    </a:lnTo>
                    <a:lnTo>
                      <a:pt x="14773" y="17037"/>
                    </a:lnTo>
                    <a:lnTo>
                      <a:pt x="14773" y="16834"/>
                    </a:lnTo>
                    <a:lnTo>
                      <a:pt x="14949" y="16834"/>
                    </a:lnTo>
                    <a:lnTo>
                      <a:pt x="14949" y="17037"/>
                    </a:lnTo>
                    <a:lnTo>
                      <a:pt x="15067" y="17037"/>
                    </a:lnTo>
                    <a:lnTo>
                      <a:pt x="15067" y="16834"/>
                    </a:lnTo>
                    <a:lnTo>
                      <a:pt x="15067" y="17037"/>
                    </a:lnTo>
                    <a:lnTo>
                      <a:pt x="15185" y="17037"/>
                    </a:lnTo>
                    <a:lnTo>
                      <a:pt x="15185" y="16834"/>
                    </a:lnTo>
                    <a:lnTo>
                      <a:pt x="15185" y="17037"/>
                    </a:lnTo>
                    <a:lnTo>
                      <a:pt x="15361" y="17037"/>
                    </a:lnTo>
                    <a:lnTo>
                      <a:pt x="15361" y="17544"/>
                    </a:lnTo>
                    <a:lnTo>
                      <a:pt x="15185" y="17544"/>
                    </a:lnTo>
                    <a:lnTo>
                      <a:pt x="15361" y="17544"/>
                    </a:lnTo>
                    <a:lnTo>
                      <a:pt x="15361" y="17746"/>
                    </a:lnTo>
                    <a:lnTo>
                      <a:pt x="15185" y="17746"/>
                    </a:lnTo>
                    <a:lnTo>
                      <a:pt x="15185" y="18254"/>
                    </a:lnTo>
                    <a:lnTo>
                      <a:pt x="15361" y="18254"/>
                    </a:lnTo>
                    <a:lnTo>
                      <a:pt x="15361" y="18456"/>
                    </a:lnTo>
                    <a:lnTo>
                      <a:pt x="15479" y="18456"/>
                    </a:lnTo>
                    <a:lnTo>
                      <a:pt x="15479" y="18963"/>
                    </a:lnTo>
                    <a:lnTo>
                      <a:pt x="15597" y="18963"/>
                    </a:lnTo>
                    <a:lnTo>
                      <a:pt x="15597" y="19470"/>
                    </a:lnTo>
                    <a:lnTo>
                      <a:pt x="15479" y="19470"/>
                    </a:lnTo>
                    <a:lnTo>
                      <a:pt x="15479" y="19876"/>
                    </a:lnTo>
                    <a:lnTo>
                      <a:pt x="15185" y="19876"/>
                    </a:lnTo>
                    <a:lnTo>
                      <a:pt x="15185" y="20383"/>
                    </a:lnTo>
                    <a:lnTo>
                      <a:pt x="15067" y="20383"/>
                    </a:lnTo>
                    <a:lnTo>
                      <a:pt x="15067" y="20586"/>
                    </a:lnTo>
                    <a:lnTo>
                      <a:pt x="14949" y="20586"/>
                    </a:lnTo>
                    <a:lnTo>
                      <a:pt x="14949" y="21600"/>
                    </a:lnTo>
                    <a:lnTo>
                      <a:pt x="14066" y="21600"/>
                    </a:lnTo>
                    <a:lnTo>
                      <a:pt x="14066" y="21397"/>
                    </a:lnTo>
                    <a:lnTo>
                      <a:pt x="13949" y="21397"/>
                    </a:lnTo>
                    <a:lnTo>
                      <a:pt x="13949" y="21093"/>
                    </a:lnTo>
                    <a:lnTo>
                      <a:pt x="13654" y="21093"/>
                    </a:lnTo>
                    <a:lnTo>
                      <a:pt x="13654" y="21397"/>
                    </a:lnTo>
                    <a:lnTo>
                      <a:pt x="13537" y="21397"/>
                    </a:lnTo>
                    <a:lnTo>
                      <a:pt x="13537" y="21093"/>
                    </a:lnTo>
                    <a:lnTo>
                      <a:pt x="13537" y="21397"/>
                    </a:lnTo>
                    <a:lnTo>
                      <a:pt x="13419" y="21397"/>
                    </a:lnTo>
                    <a:lnTo>
                      <a:pt x="13419" y="21093"/>
                    </a:lnTo>
                    <a:lnTo>
                      <a:pt x="13243" y="21093"/>
                    </a:lnTo>
                    <a:lnTo>
                      <a:pt x="13419" y="21093"/>
                    </a:lnTo>
                    <a:lnTo>
                      <a:pt x="13419" y="20586"/>
                    </a:lnTo>
                    <a:lnTo>
                      <a:pt x="13243" y="20586"/>
                    </a:lnTo>
                    <a:lnTo>
                      <a:pt x="13243" y="19876"/>
                    </a:lnTo>
                    <a:lnTo>
                      <a:pt x="13419" y="19876"/>
                    </a:lnTo>
                    <a:lnTo>
                      <a:pt x="13419" y="19470"/>
                    </a:lnTo>
                    <a:lnTo>
                      <a:pt x="12948" y="19470"/>
                    </a:lnTo>
                    <a:lnTo>
                      <a:pt x="12948" y="19166"/>
                    </a:lnTo>
                    <a:lnTo>
                      <a:pt x="12713" y="19166"/>
                    </a:lnTo>
                    <a:lnTo>
                      <a:pt x="12713" y="18963"/>
                    </a:lnTo>
                    <a:lnTo>
                      <a:pt x="12536" y="18963"/>
                    </a:lnTo>
                    <a:lnTo>
                      <a:pt x="12536" y="18761"/>
                    </a:lnTo>
                    <a:lnTo>
                      <a:pt x="12419" y="18761"/>
                    </a:lnTo>
                    <a:lnTo>
                      <a:pt x="12419" y="18963"/>
                    </a:lnTo>
                    <a:lnTo>
                      <a:pt x="12124" y="18963"/>
                    </a:lnTo>
                    <a:lnTo>
                      <a:pt x="12124" y="18761"/>
                    </a:lnTo>
                    <a:lnTo>
                      <a:pt x="11889" y="18761"/>
                    </a:lnTo>
                    <a:lnTo>
                      <a:pt x="11889" y="18456"/>
                    </a:lnTo>
                    <a:lnTo>
                      <a:pt x="11595" y="18456"/>
                    </a:lnTo>
                    <a:lnTo>
                      <a:pt x="11595" y="18254"/>
                    </a:lnTo>
                    <a:lnTo>
                      <a:pt x="11418" y="18254"/>
                    </a:lnTo>
                    <a:lnTo>
                      <a:pt x="11418" y="17949"/>
                    </a:lnTo>
                    <a:lnTo>
                      <a:pt x="11183" y="17949"/>
                    </a:lnTo>
                    <a:lnTo>
                      <a:pt x="11183" y="17746"/>
                    </a:lnTo>
                    <a:lnTo>
                      <a:pt x="11006" y="17746"/>
                    </a:lnTo>
                    <a:lnTo>
                      <a:pt x="11006" y="17544"/>
                    </a:lnTo>
                    <a:lnTo>
                      <a:pt x="10771" y="17544"/>
                    </a:lnTo>
                    <a:lnTo>
                      <a:pt x="10771" y="17239"/>
                    </a:lnTo>
                    <a:lnTo>
                      <a:pt x="10594" y="17239"/>
                    </a:lnTo>
                    <a:lnTo>
                      <a:pt x="10594" y="17037"/>
                    </a:lnTo>
                    <a:lnTo>
                      <a:pt x="10182" y="17037"/>
                    </a:lnTo>
                    <a:lnTo>
                      <a:pt x="10182" y="16834"/>
                    </a:lnTo>
                    <a:lnTo>
                      <a:pt x="9888" y="16834"/>
                    </a:lnTo>
                    <a:lnTo>
                      <a:pt x="9888" y="16530"/>
                    </a:lnTo>
                    <a:lnTo>
                      <a:pt x="9770" y="16530"/>
                    </a:lnTo>
                    <a:lnTo>
                      <a:pt x="9770" y="16327"/>
                    </a:lnTo>
                    <a:lnTo>
                      <a:pt x="9652" y="16327"/>
                    </a:lnTo>
                    <a:lnTo>
                      <a:pt x="9652" y="16023"/>
                    </a:lnTo>
                    <a:lnTo>
                      <a:pt x="9476" y="16023"/>
                    </a:lnTo>
                    <a:lnTo>
                      <a:pt x="9476" y="15820"/>
                    </a:lnTo>
                    <a:lnTo>
                      <a:pt x="9240" y="15820"/>
                    </a:lnTo>
                    <a:lnTo>
                      <a:pt x="9240" y="15617"/>
                    </a:lnTo>
                    <a:lnTo>
                      <a:pt x="8946" y="15617"/>
                    </a:lnTo>
                    <a:lnTo>
                      <a:pt x="8946" y="15313"/>
                    </a:lnTo>
                    <a:lnTo>
                      <a:pt x="8769" y="15313"/>
                    </a:lnTo>
                    <a:lnTo>
                      <a:pt x="8769" y="15110"/>
                    </a:lnTo>
                    <a:lnTo>
                      <a:pt x="8534" y="15110"/>
                    </a:lnTo>
                    <a:lnTo>
                      <a:pt x="8534" y="14907"/>
                    </a:lnTo>
                    <a:lnTo>
                      <a:pt x="8357" y="14907"/>
                    </a:lnTo>
                    <a:lnTo>
                      <a:pt x="8357" y="14603"/>
                    </a:lnTo>
                    <a:lnTo>
                      <a:pt x="8122" y="14603"/>
                    </a:lnTo>
                    <a:lnTo>
                      <a:pt x="8122" y="13893"/>
                    </a:lnTo>
                    <a:lnTo>
                      <a:pt x="7946" y="13893"/>
                    </a:lnTo>
                    <a:lnTo>
                      <a:pt x="7946" y="13183"/>
                    </a:lnTo>
                    <a:lnTo>
                      <a:pt x="7828" y="13183"/>
                    </a:lnTo>
                    <a:lnTo>
                      <a:pt x="7828" y="12980"/>
                    </a:lnTo>
                    <a:lnTo>
                      <a:pt x="7710" y="12980"/>
                    </a:lnTo>
                    <a:lnTo>
                      <a:pt x="7710" y="12473"/>
                    </a:lnTo>
                    <a:lnTo>
                      <a:pt x="7534" y="12473"/>
                    </a:lnTo>
                    <a:lnTo>
                      <a:pt x="7534" y="11763"/>
                    </a:lnTo>
                    <a:lnTo>
                      <a:pt x="7416" y="11763"/>
                    </a:lnTo>
                    <a:lnTo>
                      <a:pt x="7416" y="11459"/>
                    </a:lnTo>
                    <a:lnTo>
                      <a:pt x="7239" y="11459"/>
                    </a:lnTo>
                    <a:lnTo>
                      <a:pt x="7239" y="11256"/>
                    </a:lnTo>
                    <a:lnTo>
                      <a:pt x="7122" y="11256"/>
                    </a:lnTo>
                    <a:lnTo>
                      <a:pt x="7122" y="11054"/>
                    </a:lnTo>
                    <a:lnTo>
                      <a:pt x="7004" y="11054"/>
                    </a:lnTo>
                    <a:lnTo>
                      <a:pt x="7004" y="11256"/>
                    </a:lnTo>
                    <a:lnTo>
                      <a:pt x="7004" y="11054"/>
                    </a:lnTo>
                    <a:lnTo>
                      <a:pt x="6827" y="11054"/>
                    </a:lnTo>
                    <a:lnTo>
                      <a:pt x="6827" y="11256"/>
                    </a:lnTo>
                    <a:lnTo>
                      <a:pt x="6710" y="11256"/>
                    </a:lnTo>
                    <a:lnTo>
                      <a:pt x="6710" y="11459"/>
                    </a:lnTo>
                    <a:lnTo>
                      <a:pt x="6415" y="11459"/>
                    </a:lnTo>
                    <a:lnTo>
                      <a:pt x="6415" y="11256"/>
                    </a:lnTo>
                    <a:lnTo>
                      <a:pt x="5474" y="11256"/>
                    </a:lnTo>
                    <a:lnTo>
                      <a:pt x="5474" y="11054"/>
                    </a:lnTo>
                    <a:lnTo>
                      <a:pt x="5297" y="11054"/>
                    </a:lnTo>
                    <a:lnTo>
                      <a:pt x="5297" y="10749"/>
                    </a:lnTo>
                    <a:lnTo>
                      <a:pt x="5179" y="10749"/>
                    </a:lnTo>
                    <a:lnTo>
                      <a:pt x="5179" y="9837"/>
                    </a:lnTo>
                    <a:lnTo>
                      <a:pt x="5297" y="9837"/>
                    </a:lnTo>
                    <a:lnTo>
                      <a:pt x="5297" y="9532"/>
                    </a:lnTo>
                    <a:lnTo>
                      <a:pt x="5062" y="9532"/>
                    </a:lnTo>
                    <a:lnTo>
                      <a:pt x="5062" y="9330"/>
                    </a:lnTo>
                    <a:lnTo>
                      <a:pt x="4885" y="9330"/>
                    </a:lnTo>
                    <a:lnTo>
                      <a:pt x="5062" y="9330"/>
                    </a:lnTo>
                    <a:lnTo>
                      <a:pt x="5062" y="8620"/>
                    </a:lnTo>
                    <a:lnTo>
                      <a:pt x="4179" y="8620"/>
                    </a:lnTo>
                    <a:lnTo>
                      <a:pt x="4179" y="8417"/>
                    </a:lnTo>
                    <a:lnTo>
                      <a:pt x="4061" y="8417"/>
                    </a:lnTo>
                    <a:lnTo>
                      <a:pt x="4061" y="7910"/>
                    </a:lnTo>
                    <a:lnTo>
                      <a:pt x="3649" y="7910"/>
                    </a:lnTo>
                    <a:lnTo>
                      <a:pt x="3649" y="7707"/>
                    </a:lnTo>
                    <a:lnTo>
                      <a:pt x="3531" y="7707"/>
                    </a:lnTo>
                    <a:lnTo>
                      <a:pt x="3531" y="7403"/>
                    </a:lnTo>
                    <a:lnTo>
                      <a:pt x="3355" y="7403"/>
                    </a:lnTo>
                    <a:lnTo>
                      <a:pt x="3355" y="7200"/>
                    </a:lnTo>
                    <a:lnTo>
                      <a:pt x="3237" y="7200"/>
                    </a:lnTo>
                    <a:lnTo>
                      <a:pt x="3237" y="7707"/>
                    </a:lnTo>
                    <a:lnTo>
                      <a:pt x="2825" y="7707"/>
                    </a:lnTo>
                    <a:lnTo>
                      <a:pt x="2825" y="7910"/>
                    </a:lnTo>
                    <a:lnTo>
                      <a:pt x="2943" y="7910"/>
                    </a:lnTo>
                    <a:lnTo>
                      <a:pt x="2943" y="8113"/>
                    </a:lnTo>
                    <a:lnTo>
                      <a:pt x="2531" y="8113"/>
                    </a:lnTo>
                    <a:lnTo>
                      <a:pt x="2531" y="7910"/>
                    </a:lnTo>
                    <a:lnTo>
                      <a:pt x="2531" y="8113"/>
                    </a:lnTo>
                    <a:lnTo>
                      <a:pt x="2413" y="8113"/>
                    </a:lnTo>
                    <a:lnTo>
                      <a:pt x="2413" y="8620"/>
                    </a:lnTo>
                    <a:lnTo>
                      <a:pt x="2237" y="8620"/>
                    </a:lnTo>
                    <a:lnTo>
                      <a:pt x="2237" y="8823"/>
                    </a:lnTo>
                    <a:lnTo>
                      <a:pt x="1825" y="8823"/>
                    </a:lnTo>
                    <a:lnTo>
                      <a:pt x="1825" y="9127"/>
                    </a:lnTo>
                    <a:lnTo>
                      <a:pt x="1707" y="9127"/>
                    </a:lnTo>
                    <a:lnTo>
                      <a:pt x="1707" y="9330"/>
                    </a:lnTo>
                    <a:lnTo>
                      <a:pt x="1530" y="9330"/>
                    </a:lnTo>
                    <a:lnTo>
                      <a:pt x="1530" y="9532"/>
                    </a:lnTo>
                    <a:lnTo>
                      <a:pt x="1118" y="9532"/>
                    </a:lnTo>
                    <a:lnTo>
                      <a:pt x="1118" y="10039"/>
                    </a:lnTo>
                    <a:lnTo>
                      <a:pt x="1295" y="10039"/>
                    </a:lnTo>
                    <a:lnTo>
                      <a:pt x="1295" y="10749"/>
                    </a:lnTo>
                    <a:lnTo>
                      <a:pt x="1413" y="10749"/>
                    </a:lnTo>
                    <a:lnTo>
                      <a:pt x="1413" y="11054"/>
                    </a:lnTo>
                    <a:lnTo>
                      <a:pt x="1295" y="11054"/>
                    </a:lnTo>
                    <a:lnTo>
                      <a:pt x="1295" y="11256"/>
                    </a:lnTo>
                    <a:lnTo>
                      <a:pt x="1001" y="11256"/>
                    </a:lnTo>
                    <a:lnTo>
                      <a:pt x="1001" y="11054"/>
                    </a:lnTo>
                    <a:lnTo>
                      <a:pt x="0" y="11054"/>
                    </a:lnTo>
                    <a:lnTo>
                      <a:pt x="0" y="1420"/>
                    </a:lnTo>
                    <a:lnTo>
                      <a:pt x="589" y="1420"/>
                    </a:lnTo>
                    <a:lnTo>
                      <a:pt x="589" y="1217"/>
                    </a:lnTo>
                    <a:lnTo>
                      <a:pt x="1001" y="1217"/>
                    </a:lnTo>
                    <a:lnTo>
                      <a:pt x="1001" y="913"/>
                    </a:lnTo>
                    <a:lnTo>
                      <a:pt x="1413" y="913"/>
                    </a:lnTo>
                    <a:lnTo>
                      <a:pt x="1413" y="710"/>
                    </a:lnTo>
                    <a:lnTo>
                      <a:pt x="1942" y="710"/>
                    </a:lnTo>
                    <a:lnTo>
                      <a:pt x="1942" y="406"/>
                    </a:lnTo>
                    <a:lnTo>
                      <a:pt x="2649" y="406"/>
                    </a:lnTo>
                    <a:lnTo>
                      <a:pt x="2649" y="203"/>
                    </a:lnTo>
                    <a:lnTo>
                      <a:pt x="3060" y="203"/>
                    </a:lnTo>
                    <a:lnTo>
                      <a:pt x="3060" y="0"/>
                    </a:lnTo>
                    <a:lnTo>
                      <a:pt x="3237" y="0"/>
                    </a:lnTo>
                    <a:lnTo>
                      <a:pt x="3237" y="406"/>
                    </a:lnTo>
                    <a:lnTo>
                      <a:pt x="3060" y="406"/>
                    </a:lnTo>
                    <a:lnTo>
                      <a:pt x="3060" y="710"/>
                    </a:lnTo>
                    <a:lnTo>
                      <a:pt x="2943" y="710"/>
                    </a:lnTo>
                    <a:lnTo>
                      <a:pt x="2943" y="1420"/>
                    </a:lnTo>
                    <a:lnTo>
                      <a:pt x="2825" y="1420"/>
                    </a:lnTo>
                    <a:lnTo>
                      <a:pt x="2825" y="2332"/>
                    </a:lnTo>
                    <a:lnTo>
                      <a:pt x="2943" y="2332"/>
                    </a:lnTo>
                    <a:lnTo>
                      <a:pt x="2943" y="2637"/>
                    </a:lnTo>
                    <a:lnTo>
                      <a:pt x="2825" y="2637"/>
                    </a:lnTo>
                    <a:lnTo>
                      <a:pt x="2825" y="3346"/>
                    </a:lnTo>
                    <a:lnTo>
                      <a:pt x="2943" y="3346"/>
                    </a:lnTo>
                    <a:lnTo>
                      <a:pt x="2943" y="4563"/>
                    </a:lnTo>
                    <a:lnTo>
                      <a:pt x="3355" y="4563"/>
                    </a:lnTo>
                    <a:lnTo>
                      <a:pt x="3355" y="4259"/>
                    </a:lnTo>
                    <a:lnTo>
                      <a:pt x="3531" y="4259"/>
                    </a:lnTo>
                    <a:lnTo>
                      <a:pt x="3531" y="4056"/>
                    </a:lnTo>
                    <a:lnTo>
                      <a:pt x="3531" y="4259"/>
                    </a:lnTo>
                    <a:lnTo>
                      <a:pt x="3767" y="4259"/>
                    </a:lnTo>
                    <a:lnTo>
                      <a:pt x="3767" y="4563"/>
                    </a:lnTo>
                    <a:lnTo>
                      <a:pt x="3943" y="4563"/>
                    </a:lnTo>
                    <a:lnTo>
                      <a:pt x="3943" y="4259"/>
                    </a:lnTo>
                    <a:lnTo>
                      <a:pt x="3943" y="4563"/>
                    </a:lnTo>
                    <a:lnTo>
                      <a:pt x="4061" y="4563"/>
                    </a:lnTo>
                    <a:lnTo>
                      <a:pt x="4061" y="4259"/>
                    </a:lnTo>
                    <a:lnTo>
                      <a:pt x="4473" y="4259"/>
                    </a:lnTo>
                    <a:lnTo>
                      <a:pt x="4473" y="4563"/>
                    </a:lnTo>
                    <a:lnTo>
                      <a:pt x="4355" y="4563"/>
                    </a:lnTo>
                    <a:lnTo>
                      <a:pt x="4473" y="4563"/>
                    </a:lnTo>
                    <a:lnTo>
                      <a:pt x="4473" y="4766"/>
                    </a:lnTo>
                    <a:lnTo>
                      <a:pt x="4885" y="4766"/>
                    </a:lnTo>
                    <a:lnTo>
                      <a:pt x="4885" y="5273"/>
                    </a:lnTo>
                    <a:lnTo>
                      <a:pt x="4591" y="5273"/>
                    </a:lnTo>
                    <a:lnTo>
                      <a:pt x="4591" y="5476"/>
                    </a:lnTo>
                    <a:lnTo>
                      <a:pt x="4885" y="5476"/>
                    </a:lnTo>
                    <a:lnTo>
                      <a:pt x="4885" y="5273"/>
                    </a:lnTo>
                    <a:lnTo>
                      <a:pt x="5062" y="5273"/>
                    </a:lnTo>
                    <a:lnTo>
                      <a:pt x="5062" y="4563"/>
                    </a:lnTo>
                    <a:lnTo>
                      <a:pt x="5179" y="4563"/>
                    </a:lnTo>
                    <a:lnTo>
                      <a:pt x="5179" y="4259"/>
                    </a:lnTo>
                    <a:lnTo>
                      <a:pt x="5474" y="4259"/>
                    </a:lnTo>
                    <a:lnTo>
                      <a:pt x="5474" y="4056"/>
                    </a:lnTo>
                    <a:lnTo>
                      <a:pt x="5709" y="4056"/>
                    </a:lnTo>
                    <a:lnTo>
                      <a:pt x="5709" y="3854"/>
                    </a:lnTo>
                    <a:lnTo>
                      <a:pt x="5886" y="3854"/>
                    </a:lnTo>
                    <a:lnTo>
                      <a:pt x="5886" y="3549"/>
                    </a:lnTo>
                    <a:lnTo>
                      <a:pt x="6003" y="3549"/>
                    </a:lnTo>
                    <a:lnTo>
                      <a:pt x="6003" y="3346"/>
                    </a:lnTo>
                    <a:lnTo>
                      <a:pt x="6298" y="3346"/>
                    </a:lnTo>
                    <a:lnTo>
                      <a:pt x="6298" y="3042"/>
                    </a:lnTo>
                    <a:lnTo>
                      <a:pt x="6415" y="3042"/>
                    </a:lnTo>
                    <a:lnTo>
                      <a:pt x="6415" y="3549"/>
                    </a:lnTo>
                    <a:lnTo>
                      <a:pt x="6592" y="3549"/>
                    </a:lnTo>
                    <a:lnTo>
                      <a:pt x="6592" y="3854"/>
                    </a:lnTo>
                    <a:lnTo>
                      <a:pt x="6710" y="3854"/>
                    </a:lnTo>
                    <a:lnTo>
                      <a:pt x="6710" y="4056"/>
                    </a:lnTo>
                    <a:lnTo>
                      <a:pt x="6827" y="4056"/>
                    </a:lnTo>
                    <a:lnTo>
                      <a:pt x="6827" y="4259"/>
                    </a:lnTo>
                    <a:lnTo>
                      <a:pt x="7004" y="4259"/>
                    </a:lnTo>
                    <a:lnTo>
                      <a:pt x="7004" y="4563"/>
                    </a:lnTo>
                    <a:lnTo>
                      <a:pt x="7122" y="4563"/>
                    </a:lnTo>
                    <a:lnTo>
                      <a:pt x="7122" y="4766"/>
                    </a:lnTo>
                    <a:lnTo>
                      <a:pt x="7239" y="4766"/>
                    </a:lnTo>
                    <a:lnTo>
                      <a:pt x="7239" y="4969"/>
                    </a:lnTo>
                    <a:lnTo>
                      <a:pt x="7416" y="4969"/>
                    </a:lnTo>
                    <a:lnTo>
                      <a:pt x="7416" y="5273"/>
                    </a:lnTo>
                    <a:lnTo>
                      <a:pt x="7534" y="5273"/>
                    </a:lnTo>
                    <a:lnTo>
                      <a:pt x="7534" y="5476"/>
                    </a:lnTo>
                    <a:lnTo>
                      <a:pt x="7828" y="5476"/>
                    </a:lnTo>
                    <a:lnTo>
                      <a:pt x="7828" y="5273"/>
                    </a:lnTo>
                    <a:lnTo>
                      <a:pt x="8652" y="5273"/>
                    </a:lnTo>
                    <a:lnTo>
                      <a:pt x="8652" y="4969"/>
                    </a:lnTo>
                    <a:lnTo>
                      <a:pt x="10594" y="4969"/>
                    </a:lnTo>
                    <a:lnTo>
                      <a:pt x="10594" y="5273"/>
                    </a:lnTo>
                    <a:lnTo>
                      <a:pt x="10771" y="5273"/>
                    </a:lnTo>
                    <a:lnTo>
                      <a:pt x="10771" y="4969"/>
                    </a:lnTo>
                    <a:lnTo>
                      <a:pt x="11006" y="4969"/>
                    </a:lnTo>
                    <a:lnTo>
                      <a:pt x="11006" y="4766"/>
                    </a:lnTo>
                    <a:lnTo>
                      <a:pt x="11418" y="4766"/>
                    </a:lnTo>
                    <a:lnTo>
                      <a:pt x="11418" y="4563"/>
                    </a:lnTo>
                    <a:lnTo>
                      <a:pt x="11418" y="4766"/>
                    </a:lnTo>
                    <a:lnTo>
                      <a:pt x="11595" y="4766"/>
                    </a:lnTo>
                    <a:lnTo>
                      <a:pt x="11595" y="5273"/>
                    </a:lnTo>
                    <a:lnTo>
                      <a:pt x="11712" y="5273"/>
                    </a:lnTo>
                    <a:lnTo>
                      <a:pt x="11712" y="5476"/>
                    </a:lnTo>
                    <a:lnTo>
                      <a:pt x="12007" y="5476"/>
                    </a:lnTo>
                    <a:lnTo>
                      <a:pt x="12007" y="5780"/>
                    </a:lnTo>
                    <a:lnTo>
                      <a:pt x="12124" y="5780"/>
                    </a:lnTo>
                    <a:lnTo>
                      <a:pt x="12124" y="6186"/>
                    </a:lnTo>
                    <a:lnTo>
                      <a:pt x="12301" y="6186"/>
                    </a:lnTo>
                    <a:lnTo>
                      <a:pt x="12301" y="6896"/>
                    </a:lnTo>
                    <a:lnTo>
                      <a:pt x="12713" y="6896"/>
                    </a:lnTo>
                    <a:lnTo>
                      <a:pt x="12713" y="6693"/>
                    </a:lnTo>
                    <a:lnTo>
                      <a:pt x="12713" y="8417"/>
                    </a:lnTo>
                    <a:lnTo>
                      <a:pt x="12536" y="8417"/>
                    </a:lnTo>
                    <a:lnTo>
                      <a:pt x="12536" y="9330"/>
                    </a:lnTo>
                    <a:lnTo>
                      <a:pt x="12713" y="9330"/>
                    </a:lnTo>
                    <a:lnTo>
                      <a:pt x="12713" y="9532"/>
                    </a:lnTo>
                    <a:lnTo>
                      <a:pt x="13243" y="9532"/>
                    </a:lnTo>
                    <a:lnTo>
                      <a:pt x="13243" y="10344"/>
                    </a:lnTo>
                    <a:lnTo>
                      <a:pt x="13419" y="10344"/>
                    </a:lnTo>
                    <a:lnTo>
                      <a:pt x="13419" y="11256"/>
                    </a:lnTo>
                    <a:lnTo>
                      <a:pt x="14949" y="11256"/>
                    </a:lnTo>
                    <a:lnTo>
                      <a:pt x="14949" y="11459"/>
                    </a:lnTo>
                    <a:lnTo>
                      <a:pt x="15067" y="11459"/>
                    </a:lnTo>
                    <a:lnTo>
                      <a:pt x="15067" y="11256"/>
                    </a:lnTo>
                    <a:lnTo>
                      <a:pt x="15067" y="11459"/>
                    </a:lnTo>
                    <a:lnTo>
                      <a:pt x="15361" y="11459"/>
                    </a:lnTo>
                    <a:lnTo>
                      <a:pt x="15361" y="11763"/>
                    </a:lnTo>
                    <a:lnTo>
                      <a:pt x="15185" y="11763"/>
                    </a:lnTo>
                    <a:lnTo>
                      <a:pt x="15185" y="12270"/>
                    </a:lnTo>
                    <a:lnTo>
                      <a:pt x="15067" y="12270"/>
                    </a:lnTo>
                    <a:lnTo>
                      <a:pt x="15067" y="12473"/>
                    </a:lnTo>
                    <a:lnTo>
                      <a:pt x="15479" y="12473"/>
                    </a:lnTo>
                    <a:lnTo>
                      <a:pt x="15479" y="12676"/>
                    </a:lnTo>
                    <a:lnTo>
                      <a:pt x="15597" y="12676"/>
                    </a:lnTo>
                    <a:lnTo>
                      <a:pt x="15597" y="12980"/>
                    </a:lnTo>
                    <a:lnTo>
                      <a:pt x="15891" y="12980"/>
                    </a:lnTo>
                    <a:lnTo>
                      <a:pt x="15891" y="11966"/>
                    </a:lnTo>
                    <a:lnTo>
                      <a:pt x="15773" y="11966"/>
                    </a:lnTo>
                    <a:lnTo>
                      <a:pt x="15773" y="11763"/>
                    </a:lnTo>
                    <a:lnTo>
                      <a:pt x="16068" y="11763"/>
                    </a:lnTo>
                    <a:lnTo>
                      <a:pt x="16068" y="11966"/>
                    </a:lnTo>
                    <a:lnTo>
                      <a:pt x="16068" y="11763"/>
                    </a:lnTo>
                    <a:lnTo>
                      <a:pt x="16185" y="11763"/>
                    </a:lnTo>
                    <a:lnTo>
                      <a:pt x="16185" y="11459"/>
                    </a:lnTo>
                    <a:lnTo>
                      <a:pt x="16303" y="11459"/>
                    </a:lnTo>
                    <a:lnTo>
                      <a:pt x="16303" y="11256"/>
                    </a:lnTo>
                    <a:lnTo>
                      <a:pt x="16480" y="11256"/>
                    </a:lnTo>
                    <a:lnTo>
                      <a:pt x="16480" y="10749"/>
                    </a:lnTo>
                    <a:lnTo>
                      <a:pt x="16597" y="10749"/>
                    </a:lnTo>
                    <a:lnTo>
                      <a:pt x="16597" y="10546"/>
                    </a:lnTo>
                    <a:lnTo>
                      <a:pt x="17009" y="10546"/>
                    </a:lnTo>
                    <a:lnTo>
                      <a:pt x="17009" y="10344"/>
                    </a:lnTo>
                    <a:lnTo>
                      <a:pt x="17127" y="10344"/>
                    </a:lnTo>
                    <a:lnTo>
                      <a:pt x="17127" y="10039"/>
                    </a:lnTo>
                    <a:lnTo>
                      <a:pt x="17598" y="10039"/>
                    </a:lnTo>
                    <a:lnTo>
                      <a:pt x="17598" y="9837"/>
                    </a:lnTo>
                    <a:lnTo>
                      <a:pt x="17716" y="9837"/>
                    </a:lnTo>
                    <a:lnTo>
                      <a:pt x="17716" y="9532"/>
                    </a:lnTo>
                    <a:lnTo>
                      <a:pt x="18010" y="9532"/>
                    </a:lnTo>
                    <a:lnTo>
                      <a:pt x="18010" y="9330"/>
                    </a:lnTo>
                    <a:lnTo>
                      <a:pt x="18128" y="9330"/>
                    </a:lnTo>
                    <a:lnTo>
                      <a:pt x="18128" y="8823"/>
                    </a:lnTo>
                    <a:lnTo>
                      <a:pt x="18245" y="8823"/>
                    </a:lnTo>
                    <a:lnTo>
                      <a:pt x="18245" y="9127"/>
                    </a:lnTo>
                    <a:lnTo>
                      <a:pt x="18422" y="9127"/>
                    </a:lnTo>
                    <a:lnTo>
                      <a:pt x="18422" y="9330"/>
                    </a:lnTo>
                    <a:lnTo>
                      <a:pt x="18422" y="9127"/>
                    </a:lnTo>
                    <a:lnTo>
                      <a:pt x="18540" y="9127"/>
                    </a:lnTo>
                    <a:lnTo>
                      <a:pt x="18540" y="8620"/>
                    </a:lnTo>
                    <a:lnTo>
                      <a:pt x="19246" y="8620"/>
                    </a:lnTo>
                    <a:lnTo>
                      <a:pt x="19246" y="8823"/>
                    </a:lnTo>
                    <a:lnTo>
                      <a:pt x="19128" y="8823"/>
                    </a:lnTo>
                    <a:lnTo>
                      <a:pt x="19128" y="9127"/>
                    </a:lnTo>
                    <a:lnTo>
                      <a:pt x="18716" y="9127"/>
                    </a:lnTo>
                    <a:lnTo>
                      <a:pt x="18716" y="9532"/>
                    </a:lnTo>
                    <a:lnTo>
                      <a:pt x="18422" y="9532"/>
                    </a:lnTo>
                    <a:lnTo>
                      <a:pt x="18422" y="9837"/>
                    </a:lnTo>
                    <a:lnTo>
                      <a:pt x="18245" y="9837"/>
                    </a:lnTo>
                    <a:lnTo>
                      <a:pt x="18245" y="10039"/>
                    </a:lnTo>
                    <a:lnTo>
                      <a:pt x="18128" y="10039"/>
                    </a:lnTo>
                    <a:lnTo>
                      <a:pt x="18128" y="10344"/>
                    </a:lnTo>
                    <a:lnTo>
                      <a:pt x="17833" y="10344"/>
                    </a:lnTo>
                    <a:lnTo>
                      <a:pt x="17833" y="10546"/>
                    </a:lnTo>
                    <a:lnTo>
                      <a:pt x="18245" y="10546"/>
                    </a:lnTo>
                    <a:lnTo>
                      <a:pt x="18245" y="10749"/>
                    </a:lnTo>
                    <a:lnTo>
                      <a:pt x="18422" y="10749"/>
                    </a:lnTo>
                    <a:lnTo>
                      <a:pt x="18422" y="10546"/>
                    </a:lnTo>
                    <a:lnTo>
                      <a:pt x="18540" y="10546"/>
                    </a:lnTo>
                    <a:lnTo>
                      <a:pt x="18540" y="10749"/>
                    </a:lnTo>
                    <a:lnTo>
                      <a:pt x="18716" y="10749"/>
                    </a:lnTo>
                    <a:lnTo>
                      <a:pt x="18716" y="11256"/>
                    </a:lnTo>
                    <a:lnTo>
                      <a:pt x="18834" y="11256"/>
                    </a:lnTo>
                    <a:lnTo>
                      <a:pt x="18834" y="11459"/>
                    </a:lnTo>
                    <a:lnTo>
                      <a:pt x="18951" y="11459"/>
                    </a:lnTo>
                    <a:lnTo>
                      <a:pt x="18951" y="11256"/>
                    </a:lnTo>
                    <a:lnTo>
                      <a:pt x="18951" y="11459"/>
                    </a:lnTo>
                    <a:lnTo>
                      <a:pt x="19540" y="11459"/>
                    </a:lnTo>
                    <a:lnTo>
                      <a:pt x="19540" y="11054"/>
                    </a:lnTo>
                    <a:lnTo>
                      <a:pt x="19658" y="11054"/>
                    </a:lnTo>
                    <a:lnTo>
                      <a:pt x="19658" y="10749"/>
                    </a:lnTo>
                    <a:lnTo>
                      <a:pt x="19775" y="10749"/>
                    </a:lnTo>
                    <a:lnTo>
                      <a:pt x="19775" y="10546"/>
                    </a:lnTo>
                    <a:lnTo>
                      <a:pt x="19952" y="10546"/>
                    </a:lnTo>
                    <a:lnTo>
                      <a:pt x="19952" y="10749"/>
                    </a:lnTo>
                    <a:lnTo>
                      <a:pt x="20070" y="10749"/>
                    </a:lnTo>
                    <a:lnTo>
                      <a:pt x="20070" y="11459"/>
                    </a:lnTo>
                    <a:lnTo>
                      <a:pt x="20482" y="11459"/>
                    </a:lnTo>
                    <a:lnTo>
                      <a:pt x="20482" y="11763"/>
                    </a:lnTo>
                    <a:lnTo>
                      <a:pt x="20776" y="11763"/>
                    </a:lnTo>
                    <a:lnTo>
                      <a:pt x="20776" y="11966"/>
                    </a:lnTo>
                    <a:lnTo>
                      <a:pt x="20894" y="11966"/>
                    </a:lnTo>
                    <a:lnTo>
                      <a:pt x="20894" y="12270"/>
                    </a:lnTo>
                    <a:lnTo>
                      <a:pt x="21600" y="12270"/>
                    </a:lnTo>
                    <a:lnTo>
                      <a:pt x="21600" y="12473"/>
                    </a:lnTo>
                    <a:lnTo>
                      <a:pt x="21188" y="12473"/>
                    </a:lnTo>
                    <a:lnTo>
                      <a:pt x="21188" y="12980"/>
                    </a:lnTo>
                    <a:lnTo>
                      <a:pt x="20776" y="1298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80" name="Shape 147">
                <a:extLst>
                  <a:ext uri="{FF2B5EF4-FFF2-40B4-BE49-F238E27FC236}">
                    <a16:creationId xmlns:a16="http://schemas.microsoft.com/office/drawing/2014/main" id="{984DA103-0B89-4ABD-8052-C0261D4FD5DF}"/>
                  </a:ext>
                </a:extLst>
              </p:cNvPr>
              <p:cNvSpPr/>
              <p:nvPr/>
            </p:nvSpPr>
            <p:spPr>
              <a:xfrm>
                <a:off x="519552" y="974851"/>
                <a:ext cx="301705" cy="229189"/>
              </a:xfrm>
              <a:custGeom>
                <a:avLst/>
                <a:gdLst/>
                <a:ahLst/>
                <a:cxnLst>
                  <a:cxn ang="0">
                    <a:pos x="wd2" y="hd2"/>
                  </a:cxn>
                  <a:cxn ang="5400000">
                    <a:pos x="wd2" y="hd2"/>
                  </a:cxn>
                  <a:cxn ang="10800000">
                    <a:pos x="wd2" y="hd2"/>
                  </a:cxn>
                  <a:cxn ang="16200000">
                    <a:pos x="wd2" y="hd2"/>
                  </a:cxn>
                </a:cxnLst>
                <a:rect l="0" t="0" r="r" b="b"/>
                <a:pathLst>
                  <a:path w="21600" h="21600" extrusionOk="0">
                    <a:moveTo>
                      <a:pt x="20776" y="12980"/>
                    </a:moveTo>
                    <a:lnTo>
                      <a:pt x="20776" y="13386"/>
                    </a:lnTo>
                    <a:lnTo>
                      <a:pt x="20658" y="13386"/>
                    </a:lnTo>
                    <a:lnTo>
                      <a:pt x="20658" y="13183"/>
                    </a:lnTo>
                    <a:lnTo>
                      <a:pt x="20364" y="13183"/>
                    </a:lnTo>
                    <a:lnTo>
                      <a:pt x="20364" y="13386"/>
                    </a:lnTo>
                    <a:lnTo>
                      <a:pt x="20246" y="13386"/>
                    </a:lnTo>
                    <a:lnTo>
                      <a:pt x="20246" y="13690"/>
                    </a:lnTo>
                    <a:lnTo>
                      <a:pt x="20070" y="13690"/>
                    </a:lnTo>
                    <a:lnTo>
                      <a:pt x="20246" y="13690"/>
                    </a:lnTo>
                    <a:lnTo>
                      <a:pt x="20070" y="13690"/>
                    </a:lnTo>
                    <a:lnTo>
                      <a:pt x="20070" y="13893"/>
                    </a:lnTo>
                    <a:lnTo>
                      <a:pt x="20070" y="13690"/>
                    </a:lnTo>
                    <a:lnTo>
                      <a:pt x="19952" y="13690"/>
                    </a:lnTo>
                    <a:lnTo>
                      <a:pt x="19952" y="13893"/>
                    </a:lnTo>
                    <a:lnTo>
                      <a:pt x="19775" y="13893"/>
                    </a:lnTo>
                    <a:lnTo>
                      <a:pt x="19775" y="13690"/>
                    </a:lnTo>
                    <a:lnTo>
                      <a:pt x="19658" y="13690"/>
                    </a:lnTo>
                    <a:lnTo>
                      <a:pt x="19658" y="13893"/>
                    </a:lnTo>
                    <a:lnTo>
                      <a:pt x="19540" y="13893"/>
                    </a:lnTo>
                    <a:lnTo>
                      <a:pt x="19540" y="13690"/>
                    </a:lnTo>
                    <a:lnTo>
                      <a:pt x="18834" y="13690"/>
                    </a:lnTo>
                    <a:lnTo>
                      <a:pt x="18834" y="13893"/>
                    </a:lnTo>
                    <a:lnTo>
                      <a:pt x="18422" y="13893"/>
                    </a:lnTo>
                    <a:lnTo>
                      <a:pt x="18422" y="13386"/>
                    </a:lnTo>
                    <a:lnTo>
                      <a:pt x="18128" y="13386"/>
                    </a:lnTo>
                    <a:lnTo>
                      <a:pt x="18128" y="13183"/>
                    </a:lnTo>
                    <a:lnTo>
                      <a:pt x="18245" y="13183"/>
                    </a:lnTo>
                    <a:lnTo>
                      <a:pt x="18245" y="12980"/>
                    </a:lnTo>
                    <a:lnTo>
                      <a:pt x="18422" y="12980"/>
                    </a:lnTo>
                    <a:lnTo>
                      <a:pt x="18422" y="12676"/>
                    </a:lnTo>
                    <a:lnTo>
                      <a:pt x="18540" y="12676"/>
                    </a:lnTo>
                    <a:lnTo>
                      <a:pt x="18540" y="12473"/>
                    </a:lnTo>
                    <a:lnTo>
                      <a:pt x="18716" y="12473"/>
                    </a:lnTo>
                    <a:lnTo>
                      <a:pt x="18540" y="12473"/>
                    </a:lnTo>
                    <a:lnTo>
                      <a:pt x="18540" y="12270"/>
                    </a:lnTo>
                    <a:lnTo>
                      <a:pt x="18422" y="12270"/>
                    </a:lnTo>
                    <a:lnTo>
                      <a:pt x="18422" y="11763"/>
                    </a:lnTo>
                    <a:lnTo>
                      <a:pt x="18128" y="11763"/>
                    </a:lnTo>
                    <a:lnTo>
                      <a:pt x="18128" y="12270"/>
                    </a:lnTo>
                    <a:lnTo>
                      <a:pt x="17833" y="12270"/>
                    </a:lnTo>
                    <a:lnTo>
                      <a:pt x="17833" y="12473"/>
                    </a:lnTo>
                    <a:lnTo>
                      <a:pt x="17421" y="12473"/>
                    </a:lnTo>
                    <a:lnTo>
                      <a:pt x="17421" y="12676"/>
                    </a:lnTo>
                    <a:lnTo>
                      <a:pt x="17127" y="12676"/>
                    </a:lnTo>
                    <a:lnTo>
                      <a:pt x="17127" y="12473"/>
                    </a:lnTo>
                    <a:lnTo>
                      <a:pt x="16892" y="12473"/>
                    </a:lnTo>
                    <a:lnTo>
                      <a:pt x="16892" y="12980"/>
                    </a:lnTo>
                    <a:lnTo>
                      <a:pt x="16715" y="12980"/>
                    </a:lnTo>
                    <a:lnTo>
                      <a:pt x="16715" y="13386"/>
                    </a:lnTo>
                    <a:lnTo>
                      <a:pt x="16892" y="13386"/>
                    </a:lnTo>
                    <a:lnTo>
                      <a:pt x="16892" y="13690"/>
                    </a:lnTo>
                    <a:lnTo>
                      <a:pt x="16715" y="13690"/>
                    </a:lnTo>
                    <a:lnTo>
                      <a:pt x="16715" y="13893"/>
                    </a:lnTo>
                    <a:lnTo>
                      <a:pt x="15773" y="13893"/>
                    </a:lnTo>
                    <a:lnTo>
                      <a:pt x="15773" y="14096"/>
                    </a:lnTo>
                    <a:lnTo>
                      <a:pt x="16185" y="14096"/>
                    </a:lnTo>
                    <a:lnTo>
                      <a:pt x="16185" y="13893"/>
                    </a:lnTo>
                    <a:lnTo>
                      <a:pt x="16480" y="13893"/>
                    </a:lnTo>
                    <a:lnTo>
                      <a:pt x="16480" y="14096"/>
                    </a:lnTo>
                    <a:lnTo>
                      <a:pt x="16185" y="14096"/>
                    </a:lnTo>
                    <a:lnTo>
                      <a:pt x="16185" y="14400"/>
                    </a:lnTo>
                    <a:lnTo>
                      <a:pt x="16185" y="14096"/>
                    </a:lnTo>
                    <a:lnTo>
                      <a:pt x="16185" y="14603"/>
                    </a:lnTo>
                    <a:lnTo>
                      <a:pt x="16303" y="14603"/>
                    </a:lnTo>
                    <a:lnTo>
                      <a:pt x="16185" y="14603"/>
                    </a:lnTo>
                    <a:lnTo>
                      <a:pt x="16185" y="14907"/>
                    </a:lnTo>
                    <a:lnTo>
                      <a:pt x="16068" y="14907"/>
                    </a:lnTo>
                    <a:lnTo>
                      <a:pt x="16068" y="14603"/>
                    </a:lnTo>
                    <a:lnTo>
                      <a:pt x="16068" y="14907"/>
                    </a:lnTo>
                    <a:lnTo>
                      <a:pt x="15891" y="14907"/>
                    </a:lnTo>
                    <a:lnTo>
                      <a:pt x="15891" y="15617"/>
                    </a:lnTo>
                    <a:lnTo>
                      <a:pt x="15067" y="15617"/>
                    </a:lnTo>
                    <a:lnTo>
                      <a:pt x="15067" y="15313"/>
                    </a:lnTo>
                    <a:lnTo>
                      <a:pt x="14655" y="15313"/>
                    </a:lnTo>
                    <a:lnTo>
                      <a:pt x="14655" y="15617"/>
                    </a:lnTo>
                    <a:lnTo>
                      <a:pt x="14537" y="15617"/>
                    </a:lnTo>
                    <a:lnTo>
                      <a:pt x="14537" y="16327"/>
                    </a:lnTo>
                    <a:lnTo>
                      <a:pt x="14361" y="16327"/>
                    </a:lnTo>
                    <a:lnTo>
                      <a:pt x="14361" y="16530"/>
                    </a:lnTo>
                    <a:lnTo>
                      <a:pt x="14655" y="16530"/>
                    </a:lnTo>
                    <a:lnTo>
                      <a:pt x="14655" y="16834"/>
                    </a:lnTo>
                    <a:lnTo>
                      <a:pt x="14773" y="16834"/>
                    </a:lnTo>
                    <a:lnTo>
                      <a:pt x="14773" y="17037"/>
                    </a:lnTo>
                    <a:lnTo>
                      <a:pt x="14773" y="16834"/>
                    </a:lnTo>
                    <a:lnTo>
                      <a:pt x="14949" y="16834"/>
                    </a:lnTo>
                    <a:lnTo>
                      <a:pt x="14949" y="17037"/>
                    </a:lnTo>
                    <a:lnTo>
                      <a:pt x="15067" y="17037"/>
                    </a:lnTo>
                    <a:lnTo>
                      <a:pt x="15067" y="16834"/>
                    </a:lnTo>
                    <a:lnTo>
                      <a:pt x="15067" y="17037"/>
                    </a:lnTo>
                    <a:lnTo>
                      <a:pt x="15185" y="17037"/>
                    </a:lnTo>
                    <a:lnTo>
                      <a:pt x="15185" y="16834"/>
                    </a:lnTo>
                    <a:lnTo>
                      <a:pt x="15185" y="17037"/>
                    </a:lnTo>
                    <a:lnTo>
                      <a:pt x="15361" y="17037"/>
                    </a:lnTo>
                    <a:lnTo>
                      <a:pt x="15361" y="17544"/>
                    </a:lnTo>
                    <a:lnTo>
                      <a:pt x="15185" y="17544"/>
                    </a:lnTo>
                    <a:lnTo>
                      <a:pt x="15361" y="17544"/>
                    </a:lnTo>
                    <a:lnTo>
                      <a:pt x="15361" y="17746"/>
                    </a:lnTo>
                    <a:lnTo>
                      <a:pt x="15185" y="17746"/>
                    </a:lnTo>
                    <a:lnTo>
                      <a:pt x="15185" y="18254"/>
                    </a:lnTo>
                    <a:lnTo>
                      <a:pt x="15361" y="18254"/>
                    </a:lnTo>
                    <a:lnTo>
                      <a:pt x="15361" y="18456"/>
                    </a:lnTo>
                    <a:lnTo>
                      <a:pt x="15479" y="18456"/>
                    </a:lnTo>
                    <a:lnTo>
                      <a:pt x="15479" y="18963"/>
                    </a:lnTo>
                    <a:lnTo>
                      <a:pt x="15597" y="18963"/>
                    </a:lnTo>
                    <a:lnTo>
                      <a:pt x="15597" y="19470"/>
                    </a:lnTo>
                    <a:lnTo>
                      <a:pt x="15479" y="19470"/>
                    </a:lnTo>
                    <a:lnTo>
                      <a:pt x="15479" y="19876"/>
                    </a:lnTo>
                    <a:lnTo>
                      <a:pt x="15185" y="19876"/>
                    </a:lnTo>
                    <a:lnTo>
                      <a:pt x="15185" y="20383"/>
                    </a:lnTo>
                    <a:lnTo>
                      <a:pt x="15067" y="20383"/>
                    </a:lnTo>
                    <a:lnTo>
                      <a:pt x="15067" y="20586"/>
                    </a:lnTo>
                    <a:lnTo>
                      <a:pt x="14949" y="20586"/>
                    </a:lnTo>
                    <a:lnTo>
                      <a:pt x="14949" y="21600"/>
                    </a:lnTo>
                    <a:lnTo>
                      <a:pt x="14066" y="21600"/>
                    </a:lnTo>
                    <a:lnTo>
                      <a:pt x="14066" y="21397"/>
                    </a:lnTo>
                    <a:lnTo>
                      <a:pt x="13949" y="21397"/>
                    </a:lnTo>
                    <a:lnTo>
                      <a:pt x="13949" y="21093"/>
                    </a:lnTo>
                    <a:lnTo>
                      <a:pt x="13654" y="21093"/>
                    </a:lnTo>
                    <a:lnTo>
                      <a:pt x="13654" y="21397"/>
                    </a:lnTo>
                    <a:lnTo>
                      <a:pt x="13537" y="21397"/>
                    </a:lnTo>
                    <a:lnTo>
                      <a:pt x="13537" y="21093"/>
                    </a:lnTo>
                    <a:lnTo>
                      <a:pt x="13537" y="21397"/>
                    </a:lnTo>
                    <a:lnTo>
                      <a:pt x="13419" y="21397"/>
                    </a:lnTo>
                    <a:lnTo>
                      <a:pt x="13419" y="21093"/>
                    </a:lnTo>
                    <a:lnTo>
                      <a:pt x="13243" y="21093"/>
                    </a:lnTo>
                    <a:lnTo>
                      <a:pt x="13419" y="21093"/>
                    </a:lnTo>
                    <a:lnTo>
                      <a:pt x="13419" y="20586"/>
                    </a:lnTo>
                    <a:lnTo>
                      <a:pt x="13243" y="20586"/>
                    </a:lnTo>
                    <a:lnTo>
                      <a:pt x="13243" y="19876"/>
                    </a:lnTo>
                    <a:lnTo>
                      <a:pt x="13419" y="19876"/>
                    </a:lnTo>
                    <a:lnTo>
                      <a:pt x="13419" y="19470"/>
                    </a:lnTo>
                    <a:lnTo>
                      <a:pt x="12948" y="19470"/>
                    </a:lnTo>
                    <a:lnTo>
                      <a:pt x="12948" y="19166"/>
                    </a:lnTo>
                    <a:lnTo>
                      <a:pt x="12713" y="19166"/>
                    </a:lnTo>
                    <a:lnTo>
                      <a:pt x="12713" y="18963"/>
                    </a:lnTo>
                    <a:lnTo>
                      <a:pt x="12536" y="18963"/>
                    </a:lnTo>
                    <a:lnTo>
                      <a:pt x="12536" y="18761"/>
                    </a:lnTo>
                    <a:lnTo>
                      <a:pt x="12419" y="18761"/>
                    </a:lnTo>
                    <a:lnTo>
                      <a:pt x="12419" y="18963"/>
                    </a:lnTo>
                    <a:lnTo>
                      <a:pt x="12124" y="18963"/>
                    </a:lnTo>
                    <a:lnTo>
                      <a:pt x="12124" y="18761"/>
                    </a:lnTo>
                    <a:lnTo>
                      <a:pt x="11889" y="18761"/>
                    </a:lnTo>
                    <a:lnTo>
                      <a:pt x="11889" y="18456"/>
                    </a:lnTo>
                    <a:lnTo>
                      <a:pt x="11595" y="18456"/>
                    </a:lnTo>
                    <a:lnTo>
                      <a:pt x="11595" y="18254"/>
                    </a:lnTo>
                    <a:lnTo>
                      <a:pt x="11418" y="18254"/>
                    </a:lnTo>
                    <a:lnTo>
                      <a:pt x="11418" y="17949"/>
                    </a:lnTo>
                    <a:lnTo>
                      <a:pt x="11183" y="17949"/>
                    </a:lnTo>
                    <a:lnTo>
                      <a:pt x="11183" y="17746"/>
                    </a:lnTo>
                    <a:lnTo>
                      <a:pt x="11006" y="17746"/>
                    </a:lnTo>
                    <a:lnTo>
                      <a:pt x="11006" y="17544"/>
                    </a:lnTo>
                    <a:lnTo>
                      <a:pt x="10771" y="17544"/>
                    </a:lnTo>
                    <a:lnTo>
                      <a:pt x="10771" y="17239"/>
                    </a:lnTo>
                    <a:lnTo>
                      <a:pt x="10594" y="17239"/>
                    </a:lnTo>
                    <a:lnTo>
                      <a:pt x="10594" y="17037"/>
                    </a:lnTo>
                    <a:lnTo>
                      <a:pt x="10182" y="17037"/>
                    </a:lnTo>
                    <a:lnTo>
                      <a:pt x="10182" y="16834"/>
                    </a:lnTo>
                    <a:lnTo>
                      <a:pt x="9888" y="16834"/>
                    </a:lnTo>
                    <a:lnTo>
                      <a:pt x="9888" y="16530"/>
                    </a:lnTo>
                    <a:lnTo>
                      <a:pt x="9770" y="16530"/>
                    </a:lnTo>
                    <a:lnTo>
                      <a:pt x="9770" y="16327"/>
                    </a:lnTo>
                    <a:lnTo>
                      <a:pt x="9652" y="16327"/>
                    </a:lnTo>
                    <a:lnTo>
                      <a:pt x="9652" y="16023"/>
                    </a:lnTo>
                    <a:lnTo>
                      <a:pt x="9476" y="16023"/>
                    </a:lnTo>
                    <a:lnTo>
                      <a:pt x="9476" y="15820"/>
                    </a:lnTo>
                    <a:lnTo>
                      <a:pt x="9240" y="15820"/>
                    </a:lnTo>
                    <a:lnTo>
                      <a:pt x="9240" y="15617"/>
                    </a:lnTo>
                    <a:lnTo>
                      <a:pt x="8946" y="15617"/>
                    </a:lnTo>
                    <a:lnTo>
                      <a:pt x="8946" y="15313"/>
                    </a:lnTo>
                    <a:lnTo>
                      <a:pt x="8769" y="15313"/>
                    </a:lnTo>
                    <a:lnTo>
                      <a:pt x="8769" y="15110"/>
                    </a:lnTo>
                    <a:lnTo>
                      <a:pt x="8534" y="15110"/>
                    </a:lnTo>
                    <a:lnTo>
                      <a:pt x="8534" y="14907"/>
                    </a:lnTo>
                    <a:lnTo>
                      <a:pt x="8357" y="14907"/>
                    </a:lnTo>
                    <a:lnTo>
                      <a:pt x="8357" y="14603"/>
                    </a:lnTo>
                    <a:lnTo>
                      <a:pt x="8122" y="14603"/>
                    </a:lnTo>
                    <a:lnTo>
                      <a:pt x="8122" y="13893"/>
                    </a:lnTo>
                    <a:lnTo>
                      <a:pt x="7946" y="13893"/>
                    </a:lnTo>
                    <a:lnTo>
                      <a:pt x="7946" y="13183"/>
                    </a:lnTo>
                    <a:lnTo>
                      <a:pt x="7828" y="13183"/>
                    </a:lnTo>
                    <a:lnTo>
                      <a:pt x="7828" y="12980"/>
                    </a:lnTo>
                    <a:lnTo>
                      <a:pt x="7710" y="12980"/>
                    </a:lnTo>
                    <a:lnTo>
                      <a:pt x="7710" y="12473"/>
                    </a:lnTo>
                    <a:lnTo>
                      <a:pt x="7534" y="12473"/>
                    </a:lnTo>
                    <a:lnTo>
                      <a:pt x="7534" y="11763"/>
                    </a:lnTo>
                    <a:lnTo>
                      <a:pt x="7416" y="11763"/>
                    </a:lnTo>
                    <a:lnTo>
                      <a:pt x="7416" y="11459"/>
                    </a:lnTo>
                    <a:lnTo>
                      <a:pt x="7239" y="11459"/>
                    </a:lnTo>
                    <a:lnTo>
                      <a:pt x="7239" y="11256"/>
                    </a:lnTo>
                    <a:lnTo>
                      <a:pt x="7122" y="11256"/>
                    </a:lnTo>
                    <a:lnTo>
                      <a:pt x="7122" y="11054"/>
                    </a:lnTo>
                    <a:lnTo>
                      <a:pt x="7004" y="11054"/>
                    </a:lnTo>
                    <a:lnTo>
                      <a:pt x="7004" y="11256"/>
                    </a:lnTo>
                    <a:lnTo>
                      <a:pt x="7004" y="11054"/>
                    </a:lnTo>
                    <a:lnTo>
                      <a:pt x="6827" y="11054"/>
                    </a:lnTo>
                    <a:lnTo>
                      <a:pt x="6827" y="11256"/>
                    </a:lnTo>
                    <a:lnTo>
                      <a:pt x="6710" y="11256"/>
                    </a:lnTo>
                    <a:lnTo>
                      <a:pt x="6710" y="11459"/>
                    </a:lnTo>
                    <a:lnTo>
                      <a:pt x="6415" y="11459"/>
                    </a:lnTo>
                    <a:lnTo>
                      <a:pt x="6415" y="11256"/>
                    </a:lnTo>
                    <a:lnTo>
                      <a:pt x="5474" y="11256"/>
                    </a:lnTo>
                    <a:lnTo>
                      <a:pt x="5474" y="11054"/>
                    </a:lnTo>
                    <a:lnTo>
                      <a:pt x="5297" y="11054"/>
                    </a:lnTo>
                    <a:lnTo>
                      <a:pt x="5297" y="10749"/>
                    </a:lnTo>
                    <a:lnTo>
                      <a:pt x="5179" y="10749"/>
                    </a:lnTo>
                    <a:lnTo>
                      <a:pt x="5179" y="9837"/>
                    </a:lnTo>
                    <a:lnTo>
                      <a:pt x="5297" y="9837"/>
                    </a:lnTo>
                    <a:lnTo>
                      <a:pt x="5297" y="9532"/>
                    </a:lnTo>
                    <a:lnTo>
                      <a:pt x="5062" y="9532"/>
                    </a:lnTo>
                    <a:lnTo>
                      <a:pt x="5062" y="9330"/>
                    </a:lnTo>
                    <a:lnTo>
                      <a:pt x="4885" y="9330"/>
                    </a:lnTo>
                    <a:lnTo>
                      <a:pt x="5062" y="9330"/>
                    </a:lnTo>
                    <a:lnTo>
                      <a:pt x="5062" y="8620"/>
                    </a:lnTo>
                    <a:lnTo>
                      <a:pt x="4179" y="8620"/>
                    </a:lnTo>
                    <a:lnTo>
                      <a:pt x="4179" y="8417"/>
                    </a:lnTo>
                    <a:lnTo>
                      <a:pt x="4061" y="8417"/>
                    </a:lnTo>
                    <a:lnTo>
                      <a:pt x="4061" y="7910"/>
                    </a:lnTo>
                    <a:lnTo>
                      <a:pt x="3649" y="7910"/>
                    </a:lnTo>
                    <a:lnTo>
                      <a:pt x="3649" y="7707"/>
                    </a:lnTo>
                    <a:lnTo>
                      <a:pt x="3531" y="7707"/>
                    </a:lnTo>
                    <a:lnTo>
                      <a:pt x="3531" y="7403"/>
                    </a:lnTo>
                    <a:lnTo>
                      <a:pt x="3355" y="7403"/>
                    </a:lnTo>
                    <a:lnTo>
                      <a:pt x="3355" y="7200"/>
                    </a:lnTo>
                    <a:lnTo>
                      <a:pt x="3237" y="7200"/>
                    </a:lnTo>
                    <a:lnTo>
                      <a:pt x="3237" y="7707"/>
                    </a:lnTo>
                    <a:lnTo>
                      <a:pt x="2825" y="7707"/>
                    </a:lnTo>
                    <a:lnTo>
                      <a:pt x="2825" y="7910"/>
                    </a:lnTo>
                    <a:lnTo>
                      <a:pt x="2943" y="7910"/>
                    </a:lnTo>
                    <a:lnTo>
                      <a:pt x="2943" y="8113"/>
                    </a:lnTo>
                    <a:lnTo>
                      <a:pt x="2531" y="8113"/>
                    </a:lnTo>
                    <a:lnTo>
                      <a:pt x="2531" y="7910"/>
                    </a:lnTo>
                    <a:lnTo>
                      <a:pt x="2531" y="8113"/>
                    </a:lnTo>
                    <a:lnTo>
                      <a:pt x="2413" y="8113"/>
                    </a:lnTo>
                    <a:lnTo>
                      <a:pt x="2413" y="8620"/>
                    </a:lnTo>
                    <a:lnTo>
                      <a:pt x="2237" y="8620"/>
                    </a:lnTo>
                    <a:lnTo>
                      <a:pt x="2237" y="8823"/>
                    </a:lnTo>
                    <a:lnTo>
                      <a:pt x="1825" y="8823"/>
                    </a:lnTo>
                    <a:lnTo>
                      <a:pt x="1825" y="9127"/>
                    </a:lnTo>
                    <a:lnTo>
                      <a:pt x="1707" y="9127"/>
                    </a:lnTo>
                    <a:lnTo>
                      <a:pt x="1707" y="9330"/>
                    </a:lnTo>
                    <a:lnTo>
                      <a:pt x="1530" y="9330"/>
                    </a:lnTo>
                    <a:lnTo>
                      <a:pt x="1530" y="9532"/>
                    </a:lnTo>
                    <a:lnTo>
                      <a:pt x="1118" y="9532"/>
                    </a:lnTo>
                    <a:lnTo>
                      <a:pt x="1118" y="10039"/>
                    </a:lnTo>
                    <a:lnTo>
                      <a:pt x="1295" y="10039"/>
                    </a:lnTo>
                    <a:lnTo>
                      <a:pt x="1295" y="10749"/>
                    </a:lnTo>
                    <a:lnTo>
                      <a:pt x="1413" y="10749"/>
                    </a:lnTo>
                    <a:lnTo>
                      <a:pt x="1413" y="11054"/>
                    </a:lnTo>
                    <a:lnTo>
                      <a:pt x="1295" y="11054"/>
                    </a:lnTo>
                    <a:lnTo>
                      <a:pt x="1295" y="11256"/>
                    </a:lnTo>
                    <a:lnTo>
                      <a:pt x="1001" y="11256"/>
                    </a:lnTo>
                    <a:lnTo>
                      <a:pt x="1001" y="11054"/>
                    </a:lnTo>
                    <a:lnTo>
                      <a:pt x="0" y="11054"/>
                    </a:lnTo>
                    <a:lnTo>
                      <a:pt x="0" y="1420"/>
                    </a:lnTo>
                    <a:lnTo>
                      <a:pt x="589" y="1420"/>
                    </a:lnTo>
                    <a:lnTo>
                      <a:pt x="589" y="1217"/>
                    </a:lnTo>
                    <a:lnTo>
                      <a:pt x="1001" y="1217"/>
                    </a:lnTo>
                    <a:lnTo>
                      <a:pt x="1001" y="913"/>
                    </a:lnTo>
                    <a:lnTo>
                      <a:pt x="1413" y="913"/>
                    </a:lnTo>
                    <a:lnTo>
                      <a:pt x="1413" y="710"/>
                    </a:lnTo>
                    <a:lnTo>
                      <a:pt x="1942" y="710"/>
                    </a:lnTo>
                    <a:lnTo>
                      <a:pt x="1942" y="406"/>
                    </a:lnTo>
                    <a:lnTo>
                      <a:pt x="2649" y="406"/>
                    </a:lnTo>
                    <a:lnTo>
                      <a:pt x="2649" y="203"/>
                    </a:lnTo>
                    <a:lnTo>
                      <a:pt x="3060" y="203"/>
                    </a:lnTo>
                    <a:lnTo>
                      <a:pt x="3060" y="0"/>
                    </a:lnTo>
                    <a:lnTo>
                      <a:pt x="3237" y="0"/>
                    </a:lnTo>
                    <a:lnTo>
                      <a:pt x="3237" y="406"/>
                    </a:lnTo>
                    <a:lnTo>
                      <a:pt x="3060" y="406"/>
                    </a:lnTo>
                    <a:lnTo>
                      <a:pt x="3060" y="710"/>
                    </a:lnTo>
                    <a:lnTo>
                      <a:pt x="2943" y="710"/>
                    </a:lnTo>
                    <a:lnTo>
                      <a:pt x="2943" y="1420"/>
                    </a:lnTo>
                    <a:lnTo>
                      <a:pt x="2825" y="1420"/>
                    </a:lnTo>
                    <a:lnTo>
                      <a:pt x="2825" y="2332"/>
                    </a:lnTo>
                    <a:lnTo>
                      <a:pt x="2943" y="2332"/>
                    </a:lnTo>
                    <a:lnTo>
                      <a:pt x="2943" y="2637"/>
                    </a:lnTo>
                    <a:lnTo>
                      <a:pt x="2825" y="2637"/>
                    </a:lnTo>
                    <a:lnTo>
                      <a:pt x="2825" y="3346"/>
                    </a:lnTo>
                    <a:lnTo>
                      <a:pt x="2943" y="3346"/>
                    </a:lnTo>
                    <a:lnTo>
                      <a:pt x="2943" y="4563"/>
                    </a:lnTo>
                    <a:lnTo>
                      <a:pt x="3355" y="4563"/>
                    </a:lnTo>
                    <a:lnTo>
                      <a:pt x="3355" y="4259"/>
                    </a:lnTo>
                    <a:lnTo>
                      <a:pt x="3531" y="4259"/>
                    </a:lnTo>
                    <a:lnTo>
                      <a:pt x="3531" y="4056"/>
                    </a:lnTo>
                    <a:lnTo>
                      <a:pt x="3531" y="4259"/>
                    </a:lnTo>
                    <a:lnTo>
                      <a:pt x="3767" y="4259"/>
                    </a:lnTo>
                    <a:lnTo>
                      <a:pt x="3767" y="4563"/>
                    </a:lnTo>
                    <a:lnTo>
                      <a:pt x="3943" y="4563"/>
                    </a:lnTo>
                    <a:lnTo>
                      <a:pt x="3943" y="4259"/>
                    </a:lnTo>
                    <a:lnTo>
                      <a:pt x="3943" y="4563"/>
                    </a:lnTo>
                    <a:lnTo>
                      <a:pt x="4061" y="4563"/>
                    </a:lnTo>
                    <a:lnTo>
                      <a:pt x="4061" y="4259"/>
                    </a:lnTo>
                    <a:lnTo>
                      <a:pt x="4473" y="4259"/>
                    </a:lnTo>
                    <a:lnTo>
                      <a:pt x="4473" y="4563"/>
                    </a:lnTo>
                    <a:lnTo>
                      <a:pt x="4355" y="4563"/>
                    </a:lnTo>
                    <a:lnTo>
                      <a:pt x="4473" y="4563"/>
                    </a:lnTo>
                    <a:lnTo>
                      <a:pt x="4473" y="4766"/>
                    </a:lnTo>
                    <a:lnTo>
                      <a:pt x="4885" y="4766"/>
                    </a:lnTo>
                    <a:lnTo>
                      <a:pt x="4885" y="5273"/>
                    </a:lnTo>
                    <a:lnTo>
                      <a:pt x="4591" y="5273"/>
                    </a:lnTo>
                    <a:lnTo>
                      <a:pt x="4591" y="5476"/>
                    </a:lnTo>
                    <a:lnTo>
                      <a:pt x="4885" y="5476"/>
                    </a:lnTo>
                    <a:lnTo>
                      <a:pt x="4885" y="5273"/>
                    </a:lnTo>
                    <a:lnTo>
                      <a:pt x="5062" y="5273"/>
                    </a:lnTo>
                    <a:lnTo>
                      <a:pt x="5062" y="4563"/>
                    </a:lnTo>
                    <a:lnTo>
                      <a:pt x="5179" y="4563"/>
                    </a:lnTo>
                    <a:lnTo>
                      <a:pt x="5179" y="4259"/>
                    </a:lnTo>
                    <a:lnTo>
                      <a:pt x="5474" y="4259"/>
                    </a:lnTo>
                    <a:lnTo>
                      <a:pt x="5474" y="4056"/>
                    </a:lnTo>
                    <a:lnTo>
                      <a:pt x="5709" y="4056"/>
                    </a:lnTo>
                    <a:lnTo>
                      <a:pt x="5709" y="3854"/>
                    </a:lnTo>
                    <a:lnTo>
                      <a:pt x="5886" y="3854"/>
                    </a:lnTo>
                    <a:lnTo>
                      <a:pt x="5886" y="3549"/>
                    </a:lnTo>
                    <a:lnTo>
                      <a:pt x="6003" y="3549"/>
                    </a:lnTo>
                    <a:lnTo>
                      <a:pt x="6003" y="3346"/>
                    </a:lnTo>
                    <a:lnTo>
                      <a:pt x="6298" y="3346"/>
                    </a:lnTo>
                    <a:lnTo>
                      <a:pt x="6298" y="3042"/>
                    </a:lnTo>
                    <a:lnTo>
                      <a:pt x="6415" y="3042"/>
                    </a:lnTo>
                    <a:lnTo>
                      <a:pt x="6415" y="3549"/>
                    </a:lnTo>
                    <a:lnTo>
                      <a:pt x="6592" y="3549"/>
                    </a:lnTo>
                    <a:lnTo>
                      <a:pt x="6592" y="3854"/>
                    </a:lnTo>
                    <a:lnTo>
                      <a:pt x="6710" y="3854"/>
                    </a:lnTo>
                    <a:lnTo>
                      <a:pt x="6710" y="4056"/>
                    </a:lnTo>
                    <a:lnTo>
                      <a:pt x="6827" y="4056"/>
                    </a:lnTo>
                    <a:lnTo>
                      <a:pt x="6827" y="4259"/>
                    </a:lnTo>
                    <a:lnTo>
                      <a:pt x="7004" y="4259"/>
                    </a:lnTo>
                    <a:lnTo>
                      <a:pt x="7004" y="4563"/>
                    </a:lnTo>
                    <a:lnTo>
                      <a:pt x="7122" y="4563"/>
                    </a:lnTo>
                    <a:lnTo>
                      <a:pt x="7122" y="4766"/>
                    </a:lnTo>
                    <a:lnTo>
                      <a:pt x="7239" y="4766"/>
                    </a:lnTo>
                    <a:lnTo>
                      <a:pt x="7239" y="4969"/>
                    </a:lnTo>
                    <a:lnTo>
                      <a:pt x="7416" y="4969"/>
                    </a:lnTo>
                    <a:lnTo>
                      <a:pt x="7416" y="5273"/>
                    </a:lnTo>
                    <a:lnTo>
                      <a:pt x="7534" y="5273"/>
                    </a:lnTo>
                    <a:lnTo>
                      <a:pt x="7534" y="5476"/>
                    </a:lnTo>
                    <a:lnTo>
                      <a:pt x="7828" y="5476"/>
                    </a:lnTo>
                    <a:lnTo>
                      <a:pt x="7828" y="5273"/>
                    </a:lnTo>
                    <a:lnTo>
                      <a:pt x="8652" y="5273"/>
                    </a:lnTo>
                    <a:lnTo>
                      <a:pt x="8652" y="4969"/>
                    </a:lnTo>
                    <a:lnTo>
                      <a:pt x="10594" y="4969"/>
                    </a:lnTo>
                    <a:lnTo>
                      <a:pt x="10594" y="5273"/>
                    </a:lnTo>
                    <a:lnTo>
                      <a:pt x="10771" y="5273"/>
                    </a:lnTo>
                    <a:lnTo>
                      <a:pt x="10771" y="4969"/>
                    </a:lnTo>
                    <a:lnTo>
                      <a:pt x="11006" y="4969"/>
                    </a:lnTo>
                    <a:lnTo>
                      <a:pt x="11006" y="4766"/>
                    </a:lnTo>
                    <a:lnTo>
                      <a:pt x="11418" y="4766"/>
                    </a:lnTo>
                    <a:lnTo>
                      <a:pt x="11418" y="4563"/>
                    </a:lnTo>
                    <a:lnTo>
                      <a:pt x="11418" y="4766"/>
                    </a:lnTo>
                    <a:lnTo>
                      <a:pt x="11595" y="4766"/>
                    </a:lnTo>
                    <a:lnTo>
                      <a:pt x="11595" y="5273"/>
                    </a:lnTo>
                    <a:lnTo>
                      <a:pt x="11712" y="5273"/>
                    </a:lnTo>
                    <a:lnTo>
                      <a:pt x="11712" y="5476"/>
                    </a:lnTo>
                    <a:lnTo>
                      <a:pt x="12007" y="5476"/>
                    </a:lnTo>
                    <a:lnTo>
                      <a:pt x="12007" y="5780"/>
                    </a:lnTo>
                    <a:lnTo>
                      <a:pt x="12124" y="5780"/>
                    </a:lnTo>
                    <a:lnTo>
                      <a:pt x="12124" y="6186"/>
                    </a:lnTo>
                    <a:lnTo>
                      <a:pt x="12301" y="6186"/>
                    </a:lnTo>
                    <a:lnTo>
                      <a:pt x="12301" y="6896"/>
                    </a:lnTo>
                    <a:lnTo>
                      <a:pt x="12713" y="6896"/>
                    </a:lnTo>
                    <a:lnTo>
                      <a:pt x="12713" y="6693"/>
                    </a:lnTo>
                    <a:lnTo>
                      <a:pt x="12713" y="8417"/>
                    </a:lnTo>
                    <a:lnTo>
                      <a:pt x="12536" y="8417"/>
                    </a:lnTo>
                    <a:lnTo>
                      <a:pt x="12536" y="9330"/>
                    </a:lnTo>
                    <a:lnTo>
                      <a:pt x="12713" y="9330"/>
                    </a:lnTo>
                    <a:lnTo>
                      <a:pt x="12713" y="9532"/>
                    </a:lnTo>
                    <a:lnTo>
                      <a:pt x="13243" y="9532"/>
                    </a:lnTo>
                    <a:lnTo>
                      <a:pt x="13243" y="10344"/>
                    </a:lnTo>
                    <a:lnTo>
                      <a:pt x="13419" y="10344"/>
                    </a:lnTo>
                    <a:lnTo>
                      <a:pt x="13419" y="11256"/>
                    </a:lnTo>
                    <a:lnTo>
                      <a:pt x="14949" y="11256"/>
                    </a:lnTo>
                    <a:lnTo>
                      <a:pt x="14949" y="11459"/>
                    </a:lnTo>
                    <a:lnTo>
                      <a:pt x="15067" y="11459"/>
                    </a:lnTo>
                    <a:lnTo>
                      <a:pt x="15067" y="11256"/>
                    </a:lnTo>
                    <a:lnTo>
                      <a:pt x="15067" y="11459"/>
                    </a:lnTo>
                    <a:lnTo>
                      <a:pt x="15361" y="11459"/>
                    </a:lnTo>
                    <a:lnTo>
                      <a:pt x="15361" y="11763"/>
                    </a:lnTo>
                    <a:lnTo>
                      <a:pt x="15185" y="11763"/>
                    </a:lnTo>
                    <a:lnTo>
                      <a:pt x="15185" y="12270"/>
                    </a:lnTo>
                    <a:lnTo>
                      <a:pt x="15067" y="12270"/>
                    </a:lnTo>
                    <a:lnTo>
                      <a:pt x="15067" y="12473"/>
                    </a:lnTo>
                    <a:lnTo>
                      <a:pt x="15479" y="12473"/>
                    </a:lnTo>
                    <a:lnTo>
                      <a:pt x="15479" y="12676"/>
                    </a:lnTo>
                    <a:lnTo>
                      <a:pt x="15597" y="12676"/>
                    </a:lnTo>
                    <a:lnTo>
                      <a:pt x="15597" y="12980"/>
                    </a:lnTo>
                    <a:lnTo>
                      <a:pt x="15891" y="12980"/>
                    </a:lnTo>
                    <a:lnTo>
                      <a:pt x="15891" y="11966"/>
                    </a:lnTo>
                    <a:lnTo>
                      <a:pt x="15773" y="11966"/>
                    </a:lnTo>
                    <a:lnTo>
                      <a:pt x="15773" y="11763"/>
                    </a:lnTo>
                    <a:lnTo>
                      <a:pt x="16068" y="11763"/>
                    </a:lnTo>
                    <a:lnTo>
                      <a:pt x="16068" y="11966"/>
                    </a:lnTo>
                    <a:lnTo>
                      <a:pt x="16068" y="11763"/>
                    </a:lnTo>
                    <a:lnTo>
                      <a:pt x="16185" y="11763"/>
                    </a:lnTo>
                    <a:lnTo>
                      <a:pt x="16185" y="11459"/>
                    </a:lnTo>
                    <a:lnTo>
                      <a:pt x="16303" y="11459"/>
                    </a:lnTo>
                    <a:lnTo>
                      <a:pt x="16303" y="11256"/>
                    </a:lnTo>
                    <a:lnTo>
                      <a:pt x="16480" y="11256"/>
                    </a:lnTo>
                    <a:lnTo>
                      <a:pt x="16480" y="10749"/>
                    </a:lnTo>
                    <a:lnTo>
                      <a:pt x="16597" y="10749"/>
                    </a:lnTo>
                    <a:lnTo>
                      <a:pt x="16597" y="10546"/>
                    </a:lnTo>
                    <a:lnTo>
                      <a:pt x="17009" y="10546"/>
                    </a:lnTo>
                    <a:lnTo>
                      <a:pt x="17009" y="10344"/>
                    </a:lnTo>
                    <a:lnTo>
                      <a:pt x="17127" y="10344"/>
                    </a:lnTo>
                    <a:lnTo>
                      <a:pt x="17127" y="10039"/>
                    </a:lnTo>
                    <a:lnTo>
                      <a:pt x="17598" y="10039"/>
                    </a:lnTo>
                    <a:lnTo>
                      <a:pt x="17598" y="9837"/>
                    </a:lnTo>
                    <a:lnTo>
                      <a:pt x="17716" y="9837"/>
                    </a:lnTo>
                    <a:lnTo>
                      <a:pt x="17716" y="9532"/>
                    </a:lnTo>
                    <a:lnTo>
                      <a:pt x="18010" y="9532"/>
                    </a:lnTo>
                    <a:lnTo>
                      <a:pt x="18010" y="9330"/>
                    </a:lnTo>
                    <a:lnTo>
                      <a:pt x="18128" y="9330"/>
                    </a:lnTo>
                    <a:lnTo>
                      <a:pt x="18128" y="8823"/>
                    </a:lnTo>
                    <a:lnTo>
                      <a:pt x="18245" y="8823"/>
                    </a:lnTo>
                    <a:lnTo>
                      <a:pt x="18245" y="9127"/>
                    </a:lnTo>
                    <a:lnTo>
                      <a:pt x="18422" y="9127"/>
                    </a:lnTo>
                    <a:lnTo>
                      <a:pt x="18422" y="9330"/>
                    </a:lnTo>
                    <a:lnTo>
                      <a:pt x="18422" y="9127"/>
                    </a:lnTo>
                    <a:lnTo>
                      <a:pt x="18540" y="9127"/>
                    </a:lnTo>
                    <a:lnTo>
                      <a:pt x="18540" y="8620"/>
                    </a:lnTo>
                    <a:lnTo>
                      <a:pt x="19246" y="8620"/>
                    </a:lnTo>
                    <a:lnTo>
                      <a:pt x="19246" y="8823"/>
                    </a:lnTo>
                    <a:lnTo>
                      <a:pt x="19128" y="8823"/>
                    </a:lnTo>
                    <a:lnTo>
                      <a:pt x="19128" y="9127"/>
                    </a:lnTo>
                    <a:lnTo>
                      <a:pt x="18716" y="9127"/>
                    </a:lnTo>
                    <a:lnTo>
                      <a:pt x="18716" y="9532"/>
                    </a:lnTo>
                    <a:lnTo>
                      <a:pt x="18422" y="9532"/>
                    </a:lnTo>
                    <a:lnTo>
                      <a:pt x="18422" y="9837"/>
                    </a:lnTo>
                    <a:lnTo>
                      <a:pt x="18245" y="9837"/>
                    </a:lnTo>
                    <a:lnTo>
                      <a:pt x="18245" y="10039"/>
                    </a:lnTo>
                    <a:lnTo>
                      <a:pt x="18128" y="10039"/>
                    </a:lnTo>
                    <a:lnTo>
                      <a:pt x="18128" y="10344"/>
                    </a:lnTo>
                    <a:lnTo>
                      <a:pt x="17833" y="10344"/>
                    </a:lnTo>
                    <a:lnTo>
                      <a:pt x="17833" y="10546"/>
                    </a:lnTo>
                    <a:lnTo>
                      <a:pt x="18245" y="10546"/>
                    </a:lnTo>
                    <a:lnTo>
                      <a:pt x="18245" y="10749"/>
                    </a:lnTo>
                    <a:lnTo>
                      <a:pt x="18422" y="10749"/>
                    </a:lnTo>
                    <a:lnTo>
                      <a:pt x="18422" y="10546"/>
                    </a:lnTo>
                    <a:lnTo>
                      <a:pt x="18540" y="10546"/>
                    </a:lnTo>
                    <a:lnTo>
                      <a:pt x="18540" y="10749"/>
                    </a:lnTo>
                    <a:lnTo>
                      <a:pt x="18716" y="10749"/>
                    </a:lnTo>
                    <a:lnTo>
                      <a:pt x="18716" y="11256"/>
                    </a:lnTo>
                    <a:lnTo>
                      <a:pt x="18834" y="11256"/>
                    </a:lnTo>
                    <a:lnTo>
                      <a:pt x="18834" y="11459"/>
                    </a:lnTo>
                    <a:lnTo>
                      <a:pt x="18951" y="11459"/>
                    </a:lnTo>
                    <a:lnTo>
                      <a:pt x="18951" y="11256"/>
                    </a:lnTo>
                    <a:lnTo>
                      <a:pt x="18951" y="11459"/>
                    </a:lnTo>
                    <a:lnTo>
                      <a:pt x="19540" y="11459"/>
                    </a:lnTo>
                    <a:lnTo>
                      <a:pt x="19540" y="11054"/>
                    </a:lnTo>
                    <a:lnTo>
                      <a:pt x="19658" y="11054"/>
                    </a:lnTo>
                    <a:lnTo>
                      <a:pt x="19658" y="10749"/>
                    </a:lnTo>
                    <a:lnTo>
                      <a:pt x="19775" y="10749"/>
                    </a:lnTo>
                    <a:lnTo>
                      <a:pt x="19775" y="10546"/>
                    </a:lnTo>
                    <a:lnTo>
                      <a:pt x="19952" y="10546"/>
                    </a:lnTo>
                    <a:lnTo>
                      <a:pt x="19952" y="10749"/>
                    </a:lnTo>
                    <a:lnTo>
                      <a:pt x="20070" y="10749"/>
                    </a:lnTo>
                    <a:lnTo>
                      <a:pt x="20070" y="11459"/>
                    </a:lnTo>
                    <a:lnTo>
                      <a:pt x="20482" y="11459"/>
                    </a:lnTo>
                    <a:lnTo>
                      <a:pt x="20482" y="11763"/>
                    </a:lnTo>
                    <a:lnTo>
                      <a:pt x="20776" y="11763"/>
                    </a:lnTo>
                    <a:lnTo>
                      <a:pt x="20776" y="11966"/>
                    </a:lnTo>
                    <a:lnTo>
                      <a:pt x="20894" y="11966"/>
                    </a:lnTo>
                    <a:lnTo>
                      <a:pt x="20894" y="12270"/>
                    </a:lnTo>
                    <a:lnTo>
                      <a:pt x="21600" y="12270"/>
                    </a:lnTo>
                    <a:lnTo>
                      <a:pt x="21600" y="12473"/>
                    </a:lnTo>
                    <a:lnTo>
                      <a:pt x="21188" y="12473"/>
                    </a:lnTo>
                    <a:lnTo>
                      <a:pt x="21188" y="12980"/>
                    </a:lnTo>
                    <a:lnTo>
                      <a:pt x="20776" y="1298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81" name="Shape 148">
                <a:extLst>
                  <a:ext uri="{FF2B5EF4-FFF2-40B4-BE49-F238E27FC236}">
                    <a16:creationId xmlns:a16="http://schemas.microsoft.com/office/drawing/2014/main" id="{17FC5B40-33C1-43FA-8655-DC6BD8749D34}"/>
                  </a:ext>
                </a:extLst>
              </p:cNvPr>
              <p:cNvSpPr/>
              <p:nvPr/>
            </p:nvSpPr>
            <p:spPr>
              <a:xfrm>
                <a:off x="802574" y="11046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2" name="Shape 149">
                <a:extLst>
                  <a:ext uri="{FF2B5EF4-FFF2-40B4-BE49-F238E27FC236}">
                    <a16:creationId xmlns:a16="http://schemas.microsoft.com/office/drawing/2014/main" id="{7F1C5A5E-B4AF-4188-B737-491DC0C28DDF}"/>
                  </a:ext>
                </a:extLst>
              </p:cNvPr>
              <p:cNvSpPr/>
              <p:nvPr/>
            </p:nvSpPr>
            <p:spPr>
              <a:xfrm>
                <a:off x="802574" y="11046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3" name="Shape 150">
                <a:extLst>
                  <a:ext uri="{FF2B5EF4-FFF2-40B4-BE49-F238E27FC236}">
                    <a16:creationId xmlns:a16="http://schemas.microsoft.com/office/drawing/2014/main" id="{36C8B0DA-865E-4B71-947A-4BCFFA62D7D6}"/>
                  </a:ext>
                </a:extLst>
              </p:cNvPr>
              <p:cNvSpPr/>
              <p:nvPr/>
            </p:nvSpPr>
            <p:spPr>
              <a:xfrm>
                <a:off x="39686" y="946443"/>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4" name="Shape 151">
                <a:extLst>
                  <a:ext uri="{FF2B5EF4-FFF2-40B4-BE49-F238E27FC236}">
                    <a16:creationId xmlns:a16="http://schemas.microsoft.com/office/drawing/2014/main" id="{DD27BCEE-1E4B-4501-9665-98E1B07EC182}"/>
                  </a:ext>
                </a:extLst>
              </p:cNvPr>
              <p:cNvSpPr/>
              <p:nvPr/>
            </p:nvSpPr>
            <p:spPr>
              <a:xfrm>
                <a:off x="39686" y="946443"/>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5" name="Shape 152">
                <a:extLst>
                  <a:ext uri="{FF2B5EF4-FFF2-40B4-BE49-F238E27FC236}">
                    <a16:creationId xmlns:a16="http://schemas.microsoft.com/office/drawing/2014/main" id="{2FC25839-8756-4474-AE4F-E5E5FC11A1E5}"/>
                  </a:ext>
                </a:extLst>
              </p:cNvPr>
              <p:cNvSpPr/>
              <p:nvPr/>
            </p:nvSpPr>
            <p:spPr>
              <a:xfrm>
                <a:off x="1648265" y="1527912"/>
                <a:ext cx="36996" cy="94689"/>
              </a:xfrm>
              <a:custGeom>
                <a:avLst/>
                <a:gdLst/>
                <a:ahLst/>
                <a:cxnLst>
                  <a:cxn ang="0">
                    <a:pos x="wd2" y="hd2"/>
                  </a:cxn>
                  <a:cxn ang="5400000">
                    <a:pos x="wd2" y="hd2"/>
                  </a:cxn>
                  <a:cxn ang="10800000">
                    <a:pos x="wd2" y="hd2"/>
                  </a:cxn>
                  <a:cxn ang="16200000">
                    <a:pos x="wd2" y="hd2"/>
                  </a:cxn>
                </a:cxnLst>
                <a:rect l="0" t="0" r="r" b="b"/>
                <a:pathLst>
                  <a:path w="21600" h="21600" extrusionOk="0">
                    <a:moveTo>
                      <a:pt x="20640" y="2945"/>
                    </a:moveTo>
                    <a:lnTo>
                      <a:pt x="19200" y="2945"/>
                    </a:lnTo>
                    <a:lnTo>
                      <a:pt x="19200" y="4664"/>
                    </a:lnTo>
                    <a:lnTo>
                      <a:pt x="20640" y="4664"/>
                    </a:lnTo>
                    <a:lnTo>
                      <a:pt x="19200" y="4664"/>
                    </a:lnTo>
                    <a:lnTo>
                      <a:pt x="19200" y="6382"/>
                    </a:lnTo>
                    <a:lnTo>
                      <a:pt x="18240" y="6382"/>
                    </a:lnTo>
                    <a:lnTo>
                      <a:pt x="18240" y="8100"/>
                    </a:lnTo>
                    <a:lnTo>
                      <a:pt x="17280" y="8100"/>
                    </a:lnTo>
                    <a:lnTo>
                      <a:pt x="18240" y="8100"/>
                    </a:lnTo>
                    <a:lnTo>
                      <a:pt x="18240" y="8591"/>
                    </a:lnTo>
                    <a:lnTo>
                      <a:pt x="17280" y="8591"/>
                    </a:lnTo>
                    <a:lnTo>
                      <a:pt x="17280" y="10555"/>
                    </a:lnTo>
                    <a:lnTo>
                      <a:pt x="15840" y="10555"/>
                    </a:lnTo>
                    <a:lnTo>
                      <a:pt x="15840" y="13255"/>
                    </a:lnTo>
                    <a:lnTo>
                      <a:pt x="14880" y="13255"/>
                    </a:lnTo>
                    <a:lnTo>
                      <a:pt x="14880" y="14482"/>
                    </a:lnTo>
                    <a:lnTo>
                      <a:pt x="13920" y="14482"/>
                    </a:lnTo>
                    <a:lnTo>
                      <a:pt x="13920" y="15709"/>
                    </a:lnTo>
                    <a:lnTo>
                      <a:pt x="12480" y="15709"/>
                    </a:lnTo>
                    <a:lnTo>
                      <a:pt x="12480" y="16936"/>
                    </a:lnTo>
                    <a:lnTo>
                      <a:pt x="11520" y="16936"/>
                    </a:lnTo>
                    <a:lnTo>
                      <a:pt x="11520" y="17427"/>
                    </a:lnTo>
                    <a:lnTo>
                      <a:pt x="10080" y="17427"/>
                    </a:lnTo>
                    <a:lnTo>
                      <a:pt x="10080" y="20864"/>
                    </a:lnTo>
                    <a:lnTo>
                      <a:pt x="9120" y="20864"/>
                    </a:lnTo>
                    <a:lnTo>
                      <a:pt x="9120" y="21600"/>
                    </a:lnTo>
                    <a:lnTo>
                      <a:pt x="6720" y="21600"/>
                    </a:lnTo>
                    <a:lnTo>
                      <a:pt x="6720" y="18655"/>
                    </a:lnTo>
                    <a:lnTo>
                      <a:pt x="5760" y="18655"/>
                    </a:lnTo>
                    <a:lnTo>
                      <a:pt x="5760" y="17918"/>
                    </a:lnTo>
                    <a:lnTo>
                      <a:pt x="3360" y="17918"/>
                    </a:lnTo>
                    <a:lnTo>
                      <a:pt x="3360" y="16936"/>
                    </a:lnTo>
                    <a:lnTo>
                      <a:pt x="2400" y="16936"/>
                    </a:lnTo>
                    <a:lnTo>
                      <a:pt x="2400" y="14482"/>
                    </a:lnTo>
                    <a:lnTo>
                      <a:pt x="0" y="14482"/>
                    </a:lnTo>
                    <a:lnTo>
                      <a:pt x="0" y="13991"/>
                    </a:lnTo>
                    <a:lnTo>
                      <a:pt x="1440" y="13991"/>
                    </a:lnTo>
                    <a:lnTo>
                      <a:pt x="1440" y="12273"/>
                    </a:lnTo>
                    <a:lnTo>
                      <a:pt x="2400" y="12273"/>
                    </a:lnTo>
                    <a:lnTo>
                      <a:pt x="2400" y="11045"/>
                    </a:lnTo>
                    <a:lnTo>
                      <a:pt x="1440" y="11045"/>
                    </a:lnTo>
                    <a:lnTo>
                      <a:pt x="2400" y="11045"/>
                    </a:lnTo>
                    <a:lnTo>
                      <a:pt x="2400" y="9327"/>
                    </a:lnTo>
                    <a:lnTo>
                      <a:pt x="3360" y="9327"/>
                    </a:lnTo>
                    <a:lnTo>
                      <a:pt x="3360" y="8100"/>
                    </a:lnTo>
                    <a:lnTo>
                      <a:pt x="4800" y="8100"/>
                    </a:lnTo>
                    <a:lnTo>
                      <a:pt x="4800" y="7609"/>
                    </a:lnTo>
                    <a:lnTo>
                      <a:pt x="5760" y="7609"/>
                    </a:lnTo>
                    <a:lnTo>
                      <a:pt x="5760" y="5891"/>
                    </a:lnTo>
                    <a:lnTo>
                      <a:pt x="6720" y="5891"/>
                    </a:lnTo>
                    <a:lnTo>
                      <a:pt x="6720" y="4664"/>
                    </a:lnTo>
                    <a:lnTo>
                      <a:pt x="8160" y="4664"/>
                    </a:lnTo>
                    <a:lnTo>
                      <a:pt x="8160" y="4173"/>
                    </a:lnTo>
                    <a:lnTo>
                      <a:pt x="9120" y="4173"/>
                    </a:lnTo>
                    <a:lnTo>
                      <a:pt x="9120" y="2945"/>
                    </a:lnTo>
                    <a:lnTo>
                      <a:pt x="10080" y="2945"/>
                    </a:lnTo>
                    <a:lnTo>
                      <a:pt x="10080" y="1718"/>
                    </a:lnTo>
                    <a:lnTo>
                      <a:pt x="12480" y="1718"/>
                    </a:lnTo>
                    <a:lnTo>
                      <a:pt x="12480" y="1227"/>
                    </a:lnTo>
                    <a:lnTo>
                      <a:pt x="14880" y="1227"/>
                    </a:lnTo>
                    <a:lnTo>
                      <a:pt x="14880" y="491"/>
                    </a:lnTo>
                    <a:lnTo>
                      <a:pt x="15840" y="491"/>
                    </a:lnTo>
                    <a:lnTo>
                      <a:pt x="15840" y="0"/>
                    </a:lnTo>
                    <a:lnTo>
                      <a:pt x="17280" y="0"/>
                    </a:lnTo>
                    <a:lnTo>
                      <a:pt x="17280" y="491"/>
                    </a:lnTo>
                    <a:lnTo>
                      <a:pt x="18240" y="491"/>
                    </a:lnTo>
                    <a:lnTo>
                      <a:pt x="18240" y="1227"/>
                    </a:lnTo>
                    <a:lnTo>
                      <a:pt x="20640" y="1227"/>
                    </a:lnTo>
                    <a:lnTo>
                      <a:pt x="20640" y="1718"/>
                    </a:lnTo>
                    <a:lnTo>
                      <a:pt x="21600" y="1718"/>
                    </a:lnTo>
                    <a:lnTo>
                      <a:pt x="21600" y="2209"/>
                    </a:lnTo>
                    <a:lnTo>
                      <a:pt x="20640" y="2209"/>
                    </a:lnTo>
                    <a:lnTo>
                      <a:pt x="20640" y="2945"/>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86" name="Shape 153">
                <a:extLst>
                  <a:ext uri="{FF2B5EF4-FFF2-40B4-BE49-F238E27FC236}">
                    <a16:creationId xmlns:a16="http://schemas.microsoft.com/office/drawing/2014/main" id="{5DC22232-1125-48B9-8F6A-A4019420EF44}"/>
                  </a:ext>
                </a:extLst>
              </p:cNvPr>
              <p:cNvSpPr/>
              <p:nvPr/>
            </p:nvSpPr>
            <p:spPr>
              <a:xfrm>
                <a:off x="1648265" y="1527912"/>
                <a:ext cx="36996" cy="94689"/>
              </a:xfrm>
              <a:custGeom>
                <a:avLst/>
                <a:gdLst/>
                <a:ahLst/>
                <a:cxnLst>
                  <a:cxn ang="0">
                    <a:pos x="wd2" y="hd2"/>
                  </a:cxn>
                  <a:cxn ang="5400000">
                    <a:pos x="wd2" y="hd2"/>
                  </a:cxn>
                  <a:cxn ang="10800000">
                    <a:pos x="wd2" y="hd2"/>
                  </a:cxn>
                  <a:cxn ang="16200000">
                    <a:pos x="wd2" y="hd2"/>
                  </a:cxn>
                </a:cxnLst>
                <a:rect l="0" t="0" r="r" b="b"/>
                <a:pathLst>
                  <a:path w="21600" h="21600" extrusionOk="0">
                    <a:moveTo>
                      <a:pt x="20640" y="2945"/>
                    </a:moveTo>
                    <a:lnTo>
                      <a:pt x="19200" y="2945"/>
                    </a:lnTo>
                    <a:lnTo>
                      <a:pt x="19200" y="4664"/>
                    </a:lnTo>
                    <a:lnTo>
                      <a:pt x="20640" y="4664"/>
                    </a:lnTo>
                    <a:lnTo>
                      <a:pt x="19200" y="4664"/>
                    </a:lnTo>
                    <a:lnTo>
                      <a:pt x="19200" y="6382"/>
                    </a:lnTo>
                    <a:lnTo>
                      <a:pt x="18240" y="6382"/>
                    </a:lnTo>
                    <a:lnTo>
                      <a:pt x="18240" y="8100"/>
                    </a:lnTo>
                    <a:lnTo>
                      <a:pt x="17280" y="8100"/>
                    </a:lnTo>
                    <a:lnTo>
                      <a:pt x="18240" y="8100"/>
                    </a:lnTo>
                    <a:lnTo>
                      <a:pt x="18240" y="8591"/>
                    </a:lnTo>
                    <a:lnTo>
                      <a:pt x="17280" y="8591"/>
                    </a:lnTo>
                    <a:lnTo>
                      <a:pt x="17280" y="10555"/>
                    </a:lnTo>
                    <a:lnTo>
                      <a:pt x="15840" y="10555"/>
                    </a:lnTo>
                    <a:lnTo>
                      <a:pt x="15840" y="13255"/>
                    </a:lnTo>
                    <a:lnTo>
                      <a:pt x="14880" y="13255"/>
                    </a:lnTo>
                    <a:lnTo>
                      <a:pt x="14880" y="14482"/>
                    </a:lnTo>
                    <a:lnTo>
                      <a:pt x="13920" y="14482"/>
                    </a:lnTo>
                    <a:lnTo>
                      <a:pt x="13920" y="15709"/>
                    </a:lnTo>
                    <a:lnTo>
                      <a:pt x="12480" y="15709"/>
                    </a:lnTo>
                    <a:lnTo>
                      <a:pt x="12480" y="16936"/>
                    </a:lnTo>
                    <a:lnTo>
                      <a:pt x="11520" y="16936"/>
                    </a:lnTo>
                    <a:lnTo>
                      <a:pt x="11520" y="17427"/>
                    </a:lnTo>
                    <a:lnTo>
                      <a:pt x="10080" y="17427"/>
                    </a:lnTo>
                    <a:lnTo>
                      <a:pt x="10080" y="20864"/>
                    </a:lnTo>
                    <a:lnTo>
                      <a:pt x="9120" y="20864"/>
                    </a:lnTo>
                    <a:lnTo>
                      <a:pt x="9120" y="21600"/>
                    </a:lnTo>
                    <a:lnTo>
                      <a:pt x="6720" y="21600"/>
                    </a:lnTo>
                    <a:lnTo>
                      <a:pt x="6720" y="18655"/>
                    </a:lnTo>
                    <a:lnTo>
                      <a:pt x="5760" y="18655"/>
                    </a:lnTo>
                    <a:lnTo>
                      <a:pt x="5760" y="17918"/>
                    </a:lnTo>
                    <a:lnTo>
                      <a:pt x="3360" y="17918"/>
                    </a:lnTo>
                    <a:lnTo>
                      <a:pt x="3360" y="16936"/>
                    </a:lnTo>
                    <a:lnTo>
                      <a:pt x="2400" y="16936"/>
                    </a:lnTo>
                    <a:lnTo>
                      <a:pt x="2400" y="14482"/>
                    </a:lnTo>
                    <a:lnTo>
                      <a:pt x="0" y="14482"/>
                    </a:lnTo>
                    <a:lnTo>
                      <a:pt x="0" y="13991"/>
                    </a:lnTo>
                    <a:lnTo>
                      <a:pt x="1440" y="13991"/>
                    </a:lnTo>
                    <a:lnTo>
                      <a:pt x="1440" y="12273"/>
                    </a:lnTo>
                    <a:lnTo>
                      <a:pt x="2400" y="12273"/>
                    </a:lnTo>
                    <a:lnTo>
                      <a:pt x="2400" y="11045"/>
                    </a:lnTo>
                    <a:lnTo>
                      <a:pt x="1440" y="11045"/>
                    </a:lnTo>
                    <a:lnTo>
                      <a:pt x="2400" y="11045"/>
                    </a:lnTo>
                    <a:lnTo>
                      <a:pt x="2400" y="9327"/>
                    </a:lnTo>
                    <a:lnTo>
                      <a:pt x="3360" y="9327"/>
                    </a:lnTo>
                    <a:lnTo>
                      <a:pt x="3360" y="8100"/>
                    </a:lnTo>
                    <a:lnTo>
                      <a:pt x="4800" y="8100"/>
                    </a:lnTo>
                    <a:lnTo>
                      <a:pt x="4800" y="7609"/>
                    </a:lnTo>
                    <a:lnTo>
                      <a:pt x="5760" y="7609"/>
                    </a:lnTo>
                    <a:lnTo>
                      <a:pt x="5760" y="5891"/>
                    </a:lnTo>
                    <a:lnTo>
                      <a:pt x="6720" y="5891"/>
                    </a:lnTo>
                    <a:lnTo>
                      <a:pt x="6720" y="4664"/>
                    </a:lnTo>
                    <a:lnTo>
                      <a:pt x="8160" y="4664"/>
                    </a:lnTo>
                    <a:lnTo>
                      <a:pt x="8160" y="4173"/>
                    </a:lnTo>
                    <a:lnTo>
                      <a:pt x="9120" y="4173"/>
                    </a:lnTo>
                    <a:lnTo>
                      <a:pt x="9120" y="2945"/>
                    </a:lnTo>
                    <a:lnTo>
                      <a:pt x="10080" y="2945"/>
                    </a:lnTo>
                    <a:lnTo>
                      <a:pt x="10080" y="1718"/>
                    </a:lnTo>
                    <a:lnTo>
                      <a:pt x="12480" y="1718"/>
                    </a:lnTo>
                    <a:lnTo>
                      <a:pt x="12480" y="1227"/>
                    </a:lnTo>
                    <a:lnTo>
                      <a:pt x="14880" y="1227"/>
                    </a:lnTo>
                    <a:lnTo>
                      <a:pt x="14880" y="491"/>
                    </a:lnTo>
                    <a:lnTo>
                      <a:pt x="15840" y="491"/>
                    </a:lnTo>
                    <a:lnTo>
                      <a:pt x="15840" y="0"/>
                    </a:lnTo>
                    <a:lnTo>
                      <a:pt x="17280" y="0"/>
                    </a:lnTo>
                    <a:lnTo>
                      <a:pt x="17280" y="491"/>
                    </a:lnTo>
                    <a:lnTo>
                      <a:pt x="18240" y="491"/>
                    </a:lnTo>
                    <a:lnTo>
                      <a:pt x="18240" y="1227"/>
                    </a:lnTo>
                    <a:lnTo>
                      <a:pt x="20640" y="1227"/>
                    </a:lnTo>
                    <a:lnTo>
                      <a:pt x="20640" y="1718"/>
                    </a:lnTo>
                    <a:lnTo>
                      <a:pt x="21600" y="1718"/>
                    </a:lnTo>
                    <a:lnTo>
                      <a:pt x="21600" y="2209"/>
                    </a:lnTo>
                    <a:lnTo>
                      <a:pt x="20640" y="2209"/>
                    </a:lnTo>
                    <a:lnTo>
                      <a:pt x="20640" y="2945"/>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87" name="Shape 154">
                <a:extLst>
                  <a:ext uri="{FF2B5EF4-FFF2-40B4-BE49-F238E27FC236}">
                    <a16:creationId xmlns:a16="http://schemas.microsoft.com/office/drawing/2014/main" id="{115076BD-A61D-4749-AC72-9D829E8FBAA6}"/>
                  </a:ext>
                </a:extLst>
              </p:cNvPr>
              <p:cNvSpPr/>
              <p:nvPr/>
            </p:nvSpPr>
            <p:spPr>
              <a:xfrm>
                <a:off x="314259" y="1129900"/>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8" name="Shape 155">
                <a:extLst>
                  <a:ext uri="{FF2B5EF4-FFF2-40B4-BE49-F238E27FC236}">
                    <a16:creationId xmlns:a16="http://schemas.microsoft.com/office/drawing/2014/main" id="{8897444B-F6B7-444D-9715-D0926A0952BB}"/>
                  </a:ext>
                </a:extLst>
              </p:cNvPr>
              <p:cNvSpPr/>
              <p:nvPr/>
            </p:nvSpPr>
            <p:spPr>
              <a:xfrm>
                <a:off x="314259" y="1129900"/>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9" name="Shape 156">
                <a:extLst>
                  <a:ext uri="{FF2B5EF4-FFF2-40B4-BE49-F238E27FC236}">
                    <a16:creationId xmlns:a16="http://schemas.microsoft.com/office/drawing/2014/main" id="{3FA0AC9E-7AD3-4646-B855-5629CF5A43EA}"/>
                  </a:ext>
                </a:extLst>
              </p:cNvPr>
              <p:cNvSpPr/>
              <p:nvPr/>
            </p:nvSpPr>
            <p:spPr>
              <a:xfrm>
                <a:off x="315492" y="11315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90" name="Shape 157">
                <a:extLst>
                  <a:ext uri="{FF2B5EF4-FFF2-40B4-BE49-F238E27FC236}">
                    <a16:creationId xmlns:a16="http://schemas.microsoft.com/office/drawing/2014/main" id="{F7829EBB-1603-4C87-A022-D7DD841C2EAD}"/>
                  </a:ext>
                </a:extLst>
              </p:cNvPr>
              <p:cNvSpPr/>
              <p:nvPr/>
            </p:nvSpPr>
            <p:spPr>
              <a:xfrm>
                <a:off x="315492" y="11315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91" name="Shape 158">
                <a:extLst>
                  <a:ext uri="{FF2B5EF4-FFF2-40B4-BE49-F238E27FC236}">
                    <a16:creationId xmlns:a16="http://schemas.microsoft.com/office/drawing/2014/main" id="{4B5E5B7D-7306-44AE-936D-2A00604AFB1B}"/>
                  </a:ext>
                </a:extLst>
              </p:cNvPr>
              <p:cNvSpPr/>
              <p:nvPr/>
            </p:nvSpPr>
            <p:spPr>
              <a:xfrm>
                <a:off x="1736228" y="2447888"/>
                <a:ext cx="42750" cy="31206"/>
              </a:xfrm>
              <a:custGeom>
                <a:avLst/>
                <a:gdLst/>
                <a:ahLst/>
                <a:cxnLst>
                  <a:cxn ang="0">
                    <a:pos x="wd2" y="hd2"/>
                  </a:cxn>
                  <a:cxn ang="5400000">
                    <a:pos x="wd2" y="hd2"/>
                  </a:cxn>
                  <a:cxn ang="10800000">
                    <a:pos x="wd2" y="hd2"/>
                  </a:cxn>
                  <a:cxn ang="16200000">
                    <a:pos x="wd2" y="hd2"/>
                  </a:cxn>
                </a:cxnLst>
                <a:rect l="0" t="0" r="r" b="b"/>
                <a:pathLst>
                  <a:path w="21600" h="21600" extrusionOk="0">
                    <a:moveTo>
                      <a:pt x="18692" y="0"/>
                    </a:moveTo>
                    <a:lnTo>
                      <a:pt x="21600" y="0"/>
                    </a:lnTo>
                    <a:lnTo>
                      <a:pt x="21600" y="3724"/>
                    </a:lnTo>
                    <a:lnTo>
                      <a:pt x="20354" y="3724"/>
                    </a:lnTo>
                    <a:lnTo>
                      <a:pt x="20354" y="5959"/>
                    </a:lnTo>
                    <a:lnTo>
                      <a:pt x="19523" y="5959"/>
                    </a:lnTo>
                    <a:lnTo>
                      <a:pt x="19523" y="7448"/>
                    </a:lnTo>
                    <a:lnTo>
                      <a:pt x="17446" y="7448"/>
                    </a:lnTo>
                    <a:lnTo>
                      <a:pt x="17446" y="8938"/>
                    </a:lnTo>
                    <a:lnTo>
                      <a:pt x="14538" y="8938"/>
                    </a:lnTo>
                    <a:lnTo>
                      <a:pt x="14538" y="12662"/>
                    </a:lnTo>
                    <a:lnTo>
                      <a:pt x="10800" y="12662"/>
                    </a:lnTo>
                    <a:lnTo>
                      <a:pt x="10800" y="14152"/>
                    </a:lnTo>
                    <a:lnTo>
                      <a:pt x="9554" y="14152"/>
                    </a:lnTo>
                    <a:lnTo>
                      <a:pt x="9554" y="16386"/>
                    </a:lnTo>
                    <a:lnTo>
                      <a:pt x="6646" y="16386"/>
                    </a:lnTo>
                    <a:lnTo>
                      <a:pt x="6646" y="17876"/>
                    </a:lnTo>
                    <a:lnTo>
                      <a:pt x="6646" y="16386"/>
                    </a:lnTo>
                    <a:lnTo>
                      <a:pt x="5815" y="16386"/>
                    </a:lnTo>
                    <a:lnTo>
                      <a:pt x="5815" y="17876"/>
                    </a:lnTo>
                    <a:lnTo>
                      <a:pt x="3738" y="17876"/>
                    </a:lnTo>
                    <a:lnTo>
                      <a:pt x="3738" y="20110"/>
                    </a:lnTo>
                    <a:lnTo>
                      <a:pt x="2908" y="20110"/>
                    </a:lnTo>
                    <a:lnTo>
                      <a:pt x="2908" y="21600"/>
                    </a:lnTo>
                    <a:lnTo>
                      <a:pt x="1662" y="21600"/>
                    </a:lnTo>
                    <a:lnTo>
                      <a:pt x="1662" y="20110"/>
                    </a:lnTo>
                    <a:lnTo>
                      <a:pt x="831" y="20110"/>
                    </a:lnTo>
                    <a:lnTo>
                      <a:pt x="831" y="16386"/>
                    </a:lnTo>
                    <a:lnTo>
                      <a:pt x="1662" y="16386"/>
                    </a:lnTo>
                    <a:lnTo>
                      <a:pt x="1662" y="14152"/>
                    </a:lnTo>
                    <a:lnTo>
                      <a:pt x="0" y="14152"/>
                    </a:lnTo>
                    <a:lnTo>
                      <a:pt x="0" y="11172"/>
                    </a:lnTo>
                    <a:lnTo>
                      <a:pt x="831" y="11172"/>
                    </a:lnTo>
                    <a:lnTo>
                      <a:pt x="831" y="8938"/>
                    </a:lnTo>
                    <a:lnTo>
                      <a:pt x="1662" y="8938"/>
                    </a:lnTo>
                    <a:lnTo>
                      <a:pt x="1662" y="5959"/>
                    </a:lnTo>
                    <a:lnTo>
                      <a:pt x="3738" y="5959"/>
                    </a:lnTo>
                    <a:lnTo>
                      <a:pt x="3738" y="3724"/>
                    </a:lnTo>
                    <a:lnTo>
                      <a:pt x="7892" y="3724"/>
                    </a:lnTo>
                    <a:lnTo>
                      <a:pt x="7892" y="2234"/>
                    </a:lnTo>
                    <a:lnTo>
                      <a:pt x="9554" y="2234"/>
                    </a:lnTo>
                    <a:lnTo>
                      <a:pt x="9554" y="3724"/>
                    </a:lnTo>
                    <a:lnTo>
                      <a:pt x="11631" y="3724"/>
                    </a:lnTo>
                    <a:lnTo>
                      <a:pt x="11631" y="2234"/>
                    </a:lnTo>
                    <a:lnTo>
                      <a:pt x="15785" y="2234"/>
                    </a:lnTo>
                    <a:lnTo>
                      <a:pt x="15785" y="0"/>
                    </a:lnTo>
                    <a:lnTo>
                      <a:pt x="1869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2" name="Shape 159">
                <a:extLst>
                  <a:ext uri="{FF2B5EF4-FFF2-40B4-BE49-F238E27FC236}">
                    <a16:creationId xmlns:a16="http://schemas.microsoft.com/office/drawing/2014/main" id="{F2247703-D325-481C-B7FA-6773F5B9C336}"/>
                  </a:ext>
                </a:extLst>
              </p:cNvPr>
              <p:cNvSpPr/>
              <p:nvPr/>
            </p:nvSpPr>
            <p:spPr>
              <a:xfrm>
                <a:off x="1736228" y="2447888"/>
                <a:ext cx="42750" cy="31206"/>
              </a:xfrm>
              <a:custGeom>
                <a:avLst/>
                <a:gdLst/>
                <a:ahLst/>
                <a:cxnLst>
                  <a:cxn ang="0">
                    <a:pos x="wd2" y="hd2"/>
                  </a:cxn>
                  <a:cxn ang="5400000">
                    <a:pos x="wd2" y="hd2"/>
                  </a:cxn>
                  <a:cxn ang="10800000">
                    <a:pos x="wd2" y="hd2"/>
                  </a:cxn>
                  <a:cxn ang="16200000">
                    <a:pos x="wd2" y="hd2"/>
                  </a:cxn>
                </a:cxnLst>
                <a:rect l="0" t="0" r="r" b="b"/>
                <a:pathLst>
                  <a:path w="21600" h="21600" extrusionOk="0">
                    <a:moveTo>
                      <a:pt x="18692" y="0"/>
                    </a:moveTo>
                    <a:lnTo>
                      <a:pt x="21600" y="0"/>
                    </a:lnTo>
                    <a:lnTo>
                      <a:pt x="21600" y="3724"/>
                    </a:lnTo>
                    <a:lnTo>
                      <a:pt x="20354" y="3724"/>
                    </a:lnTo>
                    <a:lnTo>
                      <a:pt x="20354" y="5959"/>
                    </a:lnTo>
                    <a:lnTo>
                      <a:pt x="19523" y="5959"/>
                    </a:lnTo>
                    <a:lnTo>
                      <a:pt x="19523" y="7448"/>
                    </a:lnTo>
                    <a:lnTo>
                      <a:pt x="17446" y="7448"/>
                    </a:lnTo>
                    <a:lnTo>
                      <a:pt x="17446" y="8938"/>
                    </a:lnTo>
                    <a:lnTo>
                      <a:pt x="14538" y="8938"/>
                    </a:lnTo>
                    <a:lnTo>
                      <a:pt x="14538" y="12662"/>
                    </a:lnTo>
                    <a:lnTo>
                      <a:pt x="10800" y="12662"/>
                    </a:lnTo>
                    <a:lnTo>
                      <a:pt x="10800" y="14152"/>
                    </a:lnTo>
                    <a:lnTo>
                      <a:pt x="9554" y="14152"/>
                    </a:lnTo>
                    <a:lnTo>
                      <a:pt x="9554" y="16386"/>
                    </a:lnTo>
                    <a:lnTo>
                      <a:pt x="6646" y="16386"/>
                    </a:lnTo>
                    <a:lnTo>
                      <a:pt x="6646" y="17876"/>
                    </a:lnTo>
                    <a:lnTo>
                      <a:pt x="6646" y="16386"/>
                    </a:lnTo>
                    <a:lnTo>
                      <a:pt x="5815" y="16386"/>
                    </a:lnTo>
                    <a:lnTo>
                      <a:pt x="5815" y="17876"/>
                    </a:lnTo>
                    <a:lnTo>
                      <a:pt x="3738" y="17876"/>
                    </a:lnTo>
                    <a:lnTo>
                      <a:pt x="3738" y="20110"/>
                    </a:lnTo>
                    <a:lnTo>
                      <a:pt x="2908" y="20110"/>
                    </a:lnTo>
                    <a:lnTo>
                      <a:pt x="2908" y="21600"/>
                    </a:lnTo>
                    <a:lnTo>
                      <a:pt x="1662" y="21600"/>
                    </a:lnTo>
                    <a:lnTo>
                      <a:pt x="1662" y="20110"/>
                    </a:lnTo>
                    <a:lnTo>
                      <a:pt x="831" y="20110"/>
                    </a:lnTo>
                    <a:lnTo>
                      <a:pt x="831" y="16386"/>
                    </a:lnTo>
                    <a:lnTo>
                      <a:pt x="1662" y="16386"/>
                    </a:lnTo>
                    <a:lnTo>
                      <a:pt x="1662" y="14152"/>
                    </a:lnTo>
                    <a:lnTo>
                      <a:pt x="0" y="14152"/>
                    </a:lnTo>
                    <a:lnTo>
                      <a:pt x="0" y="11172"/>
                    </a:lnTo>
                    <a:lnTo>
                      <a:pt x="831" y="11172"/>
                    </a:lnTo>
                    <a:lnTo>
                      <a:pt x="831" y="8938"/>
                    </a:lnTo>
                    <a:lnTo>
                      <a:pt x="1662" y="8938"/>
                    </a:lnTo>
                    <a:lnTo>
                      <a:pt x="1662" y="5959"/>
                    </a:lnTo>
                    <a:lnTo>
                      <a:pt x="3738" y="5959"/>
                    </a:lnTo>
                    <a:lnTo>
                      <a:pt x="3738" y="3724"/>
                    </a:lnTo>
                    <a:lnTo>
                      <a:pt x="7892" y="3724"/>
                    </a:lnTo>
                    <a:lnTo>
                      <a:pt x="7892" y="2234"/>
                    </a:lnTo>
                    <a:lnTo>
                      <a:pt x="9554" y="2234"/>
                    </a:lnTo>
                    <a:lnTo>
                      <a:pt x="9554" y="3724"/>
                    </a:lnTo>
                    <a:lnTo>
                      <a:pt x="11631" y="3724"/>
                    </a:lnTo>
                    <a:lnTo>
                      <a:pt x="11631" y="2234"/>
                    </a:lnTo>
                    <a:lnTo>
                      <a:pt x="15785" y="2234"/>
                    </a:lnTo>
                    <a:lnTo>
                      <a:pt x="15785" y="0"/>
                    </a:lnTo>
                    <a:lnTo>
                      <a:pt x="1869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3" name="Shape 160">
                <a:extLst>
                  <a:ext uri="{FF2B5EF4-FFF2-40B4-BE49-F238E27FC236}">
                    <a16:creationId xmlns:a16="http://schemas.microsoft.com/office/drawing/2014/main" id="{2DE7D75F-0A6D-4DDA-A13F-B953F23521C8}"/>
                  </a:ext>
                </a:extLst>
              </p:cNvPr>
              <p:cNvSpPr/>
              <p:nvPr/>
            </p:nvSpPr>
            <p:spPr>
              <a:xfrm>
                <a:off x="459767" y="1149268"/>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5120"/>
                    </a:moveTo>
                    <a:lnTo>
                      <a:pt x="21600" y="21600"/>
                    </a:lnTo>
                    <a:lnTo>
                      <a:pt x="21600" y="15120"/>
                    </a:lnTo>
                    <a:lnTo>
                      <a:pt x="0" y="15120"/>
                    </a:lnTo>
                    <a:lnTo>
                      <a:pt x="0" y="6480"/>
                    </a:lnTo>
                    <a:lnTo>
                      <a:pt x="21600" y="6480"/>
                    </a:lnTo>
                    <a:lnTo>
                      <a:pt x="21600" y="0"/>
                    </a:lnTo>
                    <a:lnTo>
                      <a:pt x="21600" y="1512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4" name="Shape 161">
                <a:extLst>
                  <a:ext uri="{FF2B5EF4-FFF2-40B4-BE49-F238E27FC236}">
                    <a16:creationId xmlns:a16="http://schemas.microsoft.com/office/drawing/2014/main" id="{F896E787-B4F1-4803-9FC5-8977CC23FD87}"/>
                  </a:ext>
                </a:extLst>
              </p:cNvPr>
              <p:cNvSpPr/>
              <p:nvPr/>
            </p:nvSpPr>
            <p:spPr>
              <a:xfrm>
                <a:off x="459767" y="1149268"/>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5120"/>
                    </a:moveTo>
                    <a:lnTo>
                      <a:pt x="21600" y="21600"/>
                    </a:lnTo>
                    <a:lnTo>
                      <a:pt x="21600" y="15120"/>
                    </a:lnTo>
                    <a:lnTo>
                      <a:pt x="0" y="15120"/>
                    </a:lnTo>
                    <a:lnTo>
                      <a:pt x="0" y="6480"/>
                    </a:lnTo>
                    <a:lnTo>
                      <a:pt x="21600" y="6480"/>
                    </a:lnTo>
                    <a:lnTo>
                      <a:pt x="21600" y="0"/>
                    </a:lnTo>
                    <a:lnTo>
                      <a:pt x="21600" y="1512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5" name="Shape 162">
                <a:extLst>
                  <a:ext uri="{FF2B5EF4-FFF2-40B4-BE49-F238E27FC236}">
                    <a16:creationId xmlns:a16="http://schemas.microsoft.com/office/drawing/2014/main" id="{7AAE14F3-80E6-458D-8818-5C0C08627BDC}"/>
                  </a:ext>
                </a:extLst>
              </p:cNvPr>
              <p:cNvSpPr/>
              <p:nvPr/>
            </p:nvSpPr>
            <p:spPr>
              <a:xfrm>
                <a:off x="455430" y="1051247"/>
                <a:ext cx="251557" cy="208744"/>
              </a:xfrm>
              <a:custGeom>
                <a:avLst/>
                <a:gdLst/>
                <a:ahLst/>
                <a:cxnLst>
                  <a:cxn ang="0">
                    <a:pos x="wd2" y="hd2"/>
                  </a:cxn>
                  <a:cxn ang="5400000">
                    <a:pos x="wd2" y="hd2"/>
                  </a:cxn>
                  <a:cxn ang="10800000">
                    <a:pos x="wd2" y="hd2"/>
                  </a:cxn>
                  <a:cxn ang="16200000">
                    <a:pos x="wd2" y="hd2"/>
                  </a:cxn>
                </a:cxnLst>
                <a:rect l="0" t="0" r="r" b="b"/>
                <a:pathLst>
                  <a:path w="21600" h="21600" extrusionOk="0">
                    <a:moveTo>
                      <a:pt x="9035" y="1002"/>
                    </a:moveTo>
                    <a:lnTo>
                      <a:pt x="9035" y="779"/>
                    </a:lnTo>
                    <a:lnTo>
                      <a:pt x="8894" y="779"/>
                    </a:lnTo>
                    <a:lnTo>
                      <a:pt x="8894" y="557"/>
                    </a:lnTo>
                    <a:lnTo>
                      <a:pt x="8682" y="557"/>
                    </a:lnTo>
                    <a:lnTo>
                      <a:pt x="9388" y="557"/>
                    </a:lnTo>
                    <a:lnTo>
                      <a:pt x="9388" y="0"/>
                    </a:lnTo>
                    <a:lnTo>
                      <a:pt x="9529" y="0"/>
                    </a:lnTo>
                    <a:lnTo>
                      <a:pt x="9529" y="223"/>
                    </a:lnTo>
                    <a:lnTo>
                      <a:pt x="9741" y="223"/>
                    </a:lnTo>
                    <a:lnTo>
                      <a:pt x="9741" y="557"/>
                    </a:lnTo>
                    <a:lnTo>
                      <a:pt x="9882" y="557"/>
                    </a:lnTo>
                    <a:lnTo>
                      <a:pt x="9882" y="779"/>
                    </a:lnTo>
                    <a:lnTo>
                      <a:pt x="10376" y="779"/>
                    </a:lnTo>
                    <a:lnTo>
                      <a:pt x="10376" y="1336"/>
                    </a:lnTo>
                    <a:lnTo>
                      <a:pt x="10518" y="1336"/>
                    </a:lnTo>
                    <a:lnTo>
                      <a:pt x="10518" y="1559"/>
                    </a:lnTo>
                    <a:lnTo>
                      <a:pt x="11576" y="1559"/>
                    </a:lnTo>
                    <a:lnTo>
                      <a:pt x="11576" y="2338"/>
                    </a:lnTo>
                    <a:lnTo>
                      <a:pt x="11365" y="2338"/>
                    </a:lnTo>
                    <a:lnTo>
                      <a:pt x="11576" y="2338"/>
                    </a:lnTo>
                    <a:lnTo>
                      <a:pt x="11576" y="2561"/>
                    </a:lnTo>
                    <a:lnTo>
                      <a:pt x="11859" y="2561"/>
                    </a:lnTo>
                    <a:lnTo>
                      <a:pt x="11859" y="2895"/>
                    </a:lnTo>
                    <a:lnTo>
                      <a:pt x="11718" y="2895"/>
                    </a:lnTo>
                    <a:lnTo>
                      <a:pt x="11718" y="3897"/>
                    </a:lnTo>
                    <a:lnTo>
                      <a:pt x="11859" y="3897"/>
                    </a:lnTo>
                    <a:lnTo>
                      <a:pt x="11859" y="4231"/>
                    </a:lnTo>
                    <a:lnTo>
                      <a:pt x="12071" y="4231"/>
                    </a:lnTo>
                    <a:lnTo>
                      <a:pt x="12071" y="4454"/>
                    </a:lnTo>
                    <a:lnTo>
                      <a:pt x="13200" y="4454"/>
                    </a:lnTo>
                    <a:lnTo>
                      <a:pt x="13200" y="4676"/>
                    </a:lnTo>
                    <a:lnTo>
                      <a:pt x="13553" y="4676"/>
                    </a:lnTo>
                    <a:lnTo>
                      <a:pt x="13553" y="4454"/>
                    </a:lnTo>
                    <a:lnTo>
                      <a:pt x="13694" y="4454"/>
                    </a:lnTo>
                    <a:lnTo>
                      <a:pt x="13694" y="4231"/>
                    </a:lnTo>
                    <a:lnTo>
                      <a:pt x="13906" y="4231"/>
                    </a:lnTo>
                    <a:lnTo>
                      <a:pt x="13906" y="4454"/>
                    </a:lnTo>
                    <a:lnTo>
                      <a:pt x="13906" y="4231"/>
                    </a:lnTo>
                    <a:lnTo>
                      <a:pt x="14047" y="4231"/>
                    </a:lnTo>
                    <a:lnTo>
                      <a:pt x="14047" y="4454"/>
                    </a:lnTo>
                    <a:lnTo>
                      <a:pt x="14188" y="4454"/>
                    </a:lnTo>
                    <a:lnTo>
                      <a:pt x="14188" y="4676"/>
                    </a:lnTo>
                    <a:lnTo>
                      <a:pt x="14400" y="4676"/>
                    </a:lnTo>
                    <a:lnTo>
                      <a:pt x="14400" y="5010"/>
                    </a:lnTo>
                    <a:lnTo>
                      <a:pt x="14541" y="5010"/>
                    </a:lnTo>
                    <a:lnTo>
                      <a:pt x="14541" y="5790"/>
                    </a:lnTo>
                    <a:lnTo>
                      <a:pt x="14753" y="5790"/>
                    </a:lnTo>
                    <a:lnTo>
                      <a:pt x="14753" y="6346"/>
                    </a:lnTo>
                    <a:lnTo>
                      <a:pt x="14894" y="6346"/>
                    </a:lnTo>
                    <a:lnTo>
                      <a:pt x="14894" y="6569"/>
                    </a:lnTo>
                    <a:lnTo>
                      <a:pt x="15035" y="6569"/>
                    </a:lnTo>
                    <a:lnTo>
                      <a:pt x="15035" y="7348"/>
                    </a:lnTo>
                    <a:lnTo>
                      <a:pt x="15247" y="7348"/>
                    </a:lnTo>
                    <a:lnTo>
                      <a:pt x="15247" y="8128"/>
                    </a:lnTo>
                    <a:lnTo>
                      <a:pt x="15529" y="8128"/>
                    </a:lnTo>
                    <a:lnTo>
                      <a:pt x="15529" y="8462"/>
                    </a:lnTo>
                    <a:lnTo>
                      <a:pt x="15741" y="8462"/>
                    </a:lnTo>
                    <a:lnTo>
                      <a:pt x="15741" y="8685"/>
                    </a:lnTo>
                    <a:lnTo>
                      <a:pt x="16024" y="8685"/>
                    </a:lnTo>
                    <a:lnTo>
                      <a:pt x="16024" y="8907"/>
                    </a:lnTo>
                    <a:lnTo>
                      <a:pt x="16235" y="8907"/>
                    </a:lnTo>
                    <a:lnTo>
                      <a:pt x="16235" y="9241"/>
                    </a:lnTo>
                    <a:lnTo>
                      <a:pt x="16588" y="9241"/>
                    </a:lnTo>
                    <a:lnTo>
                      <a:pt x="16588" y="9464"/>
                    </a:lnTo>
                    <a:lnTo>
                      <a:pt x="16871" y="9464"/>
                    </a:lnTo>
                    <a:lnTo>
                      <a:pt x="16871" y="9687"/>
                    </a:lnTo>
                    <a:lnTo>
                      <a:pt x="17082" y="9687"/>
                    </a:lnTo>
                    <a:lnTo>
                      <a:pt x="17082" y="10021"/>
                    </a:lnTo>
                    <a:lnTo>
                      <a:pt x="17224" y="10021"/>
                    </a:lnTo>
                    <a:lnTo>
                      <a:pt x="17224" y="10243"/>
                    </a:lnTo>
                    <a:lnTo>
                      <a:pt x="17365" y="10243"/>
                    </a:lnTo>
                    <a:lnTo>
                      <a:pt x="17365" y="10577"/>
                    </a:lnTo>
                    <a:lnTo>
                      <a:pt x="17718" y="10577"/>
                    </a:lnTo>
                    <a:lnTo>
                      <a:pt x="17718" y="10800"/>
                    </a:lnTo>
                    <a:lnTo>
                      <a:pt x="18212" y="10800"/>
                    </a:lnTo>
                    <a:lnTo>
                      <a:pt x="18212" y="11023"/>
                    </a:lnTo>
                    <a:lnTo>
                      <a:pt x="18424" y="11023"/>
                    </a:lnTo>
                    <a:lnTo>
                      <a:pt x="18424" y="11357"/>
                    </a:lnTo>
                    <a:lnTo>
                      <a:pt x="18706" y="11357"/>
                    </a:lnTo>
                    <a:lnTo>
                      <a:pt x="18706" y="11579"/>
                    </a:lnTo>
                    <a:lnTo>
                      <a:pt x="18918" y="11579"/>
                    </a:lnTo>
                    <a:lnTo>
                      <a:pt x="18918" y="11802"/>
                    </a:lnTo>
                    <a:lnTo>
                      <a:pt x="19200" y="11802"/>
                    </a:lnTo>
                    <a:lnTo>
                      <a:pt x="19200" y="12136"/>
                    </a:lnTo>
                    <a:lnTo>
                      <a:pt x="19412" y="12136"/>
                    </a:lnTo>
                    <a:lnTo>
                      <a:pt x="19412" y="12359"/>
                    </a:lnTo>
                    <a:lnTo>
                      <a:pt x="19765" y="12359"/>
                    </a:lnTo>
                    <a:lnTo>
                      <a:pt x="19765" y="12693"/>
                    </a:lnTo>
                    <a:lnTo>
                      <a:pt x="20047" y="12693"/>
                    </a:lnTo>
                    <a:lnTo>
                      <a:pt x="20047" y="12915"/>
                    </a:lnTo>
                    <a:lnTo>
                      <a:pt x="20400" y="12915"/>
                    </a:lnTo>
                    <a:lnTo>
                      <a:pt x="20400" y="12693"/>
                    </a:lnTo>
                    <a:lnTo>
                      <a:pt x="20541" y="12693"/>
                    </a:lnTo>
                    <a:lnTo>
                      <a:pt x="20541" y="12915"/>
                    </a:lnTo>
                    <a:lnTo>
                      <a:pt x="20753" y="12915"/>
                    </a:lnTo>
                    <a:lnTo>
                      <a:pt x="20753" y="13138"/>
                    </a:lnTo>
                    <a:lnTo>
                      <a:pt x="21035" y="13138"/>
                    </a:lnTo>
                    <a:lnTo>
                      <a:pt x="21035" y="13472"/>
                    </a:lnTo>
                    <a:lnTo>
                      <a:pt x="21600" y="13472"/>
                    </a:lnTo>
                    <a:lnTo>
                      <a:pt x="21600" y="13918"/>
                    </a:lnTo>
                    <a:lnTo>
                      <a:pt x="21388" y="13918"/>
                    </a:lnTo>
                    <a:lnTo>
                      <a:pt x="21388" y="14697"/>
                    </a:lnTo>
                    <a:lnTo>
                      <a:pt x="21600" y="14697"/>
                    </a:lnTo>
                    <a:lnTo>
                      <a:pt x="21600" y="15254"/>
                    </a:lnTo>
                    <a:lnTo>
                      <a:pt x="21388" y="15254"/>
                    </a:lnTo>
                    <a:lnTo>
                      <a:pt x="21388" y="15588"/>
                    </a:lnTo>
                    <a:lnTo>
                      <a:pt x="21035" y="15588"/>
                    </a:lnTo>
                    <a:lnTo>
                      <a:pt x="21035" y="15254"/>
                    </a:lnTo>
                    <a:lnTo>
                      <a:pt x="20753" y="15254"/>
                    </a:lnTo>
                    <a:lnTo>
                      <a:pt x="20753" y="15031"/>
                    </a:lnTo>
                    <a:lnTo>
                      <a:pt x="20259" y="15031"/>
                    </a:lnTo>
                    <a:lnTo>
                      <a:pt x="20259" y="14697"/>
                    </a:lnTo>
                    <a:lnTo>
                      <a:pt x="20259" y="15031"/>
                    </a:lnTo>
                    <a:lnTo>
                      <a:pt x="20047" y="15031"/>
                    </a:lnTo>
                    <a:lnTo>
                      <a:pt x="20047" y="15810"/>
                    </a:lnTo>
                    <a:lnTo>
                      <a:pt x="18918" y="15810"/>
                    </a:lnTo>
                    <a:lnTo>
                      <a:pt x="18918" y="16033"/>
                    </a:lnTo>
                    <a:lnTo>
                      <a:pt x="18706" y="16033"/>
                    </a:lnTo>
                    <a:lnTo>
                      <a:pt x="18706" y="16812"/>
                    </a:lnTo>
                    <a:lnTo>
                      <a:pt x="18565" y="16812"/>
                    </a:lnTo>
                    <a:lnTo>
                      <a:pt x="18565" y="17926"/>
                    </a:lnTo>
                    <a:lnTo>
                      <a:pt x="18424" y="17926"/>
                    </a:lnTo>
                    <a:lnTo>
                      <a:pt x="18424" y="18482"/>
                    </a:lnTo>
                    <a:lnTo>
                      <a:pt x="18212" y="18482"/>
                    </a:lnTo>
                    <a:lnTo>
                      <a:pt x="18212" y="18705"/>
                    </a:lnTo>
                    <a:lnTo>
                      <a:pt x="17929" y="18705"/>
                    </a:lnTo>
                    <a:lnTo>
                      <a:pt x="17929" y="18928"/>
                    </a:lnTo>
                    <a:lnTo>
                      <a:pt x="17718" y="18928"/>
                    </a:lnTo>
                    <a:lnTo>
                      <a:pt x="17718" y="19262"/>
                    </a:lnTo>
                    <a:lnTo>
                      <a:pt x="17718" y="18928"/>
                    </a:lnTo>
                    <a:lnTo>
                      <a:pt x="17365" y="18928"/>
                    </a:lnTo>
                    <a:lnTo>
                      <a:pt x="17365" y="19262"/>
                    </a:lnTo>
                    <a:lnTo>
                      <a:pt x="16871" y="19262"/>
                    </a:lnTo>
                    <a:lnTo>
                      <a:pt x="16871" y="19485"/>
                    </a:lnTo>
                    <a:lnTo>
                      <a:pt x="16235" y="19485"/>
                    </a:lnTo>
                    <a:lnTo>
                      <a:pt x="16235" y="19819"/>
                    </a:lnTo>
                    <a:lnTo>
                      <a:pt x="16376" y="19819"/>
                    </a:lnTo>
                    <a:lnTo>
                      <a:pt x="16376" y="20264"/>
                    </a:lnTo>
                    <a:lnTo>
                      <a:pt x="16235" y="20264"/>
                    </a:lnTo>
                    <a:lnTo>
                      <a:pt x="16235" y="20821"/>
                    </a:lnTo>
                    <a:lnTo>
                      <a:pt x="16024" y="20821"/>
                    </a:lnTo>
                    <a:lnTo>
                      <a:pt x="16024" y="21043"/>
                    </a:lnTo>
                    <a:lnTo>
                      <a:pt x="15882" y="21043"/>
                    </a:lnTo>
                    <a:lnTo>
                      <a:pt x="15882" y="21377"/>
                    </a:lnTo>
                    <a:lnTo>
                      <a:pt x="15035" y="21377"/>
                    </a:lnTo>
                    <a:lnTo>
                      <a:pt x="15035" y="21600"/>
                    </a:lnTo>
                    <a:lnTo>
                      <a:pt x="15035" y="21377"/>
                    </a:lnTo>
                    <a:lnTo>
                      <a:pt x="14894" y="21377"/>
                    </a:lnTo>
                    <a:lnTo>
                      <a:pt x="14894" y="21043"/>
                    </a:lnTo>
                    <a:lnTo>
                      <a:pt x="14753" y="21043"/>
                    </a:lnTo>
                    <a:lnTo>
                      <a:pt x="14753" y="20821"/>
                    </a:lnTo>
                    <a:lnTo>
                      <a:pt x="13906" y="20821"/>
                    </a:lnTo>
                    <a:lnTo>
                      <a:pt x="13906" y="20598"/>
                    </a:lnTo>
                    <a:lnTo>
                      <a:pt x="13694" y="20598"/>
                    </a:lnTo>
                    <a:lnTo>
                      <a:pt x="13694" y="20264"/>
                    </a:lnTo>
                    <a:lnTo>
                      <a:pt x="13412" y="20264"/>
                    </a:lnTo>
                    <a:lnTo>
                      <a:pt x="13412" y="19262"/>
                    </a:lnTo>
                    <a:lnTo>
                      <a:pt x="13200" y="19262"/>
                    </a:lnTo>
                    <a:lnTo>
                      <a:pt x="13200" y="18928"/>
                    </a:lnTo>
                    <a:lnTo>
                      <a:pt x="13412" y="18928"/>
                    </a:lnTo>
                    <a:lnTo>
                      <a:pt x="13412" y="18482"/>
                    </a:lnTo>
                    <a:lnTo>
                      <a:pt x="13200" y="18482"/>
                    </a:lnTo>
                    <a:lnTo>
                      <a:pt x="13200" y="17703"/>
                    </a:lnTo>
                    <a:lnTo>
                      <a:pt x="13412" y="17703"/>
                    </a:lnTo>
                    <a:lnTo>
                      <a:pt x="13200" y="17703"/>
                    </a:lnTo>
                    <a:lnTo>
                      <a:pt x="13200" y="17369"/>
                    </a:lnTo>
                    <a:lnTo>
                      <a:pt x="11859" y="17369"/>
                    </a:lnTo>
                    <a:lnTo>
                      <a:pt x="11859" y="16812"/>
                    </a:lnTo>
                    <a:lnTo>
                      <a:pt x="11718" y="16812"/>
                    </a:lnTo>
                    <a:lnTo>
                      <a:pt x="11718" y="16367"/>
                    </a:lnTo>
                    <a:lnTo>
                      <a:pt x="11365" y="16367"/>
                    </a:lnTo>
                    <a:lnTo>
                      <a:pt x="11365" y="16033"/>
                    </a:lnTo>
                    <a:lnTo>
                      <a:pt x="10871" y="16033"/>
                    </a:lnTo>
                    <a:lnTo>
                      <a:pt x="10871" y="15810"/>
                    </a:lnTo>
                    <a:lnTo>
                      <a:pt x="10729" y="15810"/>
                    </a:lnTo>
                    <a:lnTo>
                      <a:pt x="10729" y="15588"/>
                    </a:lnTo>
                    <a:lnTo>
                      <a:pt x="10518" y="15588"/>
                    </a:lnTo>
                    <a:lnTo>
                      <a:pt x="10518" y="15031"/>
                    </a:lnTo>
                    <a:lnTo>
                      <a:pt x="10376" y="15031"/>
                    </a:lnTo>
                    <a:lnTo>
                      <a:pt x="10376" y="14697"/>
                    </a:lnTo>
                    <a:lnTo>
                      <a:pt x="9882" y="14697"/>
                    </a:lnTo>
                    <a:lnTo>
                      <a:pt x="9882" y="14474"/>
                    </a:lnTo>
                    <a:lnTo>
                      <a:pt x="9741" y="14474"/>
                    </a:lnTo>
                    <a:lnTo>
                      <a:pt x="9741" y="14697"/>
                    </a:lnTo>
                    <a:lnTo>
                      <a:pt x="9388" y="14697"/>
                    </a:lnTo>
                    <a:lnTo>
                      <a:pt x="9388" y="14474"/>
                    </a:lnTo>
                    <a:lnTo>
                      <a:pt x="9176" y="14474"/>
                    </a:lnTo>
                    <a:lnTo>
                      <a:pt x="9176" y="14697"/>
                    </a:lnTo>
                    <a:lnTo>
                      <a:pt x="9035" y="14697"/>
                    </a:lnTo>
                    <a:lnTo>
                      <a:pt x="9035" y="14474"/>
                    </a:lnTo>
                    <a:lnTo>
                      <a:pt x="8894" y="14474"/>
                    </a:lnTo>
                    <a:lnTo>
                      <a:pt x="8894" y="14252"/>
                    </a:lnTo>
                    <a:lnTo>
                      <a:pt x="8541" y="14252"/>
                    </a:lnTo>
                    <a:lnTo>
                      <a:pt x="8541" y="13918"/>
                    </a:lnTo>
                    <a:lnTo>
                      <a:pt x="8047" y="13918"/>
                    </a:lnTo>
                    <a:lnTo>
                      <a:pt x="8047" y="13695"/>
                    </a:lnTo>
                    <a:lnTo>
                      <a:pt x="7553" y="13695"/>
                    </a:lnTo>
                    <a:lnTo>
                      <a:pt x="7553" y="13138"/>
                    </a:lnTo>
                    <a:lnTo>
                      <a:pt x="7341" y="13138"/>
                    </a:lnTo>
                    <a:lnTo>
                      <a:pt x="7341" y="12915"/>
                    </a:lnTo>
                    <a:lnTo>
                      <a:pt x="7059" y="12915"/>
                    </a:lnTo>
                    <a:lnTo>
                      <a:pt x="7059" y="13138"/>
                    </a:lnTo>
                    <a:lnTo>
                      <a:pt x="7059" y="12915"/>
                    </a:lnTo>
                    <a:lnTo>
                      <a:pt x="6000" y="12915"/>
                    </a:lnTo>
                    <a:lnTo>
                      <a:pt x="6000" y="13472"/>
                    </a:lnTo>
                    <a:lnTo>
                      <a:pt x="5224" y="13472"/>
                    </a:lnTo>
                    <a:lnTo>
                      <a:pt x="5224" y="13138"/>
                    </a:lnTo>
                    <a:lnTo>
                      <a:pt x="5012" y="13138"/>
                    </a:lnTo>
                    <a:lnTo>
                      <a:pt x="5012" y="13472"/>
                    </a:lnTo>
                    <a:lnTo>
                      <a:pt x="4518" y="13472"/>
                    </a:lnTo>
                    <a:lnTo>
                      <a:pt x="4518" y="13695"/>
                    </a:lnTo>
                    <a:lnTo>
                      <a:pt x="4024" y="13695"/>
                    </a:lnTo>
                    <a:lnTo>
                      <a:pt x="4024" y="13918"/>
                    </a:lnTo>
                    <a:lnTo>
                      <a:pt x="3882" y="13918"/>
                    </a:lnTo>
                    <a:lnTo>
                      <a:pt x="3882" y="14252"/>
                    </a:lnTo>
                    <a:lnTo>
                      <a:pt x="3671" y="14252"/>
                    </a:lnTo>
                    <a:lnTo>
                      <a:pt x="3671" y="15031"/>
                    </a:lnTo>
                    <a:lnTo>
                      <a:pt x="3388" y="15031"/>
                    </a:lnTo>
                    <a:lnTo>
                      <a:pt x="3388" y="15254"/>
                    </a:lnTo>
                    <a:lnTo>
                      <a:pt x="3388" y="15031"/>
                    </a:lnTo>
                    <a:lnTo>
                      <a:pt x="3176" y="15031"/>
                    </a:lnTo>
                    <a:lnTo>
                      <a:pt x="3176" y="15254"/>
                    </a:lnTo>
                    <a:lnTo>
                      <a:pt x="3035" y="15254"/>
                    </a:lnTo>
                    <a:lnTo>
                      <a:pt x="3035" y="15588"/>
                    </a:lnTo>
                    <a:lnTo>
                      <a:pt x="2188" y="15588"/>
                    </a:lnTo>
                    <a:lnTo>
                      <a:pt x="2188" y="11357"/>
                    </a:lnTo>
                    <a:lnTo>
                      <a:pt x="2329" y="11357"/>
                    </a:lnTo>
                    <a:lnTo>
                      <a:pt x="2329" y="11023"/>
                    </a:lnTo>
                    <a:lnTo>
                      <a:pt x="2188" y="11023"/>
                    </a:lnTo>
                    <a:lnTo>
                      <a:pt x="2188" y="10800"/>
                    </a:lnTo>
                    <a:lnTo>
                      <a:pt x="2047" y="10800"/>
                    </a:lnTo>
                    <a:lnTo>
                      <a:pt x="2047" y="10577"/>
                    </a:lnTo>
                    <a:lnTo>
                      <a:pt x="1835" y="10577"/>
                    </a:lnTo>
                    <a:lnTo>
                      <a:pt x="1835" y="10243"/>
                    </a:lnTo>
                    <a:lnTo>
                      <a:pt x="1694" y="10243"/>
                    </a:lnTo>
                    <a:lnTo>
                      <a:pt x="1694" y="10021"/>
                    </a:lnTo>
                    <a:lnTo>
                      <a:pt x="1553" y="10021"/>
                    </a:lnTo>
                    <a:lnTo>
                      <a:pt x="1553" y="9687"/>
                    </a:lnTo>
                    <a:lnTo>
                      <a:pt x="1200" y="9687"/>
                    </a:lnTo>
                    <a:lnTo>
                      <a:pt x="1200" y="10021"/>
                    </a:lnTo>
                    <a:lnTo>
                      <a:pt x="988" y="10021"/>
                    </a:lnTo>
                    <a:lnTo>
                      <a:pt x="988" y="9241"/>
                    </a:lnTo>
                    <a:lnTo>
                      <a:pt x="1200" y="9241"/>
                    </a:lnTo>
                    <a:lnTo>
                      <a:pt x="1200" y="8907"/>
                    </a:lnTo>
                    <a:lnTo>
                      <a:pt x="1341" y="8907"/>
                    </a:lnTo>
                    <a:lnTo>
                      <a:pt x="1341" y="8685"/>
                    </a:lnTo>
                    <a:lnTo>
                      <a:pt x="1553" y="8685"/>
                    </a:lnTo>
                    <a:lnTo>
                      <a:pt x="1553" y="8907"/>
                    </a:lnTo>
                    <a:lnTo>
                      <a:pt x="1341" y="8907"/>
                    </a:lnTo>
                    <a:lnTo>
                      <a:pt x="1341" y="9241"/>
                    </a:lnTo>
                    <a:lnTo>
                      <a:pt x="1553" y="9241"/>
                    </a:lnTo>
                    <a:lnTo>
                      <a:pt x="1553" y="8128"/>
                    </a:lnTo>
                    <a:lnTo>
                      <a:pt x="988" y="8128"/>
                    </a:lnTo>
                    <a:lnTo>
                      <a:pt x="988" y="7905"/>
                    </a:lnTo>
                    <a:lnTo>
                      <a:pt x="847" y="7905"/>
                    </a:lnTo>
                    <a:lnTo>
                      <a:pt x="847" y="8462"/>
                    </a:lnTo>
                    <a:lnTo>
                      <a:pt x="988" y="8462"/>
                    </a:lnTo>
                    <a:lnTo>
                      <a:pt x="988" y="8685"/>
                    </a:lnTo>
                    <a:lnTo>
                      <a:pt x="1200" y="8685"/>
                    </a:lnTo>
                    <a:lnTo>
                      <a:pt x="1200" y="8907"/>
                    </a:lnTo>
                    <a:lnTo>
                      <a:pt x="988" y="8907"/>
                    </a:lnTo>
                    <a:lnTo>
                      <a:pt x="988" y="8685"/>
                    </a:lnTo>
                    <a:lnTo>
                      <a:pt x="847" y="8685"/>
                    </a:lnTo>
                    <a:lnTo>
                      <a:pt x="847" y="8462"/>
                    </a:lnTo>
                    <a:lnTo>
                      <a:pt x="706" y="8462"/>
                    </a:lnTo>
                    <a:lnTo>
                      <a:pt x="706" y="8128"/>
                    </a:lnTo>
                    <a:lnTo>
                      <a:pt x="494" y="8128"/>
                    </a:lnTo>
                    <a:lnTo>
                      <a:pt x="494" y="7126"/>
                    </a:lnTo>
                    <a:lnTo>
                      <a:pt x="353" y="7126"/>
                    </a:lnTo>
                    <a:lnTo>
                      <a:pt x="494" y="7126"/>
                    </a:lnTo>
                    <a:lnTo>
                      <a:pt x="494" y="6012"/>
                    </a:lnTo>
                    <a:lnTo>
                      <a:pt x="706" y="6012"/>
                    </a:lnTo>
                    <a:lnTo>
                      <a:pt x="706" y="5790"/>
                    </a:lnTo>
                    <a:lnTo>
                      <a:pt x="494" y="5790"/>
                    </a:lnTo>
                    <a:lnTo>
                      <a:pt x="706" y="5790"/>
                    </a:lnTo>
                    <a:lnTo>
                      <a:pt x="706" y="5233"/>
                    </a:lnTo>
                    <a:lnTo>
                      <a:pt x="847" y="5233"/>
                    </a:lnTo>
                    <a:lnTo>
                      <a:pt x="847" y="5010"/>
                    </a:lnTo>
                    <a:lnTo>
                      <a:pt x="706" y="5010"/>
                    </a:lnTo>
                    <a:lnTo>
                      <a:pt x="706" y="4454"/>
                    </a:lnTo>
                    <a:lnTo>
                      <a:pt x="494" y="4454"/>
                    </a:lnTo>
                    <a:lnTo>
                      <a:pt x="494" y="3897"/>
                    </a:lnTo>
                    <a:lnTo>
                      <a:pt x="353" y="3897"/>
                    </a:lnTo>
                    <a:lnTo>
                      <a:pt x="353" y="3674"/>
                    </a:lnTo>
                    <a:lnTo>
                      <a:pt x="212" y="3674"/>
                    </a:lnTo>
                    <a:lnTo>
                      <a:pt x="212" y="3452"/>
                    </a:lnTo>
                    <a:lnTo>
                      <a:pt x="353" y="3452"/>
                    </a:lnTo>
                    <a:lnTo>
                      <a:pt x="353" y="3118"/>
                    </a:lnTo>
                    <a:lnTo>
                      <a:pt x="0" y="3118"/>
                    </a:lnTo>
                    <a:lnTo>
                      <a:pt x="0" y="2895"/>
                    </a:lnTo>
                    <a:lnTo>
                      <a:pt x="212" y="2895"/>
                    </a:lnTo>
                    <a:lnTo>
                      <a:pt x="212" y="2561"/>
                    </a:lnTo>
                    <a:lnTo>
                      <a:pt x="494" y="2561"/>
                    </a:lnTo>
                    <a:lnTo>
                      <a:pt x="494" y="2338"/>
                    </a:lnTo>
                    <a:lnTo>
                      <a:pt x="706" y="2338"/>
                    </a:lnTo>
                    <a:lnTo>
                      <a:pt x="706" y="2115"/>
                    </a:lnTo>
                    <a:lnTo>
                      <a:pt x="847" y="2115"/>
                    </a:lnTo>
                    <a:lnTo>
                      <a:pt x="847" y="1781"/>
                    </a:lnTo>
                    <a:lnTo>
                      <a:pt x="1200" y="1781"/>
                    </a:lnTo>
                    <a:lnTo>
                      <a:pt x="1200" y="1559"/>
                    </a:lnTo>
                    <a:lnTo>
                      <a:pt x="2047" y="1559"/>
                    </a:lnTo>
                    <a:lnTo>
                      <a:pt x="2047" y="1336"/>
                    </a:lnTo>
                    <a:lnTo>
                      <a:pt x="2824" y="1336"/>
                    </a:lnTo>
                    <a:lnTo>
                      <a:pt x="2824" y="1559"/>
                    </a:lnTo>
                    <a:lnTo>
                      <a:pt x="3176" y="1559"/>
                    </a:lnTo>
                    <a:lnTo>
                      <a:pt x="3176" y="1781"/>
                    </a:lnTo>
                    <a:lnTo>
                      <a:pt x="3388" y="1781"/>
                    </a:lnTo>
                    <a:lnTo>
                      <a:pt x="3388" y="2115"/>
                    </a:lnTo>
                    <a:lnTo>
                      <a:pt x="3671" y="2115"/>
                    </a:lnTo>
                    <a:lnTo>
                      <a:pt x="3671" y="2338"/>
                    </a:lnTo>
                    <a:lnTo>
                      <a:pt x="3882" y="2338"/>
                    </a:lnTo>
                    <a:lnTo>
                      <a:pt x="3882" y="2895"/>
                    </a:lnTo>
                    <a:lnTo>
                      <a:pt x="4024" y="2895"/>
                    </a:lnTo>
                    <a:lnTo>
                      <a:pt x="4024" y="3118"/>
                    </a:lnTo>
                    <a:lnTo>
                      <a:pt x="4165" y="3118"/>
                    </a:lnTo>
                    <a:lnTo>
                      <a:pt x="4165" y="3674"/>
                    </a:lnTo>
                    <a:lnTo>
                      <a:pt x="4376" y="3674"/>
                    </a:lnTo>
                    <a:lnTo>
                      <a:pt x="4376" y="3897"/>
                    </a:lnTo>
                    <a:lnTo>
                      <a:pt x="4518" y="3897"/>
                    </a:lnTo>
                    <a:lnTo>
                      <a:pt x="4518" y="4231"/>
                    </a:lnTo>
                    <a:lnTo>
                      <a:pt x="4729" y="4231"/>
                    </a:lnTo>
                    <a:lnTo>
                      <a:pt x="4729" y="4454"/>
                    </a:lnTo>
                    <a:lnTo>
                      <a:pt x="5012" y="4454"/>
                    </a:lnTo>
                    <a:lnTo>
                      <a:pt x="5012" y="4231"/>
                    </a:lnTo>
                    <a:lnTo>
                      <a:pt x="6706" y="4231"/>
                    </a:lnTo>
                    <a:lnTo>
                      <a:pt x="6706" y="4454"/>
                    </a:lnTo>
                    <a:lnTo>
                      <a:pt x="7059" y="4454"/>
                    </a:lnTo>
                    <a:lnTo>
                      <a:pt x="7059" y="4231"/>
                    </a:lnTo>
                    <a:lnTo>
                      <a:pt x="7200" y="4231"/>
                    </a:lnTo>
                    <a:lnTo>
                      <a:pt x="7200" y="3897"/>
                    </a:lnTo>
                    <a:lnTo>
                      <a:pt x="7059" y="3897"/>
                    </a:lnTo>
                    <a:lnTo>
                      <a:pt x="7059" y="3118"/>
                    </a:lnTo>
                    <a:lnTo>
                      <a:pt x="6847" y="3118"/>
                    </a:lnTo>
                    <a:lnTo>
                      <a:pt x="6847" y="2561"/>
                    </a:lnTo>
                    <a:lnTo>
                      <a:pt x="7341" y="2561"/>
                    </a:lnTo>
                    <a:lnTo>
                      <a:pt x="7341" y="2338"/>
                    </a:lnTo>
                    <a:lnTo>
                      <a:pt x="7553" y="2338"/>
                    </a:lnTo>
                    <a:lnTo>
                      <a:pt x="7553" y="2115"/>
                    </a:lnTo>
                    <a:lnTo>
                      <a:pt x="7694" y="2115"/>
                    </a:lnTo>
                    <a:lnTo>
                      <a:pt x="7694" y="1781"/>
                    </a:lnTo>
                    <a:lnTo>
                      <a:pt x="8188" y="1781"/>
                    </a:lnTo>
                    <a:lnTo>
                      <a:pt x="8188" y="1559"/>
                    </a:lnTo>
                    <a:lnTo>
                      <a:pt x="8400" y="1559"/>
                    </a:lnTo>
                    <a:lnTo>
                      <a:pt x="8400" y="1002"/>
                    </a:lnTo>
                    <a:lnTo>
                      <a:pt x="8541" y="1002"/>
                    </a:lnTo>
                    <a:lnTo>
                      <a:pt x="8541" y="779"/>
                    </a:lnTo>
                    <a:lnTo>
                      <a:pt x="8541" y="1002"/>
                    </a:lnTo>
                    <a:lnTo>
                      <a:pt x="9035" y="100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6" name="Shape 163">
                <a:extLst>
                  <a:ext uri="{FF2B5EF4-FFF2-40B4-BE49-F238E27FC236}">
                    <a16:creationId xmlns:a16="http://schemas.microsoft.com/office/drawing/2014/main" id="{707FCDAD-6CC8-473A-B7F6-870D58E4B724}"/>
                  </a:ext>
                </a:extLst>
              </p:cNvPr>
              <p:cNvSpPr/>
              <p:nvPr/>
            </p:nvSpPr>
            <p:spPr>
              <a:xfrm>
                <a:off x="455430" y="1051247"/>
                <a:ext cx="251557" cy="208744"/>
              </a:xfrm>
              <a:custGeom>
                <a:avLst/>
                <a:gdLst/>
                <a:ahLst/>
                <a:cxnLst>
                  <a:cxn ang="0">
                    <a:pos x="wd2" y="hd2"/>
                  </a:cxn>
                  <a:cxn ang="5400000">
                    <a:pos x="wd2" y="hd2"/>
                  </a:cxn>
                  <a:cxn ang="10800000">
                    <a:pos x="wd2" y="hd2"/>
                  </a:cxn>
                  <a:cxn ang="16200000">
                    <a:pos x="wd2" y="hd2"/>
                  </a:cxn>
                </a:cxnLst>
                <a:rect l="0" t="0" r="r" b="b"/>
                <a:pathLst>
                  <a:path w="21600" h="21600" extrusionOk="0">
                    <a:moveTo>
                      <a:pt x="9035" y="1002"/>
                    </a:moveTo>
                    <a:lnTo>
                      <a:pt x="9035" y="779"/>
                    </a:lnTo>
                    <a:lnTo>
                      <a:pt x="8894" y="779"/>
                    </a:lnTo>
                    <a:lnTo>
                      <a:pt x="8894" y="557"/>
                    </a:lnTo>
                    <a:lnTo>
                      <a:pt x="8682" y="557"/>
                    </a:lnTo>
                    <a:lnTo>
                      <a:pt x="9388" y="557"/>
                    </a:lnTo>
                    <a:lnTo>
                      <a:pt x="9388" y="0"/>
                    </a:lnTo>
                    <a:lnTo>
                      <a:pt x="9529" y="0"/>
                    </a:lnTo>
                    <a:lnTo>
                      <a:pt x="9529" y="223"/>
                    </a:lnTo>
                    <a:lnTo>
                      <a:pt x="9741" y="223"/>
                    </a:lnTo>
                    <a:lnTo>
                      <a:pt x="9741" y="557"/>
                    </a:lnTo>
                    <a:lnTo>
                      <a:pt x="9882" y="557"/>
                    </a:lnTo>
                    <a:lnTo>
                      <a:pt x="9882" y="779"/>
                    </a:lnTo>
                    <a:lnTo>
                      <a:pt x="10376" y="779"/>
                    </a:lnTo>
                    <a:lnTo>
                      <a:pt x="10376" y="1336"/>
                    </a:lnTo>
                    <a:lnTo>
                      <a:pt x="10518" y="1336"/>
                    </a:lnTo>
                    <a:lnTo>
                      <a:pt x="10518" y="1559"/>
                    </a:lnTo>
                    <a:lnTo>
                      <a:pt x="11576" y="1559"/>
                    </a:lnTo>
                    <a:lnTo>
                      <a:pt x="11576" y="2338"/>
                    </a:lnTo>
                    <a:lnTo>
                      <a:pt x="11365" y="2338"/>
                    </a:lnTo>
                    <a:lnTo>
                      <a:pt x="11576" y="2338"/>
                    </a:lnTo>
                    <a:lnTo>
                      <a:pt x="11576" y="2561"/>
                    </a:lnTo>
                    <a:lnTo>
                      <a:pt x="11859" y="2561"/>
                    </a:lnTo>
                    <a:lnTo>
                      <a:pt x="11859" y="2895"/>
                    </a:lnTo>
                    <a:lnTo>
                      <a:pt x="11718" y="2895"/>
                    </a:lnTo>
                    <a:lnTo>
                      <a:pt x="11718" y="3897"/>
                    </a:lnTo>
                    <a:lnTo>
                      <a:pt x="11859" y="3897"/>
                    </a:lnTo>
                    <a:lnTo>
                      <a:pt x="11859" y="4231"/>
                    </a:lnTo>
                    <a:lnTo>
                      <a:pt x="12071" y="4231"/>
                    </a:lnTo>
                    <a:lnTo>
                      <a:pt x="12071" y="4454"/>
                    </a:lnTo>
                    <a:lnTo>
                      <a:pt x="13200" y="4454"/>
                    </a:lnTo>
                    <a:lnTo>
                      <a:pt x="13200" y="4676"/>
                    </a:lnTo>
                    <a:lnTo>
                      <a:pt x="13553" y="4676"/>
                    </a:lnTo>
                    <a:lnTo>
                      <a:pt x="13553" y="4454"/>
                    </a:lnTo>
                    <a:lnTo>
                      <a:pt x="13694" y="4454"/>
                    </a:lnTo>
                    <a:lnTo>
                      <a:pt x="13694" y="4231"/>
                    </a:lnTo>
                    <a:lnTo>
                      <a:pt x="13906" y="4231"/>
                    </a:lnTo>
                    <a:lnTo>
                      <a:pt x="13906" y="4454"/>
                    </a:lnTo>
                    <a:lnTo>
                      <a:pt x="13906" y="4231"/>
                    </a:lnTo>
                    <a:lnTo>
                      <a:pt x="14047" y="4231"/>
                    </a:lnTo>
                    <a:lnTo>
                      <a:pt x="14047" y="4454"/>
                    </a:lnTo>
                    <a:lnTo>
                      <a:pt x="14188" y="4454"/>
                    </a:lnTo>
                    <a:lnTo>
                      <a:pt x="14188" y="4676"/>
                    </a:lnTo>
                    <a:lnTo>
                      <a:pt x="14400" y="4676"/>
                    </a:lnTo>
                    <a:lnTo>
                      <a:pt x="14400" y="5010"/>
                    </a:lnTo>
                    <a:lnTo>
                      <a:pt x="14541" y="5010"/>
                    </a:lnTo>
                    <a:lnTo>
                      <a:pt x="14541" y="5790"/>
                    </a:lnTo>
                    <a:lnTo>
                      <a:pt x="14753" y="5790"/>
                    </a:lnTo>
                    <a:lnTo>
                      <a:pt x="14753" y="6346"/>
                    </a:lnTo>
                    <a:lnTo>
                      <a:pt x="14894" y="6346"/>
                    </a:lnTo>
                    <a:lnTo>
                      <a:pt x="14894" y="6569"/>
                    </a:lnTo>
                    <a:lnTo>
                      <a:pt x="15035" y="6569"/>
                    </a:lnTo>
                    <a:lnTo>
                      <a:pt x="15035" y="7348"/>
                    </a:lnTo>
                    <a:lnTo>
                      <a:pt x="15247" y="7348"/>
                    </a:lnTo>
                    <a:lnTo>
                      <a:pt x="15247" y="8128"/>
                    </a:lnTo>
                    <a:lnTo>
                      <a:pt x="15529" y="8128"/>
                    </a:lnTo>
                    <a:lnTo>
                      <a:pt x="15529" y="8462"/>
                    </a:lnTo>
                    <a:lnTo>
                      <a:pt x="15741" y="8462"/>
                    </a:lnTo>
                    <a:lnTo>
                      <a:pt x="15741" y="8685"/>
                    </a:lnTo>
                    <a:lnTo>
                      <a:pt x="16024" y="8685"/>
                    </a:lnTo>
                    <a:lnTo>
                      <a:pt x="16024" y="8907"/>
                    </a:lnTo>
                    <a:lnTo>
                      <a:pt x="16235" y="8907"/>
                    </a:lnTo>
                    <a:lnTo>
                      <a:pt x="16235" y="9241"/>
                    </a:lnTo>
                    <a:lnTo>
                      <a:pt x="16588" y="9241"/>
                    </a:lnTo>
                    <a:lnTo>
                      <a:pt x="16588" y="9464"/>
                    </a:lnTo>
                    <a:lnTo>
                      <a:pt x="16871" y="9464"/>
                    </a:lnTo>
                    <a:lnTo>
                      <a:pt x="16871" y="9687"/>
                    </a:lnTo>
                    <a:lnTo>
                      <a:pt x="17082" y="9687"/>
                    </a:lnTo>
                    <a:lnTo>
                      <a:pt x="17082" y="10021"/>
                    </a:lnTo>
                    <a:lnTo>
                      <a:pt x="17224" y="10021"/>
                    </a:lnTo>
                    <a:lnTo>
                      <a:pt x="17224" y="10243"/>
                    </a:lnTo>
                    <a:lnTo>
                      <a:pt x="17365" y="10243"/>
                    </a:lnTo>
                    <a:lnTo>
                      <a:pt x="17365" y="10577"/>
                    </a:lnTo>
                    <a:lnTo>
                      <a:pt x="17718" y="10577"/>
                    </a:lnTo>
                    <a:lnTo>
                      <a:pt x="17718" y="10800"/>
                    </a:lnTo>
                    <a:lnTo>
                      <a:pt x="18212" y="10800"/>
                    </a:lnTo>
                    <a:lnTo>
                      <a:pt x="18212" y="11023"/>
                    </a:lnTo>
                    <a:lnTo>
                      <a:pt x="18424" y="11023"/>
                    </a:lnTo>
                    <a:lnTo>
                      <a:pt x="18424" y="11357"/>
                    </a:lnTo>
                    <a:lnTo>
                      <a:pt x="18706" y="11357"/>
                    </a:lnTo>
                    <a:lnTo>
                      <a:pt x="18706" y="11579"/>
                    </a:lnTo>
                    <a:lnTo>
                      <a:pt x="18918" y="11579"/>
                    </a:lnTo>
                    <a:lnTo>
                      <a:pt x="18918" y="11802"/>
                    </a:lnTo>
                    <a:lnTo>
                      <a:pt x="19200" y="11802"/>
                    </a:lnTo>
                    <a:lnTo>
                      <a:pt x="19200" y="12136"/>
                    </a:lnTo>
                    <a:lnTo>
                      <a:pt x="19412" y="12136"/>
                    </a:lnTo>
                    <a:lnTo>
                      <a:pt x="19412" y="12359"/>
                    </a:lnTo>
                    <a:lnTo>
                      <a:pt x="19765" y="12359"/>
                    </a:lnTo>
                    <a:lnTo>
                      <a:pt x="19765" y="12693"/>
                    </a:lnTo>
                    <a:lnTo>
                      <a:pt x="20047" y="12693"/>
                    </a:lnTo>
                    <a:lnTo>
                      <a:pt x="20047" y="12915"/>
                    </a:lnTo>
                    <a:lnTo>
                      <a:pt x="20400" y="12915"/>
                    </a:lnTo>
                    <a:lnTo>
                      <a:pt x="20400" y="12693"/>
                    </a:lnTo>
                    <a:lnTo>
                      <a:pt x="20541" y="12693"/>
                    </a:lnTo>
                    <a:lnTo>
                      <a:pt x="20541" y="12915"/>
                    </a:lnTo>
                    <a:lnTo>
                      <a:pt x="20753" y="12915"/>
                    </a:lnTo>
                    <a:lnTo>
                      <a:pt x="20753" y="13138"/>
                    </a:lnTo>
                    <a:lnTo>
                      <a:pt x="21035" y="13138"/>
                    </a:lnTo>
                    <a:lnTo>
                      <a:pt x="21035" y="13472"/>
                    </a:lnTo>
                    <a:lnTo>
                      <a:pt x="21600" y="13472"/>
                    </a:lnTo>
                    <a:lnTo>
                      <a:pt x="21600" y="13918"/>
                    </a:lnTo>
                    <a:lnTo>
                      <a:pt x="21388" y="13918"/>
                    </a:lnTo>
                    <a:lnTo>
                      <a:pt x="21388" y="14697"/>
                    </a:lnTo>
                    <a:lnTo>
                      <a:pt x="21600" y="14697"/>
                    </a:lnTo>
                    <a:lnTo>
                      <a:pt x="21600" y="15254"/>
                    </a:lnTo>
                    <a:lnTo>
                      <a:pt x="21388" y="15254"/>
                    </a:lnTo>
                    <a:lnTo>
                      <a:pt x="21388" y="15588"/>
                    </a:lnTo>
                    <a:lnTo>
                      <a:pt x="21035" y="15588"/>
                    </a:lnTo>
                    <a:lnTo>
                      <a:pt x="21035" y="15254"/>
                    </a:lnTo>
                    <a:lnTo>
                      <a:pt x="20753" y="15254"/>
                    </a:lnTo>
                    <a:lnTo>
                      <a:pt x="20753" y="15031"/>
                    </a:lnTo>
                    <a:lnTo>
                      <a:pt x="20259" y="15031"/>
                    </a:lnTo>
                    <a:lnTo>
                      <a:pt x="20259" y="14697"/>
                    </a:lnTo>
                    <a:lnTo>
                      <a:pt x="20259" y="15031"/>
                    </a:lnTo>
                    <a:lnTo>
                      <a:pt x="20047" y="15031"/>
                    </a:lnTo>
                    <a:lnTo>
                      <a:pt x="20047" y="15810"/>
                    </a:lnTo>
                    <a:lnTo>
                      <a:pt x="18918" y="15810"/>
                    </a:lnTo>
                    <a:lnTo>
                      <a:pt x="18918" y="16033"/>
                    </a:lnTo>
                    <a:lnTo>
                      <a:pt x="18706" y="16033"/>
                    </a:lnTo>
                    <a:lnTo>
                      <a:pt x="18706" y="16812"/>
                    </a:lnTo>
                    <a:lnTo>
                      <a:pt x="18565" y="16812"/>
                    </a:lnTo>
                    <a:lnTo>
                      <a:pt x="18565" y="17926"/>
                    </a:lnTo>
                    <a:lnTo>
                      <a:pt x="18424" y="17926"/>
                    </a:lnTo>
                    <a:lnTo>
                      <a:pt x="18424" y="18482"/>
                    </a:lnTo>
                    <a:lnTo>
                      <a:pt x="18212" y="18482"/>
                    </a:lnTo>
                    <a:lnTo>
                      <a:pt x="18212" y="18705"/>
                    </a:lnTo>
                    <a:lnTo>
                      <a:pt x="17929" y="18705"/>
                    </a:lnTo>
                    <a:lnTo>
                      <a:pt x="17929" y="18928"/>
                    </a:lnTo>
                    <a:lnTo>
                      <a:pt x="17718" y="18928"/>
                    </a:lnTo>
                    <a:lnTo>
                      <a:pt x="17718" y="19262"/>
                    </a:lnTo>
                    <a:lnTo>
                      <a:pt x="17718" y="18928"/>
                    </a:lnTo>
                    <a:lnTo>
                      <a:pt x="17365" y="18928"/>
                    </a:lnTo>
                    <a:lnTo>
                      <a:pt x="17365" y="19262"/>
                    </a:lnTo>
                    <a:lnTo>
                      <a:pt x="16871" y="19262"/>
                    </a:lnTo>
                    <a:lnTo>
                      <a:pt x="16871" y="19485"/>
                    </a:lnTo>
                    <a:lnTo>
                      <a:pt x="16235" y="19485"/>
                    </a:lnTo>
                    <a:lnTo>
                      <a:pt x="16235" y="19819"/>
                    </a:lnTo>
                    <a:lnTo>
                      <a:pt x="16376" y="19819"/>
                    </a:lnTo>
                    <a:lnTo>
                      <a:pt x="16376" y="20264"/>
                    </a:lnTo>
                    <a:lnTo>
                      <a:pt x="16235" y="20264"/>
                    </a:lnTo>
                    <a:lnTo>
                      <a:pt x="16235" y="20821"/>
                    </a:lnTo>
                    <a:lnTo>
                      <a:pt x="16024" y="20821"/>
                    </a:lnTo>
                    <a:lnTo>
                      <a:pt x="16024" y="21043"/>
                    </a:lnTo>
                    <a:lnTo>
                      <a:pt x="15882" y="21043"/>
                    </a:lnTo>
                    <a:lnTo>
                      <a:pt x="15882" y="21377"/>
                    </a:lnTo>
                    <a:lnTo>
                      <a:pt x="15035" y="21377"/>
                    </a:lnTo>
                    <a:lnTo>
                      <a:pt x="15035" y="21600"/>
                    </a:lnTo>
                    <a:lnTo>
                      <a:pt x="15035" y="21377"/>
                    </a:lnTo>
                    <a:lnTo>
                      <a:pt x="14894" y="21377"/>
                    </a:lnTo>
                    <a:lnTo>
                      <a:pt x="14894" y="21043"/>
                    </a:lnTo>
                    <a:lnTo>
                      <a:pt x="14753" y="21043"/>
                    </a:lnTo>
                    <a:lnTo>
                      <a:pt x="14753" y="20821"/>
                    </a:lnTo>
                    <a:lnTo>
                      <a:pt x="13906" y="20821"/>
                    </a:lnTo>
                    <a:lnTo>
                      <a:pt x="13906" y="20598"/>
                    </a:lnTo>
                    <a:lnTo>
                      <a:pt x="13694" y="20598"/>
                    </a:lnTo>
                    <a:lnTo>
                      <a:pt x="13694" y="20264"/>
                    </a:lnTo>
                    <a:lnTo>
                      <a:pt x="13412" y="20264"/>
                    </a:lnTo>
                    <a:lnTo>
                      <a:pt x="13412" y="19262"/>
                    </a:lnTo>
                    <a:lnTo>
                      <a:pt x="13200" y="19262"/>
                    </a:lnTo>
                    <a:lnTo>
                      <a:pt x="13200" y="18928"/>
                    </a:lnTo>
                    <a:lnTo>
                      <a:pt x="13412" y="18928"/>
                    </a:lnTo>
                    <a:lnTo>
                      <a:pt x="13412" y="18482"/>
                    </a:lnTo>
                    <a:lnTo>
                      <a:pt x="13200" y="18482"/>
                    </a:lnTo>
                    <a:lnTo>
                      <a:pt x="13200" y="17703"/>
                    </a:lnTo>
                    <a:lnTo>
                      <a:pt x="13412" y="17703"/>
                    </a:lnTo>
                    <a:lnTo>
                      <a:pt x="13200" y="17703"/>
                    </a:lnTo>
                    <a:lnTo>
                      <a:pt x="13200" y="17369"/>
                    </a:lnTo>
                    <a:lnTo>
                      <a:pt x="11859" y="17369"/>
                    </a:lnTo>
                    <a:lnTo>
                      <a:pt x="11859" y="16812"/>
                    </a:lnTo>
                    <a:lnTo>
                      <a:pt x="11718" y="16812"/>
                    </a:lnTo>
                    <a:lnTo>
                      <a:pt x="11718" y="16367"/>
                    </a:lnTo>
                    <a:lnTo>
                      <a:pt x="11365" y="16367"/>
                    </a:lnTo>
                    <a:lnTo>
                      <a:pt x="11365" y="16033"/>
                    </a:lnTo>
                    <a:lnTo>
                      <a:pt x="10871" y="16033"/>
                    </a:lnTo>
                    <a:lnTo>
                      <a:pt x="10871" y="15810"/>
                    </a:lnTo>
                    <a:lnTo>
                      <a:pt x="10729" y="15810"/>
                    </a:lnTo>
                    <a:lnTo>
                      <a:pt x="10729" y="15588"/>
                    </a:lnTo>
                    <a:lnTo>
                      <a:pt x="10518" y="15588"/>
                    </a:lnTo>
                    <a:lnTo>
                      <a:pt x="10518" y="15031"/>
                    </a:lnTo>
                    <a:lnTo>
                      <a:pt x="10376" y="15031"/>
                    </a:lnTo>
                    <a:lnTo>
                      <a:pt x="10376" y="14697"/>
                    </a:lnTo>
                    <a:lnTo>
                      <a:pt x="9882" y="14697"/>
                    </a:lnTo>
                    <a:lnTo>
                      <a:pt x="9882" y="14474"/>
                    </a:lnTo>
                    <a:lnTo>
                      <a:pt x="9741" y="14474"/>
                    </a:lnTo>
                    <a:lnTo>
                      <a:pt x="9741" y="14697"/>
                    </a:lnTo>
                    <a:lnTo>
                      <a:pt x="9388" y="14697"/>
                    </a:lnTo>
                    <a:lnTo>
                      <a:pt x="9388" y="14474"/>
                    </a:lnTo>
                    <a:lnTo>
                      <a:pt x="9176" y="14474"/>
                    </a:lnTo>
                    <a:lnTo>
                      <a:pt x="9176" y="14697"/>
                    </a:lnTo>
                    <a:lnTo>
                      <a:pt x="9035" y="14697"/>
                    </a:lnTo>
                    <a:lnTo>
                      <a:pt x="9035" y="14474"/>
                    </a:lnTo>
                    <a:lnTo>
                      <a:pt x="8894" y="14474"/>
                    </a:lnTo>
                    <a:lnTo>
                      <a:pt x="8894" y="14252"/>
                    </a:lnTo>
                    <a:lnTo>
                      <a:pt x="8541" y="14252"/>
                    </a:lnTo>
                    <a:lnTo>
                      <a:pt x="8541" y="13918"/>
                    </a:lnTo>
                    <a:lnTo>
                      <a:pt x="8047" y="13918"/>
                    </a:lnTo>
                    <a:lnTo>
                      <a:pt x="8047" y="13695"/>
                    </a:lnTo>
                    <a:lnTo>
                      <a:pt x="7553" y="13695"/>
                    </a:lnTo>
                    <a:lnTo>
                      <a:pt x="7553" y="13138"/>
                    </a:lnTo>
                    <a:lnTo>
                      <a:pt x="7341" y="13138"/>
                    </a:lnTo>
                    <a:lnTo>
                      <a:pt x="7341" y="12915"/>
                    </a:lnTo>
                    <a:lnTo>
                      <a:pt x="7059" y="12915"/>
                    </a:lnTo>
                    <a:lnTo>
                      <a:pt x="7059" y="13138"/>
                    </a:lnTo>
                    <a:lnTo>
                      <a:pt x="7059" y="12915"/>
                    </a:lnTo>
                    <a:lnTo>
                      <a:pt x="6000" y="12915"/>
                    </a:lnTo>
                    <a:lnTo>
                      <a:pt x="6000" y="13472"/>
                    </a:lnTo>
                    <a:lnTo>
                      <a:pt x="5224" y="13472"/>
                    </a:lnTo>
                    <a:lnTo>
                      <a:pt x="5224" y="13138"/>
                    </a:lnTo>
                    <a:lnTo>
                      <a:pt x="5012" y="13138"/>
                    </a:lnTo>
                    <a:lnTo>
                      <a:pt x="5012" y="13472"/>
                    </a:lnTo>
                    <a:lnTo>
                      <a:pt x="4518" y="13472"/>
                    </a:lnTo>
                    <a:lnTo>
                      <a:pt x="4518" y="13695"/>
                    </a:lnTo>
                    <a:lnTo>
                      <a:pt x="4024" y="13695"/>
                    </a:lnTo>
                    <a:lnTo>
                      <a:pt x="4024" y="13918"/>
                    </a:lnTo>
                    <a:lnTo>
                      <a:pt x="3882" y="13918"/>
                    </a:lnTo>
                    <a:lnTo>
                      <a:pt x="3882" y="14252"/>
                    </a:lnTo>
                    <a:lnTo>
                      <a:pt x="3671" y="14252"/>
                    </a:lnTo>
                    <a:lnTo>
                      <a:pt x="3671" y="15031"/>
                    </a:lnTo>
                    <a:lnTo>
                      <a:pt x="3388" y="15031"/>
                    </a:lnTo>
                    <a:lnTo>
                      <a:pt x="3388" y="15254"/>
                    </a:lnTo>
                    <a:lnTo>
                      <a:pt x="3388" y="15031"/>
                    </a:lnTo>
                    <a:lnTo>
                      <a:pt x="3176" y="15031"/>
                    </a:lnTo>
                    <a:lnTo>
                      <a:pt x="3176" y="15254"/>
                    </a:lnTo>
                    <a:lnTo>
                      <a:pt x="3035" y="15254"/>
                    </a:lnTo>
                    <a:lnTo>
                      <a:pt x="3035" y="15588"/>
                    </a:lnTo>
                    <a:lnTo>
                      <a:pt x="2188" y="15588"/>
                    </a:lnTo>
                    <a:lnTo>
                      <a:pt x="2188" y="11357"/>
                    </a:lnTo>
                    <a:lnTo>
                      <a:pt x="2329" y="11357"/>
                    </a:lnTo>
                    <a:lnTo>
                      <a:pt x="2329" y="11023"/>
                    </a:lnTo>
                    <a:lnTo>
                      <a:pt x="2188" y="11023"/>
                    </a:lnTo>
                    <a:lnTo>
                      <a:pt x="2188" y="10800"/>
                    </a:lnTo>
                    <a:lnTo>
                      <a:pt x="2047" y="10800"/>
                    </a:lnTo>
                    <a:lnTo>
                      <a:pt x="2047" y="10577"/>
                    </a:lnTo>
                    <a:lnTo>
                      <a:pt x="1835" y="10577"/>
                    </a:lnTo>
                    <a:lnTo>
                      <a:pt x="1835" y="10243"/>
                    </a:lnTo>
                    <a:lnTo>
                      <a:pt x="1694" y="10243"/>
                    </a:lnTo>
                    <a:lnTo>
                      <a:pt x="1694" y="10021"/>
                    </a:lnTo>
                    <a:lnTo>
                      <a:pt x="1553" y="10021"/>
                    </a:lnTo>
                    <a:lnTo>
                      <a:pt x="1553" y="9687"/>
                    </a:lnTo>
                    <a:lnTo>
                      <a:pt x="1200" y="9687"/>
                    </a:lnTo>
                    <a:lnTo>
                      <a:pt x="1200" y="10021"/>
                    </a:lnTo>
                    <a:lnTo>
                      <a:pt x="988" y="10021"/>
                    </a:lnTo>
                    <a:lnTo>
                      <a:pt x="988" y="9241"/>
                    </a:lnTo>
                    <a:lnTo>
                      <a:pt x="1200" y="9241"/>
                    </a:lnTo>
                    <a:lnTo>
                      <a:pt x="1200" y="8907"/>
                    </a:lnTo>
                    <a:lnTo>
                      <a:pt x="1341" y="8907"/>
                    </a:lnTo>
                    <a:lnTo>
                      <a:pt x="1341" y="8685"/>
                    </a:lnTo>
                    <a:lnTo>
                      <a:pt x="1553" y="8685"/>
                    </a:lnTo>
                    <a:lnTo>
                      <a:pt x="1553" y="8907"/>
                    </a:lnTo>
                    <a:lnTo>
                      <a:pt x="1341" y="8907"/>
                    </a:lnTo>
                    <a:lnTo>
                      <a:pt x="1341" y="9241"/>
                    </a:lnTo>
                    <a:lnTo>
                      <a:pt x="1553" y="9241"/>
                    </a:lnTo>
                    <a:lnTo>
                      <a:pt x="1553" y="8128"/>
                    </a:lnTo>
                    <a:lnTo>
                      <a:pt x="988" y="8128"/>
                    </a:lnTo>
                    <a:lnTo>
                      <a:pt x="988" y="7905"/>
                    </a:lnTo>
                    <a:lnTo>
                      <a:pt x="847" y="7905"/>
                    </a:lnTo>
                    <a:lnTo>
                      <a:pt x="847" y="8462"/>
                    </a:lnTo>
                    <a:lnTo>
                      <a:pt x="988" y="8462"/>
                    </a:lnTo>
                    <a:lnTo>
                      <a:pt x="988" y="8685"/>
                    </a:lnTo>
                    <a:lnTo>
                      <a:pt x="1200" y="8685"/>
                    </a:lnTo>
                    <a:lnTo>
                      <a:pt x="1200" y="8907"/>
                    </a:lnTo>
                    <a:lnTo>
                      <a:pt x="988" y="8907"/>
                    </a:lnTo>
                    <a:lnTo>
                      <a:pt x="988" y="8685"/>
                    </a:lnTo>
                    <a:lnTo>
                      <a:pt x="847" y="8685"/>
                    </a:lnTo>
                    <a:lnTo>
                      <a:pt x="847" y="8462"/>
                    </a:lnTo>
                    <a:lnTo>
                      <a:pt x="706" y="8462"/>
                    </a:lnTo>
                    <a:lnTo>
                      <a:pt x="706" y="8128"/>
                    </a:lnTo>
                    <a:lnTo>
                      <a:pt x="494" y="8128"/>
                    </a:lnTo>
                    <a:lnTo>
                      <a:pt x="494" y="7126"/>
                    </a:lnTo>
                    <a:lnTo>
                      <a:pt x="353" y="7126"/>
                    </a:lnTo>
                    <a:lnTo>
                      <a:pt x="494" y="7126"/>
                    </a:lnTo>
                    <a:lnTo>
                      <a:pt x="494" y="6012"/>
                    </a:lnTo>
                    <a:lnTo>
                      <a:pt x="706" y="6012"/>
                    </a:lnTo>
                    <a:lnTo>
                      <a:pt x="706" y="5790"/>
                    </a:lnTo>
                    <a:lnTo>
                      <a:pt x="494" y="5790"/>
                    </a:lnTo>
                    <a:lnTo>
                      <a:pt x="706" y="5790"/>
                    </a:lnTo>
                    <a:lnTo>
                      <a:pt x="706" y="5233"/>
                    </a:lnTo>
                    <a:lnTo>
                      <a:pt x="847" y="5233"/>
                    </a:lnTo>
                    <a:lnTo>
                      <a:pt x="847" y="5010"/>
                    </a:lnTo>
                    <a:lnTo>
                      <a:pt x="706" y="5010"/>
                    </a:lnTo>
                    <a:lnTo>
                      <a:pt x="706" y="4454"/>
                    </a:lnTo>
                    <a:lnTo>
                      <a:pt x="494" y="4454"/>
                    </a:lnTo>
                    <a:lnTo>
                      <a:pt x="494" y="3897"/>
                    </a:lnTo>
                    <a:lnTo>
                      <a:pt x="353" y="3897"/>
                    </a:lnTo>
                    <a:lnTo>
                      <a:pt x="353" y="3674"/>
                    </a:lnTo>
                    <a:lnTo>
                      <a:pt x="212" y="3674"/>
                    </a:lnTo>
                    <a:lnTo>
                      <a:pt x="212" y="3452"/>
                    </a:lnTo>
                    <a:lnTo>
                      <a:pt x="353" y="3452"/>
                    </a:lnTo>
                    <a:lnTo>
                      <a:pt x="353" y="3118"/>
                    </a:lnTo>
                    <a:lnTo>
                      <a:pt x="0" y="3118"/>
                    </a:lnTo>
                    <a:lnTo>
                      <a:pt x="0" y="2895"/>
                    </a:lnTo>
                    <a:lnTo>
                      <a:pt x="212" y="2895"/>
                    </a:lnTo>
                    <a:lnTo>
                      <a:pt x="212" y="2561"/>
                    </a:lnTo>
                    <a:lnTo>
                      <a:pt x="494" y="2561"/>
                    </a:lnTo>
                    <a:lnTo>
                      <a:pt x="494" y="2338"/>
                    </a:lnTo>
                    <a:lnTo>
                      <a:pt x="706" y="2338"/>
                    </a:lnTo>
                    <a:lnTo>
                      <a:pt x="706" y="2115"/>
                    </a:lnTo>
                    <a:lnTo>
                      <a:pt x="847" y="2115"/>
                    </a:lnTo>
                    <a:lnTo>
                      <a:pt x="847" y="1781"/>
                    </a:lnTo>
                    <a:lnTo>
                      <a:pt x="1200" y="1781"/>
                    </a:lnTo>
                    <a:lnTo>
                      <a:pt x="1200" y="1559"/>
                    </a:lnTo>
                    <a:lnTo>
                      <a:pt x="2047" y="1559"/>
                    </a:lnTo>
                    <a:lnTo>
                      <a:pt x="2047" y="1336"/>
                    </a:lnTo>
                    <a:lnTo>
                      <a:pt x="2824" y="1336"/>
                    </a:lnTo>
                    <a:lnTo>
                      <a:pt x="2824" y="1559"/>
                    </a:lnTo>
                    <a:lnTo>
                      <a:pt x="3176" y="1559"/>
                    </a:lnTo>
                    <a:lnTo>
                      <a:pt x="3176" y="1781"/>
                    </a:lnTo>
                    <a:lnTo>
                      <a:pt x="3388" y="1781"/>
                    </a:lnTo>
                    <a:lnTo>
                      <a:pt x="3388" y="2115"/>
                    </a:lnTo>
                    <a:lnTo>
                      <a:pt x="3671" y="2115"/>
                    </a:lnTo>
                    <a:lnTo>
                      <a:pt x="3671" y="2338"/>
                    </a:lnTo>
                    <a:lnTo>
                      <a:pt x="3882" y="2338"/>
                    </a:lnTo>
                    <a:lnTo>
                      <a:pt x="3882" y="2895"/>
                    </a:lnTo>
                    <a:lnTo>
                      <a:pt x="4024" y="2895"/>
                    </a:lnTo>
                    <a:lnTo>
                      <a:pt x="4024" y="3118"/>
                    </a:lnTo>
                    <a:lnTo>
                      <a:pt x="4165" y="3118"/>
                    </a:lnTo>
                    <a:lnTo>
                      <a:pt x="4165" y="3674"/>
                    </a:lnTo>
                    <a:lnTo>
                      <a:pt x="4376" y="3674"/>
                    </a:lnTo>
                    <a:lnTo>
                      <a:pt x="4376" y="3897"/>
                    </a:lnTo>
                    <a:lnTo>
                      <a:pt x="4518" y="3897"/>
                    </a:lnTo>
                    <a:lnTo>
                      <a:pt x="4518" y="4231"/>
                    </a:lnTo>
                    <a:lnTo>
                      <a:pt x="4729" y="4231"/>
                    </a:lnTo>
                    <a:lnTo>
                      <a:pt x="4729" y="4454"/>
                    </a:lnTo>
                    <a:lnTo>
                      <a:pt x="5012" y="4454"/>
                    </a:lnTo>
                    <a:lnTo>
                      <a:pt x="5012" y="4231"/>
                    </a:lnTo>
                    <a:lnTo>
                      <a:pt x="6706" y="4231"/>
                    </a:lnTo>
                    <a:lnTo>
                      <a:pt x="6706" y="4454"/>
                    </a:lnTo>
                    <a:lnTo>
                      <a:pt x="7059" y="4454"/>
                    </a:lnTo>
                    <a:lnTo>
                      <a:pt x="7059" y="4231"/>
                    </a:lnTo>
                    <a:lnTo>
                      <a:pt x="7200" y="4231"/>
                    </a:lnTo>
                    <a:lnTo>
                      <a:pt x="7200" y="3897"/>
                    </a:lnTo>
                    <a:lnTo>
                      <a:pt x="7059" y="3897"/>
                    </a:lnTo>
                    <a:lnTo>
                      <a:pt x="7059" y="3118"/>
                    </a:lnTo>
                    <a:lnTo>
                      <a:pt x="6847" y="3118"/>
                    </a:lnTo>
                    <a:lnTo>
                      <a:pt x="6847" y="2561"/>
                    </a:lnTo>
                    <a:lnTo>
                      <a:pt x="7341" y="2561"/>
                    </a:lnTo>
                    <a:lnTo>
                      <a:pt x="7341" y="2338"/>
                    </a:lnTo>
                    <a:lnTo>
                      <a:pt x="7553" y="2338"/>
                    </a:lnTo>
                    <a:lnTo>
                      <a:pt x="7553" y="2115"/>
                    </a:lnTo>
                    <a:lnTo>
                      <a:pt x="7694" y="2115"/>
                    </a:lnTo>
                    <a:lnTo>
                      <a:pt x="7694" y="1781"/>
                    </a:lnTo>
                    <a:lnTo>
                      <a:pt x="8188" y="1781"/>
                    </a:lnTo>
                    <a:lnTo>
                      <a:pt x="8188" y="1559"/>
                    </a:lnTo>
                    <a:lnTo>
                      <a:pt x="8400" y="1559"/>
                    </a:lnTo>
                    <a:lnTo>
                      <a:pt x="8400" y="1002"/>
                    </a:lnTo>
                    <a:lnTo>
                      <a:pt x="8541" y="1002"/>
                    </a:lnTo>
                    <a:lnTo>
                      <a:pt x="8541" y="779"/>
                    </a:lnTo>
                    <a:lnTo>
                      <a:pt x="8541" y="1002"/>
                    </a:lnTo>
                    <a:lnTo>
                      <a:pt x="9035" y="100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7" name="Shape 164">
                <a:extLst>
                  <a:ext uri="{FF2B5EF4-FFF2-40B4-BE49-F238E27FC236}">
                    <a16:creationId xmlns:a16="http://schemas.microsoft.com/office/drawing/2014/main" id="{36E704ED-F713-49CA-A72D-65EBC60A946A}"/>
                  </a:ext>
                </a:extLst>
              </p:cNvPr>
              <p:cNvSpPr/>
              <p:nvPr/>
            </p:nvSpPr>
            <p:spPr>
              <a:xfrm>
                <a:off x="554717" y="105511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98" name="Shape 165">
                <a:extLst>
                  <a:ext uri="{FF2B5EF4-FFF2-40B4-BE49-F238E27FC236}">
                    <a16:creationId xmlns:a16="http://schemas.microsoft.com/office/drawing/2014/main" id="{75AF19D8-B1B7-4E83-9F11-27AC8132F023}"/>
                  </a:ext>
                </a:extLst>
              </p:cNvPr>
              <p:cNvSpPr/>
              <p:nvPr/>
            </p:nvSpPr>
            <p:spPr>
              <a:xfrm>
                <a:off x="554717" y="105511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99" name="Shape 166">
                <a:extLst>
                  <a:ext uri="{FF2B5EF4-FFF2-40B4-BE49-F238E27FC236}">
                    <a16:creationId xmlns:a16="http://schemas.microsoft.com/office/drawing/2014/main" id="{5C1469C9-CF23-40B7-9A68-1619AFE3FFE1}"/>
                  </a:ext>
                </a:extLst>
              </p:cNvPr>
              <p:cNvSpPr/>
              <p:nvPr/>
            </p:nvSpPr>
            <p:spPr>
              <a:xfrm>
                <a:off x="555128" y="105888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0" name="Shape 167">
                <a:extLst>
                  <a:ext uri="{FF2B5EF4-FFF2-40B4-BE49-F238E27FC236}">
                    <a16:creationId xmlns:a16="http://schemas.microsoft.com/office/drawing/2014/main" id="{75C74348-8E7A-4983-B984-608FE8FB108F}"/>
                  </a:ext>
                </a:extLst>
              </p:cNvPr>
              <p:cNvSpPr/>
              <p:nvPr/>
            </p:nvSpPr>
            <p:spPr>
              <a:xfrm>
                <a:off x="555128" y="105888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1" name="Shape 168">
                <a:extLst>
                  <a:ext uri="{FF2B5EF4-FFF2-40B4-BE49-F238E27FC236}">
                    <a16:creationId xmlns:a16="http://schemas.microsoft.com/office/drawing/2014/main" id="{26254B2D-BFED-4EC3-912A-D9AAD48C7385}"/>
                  </a:ext>
                </a:extLst>
              </p:cNvPr>
              <p:cNvSpPr/>
              <p:nvPr/>
            </p:nvSpPr>
            <p:spPr>
              <a:xfrm>
                <a:off x="739684" y="1123982"/>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02" name="Shape 169">
                <a:extLst>
                  <a:ext uri="{FF2B5EF4-FFF2-40B4-BE49-F238E27FC236}">
                    <a16:creationId xmlns:a16="http://schemas.microsoft.com/office/drawing/2014/main" id="{0F6B4A6D-39B5-46D0-A350-3037E8BA6740}"/>
                  </a:ext>
                </a:extLst>
              </p:cNvPr>
              <p:cNvSpPr/>
              <p:nvPr/>
            </p:nvSpPr>
            <p:spPr>
              <a:xfrm>
                <a:off x="739684" y="1123982"/>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03" name="Shape 170">
                <a:extLst>
                  <a:ext uri="{FF2B5EF4-FFF2-40B4-BE49-F238E27FC236}">
                    <a16:creationId xmlns:a16="http://schemas.microsoft.com/office/drawing/2014/main" id="{5398B0AF-A4B5-4EFF-B731-B53D90B9A28C}"/>
                  </a:ext>
                </a:extLst>
              </p:cNvPr>
              <p:cNvSpPr/>
              <p:nvPr/>
            </p:nvSpPr>
            <p:spPr>
              <a:xfrm>
                <a:off x="739684" y="111967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04" name="Shape 171">
                <a:extLst>
                  <a:ext uri="{FF2B5EF4-FFF2-40B4-BE49-F238E27FC236}">
                    <a16:creationId xmlns:a16="http://schemas.microsoft.com/office/drawing/2014/main" id="{7A9A9693-DFE8-4227-A95F-C4337902E360}"/>
                  </a:ext>
                </a:extLst>
              </p:cNvPr>
              <p:cNvSpPr/>
              <p:nvPr/>
            </p:nvSpPr>
            <p:spPr>
              <a:xfrm>
                <a:off x="739684" y="111967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05" name="Shape 172">
                <a:extLst>
                  <a:ext uri="{FF2B5EF4-FFF2-40B4-BE49-F238E27FC236}">
                    <a16:creationId xmlns:a16="http://schemas.microsoft.com/office/drawing/2014/main" id="{CE508BAB-4D33-4E83-9DBE-58999CCB5450}"/>
                  </a:ext>
                </a:extLst>
              </p:cNvPr>
              <p:cNvSpPr/>
              <p:nvPr/>
            </p:nvSpPr>
            <p:spPr>
              <a:xfrm>
                <a:off x="720139" y="1099666"/>
                <a:ext cx="136467" cy="119438"/>
              </a:xfrm>
              <a:custGeom>
                <a:avLst/>
                <a:gdLst/>
                <a:ahLst/>
                <a:cxnLst>
                  <a:cxn ang="0">
                    <a:pos x="wd2" y="hd2"/>
                  </a:cxn>
                  <a:cxn ang="5400000">
                    <a:pos x="wd2" y="hd2"/>
                  </a:cxn>
                  <a:cxn ang="10800000">
                    <a:pos x="wd2" y="hd2"/>
                  </a:cxn>
                  <a:cxn ang="16200000">
                    <a:pos x="wd2" y="hd2"/>
                  </a:cxn>
                </a:cxnLst>
                <a:rect l="0" t="0" r="r" b="b"/>
                <a:pathLst>
                  <a:path w="21600" h="21600" extrusionOk="0">
                    <a:moveTo>
                      <a:pt x="4034" y="5449"/>
                    </a:moveTo>
                    <a:lnTo>
                      <a:pt x="4034" y="4476"/>
                    </a:lnTo>
                    <a:lnTo>
                      <a:pt x="4684" y="4476"/>
                    </a:lnTo>
                    <a:lnTo>
                      <a:pt x="4684" y="4086"/>
                    </a:lnTo>
                    <a:lnTo>
                      <a:pt x="4034" y="4086"/>
                    </a:lnTo>
                    <a:lnTo>
                      <a:pt x="4034" y="4476"/>
                    </a:lnTo>
                    <a:lnTo>
                      <a:pt x="3123" y="4476"/>
                    </a:lnTo>
                    <a:lnTo>
                      <a:pt x="3123" y="4086"/>
                    </a:lnTo>
                    <a:lnTo>
                      <a:pt x="5205" y="4086"/>
                    </a:lnTo>
                    <a:lnTo>
                      <a:pt x="5205" y="3697"/>
                    </a:lnTo>
                    <a:lnTo>
                      <a:pt x="5595" y="3697"/>
                    </a:lnTo>
                    <a:lnTo>
                      <a:pt x="5595" y="3114"/>
                    </a:lnTo>
                    <a:lnTo>
                      <a:pt x="5205" y="3114"/>
                    </a:lnTo>
                    <a:lnTo>
                      <a:pt x="5205" y="2335"/>
                    </a:lnTo>
                    <a:lnTo>
                      <a:pt x="5595" y="2335"/>
                    </a:lnTo>
                    <a:lnTo>
                      <a:pt x="5595" y="1362"/>
                    </a:lnTo>
                    <a:lnTo>
                      <a:pt x="6116" y="1362"/>
                    </a:lnTo>
                    <a:lnTo>
                      <a:pt x="6116" y="1751"/>
                    </a:lnTo>
                    <a:lnTo>
                      <a:pt x="6766" y="1751"/>
                    </a:lnTo>
                    <a:lnTo>
                      <a:pt x="6766" y="1362"/>
                    </a:lnTo>
                    <a:lnTo>
                      <a:pt x="7677" y="1362"/>
                    </a:lnTo>
                    <a:lnTo>
                      <a:pt x="7677" y="973"/>
                    </a:lnTo>
                    <a:lnTo>
                      <a:pt x="8328" y="973"/>
                    </a:lnTo>
                    <a:lnTo>
                      <a:pt x="8328" y="0"/>
                    </a:lnTo>
                    <a:lnTo>
                      <a:pt x="8978" y="0"/>
                    </a:lnTo>
                    <a:lnTo>
                      <a:pt x="8978" y="973"/>
                    </a:lnTo>
                    <a:lnTo>
                      <a:pt x="9239" y="973"/>
                    </a:lnTo>
                    <a:lnTo>
                      <a:pt x="9239" y="1362"/>
                    </a:lnTo>
                    <a:lnTo>
                      <a:pt x="9629" y="1362"/>
                    </a:lnTo>
                    <a:lnTo>
                      <a:pt x="9239" y="1362"/>
                    </a:lnTo>
                    <a:lnTo>
                      <a:pt x="9239" y="1751"/>
                    </a:lnTo>
                    <a:lnTo>
                      <a:pt x="8978" y="1751"/>
                    </a:lnTo>
                    <a:lnTo>
                      <a:pt x="8978" y="2335"/>
                    </a:lnTo>
                    <a:lnTo>
                      <a:pt x="8588" y="2335"/>
                    </a:lnTo>
                    <a:lnTo>
                      <a:pt x="8588" y="2724"/>
                    </a:lnTo>
                    <a:lnTo>
                      <a:pt x="8328" y="2724"/>
                    </a:lnTo>
                    <a:lnTo>
                      <a:pt x="8328" y="3114"/>
                    </a:lnTo>
                    <a:lnTo>
                      <a:pt x="8978" y="3114"/>
                    </a:lnTo>
                    <a:lnTo>
                      <a:pt x="8978" y="4086"/>
                    </a:lnTo>
                    <a:lnTo>
                      <a:pt x="9629" y="4086"/>
                    </a:lnTo>
                    <a:lnTo>
                      <a:pt x="9629" y="4476"/>
                    </a:lnTo>
                    <a:lnTo>
                      <a:pt x="9239" y="4476"/>
                    </a:lnTo>
                    <a:lnTo>
                      <a:pt x="9239" y="5059"/>
                    </a:lnTo>
                    <a:lnTo>
                      <a:pt x="8978" y="5059"/>
                    </a:lnTo>
                    <a:lnTo>
                      <a:pt x="8978" y="5449"/>
                    </a:lnTo>
                    <a:lnTo>
                      <a:pt x="8588" y="5449"/>
                    </a:lnTo>
                    <a:lnTo>
                      <a:pt x="8588" y="5059"/>
                    </a:lnTo>
                    <a:lnTo>
                      <a:pt x="8978" y="5059"/>
                    </a:lnTo>
                    <a:lnTo>
                      <a:pt x="8328" y="5059"/>
                    </a:lnTo>
                    <a:lnTo>
                      <a:pt x="8328" y="4476"/>
                    </a:lnTo>
                    <a:lnTo>
                      <a:pt x="7677" y="4476"/>
                    </a:lnTo>
                    <a:lnTo>
                      <a:pt x="7677" y="4086"/>
                    </a:lnTo>
                    <a:lnTo>
                      <a:pt x="7417" y="4086"/>
                    </a:lnTo>
                    <a:lnTo>
                      <a:pt x="7417" y="3697"/>
                    </a:lnTo>
                    <a:lnTo>
                      <a:pt x="7417" y="4086"/>
                    </a:lnTo>
                    <a:lnTo>
                      <a:pt x="6506" y="4086"/>
                    </a:lnTo>
                    <a:lnTo>
                      <a:pt x="6506" y="4476"/>
                    </a:lnTo>
                    <a:lnTo>
                      <a:pt x="5855" y="4476"/>
                    </a:lnTo>
                    <a:lnTo>
                      <a:pt x="5855" y="5449"/>
                    </a:lnTo>
                    <a:lnTo>
                      <a:pt x="5595" y="5449"/>
                    </a:lnTo>
                    <a:lnTo>
                      <a:pt x="5595" y="5059"/>
                    </a:lnTo>
                    <a:lnTo>
                      <a:pt x="5595" y="5449"/>
                    </a:lnTo>
                    <a:lnTo>
                      <a:pt x="5205" y="5449"/>
                    </a:lnTo>
                    <a:lnTo>
                      <a:pt x="5205" y="6422"/>
                    </a:lnTo>
                    <a:lnTo>
                      <a:pt x="5595" y="6422"/>
                    </a:lnTo>
                    <a:lnTo>
                      <a:pt x="5595" y="7395"/>
                    </a:lnTo>
                    <a:lnTo>
                      <a:pt x="8588" y="7395"/>
                    </a:lnTo>
                    <a:lnTo>
                      <a:pt x="8588" y="6811"/>
                    </a:lnTo>
                    <a:lnTo>
                      <a:pt x="8978" y="6811"/>
                    </a:lnTo>
                    <a:lnTo>
                      <a:pt x="8978" y="7395"/>
                    </a:lnTo>
                    <a:lnTo>
                      <a:pt x="9239" y="7395"/>
                    </a:lnTo>
                    <a:lnTo>
                      <a:pt x="9239" y="8173"/>
                    </a:lnTo>
                    <a:lnTo>
                      <a:pt x="9889" y="8173"/>
                    </a:lnTo>
                    <a:lnTo>
                      <a:pt x="9889" y="7784"/>
                    </a:lnTo>
                    <a:lnTo>
                      <a:pt x="10149" y="7784"/>
                    </a:lnTo>
                    <a:lnTo>
                      <a:pt x="10149" y="7395"/>
                    </a:lnTo>
                    <a:lnTo>
                      <a:pt x="11711" y="7395"/>
                    </a:lnTo>
                    <a:lnTo>
                      <a:pt x="11711" y="7784"/>
                    </a:lnTo>
                    <a:lnTo>
                      <a:pt x="12361" y="7784"/>
                    </a:lnTo>
                    <a:lnTo>
                      <a:pt x="12361" y="8173"/>
                    </a:lnTo>
                    <a:lnTo>
                      <a:pt x="11971" y="8173"/>
                    </a:lnTo>
                    <a:lnTo>
                      <a:pt x="11971" y="8757"/>
                    </a:lnTo>
                    <a:lnTo>
                      <a:pt x="12622" y="8757"/>
                    </a:lnTo>
                    <a:lnTo>
                      <a:pt x="12622" y="8173"/>
                    </a:lnTo>
                    <a:lnTo>
                      <a:pt x="13272" y="8173"/>
                    </a:lnTo>
                    <a:lnTo>
                      <a:pt x="13272" y="8757"/>
                    </a:lnTo>
                    <a:lnTo>
                      <a:pt x="13533" y="8757"/>
                    </a:lnTo>
                    <a:lnTo>
                      <a:pt x="13533" y="9146"/>
                    </a:lnTo>
                    <a:lnTo>
                      <a:pt x="13533" y="8757"/>
                    </a:lnTo>
                    <a:lnTo>
                      <a:pt x="13923" y="8757"/>
                    </a:lnTo>
                    <a:lnTo>
                      <a:pt x="13923" y="8173"/>
                    </a:lnTo>
                    <a:lnTo>
                      <a:pt x="15354" y="8173"/>
                    </a:lnTo>
                    <a:lnTo>
                      <a:pt x="15354" y="8757"/>
                    </a:lnTo>
                    <a:lnTo>
                      <a:pt x="15354" y="8173"/>
                    </a:lnTo>
                    <a:lnTo>
                      <a:pt x="16655" y="8173"/>
                    </a:lnTo>
                    <a:lnTo>
                      <a:pt x="16655" y="7784"/>
                    </a:lnTo>
                    <a:lnTo>
                      <a:pt x="17566" y="7784"/>
                    </a:lnTo>
                    <a:lnTo>
                      <a:pt x="17566" y="8757"/>
                    </a:lnTo>
                    <a:lnTo>
                      <a:pt x="17306" y="8757"/>
                    </a:lnTo>
                    <a:lnTo>
                      <a:pt x="17566" y="8757"/>
                    </a:lnTo>
                    <a:lnTo>
                      <a:pt x="17566" y="9730"/>
                    </a:lnTo>
                    <a:lnTo>
                      <a:pt x="17827" y="9730"/>
                    </a:lnTo>
                    <a:lnTo>
                      <a:pt x="17827" y="10508"/>
                    </a:lnTo>
                    <a:lnTo>
                      <a:pt x="17566" y="10508"/>
                    </a:lnTo>
                    <a:lnTo>
                      <a:pt x="17566" y="11092"/>
                    </a:lnTo>
                    <a:lnTo>
                      <a:pt x="17827" y="11092"/>
                    </a:lnTo>
                    <a:lnTo>
                      <a:pt x="17827" y="11870"/>
                    </a:lnTo>
                    <a:lnTo>
                      <a:pt x="18217" y="11870"/>
                    </a:lnTo>
                    <a:lnTo>
                      <a:pt x="18217" y="12454"/>
                    </a:lnTo>
                    <a:lnTo>
                      <a:pt x="18867" y="12454"/>
                    </a:lnTo>
                    <a:lnTo>
                      <a:pt x="18867" y="11481"/>
                    </a:lnTo>
                    <a:lnTo>
                      <a:pt x="19778" y="11481"/>
                    </a:lnTo>
                    <a:lnTo>
                      <a:pt x="19778" y="11870"/>
                    </a:lnTo>
                    <a:lnTo>
                      <a:pt x="20299" y="11870"/>
                    </a:lnTo>
                    <a:lnTo>
                      <a:pt x="20299" y="12454"/>
                    </a:lnTo>
                    <a:lnTo>
                      <a:pt x="20949" y="12454"/>
                    </a:lnTo>
                    <a:lnTo>
                      <a:pt x="20949" y="12843"/>
                    </a:lnTo>
                    <a:lnTo>
                      <a:pt x="20689" y="12843"/>
                    </a:lnTo>
                    <a:lnTo>
                      <a:pt x="20689" y="14789"/>
                    </a:lnTo>
                    <a:lnTo>
                      <a:pt x="20949" y="14789"/>
                    </a:lnTo>
                    <a:lnTo>
                      <a:pt x="20949" y="15568"/>
                    </a:lnTo>
                    <a:lnTo>
                      <a:pt x="21210" y="15568"/>
                    </a:lnTo>
                    <a:lnTo>
                      <a:pt x="21210" y="16541"/>
                    </a:lnTo>
                    <a:lnTo>
                      <a:pt x="20949" y="16541"/>
                    </a:lnTo>
                    <a:lnTo>
                      <a:pt x="20949" y="16930"/>
                    </a:lnTo>
                    <a:lnTo>
                      <a:pt x="21210" y="16930"/>
                    </a:lnTo>
                    <a:lnTo>
                      <a:pt x="21210" y="17514"/>
                    </a:lnTo>
                    <a:lnTo>
                      <a:pt x="21600" y="17514"/>
                    </a:lnTo>
                    <a:lnTo>
                      <a:pt x="21600" y="18486"/>
                    </a:lnTo>
                    <a:lnTo>
                      <a:pt x="20949" y="18486"/>
                    </a:lnTo>
                    <a:lnTo>
                      <a:pt x="20949" y="18876"/>
                    </a:lnTo>
                    <a:lnTo>
                      <a:pt x="20949" y="18486"/>
                    </a:lnTo>
                    <a:lnTo>
                      <a:pt x="20689" y="18486"/>
                    </a:lnTo>
                    <a:lnTo>
                      <a:pt x="20689" y="17903"/>
                    </a:lnTo>
                    <a:lnTo>
                      <a:pt x="19128" y="17903"/>
                    </a:lnTo>
                    <a:lnTo>
                      <a:pt x="19128" y="18486"/>
                    </a:lnTo>
                    <a:lnTo>
                      <a:pt x="18217" y="18486"/>
                    </a:lnTo>
                    <a:lnTo>
                      <a:pt x="18217" y="18876"/>
                    </a:lnTo>
                    <a:lnTo>
                      <a:pt x="17566" y="18876"/>
                    </a:lnTo>
                    <a:lnTo>
                      <a:pt x="17566" y="18486"/>
                    </a:lnTo>
                    <a:lnTo>
                      <a:pt x="17827" y="18486"/>
                    </a:lnTo>
                    <a:lnTo>
                      <a:pt x="17827" y="17903"/>
                    </a:lnTo>
                    <a:lnTo>
                      <a:pt x="17566" y="17903"/>
                    </a:lnTo>
                    <a:lnTo>
                      <a:pt x="17566" y="17514"/>
                    </a:lnTo>
                    <a:lnTo>
                      <a:pt x="16395" y="17514"/>
                    </a:lnTo>
                    <a:lnTo>
                      <a:pt x="16395" y="17903"/>
                    </a:lnTo>
                    <a:lnTo>
                      <a:pt x="16005" y="17903"/>
                    </a:lnTo>
                    <a:lnTo>
                      <a:pt x="16005" y="18486"/>
                    </a:lnTo>
                    <a:lnTo>
                      <a:pt x="15354" y="18486"/>
                    </a:lnTo>
                    <a:lnTo>
                      <a:pt x="15354" y="18876"/>
                    </a:lnTo>
                    <a:lnTo>
                      <a:pt x="15094" y="18876"/>
                    </a:lnTo>
                    <a:lnTo>
                      <a:pt x="15094" y="19265"/>
                    </a:lnTo>
                    <a:lnTo>
                      <a:pt x="14834" y="19265"/>
                    </a:lnTo>
                    <a:lnTo>
                      <a:pt x="14834" y="19849"/>
                    </a:lnTo>
                    <a:lnTo>
                      <a:pt x="13923" y="19849"/>
                    </a:lnTo>
                    <a:lnTo>
                      <a:pt x="13923" y="20238"/>
                    </a:lnTo>
                    <a:lnTo>
                      <a:pt x="13272" y="20238"/>
                    </a:lnTo>
                    <a:lnTo>
                      <a:pt x="13272" y="20627"/>
                    </a:lnTo>
                    <a:lnTo>
                      <a:pt x="12622" y="20627"/>
                    </a:lnTo>
                    <a:lnTo>
                      <a:pt x="12622" y="21211"/>
                    </a:lnTo>
                    <a:lnTo>
                      <a:pt x="12361" y="21211"/>
                    </a:lnTo>
                    <a:lnTo>
                      <a:pt x="12361" y="21600"/>
                    </a:lnTo>
                    <a:lnTo>
                      <a:pt x="11971" y="21600"/>
                    </a:lnTo>
                    <a:lnTo>
                      <a:pt x="11971" y="21211"/>
                    </a:lnTo>
                    <a:lnTo>
                      <a:pt x="11711" y="21211"/>
                    </a:lnTo>
                    <a:lnTo>
                      <a:pt x="11711" y="20627"/>
                    </a:lnTo>
                    <a:lnTo>
                      <a:pt x="11451" y="20627"/>
                    </a:lnTo>
                    <a:lnTo>
                      <a:pt x="11451" y="19849"/>
                    </a:lnTo>
                    <a:lnTo>
                      <a:pt x="11060" y="19849"/>
                    </a:lnTo>
                    <a:lnTo>
                      <a:pt x="11060" y="19265"/>
                    </a:lnTo>
                    <a:lnTo>
                      <a:pt x="11451" y="19265"/>
                    </a:lnTo>
                    <a:lnTo>
                      <a:pt x="11451" y="16930"/>
                    </a:lnTo>
                    <a:lnTo>
                      <a:pt x="11711" y="16930"/>
                    </a:lnTo>
                    <a:lnTo>
                      <a:pt x="11711" y="15178"/>
                    </a:lnTo>
                    <a:lnTo>
                      <a:pt x="11060" y="15178"/>
                    </a:lnTo>
                    <a:lnTo>
                      <a:pt x="11060" y="15568"/>
                    </a:lnTo>
                    <a:lnTo>
                      <a:pt x="11060" y="15178"/>
                    </a:lnTo>
                    <a:lnTo>
                      <a:pt x="10800" y="15178"/>
                    </a:lnTo>
                    <a:lnTo>
                      <a:pt x="10800" y="14789"/>
                    </a:lnTo>
                    <a:lnTo>
                      <a:pt x="11060" y="14789"/>
                    </a:lnTo>
                    <a:lnTo>
                      <a:pt x="11060" y="13427"/>
                    </a:lnTo>
                    <a:lnTo>
                      <a:pt x="10540" y="13427"/>
                    </a:lnTo>
                    <a:lnTo>
                      <a:pt x="10540" y="12843"/>
                    </a:lnTo>
                    <a:lnTo>
                      <a:pt x="9239" y="12843"/>
                    </a:lnTo>
                    <a:lnTo>
                      <a:pt x="9239" y="13427"/>
                    </a:lnTo>
                    <a:lnTo>
                      <a:pt x="8978" y="13427"/>
                    </a:lnTo>
                    <a:lnTo>
                      <a:pt x="8978" y="13816"/>
                    </a:lnTo>
                    <a:lnTo>
                      <a:pt x="8588" y="13816"/>
                    </a:lnTo>
                    <a:lnTo>
                      <a:pt x="8588" y="14789"/>
                    </a:lnTo>
                    <a:lnTo>
                      <a:pt x="8328" y="14789"/>
                    </a:lnTo>
                    <a:lnTo>
                      <a:pt x="8328" y="15178"/>
                    </a:lnTo>
                    <a:lnTo>
                      <a:pt x="7677" y="15178"/>
                    </a:lnTo>
                    <a:lnTo>
                      <a:pt x="7677" y="15568"/>
                    </a:lnTo>
                    <a:lnTo>
                      <a:pt x="8067" y="15568"/>
                    </a:lnTo>
                    <a:lnTo>
                      <a:pt x="8067" y="16930"/>
                    </a:lnTo>
                    <a:lnTo>
                      <a:pt x="5855" y="16930"/>
                    </a:lnTo>
                    <a:lnTo>
                      <a:pt x="5855" y="17514"/>
                    </a:lnTo>
                    <a:lnTo>
                      <a:pt x="5595" y="17514"/>
                    </a:lnTo>
                    <a:lnTo>
                      <a:pt x="5595" y="19265"/>
                    </a:lnTo>
                    <a:lnTo>
                      <a:pt x="4945" y="19265"/>
                    </a:lnTo>
                    <a:lnTo>
                      <a:pt x="4945" y="18876"/>
                    </a:lnTo>
                    <a:lnTo>
                      <a:pt x="4684" y="18876"/>
                    </a:lnTo>
                    <a:lnTo>
                      <a:pt x="4684" y="18486"/>
                    </a:lnTo>
                    <a:lnTo>
                      <a:pt x="4034" y="18486"/>
                    </a:lnTo>
                    <a:lnTo>
                      <a:pt x="4034" y="18876"/>
                    </a:lnTo>
                    <a:lnTo>
                      <a:pt x="4034" y="18486"/>
                    </a:lnTo>
                    <a:lnTo>
                      <a:pt x="3773" y="18486"/>
                    </a:lnTo>
                    <a:lnTo>
                      <a:pt x="3773" y="18876"/>
                    </a:lnTo>
                    <a:lnTo>
                      <a:pt x="3123" y="18876"/>
                    </a:lnTo>
                    <a:lnTo>
                      <a:pt x="3123" y="19265"/>
                    </a:lnTo>
                    <a:lnTo>
                      <a:pt x="2472" y="19265"/>
                    </a:lnTo>
                    <a:lnTo>
                      <a:pt x="2472" y="19849"/>
                    </a:lnTo>
                    <a:lnTo>
                      <a:pt x="2212" y="19849"/>
                    </a:lnTo>
                    <a:lnTo>
                      <a:pt x="2212" y="20238"/>
                    </a:lnTo>
                    <a:lnTo>
                      <a:pt x="1561" y="20238"/>
                    </a:lnTo>
                    <a:lnTo>
                      <a:pt x="1561" y="19849"/>
                    </a:lnTo>
                    <a:lnTo>
                      <a:pt x="1301" y="19849"/>
                    </a:lnTo>
                    <a:lnTo>
                      <a:pt x="1301" y="16930"/>
                    </a:lnTo>
                    <a:lnTo>
                      <a:pt x="1561" y="16930"/>
                    </a:lnTo>
                    <a:lnTo>
                      <a:pt x="1561" y="16541"/>
                    </a:lnTo>
                    <a:lnTo>
                      <a:pt x="1822" y="16541"/>
                    </a:lnTo>
                    <a:lnTo>
                      <a:pt x="1822" y="15568"/>
                    </a:lnTo>
                    <a:lnTo>
                      <a:pt x="2472" y="15568"/>
                    </a:lnTo>
                    <a:lnTo>
                      <a:pt x="2472" y="14789"/>
                    </a:lnTo>
                    <a:lnTo>
                      <a:pt x="2733" y="14789"/>
                    </a:lnTo>
                    <a:lnTo>
                      <a:pt x="2733" y="13816"/>
                    </a:lnTo>
                    <a:lnTo>
                      <a:pt x="2472" y="13816"/>
                    </a:lnTo>
                    <a:lnTo>
                      <a:pt x="2472" y="12843"/>
                    </a:lnTo>
                    <a:lnTo>
                      <a:pt x="2212" y="12843"/>
                    </a:lnTo>
                    <a:lnTo>
                      <a:pt x="2212" y="12454"/>
                    </a:lnTo>
                    <a:lnTo>
                      <a:pt x="1822" y="12454"/>
                    </a:lnTo>
                    <a:lnTo>
                      <a:pt x="1822" y="11481"/>
                    </a:lnTo>
                    <a:lnTo>
                      <a:pt x="2212" y="11481"/>
                    </a:lnTo>
                    <a:lnTo>
                      <a:pt x="2212" y="11092"/>
                    </a:lnTo>
                    <a:lnTo>
                      <a:pt x="1822" y="11092"/>
                    </a:lnTo>
                    <a:lnTo>
                      <a:pt x="2212" y="11092"/>
                    </a:lnTo>
                    <a:lnTo>
                      <a:pt x="2212" y="10119"/>
                    </a:lnTo>
                    <a:lnTo>
                      <a:pt x="1822" y="10119"/>
                    </a:lnTo>
                    <a:lnTo>
                      <a:pt x="1822" y="9730"/>
                    </a:lnTo>
                    <a:lnTo>
                      <a:pt x="1822" y="10119"/>
                    </a:lnTo>
                    <a:lnTo>
                      <a:pt x="1561" y="10119"/>
                    </a:lnTo>
                    <a:lnTo>
                      <a:pt x="1561" y="9730"/>
                    </a:lnTo>
                    <a:lnTo>
                      <a:pt x="1561" y="10119"/>
                    </a:lnTo>
                    <a:lnTo>
                      <a:pt x="1301" y="10119"/>
                    </a:lnTo>
                    <a:lnTo>
                      <a:pt x="1301" y="9730"/>
                    </a:lnTo>
                    <a:lnTo>
                      <a:pt x="911" y="9730"/>
                    </a:lnTo>
                    <a:lnTo>
                      <a:pt x="911" y="10119"/>
                    </a:lnTo>
                    <a:lnTo>
                      <a:pt x="911" y="9730"/>
                    </a:lnTo>
                    <a:lnTo>
                      <a:pt x="651" y="9730"/>
                    </a:lnTo>
                    <a:lnTo>
                      <a:pt x="651" y="9146"/>
                    </a:lnTo>
                    <a:lnTo>
                      <a:pt x="0" y="9146"/>
                    </a:lnTo>
                    <a:lnTo>
                      <a:pt x="0" y="8757"/>
                    </a:lnTo>
                    <a:lnTo>
                      <a:pt x="390" y="8757"/>
                    </a:lnTo>
                    <a:lnTo>
                      <a:pt x="390" y="7395"/>
                    </a:lnTo>
                    <a:lnTo>
                      <a:pt x="0" y="7395"/>
                    </a:lnTo>
                    <a:lnTo>
                      <a:pt x="651" y="7395"/>
                    </a:lnTo>
                    <a:lnTo>
                      <a:pt x="651" y="6811"/>
                    </a:lnTo>
                    <a:lnTo>
                      <a:pt x="1561" y="6811"/>
                    </a:lnTo>
                    <a:lnTo>
                      <a:pt x="1561" y="7395"/>
                    </a:lnTo>
                    <a:lnTo>
                      <a:pt x="3383" y="7395"/>
                    </a:lnTo>
                    <a:lnTo>
                      <a:pt x="3383" y="6032"/>
                    </a:lnTo>
                    <a:lnTo>
                      <a:pt x="3773" y="6032"/>
                    </a:lnTo>
                    <a:lnTo>
                      <a:pt x="3773" y="5449"/>
                    </a:lnTo>
                    <a:lnTo>
                      <a:pt x="3773" y="6032"/>
                    </a:lnTo>
                    <a:lnTo>
                      <a:pt x="4034" y="6032"/>
                    </a:lnTo>
                    <a:lnTo>
                      <a:pt x="4034" y="5449"/>
                    </a:lnTo>
                    <a:lnTo>
                      <a:pt x="4294" y="5449"/>
                    </a:lnTo>
                    <a:lnTo>
                      <a:pt x="4034" y="5449"/>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6" name="Shape 173">
                <a:extLst>
                  <a:ext uri="{FF2B5EF4-FFF2-40B4-BE49-F238E27FC236}">
                    <a16:creationId xmlns:a16="http://schemas.microsoft.com/office/drawing/2014/main" id="{CF46A81F-C3E3-4517-BD5C-449728912772}"/>
                  </a:ext>
                </a:extLst>
              </p:cNvPr>
              <p:cNvSpPr/>
              <p:nvPr/>
            </p:nvSpPr>
            <p:spPr>
              <a:xfrm>
                <a:off x="720139" y="1099666"/>
                <a:ext cx="136467" cy="119438"/>
              </a:xfrm>
              <a:custGeom>
                <a:avLst/>
                <a:gdLst/>
                <a:ahLst/>
                <a:cxnLst>
                  <a:cxn ang="0">
                    <a:pos x="wd2" y="hd2"/>
                  </a:cxn>
                  <a:cxn ang="5400000">
                    <a:pos x="wd2" y="hd2"/>
                  </a:cxn>
                  <a:cxn ang="10800000">
                    <a:pos x="wd2" y="hd2"/>
                  </a:cxn>
                  <a:cxn ang="16200000">
                    <a:pos x="wd2" y="hd2"/>
                  </a:cxn>
                </a:cxnLst>
                <a:rect l="0" t="0" r="r" b="b"/>
                <a:pathLst>
                  <a:path w="21600" h="21600" extrusionOk="0">
                    <a:moveTo>
                      <a:pt x="4034" y="5449"/>
                    </a:moveTo>
                    <a:lnTo>
                      <a:pt x="4034" y="4476"/>
                    </a:lnTo>
                    <a:lnTo>
                      <a:pt x="4684" y="4476"/>
                    </a:lnTo>
                    <a:lnTo>
                      <a:pt x="4684" y="4086"/>
                    </a:lnTo>
                    <a:lnTo>
                      <a:pt x="4034" y="4086"/>
                    </a:lnTo>
                    <a:lnTo>
                      <a:pt x="4034" y="4476"/>
                    </a:lnTo>
                    <a:lnTo>
                      <a:pt x="3123" y="4476"/>
                    </a:lnTo>
                    <a:lnTo>
                      <a:pt x="3123" y="4086"/>
                    </a:lnTo>
                    <a:lnTo>
                      <a:pt x="5205" y="4086"/>
                    </a:lnTo>
                    <a:lnTo>
                      <a:pt x="5205" y="3697"/>
                    </a:lnTo>
                    <a:lnTo>
                      <a:pt x="5595" y="3697"/>
                    </a:lnTo>
                    <a:lnTo>
                      <a:pt x="5595" y="3114"/>
                    </a:lnTo>
                    <a:lnTo>
                      <a:pt x="5205" y="3114"/>
                    </a:lnTo>
                    <a:lnTo>
                      <a:pt x="5205" y="2335"/>
                    </a:lnTo>
                    <a:lnTo>
                      <a:pt x="5595" y="2335"/>
                    </a:lnTo>
                    <a:lnTo>
                      <a:pt x="5595" y="1362"/>
                    </a:lnTo>
                    <a:lnTo>
                      <a:pt x="6116" y="1362"/>
                    </a:lnTo>
                    <a:lnTo>
                      <a:pt x="6116" y="1751"/>
                    </a:lnTo>
                    <a:lnTo>
                      <a:pt x="6766" y="1751"/>
                    </a:lnTo>
                    <a:lnTo>
                      <a:pt x="6766" y="1362"/>
                    </a:lnTo>
                    <a:lnTo>
                      <a:pt x="7677" y="1362"/>
                    </a:lnTo>
                    <a:lnTo>
                      <a:pt x="7677" y="973"/>
                    </a:lnTo>
                    <a:lnTo>
                      <a:pt x="8328" y="973"/>
                    </a:lnTo>
                    <a:lnTo>
                      <a:pt x="8328" y="0"/>
                    </a:lnTo>
                    <a:lnTo>
                      <a:pt x="8978" y="0"/>
                    </a:lnTo>
                    <a:lnTo>
                      <a:pt x="8978" y="973"/>
                    </a:lnTo>
                    <a:lnTo>
                      <a:pt x="9239" y="973"/>
                    </a:lnTo>
                    <a:lnTo>
                      <a:pt x="9239" y="1362"/>
                    </a:lnTo>
                    <a:lnTo>
                      <a:pt x="9629" y="1362"/>
                    </a:lnTo>
                    <a:lnTo>
                      <a:pt x="9239" y="1362"/>
                    </a:lnTo>
                    <a:lnTo>
                      <a:pt x="9239" y="1751"/>
                    </a:lnTo>
                    <a:lnTo>
                      <a:pt x="8978" y="1751"/>
                    </a:lnTo>
                    <a:lnTo>
                      <a:pt x="8978" y="2335"/>
                    </a:lnTo>
                    <a:lnTo>
                      <a:pt x="8588" y="2335"/>
                    </a:lnTo>
                    <a:lnTo>
                      <a:pt x="8588" y="2724"/>
                    </a:lnTo>
                    <a:lnTo>
                      <a:pt x="8328" y="2724"/>
                    </a:lnTo>
                    <a:lnTo>
                      <a:pt x="8328" y="3114"/>
                    </a:lnTo>
                    <a:lnTo>
                      <a:pt x="8978" y="3114"/>
                    </a:lnTo>
                    <a:lnTo>
                      <a:pt x="8978" y="4086"/>
                    </a:lnTo>
                    <a:lnTo>
                      <a:pt x="9629" y="4086"/>
                    </a:lnTo>
                    <a:lnTo>
                      <a:pt x="9629" y="4476"/>
                    </a:lnTo>
                    <a:lnTo>
                      <a:pt x="9239" y="4476"/>
                    </a:lnTo>
                    <a:lnTo>
                      <a:pt x="9239" y="5059"/>
                    </a:lnTo>
                    <a:lnTo>
                      <a:pt x="8978" y="5059"/>
                    </a:lnTo>
                    <a:lnTo>
                      <a:pt x="8978" y="5449"/>
                    </a:lnTo>
                    <a:lnTo>
                      <a:pt x="8588" y="5449"/>
                    </a:lnTo>
                    <a:lnTo>
                      <a:pt x="8588" y="5059"/>
                    </a:lnTo>
                    <a:lnTo>
                      <a:pt x="8978" y="5059"/>
                    </a:lnTo>
                    <a:lnTo>
                      <a:pt x="8328" y="5059"/>
                    </a:lnTo>
                    <a:lnTo>
                      <a:pt x="8328" y="4476"/>
                    </a:lnTo>
                    <a:lnTo>
                      <a:pt x="7677" y="4476"/>
                    </a:lnTo>
                    <a:lnTo>
                      <a:pt x="7677" y="4086"/>
                    </a:lnTo>
                    <a:lnTo>
                      <a:pt x="7417" y="4086"/>
                    </a:lnTo>
                    <a:lnTo>
                      <a:pt x="7417" y="3697"/>
                    </a:lnTo>
                    <a:lnTo>
                      <a:pt x="7417" y="4086"/>
                    </a:lnTo>
                    <a:lnTo>
                      <a:pt x="6506" y="4086"/>
                    </a:lnTo>
                    <a:lnTo>
                      <a:pt x="6506" y="4476"/>
                    </a:lnTo>
                    <a:lnTo>
                      <a:pt x="5855" y="4476"/>
                    </a:lnTo>
                    <a:lnTo>
                      <a:pt x="5855" y="5449"/>
                    </a:lnTo>
                    <a:lnTo>
                      <a:pt x="5595" y="5449"/>
                    </a:lnTo>
                    <a:lnTo>
                      <a:pt x="5595" y="5059"/>
                    </a:lnTo>
                    <a:lnTo>
                      <a:pt x="5595" y="5449"/>
                    </a:lnTo>
                    <a:lnTo>
                      <a:pt x="5205" y="5449"/>
                    </a:lnTo>
                    <a:lnTo>
                      <a:pt x="5205" y="6422"/>
                    </a:lnTo>
                    <a:lnTo>
                      <a:pt x="5595" y="6422"/>
                    </a:lnTo>
                    <a:lnTo>
                      <a:pt x="5595" y="7395"/>
                    </a:lnTo>
                    <a:lnTo>
                      <a:pt x="8588" y="7395"/>
                    </a:lnTo>
                    <a:lnTo>
                      <a:pt x="8588" y="6811"/>
                    </a:lnTo>
                    <a:lnTo>
                      <a:pt x="8978" y="6811"/>
                    </a:lnTo>
                    <a:lnTo>
                      <a:pt x="8978" y="7395"/>
                    </a:lnTo>
                    <a:lnTo>
                      <a:pt x="9239" y="7395"/>
                    </a:lnTo>
                    <a:lnTo>
                      <a:pt x="9239" y="8173"/>
                    </a:lnTo>
                    <a:lnTo>
                      <a:pt x="9889" y="8173"/>
                    </a:lnTo>
                    <a:lnTo>
                      <a:pt x="9889" y="7784"/>
                    </a:lnTo>
                    <a:lnTo>
                      <a:pt x="10149" y="7784"/>
                    </a:lnTo>
                    <a:lnTo>
                      <a:pt x="10149" y="7395"/>
                    </a:lnTo>
                    <a:lnTo>
                      <a:pt x="11711" y="7395"/>
                    </a:lnTo>
                    <a:lnTo>
                      <a:pt x="11711" y="7784"/>
                    </a:lnTo>
                    <a:lnTo>
                      <a:pt x="12361" y="7784"/>
                    </a:lnTo>
                    <a:lnTo>
                      <a:pt x="12361" y="8173"/>
                    </a:lnTo>
                    <a:lnTo>
                      <a:pt x="11971" y="8173"/>
                    </a:lnTo>
                    <a:lnTo>
                      <a:pt x="11971" y="8757"/>
                    </a:lnTo>
                    <a:lnTo>
                      <a:pt x="12622" y="8757"/>
                    </a:lnTo>
                    <a:lnTo>
                      <a:pt x="12622" y="8173"/>
                    </a:lnTo>
                    <a:lnTo>
                      <a:pt x="13272" y="8173"/>
                    </a:lnTo>
                    <a:lnTo>
                      <a:pt x="13272" y="8757"/>
                    </a:lnTo>
                    <a:lnTo>
                      <a:pt x="13533" y="8757"/>
                    </a:lnTo>
                    <a:lnTo>
                      <a:pt x="13533" y="9146"/>
                    </a:lnTo>
                    <a:lnTo>
                      <a:pt x="13533" y="8757"/>
                    </a:lnTo>
                    <a:lnTo>
                      <a:pt x="13923" y="8757"/>
                    </a:lnTo>
                    <a:lnTo>
                      <a:pt x="13923" y="8173"/>
                    </a:lnTo>
                    <a:lnTo>
                      <a:pt x="15354" y="8173"/>
                    </a:lnTo>
                    <a:lnTo>
                      <a:pt x="15354" y="8757"/>
                    </a:lnTo>
                    <a:lnTo>
                      <a:pt x="15354" y="8173"/>
                    </a:lnTo>
                    <a:lnTo>
                      <a:pt x="16655" y="8173"/>
                    </a:lnTo>
                    <a:lnTo>
                      <a:pt x="16655" y="7784"/>
                    </a:lnTo>
                    <a:lnTo>
                      <a:pt x="17566" y="7784"/>
                    </a:lnTo>
                    <a:lnTo>
                      <a:pt x="17566" y="8757"/>
                    </a:lnTo>
                    <a:lnTo>
                      <a:pt x="17306" y="8757"/>
                    </a:lnTo>
                    <a:lnTo>
                      <a:pt x="17566" y="8757"/>
                    </a:lnTo>
                    <a:lnTo>
                      <a:pt x="17566" y="9730"/>
                    </a:lnTo>
                    <a:lnTo>
                      <a:pt x="17827" y="9730"/>
                    </a:lnTo>
                    <a:lnTo>
                      <a:pt x="17827" y="10508"/>
                    </a:lnTo>
                    <a:lnTo>
                      <a:pt x="17566" y="10508"/>
                    </a:lnTo>
                    <a:lnTo>
                      <a:pt x="17566" y="11092"/>
                    </a:lnTo>
                    <a:lnTo>
                      <a:pt x="17827" y="11092"/>
                    </a:lnTo>
                    <a:lnTo>
                      <a:pt x="17827" y="11870"/>
                    </a:lnTo>
                    <a:lnTo>
                      <a:pt x="18217" y="11870"/>
                    </a:lnTo>
                    <a:lnTo>
                      <a:pt x="18217" y="12454"/>
                    </a:lnTo>
                    <a:lnTo>
                      <a:pt x="18867" y="12454"/>
                    </a:lnTo>
                    <a:lnTo>
                      <a:pt x="18867" y="11481"/>
                    </a:lnTo>
                    <a:lnTo>
                      <a:pt x="19778" y="11481"/>
                    </a:lnTo>
                    <a:lnTo>
                      <a:pt x="19778" y="11870"/>
                    </a:lnTo>
                    <a:lnTo>
                      <a:pt x="20299" y="11870"/>
                    </a:lnTo>
                    <a:lnTo>
                      <a:pt x="20299" y="12454"/>
                    </a:lnTo>
                    <a:lnTo>
                      <a:pt x="20949" y="12454"/>
                    </a:lnTo>
                    <a:lnTo>
                      <a:pt x="20949" y="12843"/>
                    </a:lnTo>
                    <a:lnTo>
                      <a:pt x="20689" y="12843"/>
                    </a:lnTo>
                    <a:lnTo>
                      <a:pt x="20689" y="14789"/>
                    </a:lnTo>
                    <a:lnTo>
                      <a:pt x="20949" y="14789"/>
                    </a:lnTo>
                    <a:lnTo>
                      <a:pt x="20949" y="15568"/>
                    </a:lnTo>
                    <a:lnTo>
                      <a:pt x="21210" y="15568"/>
                    </a:lnTo>
                    <a:lnTo>
                      <a:pt x="21210" y="16541"/>
                    </a:lnTo>
                    <a:lnTo>
                      <a:pt x="20949" y="16541"/>
                    </a:lnTo>
                    <a:lnTo>
                      <a:pt x="20949" y="16930"/>
                    </a:lnTo>
                    <a:lnTo>
                      <a:pt x="21210" y="16930"/>
                    </a:lnTo>
                    <a:lnTo>
                      <a:pt x="21210" y="17514"/>
                    </a:lnTo>
                    <a:lnTo>
                      <a:pt x="21600" y="17514"/>
                    </a:lnTo>
                    <a:lnTo>
                      <a:pt x="21600" y="18486"/>
                    </a:lnTo>
                    <a:lnTo>
                      <a:pt x="20949" y="18486"/>
                    </a:lnTo>
                    <a:lnTo>
                      <a:pt x="20949" y="18876"/>
                    </a:lnTo>
                    <a:lnTo>
                      <a:pt x="20949" y="18486"/>
                    </a:lnTo>
                    <a:lnTo>
                      <a:pt x="20689" y="18486"/>
                    </a:lnTo>
                    <a:lnTo>
                      <a:pt x="20689" y="17903"/>
                    </a:lnTo>
                    <a:lnTo>
                      <a:pt x="19128" y="17903"/>
                    </a:lnTo>
                    <a:lnTo>
                      <a:pt x="19128" y="18486"/>
                    </a:lnTo>
                    <a:lnTo>
                      <a:pt x="18217" y="18486"/>
                    </a:lnTo>
                    <a:lnTo>
                      <a:pt x="18217" y="18876"/>
                    </a:lnTo>
                    <a:lnTo>
                      <a:pt x="17566" y="18876"/>
                    </a:lnTo>
                    <a:lnTo>
                      <a:pt x="17566" y="18486"/>
                    </a:lnTo>
                    <a:lnTo>
                      <a:pt x="17827" y="18486"/>
                    </a:lnTo>
                    <a:lnTo>
                      <a:pt x="17827" y="17903"/>
                    </a:lnTo>
                    <a:lnTo>
                      <a:pt x="17566" y="17903"/>
                    </a:lnTo>
                    <a:lnTo>
                      <a:pt x="17566" y="17514"/>
                    </a:lnTo>
                    <a:lnTo>
                      <a:pt x="16395" y="17514"/>
                    </a:lnTo>
                    <a:lnTo>
                      <a:pt x="16395" y="17903"/>
                    </a:lnTo>
                    <a:lnTo>
                      <a:pt x="16005" y="17903"/>
                    </a:lnTo>
                    <a:lnTo>
                      <a:pt x="16005" y="18486"/>
                    </a:lnTo>
                    <a:lnTo>
                      <a:pt x="15354" y="18486"/>
                    </a:lnTo>
                    <a:lnTo>
                      <a:pt x="15354" y="18876"/>
                    </a:lnTo>
                    <a:lnTo>
                      <a:pt x="15094" y="18876"/>
                    </a:lnTo>
                    <a:lnTo>
                      <a:pt x="15094" y="19265"/>
                    </a:lnTo>
                    <a:lnTo>
                      <a:pt x="14834" y="19265"/>
                    </a:lnTo>
                    <a:lnTo>
                      <a:pt x="14834" y="19849"/>
                    </a:lnTo>
                    <a:lnTo>
                      <a:pt x="13923" y="19849"/>
                    </a:lnTo>
                    <a:lnTo>
                      <a:pt x="13923" y="20238"/>
                    </a:lnTo>
                    <a:lnTo>
                      <a:pt x="13272" y="20238"/>
                    </a:lnTo>
                    <a:lnTo>
                      <a:pt x="13272" y="20627"/>
                    </a:lnTo>
                    <a:lnTo>
                      <a:pt x="12622" y="20627"/>
                    </a:lnTo>
                    <a:lnTo>
                      <a:pt x="12622" y="21211"/>
                    </a:lnTo>
                    <a:lnTo>
                      <a:pt x="12361" y="21211"/>
                    </a:lnTo>
                    <a:lnTo>
                      <a:pt x="12361" y="21600"/>
                    </a:lnTo>
                    <a:lnTo>
                      <a:pt x="11971" y="21600"/>
                    </a:lnTo>
                    <a:lnTo>
                      <a:pt x="11971" y="21211"/>
                    </a:lnTo>
                    <a:lnTo>
                      <a:pt x="11711" y="21211"/>
                    </a:lnTo>
                    <a:lnTo>
                      <a:pt x="11711" y="20627"/>
                    </a:lnTo>
                    <a:lnTo>
                      <a:pt x="11451" y="20627"/>
                    </a:lnTo>
                    <a:lnTo>
                      <a:pt x="11451" y="19849"/>
                    </a:lnTo>
                    <a:lnTo>
                      <a:pt x="11060" y="19849"/>
                    </a:lnTo>
                    <a:lnTo>
                      <a:pt x="11060" y="19265"/>
                    </a:lnTo>
                    <a:lnTo>
                      <a:pt x="11451" y="19265"/>
                    </a:lnTo>
                    <a:lnTo>
                      <a:pt x="11451" y="16930"/>
                    </a:lnTo>
                    <a:lnTo>
                      <a:pt x="11711" y="16930"/>
                    </a:lnTo>
                    <a:lnTo>
                      <a:pt x="11711" y="15178"/>
                    </a:lnTo>
                    <a:lnTo>
                      <a:pt x="11060" y="15178"/>
                    </a:lnTo>
                    <a:lnTo>
                      <a:pt x="11060" y="15568"/>
                    </a:lnTo>
                    <a:lnTo>
                      <a:pt x="11060" y="15178"/>
                    </a:lnTo>
                    <a:lnTo>
                      <a:pt x="10800" y="15178"/>
                    </a:lnTo>
                    <a:lnTo>
                      <a:pt x="10800" y="14789"/>
                    </a:lnTo>
                    <a:lnTo>
                      <a:pt x="11060" y="14789"/>
                    </a:lnTo>
                    <a:lnTo>
                      <a:pt x="11060" y="13427"/>
                    </a:lnTo>
                    <a:lnTo>
                      <a:pt x="10540" y="13427"/>
                    </a:lnTo>
                    <a:lnTo>
                      <a:pt x="10540" y="12843"/>
                    </a:lnTo>
                    <a:lnTo>
                      <a:pt x="9239" y="12843"/>
                    </a:lnTo>
                    <a:lnTo>
                      <a:pt x="9239" y="13427"/>
                    </a:lnTo>
                    <a:lnTo>
                      <a:pt x="8978" y="13427"/>
                    </a:lnTo>
                    <a:lnTo>
                      <a:pt x="8978" y="13816"/>
                    </a:lnTo>
                    <a:lnTo>
                      <a:pt x="8588" y="13816"/>
                    </a:lnTo>
                    <a:lnTo>
                      <a:pt x="8588" y="14789"/>
                    </a:lnTo>
                    <a:lnTo>
                      <a:pt x="8328" y="14789"/>
                    </a:lnTo>
                    <a:lnTo>
                      <a:pt x="8328" y="15178"/>
                    </a:lnTo>
                    <a:lnTo>
                      <a:pt x="7677" y="15178"/>
                    </a:lnTo>
                    <a:lnTo>
                      <a:pt x="7677" y="15568"/>
                    </a:lnTo>
                    <a:lnTo>
                      <a:pt x="8067" y="15568"/>
                    </a:lnTo>
                    <a:lnTo>
                      <a:pt x="8067" y="16930"/>
                    </a:lnTo>
                    <a:lnTo>
                      <a:pt x="5855" y="16930"/>
                    </a:lnTo>
                    <a:lnTo>
                      <a:pt x="5855" y="17514"/>
                    </a:lnTo>
                    <a:lnTo>
                      <a:pt x="5595" y="17514"/>
                    </a:lnTo>
                    <a:lnTo>
                      <a:pt x="5595" y="19265"/>
                    </a:lnTo>
                    <a:lnTo>
                      <a:pt x="4945" y="19265"/>
                    </a:lnTo>
                    <a:lnTo>
                      <a:pt x="4945" y="18876"/>
                    </a:lnTo>
                    <a:lnTo>
                      <a:pt x="4684" y="18876"/>
                    </a:lnTo>
                    <a:lnTo>
                      <a:pt x="4684" y="18486"/>
                    </a:lnTo>
                    <a:lnTo>
                      <a:pt x="4034" y="18486"/>
                    </a:lnTo>
                    <a:lnTo>
                      <a:pt x="4034" y="18876"/>
                    </a:lnTo>
                    <a:lnTo>
                      <a:pt x="4034" y="18486"/>
                    </a:lnTo>
                    <a:lnTo>
                      <a:pt x="3773" y="18486"/>
                    </a:lnTo>
                    <a:lnTo>
                      <a:pt x="3773" y="18876"/>
                    </a:lnTo>
                    <a:lnTo>
                      <a:pt x="3123" y="18876"/>
                    </a:lnTo>
                    <a:lnTo>
                      <a:pt x="3123" y="19265"/>
                    </a:lnTo>
                    <a:lnTo>
                      <a:pt x="2472" y="19265"/>
                    </a:lnTo>
                    <a:lnTo>
                      <a:pt x="2472" y="19849"/>
                    </a:lnTo>
                    <a:lnTo>
                      <a:pt x="2212" y="19849"/>
                    </a:lnTo>
                    <a:lnTo>
                      <a:pt x="2212" y="20238"/>
                    </a:lnTo>
                    <a:lnTo>
                      <a:pt x="1561" y="20238"/>
                    </a:lnTo>
                    <a:lnTo>
                      <a:pt x="1561" y="19849"/>
                    </a:lnTo>
                    <a:lnTo>
                      <a:pt x="1301" y="19849"/>
                    </a:lnTo>
                    <a:lnTo>
                      <a:pt x="1301" y="16930"/>
                    </a:lnTo>
                    <a:lnTo>
                      <a:pt x="1561" y="16930"/>
                    </a:lnTo>
                    <a:lnTo>
                      <a:pt x="1561" y="16541"/>
                    </a:lnTo>
                    <a:lnTo>
                      <a:pt x="1822" y="16541"/>
                    </a:lnTo>
                    <a:lnTo>
                      <a:pt x="1822" y="15568"/>
                    </a:lnTo>
                    <a:lnTo>
                      <a:pt x="2472" y="15568"/>
                    </a:lnTo>
                    <a:lnTo>
                      <a:pt x="2472" y="14789"/>
                    </a:lnTo>
                    <a:lnTo>
                      <a:pt x="2733" y="14789"/>
                    </a:lnTo>
                    <a:lnTo>
                      <a:pt x="2733" y="13816"/>
                    </a:lnTo>
                    <a:lnTo>
                      <a:pt x="2472" y="13816"/>
                    </a:lnTo>
                    <a:lnTo>
                      <a:pt x="2472" y="12843"/>
                    </a:lnTo>
                    <a:lnTo>
                      <a:pt x="2212" y="12843"/>
                    </a:lnTo>
                    <a:lnTo>
                      <a:pt x="2212" y="12454"/>
                    </a:lnTo>
                    <a:lnTo>
                      <a:pt x="1822" y="12454"/>
                    </a:lnTo>
                    <a:lnTo>
                      <a:pt x="1822" y="11481"/>
                    </a:lnTo>
                    <a:lnTo>
                      <a:pt x="2212" y="11481"/>
                    </a:lnTo>
                    <a:lnTo>
                      <a:pt x="2212" y="11092"/>
                    </a:lnTo>
                    <a:lnTo>
                      <a:pt x="1822" y="11092"/>
                    </a:lnTo>
                    <a:lnTo>
                      <a:pt x="2212" y="11092"/>
                    </a:lnTo>
                    <a:lnTo>
                      <a:pt x="2212" y="10119"/>
                    </a:lnTo>
                    <a:lnTo>
                      <a:pt x="1822" y="10119"/>
                    </a:lnTo>
                    <a:lnTo>
                      <a:pt x="1822" y="9730"/>
                    </a:lnTo>
                    <a:lnTo>
                      <a:pt x="1822" y="10119"/>
                    </a:lnTo>
                    <a:lnTo>
                      <a:pt x="1561" y="10119"/>
                    </a:lnTo>
                    <a:lnTo>
                      <a:pt x="1561" y="9730"/>
                    </a:lnTo>
                    <a:lnTo>
                      <a:pt x="1561" y="10119"/>
                    </a:lnTo>
                    <a:lnTo>
                      <a:pt x="1301" y="10119"/>
                    </a:lnTo>
                    <a:lnTo>
                      <a:pt x="1301" y="9730"/>
                    </a:lnTo>
                    <a:lnTo>
                      <a:pt x="911" y="9730"/>
                    </a:lnTo>
                    <a:lnTo>
                      <a:pt x="911" y="10119"/>
                    </a:lnTo>
                    <a:lnTo>
                      <a:pt x="911" y="9730"/>
                    </a:lnTo>
                    <a:lnTo>
                      <a:pt x="651" y="9730"/>
                    </a:lnTo>
                    <a:lnTo>
                      <a:pt x="651" y="9146"/>
                    </a:lnTo>
                    <a:lnTo>
                      <a:pt x="0" y="9146"/>
                    </a:lnTo>
                    <a:lnTo>
                      <a:pt x="0" y="8757"/>
                    </a:lnTo>
                    <a:lnTo>
                      <a:pt x="390" y="8757"/>
                    </a:lnTo>
                    <a:lnTo>
                      <a:pt x="390" y="7395"/>
                    </a:lnTo>
                    <a:lnTo>
                      <a:pt x="0" y="7395"/>
                    </a:lnTo>
                    <a:lnTo>
                      <a:pt x="651" y="7395"/>
                    </a:lnTo>
                    <a:lnTo>
                      <a:pt x="651" y="6811"/>
                    </a:lnTo>
                    <a:lnTo>
                      <a:pt x="1561" y="6811"/>
                    </a:lnTo>
                    <a:lnTo>
                      <a:pt x="1561" y="7395"/>
                    </a:lnTo>
                    <a:lnTo>
                      <a:pt x="3383" y="7395"/>
                    </a:lnTo>
                    <a:lnTo>
                      <a:pt x="3383" y="6032"/>
                    </a:lnTo>
                    <a:lnTo>
                      <a:pt x="3773" y="6032"/>
                    </a:lnTo>
                    <a:lnTo>
                      <a:pt x="3773" y="5449"/>
                    </a:lnTo>
                    <a:lnTo>
                      <a:pt x="3773" y="6032"/>
                    </a:lnTo>
                    <a:lnTo>
                      <a:pt x="4034" y="6032"/>
                    </a:lnTo>
                    <a:lnTo>
                      <a:pt x="4034" y="5449"/>
                    </a:lnTo>
                    <a:lnTo>
                      <a:pt x="4294" y="5449"/>
                    </a:lnTo>
                    <a:lnTo>
                      <a:pt x="4034" y="5449"/>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7" name="Shape 174">
                <a:extLst>
                  <a:ext uri="{FF2B5EF4-FFF2-40B4-BE49-F238E27FC236}">
                    <a16:creationId xmlns:a16="http://schemas.microsoft.com/office/drawing/2014/main" id="{82E79D48-025D-4BCD-AB8D-273DB5604B9A}"/>
                  </a:ext>
                </a:extLst>
              </p:cNvPr>
              <p:cNvSpPr/>
              <p:nvPr/>
            </p:nvSpPr>
            <p:spPr>
              <a:xfrm>
                <a:off x="1249557" y="1660259"/>
                <a:ext cx="145510" cy="405653"/>
              </a:xfrm>
              <a:custGeom>
                <a:avLst/>
                <a:gdLst/>
                <a:ahLst/>
                <a:cxnLst>
                  <a:cxn ang="0">
                    <a:pos x="wd2" y="hd2"/>
                  </a:cxn>
                  <a:cxn ang="5400000">
                    <a:pos x="wd2" y="hd2"/>
                  </a:cxn>
                  <a:cxn ang="10800000">
                    <a:pos x="wd2" y="hd2"/>
                  </a:cxn>
                  <a:cxn ang="16200000">
                    <a:pos x="wd2" y="hd2"/>
                  </a:cxn>
                </a:cxnLst>
                <a:rect l="0" t="0" r="r" b="b"/>
                <a:pathLst>
                  <a:path w="21600" h="21600" extrusionOk="0">
                    <a:moveTo>
                      <a:pt x="14400" y="12662"/>
                    </a:moveTo>
                    <a:lnTo>
                      <a:pt x="14156" y="12662"/>
                    </a:lnTo>
                    <a:lnTo>
                      <a:pt x="14156" y="12376"/>
                    </a:lnTo>
                    <a:lnTo>
                      <a:pt x="13912" y="12376"/>
                    </a:lnTo>
                    <a:lnTo>
                      <a:pt x="13912" y="12204"/>
                    </a:lnTo>
                    <a:lnTo>
                      <a:pt x="13546" y="12204"/>
                    </a:lnTo>
                    <a:lnTo>
                      <a:pt x="13546" y="12376"/>
                    </a:lnTo>
                    <a:lnTo>
                      <a:pt x="13546" y="12204"/>
                    </a:lnTo>
                    <a:lnTo>
                      <a:pt x="13302" y="12204"/>
                    </a:lnTo>
                    <a:lnTo>
                      <a:pt x="13302" y="12490"/>
                    </a:lnTo>
                    <a:lnTo>
                      <a:pt x="13546" y="12490"/>
                    </a:lnTo>
                    <a:lnTo>
                      <a:pt x="12692" y="12490"/>
                    </a:lnTo>
                    <a:lnTo>
                      <a:pt x="12692" y="11803"/>
                    </a:lnTo>
                    <a:lnTo>
                      <a:pt x="12447" y="11803"/>
                    </a:lnTo>
                    <a:lnTo>
                      <a:pt x="12447" y="11688"/>
                    </a:lnTo>
                    <a:lnTo>
                      <a:pt x="11837" y="11688"/>
                    </a:lnTo>
                    <a:lnTo>
                      <a:pt x="11837" y="11402"/>
                    </a:lnTo>
                    <a:lnTo>
                      <a:pt x="10739" y="11402"/>
                    </a:lnTo>
                    <a:lnTo>
                      <a:pt x="10739" y="11573"/>
                    </a:lnTo>
                    <a:lnTo>
                      <a:pt x="10373" y="11573"/>
                    </a:lnTo>
                    <a:lnTo>
                      <a:pt x="10373" y="11402"/>
                    </a:lnTo>
                    <a:lnTo>
                      <a:pt x="9519" y="11402"/>
                    </a:lnTo>
                    <a:lnTo>
                      <a:pt x="9519" y="11688"/>
                    </a:lnTo>
                    <a:lnTo>
                      <a:pt x="9275" y="11688"/>
                    </a:lnTo>
                    <a:lnTo>
                      <a:pt x="9275" y="11402"/>
                    </a:lnTo>
                    <a:lnTo>
                      <a:pt x="8908" y="11402"/>
                    </a:lnTo>
                    <a:lnTo>
                      <a:pt x="8908" y="11287"/>
                    </a:lnTo>
                    <a:lnTo>
                      <a:pt x="9275" y="11287"/>
                    </a:lnTo>
                    <a:lnTo>
                      <a:pt x="9275" y="11115"/>
                    </a:lnTo>
                    <a:lnTo>
                      <a:pt x="8908" y="11115"/>
                    </a:lnTo>
                    <a:lnTo>
                      <a:pt x="8908" y="11001"/>
                    </a:lnTo>
                    <a:lnTo>
                      <a:pt x="8908" y="11115"/>
                    </a:lnTo>
                    <a:lnTo>
                      <a:pt x="8908" y="11001"/>
                    </a:lnTo>
                    <a:lnTo>
                      <a:pt x="9275" y="11001"/>
                    </a:lnTo>
                    <a:lnTo>
                      <a:pt x="9275" y="10313"/>
                    </a:lnTo>
                    <a:lnTo>
                      <a:pt x="9519" y="10313"/>
                    </a:lnTo>
                    <a:lnTo>
                      <a:pt x="9519" y="10198"/>
                    </a:lnTo>
                    <a:lnTo>
                      <a:pt x="7444" y="10198"/>
                    </a:lnTo>
                    <a:lnTo>
                      <a:pt x="7444" y="10313"/>
                    </a:lnTo>
                    <a:lnTo>
                      <a:pt x="6956" y="10313"/>
                    </a:lnTo>
                    <a:lnTo>
                      <a:pt x="6956" y="10599"/>
                    </a:lnTo>
                    <a:lnTo>
                      <a:pt x="7200" y="10599"/>
                    </a:lnTo>
                    <a:lnTo>
                      <a:pt x="7200" y="11001"/>
                    </a:lnTo>
                    <a:lnTo>
                      <a:pt x="6956" y="11001"/>
                    </a:lnTo>
                    <a:lnTo>
                      <a:pt x="6956" y="11402"/>
                    </a:lnTo>
                    <a:lnTo>
                      <a:pt x="6590" y="11402"/>
                    </a:lnTo>
                    <a:lnTo>
                      <a:pt x="6590" y="11573"/>
                    </a:lnTo>
                    <a:lnTo>
                      <a:pt x="6956" y="11573"/>
                    </a:lnTo>
                    <a:lnTo>
                      <a:pt x="6956" y="12204"/>
                    </a:lnTo>
                    <a:lnTo>
                      <a:pt x="6590" y="12204"/>
                    </a:lnTo>
                    <a:lnTo>
                      <a:pt x="6590" y="12490"/>
                    </a:lnTo>
                    <a:lnTo>
                      <a:pt x="6346" y="12490"/>
                    </a:lnTo>
                    <a:lnTo>
                      <a:pt x="6590" y="12490"/>
                    </a:lnTo>
                    <a:lnTo>
                      <a:pt x="6590" y="12662"/>
                    </a:lnTo>
                    <a:lnTo>
                      <a:pt x="6346" y="12662"/>
                    </a:lnTo>
                    <a:lnTo>
                      <a:pt x="6346" y="12891"/>
                    </a:lnTo>
                    <a:lnTo>
                      <a:pt x="6102" y="12891"/>
                    </a:lnTo>
                    <a:lnTo>
                      <a:pt x="6102" y="13178"/>
                    </a:lnTo>
                    <a:lnTo>
                      <a:pt x="5736" y="13178"/>
                    </a:lnTo>
                    <a:lnTo>
                      <a:pt x="5736" y="13579"/>
                    </a:lnTo>
                    <a:lnTo>
                      <a:pt x="5492" y="13579"/>
                    </a:lnTo>
                    <a:lnTo>
                      <a:pt x="5492" y="13751"/>
                    </a:lnTo>
                    <a:lnTo>
                      <a:pt x="5736" y="13751"/>
                    </a:lnTo>
                    <a:lnTo>
                      <a:pt x="5736" y="14152"/>
                    </a:lnTo>
                    <a:lnTo>
                      <a:pt x="5492" y="14152"/>
                    </a:lnTo>
                    <a:lnTo>
                      <a:pt x="5492" y="14266"/>
                    </a:lnTo>
                    <a:lnTo>
                      <a:pt x="5247" y="14266"/>
                    </a:lnTo>
                    <a:lnTo>
                      <a:pt x="5247" y="14381"/>
                    </a:lnTo>
                    <a:lnTo>
                      <a:pt x="4881" y="14381"/>
                    </a:lnTo>
                    <a:lnTo>
                      <a:pt x="4881" y="14667"/>
                    </a:lnTo>
                    <a:lnTo>
                      <a:pt x="5247" y="14667"/>
                    </a:lnTo>
                    <a:lnTo>
                      <a:pt x="4881" y="14667"/>
                    </a:lnTo>
                    <a:lnTo>
                      <a:pt x="4881" y="14782"/>
                    </a:lnTo>
                    <a:lnTo>
                      <a:pt x="4637" y="14782"/>
                    </a:lnTo>
                    <a:lnTo>
                      <a:pt x="4881" y="14782"/>
                    </a:lnTo>
                    <a:lnTo>
                      <a:pt x="4881" y="15068"/>
                    </a:lnTo>
                    <a:lnTo>
                      <a:pt x="4637" y="15068"/>
                    </a:lnTo>
                    <a:lnTo>
                      <a:pt x="4637" y="15240"/>
                    </a:lnTo>
                    <a:lnTo>
                      <a:pt x="4881" y="15240"/>
                    </a:lnTo>
                    <a:lnTo>
                      <a:pt x="4881" y="15355"/>
                    </a:lnTo>
                    <a:lnTo>
                      <a:pt x="4637" y="15355"/>
                    </a:lnTo>
                    <a:lnTo>
                      <a:pt x="4637" y="15469"/>
                    </a:lnTo>
                    <a:lnTo>
                      <a:pt x="4881" y="15469"/>
                    </a:lnTo>
                    <a:lnTo>
                      <a:pt x="4637" y="15469"/>
                    </a:lnTo>
                    <a:lnTo>
                      <a:pt x="4637" y="15756"/>
                    </a:lnTo>
                    <a:lnTo>
                      <a:pt x="4881" y="15756"/>
                    </a:lnTo>
                    <a:lnTo>
                      <a:pt x="4881" y="16042"/>
                    </a:lnTo>
                    <a:lnTo>
                      <a:pt x="5247" y="16042"/>
                    </a:lnTo>
                    <a:lnTo>
                      <a:pt x="5247" y="16329"/>
                    </a:lnTo>
                    <a:lnTo>
                      <a:pt x="4881" y="16329"/>
                    </a:lnTo>
                    <a:lnTo>
                      <a:pt x="4881" y="16444"/>
                    </a:lnTo>
                    <a:lnTo>
                      <a:pt x="5492" y="16444"/>
                    </a:lnTo>
                    <a:lnTo>
                      <a:pt x="5492" y="16329"/>
                    </a:lnTo>
                    <a:lnTo>
                      <a:pt x="6102" y="16329"/>
                    </a:lnTo>
                    <a:lnTo>
                      <a:pt x="6102" y="16157"/>
                    </a:lnTo>
                    <a:lnTo>
                      <a:pt x="5736" y="16157"/>
                    </a:lnTo>
                    <a:lnTo>
                      <a:pt x="6102" y="16157"/>
                    </a:lnTo>
                    <a:lnTo>
                      <a:pt x="6102" y="16042"/>
                    </a:lnTo>
                    <a:lnTo>
                      <a:pt x="5736" y="16042"/>
                    </a:lnTo>
                    <a:lnTo>
                      <a:pt x="5736" y="15871"/>
                    </a:lnTo>
                    <a:lnTo>
                      <a:pt x="6102" y="15871"/>
                    </a:lnTo>
                    <a:lnTo>
                      <a:pt x="5736" y="15871"/>
                    </a:lnTo>
                    <a:lnTo>
                      <a:pt x="5736" y="15756"/>
                    </a:lnTo>
                    <a:lnTo>
                      <a:pt x="6102" y="15756"/>
                    </a:lnTo>
                    <a:lnTo>
                      <a:pt x="6102" y="15871"/>
                    </a:lnTo>
                    <a:lnTo>
                      <a:pt x="6346" y="15871"/>
                    </a:lnTo>
                    <a:lnTo>
                      <a:pt x="6346" y="16042"/>
                    </a:lnTo>
                    <a:lnTo>
                      <a:pt x="6102" y="16042"/>
                    </a:lnTo>
                    <a:lnTo>
                      <a:pt x="6102" y="16329"/>
                    </a:lnTo>
                    <a:lnTo>
                      <a:pt x="6590" y="16329"/>
                    </a:lnTo>
                    <a:lnTo>
                      <a:pt x="6590" y="15871"/>
                    </a:lnTo>
                    <a:lnTo>
                      <a:pt x="6956" y="15871"/>
                    </a:lnTo>
                    <a:lnTo>
                      <a:pt x="6956" y="15756"/>
                    </a:lnTo>
                    <a:lnTo>
                      <a:pt x="6590" y="15756"/>
                    </a:lnTo>
                    <a:lnTo>
                      <a:pt x="6590" y="15469"/>
                    </a:lnTo>
                    <a:lnTo>
                      <a:pt x="6956" y="15469"/>
                    </a:lnTo>
                    <a:lnTo>
                      <a:pt x="6956" y="15641"/>
                    </a:lnTo>
                    <a:lnTo>
                      <a:pt x="7200" y="15641"/>
                    </a:lnTo>
                    <a:lnTo>
                      <a:pt x="7200" y="16157"/>
                    </a:lnTo>
                    <a:lnTo>
                      <a:pt x="6956" y="16157"/>
                    </a:lnTo>
                    <a:lnTo>
                      <a:pt x="6956" y="16329"/>
                    </a:lnTo>
                    <a:lnTo>
                      <a:pt x="6590" y="16329"/>
                    </a:lnTo>
                    <a:lnTo>
                      <a:pt x="6590" y="17246"/>
                    </a:lnTo>
                    <a:lnTo>
                      <a:pt x="6956" y="17246"/>
                    </a:lnTo>
                    <a:lnTo>
                      <a:pt x="6956" y="17418"/>
                    </a:lnTo>
                    <a:lnTo>
                      <a:pt x="7200" y="17418"/>
                    </a:lnTo>
                    <a:lnTo>
                      <a:pt x="7200" y="17532"/>
                    </a:lnTo>
                    <a:lnTo>
                      <a:pt x="7200" y="17418"/>
                    </a:lnTo>
                    <a:lnTo>
                      <a:pt x="7444" y="17418"/>
                    </a:lnTo>
                    <a:lnTo>
                      <a:pt x="7444" y="17647"/>
                    </a:lnTo>
                    <a:lnTo>
                      <a:pt x="7810" y="17647"/>
                    </a:lnTo>
                    <a:lnTo>
                      <a:pt x="7810" y="18449"/>
                    </a:lnTo>
                    <a:lnTo>
                      <a:pt x="8054" y="18449"/>
                    </a:lnTo>
                    <a:lnTo>
                      <a:pt x="8054" y="19136"/>
                    </a:lnTo>
                    <a:lnTo>
                      <a:pt x="8420" y="19136"/>
                    </a:lnTo>
                    <a:lnTo>
                      <a:pt x="8420" y="19308"/>
                    </a:lnTo>
                    <a:lnTo>
                      <a:pt x="8664" y="19308"/>
                    </a:lnTo>
                    <a:lnTo>
                      <a:pt x="8664" y="19537"/>
                    </a:lnTo>
                    <a:lnTo>
                      <a:pt x="8908" y="19537"/>
                    </a:lnTo>
                    <a:lnTo>
                      <a:pt x="8908" y="19709"/>
                    </a:lnTo>
                    <a:lnTo>
                      <a:pt x="9275" y="19709"/>
                    </a:lnTo>
                    <a:lnTo>
                      <a:pt x="9275" y="19824"/>
                    </a:lnTo>
                    <a:lnTo>
                      <a:pt x="10129" y="19824"/>
                    </a:lnTo>
                    <a:lnTo>
                      <a:pt x="10129" y="19709"/>
                    </a:lnTo>
                    <a:lnTo>
                      <a:pt x="10373" y="19709"/>
                    </a:lnTo>
                    <a:lnTo>
                      <a:pt x="10373" y="19824"/>
                    </a:lnTo>
                    <a:lnTo>
                      <a:pt x="11227" y="19824"/>
                    </a:lnTo>
                    <a:lnTo>
                      <a:pt x="11227" y="20225"/>
                    </a:lnTo>
                    <a:lnTo>
                      <a:pt x="11593" y="20225"/>
                    </a:lnTo>
                    <a:lnTo>
                      <a:pt x="11593" y="20397"/>
                    </a:lnTo>
                    <a:lnTo>
                      <a:pt x="11837" y="20397"/>
                    </a:lnTo>
                    <a:lnTo>
                      <a:pt x="11837" y="20511"/>
                    </a:lnTo>
                    <a:lnTo>
                      <a:pt x="12081" y="20511"/>
                    </a:lnTo>
                    <a:lnTo>
                      <a:pt x="12081" y="20626"/>
                    </a:lnTo>
                    <a:lnTo>
                      <a:pt x="12447" y="20626"/>
                    </a:lnTo>
                    <a:lnTo>
                      <a:pt x="12447" y="20912"/>
                    </a:lnTo>
                    <a:lnTo>
                      <a:pt x="12081" y="20912"/>
                    </a:lnTo>
                    <a:lnTo>
                      <a:pt x="12081" y="21199"/>
                    </a:lnTo>
                    <a:lnTo>
                      <a:pt x="11837" y="21199"/>
                    </a:lnTo>
                    <a:lnTo>
                      <a:pt x="11837" y="21485"/>
                    </a:lnTo>
                    <a:lnTo>
                      <a:pt x="11227" y="21485"/>
                    </a:lnTo>
                    <a:lnTo>
                      <a:pt x="11227" y="21199"/>
                    </a:lnTo>
                    <a:lnTo>
                      <a:pt x="10739" y="21199"/>
                    </a:lnTo>
                    <a:lnTo>
                      <a:pt x="10739" y="21314"/>
                    </a:lnTo>
                    <a:lnTo>
                      <a:pt x="10373" y="21314"/>
                    </a:lnTo>
                    <a:lnTo>
                      <a:pt x="10373" y="21485"/>
                    </a:lnTo>
                    <a:lnTo>
                      <a:pt x="10129" y="21485"/>
                    </a:lnTo>
                    <a:lnTo>
                      <a:pt x="10129" y="21600"/>
                    </a:lnTo>
                    <a:lnTo>
                      <a:pt x="9763" y="21600"/>
                    </a:lnTo>
                    <a:lnTo>
                      <a:pt x="9763" y="21485"/>
                    </a:lnTo>
                    <a:lnTo>
                      <a:pt x="9519" y="21485"/>
                    </a:lnTo>
                    <a:lnTo>
                      <a:pt x="9519" y="21199"/>
                    </a:lnTo>
                    <a:lnTo>
                      <a:pt x="9763" y="21199"/>
                    </a:lnTo>
                    <a:lnTo>
                      <a:pt x="9763" y="20798"/>
                    </a:lnTo>
                    <a:lnTo>
                      <a:pt x="9519" y="20798"/>
                    </a:lnTo>
                    <a:lnTo>
                      <a:pt x="9519" y="20626"/>
                    </a:lnTo>
                    <a:lnTo>
                      <a:pt x="9519" y="20798"/>
                    </a:lnTo>
                    <a:lnTo>
                      <a:pt x="8908" y="20798"/>
                    </a:lnTo>
                    <a:lnTo>
                      <a:pt x="8908" y="20397"/>
                    </a:lnTo>
                    <a:lnTo>
                      <a:pt x="7810" y="20397"/>
                    </a:lnTo>
                    <a:lnTo>
                      <a:pt x="7810" y="20110"/>
                    </a:lnTo>
                    <a:lnTo>
                      <a:pt x="7200" y="20110"/>
                    </a:lnTo>
                    <a:lnTo>
                      <a:pt x="7200" y="20511"/>
                    </a:lnTo>
                    <a:lnTo>
                      <a:pt x="6956" y="20511"/>
                    </a:lnTo>
                    <a:lnTo>
                      <a:pt x="6956" y="20397"/>
                    </a:lnTo>
                    <a:lnTo>
                      <a:pt x="6590" y="20397"/>
                    </a:lnTo>
                    <a:lnTo>
                      <a:pt x="6590" y="20225"/>
                    </a:lnTo>
                    <a:lnTo>
                      <a:pt x="6346" y="20225"/>
                    </a:lnTo>
                    <a:lnTo>
                      <a:pt x="6346" y="19996"/>
                    </a:lnTo>
                    <a:lnTo>
                      <a:pt x="6102" y="19996"/>
                    </a:lnTo>
                    <a:lnTo>
                      <a:pt x="6102" y="19423"/>
                    </a:lnTo>
                    <a:lnTo>
                      <a:pt x="5736" y="19423"/>
                    </a:lnTo>
                    <a:lnTo>
                      <a:pt x="5736" y="19537"/>
                    </a:lnTo>
                    <a:lnTo>
                      <a:pt x="5736" y="19308"/>
                    </a:lnTo>
                    <a:lnTo>
                      <a:pt x="5492" y="19308"/>
                    </a:lnTo>
                    <a:lnTo>
                      <a:pt x="5492" y="19423"/>
                    </a:lnTo>
                    <a:lnTo>
                      <a:pt x="5247" y="19423"/>
                    </a:lnTo>
                    <a:lnTo>
                      <a:pt x="5247" y="19136"/>
                    </a:lnTo>
                    <a:lnTo>
                      <a:pt x="4881" y="19136"/>
                    </a:lnTo>
                    <a:lnTo>
                      <a:pt x="4881" y="19308"/>
                    </a:lnTo>
                    <a:lnTo>
                      <a:pt x="4881" y="19136"/>
                    </a:lnTo>
                    <a:lnTo>
                      <a:pt x="4637" y="19136"/>
                    </a:lnTo>
                    <a:lnTo>
                      <a:pt x="4637" y="19022"/>
                    </a:lnTo>
                    <a:lnTo>
                      <a:pt x="4881" y="19022"/>
                    </a:lnTo>
                    <a:lnTo>
                      <a:pt x="4881" y="18735"/>
                    </a:lnTo>
                    <a:lnTo>
                      <a:pt x="4637" y="18735"/>
                    </a:lnTo>
                    <a:lnTo>
                      <a:pt x="4637" y="19022"/>
                    </a:lnTo>
                    <a:lnTo>
                      <a:pt x="4271" y="19022"/>
                    </a:lnTo>
                    <a:lnTo>
                      <a:pt x="4271" y="18621"/>
                    </a:lnTo>
                    <a:lnTo>
                      <a:pt x="4027" y="18621"/>
                    </a:lnTo>
                    <a:lnTo>
                      <a:pt x="4027" y="18220"/>
                    </a:lnTo>
                    <a:lnTo>
                      <a:pt x="3417" y="18220"/>
                    </a:lnTo>
                    <a:lnTo>
                      <a:pt x="3417" y="18048"/>
                    </a:lnTo>
                    <a:lnTo>
                      <a:pt x="3173" y="18048"/>
                    </a:lnTo>
                    <a:lnTo>
                      <a:pt x="3173" y="18220"/>
                    </a:lnTo>
                    <a:lnTo>
                      <a:pt x="2929" y="18220"/>
                    </a:lnTo>
                    <a:lnTo>
                      <a:pt x="2929" y="18449"/>
                    </a:lnTo>
                    <a:lnTo>
                      <a:pt x="2563" y="18449"/>
                    </a:lnTo>
                    <a:lnTo>
                      <a:pt x="2563" y="18621"/>
                    </a:lnTo>
                    <a:lnTo>
                      <a:pt x="2319" y="18621"/>
                    </a:lnTo>
                    <a:lnTo>
                      <a:pt x="2319" y="17418"/>
                    </a:lnTo>
                    <a:lnTo>
                      <a:pt x="2075" y="17418"/>
                    </a:lnTo>
                    <a:lnTo>
                      <a:pt x="2319" y="17418"/>
                    </a:lnTo>
                    <a:lnTo>
                      <a:pt x="2319" y="16329"/>
                    </a:lnTo>
                    <a:lnTo>
                      <a:pt x="2563" y="16329"/>
                    </a:lnTo>
                    <a:lnTo>
                      <a:pt x="2563" y="15871"/>
                    </a:lnTo>
                    <a:lnTo>
                      <a:pt x="2929" y="15871"/>
                    </a:lnTo>
                    <a:lnTo>
                      <a:pt x="2929" y="15756"/>
                    </a:lnTo>
                    <a:lnTo>
                      <a:pt x="2563" y="15756"/>
                    </a:lnTo>
                    <a:lnTo>
                      <a:pt x="2563" y="15469"/>
                    </a:lnTo>
                    <a:lnTo>
                      <a:pt x="2929" y="15469"/>
                    </a:lnTo>
                    <a:lnTo>
                      <a:pt x="2929" y="15355"/>
                    </a:lnTo>
                    <a:lnTo>
                      <a:pt x="3173" y="15355"/>
                    </a:lnTo>
                    <a:lnTo>
                      <a:pt x="3173" y="15068"/>
                    </a:lnTo>
                    <a:lnTo>
                      <a:pt x="3417" y="15068"/>
                    </a:lnTo>
                    <a:lnTo>
                      <a:pt x="3417" y="14782"/>
                    </a:lnTo>
                    <a:lnTo>
                      <a:pt x="3783" y="14782"/>
                    </a:lnTo>
                    <a:lnTo>
                      <a:pt x="3783" y="14152"/>
                    </a:lnTo>
                    <a:lnTo>
                      <a:pt x="4271" y="14152"/>
                    </a:lnTo>
                    <a:lnTo>
                      <a:pt x="4271" y="13865"/>
                    </a:lnTo>
                    <a:lnTo>
                      <a:pt x="4637" y="13865"/>
                    </a:lnTo>
                    <a:lnTo>
                      <a:pt x="4637" y="13751"/>
                    </a:lnTo>
                    <a:lnTo>
                      <a:pt x="4881" y="13751"/>
                    </a:lnTo>
                    <a:lnTo>
                      <a:pt x="4881" y="13464"/>
                    </a:lnTo>
                    <a:lnTo>
                      <a:pt x="5247" y="13464"/>
                    </a:lnTo>
                    <a:lnTo>
                      <a:pt x="5247" y="13292"/>
                    </a:lnTo>
                    <a:lnTo>
                      <a:pt x="5492" y="13292"/>
                    </a:lnTo>
                    <a:lnTo>
                      <a:pt x="5492" y="12891"/>
                    </a:lnTo>
                    <a:lnTo>
                      <a:pt x="5736" y="12891"/>
                    </a:lnTo>
                    <a:lnTo>
                      <a:pt x="5736" y="12777"/>
                    </a:lnTo>
                    <a:lnTo>
                      <a:pt x="6102" y="12777"/>
                    </a:lnTo>
                    <a:lnTo>
                      <a:pt x="6102" y="12662"/>
                    </a:lnTo>
                    <a:lnTo>
                      <a:pt x="5736" y="12662"/>
                    </a:lnTo>
                    <a:lnTo>
                      <a:pt x="5736" y="12204"/>
                    </a:lnTo>
                    <a:lnTo>
                      <a:pt x="5492" y="12204"/>
                    </a:lnTo>
                    <a:lnTo>
                      <a:pt x="5492" y="11402"/>
                    </a:lnTo>
                    <a:lnTo>
                      <a:pt x="4881" y="11402"/>
                    </a:lnTo>
                    <a:lnTo>
                      <a:pt x="4881" y="10886"/>
                    </a:lnTo>
                    <a:lnTo>
                      <a:pt x="4637" y="10886"/>
                    </a:lnTo>
                    <a:lnTo>
                      <a:pt x="4637" y="10599"/>
                    </a:lnTo>
                    <a:lnTo>
                      <a:pt x="4881" y="10599"/>
                    </a:lnTo>
                    <a:lnTo>
                      <a:pt x="4881" y="10198"/>
                    </a:lnTo>
                    <a:lnTo>
                      <a:pt x="4637" y="10198"/>
                    </a:lnTo>
                    <a:lnTo>
                      <a:pt x="4637" y="9625"/>
                    </a:lnTo>
                    <a:lnTo>
                      <a:pt x="4271" y="9625"/>
                    </a:lnTo>
                    <a:lnTo>
                      <a:pt x="4271" y="9396"/>
                    </a:lnTo>
                    <a:lnTo>
                      <a:pt x="4027" y="9396"/>
                    </a:lnTo>
                    <a:lnTo>
                      <a:pt x="4027" y="9224"/>
                    </a:lnTo>
                    <a:lnTo>
                      <a:pt x="3783" y="9224"/>
                    </a:lnTo>
                    <a:lnTo>
                      <a:pt x="3783" y="9110"/>
                    </a:lnTo>
                    <a:lnTo>
                      <a:pt x="3173" y="9110"/>
                    </a:lnTo>
                    <a:lnTo>
                      <a:pt x="3173" y="8823"/>
                    </a:lnTo>
                    <a:lnTo>
                      <a:pt x="2929" y="8823"/>
                    </a:lnTo>
                    <a:lnTo>
                      <a:pt x="2929" y="8537"/>
                    </a:lnTo>
                    <a:lnTo>
                      <a:pt x="2563" y="8537"/>
                    </a:lnTo>
                    <a:lnTo>
                      <a:pt x="2563" y="8422"/>
                    </a:lnTo>
                    <a:lnTo>
                      <a:pt x="2319" y="8422"/>
                    </a:lnTo>
                    <a:lnTo>
                      <a:pt x="2319" y="7620"/>
                    </a:lnTo>
                    <a:lnTo>
                      <a:pt x="2563" y="7620"/>
                    </a:lnTo>
                    <a:lnTo>
                      <a:pt x="2563" y="7506"/>
                    </a:lnTo>
                    <a:lnTo>
                      <a:pt x="3173" y="7506"/>
                    </a:lnTo>
                    <a:lnTo>
                      <a:pt x="3173" y="6417"/>
                    </a:lnTo>
                    <a:lnTo>
                      <a:pt x="3783" y="6417"/>
                    </a:lnTo>
                    <a:lnTo>
                      <a:pt x="3783" y="6245"/>
                    </a:lnTo>
                    <a:lnTo>
                      <a:pt x="4027" y="6245"/>
                    </a:lnTo>
                    <a:lnTo>
                      <a:pt x="4027" y="5959"/>
                    </a:lnTo>
                    <a:lnTo>
                      <a:pt x="3783" y="5959"/>
                    </a:lnTo>
                    <a:lnTo>
                      <a:pt x="3783" y="6131"/>
                    </a:lnTo>
                    <a:lnTo>
                      <a:pt x="3417" y="6131"/>
                    </a:lnTo>
                    <a:lnTo>
                      <a:pt x="3417" y="5844"/>
                    </a:lnTo>
                    <a:lnTo>
                      <a:pt x="3173" y="5844"/>
                    </a:lnTo>
                    <a:lnTo>
                      <a:pt x="3173" y="5558"/>
                    </a:lnTo>
                    <a:lnTo>
                      <a:pt x="2929" y="5558"/>
                    </a:lnTo>
                    <a:lnTo>
                      <a:pt x="2929" y="5443"/>
                    </a:lnTo>
                    <a:lnTo>
                      <a:pt x="3173" y="5443"/>
                    </a:lnTo>
                    <a:lnTo>
                      <a:pt x="3173" y="5328"/>
                    </a:lnTo>
                    <a:lnTo>
                      <a:pt x="2929" y="5328"/>
                    </a:lnTo>
                    <a:lnTo>
                      <a:pt x="3173" y="5328"/>
                    </a:lnTo>
                    <a:lnTo>
                      <a:pt x="3173" y="5156"/>
                    </a:lnTo>
                    <a:lnTo>
                      <a:pt x="2929" y="5156"/>
                    </a:lnTo>
                    <a:lnTo>
                      <a:pt x="2929" y="5042"/>
                    </a:lnTo>
                    <a:lnTo>
                      <a:pt x="2319" y="5042"/>
                    </a:lnTo>
                    <a:lnTo>
                      <a:pt x="2319" y="4755"/>
                    </a:lnTo>
                    <a:lnTo>
                      <a:pt x="2075" y="4755"/>
                    </a:lnTo>
                    <a:lnTo>
                      <a:pt x="2075" y="4469"/>
                    </a:lnTo>
                    <a:lnTo>
                      <a:pt x="1708" y="4469"/>
                    </a:lnTo>
                    <a:lnTo>
                      <a:pt x="1708" y="4354"/>
                    </a:lnTo>
                    <a:lnTo>
                      <a:pt x="1464" y="4354"/>
                    </a:lnTo>
                    <a:lnTo>
                      <a:pt x="1464" y="4240"/>
                    </a:lnTo>
                    <a:lnTo>
                      <a:pt x="1098" y="4240"/>
                    </a:lnTo>
                    <a:lnTo>
                      <a:pt x="1098" y="3953"/>
                    </a:lnTo>
                    <a:lnTo>
                      <a:pt x="854" y="3953"/>
                    </a:lnTo>
                    <a:lnTo>
                      <a:pt x="854" y="3380"/>
                    </a:lnTo>
                    <a:lnTo>
                      <a:pt x="610" y="3380"/>
                    </a:lnTo>
                    <a:lnTo>
                      <a:pt x="610" y="3266"/>
                    </a:lnTo>
                    <a:lnTo>
                      <a:pt x="244" y="3266"/>
                    </a:lnTo>
                    <a:lnTo>
                      <a:pt x="244" y="2979"/>
                    </a:lnTo>
                    <a:lnTo>
                      <a:pt x="0" y="2979"/>
                    </a:lnTo>
                    <a:lnTo>
                      <a:pt x="0" y="2865"/>
                    </a:lnTo>
                    <a:lnTo>
                      <a:pt x="1098" y="2865"/>
                    </a:lnTo>
                    <a:lnTo>
                      <a:pt x="1098" y="2750"/>
                    </a:lnTo>
                    <a:lnTo>
                      <a:pt x="854" y="2750"/>
                    </a:lnTo>
                    <a:lnTo>
                      <a:pt x="854" y="2177"/>
                    </a:lnTo>
                    <a:lnTo>
                      <a:pt x="1098" y="2177"/>
                    </a:lnTo>
                    <a:lnTo>
                      <a:pt x="1098" y="1490"/>
                    </a:lnTo>
                    <a:lnTo>
                      <a:pt x="1464" y="1490"/>
                    </a:lnTo>
                    <a:lnTo>
                      <a:pt x="1464" y="1203"/>
                    </a:lnTo>
                    <a:lnTo>
                      <a:pt x="1708" y="1203"/>
                    </a:lnTo>
                    <a:lnTo>
                      <a:pt x="1708" y="1089"/>
                    </a:lnTo>
                    <a:lnTo>
                      <a:pt x="2319" y="1089"/>
                    </a:lnTo>
                    <a:lnTo>
                      <a:pt x="2319" y="1203"/>
                    </a:lnTo>
                    <a:lnTo>
                      <a:pt x="3173" y="1203"/>
                    </a:lnTo>
                    <a:lnTo>
                      <a:pt x="3173" y="1089"/>
                    </a:lnTo>
                    <a:lnTo>
                      <a:pt x="4271" y="1089"/>
                    </a:lnTo>
                    <a:lnTo>
                      <a:pt x="4271" y="688"/>
                    </a:lnTo>
                    <a:lnTo>
                      <a:pt x="4637" y="688"/>
                    </a:lnTo>
                    <a:lnTo>
                      <a:pt x="4637" y="573"/>
                    </a:lnTo>
                    <a:lnTo>
                      <a:pt x="5736" y="573"/>
                    </a:lnTo>
                    <a:lnTo>
                      <a:pt x="5736" y="401"/>
                    </a:lnTo>
                    <a:lnTo>
                      <a:pt x="5492" y="401"/>
                    </a:lnTo>
                    <a:lnTo>
                      <a:pt x="5492" y="172"/>
                    </a:lnTo>
                    <a:lnTo>
                      <a:pt x="5736" y="172"/>
                    </a:lnTo>
                    <a:lnTo>
                      <a:pt x="5736" y="286"/>
                    </a:lnTo>
                    <a:lnTo>
                      <a:pt x="6346" y="286"/>
                    </a:lnTo>
                    <a:lnTo>
                      <a:pt x="6346" y="172"/>
                    </a:lnTo>
                    <a:lnTo>
                      <a:pt x="6590" y="172"/>
                    </a:lnTo>
                    <a:lnTo>
                      <a:pt x="6590" y="0"/>
                    </a:lnTo>
                    <a:lnTo>
                      <a:pt x="6956" y="0"/>
                    </a:lnTo>
                    <a:lnTo>
                      <a:pt x="6956" y="172"/>
                    </a:lnTo>
                    <a:lnTo>
                      <a:pt x="7200" y="172"/>
                    </a:lnTo>
                    <a:lnTo>
                      <a:pt x="7200" y="286"/>
                    </a:lnTo>
                    <a:lnTo>
                      <a:pt x="7444" y="286"/>
                    </a:lnTo>
                    <a:lnTo>
                      <a:pt x="7444" y="172"/>
                    </a:lnTo>
                    <a:lnTo>
                      <a:pt x="7810" y="172"/>
                    </a:lnTo>
                    <a:lnTo>
                      <a:pt x="7810" y="286"/>
                    </a:lnTo>
                    <a:lnTo>
                      <a:pt x="8054" y="286"/>
                    </a:lnTo>
                    <a:lnTo>
                      <a:pt x="8054" y="573"/>
                    </a:lnTo>
                    <a:lnTo>
                      <a:pt x="8420" y="573"/>
                    </a:lnTo>
                    <a:lnTo>
                      <a:pt x="8420" y="802"/>
                    </a:lnTo>
                    <a:lnTo>
                      <a:pt x="8054" y="802"/>
                    </a:lnTo>
                    <a:lnTo>
                      <a:pt x="8054" y="1375"/>
                    </a:lnTo>
                    <a:lnTo>
                      <a:pt x="8420" y="1375"/>
                    </a:lnTo>
                    <a:lnTo>
                      <a:pt x="8420" y="1490"/>
                    </a:lnTo>
                    <a:lnTo>
                      <a:pt x="8420" y="1375"/>
                    </a:lnTo>
                    <a:lnTo>
                      <a:pt x="8908" y="1375"/>
                    </a:lnTo>
                    <a:lnTo>
                      <a:pt x="8908" y="1490"/>
                    </a:lnTo>
                    <a:lnTo>
                      <a:pt x="8908" y="1375"/>
                    </a:lnTo>
                    <a:lnTo>
                      <a:pt x="9275" y="1375"/>
                    </a:lnTo>
                    <a:lnTo>
                      <a:pt x="9275" y="1203"/>
                    </a:lnTo>
                    <a:lnTo>
                      <a:pt x="9763" y="1203"/>
                    </a:lnTo>
                    <a:lnTo>
                      <a:pt x="9763" y="1375"/>
                    </a:lnTo>
                    <a:lnTo>
                      <a:pt x="10373" y="1375"/>
                    </a:lnTo>
                    <a:lnTo>
                      <a:pt x="10373" y="1490"/>
                    </a:lnTo>
                    <a:lnTo>
                      <a:pt x="10129" y="1490"/>
                    </a:lnTo>
                    <a:lnTo>
                      <a:pt x="10129" y="2063"/>
                    </a:lnTo>
                    <a:lnTo>
                      <a:pt x="10373" y="2063"/>
                    </a:lnTo>
                    <a:lnTo>
                      <a:pt x="10373" y="2292"/>
                    </a:lnTo>
                    <a:lnTo>
                      <a:pt x="10129" y="2292"/>
                    </a:lnTo>
                    <a:lnTo>
                      <a:pt x="10129" y="2865"/>
                    </a:lnTo>
                    <a:lnTo>
                      <a:pt x="9763" y="2865"/>
                    </a:lnTo>
                    <a:lnTo>
                      <a:pt x="9763" y="2979"/>
                    </a:lnTo>
                    <a:lnTo>
                      <a:pt x="9519" y="2979"/>
                    </a:lnTo>
                    <a:lnTo>
                      <a:pt x="9763" y="2979"/>
                    </a:lnTo>
                    <a:lnTo>
                      <a:pt x="9763" y="3839"/>
                    </a:lnTo>
                    <a:lnTo>
                      <a:pt x="9519" y="3839"/>
                    </a:lnTo>
                    <a:lnTo>
                      <a:pt x="9519" y="4354"/>
                    </a:lnTo>
                    <a:lnTo>
                      <a:pt x="9763" y="4354"/>
                    </a:lnTo>
                    <a:lnTo>
                      <a:pt x="9763" y="4469"/>
                    </a:lnTo>
                    <a:lnTo>
                      <a:pt x="9763" y="4354"/>
                    </a:lnTo>
                    <a:lnTo>
                      <a:pt x="10129" y="4354"/>
                    </a:lnTo>
                    <a:lnTo>
                      <a:pt x="10129" y="4240"/>
                    </a:lnTo>
                    <a:lnTo>
                      <a:pt x="10373" y="4240"/>
                    </a:lnTo>
                    <a:lnTo>
                      <a:pt x="10373" y="4068"/>
                    </a:lnTo>
                    <a:lnTo>
                      <a:pt x="10739" y="4068"/>
                    </a:lnTo>
                    <a:lnTo>
                      <a:pt x="10739" y="3953"/>
                    </a:lnTo>
                    <a:lnTo>
                      <a:pt x="10983" y="3953"/>
                    </a:lnTo>
                    <a:lnTo>
                      <a:pt x="10983" y="3839"/>
                    </a:lnTo>
                    <a:lnTo>
                      <a:pt x="11593" y="3839"/>
                    </a:lnTo>
                    <a:lnTo>
                      <a:pt x="11593" y="3552"/>
                    </a:lnTo>
                    <a:lnTo>
                      <a:pt x="12081" y="3552"/>
                    </a:lnTo>
                    <a:lnTo>
                      <a:pt x="12081" y="3380"/>
                    </a:lnTo>
                    <a:lnTo>
                      <a:pt x="12692" y="3380"/>
                    </a:lnTo>
                    <a:lnTo>
                      <a:pt x="12692" y="3552"/>
                    </a:lnTo>
                    <a:lnTo>
                      <a:pt x="12936" y="3552"/>
                    </a:lnTo>
                    <a:lnTo>
                      <a:pt x="12936" y="3667"/>
                    </a:lnTo>
                    <a:lnTo>
                      <a:pt x="13912" y="3667"/>
                    </a:lnTo>
                    <a:lnTo>
                      <a:pt x="13912" y="3839"/>
                    </a:lnTo>
                    <a:lnTo>
                      <a:pt x="13546" y="3839"/>
                    </a:lnTo>
                    <a:lnTo>
                      <a:pt x="13546" y="3953"/>
                    </a:lnTo>
                    <a:lnTo>
                      <a:pt x="13912" y="3953"/>
                    </a:lnTo>
                    <a:lnTo>
                      <a:pt x="13912" y="3839"/>
                    </a:lnTo>
                    <a:lnTo>
                      <a:pt x="14156" y="3839"/>
                    </a:lnTo>
                    <a:lnTo>
                      <a:pt x="14156" y="3667"/>
                    </a:lnTo>
                    <a:lnTo>
                      <a:pt x="15010" y="3667"/>
                    </a:lnTo>
                    <a:lnTo>
                      <a:pt x="15010" y="3380"/>
                    </a:lnTo>
                    <a:lnTo>
                      <a:pt x="15254" y="3380"/>
                    </a:lnTo>
                    <a:lnTo>
                      <a:pt x="15254" y="3266"/>
                    </a:lnTo>
                    <a:lnTo>
                      <a:pt x="15620" y="3266"/>
                    </a:lnTo>
                    <a:lnTo>
                      <a:pt x="15620" y="3151"/>
                    </a:lnTo>
                    <a:lnTo>
                      <a:pt x="15254" y="3151"/>
                    </a:lnTo>
                    <a:lnTo>
                      <a:pt x="15254" y="2979"/>
                    </a:lnTo>
                    <a:lnTo>
                      <a:pt x="16475" y="2979"/>
                    </a:lnTo>
                    <a:lnTo>
                      <a:pt x="16475" y="3151"/>
                    </a:lnTo>
                    <a:lnTo>
                      <a:pt x="17085" y="3151"/>
                    </a:lnTo>
                    <a:lnTo>
                      <a:pt x="17085" y="3266"/>
                    </a:lnTo>
                    <a:lnTo>
                      <a:pt x="17085" y="3151"/>
                    </a:lnTo>
                    <a:lnTo>
                      <a:pt x="17329" y="3151"/>
                    </a:lnTo>
                    <a:lnTo>
                      <a:pt x="17329" y="3266"/>
                    </a:lnTo>
                    <a:lnTo>
                      <a:pt x="17573" y="3266"/>
                    </a:lnTo>
                    <a:lnTo>
                      <a:pt x="17573" y="3552"/>
                    </a:lnTo>
                    <a:lnTo>
                      <a:pt x="17939" y="3552"/>
                    </a:lnTo>
                    <a:lnTo>
                      <a:pt x="17939" y="3839"/>
                    </a:lnTo>
                    <a:lnTo>
                      <a:pt x="18183" y="3839"/>
                    </a:lnTo>
                    <a:lnTo>
                      <a:pt x="18183" y="3953"/>
                    </a:lnTo>
                    <a:lnTo>
                      <a:pt x="18427" y="3953"/>
                    </a:lnTo>
                    <a:lnTo>
                      <a:pt x="18427" y="4068"/>
                    </a:lnTo>
                    <a:lnTo>
                      <a:pt x="18793" y="4068"/>
                    </a:lnTo>
                    <a:lnTo>
                      <a:pt x="18793" y="4240"/>
                    </a:lnTo>
                    <a:lnTo>
                      <a:pt x="19037" y="4240"/>
                    </a:lnTo>
                    <a:lnTo>
                      <a:pt x="19037" y="4354"/>
                    </a:lnTo>
                    <a:lnTo>
                      <a:pt x="19403" y="4354"/>
                    </a:lnTo>
                    <a:lnTo>
                      <a:pt x="19403" y="4641"/>
                    </a:lnTo>
                    <a:lnTo>
                      <a:pt x="19647" y="4641"/>
                    </a:lnTo>
                    <a:lnTo>
                      <a:pt x="19647" y="4755"/>
                    </a:lnTo>
                    <a:lnTo>
                      <a:pt x="19403" y="4755"/>
                    </a:lnTo>
                    <a:lnTo>
                      <a:pt x="19403" y="5844"/>
                    </a:lnTo>
                    <a:lnTo>
                      <a:pt x="19647" y="5844"/>
                    </a:lnTo>
                    <a:lnTo>
                      <a:pt x="19647" y="6131"/>
                    </a:lnTo>
                    <a:lnTo>
                      <a:pt x="19892" y="6131"/>
                    </a:lnTo>
                    <a:lnTo>
                      <a:pt x="19892" y="6245"/>
                    </a:lnTo>
                    <a:lnTo>
                      <a:pt x="20258" y="6245"/>
                    </a:lnTo>
                    <a:lnTo>
                      <a:pt x="20258" y="6417"/>
                    </a:lnTo>
                    <a:lnTo>
                      <a:pt x="20502" y="6417"/>
                    </a:lnTo>
                    <a:lnTo>
                      <a:pt x="20502" y="6532"/>
                    </a:lnTo>
                    <a:lnTo>
                      <a:pt x="21112" y="6532"/>
                    </a:lnTo>
                    <a:lnTo>
                      <a:pt x="21112" y="6933"/>
                    </a:lnTo>
                    <a:lnTo>
                      <a:pt x="21600" y="6933"/>
                    </a:lnTo>
                    <a:lnTo>
                      <a:pt x="21600" y="7506"/>
                    </a:lnTo>
                    <a:lnTo>
                      <a:pt x="21356" y="7506"/>
                    </a:lnTo>
                    <a:lnTo>
                      <a:pt x="21600" y="7506"/>
                    </a:lnTo>
                    <a:lnTo>
                      <a:pt x="21600" y="7620"/>
                    </a:lnTo>
                    <a:lnTo>
                      <a:pt x="21356" y="7620"/>
                    </a:lnTo>
                    <a:lnTo>
                      <a:pt x="21356" y="7735"/>
                    </a:lnTo>
                    <a:lnTo>
                      <a:pt x="21112" y="7735"/>
                    </a:lnTo>
                    <a:lnTo>
                      <a:pt x="21112" y="7907"/>
                    </a:lnTo>
                    <a:lnTo>
                      <a:pt x="21356" y="7907"/>
                    </a:lnTo>
                    <a:lnTo>
                      <a:pt x="21356" y="8021"/>
                    </a:lnTo>
                    <a:lnTo>
                      <a:pt x="21600" y="8021"/>
                    </a:lnTo>
                    <a:lnTo>
                      <a:pt x="21600" y="8136"/>
                    </a:lnTo>
                    <a:lnTo>
                      <a:pt x="21356" y="8136"/>
                    </a:lnTo>
                    <a:lnTo>
                      <a:pt x="21356" y="8823"/>
                    </a:lnTo>
                    <a:lnTo>
                      <a:pt x="21112" y="8823"/>
                    </a:lnTo>
                    <a:lnTo>
                      <a:pt x="21112" y="8995"/>
                    </a:lnTo>
                    <a:lnTo>
                      <a:pt x="20502" y="8995"/>
                    </a:lnTo>
                    <a:lnTo>
                      <a:pt x="20502" y="9110"/>
                    </a:lnTo>
                    <a:lnTo>
                      <a:pt x="19892" y="9110"/>
                    </a:lnTo>
                    <a:lnTo>
                      <a:pt x="19892" y="8995"/>
                    </a:lnTo>
                    <a:lnTo>
                      <a:pt x="19647" y="8995"/>
                    </a:lnTo>
                    <a:lnTo>
                      <a:pt x="19647" y="8823"/>
                    </a:lnTo>
                    <a:lnTo>
                      <a:pt x="19037" y="8823"/>
                    </a:lnTo>
                    <a:lnTo>
                      <a:pt x="19037" y="8995"/>
                    </a:lnTo>
                    <a:lnTo>
                      <a:pt x="16719" y="8995"/>
                    </a:lnTo>
                    <a:lnTo>
                      <a:pt x="16719" y="8823"/>
                    </a:lnTo>
                    <a:lnTo>
                      <a:pt x="16231" y="8823"/>
                    </a:lnTo>
                    <a:lnTo>
                      <a:pt x="16231" y="8995"/>
                    </a:lnTo>
                    <a:lnTo>
                      <a:pt x="15010" y="8995"/>
                    </a:lnTo>
                    <a:lnTo>
                      <a:pt x="15010" y="9110"/>
                    </a:lnTo>
                    <a:lnTo>
                      <a:pt x="14766" y="9110"/>
                    </a:lnTo>
                    <a:lnTo>
                      <a:pt x="14766" y="9224"/>
                    </a:lnTo>
                    <a:lnTo>
                      <a:pt x="14400" y="9224"/>
                    </a:lnTo>
                    <a:lnTo>
                      <a:pt x="14400" y="9511"/>
                    </a:lnTo>
                    <a:lnTo>
                      <a:pt x="14156" y="9511"/>
                    </a:lnTo>
                    <a:lnTo>
                      <a:pt x="14156" y="9797"/>
                    </a:lnTo>
                    <a:lnTo>
                      <a:pt x="13912" y="9797"/>
                    </a:lnTo>
                    <a:lnTo>
                      <a:pt x="13912" y="9912"/>
                    </a:lnTo>
                    <a:lnTo>
                      <a:pt x="13546" y="9912"/>
                    </a:lnTo>
                    <a:lnTo>
                      <a:pt x="13546" y="10084"/>
                    </a:lnTo>
                    <a:lnTo>
                      <a:pt x="13302" y="10084"/>
                    </a:lnTo>
                    <a:lnTo>
                      <a:pt x="13302" y="10198"/>
                    </a:lnTo>
                    <a:lnTo>
                      <a:pt x="13302" y="10084"/>
                    </a:lnTo>
                    <a:lnTo>
                      <a:pt x="12936" y="10084"/>
                    </a:lnTo>
                    <a:lnTo>
                      <a:pt x="12936" y="10714"/>
                    </a:lnTo>
                    <a:lnTo>
                      <a:pt x="13302" y="10714"/>
                    </a:lnTo>
                    <a:lnTo>
                      <a:pt x="13302" y="10886"/>
                    </a:lnTo>
                    <a:lnTo>
                      <a:pt x="13546" y="10886"/>
                    </a:lnTo>
                    <a:lnTo>
                      <a:pt x="13546" y="11402"/>
                    </a:lnTo>
                    <a:lnTo>
                      <a:pt x="13912" y="11402"/>
                    </a:lnTo>
                    <a:lnTo>
                      <a:pt x="13912" y="11688"/>
                    </a:lnTo>
                    <a:lnTo>
                      <a:pt x="14156" y="11688"/>
                    </a:lnTo>
                    <a:lnTo>
                      <a:pt x="14156" y="11975"/>
                    </a:lnTo>
                    <a:lnTo>
                      <a:pt x="13912" y="11975"/>
                    </a:lnTo>
                    <a:lnTo>
                      <a:pt x="13912" y="12204"/>
                    </a:lnTo>
                    <a:lnTo>
                      <a:pt x="14156" y="12204"/>
                    </a:lnTo>
                    <a:lnTo>
                      <a:pt x="14156" y="12490"/>
                    </a:lnTo>
                    <a:lnTo>
                      <a:pt x="14400" y="12490"/>
                    </a:lnTo>
                    <a:lnTo>
                      <a:pt x="14400" y="1266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8" name="Shape 175">
                <a:extLst>
                  <a:ext uri="{FF2B5EF4-FFF2-40B4-BE49-F238E27FC236}">
                    <a16:creationId xmlns:a16="http://schemas.microsoft.com/office/drawing/2014/main" id="{67A19706-D84F-4062-BE8E-95F5E42931C5}"/>
                  </a:ext>
                </a:extLst>
              </p:cNvPr>
              <p:cNvSpPr/>
              <p:nvPr/>
            </p:nvSpPr>
            <p:spPr>
              <a:xfrm>
                <a:off x="1249557" y="1660259"/>
                <a:ext cx="145510" cy="405653"/>
              </a:xfrm>
              <a:custGeom>
                <a:avLst/>
                <a:gdLst/>
                <a:ahLst/>
                <a:cxnLst>
                  <a:cxn ang="0">
                    <a:pos x="wd2" y="hd2"/>
                  </a:cxn>
                  <a:cxn ang="5400000">
                    <a:pos x="wd2" y="hd2"/>
                  </a:cxn>
                  <a:cxn ang="10800000">
                    <a:pos x="wd2" y="hd2"/>
                  </a:cxn>
                  <a:cxn ang="16200000">
                    <a:pos x="wd2" y="hd2"/>
                  </a:cxn>
                </a:cxnLst>
                <a:rect l="0" t="0" r="r" b="b"/>
                <a:pathLst>
                  <a:path w="21600" h="21600" extrusionOk="0">
                    <a:moveTo>
                      <a:pt x="14400" y="12662"/>
                    </a:moveTo>
                    <a:lnTo>
                      <a:pt x="14156" y="12662"/>
                    </a:lnTo>
                    <a:lnTo>
                      <a:pt x="14156" y="12376"/>
                    </a:lnTo>
                    <a:lnTo>
                      <a:pt x="13912" y="12376"/>
                    </a:lnTo>
                    <a:lnTo>
                      <a:pt x="13912" y="12204"/>
                    </a:lnTo>
                    <a:lnTo>
                      <a:pt x="13546" y="12204"/>
                    </a:lnTo>
                    <a:lnTo>
                      <a:pt x="13546" y="12376"/>
                    </a:lnTo>
                    <a:lnTo>
                      <a:pt x="13546" y="12204"/>
                    </a:lnTo>
                    <a:lnTo>
                      <a:pt x="13302" y="12204"/>
                    </a:lnTo>
                    <a:lnTo>
                      <a:pt x="13302" y="12490"/>
                    </a:lnTo>
                    <a:lnTo>
                      <a:pt x="13546" y="12490"/>
                    </a:lnTo>
                    <a:lnTo>
                      <a:pt x="12692" y="12490"/>
                    </a:lnTo>
                    <a:lnTo>
                      <a:pt x="12692" y="11803"/>
                    </a:lnTo>
                    <a:lnTo>
                      <a:pt x="12447" y="11803"/>
                    </a:lnTo>
                    <a:lnTo>
                      <a:pt x="12447" y="11688"/>
                    </a:lnTo>
                    <a:lnTo>
                      <a:pt x="11837" y="11688"/>
                    </a:lnTo>
                    <a:lnTo>
                      <a:pt x="11837" y="11402"/>
                    </a:lnTo>
                    <a:lnTo>
                      <a:pt x="10739" y="11402"/>
                    </a:lnTo>
                    <a:lnTo>
                      <a:pt x="10739" y="11573"/>
                    </a:lnTo>
                    <a:lnTo>
                      <a:pt x="10373" y="11573"/>
                    </a:lnTo>
                    <a:lnTo>
                      <a:pt x="10373" y="11402"/>
                    </a:lnTo>
                    <a:lnTo>
                      <a:pt x="9519" y="11402"/>
                    </a:lnTo>
                    <a:lnTo>
                      <a:pt x="9519" y="11688"/>
                    </a:lnTo>
                    <a:lnTo>
                      <a:pt x="9275" y="11688"/>
                    </a:lnTo>
                    <a:lnTo>
                      <a:pt x="9275" y="11402"/>
                    </a:lnTo>
                    <a:lnTo>
                      <a:pt x="8908" y="11402"/>
                    </a:lnTo>
                    <a:lnTo>
                      <a:pt x="8908" y="11287"/>
                    </a:lnTo>
                    <a:lnTo>
                      <a:pt x="9275" y="11287"/>
                    </a:lnTo>
                    <a:lnTo>
                      <a:pt x="9275" y="11115"/>
                    </a:lnTo>
                    <a:lnTo>
                      <a:pt x="8908" y="11115"/>
                    </a:lnTo>
                    <a:lnTo>
                      <a:pt x="8908" y="11001"/>
                    </a:lnTo>
                    <a:lnTo>
                      <a:pt x="8908" y="11115"/>
                    </a:lnTo>
                    <a:lnTo>
                      <a:pt x="8908" y="11001"/>
                    </a:lnTo>
                    <a:lnTo>
                      <a:pt x="9275" y="11001"/>
                    </a:lnTo>
                    <a:lnTo>
                      <a:pt x="9275" y="10313"/>
                    </a:lnTo>
                    <a:lnTo>
                      <a:pt x="9519" y="10313"/>
                    </a:lnTo>
                    <a:lnTo>
                      <a:pt x="9519" y="10198"/>
                    </a:lnTo>
                    <a:lnTo>
                      <a:pt x="7444" y="10198"/>
                    </a:lnTo>
                    <a:lnTo>
                      <a:pt x="7444" y="10313"/>
                    </a:lnTo>
                    <a:lnTo>
                      <a:pt x="6956" y="10313"/>
                    </a:lnTo>
                    <a:lnTo>
                      <a:pt x="6956" y="10599"/>
                    </a:lnTo>
                    <a:lnTo>
                      <a:pt x="7200" y="10599"/>
                    </a:lnTo>
                    <a:lnTo>
                      <a:pt x="7200" y="11001"/>
                    </a:lnTo>
                    <a:lnTo>
                      <a:pt x="6956" y="11001"/>
                    </a:lnTo>
                    <a:lnTo>
                      <a:pt x="6956" y="11402"/>
                    </a:lnTo>
                    <a:lnTo>
                      <a:pt x="6590" y="11402"/>
                    </a:lnTo>
                    <a:lnTo>
                      <a:pt x="6590" y="11573"/>
                    </a:lnTo>
                    <a:lnTo>
                      <a:pt x="6956" y="11573"/>
                    </a:lnTo>
                    <a:lnTo>
                      <a:pt x="6956" y="12204"/>
                    </a:lnTo>
                    <a:lnTo>
                      <a:pt x="6590" y="12204"/>
                    </a:lnTo>
                    <a:lnTo>
                      <a:pt x="6590" y="12490"/>
                    </a:lnTo>
                    <a:lnTo>
                      <a:pt x="6346" y="12490"/>
                    </a:lnTo>
                    <a:lnTo>
                      <a:pt x="6590" y="12490"/>
                    </a:lnTo>
                    <a:lnTo>
                      <a:pt x="6590" y="12662"/>
                    </a:lnTo>
                    <a:lnTo>
                      <a:pt x="6346" y="12662"/>
                    </a:lnTo>
                    <a:lnTo>
                      <a:pt x="6346" y="12891"/>
                    </a:lnTo>
                    <a:lnTo>
                      <a:pt x="6102" y="12891"/>
                    </a:lnTo>
                    <a:lnTo>
                      <a:pt x="6102" y="13178"/>
                    </a:lnTo>
                    <a:lnTo>
                      <a:pt x="5736" y="13178"/>
                    </a:lnTo>
                    <a:lnTo>
                      <a:pt x="5736" y="13579"/>
                    </a:lnTo>
                    <a:lnTo>
                      <a:pt x="5492" y="13579"/>
                    </a:lnTo>
                    <a:lnTo>
                      <a:pt x="5492" y="13751"/>
                    </a:lnTo>
                    <a:lnTo>
                      <a:pt x="5736" y="13751"/>
                    </a:lnTo>
                    <a:lnTo>
                      <a:pt x="5736" y="14152"/>
                    </a:lnTo>
                    <a:lnTo>
                      <a:pt x="5492" y="14152"/>
                    </a:lnTo>
                    <a:lnTo>
                      <a:pt x="5492" y="14266"/>
                    </a:lnTo>
                    <a:lnTo>
                      <a:pt x="5247" y="14266"/>
                    </a:lnTo>
                    <a:lnTo>
                      <a:pt x="5247" y="14381"/>
                    </a:lnTo>
                    <a:lnTo>
                      <a:pt x="4881" y="14381"/>
                    </a:lnTo>
                    <a:lnTo>
                      <a:pt x="4881" y="14667"/>
                    </a:lnTo>
                    <a:lnTo>
                      <a:pt x="5247" y="14667"/>
                    </a:lnTo>
                    <a:lnTo>
                      <a:pt x="4881" y="14667"/>
                    </a:lnTo>
                    <a:lnTo>
                      <a:pt x="4881" y="14782"/>
                    </a:lnTo>
                    <a:lnTo>
                      <a:pt x="4637" y="14782"/>
                    </a:lnTo>
                    <a:lnTo>
                      <a:pt x="4881" y="14782"/>
                    </a:lnTo>
                    <a:lnTo>
                      <a:pt x="4881" y="15068"/>
                    </a:lnTo>
                    <a:lnTo>
                      <a:pt x="4637" y="15068"/>
                    </a:lnTo>
                    <a:lnTo>
                      <a:pt x="4637" y="15240"/>
                    </a:lnTo>
                    <a:lnTo>
                      <a:pt x="4881" y="15240"/>
                    </a:lnTo>
                    <a:lnTo>
                      <a:pt x="4881" y="15355"/>
                    </a:lnTo>
                    <a:lnTo>
                      <a:pt x="4637" y="15355"/>
                    </a:lnTo>
                    <a:lnTo>
                      <a:pt x="4637" y="15469"/>
                    </a:lnTo>
                    <a:lnTo>
                      <a:pt x="4881" y="15469"/>
                    </a:lnTo>
                    <a:lnTo>
                      <a:pt x="4637" y="15469"/>
                    </a:lnTo>
                    <a:lnTo>
                      <a:pt x="4637" y="15756"/>
                    </a:lnTo>
                    <a:lnTo>
                      <a:pt x="4881" y="15756"/>
                    </a:lnTo>
                    <a:lnTo>
                      <a:pt x="4881" y="16042"/>
                    </a:lnTo>
                    <a:lnTo>
                      <a:pt x="5247" y="16042"/>
                    </a:lnTo>
                    <a:lnTo>
                      <a:pt x="5247" y="16329"/>
                    </a:lnTo>
                    <a:lnTo>
                      <a:pt x="4881" y="16329"/>
                    </a:lnTo>
                    <a:lnTo>
                      <a:pt x="4881" y="16444"/>
                    </a:lnTo>
                    <a:lnTo>
                      <a:pt x="5492" y="16444"/>
                    </a:lnTo>
                    <a:lnTo>
                      <a:pt x="5492" y="16329"/>
                    </a:lnTo>
                    <a:lnTo>
                      <a:pt x="6102" y="16329"/>
                    </a:lnTo>
                    <a:lnTo>
                      <a:pt x="6102" y="16157"/>
                    </a:lnTo>
                    <a:lnTo>
                      <a:pt x="5736" y="16157"/>
                    </a:lnTo>
                    <a:lnTo>
                      <a:pt x="6102" y="16157"/>
                    </a:lnTo>
                    <a:lnTo>
                      <a:pt x="6102" y="16042"/>
                    </a:lnTo>
                    <a:lnTo>
                      <a:pt x="5736" y="16042"/>
                    </a:lnTo>
                    <a:lnTo>
                      <a:pt x="5736" y="15871"/>
                    </a:lnTo>
                    <a:lnTo>
                      <a:pt x="6102" y="15871"/>
                    </a:lnTo>
                    <a:lnTo>
                      <a:pt x="5736" y="15871"/>
                    </a:lnTo>
                    <a:lnTo>
                      <a:pt x="5736" y="15756"/>
                    </a:lnTo>
                    <a:lnTo>
                      <a:pt x="6102" y="15756"/>
                    </a:lnTo>
                    <a:lnTo>
                      <a:pt x="6102" y="15871"/>
                    </a:lnTo>
                    <a:lnTo>
                      <a:pt x="6346" y="15871"/>
                    </a:lnTo>
                    <a:lnTo>
                      <a:pt x="6346" y="16042"/>
                    </a:lnTo>
                    <a:lnTo>
                      <a:pt x="6102" y="16042"/>
                    </a:lnTo>
                    <a:lnTo>
                      <a:pt x="6102" y="16329"/>
                    </a:lnTo>
                    <a:lnTo>
                      <a:pt x="6590" y="16329"/>
                    </a:lnTo>
                    <a:lnTo>
                      <a:pt x="6590" y="15871"/>
                    </a:lnTo>
                    <a:lnTo>
                      <a:pt x="6956" y="15871"/>
                    </a:lnTo>
                    <a:lnTo>
                      <a:pt x="6956" y="15756"/>
                    </a:lnTo>
                    <a:lnTo>
                      <a:pt x="6590" y="15756"/>
                    </a:lnTo>
                    <a:lnTo>
                      <a:pt x="6590" y="15469"/>
                    </a:lnTo>
                    <a:lnTo>
                      <a:pt x="6956" y="15469"/>
                    </a:lnTo>
                    <a:lnTo>
                      <a:pt x="6956" y="15641"/>
                    </a:lnTo>
                    <a:lnTo>
                      <a:pt x="7200" y="15641"/>
                    </a:lnTo>
                    <a:lnTo>
                      <a:pt x="7200" y="16157"/>
                    </a:lnTo>
                    <a:lnTo>
                      <a:pt x="6956" y="16157"/>
                    </a:lnTo>
                    <a:lnTo>
                      <a:pt x="6956" y="16329"/>
                    </a:lnTo>
                    <a:lnTo>
                      <a:pt x="6590" y="16329"/>
                    </a:lnTo>
                    <a:lnTo>
                      <a:pt x="6590" y="17246"/>
                    </a:lnTo>
                    <a:lnTo>
                      <a:pt x="6956" y="17246"/>
                    </a:lnTo>
                    <a:lnTo>
                      <a:pt x="6956" y="17418"/>
                    </a:lnTo>
                    <a:lnTo>
                      <a:pt x="7200" y="17418"/>
                    </a:lnTo>
                    <a:lnTo>
                      <a:pt x="7200" y="17532"/>
                    </a:lnTo>
                    <a:lnTo>
                      <a:pt x="7200" y="17418"/>
                    </a:lnTo>
                    <a:lnTo>
                      <a:pt x="7444" y="17418"/>
                    </a:lnTo>
                    <a:lnTo>
                      <a:pt x="7444" y="17647"/>
                    </a:lnTo>
                    <a:lnTo>
                      <a:pt x="7810" y="17647"/>
                    </a:lnTo>
                    <a:lnTo>
                      <a:pt x="7810" y="18449"/>
                    </a:lnTo>
                    <a:lnTo>
                      <a:pt x="8054" y="18449"/>
                    </a:lnTo>
                    <a:lnTo>
                      <a:pt x="8054" y="19136"/>
                    </a:lnTo>
                    <a:lnTo>
                      <a:pt x="8420" y="19136"/>
                    </a:lnTo>
                    <a:lnTo>
                      <a:pt x="8420" y="19308"/>
                    </a:lnTo>
                    <a:lnTo>
                      <a:pt x="8664" y="19308"/>
                    </a:lnTo>
                    <a:lnTo>
                      <a:pt x="8664" y="19537"/>
                    </a:lnTo>
                    <a:lnTo>
                      <a:pt x="8908" y="19537"/>
                    </a:lnTo>
                    <a:lnTo>
                      <a:pt x="8908" y="19709"/>
                    </a:lnTo>
                    <a:lnTo>
                      <a:pt x="9275" y="19709"/>
                    </a:lnTo>
                    <a:lnTo>
                      <a:pt x="9275" y="19824"/>
                    </a:lnTo>
                    <a:lnTo>
                      <a:pt x="10129" y="19824"/>
                    </a:lnTo>
                    <a:lnTo>
                      <a:pt x="10129" y="19709"/>
                    </a:lnTo>
                    <a:lnTo>
                      <a:pt x="10373" y="19709"/>
                    </a:lnTo>
                    <a:lnTo>
                      <a:pt x="10373" y="19824"/>
                    </a:lnTo>
                    <a:lnTo>
                      <a:pt x="11227" y="19824"/>
                    </a:lnTo>
                    <a:lnTo>
                      <a:pt x="11227" y="20225"/>
                    </a:lnTo>
                    <a:lnTo>
                      <a:pt x="11593" y="20225"/>
                    </a:lnTo>
                    <a:lnTo>
                      <a:pt x="11593" y="20397"/>
                    </a:lnTo>
                    <a:lnTo>
                      <a:pt x="11837" y="20397"/>
                    </a:lnTo>
                    <a:lnTo>
                      <a:pt x="11837" y="20511"/>
                    </a:lnTo>
                    <a:lnTo>
                      <a:pt x="12081" y="20511"/>
                    </a:lnTo>
                    <a:lnTo>
                      <a:pt x="12081" y="20626"/>
                    </a:lnTo>
                    <a:lnTo>
                      <a:pt x="12447" y="20626"/>
                    </a:lnTo>
                    <a:lnTo>
                      <a:pt x="12447" y="20912"/>
                    </a:lnTo>
                    <a:lnTo>
                      <a:pt x="12081" y="20912"/>
                    </a:lnTo>
                    <a:lnTo>
                      <a:pt x="12081" y="21199"/>
                    </a:lnTo>
                    <a:lnTo>
                      <a:pt x="11837" y="21199"/>
                    </a:lnTo>
                    <a:lnTo>
                      <a:pt x="11837" y="21485"/>
                    </a:lnTo>
                    <a:lnTo>
                      <a:pt x="11227" y="21485"/>
                    </a:lnTo>
                    <a:lnTo>
                      <a:pt x="11227" y="21199"/>
                    </a:lnTo>
                    <a:lnTo>
                      <a:pt x="10739" y="21199"/>
                    </a:lnTo>
                    <a:lnTo>
                      <a:pt x="10739" y="21314"/>
                    </a:lnTo>
                    <a:lnTo>
                      <a:pt x="10373" y="21314"/>
                    </a:lnTo>
                    <a:lnTo>
                      <a:pt x="10373" y="21485"/>
                    </a:lnTo>
                    <a:lnTo>
                      <a:pt x="10129" y="21485"/>
                    </a:lnTo>
                    <a:lnTo>
                      <a:pt x="10129" y="21600"/>
                    </a:lnTo>
                    <a:lnTo>
                      <a:pt x="9763" y="21600"/>
                    </a:lnTo>
                    <a:lnTo>
                      <a:pt x="9763" y="21485"/>
                    </a:lnTo>
                    <a:lnTo>
                      <a:pt x="9519" y="21485"/>
                    </a:lnTo>
                    <a:lnTo>
                      <a:pt x="9519" y="21199"/>
                    </a:lnTo>
                    <a:lnTo>
                      <a:pt x="9763" y="21199"/>
                    </a:lnTo>
                    <a:lnTo>
                      <a:pt x="9763" y="20798"/>
                    </a:lnTo>
                    <a:lnTo>
                      <a:pt x="9519" y="20798"/>
                    </a:lnTo>
                    <a:lnTo>
                      <a:pt x="9519" y="20626"/>
                    </a:lnTo>
                    <a:lnTo>
                      <a:pt x="9519" y="20798"/>
                    </a:lnTo>
                    <a:lnTo>
                      <a:pt x="8908" y="20798"/>
                    </a:lnTo>
                    <a:lnTo>
                      <a:pt x="8908" y="20397"/>
                    </a:lnTo>
                    <a:lnTo>
                      <a:pt x="7810" y="20397"/>
                    </a:lnTo>
                    <a:lnTo>
                      <a:pt x="7810" y="20110"/>
                    </a:lnTo>
                    <a:lnTo>
                      <a:pt x="7200" y="20110"/>
                    </a:lnTo>
                    <a:lnTo>
                      <a:pt x="7200" y="20511"/>
                    </a:lnTo>
                    <a:lnTo>
                      <a:pt x="6956" y="20511"/>
                    </a:lnTo>
                    <a:lnTo>
                      <a:pt x="6956" y="20397"/>
                    </a:lnTo>
                    <a:lnTo>
                      <a:pt x="6590" y="20397"/>
                    </a:lnTo>
                    <a:lnTo>
                      <a:pt x="6590" y="20225"/>
                    </a:lnTo>
                    <a:lnTo>
                      <a:pt x="6346" y="20225"/>
                    </a:lnTo>
                    <a:lnTo>
                      <a:pt x="6346" y="19996"/>
                    </a:lnTo>
                    <a:lnTo>
                      <a:pt x="6102" y="19996"/>
                    </a:lnTo>
                    <a:lnTo>
                      <a:pt x="6102" y="19423"/>
                    </a:lnTo>
                    <a:lnTo>
                      <a:pt x="5736" y="19423"/>
                    </a:lnTo>
                    <a:lnTo>
                      <a:pt x="5736" y="19537"/>
                    </a:lnTo>
                    <a:lnTo>
                      <a:pt x="5736" y="19308"/>
                    </a:lnTo>
                    <a:lnTo>
                      <a:pt x="5492" y="19308"/>
                    </a:lnTo>
                    <a:lnTo>
                      <a:pt x="5492" y="19423"/>
                    </a:lnTo>
                    <a:lnTo>
                      <a:pt x="5247" y="19423"/>
                    </a:lnTo>
                    <a:lnTo>
                      <a:pt x="5247" y="19136"/>
                    </a:lnTo>
                    <a:lnTo>
                      <a:pt x="4881" y="19136"/>
                    </a:lnTo>
                    <a:lnTo>
                      <a:pt x="4881" y="19308"/>
                    </a:lnTo>
                    <a:lnTo>
                      <a:pt x="4881" y="19136"/>
                    </a:lnTo>
                    <a:lnTo>
                      <a:pt x="4637" y="19136"/>
                    </a:lnTo>
                    <a:lnTo>
                      <a:pt x="4637" y="19022"/>
                    </a:lnTo>
                    <a:lnTo>
                      <a:pt x="4881" y="19022"/>
                    </a:lnTo>
                    <a:lnTo>
                      <a:pt x="4881" y="18735"/>
                    </a:lnTo>
                    <a:lnTo>
                      <a:pt x="4637" y="18735"/>
                    </a:lnTo>
                    <a:lnTo>
                      <a:pt x="4637" y="19022"/>
                    </a:lnTo>
                    <a:lnTo>
                      <a:pt x="4271" y="19022"/>
                    </a:lnTo>
                    <a:lnTo>
                      <a:pt x="4271" y="18621"/>
                    </a:lnTo>
                    <a:lnTo>
                      <a:pt x="4027" y="18621"/>
                    </a:lnTo>
                    <a:lnTo>
                      <a:pt x="4027" y="18220"/>
                    </a:lnTo>
                    <a:lnTo>
                      <a:pt x="3417" y="18220"/>
                    </a:lnTo>
                    <a:lnTo>
                      <a:pt x="3417" y="18048"/>
                    </a:lnTo>
                    <a:lnTo>
                      <a:pt x="3173" y="18048"/>
                    </a:lnTo>
                    <a:lnTo>
                      <a:pt x="3173" y="18220"/>
                    </a:lnTo>
                    <a:lnTo>
                      <a:pt x="2929" y="18220"/>
                    </a:lnTo>
                    <a:lnTo>
                      <a:pt x="2929" y="18449"/>
                    </a:lnTo>
                    <a:lnTo>
                      <a:pt x="2563" y="18449"/>
                    </a:lnTo>
                    <a:lnTo>
                      <a:pt x="2563" y="18621"/>
                    </a:lnTo>
                    <a:lnTo>
                      <a:pt x="2319" y="18621"/>
                    </a:lnTo>
                    <a:lnTo>
                      <a:pt x="2319" y="17418"/>
                    </a:lnTo>
                    <a:lnTo>
                      <a:pt x="2075" y="17418"/>
                    </a:lnTo>
                    <a:lnTo>
                      <a:pt x="2319" y="17418"/>
                    </a:lnTo>
                    <a:lnTo>
                      <a:pt x="2319" y="16329"/>
                    </a:lnTo>
                    <a:lnTo>
                      <a:pt x="2563" y="16329"/>
                    </a:lnTo>
                    <a:lnTo>
                      <a:pt x="2563" y="15871"/>
                    </a:lnTo>
                    <a:lnTo>
                      <a:pt x="2929" y="15871"/>
                    </a:lnTo>
                    <a:lnTo>
                      <a:pt x="2929" y="15756"/>
                    </a:lnTo>
                    <a:lnTo>
                      <a:pt x="2563" y="15756"/>
                    </a:lnTo>
                    <a:lnTo>
                      <a:pt x="2563" y="15469"/>
                    </a:lnTo>
                    <a:lnTo>
                      <a:pt x="2929" y="15469"/>
                    </a:lnTo>
                    <a:lnTo>
                      <a:pt x="2929" y="15355"/>
                    </a:lnTo>
                    <a:lnTo>
                      <a:pt x="3173" y="15355"/>
                    </a:lnTo>
                    <a:lnTo>
                      <a:pt x="3173" y="15068"/>
                    </a:lnTo>
                    <a:lnTo>
                      <a:pt x="3417" y="15068"/>
                    </a:lnTo>
                    <a:lnTo>
                      <a:pt x="3417" y="14782"/>
                    </a:lnTo>
                    <a:lnTo>
                      <a:pt x="3783" y="14782"/>
                    </a:lnTo>
                    <a:lnTo>
                      <a:pt x="3783" y="14152"/>
                    </a:lnTo>
                    <a:lnTo>
                      <a:pt x="4271" y="14152"/>
                    </a:lnTo>
                    <a:lnTo>
                      <a:pt x="4271" y="13865"/>
                    </a:lnTo>
                    <a:lnTo>
                      <a:pt x="4637" y="13865"/>
                    </a:lnTo>
                    <a:lnTo>
                      <a:pt x="4637" y="13751"/>
                    </a:lnTo>
                    <a:lnTo>
                      <a:pt x="4881" y="13751"/>
                    </a:lnTo>
                    <a:lnTo>
                      <a:pt x="4881" y="13464"/>
                    </a:lnTo>
                    <a:lnTo>
                      <a:pt x="5247" y="13464"/>
                    </a:lnTo>
                    <a:lnTo>
                      <a:pt x="5247" y="13292"/>
                    </a:lnTo>
                    <a:lnTo>
                      <a:pt x="5492" y="13292"/>
                    </a:lnTo>
                    <a:lnTo>
                      <a:pt x="5492" y="12891"/>
                    </a:lnTo>
                    <a:lnTo>
                      <a:pt x="5736" y="12891"/>
                    </a:lnTo>
                    <a:lnTo>
                      <a:pt x="5736" y="12777"/>
                    </a:lnTo>
                    <a:lnTo>
                      <a:pt x="6102" y="12777"/>
                    </a:lnTo>
                    <a:lnTo>
                      <a:pt x="6102" y="12662"/>
                    </a:lnTo>
                    <a:lnTo>
                      <a:pt x="5736" y="12662"/>
                    </a:lnTo>
                    <a:lnTo>
                      <a:pt x="5736" y="12204"/>
                    </a:lnTo>
                    <a:lnTo>
                      <a:pt x="5492" y="12204"/>
                    </a:lnTo>
                    <a:lnTo>
                      <a:pt x="5492" y="11402"/>
                    </a:lnTo>
                    <a:lnTo>
                      <a:pt x="4881" y="11402"/>
                    </a:lnTo>
                    <a:lnTo>
                      <a:pt x="4881" y="10886"/>
                    </a:lnTo>
                    <a:lnTo>
                      <a:pt x="4637" y="10886"/>
                    </a:lnTo>
                    <a:lnTo>
                      <a:pt x="4637" y="10599"/>
                    </a:lnTo>
                    <a:lnTo>
                      <a:pt x="4881" y="10599"/>
                    </a:lnTo>
                    <a:lnTo>
                      <a:pt x="4881" y="10198"/>
                    </a:lnTo>
                    <a:lnTo>
                      <a:pt x="4637" y="10198"/>
                    </a:lnTo>
                    <a:lnTo>
                      <a:pt x="4637" y="9625"/>
                    </a:lnTo>
                    <a:lnTo>
                      <a:pt x="4271" y="9625"/>
                    </a:lnTo>
                    <a:lnTo>
                      <a:pt x="4271" y="9396"/>
                    </a:lnTo>
                    <a:lnTo>
                      <a:pt x="4027" y="9396"/>
                    </a:lnTo>
                    <a:lnTo>
                      <a:pt x="4027" y="9224"/>
                    </a:lnTo>
                    <a:lnTo>
                      <a:pt x="3783" y="9224"/>
                    </a:lnTo>
                    <a:lnTo>
                      <a:pt x="3783" y="9110"/>
                    </a:lnTo>
                    <a:lnTo>
                      <a:pt x="3173" y="9110"/>
                    </a:lnTo>
                    <a:lnTo>
                      <a:pt x="3173" y="8823"/>
                    </a:lnTo>
                    <a:lnTo>
                      <a:pt x="2929" y="8823"/>
                    </a:lnTo>
                    <a:lnTo>
                      <a:pt x="2929" y="8537"/>
                    </a:lnTo>
                    <a:lnTo>
                      <a:pt x="2563" y="8537"/>
                    </a:lnTo>
                    <a:lnTo>
                      <a:pt x="2563" y="8422"/>
                    </a:lnTo>
                    <a:lnTo>
                      <a:pt x="2319" y="8422"/>
                    </a:lnTo>
                    <a:lnTo>
                      <a:pt x="2319" y="7620"/>
                    </a:lnTo>
                    <a:lnTo>
                      <a:pt x="2563" y="7620"/>
                    </a:lnTo>
                    <a:lnTo>
                      <a:pt x="2563" y="7506"/>
                    </a:lnTo>
                    <a:lnTo>
                      <a:pt x="3173" y="7506"/>
                    </a:lnTo>
                    <a:lnTo>
                      <a:pt x="3173" y="6417"/>
                    </a:lnTo>
                    <a:lnTo>
                      <a:pt x="3783" y="6417"/>
                    </a:lnTo>
                    <a:lnTo>
                      <a:pt x="3783" y="6245"/>
                    </a:lnTo>
                    <a:lnTo>
                      <a:pt x="4027" y="6245"/>
                    </a:lnTo>
                    <a:lnTo>
                      <a:pt x="4027" y="5959"/>
                    </a:lnTo>
                    <a:lnTo>
                      <a:pt x="3783" y="5959"/>
                    </a:lnTo>
                    <a:lnTo>
                      <a:pt x="3783" y="6131"/>
                    </a:lnTo>
                    <a:lnTo>
                      <a:pt x="3417" y="6131"/>
                    </a:lnTo>
                    <a:lnTo>
                      <a:pt x="3417" y="5844"/>
                    </a:lnTo>
                    <a:lnTo>
                      <a:pt x="3173" y="5844"/>
                    </a:lnTo>
                    <a:lnTo>
                      <a:pt x="3173" y="5558"/>
                    </a:lnTo>
                    <a:lnTo>
                      <a:pt x="2929" y="5558"/>
                    </a:lnTo>
                    <a:lnTo>
                      <a:pt x="2929" y="5443"/>
                    </a:lnTo>
                    <a:lnTo>
                      <a:pt x="3173" y="5443"/>
                    </a:lnTo>
                    <a:lnTo>
                      <a:pt x="3173" y="5328"/>
                    </a:lnTo>
                    <a:lnTo>
                      <a:pt x="2929" y="5328"/>
                    </a:lnTo>
                    <a:lnTo>
                      <a:pt x="3173" y="5328"/>
                    </a:lnTo>
                    <a:lnTo>
                      <a:pt x="3173" y="5156"/>
                    </a:lnTo>
                    <a:lnTo>
                      <a:pt x="2929" y="5156"/>
                    </a:lnTo>
                    <a:lnTo>
                      <a:pt x="2929" y="5042"/>
                    </a:lnTo>
                    <a:lnTo>
                      <a:pt x="2319" y="5042"/>
                    </a:lnTo>
                    <a:lnTo>
                      <a:pt x="2319" y="4755"/>
                    </a:lnTo>
                    <a:lnTo>
                      <a:pt x="2075" y="4755"/>
                    </a:lnTo>
                    <a:lnTo>
                      <a:pt x="2075" y="4469"/>
                    </a:lnTo>
                    <a:lnTo>
                      <a:pt x="1708" y="4469"/>
                    </a:lnTo>
                    <a:lnTo>
                      <a:pt x="1708" y="4354"/>
                    </a:lnTo>
                    <a:lnTo>
                      <a:pt x="1464" y="4354"/>
                    </a:lnTo>
                    <a:lnTo>
                      <a:pt x="1464" y="4240"/>
                    </a:lnTo>
                    <a:lnTo>
                      <a:pt x="1098" y="4240"/>
                    </a:lnTo>
                    <a:lnTo>
                      <a:pt x="1098" y="3953"/>
                    </a:lnTo>
                    <a:lnTo>
                      <a:pt x="854" y="3953"/>
                    </a:lnTo>
                    <a:lnTo>
                      <a:pt x="854" y="3380"/>
                    </a:lnTo>
                    <a:lnTo>
                      <a:pt x="610" y="3380"/>
                    </a:lnTo>
                    <a:lnTo>
                      <a:pt x="610" y="3266"/>
                    </a:lnTo>
                    <a:lnTo>
                      <a:pt x="244" y="3266"/>
                    </a:lnTo>
                    <a:lnTo>
                      <a:pt x="244" y="2979"/>
                    </a:lnTo>
                    <a:lnTo>
                      <a:pt x="0" y="2979"/>
                    </a:lnTo>
                    <a:lnTo>
                      <a:pt x="0" y="2865"/>
                    </a:lnTo>
                    <a:lnTo>
                      <a:pt x="1098" y="2865"/>
                    </a:lnTo>
                    <a:lnTo>
                      <a:pt x="1098" y="2750"/>
                    </a:lnTo>
                    <a:lnTo>
                      <a:pt x="854" y="2750"/>
                    </a:lnTo>
                    <a:lnTo>
                      <a:pt x="854" y="2177"/>
                    </a:lnTo>
                    <a:lnTo>
                      <a:pt x="1098" y="2177"/>
                    </a:lnTo>
                    <a:lnTo>
                      <a:pt x="1098" y="1490"/>
                    </a:lnTo>
                    <a:lnTo>
                      <a:pt x="1464" y="1490"/>
                    </a:lnTo>
                    <a:lnTo>
                      <a:pt x="1464" y="1203"/>
                    </a:lnTo>
                    <a:lnTo>
                      <a:pt x="1708" y="1203"/>
                    </a:lnTo>
                    <a:lnTo>
                      <a:pt x="1708" y="1089"/>
                    </a:lnTo>
                    <a:lnTo>
                      <a:pt x="2319" y="1089"/>
                    </a:lnTo>
                    <a:lnTo>
                      <a:pt x="2319" y="1203"/>
                    </a:lnTo>
                    <a:lnTo>
                      <a:pt x="3173" y="1203"/>
                    </a:lnTo>
                    <a:lnTo>
                      <a:pt x="3173" y="1089"/>
                    </a:lnTo>
                    <a:lnTo>
                      <a:pt x="4271" y="1089"/>
                    </a:lnTo>
                    <a:lnTo>
                      <a:pt x="4271" y="688"/>
                    </a:lnTo>
                    <a:lnTo>
                      <a:pt x="4637" y="688"/>
                    </a:lnTo>
                    <a:lnTo>
                      <a:pt x="4637" y="573"/>
                    </a:lnTo>
                    <a:lnTo>
                      <a:pt x="5736" y="573"/>
                    </a:lnTo>
                    <a:lnTo>
                      <a:pt x="5736" y="401"/>
                    </a:lnTo>
                    <a:lnTo>
                      <a:pt x="5492" y="401"/>
                    </a:lnTo>
                    <a:lnTo>
                      <a:pt x="5492" y="172"/>
                    </a:lnTo>
                    <a:lnTo>
                      <a:pt x="5736" y="172"/>
                    </a:lnTo>
                    <a:lnTo>
                      <a:pt x="5736" y="286"/>
                    </a:lnTo>
                    <a:lnTo>
                      <a:pt x="6346" y="286"/>
                    </a:lnTo>
                    <a:lnTo>
                      <a:pt x="6346" y="172"/>
                    </a:lnTo>
                    <a:lnTo>
                      <a:pt x="6590" y="172"/>
                    </a:lnTo>
                    <a:lnTo>
                      <a:pt x="6590" y="0"/>
                    </a:lnTo>
                    <a:lnTo>
                      <a:pt x="6956" y="0"/>
                    </a:lnTo>
                    <a:lnTo>
                      <a:pt x="6956" y="172"/>
                    </a:lnTo>
                    <a:lnTo>
                      <a:pt x="7200" y="172"/>
                    </a:lnTo>
                    <a:lnTo>
                      <a:pt x="7200" y="286"/>
                    </a:lnTo>
                    <a:lnTo>
                      <a:pt x="7444" y="286"/>
                    </a:lnTo>
                    <a:lnTo>
                      <a:pt x="7444" y="172"/>
                    </a:lnTo>
                    <a:lnTo>
                      <a:pt x="7810" y="172"/>
                    </a:lnTo>
                    <a:lnTo>
                      <a:pt x="7810" y="286"/>
                    </a:lnTo>
                    <a:lnTo>
                      <a:pt x="8054" y="286"/>
                    </a:lnTo>
                    <a:lnTo>
                      <a:pt x="8054" y="573"/>
                    </a:lnTo>
                    <a:lnTo>
                      <a:pt x="8420" y="573"/>
                    </a:lnTo>
                    <a:lnTo>
                      <a:pt x="8420" y="802"/>
                    </a:lnTo>
                    <a:lnTo>
                      <a:pt x="8054" y="802"/>
                    </a:lnTo>
                    <a:lnTo>
                      <a:pt x="8054" y="1375"/>
                    </a:lnTo>
                    <a:lnTo>
                      <a:pt x="8420" y="1375"/>
                    </a:lnTo>
                    <a:lnTo>
                      <a:pt x="8420" y="1490"/>
                    </a:lnTo>
                    <a:lnTo>
                      <a:pt x="8420" y="1375"/>
                    </a:lnTo>
                    <a:lnTo>
                      <a:pt x="8908" y="1375"/>
                    </a:lnTo>
                    <a:lnTo>
                      <a:pt x="8908" y="1490"/>
                    </a:lnTo>
                    <a:lnTo>
                      <a:pt x="8908" y="1375"/>
                    </a:lnTo>
                    <a:lnTo>
                      <a:pt x="9275" y="1375"/>
                    </a:lnTo>
                    <a:lnTo>
                      <a:pt x="9275" y="1203"/>
                    </a:lnTo>
                    <a:lnTo>
                      <a:pt x="9763" y="1203"/>
                    </a:lnTo>
                    <a:lnTo>
                      <a:pt x="9763" y="1375"/>
                    </a:lnTo>
                    <a:lnTo>
                      <a:pt x="10373" y="1375"/>
                    </a:lnTo>
                    <a:lnTo>
                      <a:pt x="10373" y="1490"/>
                    </a:lnTo>
                    <a:lnTo>
                      <a:pt x="10129" y="1490"/>
                    </a:lnTo>
                    <a:lnTo>
                      <a:pt x="10129" y="2063"/>
                    </a:lnTo>
                    <a:lnTo>
                      <a:pt x="10373" y="2063"/>
                    </a:lnTo>
                    <a:lnTo>
                      <a:pt x="10373" y="2292"/>
                    </a:lnTo>
                    <a:lnTo>
                      <a:pt x="10129" y="2292"/>
                    </a:lnTo>
                    <a:lnTo>
                      <a:pt x="10129" y="2865"/>
                    </a:lnTo>
                    <a:lnTo>
                      <a:pt x="9763" y="2865"/>
                    </a:lnTo>
                    <a:lnTo>
                      <a:pt x="9763" y="2979"/>
                    </a:lnTo>
                    <a:lnTo>
                      <a:pt x="9519" y="2979"/>
                    </a:lnTo>
                    <a:lnTo>
                      <a:pt x="9763" y="2979"/>
                    </a:lnTo>
                    <a:lnTo>
                      <a:pt x="9763" y="3839"/>
                    </a:lnTo>
                    <a:lnTo>
                      <a:pt x="9519" y="3839"/>
                    </a:lnTo>
                    <a:lnTo>
                      <a:pt x="9519" y="4354"/>
                    </a:lnTo>
                    <a:lnTo>
                      <a:pt x="9763" y="4354"/>
                    </a:lnTo>
                    <a:lnTo>
                      <a:pt x="9763" y="4469"/>
                    </a:lnTo>
                    <a:lnTo>
                      <a:pt x="9763" y="4354"/>
                    </a:lnTo>
                    <a:lnTo>
                      <a:pt x="10129" y="4354"/>
                    </a:lnTo>
                    <a:lnTo>
                      <a:pt x="10129" y="4240"/>
                    </a:lnTo>
                    <a:lnTo>
                      <a:pt x="10373" y="4240"/>
                    </a:lnTo>
                    <a:lnTo>
                      <a:pt x="10373" y="4068"/>
                    </a:lnTo>
                    <a:lnTo>
                      <a:pt x="10739" y="4068"/>
                    </a:lnTo>
                    <a:lnTo>
                      <a:pt x="10739" y="3953"/>
                    </a:lnTo>
                    <a:lnTo>
                      <a:pt x="10983" y="3953"/>
                    </a:lnTo>
                    <a:lnTo>
                      <a:pt x="10983" y="3839"/>
                    </a:lnTo>
                    <a:lnTo>
                      <a:pt x="11593" y="3839"/>
                    </a:lnTo>
                    <a:lnTo>
                      <a:pt x="11593" y="3552"/>
                    </a:lnTo>
                    <a:lnTo>
                      <a:pt x="12081" y="3552"/>
                    </a:lnTo>
                    <a:lnTo>
                      <a:pt x="12081" y="3380"/>
                    </a:lnTo>
                    <a:lnTo>
                      <a:pt x="12692" y="3380"/>
                    </a:lnTo>
                    <a:lnTo>
                      <a:pt x="12692" y="3552"/>
                    </a:lnTo>
                    <a:lnTo>
                      <a:pt x="12936" y="3552"/>
                    </a:lnTo>
                    <a:lnTo>
                      <a:pt x="12936" y="3667"/>
                    </a:lnTo>
                    <a:lnTo>
                      <a:pt x="13912" y="3667"/>
                    </a:lnTo>
                    <a:lnTo>
                      <a:pt x="13912" y="3839"/>
                    </a:lnTo>
                    <a:lnTo>
                      <a:pt x="13546" y="3839"/>
                    </a:lnTo>
                    <a:lnTo>
                      <a:pt x="13546" y="3953"/>
                    </a:lnTo>
                    <a:lnTo>
                      <a:pt x="13912" y="3953"/>
                    </a:lnTo>
                    <a:lnTo>
                      <a:pt x="13912" y="3839"/>
                    </a:lnTo>
                    <a:lnTo>
                      <a:pt x="14156" y="3839"/>
                    </a:lnTo>
                    <a:lnTo>
                      <a:pt x="14156" y="3667"/>
                    </a:lnTo>
                    <a:lnTo>
                      <a:pt x="15010" y="3667"/>
                    </a:lnTo>
                    <a:lnTo>
                      <a:pt x="15010" y="3380"/>
                    </a:lnTo>
                    <a:lnTo>
                      <a:pt x="15254" y="3380"/>
                    </a:lnTo>
                    <a:lnTo>
                      <a:pt x="15254" y="3266"/>
                    </a:lnTo>
                    <a:lnTo>
                      <a:pt x="15620" y="3266"/>
                    </a:lnTo>
                    <a:lnTo>
                      <a:pt x="15620" y="3151"/>
                    </a:lnTo>
                    <a:lnTo>
                      <a:pt x="15254" y="3151"/>
                    </a:lnTo>
                    <a:lnTo>
                      <a:pt x="15254" y="2979"/>
                    </a:lnTo>
                    <a:lnTo>
                      <a:pt x="16475" y="2979"/>
                    </a:lnTo>
                    <a:lnTo>
                      <a:pt x="16475" y="3151"/>
                    </a:lnTo>
                    <a:lnTo>
                      <a:pt x="17085" y="3151"/>
                    </a:lnTo>
                    <a:lnTo>
                      <a:pt x="17085" y="3266"/>
                    </a:lnTo>
                    <a:lnTo>
                      <a:pt x="17085" y="3151"/>
                    </a:lnTo>
                    <a:lnTo>
                      <a:pt x="17329" y="3151"/>
                    </a:lnTo>
                    <a:lnTo>
                      <a:pt x="17329" y="3266"/>
                    </a:lnTo>
                    <a:lnTo>
                      <a:pt x="17573" y="3266"/>
                    </a:lnTo>
                    <a:lnTo>
                      <a:pt x="17573" y="3552"/>
                    </a:lnTo>
                    <a:lnTo>
                      <a:pt x="17939" y="3552"/>
                    </a:lnTo>
                    <a:lnTo>
                      <a:pt x="17939" y="3839"/>
                    </a:lnTo>
                    <a:lnTo>
                      <a:pt x="18183" y="3839"/>
                    </a:lnTo>
                    <a:lnTo>
                      <a:pt x="18183" y="3953"/>
                    </a:lnTo>
                    <a:lnTo>
                      <a:pt x="18427" y="3953"/>
                    </a:lnTo>
                    <a:lnTo>
                      <a:pt x="18427" y="4068"/>
                    </a:lnTo>
                    <a:lnTo>
                      <a:pt x="18793" y="4068"/>
                    </a:lnTo>
                    <a:lnTo>
                      <a:pt x="18793" y="4240"/>
                    </a:lnTo>
                    <a:lnTo>
                      <a:pt x="19037" y="4240"/>
                    </a:lnTo>
                    <a:lnTo>
                      <a:pt x="19037" y="4354"/>
                    </a:lnTo>
                    <a:lnTo>
                      <a:pt x="19403" y="4354"/>
                    </a:lnTo>
                    <a:lnTo>
                      <a:pt x="19403" y="4641"/>
                    </a:lnTo>
                    <a:lnTo>
                      <a:pt x="19647" y="4641"/>
                    </a:lnTo>
                    <a:lnTo>
                      <a:pt x="19647" y="4755"/>
                    </a:lnTo>
                    <a:lnTo>
                      <a:pt x="19403" y="4755"/>
                    </a:lnTo>
                    <a:lnTo>
                      <a:pt x="19403" y="5844"/>
                    </a:lnTo>
                    <a:lnTo>
                      <a:pt x="19647" y="5844"/>
                    </a:lnTo>
                    <a:lnTo>
                      <a:pt x="19647" y="6131"/>
                    </a:lnTo>
                    <a:lnTo>
                      <a:pt x="19892" y="6131"/>
                    </a:lnTo>
                    <a:lnTo>
                      <a:pt x="19892" y="6245"/>
                    </a:lnTo>
                    <a:lnTo>
                      <a:pt x="20258" y="6245"/>
                    </a:lnTo>
                    <a:lnTo>
                      <a:pt x="20258" y="6417"/>
                    </a:lnTo>
                    <a:lnTo>
                      <a:pt x="20502" y="6417"/>
                    </a:lnTo>
                    <a:lnTo>
                      <a:pt x="20502" y="6532"/>
                    </a:lnTo>
                    <a:lnTo>
                      <a:pt x="21112" y="6532"/>
                    </a:lnTo>
                    <a:lnTo>
                      <a:pt x="21112" y="6933"/>
                    </a:lnTo>
                    <a:lnTo>
                      <a:pt x="21600" y="6933"/>
                    </a:lnTo>
                    <a:lnTo>
                      <a:pt x="21600" y="7506"/>
                    </a:lnTo>
                    <a:lnTo>
                      <a:pt x="21356" y="7506"/>
                    </a:lnTo>
                    <a:lnTo>
                      <a:pt x="21600" y="7506"/>
                    </a:lnTo>
                    <a:lnTo>
                      <a:pt x="21600" y="7620"/>
                    </a:lnTo>
                    <a:lnTo>
                      <a:pt x="21356" y="7620"/>
                    </a:lnTo>
                    <a:lnTo>
                      <a:pt x="21356" y="7735"/>
                    </a:lnTo>
                    <a:lnTo>
                      <a:pt x="21112" y="7735"/>
                    </a:lnTo>
                    <a:lnTo>
                      <a:pt x="21112" y="7907"/>
                    </a:lnTo>
                    <a:lnTo>
                      <a:pt x="21356" y="7907"/>
                    </a:lnTo>
                    <a:lnTo>
                      <a:pt x="21356" y="8021"/>
                    </a:lnTo>
                    <a:lnTo>
                      <a:pt x="21600" y="8021"/>
                    </a:lnTo>
                    <a:lnTo>
                      <a:pt x="21600" y="8136"/>
                    </a:lnTo>
                    <a:lnTo>
                      <a:pt x="21356" y="8136"/>
                    </a:lnTo>
                    <a:lnTo>
                      <a:pt x="21356" y="8823"/>
                    </a:lnTo>
                    <a:lnTo>
                      <a:pt x="21112" y="8823"/>
                    </a:lnTo>
                    <a:lnTo>
                      <a:pt x="21112" y="8995"/>
                    </a:lnTo>
                    <a:lnTo>
                      <a:pt x="20502" y="8995"/>
                    </a:lnTo>
                    <a:lnTo>
                      <a:pt x="20502" y="9110"/>
                    </a:lnTo>
                    <a:lnTo>
                      <a:pt x="19892" y="9110"/>
                    </a:lnTo>
                    <a:lnTo>
                      <a:pt x="19892" y="8995"/>
                    </a:lnTo>
                    <a:lnTo>
                      <a:pt x="19647" y="8995"/>
                    </a:lnTo>
                    <a:lnTo>
                      <a:pt x="19647" y="8823"/>
                    </a:lnTo>
                    <a:lnTo>
                      <a:pt x="19037" y="8823"/>
                    </a:lnTo>
                    <a:lnTo>
                      <a:pt x="19037" y="8995"/>
                    </a:lnTo>
                    <a:lnTo>
                      <a:pt x="16719" y="8995"/>
                    </a:lnTo>
                    <a:lnTo>
                      <a:pt x="16719" y="8823"/>
                    </a:lnTo>
                    <a:lnTo>
                      <a:pt x="16231" y="8823"/>
                    </a:lnTo>
                    <a:lnTo>
                      <a:pt x="16231" y="8995"/>
                    </a:lnTo>
                    <a:lnTo>
                      <a:pt x="15010" y="8995"/>
                    </a:lnTo>
                    <a:lnTo>
                      <a:pt x="15010" y="9110"/>
                    </a:lnTo>
                    <a:lnTo>
                      <a:pt x="14766" y="9110"/>
                    </a:lnTo>
                    <a:lnTo>
                      <a:pt x="14766" y="9224"/>
                    </a:lnTo>
                    <a:lnTo>
                      <a:pt x="14400" y="9224"/>
                    </a:lnTo>
                    <a:lnTo>
                      <a:pt x="14400" y="9511"/>
                    </a:lnTo>
                    <a:lnTo>
                      <a:pt x="14156" y="9511"/>
                    </a:lnTo>
                    <a:lnTo>
                      <a:pt x="14156" y="9797"/>
                    </a:lnTo>
                    <a:lnTo>
                      <a:pt x="13912" y="9797"/>
                    </a:lnTo>
                    <a:lnTo>
                      <a:pt x="13912" y="9912"/>
                    </a:lnTo>
                    <a:lnTo>
                      <a:pt x="13546" y="9912"/>
                    </a:lnTo>
                    <a:lnTo>
                      <a:pt x="13546" y="10084"/>
                    </a:lnTo>
                    <a:lnTo>
                      <a:pt x="13302" y="10084"/>
                    </a:lnTo>
                    <a:lnTo>
                      <a:pt x="13302" y="10198"/>
                    </a:lnTo>
                    <a:lnTo>
                      <a:pt x="13302" y="10084"/>
                    </a:lnTo>
                    <a:lnTo>
                      <a:pt x="12936" y="10084"/>
                    </a:lnTo>
                    <a:lnTo>
                      <a:pt x="12936" y="10714"/>
                    </a:lnTo>
                    <a:lnTo>
                      <a:pt x="13302" y="10714"/>
                    </a:lnTo>
                    <a:lnTo>
                      <a:pt x="13302" y="10886"/>
                    </a:lnTo>
                    <a:lnTo>
                      <a:pt x="13546" y="10886"/>
                    </a:lnTo>
                    <a:lnTo>
                      <a:pt x="13546" y="11402"/>
                    </a:lnTo>
                    <a:lnTo>
                      <a:pt x="13912" y="11402"/>
                    </a:lnTo>
                    <a:lnTo>
                      <a:pt x="13912" y="11688"/>
                    </a:lnTo>
                    <a:lnTo>
                      <a:pt x="14156" y="11688"/>
                    </a:lnTo>
                    <a:lnTo>
                      <a:pt x="14156" y="11975"/>
                    </a:lnTo>
                    <a:lnTo>
                      <a:pt x="13912" y="11975"/>
                    </a:lnTo>
                    <a:lnTo>
                      <a:pt x="13912" y="12204"/>
                    </a:lnTo>
                    <a:lnTo>
                      <a:pt x="14156" y="12204"/>
                    </a:lnTo>
                    <a:lnTo>
                      <a:pt x="14156" y="12490"/>
                    </a:lnTo>
                    <a:lnTo>
                      <a:pt x="14400" y="12490"/>
                    </a:lnTo>
                    <a:lnTo>
                      <a:pt x="14400" y="1266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9" name="Shape 176">
                <a:extLst>
                  <a:ext uri="{FF2B5EF4-FFF2-40B4-BE49-F238E27FC236}">
                    <a16:creationId xmlns:a16="http://schemas.microsoft.com/office/drawing/2014/main" id="{CA429615-D56F-401A-AF23-122050192185}"/>
                  </a:ext>
                </a:extLst>
              </p:cNvPr>
              <p:cNvSpPr/>
              <p:nvPr/>
            </p:nvSpPr>
            <p:spPr>
              <a:xfrm>
                <a:off x="159482" y="1201886"/>
                <a:ext cx="119204" cy="134501"/>
              </a:xfrm>
              <a:custGeom>
                <a:avLst/>
                <a:gdLst/>
                <a:ahLst/>
                <a:cxnLst>
                  <a:cxn ang="0">
                    <a:pos x="wd2" y="hd2"/>
                  </a:cxn>
                  <a:cxn ang="5400000">
                    <a:pos x="wd2" y="hd2"/>
                  </a:cxn>
                  <a:cxn ang="10800000">
                    <a:pos x="wd2" y="hd2"/>
                  </a:cxn>
                  <a:cxn ang="16200000">
                    <a:pos x="wd2" y="hd2"/>
                  </a:cxn>
                </a:cxnLst>
                <a:rect l="0" t="0" r="r" b="b"/>
                <a:pathLst>
                  <a:path w="21600" h="21600" extrusionOk="0">
                    <a:moveTo>
                      <a:pt x="21600" y="691"/>
                    </a:moveTo>
                    <a:lnTo>
                      <a:pt x="21600" y="1210"/>
                    </a:lnTo>
                    <a:lnTo>
                      <a:pt x="21153" y="1210"/>
                    </a:lnTo>
                    <a:lnTo>
                      <a:pt x="21153" y="1555"/>
                    </a:lnTo>
                    <a:lnTo>
                      <a:pt x="20855" y="1555"/>
                    </a:lnTo>
                    <a:lnTo>
                      <a:pt x="20855" y="1901"/>
                    </a:lnTo>
                    <a:lnTo>
                      <a:pt x="20557" y="1901"/>
                    </a:lnTo>
                    <a:lnTo>
                      <a:pt x="20557" y="2419"/>
                    </a:lnTo>
                    <a:lnTo>
                      <a:pt x="20110" y="2419"/>
                    </a:lnTo>
                    <a:lnTo>
                      <a:pt x="20110" y="2765"/>
                    </a:lnTo>
                    <a:lnTo>
                      <a:pt x="19812" y="2765"/>
                    </a:lnTo>
                    <a:lnTo>
                      <a:pt x="19812" y="3283"/>
                    </a:lnTo>
                    <a:lnTo>
                      <a:pt x="18472" y="3283"/>
                    </a:lnTo>
                    <a:lnTo>
                      <a:pt x="18472" y="3629"/>
                    </a:lnTo>
                    <a:lnTo>
                      <a:pt x="18025" y="3629"/>
                    </a:lnTo>
                    <a:lnTo>
                      <a:pt x="18025" y="6048"/>
                    </a:lnTo>
                    <a:lnTo>
                      <a:pt x="18472" y="6048"/>
                    </a:lnTo>
                    <a:lnTo>
                      <a:pt x="18472" y="7258"/>
                    </a:lnTo>
                    <a:lnTo>
                      <a:pt x="18025" y="7258"/>
                    </a:lnTo>
                    <a:lnTo>
                      <a:pt x="18025" y="8986"/>
                    </a:lnTo>
                    <a:lnTo>
                      <a:pt x="17727" y="8986"/>
                    </a:lnTo>
                    <a:lnTo>
                      <a:pt x="17727" y="10195"/>
                    </a:lnTo>
                    <a:lnTo>
                      <a:pt x="18025" y="10195"/>
                    </a:lnTo>
                    <a:lnTo>
                      <a:pt x="18025" y="10541"/>
                    </a:lnTo>
                    <a:lnTo>
                      <a:pt x="17727" y="10541"/>
                    </a:lnTo>
                    <a:lnTo>
                      <a:pt x="17727" y="11750"/>
                    </a:lnTo>
                    <a:lnTo>
                      <a:pt x="17280" y="11750"/>
                    </a:lnTo>
                    <a:lnTo>
                      <a:pt x="17280" y="12269"/>
                    </a:lnTo>
                    <a:lnTo>
                      <a:pt x="16982" y="12269"/>
                    </a:lnTo>
                    <a:lnTo>
                      <a:pt x="16982" y="12614"/>
                    </a:lnTo>
                    <a:lnTo>
                      <a:pt x="16684" y="12614"/>
                    </a:lnTo>
                    <a:lnTo>
                      <a:pt x="16684" y="12960"/>
                    </a:lnTo>
                    <a:lnTo>
                      <a:pt x="15939" y="12960"/>
                    </a:lnTo>
                    <a:lnTo>
                      <a:pt x="15939" y="13478"/>
                    </a:lnTo>
                    <a:lnTo>
                      <a:pt x="15641" y="13478"/>
                    </a:lnTo>
                    <a:lnTo>
                      <a:pt x="15641" y="13824"/>
                    </a:lnTo>
                    <a:lnTo>
                      <a:pt x="14599" y="13824"/>
                    </a:lnTo>
                    <a:lnTo>
                      <a:pt x="14599" y="14342"/>
                    </a:lnTo>
                    <a:lnTo>
                      <a:pt x="14152" y="14342"/>
                    </a:lnTo>
                    <a:lnTo>
                      <a:pt x="14152" y="14688"/>
                    </a:lnTo>
                    <a:lnTo>
                      <a:pt x="13407" y="14688"/>
                    </a:lnTo>
                    <a:lnTo>
                      <a:pt x="13407" y="15034"/>
                    </a:lnTo>
                    <a:lnTo>
                      <a:pt x="13109" y="15034"/>
                    </a:lnTo>
                    <a:lnTo>
                      <a:pt x="13109" y="15552"/>
                    </a:lnTo>
                    <a:lnTo>
                      <a:pt x="12066" y="15552"/>
                    </a:lnTo>
                    <a:lnTo>
                      <a:pt x="12066" y="15898"/>
                    </a:lnTo>
                    <a:lnTo>
                      <a:pt x="11768" y="15898"/>
                    </a:lnTo>
                    <a:lnTo>
                      <a:pt x="11768" y="16243"/>
                    </a:lnTo>
                    <a:lnTo>
                      <a:pt x="11023" y="16243"/>
                    </a:lnTo>
                    <a:lnTo>
                      <a:pt x="11023" y="16762"/>
                    </a:lnTo>
                    <a:lnTo>
                      <a:pt x="10577" y="16762"/>
                    </a:lnTo>
                    <a:lnTo>
                      <a:pt x="10577" y="17107"/>
                    </a:lnTo>
                    <a:lnTo>
                      <a:pt x="9981" y="17107"/>
                    </a:lnTo>
                    <a:lnTo>
                      <a:pt x="9981" y="17453"/>
                    </a:lnTo>
                    <a:lnTo>
                      <a:pt x="9236" y="17453"/>
                    </a:lnTo>
                    <a:lnTo>
                      <a:pt x="9236" y="17971"/>
                    </a:lnTo>
                    <a:lnTo>
                      <a:pt x="8938" y="17971"/>
                    </a:lnTo>
                    <a:lnTo>
                      <a:pt x="8938" y="18317"/>
                    </a:lnTo>
                    <a:lnTo>
                      <a:pt x="8193" y="18317"/>
                    </a:lnTo>
                    <a:lnTo>
                      <a:pt x="8193" y="18835"/>
                    </a:lnTo>
                    <a:lnTo>
                      <a:pt x="7895" y="18835"/>
                    </a:lnTo>
                    <a:lnTo>
                      <a:pt x="7895" y="19181"/>
                    </a:lnTo>
                    <a:lnTo>
                      <a:pt x="7150" y="19181"/>
                    </a:lnTo>
                    <a:lnTo>
                      <a:pt x="7150" y="19526"/>
                    </a:lnTo>
                    <a:lnTo>
                      <a:pt x="6406" y="19526"/>
                    </a:lnTo>
                    <a:lnTo>
                      <a:pt x="6406" y="20045"/>
                    </a:lnTo>
                    <a:lnTo>
                      <a:pt x="6108" y="20045"/>
                    </a:lnTo>
                    <a:lnTo>
                      <a:pt x="6108" y="20390"/>
                    </a:lnTo>
                    <a:lnTo>
                      <a:pt x="5363" y="20390"/>
                    </a:lnTo>
                    <a:lnTo>
                      <a:pt x="5363" y="20736"/>
                    </a:lnTo>
                    <a:lnTo>
                      <a:pt x="4618" y="20736"/>
                    </a:lnTo>
                    <a:lnTo>
                      <a:pt x="4618" y="21254"/>
                    </a:lnTo>
                    <a:lnTo>
                      <a:pt x="4320" y="21254"/>
                    </a:lnTo>
                    <a:lnTo>
                      <a:pt x="4320" y="21600"/>
                    </a:lnTo>
                    <a:lnTo>
                      <a:pt x="2234" y="21600"/>
                    </a:lnTo>
                    <a:lnTo>
                      <a:pt x="2234" y="20736"/>
                    </a:lnTo>
                    <a:lnTo>
                      <a:pt x="1192" y="20736"/>
                    </a:lnTo>
                    <a:lnTo>
                      <a:pt x="1192" y="20045"/>
                    </a:lnTo>
                    <a:lnTo>
                      <a:pt x="745" y="20045"/>
                    </a:lnTo>
                    <a:lnTo>
                      <a:pt x="745" y="16762"/>
                    </a:lnTo>
                    <a:lnTo>
                      <a:pt x="1192" y="16762"/>
                    </a:lnTo>
                    <a:lnTo>
                      <a:pt x="1192" y="15552"/>
                    </a:lnTo>
                    <a:lnTo>
                      <a:pt x="1490" y="15552"/>
                    </a:lnTo>
                    <a:lnTo>
                      <a:pt x="1490" y="15034"/>
                    </a:lnTo>
                    <a:lnTo>
                      <a:pt x="2234" y="15034"/>
                    </a:lnTo>
                    <a:lnTo>
                      <a:pt x="2234" y="14342"/>
                    </a:lnTo>
                    <a:lnTo>
                      <a:pt x="2830" y="14342"/>
                    </a:lnTo>
                    <a:lnTo>
                      <a:pt x="2830" y="13824"/>
                    </a:lnTo>
                    <a:lnTo>
                      <a:pt x="3277" y="13824"/>
                    </a:lnTo>
                    <a:lnTo>
                      <a:pt x="3277" y="13478"/>
                    </a:lnTo>
                    <a:lnTo>
                      <a:pt x="2830" y="13478"/>
                    </a:lnTo>
                    <a:lnTo>
                      <a:pt x="2830" y="12269"/>
                    </a:lnTo>
                    <a:lnTo>
                      <a:pt x="2532" y="12269"/>
                    </a:lnTo>
                    <a:lnTo>
                      <a:pt x="2532" y="11750"/>
                    </a:lnTo>
                    <a:lnTo>
                      <a:pt x="2234" y="11750"/>
                    </a:lnTo>
                    <a:lnTo>
                      <a:pt x="2234" y="11405"/>
                    </a:lnTo>
                    <a:lnTo>
                      <a:pt x="2234" y="11750"/>
                    </a:lnTo>
                    <a:lnTo>
                      <a:pt x="1192" y="11750"/>
                    </a:lnTo>
                    <a:lnTo>
                      <a:pt x="1192" y="11405"/>
                    </a:lnTo>
                    <a:lnTo>
                      <a:pt x="745" y="11405"/>
                    </a:lnTo>
                    <a:lnTo>
                      <a:pt x="745" y="8122"/>
                    </a:lnTo>
                    <a:lnTo>
                      <a:pt x="447" y="8122"/>
                    </a:lnTo>
                    <a:lnTo>
                      <a:pt x="447" y="7776"/>
                    </a:lnTo>
                    <a:lnTo>
                      <a:pt x="0" y="7776"/>
                    </a:lnTo>
                    <a:lnTo>
                      <a:pt x="0" y="7258"/>
                    </a:lnTo>
                    <a:lnTo>
                      <a:pt x="447" y="7258"/>
                    </a:lnTo>
                    <a:lnTo>
                      <a:pt x="447" y="6912"/>
                    </a:lnTo>
                    <a:lnTo>
                      <a:pt x="745" y="6912"/>
                    </a:lnTo>
                    <a:lnTo>
                      <a:pt x="745" y="6566"/>
                    </a:lnTo>
                    <a:lnTo>
                      <a:pt x="447" y="6566"/>
                    </a:lnTo>
                    <a:lnTo>
                      <a:pt x="447" y="6048"/>
                    </a:lnTo>
                    <a:lnTo>
                      <a:pt x="745" y="6048"/>
                    </a:lnTo>
                    <a:lnTo>
                      <a:pt x="745" y="5702"/>
                    </a:lnTo>
                    <a:lnTo>
                      <a:pt x="745" y="6048"/>
                    </a:lnTo>
                    <a:lnTo>
                      <a:pt x="1490" y="6048"/>
                    </a:lnTo>
                    <a:lnTo>
                      <a:pt x="1490" y="6566"/>
                    </a:lnTo>
                    <a:lnTo>
                      <a:pt x="1788" y="6566"/>
                    </a:lnTo>
                    <a:lnTo>
                      <a:pt x="1788" y="5702"/>
                    </a:lnTo>
                    <a:lnTo>
                      <a:pt x="2234" y="5702"/>
                    </a:lnTo>
                    <a:lnTo>
                      <a:pt x="2234" y="4838"/>
                    </a:lnTo>
                    <a:lnTo>
                      <a:pt x="2830" y="4838"/>
                    </a:lnTo>
                    <a:lnTo>
                      <a:pt x="2830" y="4493"/>
                    </a:lnTo>
                    <a:lnTo>
                      <a:pt x="2830" y="4838"/>
                    </a:lnTo>
                    <a:lnTo>
                      <a:pt x="3277" y="4838"/>
                    </a:lnTo>
                    <a:lnTo>
                      <a:pt x="3277" y="3974"/>
                    </a:lnTo>
                    <a:lnTo>
                      <a:pt x="2830" y="3974"/>
                    </a:lnTo>
                    <a:lnTo>
                      <a:pt x="2830" y="2765"/>
                    </a:lnTo>
                    <a:lnTo>
                      <a:pt x="3277" y="2765"/>
                    </a:lnTo>
                    <a:lnTo>
                      <a:pt x="3277" y="1901"/>
                    </a:lnTo>
                    <a:lnTo>
                      <a:pt x="4320" y="1901"/>
                    </a:lnTo>
                    <a:lnTo>
                      <a:pt x="4320" y="2765"/>
                    </a:lnTo>
                    <a:lnTo>
                      <a:pt x="6108" y="2765"/>
                    </a:lnTo>
                    <a:lnTo>
                      <a:pt x="6108" y="2419"/>
                    </a:lnTo>
                    <a:lnTo>
                      <a:pt x="7150" y="2419"/>
                    </a:lnTo>
                    <a:lnTo>
                      <a:pt x="7150" y="1901"/>
                    </a:lnTo>
                    <a:lnTo>
                      <a:pt x="8193" y="1901"/>
                    </a:lnTo>
                    <a:lnTo>
                      <a:pt x="8193" y="1555"/>
                    </a:lnTo>
                    <a:lnTo>
                      <a:pt x="8938" y="1555"/>
                    </a:lnTo>
                    <a:lnTo>
                      <a:pt x="8938" y="1901"/>
                    </a:lnTo>
                    <a:lnTo>
                      <a:pt x="9534" y="1901"/>
                    </a:lnTo>
                    <a:lnTo>
                      <a:pt x="9534" y="2419"/>
                    </a:lnTo>
                    <a:lnTo>
                      <a:pt x="11023" y="2419"/>
                    </a:lnTo>
                    <a:lnTo>
                      <a:pt x="11023" y="2765"/>
                    </a:lnTo>
                    <a:lnTo>
                      <a:pt x="11768" y="2765"/>
                    </a:lnTo>
                    <a:lnTo>
                      <a:pt x="11768" y="2419"/>
                    </a:lnTo>
                    <a:lnTo>
                      <a:pt x="13407" y="2419"/>
                    </a:lnTo>
                    <a:lnTo>
                      <a:pt x="13407" y="1901"/>
                    </a:lnTo>
                    <a:lnTo>
                      <a:pt x="14599" y="1901"/>
                    </a:lnTo>
                    <a:lnTo>
                      <a:pt x="14599" y="1555"/>
                    </a:lnTo>
                    <a:lnTo>
                      <a:pt x="15194" y="1555"/>
                    </a:lnTo>
                    <a:lnTo>
                      <a:pt x="15194" y="1210"/>
                    </a:lnTo>
                    <a:lnTo>
                      <a:pt x="15939" y="1210"/>
                    </a:lnTo>
                    <a:lnTo>
                      <a:pt x="15939" y="691"/>
                    </a:lnTo>
                    <a:lnTo>
                      <a:pt x="20110" y="691"/>
                    </a:lnTo>
                    <a:lnTo>
                      <a:pt x="20110" y="346"/>
                    </a:lnTo>
                    <a:lnTo>
                      <a:pt x="20855" y="346"/>
                    </a:lnTo>
                    <a:lnTo>
                      <a:pt x="20855" y="0"/>
                    </a:lnTo>
                    <a:lnTo>
                      <a:pt x="21153" y="0"/>
                    </a:lnTo>
                    <a:lnTo>
                      <a:pt x="21153" y="346"/>
                    </a:lnTo>
                    <a:lnTo>
                      <a:pt x="21600" y="346"/>
                    </a:lnTo>
                    <a:lnTo>
                      <a:pt x="21600" y="691"/>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0" name="Shape 177">
                <a:extLst>
                  <a:ext uri="{FF2B5EF4-FFF2-40B4-BE49-F238E27FC236}">
                    <a16:creationId xmlns:a16="http://schemas.microsoft.com/office/drawing/2014/main" id="{803D2ED2-5B40-4215-8361-958C5BAF5A72}"/>
                  </a:ext>
                </a:extLst>
              </p:cNvPr>
              <p:cNvSpPr/>
              <p:nvPr/>
            </p:nvSpPr>
            <p:spPr>
              <a:xfrm>
                <a:off x="159482" y="1201886"/>
                <a:ext cx="119204" cy="134501"/>
              </a:xfrm>
              <a:custGeom>
                <a:avLst/>
                <a:gdLst/>
                <a:ahLst/>
                <a:cxnLst>
                  <a:cxn ang="0">
                    <a:pos x="wd2" y="hd2"/>
                  </a:cxn>
                  <a:cxn ang="5400000">
                    <a:pos x="wd2" y="hd2"/>
                  </a:cxn>
                  <a:cxn ang="10800000">
                    <a:pos x="wd2" y="hd2"/>
                  </a:cxn>
                  <a:cxn ang="16200000">
                    <a:pos x="wd2" y="hd2"/>
                  </a:cxn>
                </a:cxnLst>
                <a:rect l="0" t="0" r="r" b="b"/>
                <a:pathLst>
                  <a:path w="21600" h="21600" extrusionOk="0">
                    <a:moveTo>
                      <a:pt x="21600" y="691"/>
                    </a:moveTo>
                    <a:lnTo>
                      <a:pt x="21600" y="1210"/>
                    </a:lnTo>
                    <a:lnTo>
                      <a:pt x="21153" y="1210"/>
                    </a:lnTo>
                    <a:lnTo>
                      <a:pt x="21153" y="1555"/>
                    </a:lnTo>
                    <a:lnTo>
                      <a:pt x="20855" y="1555"/>
                    </a:lnTo>
                    <a:lnTo>
                      <a:pt x="20855" y="1901"/>
                    </a:lnTo>
                    <a:lnTo>
                      <a:pt x="20557" y="1901"/>
                    </a:lnTo>
                    <a:lnTo>
                      <a:pt x="20557" y="2419"/>
                    </a:lnTo>
                    <a:lnTo>
                      <a:pt x="20110" y="2419"/>
                    </a:lnTo>
                    <a:lnTo>
                      <a:pt x="20110" y="2765"/>
                    </a:lnTo>
                    <a:lnTo>
                      <a:pt x="19812" y="2765"/>
                    </a:lnTo>
                    <a:lnTo>
                      <a:pt x="19812" y="3283"/>
                    </a:lnTo>
                    <a:lnTo>
                      <a:pt x="18472" y="3283"/>
                    </a:lnTo>
                    <a:lnTo>
                      <a:pt x="18472" y="3629"/>
                    </a:lnTo>
                    <a:lnTo>
                      <a:pt x="18025" y="3629"/>
                    </a:lnTo>
                    <a:lnTo>
                      <a:pt x="18025" y="6048"/>
                    </a:lnTo>
                    <a:lnTo>
                      <a:pt x="18472" y="6048"/>
                    </a:lnTo>
                    <a:lnTo>
                      <a:pt x="18472" y="7258"/>
                    </a:lnTo>
                    <a:lnTo>
                      <a:pt x="18025" y="7258"/>
                    </a:lnTo>
                    <a:lnTo>
                      <a:pt x="18025" y="8986"/>
                    </a:lnTo>
                    <a:lnTo>
                      <a:pt x="17727" y="8986"/>
                    </a:lnTo>
                    <a:lnTo>
                      <a:pt x="17727" y="10195"/>
                    </a:lnTo>
                    <a:lnTo>
                      <a:pt x="18025" y="10195"/>
                    </a:lnTo>
                    <a:lnTo>
                      <a:pt x="18025" y="10541"/>
                    </a:lnTo>
                    <a:lnTo>
                      <a:pt x="17727" y="10541"/>
                    </a:lnTo>
                    <a:lnTo>
                      <a:pt x="17727" y="11750"/>
                    </a:lnTo>
                    <a:lnTo>
                      <a:pt x="17280" y="11750"/>
                    </a:lnTo>
                    <a:lnTo>
                      <a:pt x="17280" y="12269"/>
                    </a:lnTo>
                    <a:lnTo>
                      <a:pt x="16982" y="12269"/>
                    </a:lnTo>
                    <a:lnTo>
                      <a:pt x="16982" y="12614"/>
                    </a:lnTo>
                    <a:lnTo>
                      <a:pt x="16684" y="12614"/>
                    </a:lnTo>
                    <a:lnTo>
                      <a:pt x="16684" y="12960"/>
                    </a:lnTo>
                    <a:lnTo>
                      <a:pt x="15939" y="12960"/>
                    </a:lnTo>
                    <a:lnTo>
                      <a:pt x="15939" y="13478"/>
                    </a:lnTo>
                    <a:lnTo>
                      <a:pt x="15641" y="13478"/>
                    </a:lnTo>
                    <a:lnTo>
                      <a:pt x="15641" y="13824"/>
                    </a:lnTo>
                    <a:lnTo>
                      <a:pt x="14599" y="13824"/>
                    </a:lnTo>
                    <a:lnTo>
                      <a:pt x="14599" y="14342"/>
                    </a:lnTo>
                    <a:lnTo>
                      <a:pt x="14152" y="14342"/>
                    </a:lnTo>
                    <a:lnTo>
                      <a:pt x="14152" y="14688"/>
                    </a:lnTo>
                    <a:lnTo>
                      <a:pt x="13407" y="14688"/>
                    </a:lnTo>
                    <a:lnTo>
                      <a:pt x="13407" y="15034"/>
                    </a:lnTo>
                    <a:lnTo>
                      <a:pt x="13109" y="15034"/>
                    </a:lnTo>
                    <a:lnTo>
                      <a:pt x="13109" y="15552"/>
                    </a:lnTo>
                    <a:lnTo>
                      <a:pt x="12066" y="15552"/>
                    </a:lnTo>
                    <a:lnTo>
                      <a:pt x="12066" y="15898"/>
                    </a:lnTo>
                    <a:lnTo>
                      <a:pt x="11768" y="15898"/>
                    </a:lnTo>
                    <a:lnTo>
                      <a:pt x="11768" y="16243"/>
                    </a:lnTo>
                    <a:lnTo>
                      <a:pt x="11023" y="16243"/>
                    </a:lnTo>
                    <a:lnTo>
                      <a:pt x="11023" y="16762"/>
                    </a:lnTo>
                    <a:lnTo>
                      <a:pt x="10577" y="16762"/>
                    </a:lnTo>
                    <a:lnTo>
                      <a:pt x="10577" y="17107"/>
                    </a:lnTo>
                    <a:lnTo>
                      <a:pt x="9981" y="17107"/>
                    </a:lnTo>
                    <a:lnTo>
                      <a:pt x="9981" y="17453"/>
                    </a:lnTo>
                    <a:lnTo>
                      <a:pt x="9236" y="17453"/>
                    </a:lnTo>
                    <a:lnTo>
                      <a:pt x="9236" y="17971"/>
                    </a:lnTo>
                    <a:lnTo>
                      <a:pt x="8938" y="17971"/>
                    </a:lnTo>
                    <a:lnTo>
                      <a:pt x="8938" y="18317"/>
                    </a:lnTo>
                    <a:lnTo>
                      <a:pt x="8193" y="18317"/>
                    </a:lnTo>
                    <a:lnTo>
                      <a:pt x="8193" y="18835"/>
                    </a:lnTo>
                    <a:lnTo>
                      <a:pt x="7895" y="18835"/>
                    </a:lnTo>
                    <a:lnTo>
                      <a:pt x="7895" y="19181"/>
                    </a:lnTo>
                    <a:lnTo>
                      <a:pt x="7150" y="19181"/>
                    </a:lnTo>
                    <a:lnTo>
                      <a:pt x="7150" y="19526"/>
                    </a:lnTo>
                    <a:lnTo>
                      <a:pt x="6406" y="19526"/>
                    </a:lnTo>
                    <a:lnTo>
                      <a:pt x="6406" y="20045"/>
                    </a:lnTo>
                    <a:lnTo>
                      <a:pt x="6108" y="20045"/>
                    </a:lnTo>
                    <a:lnTo>
                      <a:pt x="6108" y="20390"/>
                    </a:lnTo>
                    <a:lnTo>
                      <a:pt x="5363" y="20390"/>
                    </a:lnTo>
                    <a:lnTo>
                      <a:pt x="5363" y="20736"/>
                    </a:lnTo>
                    <a:lnTo>
                      <a:pt x="4618" y="20736"/>
                    </a:lnTo>
                    <a:lnTo>
                      <a:pt x="4618" y="21254"/>
                    </a:lnTo>
                    <a:lnTo>
                      <a:pt x="4320" y="21254"/>
                    </a:lnTo>
                    <a:lnTo>
                      <a:pt x="4320" y="21600"/>
                    </a:lnTo>
                    <a:lnTo>
                      <a:pt x="2234" y="21600"/>
                    </a:lnTo>
                    <a:lnTo>
                      <a:pt x="2234" y="20736"/>
                    </a:lnTo>
                    <a:lnTo>
                      <a:pt x="1192" y="20736"/>
                    </a:lnTo>
                    <a:lnTo>
                      <a:pt x="1192" y="20045"/>
                    </a:lnTo>
                    <a:lnTo>
                      <a:pt x="745" y="20045"/>
                    </a:lnTo>
                    <a:lnTo>
                      <a:pt x="745" y="16762"/>
                    </a:lnTo>
                    <a:lnTo>
                      <a:pt x="1192" y="16762"/>
                    </a:lnTo>
                    <a:lnTo>
                      <a:pt x="1192" y="15552"/>
                    </a:lnTo>
                    <a:lnTo>
                      <a:pt x="1490" y="15552"/>
                    </a:lnTo>
                    <a:lnTo>
                      <a:pt x="1490" y="15034"/>
                    </a:lnTo>
                    <a:lnTo>
                      <a:pt x="2234" y="15034"/>
                    </a:lnTo>
                    <a:lnTo>
                      <a:pt x="2234" y="14342"/>
                    </a:lnTo>
                    <a:lnTo>
                      <a:pt x="2830" y="14342"/>
                    </a:lnTo>
                    <a:lnTo>
                      <a:pt x="2830" y="13824"/>
                    </a:lnTo>
                    <a:lnTo>
                      <a:pt x="3277" y="13824"/>
                    </a:lnTo>
                    <a:lnTo>
                      <a:pt x="3277" y="13478"/>
                    </a:lnTo>
                    <a:lnTo>
                      <a:pt x="2830" y="13478"/>
                    </a:lnTo>
                    <a:lnTo>
                      <a:pt x="2830" y="12269"/>
                    </a:lnTo>
                    <a:lnTo>
                      <a:pt x="2532" y="12269"/>
                    </a:lnTo>
                    <a:lnTo>
                      <a:pt x="2532" y="11750"/>
                    </a:lnTo>
                    <a:lnTo>
                      <a:pt x="2234" y="11750"/>
                    </a:lnTo>
                    <a:lnTo>
                      <a:pt x="2234" y="11405"/>
                    </a:lnTo>
                    <a:lnTo>
                      <a:pt x="2234" y="11750"/>
                    </a:lnTo>
                    <a:lnTo>
                      <a:pt x="1192" y="11750"/>
                    </a:lnTo>
                    <a:lnTo>
                      <a:pt x="1192" y="11405"/>
                    </a:lnTo>
                    <a:lnTo>
                      <a:pt x="745" y="11405"/>
                    </a:lnTo>
                    <a:lnTo>
                      <a:pt x="745" y="8122"/>
                    </a:lnTo>
                    <a:lnTo>
                      <a:pt x="447" y="8122"/>
                    </a:lnTo>
                    <a:lnTo>
                      <a:pt x="447" y="7776"/>
                    </a:lnTo>
                    <a:lnTo>
                      <a:pt x="0" y="7776"/>
                    </a:lnTo>
                    <a:lnTo>
                      <a:pt x="0" y="7258"/>
                    </a:lnTo>
                    <a:lnTo>
                      <a:pt x="447" y="7258"/>
                    </a:lnTo>
                    <a:lnTo>
                      <a:pt x="447" y="6912"/>
                    </a:lnTo>
                    <a:lnTo>
                      <a:pt x="745" y="6912"/>
                    </a:lnTo>
                    <a:lnTo>
                      <a:pt x="745" y="6566"/>
                    </a:lnTo>
                    <a:lnTo>
                      <a:pt x="447" y="6566"/>
                    </a:lnTo>
                    <a:lnTo>
                      <a:pt x="447" y="6048"/>
                    </a:lnTo>
                    <a:lnTo>
                      <a:pt x="745" y="6048"/>
                    </a:lnTo>
                    <a:lnTo>
                      <a:pt x="745" y="5702"/>
                    </a:lnTo>
                    <a:lnTo>
                      <a:pt x="745" y="6048"/>
                    </a:lnTo>
                    <a:lnTo>
                      <a:pt x="1490" y="6048"/>
                    </a:lnTo>
                    <a:lnTo>
                      <a:pt x="1490" y="6566"/>
                    </a:lnTo>
                    <a:lnTo>
                      <a:pt x="1788" y="6566"/>
                    </a:lnTo>
                    <a:lnTo>
                      <a:pt x="1788" y="5702"/>
                    </a:lnTo>
                    <a:lnTo>
                      <a:pt x="2234" y="5702"/>
                    </a:lnTo>
                    <a:lnTo>
                      <a:pt x="2234" y="4838"/>
                    </a:lnTo>
                    <a:lnTo>
                      <a:pt x="2830" y="4838"/>
                    </a:lnTo>
                    <a:lnTo>
                      <a:pt x="2830" y="4493"/>
                    </a:lnTo>
                    <a:lnTo>
                      <a:pt x="2830" y="4838"/>
                    </a:lnTo>
                    <a:lnTo>
                      <a:pt x="3277" y="4838"/>
                    </a:lnTo>
                    <a:lnTo>
                      <a:pt x="3277" y="3974"/>
                    </a:lnTo>
                    <a:lnTo>
                      <a:pt x="2830" y="3974"/>
                    </a:lnTo>
                    <a:lnTo>
                      <a:pt x="2830" y="2765"/>
                    </a:lnTo>
                    <a:lnTo>
                      <a:pt x="3277" y="2765"/>
                    </a:lnTo>
                    <a:lnTo>
                      <a:pt x="3277" y="1901"/>
                    </a:lnTo>
                    <a:lnTo>
                      <a:pt x="4320" y="1901"/>
                    </a:lnTo>
                    <a:lnTo>
                      <a:pt x="4320" y="2765"/>
                    </a:lnTo>
                    <a:lnTo>
                      <a:pt x="6108" y="2765"/>
                    </a:lnTo>
                    <a:lnTo>
                      <a:pt x="6108" y="2419"/>
                    </a:lnTo>
                    <a:lnTo>
                      <a:pt x="7150" y="2419"/>
                    </a:lnTo>
                    <a:lnTo>
                      <a:pt x="7150" y="1901"/>
                    </a:lnTo>
                    <a:lnTo>
                      <a:pt x="8193" y="1901"/>
                    </a:lnTo>
                    <a:lnTo>
                      <a:pt x="8193" y="1555"/>
                    </a:lnTo>
                    <a:lnTo>
                      <a:pt x="8938" y="1555"/>
                    </a:lnTo>
                    <a:lnTo>
                      <a:pt x="8938" y="1901"/>
                    </a:lnTo>
                    <a:lnTo>
                      <a:pt x="9534" y="1901"/>
                    </a:lnTo>
                    <a:lnTo>
                      <a:pt x="9534" y="2419"/>
                    </a:lnTo>
                    <a:lnTo>
                      <a:pt x="11023" y="2419"/>
                    </a:lnTo>
                    <a:lnTo>
                      <a:pt x="11023" y="2765"/>
                    </a:lnTo>
                    <a:lnTo>
                      <a:pt x="11768" y="2765"/>
                    </a:lnTo>
                    <a:lnTo>
                      <a:pt x="11768" y="2419"/>
                    </a:lnTo>
                    <a:lnTo>
                      <a:pt x="13407" y="2419"/>
                    </a:lnTo>
                    <a:lnTo>
                      <a:pt x="13407" y="1901"/>
                    </a:lnTo>
                    <a:lnTo>
                      <a:pt x="14599" y="1901"/>
                    </a:lnTo>
                    <a:lnTo>
                      <a:pt x="14599" y="1555"/>
                    </a:lnTo>
                    <a:lnTo>
                      <a:pt x="15194" y="1555"/>
                    </a:lnTo>
                    <a:lnTo>
                      <a:pt x="15194" y="1210"/>
                    </a:lnTo>
                    <a:lnTo>
                      <a:pt x="15939" y="1210"/>
                    </a:lnTo>
                    <a:lnTo>
                      <a:pt x="15939" y="691"/>
                    </a:lnTo>
                    <a:lnTo>
                      <a:pt x="20110" y="691"/>
                    </a:lnTo>
                    <a:lnTo>
                      <a:pt x="20110" y="346"/>
                    </a:lnTo>
                    <a:lnTo>
                      <a:pt x="20855" y="346"/>
                    </a:lnTo>
                    <a:lnTo>
                      <a:pt x="20855" y="0"/>
                    </a:lnTo>
                    <a:lnTo>
                      <a:pt x="21153" y="0"/>
                    </a:lnTo>
                    <a:lnTo>
                      <a:pt x="21153" y="346"/>
                    </a:lnTo>
                    <a:lnTo>
                      <a:pt x="21600" y="346"/>
                    </a:lnTo>
                    <a:lnTo>
                      <a:pt x="21600" y="691"/>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1" name="Shape 178">
                <a:extLst>
                  <a:ext uri="{FF2B5EF4-FFF2-40B4-BE49-F238E27FC236}">
                    <a16:creationId xmlns:a16="http://schemas.microsoft.com/office/drawing/2014/main" id="{4670A947-7CB2-47B1-9BCF-1A114A7662D2}"/>
                  </a:ext>
                </a:extLst>
              </p:cNvPr>
              <p:cNvSpPr/>
              <p:nvPr/>
            </p:nvSpPr>
            <p:spPr>
              <a:xfrm>
                <a:off x="803992" y="735009"/>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12" name="Shape 179">
                <a:extLst>
                  <a:ext uri="{FF2B5EF4-FFF2-40B4-BE49-F238E27FC236}">
                    <a16:creationId xmlns:a16="http://schemas.microsoft.com/office/drawing/2014/main" id="{DF6C9E63-761B-4BF1-AB70-AF07F5535318}"/>
                  </a:ext>
                </a:extLst>
              </p:cNvPr>
              <p:cNvSpPr/>
              <p:nvPr/>
            </p:nvSpPr>
            <p:spPr>
              <a:xfrm>
                <a:off x="803992" y="735009"/>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13" name="Shape 180">
                <a:extLst>
                  <a:ext uri="{FF2B5EF4-FFF2-40B4-BE49-F238E27FC236}">
                    <a16:creationId xmlns:a16="http://schemas.microsoft.com/office/drawing/2014/main" id="{49ED21FC-4164-4D13-946A-D54A19086D06}"/>
                  </a:ext>
                </a:extLst>
              </p:cNvPr>
              <p:cNvSpPr/>
              <p:nvPr/>
            </p:nvSpPr>
            <p:spPr>
              <a:xfrm>
                <a:off x="151488" y="446643"/>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4" name="Shape 181">
                <a:extLst>
                  <a:ext uri="{FF2B5EF4-FFF2-40B4-BE49-F238E27FC236}">
                    <a16:creationId xmlns:a16="http://schemas.microsoft.com/office/drawing/2014/main" id="{17B58893-258C-4B38-BABA-E933A7EFCBDF}"/>
                  </a:ext>
                </a:extLst>
              </p:cNvPr>
              <p:cNvSpPr/>
              <p:nvPr/>
            </p:nvSpPr>
            <p:spPr>
              <a:xfrm>
                <a:off x="151488" y="446643"/>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5" name="Shape 182">
                <a:extLst>
                  <a:ext uri="{FF2B5EF4-FFF2-40B4-BE49-F238E27FC236}">
                    <a16:creationId xmlns:a16="http://schemas.microsoft.com/office/drawing/2014/main" id="{E479FC53-9F49-456A-B63F-D025E8845C91}"/>
                  </a:ext>
                </a:extLst>
              </p:cNvPr>
              <p:cNvSpPr/>
              <p:nvPr/>
            </p:nvSpPr>
            <p:spPr>
              <a:xfrm>
                <a:off x="87962" y="306764"/>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16" name="Shape 183">
                <a:extLst>
                  <a:ext uri="{FF2B5EF4-FFF2-40B4-BE49-F238E27FC236}">
                    <a16:creationId xmlns:a16="http://schemas.microsoft.com/office/drawing/2014/main" id="{E0F37D04-EEE7-4089-83CD-067CC30B3B46}"/>
                  </a:ext>
                </a:extLst>
              </p:cNvPr>
              <p:cNvSpPr/>
              <p:nvPr/>
            </p:nvSpPr>
            <p:spPr>
              <a:xfrm>
                <a:off x="87962" y="306764"/>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17" name="Shape 184">
                <a:extLst>
                  <a:ext uri="{FF2B5EF4-FFF2-40B4-BE49-F238E27FC236}">
                    <a16:creationId xmlns:a16="http://schemas.microsoft.com/office/drawing/2014/main" id="{D3902D86-9C70-4230-AE6D-8D504A70D71C}"/>
                  </a:ext>
                </a:extLst>
              </p:cNvPr>
              <p:cNvSpPr/>
              <p:nvPr/>
            </p:nvSpPr>
            <p:spPr>
              <a:xfrm>
                <a:off x="1998470" y="199058"/>
                <a:ext cx="68234" cy="23674"/>
              </a:xfrm>
              <a:custGeom>
                <a:avLst/>
                <a:gdLst/>
                <a:ahLst/>
                <a:cxnLst>
                  <a:cxn ang="0">
                    <a:pos x="wd2" y="hd2"/>
                  </a:cxn>
                  <a:cxn ang="5400000">
                    <a:pos x="wd2" y="hd2"/>
                  </a:cxn>
                  <a:cxn ang="10800000">
                    <a:pos x="wd2" y="hd2"/>
                  </a:cxn>
                  <a:cxn ang="16200000">
                    <a:pos x="wd2" y="hd2"/>
                  </a:cxn>
                </a:cxnLst>
                <a:rect l="0" t="0" r="r" b="b"/>
                <a:pathLst>
                  <a:path w="21600" h="21600" extrusionOk="0">
                    <a:moveTo>
                      <a:pt x="13012" y="0"/>
                    </a:moveTo>
                    <a:lnTo>
                      <a:pt x="13012" y="2945"/>
                    </a:lnTo>
                    <a:lnTo>
                      <a:pt x="16135" y="2945"/>
                    </a:lnTo>
                    <a:lnTo>
                      <a:pt x="16135" y="4909"/>
                    </a:lnTo>
                    <a:lnTo>
                      <a:pt x="17957" y="4909"/>
                    </a:lnTo>
                    <a:lnTo>
                      <a:pt x="17957" y="6873"/>
                    </a:lnTo>
                    <a:lnTo>
                      <a:pt x="19778" y="6873"/>
                    </a:lnTo>
                    <a:lnTo>
                      <a:pt x="19778" y="9818"/>
                    </a:lnTo>
                    <a:lnTo>
                      <a:pt x="21080" y="9818"/>
                    </a:lnTo>
                    <a:lnTo>
                      <a:pt x="21080" y="11782"/>
                    </a:lnTo>
                    <a:lnTo>
                      <a:pt x="21600" y="11782"/>
                    </a:lnTo>
                    <a:lnTo>
                      <a:pt x="21600" y="13745"/>
                    </a:lnTo>
                    <a:lnTo>
                      <a:pt x="21080" y="13745"/>
                    </a:lnTo>
                    <a:lnTo>
                      <a:pt x="21080" y="18655"/>
                    </a:lnTo>
                    <a:lnTo>
                      <a:pt x="21600" y="18655"/>
                    </a:lnTo>
                    <a:lnTo>
                      <a:pt x="20299" y="18655"/>
                    </a:lnTo>
                    <a:lnTo>
                      <a:pt x="20299" y="21600"/>
                    </a:lnTo>
                    <a:lnTo>
                      <a:pt x="17957" y="21600"/>
                    </a:lnTo>
                    <a:lnTo>
                      <a:pt x="17957" y="18655"/>
                    </a:lnTo>
                    <a:lnTo>
                      <a:pt x="10410" y="18655"/>
                    </a:lnTo>
                    <a:lnTo>
                      <a:pt x="10410" y="16691"/>
                    </a:lnTo>
                    <a:lnTo>
                      <a:pt x="7547" y="16691"/>
                    </a:lnTo>
                    <a:lnTo>
                      <a:pt x="7547" y="13745"/>
                    </a:lnTo>
                    <a:lnTo>
                      <a:pt x="2602" y="13745"/>
                    </a:lnTo>
                    <a:lnTo>
                      <a:pt x="2602" y="16691"/>
                    </a:lnTo>
                    <a:lnTo>
                      <a:pt x="0" y="16691"/>
                    </a:lnTo>
                    <a:lnTo>
                      <a:pt x="0" y="13745"/>
                    </a:lnTo>
                    <a:lnTo>
                      <a:pt x="3643" y="13745"/>
                    </a:lnTo>
                    <a:lnTo>
                      <a:pt x="3643" y="11782"/>
                    </a:lnTo>
                    <a:lnTo>
                      <a:pt x="4945" y="11782"/>
                    </a:lnTo>
                    <a:lnTo>
                      <a:pt x="4945" y="9818"/>
                    </a:lnTo>
                    <a:lnTo>
                      <a:pt x="5725" y="9818"/>
                    </a:lnTo>
                    <a:lnTo>
                      <a:pt x="5725" y="6873"/>
                    </a:lnTo>
                    <a:lnTo>
                      <a:pt x="6246" y="6873"/>
                    </a:lnTo>
                    <a:lnTo>
                      <a:pt x="6246" y="4909"/>
                    </a:lnTo>
                    <a:lnTo>
                      <a:pt x="6766" y="4909"/>
                    </a:lnTo>
                    <a:lnTo>
                      <a:pt x="6766" y="2945"/>
                    </a:lnTo>
                    <a:lnTo>
                      <a:pt x="12492" y="2945"/>
                    </a:lnTo>
                    <a:lnTo>
                      <a:pt x="12492" y="0"/>
                    </a:lnTo>
                    <a:lnTo>
                      <a:pt x="1301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8" name="Shape 185">
                <a:extLst>
                  <a:ext uri="{FF2B5EF4-FFF2-40B4-BE49-F238E27FC236}">
                    <a16:creationId xmlns:a16="http://schemas.microsoft.com/office/drawing/2014/main" id="{E3092B43-897F-45F1-AFC4-9CF07BC88270}"/>
                  </a:ext>
                </a:extLst>
              </p:cNvPr>
              <p:cNvSpPr/>
              <p:nvPr/>
            </p:nvSpPr>
            <p:spPr>
              <a:xfrm>
                <a:off x="1998470" y="199058"/>
                <a:ext cx="68234" cy="23674"/>
              </a:xfrm>
              <a:custGeom>
                <a:avLst/>
                <a:gdLst/>
                <a:ahLst/>
                <a:cxnLst>
                  <a:cxn ang="0">
                    <a:pos x="wd2" y="hd2"/>
                  </a:cxn>
                  <a:cxn ang="5400000">
                    <a:pos x="wd2" y="hd2"/>
                  </a:cxn>
                  <a:cxn ang="10800000">
                    <a:pos x="wd2" y="hd2"/>
                  </a:cxn>
                  <a:cxn ang="16200000">
                    <a:pos x="wd2" y="hd2"/>
                  </a:cxn>
                </a:cxnLst>
                <a:rect l="0" t="0" r="r" b="b"/>
                <a:pathLst>
                  <a:path w="21600" h="21600" extrusionOk="0">
                    <a:moveTo>
                      <a:pt x="13012" y="0"/>
                    </a:moveTo>
                    <a:lnTo>
                      <a:pt x="13012" y="2945"/>
                    </a:lnTo>
                    <a:lnTo>
                      <a:pt x="16135" y="2945"/>
                    </a:lnTo>
                    <a:lnTo>
                      <a:pt x="16135" y="4909"/>
                    </a:lnTo>
                    <a:lnTo>
                      <a:pt x="17957" y="4909"/>
                    </a:lnTo>
                    <a:lnTo>
                      <a:pt x="17957" y="6873"/>
                    </a:lnTo>
                    <a:lnTo>
                      <a:pt x="19778" y="6873"/>
                    </a:lnTo>
                    <a:lnTo>
                      <a:pt x="19778" y="9818"/>
                    </a:lnTo>
                    <a:lnTo>
                      <a:pt x="21080" y="9818"/>
                    </a:lnTo>
                    <a:lnTo>
                      <a:pt x="21080" y="11782"/>
                    </a:lnTo>
                    <a:lnTo>
                      <a:pt x="21600" y="11782"/>
                    </a:lnTo>
                    <a:lnTo>
                      <a:pt x="21600" y="13745"/>
                    </a:lnTo>
                    <a:lnTo>
                      <a:pt x="21080" y="13745"/>
                    </a:lnTo>
                    <a:lnTo>
                      <a:pt x="21080" y="18655"/>
                    </a:lnTo>
                    <a:lnTo>
                      <a:pt x="21600" y="18655"/>
                    </a:lnTo>
                    <a:lnTo>
                      <a:pt x="20299" y="18655"/>
                    </a:lnTo>
                    <a:lnTo>
                      <a:pt x="20299" y="21600"/>
                    </a:lnTo>
                    <a:lnTo>
                      <a:pt x="17957" y="21600"/>
                    </a:lnTo>
                    <a:lnTo>
                      <a:pt x="17957" y="18655"/>
                    </a:lnTo>
                    <a:lnTo>
                      <a:pt x="10410" y="18655"/>
                    </a:lnTo>
                    <a:lnTo>
                      <a:pt x="10410" y="16691"/>
                    </a:lnTo>
                    <a:lnTo>
                      <a:pt x="7547" y="16691"/>
                    </a:lnTo>
                    <a:lnTo>
                      <a:pt x="7547" y="13745"/>
                    </a:lnTo>
                    <a:lnTo>
                      <a:pt x="2602" y="13745"/>
                    </a:lnTo>
                    <a:lnTo>
                      <a:pt x="2602" y="16691"/>
                    </a:lnTo>
                    <a:lnTo>
                      <a:pt x="0" y="16691"/>
                    </a:lnTo>
                    <a:lnTo>
                      <a:pt x="0" y="13745"/>
                    </a:lnTo>
                    <a:lnTo>
                      <a:pt x="3643" y="13745"/>
                    </a:lnTo>
                    <a:lnTo>
                      <a:pt x="3643" y="11782"/>
                    </a:lnTo>
                    <a:lnTo>
                      <a:pt x="4945" y="11782"/>
                    </a:lnTo>
                    <a:lnTo>
                      <a:pt x="4945" y="9818"/>
                    </a:lnTo>
                    <a:lnTo>
                      <a:pt x="5725" y="9818"/>
                    </a:lnTo>
                    <a:lnTo>
                      <a:pt x="5725" y="6873"/>
                    </a:lnTo>
                    <a:lnTo>
                      <a:pt x="6246" y="6873"/>
                    </a:lnTo>
                    <a:lnTo>
                      <a:pt x="6246" y="4909"/>
                    </a:lnTo>
                    <a:lnTo>
                      <a:pt x="6766" y="4909"/>
                    </a:lnTo>
                    <a:lnTo>
                      <a:pt x="6766" y="2945"/>
                    </a:lnTo>
                    <a:lnTo>
                      <a:pt x="12492" y="2945"/>
                    </a:lnTo>
                    <a:lnTo>
                      <a:pt x="12492" y="0"/>
                    </a:lnTo>
                    <a:lnTo>
                      <a:pt x="1301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9" name="Shape 186">
                <a:extLst>
                  <a:ext uri="{FF2B5EF4-FFF2-40B4-BE49-F238E27FC236}">
                    <a16:creationId xmlns:a16="http://schemas.microsoft.com/office/drawing/2014/main" id="{418929B7-F338-4634-992B-4AE2504DFF08}"/>
                  </a:ext>
                </a:extLst>
              </p:cNvPr>
              <p:cNvSpPr/>
              <p:nvPr/>
            </p:nvSpPr>
            <p:spPr>
              <a:xfrm>
                <a:off x="2111917" y="153867"/>
                <a:ext cx="85498" cy="24749"/>
              </a:xfrm>
              <a:custGeom>
                <a:avLst/>
                <a:gdLst/>
                <a:ahLst/>
                <a:cxnLst>
                  <a:cxn ang="0">
                    <a:pos x="wd2" y="hd2"/>
                  </a:cxn>
                  <a:cxn ang="5400000">
                    <a:pos x="wd2" y="hd2"/>
                  </a:cxn>
                  <a:cxn ang="10800000">
                    <a:pos x="wd2" y="hd2"/>
                  </a:cxn>
                  <a:cxn ang="16200000">
                    <a:pos x="wd2" y="hd2"/>
                  </a:cxn>
                </a:cxnLst>
                <a:rect l="0" t="0" r="r" b="b"/>
                <a:pathLst>
                  <a:path w="21600" h="21600" extrusionOk="0">
                    <a:moveTo>
                      <a:pt x="1869" y="0"/>
                    </a:moveTo>
                    <a:lnTo>
                      <a:pt x="1869" y="1878"/>
                    </a:lnTo>
                    <a:lnTo>
                      <a:pt x="2908" y="1878"/>
                    </a:lnTo>
                    <a:lnTo>
                      <a:pt x="2908" y="3757"/>
                    </a:lnTo>
                    <a:lnTo>
                      <a:pt x="2285" y="3757"/>
                    </a:lnTo>
                    <a:lnTo>
                      <a:pt x="2285" y="6574"/>
                    </a:lnTo>
                    <a:lnTo>
                      <a:pt x="4777" y="6574"/>
                    </a:lnTo>
                    <a:lnTo>
                      <a:pt x="4777" y="3757"/>
                    </a:lnTo>
                    <a:lnTo>
                      <a:pt x="7269" y="3757"/>
                    </a:lnTo>
                    <a:lnTo>
                      <a:pt x="7269" y="6574"/>
                    </a:lnTo>
                    <a:lnTo>
                      <a:pt x="10800" y="6574"/>
                    </a:lnTo>
                    <a:lnTo>
                      <a:pt x="10800" y="10330"/>
                    </a:lnTo>
                    <a:lnTo>
                      <a:pt x="11631" y="10330"/>
                    </a:lnTo>
                    <a:lnTo>
                      <a:pt x="11631" y="8452"/>
                    </a:lnTo>
                    <a:lnTo>
                      <a:pt x="17654" y="8452"/>
                    </a:lnTo>
                    <a:lnTo>
                      <a:pt x="17654" y="10330"/>
                    </a:lnTo>
                    <a:lnTo>
                      <a:pt x="18485" y="10330"/>
                    </a:lnTo>
                    <a:lnTo>
                      <a:pt x="18485" y="13148"/>
                    </a:lnTo>
                    <a:lnTo>
                      <a:pt x="20146" y="13148"/>
                    </a:lnTo>
                    <a:lnTo>
                      <a:pt x="20146" y="10330"/>
                    </a:lnTo>
                    <a:lnTo>
                      <a:pt x="21600" y="10330"/>
                    </a:lnTo>
                    <a:lnTo>
                      <a:pt x="21600" y="13148"/>
                    </a:lnTo>
                    <a:lnTo>
                      <a:pt x="20977" y="13148"/>
                    </a:lnTo>
                    <a:lnTo>
                      <a:pt x="20977" y="15026"/>
                    </a:lnTo>
                    <a:lnTo>
                      <a:pt x="20146" y="15026"/>
                    </a:lnTo>
                    <a:lnTo>
                      <a:pt x="20146" y="19722"/>
                    </a:lnTo>
                    <a:lnTo>
                      <a:pt x="16615" y="19722"/>
                    </a:lnTo>
                    <a:lnTo>
                      <a:pt x="16615" y="21600"/>
                    </a:lnTo>
                    <a:lnTo>
                      <a:pt x="8723" y="21600"/>
                    </a:lnTo>
                    <a:lnTo>
                      <a:pt x="8723" y="19722"/>
                    </a:lnTo>
                    <a:lnTo>
                      <a:pt x="7685" y="19722"/>
                    </a:lnTo>
                    <a:lnTo>
                      <a:pt x="7685" y="17843"/>
                    </a:lnTo>
                    <a:lnTo>
                      <a:pt x="6231" y="17843"/>
                    </a:lnTo>
                    <a:lnTo>
                      <a:pt x="6231" y="15026"/>
                    </a:lnTo>
                    <a:lnTo>
                      <a:pt x="2908" y="15026"/>
                    </a:lnTo>
                    <a:lnTo>
                      <a:pt x="2908" y="13148"/>
                    </a:lnTo>
                    <a:lnTo>
                      <a:pt x="415" y="13148"/>
                    </a:lnTo>
                    <a:lnTo>
                      <a:pt x="415" y="10330"/>
                    </a:lnTo>
                    <a:lnTo>
                      <a:pt x="0" y="10330"/>
                    </a:lnTo>
                    <a:lnTo>
                      <a:pt x="0" y="8452"/>
                    </a:lnTo>
                    <a:lnTo>
                      <a:pt x="415" y="8452"/>
                    </a:lnTo>
                    <a:lnTo>
                      <a:pt x="415" y="6574"/>
                    </a:lnTo>
                    <a:lnTo>
                      <a:pt x="0" y="6574"/>
                    </a:lnTo>
                    <a:lnTo>
                      <a:pt x="415" y="6574"/>
                    </a:lnTo>
                    <a:lnTo>
                      <a:pt x="415" y="3757"/>
                    </a:lnTo>
                    <a:lnTo>
                      <a:pt x="831" y="3757"/>
                    </a:lnTo>
                    <a:lnTo>
                      <a:pt x="831" y="0"/>
                    </a:lnTo>
                    <a:lnTo>
                      <a:pt x="1869"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0" name="Shape 187">
                <a:extLst>
                  <a:ext uri="{FF2B5EF4-FFF2-40B4-BE49-F238E27FC236}">
                    <a16:creationId xmlns:a16="http://schemas.microsoft.com/office/drawing/2014/main" id="{3E2528C9-6754-4091-AF8F-0388F247610C}"/>
                  </a:ext>
                </a:extLst>
              </p:cNvPr>
              <p:cNvSpPr/>
              <p:nvPr/>
            </p:nvSpPr>
            <p:spPr>
              <a:xfrm>
                <a:off x="2111917" y="153867"/>
                <a:ext cx="85498" cy="24749"/>
              </a:xfrm>
              <a:custGeom>
                <a:avLst/>
                <a:gdLst/>
                <a:ahLst/>
                <a:cxnLst>
                  <a:cxn ang="0">
                    <a:pos x="wd2" y="hd2"/>
                  </a:cxn>
                  <a:cxn ang="5400000">
                    <a:pos x="wd2" y="hd2"/>
                  </a:cxn>
                  <a:cxn ang="10800000">
                    <a:pos x="wd2" y="hd2"/>
                  </a:cxn>
                  <a:cxn ang="16200000">
                    <a:pos x="wd2" y="hd2"/>
                  </a:cxn>
                </a:cxnLst>
                <a:rect l="0" t="0" r="r" b="b"/>
                <a:pathLst>
                  <a:path w="21600" h="21600" extrusionOk="0">
                    <a:moveTo>
                      <a:pt x="1869" y="0"/>
                    </a:moveTo>
                    <a:lnTo>
                      <a:pt x="1869" y="1878"/>
                    </a:lnTo>
                    <a:lnTo>
                      <a:pt x="2908" y="1878"/>
                    </a:lnTo>
                    <a:lnTo>
                      <a:pt x="2908" y="3757"/>
                    </a:lnTo>
                    <a:lnTo>
                      <a:pt x="2285" y="3757"/>
                    </a:lnTo>
                    <a:lnTo>
                      <a:pt x="2285" y="6574"/>
                    </a:lnTo>
                    <a:lnTo>
                      <a:pt x="4777" y="6574"/>
                    </a:lnTo>
                    <a:lnTo>
                      <a:pt x="4777" y="3757"/>
                    </a:lnTo>
                    <a:lnTo>
                      <a:pt x="7269" y="3757"/>
                    </a:lnTo>
                    <a:lnTo>
                      <a:pt x="7269" y="6574"/>
                    </a:lnTo>
                    <a:lnTo>
                      <a:pt x="10800" y="6574"/>
                    </a:lnTo>
                    <a:lnTo>
                      <a:pt x="10800" y="10330"/>
                    </a:lnTo>
                    <a:lnTo>
                      <a:pt x="11631" y="10330"/>
                    </a:lnTo>
                    <a:lnTo>
                      <a:pt x="11631" y="8452"/>
                    </a:lnTo>
                    <a:lnTo>
                      <a:pt x="17654" y="8452"/>
                    </a:lnTo>
                    <a:lnTo>
                      <a:pt x="17654" y="10330"/>
                    </a:lnTo>
                    <a:lnTo>
                      <a:pt x="18485" y="10330"/>
                    </a:lnTo>
                    <a:lnTo>
                      <a:pt x="18485" y="13148"/>
                    </a:lnTo>
                    <a:lnTo>
                      <a:pt x="20146" y="13148"/>
                    </a:lnTo>
                    <a:lnTo>
                      <a:pt x="20146" y="10330"/>
                    </a:lnTo>
                    <a:lnTo>
                      <a:pt x="21600" y="10330"/>
                    </a:lnTo>
                    <a:lnTo>
                      <a:pt x="21600" y="13148"/>
                    </a:lnTo>
                    <a:lnTo>
                      <a:pt x="20977" y="13148"/>
                    </a:lnTo>
                    <a:lnTo>
                      <a:pt x="20977" y="15026"/>
                    </a:lnTo>
                    <a:lnTo>
                      <a:pt x="20146" y="15026"/>
                    </a:lnTo>
                    <a:lnTo>
                      <a:pt x="20146" y="19722"/>
                    </a:lnTo>
                    <a:lnTo>
                      <a:pt x="16615" y="19722"/>
                    </a:lnTo>
                    <a:lnTo>
                      <a:pt x="16615" y="21600"/>
                    </a:lnTo>
                    <a:lnTo>
                      <a:pt x="8723" y="21600"/>
                    </a:lnTo>
                    <a:lnTo>
                      <a:pt x="8723" y="19722"/>
                    </a:lnTo>
                    <a:lnTo>
                      <a:pt x="7685" y="19722"/>
                    </a:lnTo>
                    <a:lnTo>
                      <a:pt x="7685" y="17843"/>
                    </a:lnTo>
                    <a:lnTo>
                      <a:pt x="6231" y="17843"/>
                    </a:lnTo>
                    <a:lnTo>
                      <a:pt x="6231" y="15026"/>
                    </a:lnTo>
                    <a:lnTo>
                      <a:pt x="2908" y="15026"/>
                    </a:lnTo>
                    <a:lnTo>
                      <a:pt x="2908" y="13148"/>
                    </a:lnTo>
                    <a:lnTo>
                      <a:pt x="415" y="13148"/>
                    </a:lnTo>
                    <a:lnTo>
                      <a:pt x="415" y="10330"/>
                    </a:lnTo>
                    <a:lnTo>
                      <a:pt x="0" y="10330"/>
                    </a:lnTo>
                    <a:lnTo>
                      <a:pt x="0" y="8452"/>
                    </a:lnTo>
                    <a:lnTo>
                      <a:pt x="415" y="8452"/>
                    </a:lnTo>
                    <a:lnTo>
                      <a:pt x="415" y="6574"/>
                    </a:lnTo>
                    <a:lnTo>
                      <a:pt x="0" y="6574"/>
                    </a:lnTo>
                    <a:lnTo>
                      <a:pt x="415" y="6574"/>
                    </a:lnTo>
                    <a:lnTo>
                      <a:pt x="415" y="3757"/>
                    </a:lnTo>
                    <a:lnTo>
                      <a:pt x="831" y="3757"/>
                    </a:lnTo>
                    <a:lnTo>
                      <a:pt x="831" y="0"/>
                    </a:lnTo>
                    <a:lnTo>
                      <a:pt x="1869"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1" name="Shape 188">
                <a:extLst>
                  <a:ext uri="{FF2B5EF4-FFF2-40B4-BE49-F238E27FC236}">
                    <a16:creationId xmlns:a16="http://schemas.microsoft.com/office/drawing/2014/main" id="{EC89DCF0-75C8-4976-9D63-94E1021DEA02}"/>
                  </a:ext>
                </a:extLst>
              </p:cNvPr>
              <p:cNvSpPr/>
              <p:nvPr/>
            </p:nvSpPr>
            <p:spPr>
              <a:xfrm>
                <a:off x="1286551" y="51647"/>
                <a:ext cx="105227" cy="40890"/>
              </a:xfrm>
              <a:custGeom>
                <a:avLst/>
                <a:gdLst/>
                <a:ahLst/>
                <a:cxnLst>
                  <a:cxn ang="0">
                    <a:pos x="wd2" y="hd2"/>
                  </a:cxn>
                  <a:cxn ang="5400000">
                    <a:pos x="wd2" y="hd2"/>
                  </a:cxn>
                  <a:cxn ang="10800000">
                    <a:pos x="wd2" y="hd2"/>
                  </a:cxn>
                  <a:cxn ang="16200000">
                    <a:pos x="wd2" y="hd2"/>
                  </a:cxn>
                </a:cxnLst>
                <a:rect l="0" t="0" r="r" b="b"/>
                <a:pathLst>
                  <a:path w="21600" h="21600" extrusionOk="0">
                    <a:moveTo>
                      <a:pt x="11644" y="0"/>
                    </a:moveTo>
                    <a:lnTo>
                      <a:pt x="12825" y="0"/>
                    </a:lnTo>
                    <a:lnTo>
                      <a:pt x="12825" y="1137"/>
                    </a:lnTo>
                    <a:lnTo>
                      <a:pt x="13500" y="1137"/>
                    </a:lnTo>
                    <a:lnTo>
                      <a:pt x="13500" y="2842"/>
                    </a:lnTo>
                    <a:lnTo>
                      <a:pt x="12319" y="2842"/>
                    </a:lnTo>
                    <a:lnTo>
                      <a:pt x="12319" y="5116"/>
                    </a:lnTo>
                    <a:lnTo>
                      <a:pt x="11981" y="5116"/>
                    </a:lnTo>
                    <a:lnTo>
                      <a:pt x="11981" y="6821"/>
                    </a:lnTo>
                    <a:lnTo>
                      <a:pt x="12319" y="6821"/>
                    </a:lnTo>
                    <a:lnTo>
                      <a:pt x="12319" y="5116"/>
                    </a:lnTo>
                    <a:lnTo>
                      <a:pt x="13500" y="5116"/>
                    </a:lnTo>
                    <a:lnTo>
                      <a:pt x="13500" y="3979"/>
                    </a:lnTo>
                    <a:lnTo>
                      <a:pt x="14006" y="3979"/>
                    </a:lnTo>
                    <a:lnTo>
                      <a:pt x="14006" y="2842"/>
                    </a:lnTo>
                    <a:lnTo>
                      <a:pt x="16031" y="2842"/>
                    </a:lnTo>
                    <a:lnTo>
                      <a:pt x="16031" y="3979"/>
                    </a:lnTo>
                    <a:lnTo>
                      <a:pt x="16706" y="3979"/>
                    </a:lnTo>
                    <a:lnTo>
                      <a:pt x="16706" y="5116"/>
                    </a:lnTo>
                    <a:lnTo>
                      <a:pt x="17887" y="5116"/>
                    </a:lnTo>
                    <a:lnTo>
                      <a:pt x="17887" y="6821"/>
                    </a:lnTo>
                    <a:lnTo>
                      <a:pt x="18394" y="6821"/>
                    </a:lnTo>
                    <a:lnTo>
                      <a:pt x="18394" y="7958"/>
                    </a:lnTo>
                    <a:lnTo>
                      <a:pt x="18731" y="7958"/>
                    </a:lnTo>
                    <a:lnTo>
                      <a:pt x="18731" y="6821"/>
                    </a:lnTo>
                    <a:lnTo>
                      <a:pt x="19237" y="6821"/>
                    </a:lnTo>
                    <a:lnTo>
                      <a:pt x="19237" y="7958"/>
                    </a:lnTo>
                    <a:lnTo>
                      <a:pt x="19575" y="7958"/>
                    </a:lnTo>
                    <a:lnTo>
                      <a:pt x="19575" y="6821"/>
                    </a:lnTo>
                    <a:lnTo>
                      <a:pt x="20419" y="6821"/>
                    </a:lnTo>
                    <a:lnTo>
                      <a:pt x="20419" y="7958"/>
                    </a:lnTo>
                    <a:lnTo>
                      <a:pt x="19912" y="7958"/>
                    </a:lnTo>
                    <a:lnTo>
                      <a:pt x="21094" y="7958"/>
                    </a:lnTo>
                    <a:lnTo>
                      <a:pt x="21094" y="10800"/>
                    </a:lnTo>
                    <a:lnTo>
                      <a:pt x="21600" y="10800"/>
                    </a:lnTo>
                    <a:lnTo>
                      <a:pt x="21600" y="13074"/>
                    </a:lnTo>
                    <a:lnTo>
                      <a:pt x="20756" y="13074"/>
                    </a:lnTo>
                    <a:lnTo>
                      <a:pt x="20756" y="14779"/>
                    </a:lnTo>
                    <a:lnTo>
                      <a:pt x="19575" y="14779"/>
                    </a:lnTo>
                    <a:lnTo>
                      <a:pt x="19575" y="15916"/>
                    </a:lnTo>
                    <a:lnTo>
                      <a:pt x="15525" y="15916"/>
                    </a:lnTo>
                    <a:lnTo>
                      <a:pt x="15525" y="17621"/>
                    </a:lnTo>
                    <a:lnTo>
                      <a:pt x="12825" y="17621"/>
                    </a:lnTo>
                    <a:lnTo>
                      <a:pt x="12825" y="18758"/>
                    </a:lnTo>
                    <a:lnTo>
                      <a:pt x="11981" y="18758"/>
                    </a:lnTo>
                    <a:lnTo>
                      <a:pt x="11981" y="17621"/>
                    </a:lnTo>
                    <a:lnTo>
                      <a:pt x="9619" y="17621"/>
                    </a:lnTo>
                    <a:lnTo>
                      <a:pt x="9619" y="18758"/>
                    </a:lnTo>
                    <a:lnTo>
                      <a:pt x="9113" y="18758"/>
                    </a:lnTo>
                    <a:lnTo>
                      <a:pt x="9113" y="17621"/>
                    </a:lnTo>
                    <a:lnTo>
                      <a:pt x="6750" y="17621"/>
                    </a:lnTo>
                    <a:lnTo>
                      <a:pt x="6750" y="18758"/>
                    </a:lnTo>
                    <a:lnTo>
                      <a:pt x="4050" y="18758"/>
                    </a:lnTo>
                    <a:lnTo>
                      <a:pt x="4050" y="19895"/>
                    </a:lnTo>
                    <a:lnTo>
                      <a:pt x="2363" y="19895"/>
                    </a:lnTo>
                    <a:lnTo>
                      <a:pt x="2363" y="21600"/>
                    </a:lnTo>
                    <a:lnTo>
                      <a:pt x="1519" y="21600"/>
                    </a:lnTo>
                    <a:lnTo>
                      <a:pt x="1519" y="19895"/>
                    </a:lnTo>
                    <a:lnTo>
                      <a:pt x="1519" y="21600"/>
                    </a:lnTo>
                    <a:lnTo>
                      <a:pt x="338" y="21600"/>
                    </a:lnTo>
                    <a:lnTo>
                      <a:pt x="338" y="19895"/>
                    </a:lnTo>
                    <a:lnTo>
                      <a:pt x="0" y="19895"/>
                    </a:lnTo>
                    <a:lnTo>
                      <a:pt x="0" y="18758"/>
                    </a:lnTo>
                    <a:lnTo>
                      <a:pt x="338" y="18758"/>
                    </a:lnTo>
                    <a:lnTo>
                      <a:pt x="338" y="17621"/>
                    </a:lnTo>
                    <a:lnTo>
                      <a:pt x="1181" y="17621"/>
                    </a:lnTo>
                    <a:lnTo>
                      <a:pt x="1181" y="15916"/>
                    </a:lnTo>
                    <a:lnTo>
                      <a:pt x="2025" y="15916"/>
                    </a:lnTo>
                    <a:lnTo>
                      <a:pt x="2025" y="14779"/>
                    </a:lnTo>
                    <a:lnTo>
                      <a:pt x="2363" y="14779"/>
                    </a:lnTo>
                    <a:lnTo>
                      <a:pt x="2363" y="13074"/>
                    </a:lnTo>
                    <a:lnTo>
                      <a:pt x="3206" y="13074"/>
                    </a:lnTo>
                    <a:lnTo>
                      <a:pt x="3206" y="10800"/>
                    </a:lnTo>
                    <a:lnTo>
                      <a:pt x="3544" y="10800"/>
                    </a:lnTo>
                    <a:lnTo>
                      <a:pt x="3544" y="9095"/>
                    </a:lnTo>
                    <a:lnTo>
                      <a:pt x="4388" y="9095"/>
                    </a:lnTo>
                    <a:lnTo>
                      <a:pt x="4388" y="7958"/>
                    </a:lnTo>
                    <a:lnTo>
                      <a:pt x="5231" y="7958"/>
                    </a:lnTo>
                    <a:lnTo>
                      <a:pt x="5231" y="6821"/>
                    </a:lnTo>
                    <a:lnTo>
                      <a:pt x="5569" y="6821"/>
                    </a:lnTo>
                    <a:lnTo>
                      <a:pt x="5569" y="5116"/>
                    </a:lnTo>
                    <a:lnTo>
                      <a:pt x="5906" y="5116"/>
                    </a:lnTo>
                    <a:lnTo>
                      <a:pt x="5906" y="3979"/>
                    </a:lnTo>
                    <a:lnTo>
                      <a:pt x="6413" y="3979"/>
                    </a:lnTo>
                    <a:lnTo>
                      <a:pt x="6413" y="2842"/>
                    </a:lnTo>
                    <a:lnTo>
                      <a:pt x="7931" y="2842"/>
                    </a:lnTo>
                    <a:lnTo>
                      <a:pt x="7931" y="1137"/>
                    </a:lnTo>
                    <a:lnTo>
                      <a:pt x="8438" y="1137"/>
                    </a:lnTo>
                    <a:lnTo>
                      <a:pt x="8438" y="0"/>
                    </a:lnTo>
                    <a:lnTo>
                      <a:pt x="8775" y="0"/>
                    </a:lnTo>
                    <a:lnTo>
                      <a:pt x="8775" y="1137"/>
                    </a:lnTo>
                    <a:lnTo>
                      <a:pt x="9113" y="1137"/>
                    </a:lnTo>
                    <a:lnTo>
                      <a:pt x="9113" y="2842"/>
                    </a:lnTo>
                    <a:lnTo>
                      <a:pt x="9956" y="2842"/>
                    </a:lnTo>
                    <a:lnTo>
                      <a:pt x="9956" y="0"/>
                    </a:lnTo>
                    <a:lnTo>
                      <a:pt x="11644"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2" name="Shape 189">
                <a:extLst>
                  <a:ext uri="{FF2B5EF4-FFF2-40B4-BE49-F238E27FC236}">
                    <a16:creationId xmlns:a16="http://schemas.microsoft.com/office/drawing/2014/main" id="{2B8A3695-EEC5-4097-B2CC-2976D1C987C8}"/>
                  </a:ext>
                </a:extLst>
              </p:cNvPr>
              <p:cNvSpPr/>
              <p:nvPr/>
            </p:nvSpPr>
            <p:spPr>
              <a:xfrm>
                <a:off x="1286551" y="51647"/>
                <a:ext cx="105227" cy="40890"/>
              </a:xfrm>
              <a:custGeom>
                <a:avLst/>
                <a:gdLst/>
                <a:ahLst/>
                <a:cxnLst>
                  <a:cxn ang="0">
                    <a:pos x="wd2" y="hd2"/>
                  </a:cxn>
                  <a:cxn ang="5400000">
                    <a:pos x="wd2" y="hd2"/>
                  </a:cxn>
                  <a:cxn ang="10800000">
                    <a:pos x="wd2" y="hd2"/>
                  </a:cxn>
                  <a:cxn ang="16200000">
                    <a:pos x="wd2" y="hd2"/>
                  </a:cxn>
                </a:cxnLst>
                <a:rect l="0" t="0" r="r" b="b"/>
                <a:pathLst>
                  <a:path w="21600" h="21600" extrusionOk="0">
                    <a:moveTo>
                      <a:pt x="11644" y="0"/>
                    </a:moveTo>
                    <a:lnTo>
                      <a:pt x="12825" y="0"/>
                    </a:lnTo>
                    <a:lnTo>
                      <a:pt x="12825" y="1137"/>
                    </a:lnTo>
                    <a:lnTo>
                      <a:pt x="13500" y="1137"/>
                    </a:lnTo>
                    <a:lnTo>
                      <a:pt x="13500" y="2842"/>
                    </a:lnTo>
                    <a:lnTo>
                      <a:pt x="12319" y="2842"/>
                    </a:lnTo>
                    <a:lnTo>
                      <a:pt x="12319" y="5116"/>
                    </a:lnTo>
                    <a:lnTo>
                      <a:pt x="11981" y="5116"/>
                    </a:lnTo>
                    <a:lnTo>
                      <a:pt x="11981" y="6821"/>
                    </a:lnTo>
                    <a:lnTo>
                      <a:pt x="12319" y="6821"/>
                    </a:lnTo>
                    <a:lnTo>
                      <a:pt x="12319" y="5116"/>
                    </a:lnTo>
                    <a:lnTo>
                      <a:pt x="13500" y="5116"/>
                    </a:lnTo>
                    <a:lnTo>
                      <a:pt x="13500" y="3979"/>
                    </a:lnTo>
                    <a:lnTo>
                      <a:pt x="14006" y="3979"/>
                    </a:lnTo>
                    <a:lnTo>
                      <a:pt x="14006" y="2842"/>
                    </a:lnTo>
                    <a:lnTo>
                      <a:pt x="16031" y="2842"/>
                    </a:lnTo>
                    <a:lnTo>
                      <a:pt x="16031" y="3979"/>
                    </a:lnTo>
                    <a:lnTo>
                      <a:pt x="16706" y="3979"/>
                    </a:lnTo>
                    <a:lnTo>
                      <a:pt x="16706" y="5116"/>
                    </a:lnTo>
                    <a:lnTo>
                      <a:pt x="17887" y="5116"/>
                    </a:lnTo>
                    <a:lnTo>
                      <a:pt x="17887" y="6821"/>
                    </a:lnTo>
                    <a:lnTo>
                      <a:pt x="18394" y="6821"/>
                    </a:lnTo>
                    <a:lnTo>
                      <a:pt x="18394" y="7958"/>
                    </a:lnTo>
                    <a:lnTo>
                      <a:pt x="18731" y="7958"/>
                    </a:lnTo>
                    <a:lnTo>
                      <a:pt x="18731" y="6821"/>
                    </a:lnTo>
                    <a:lnTo>
                      <a:pt x="19237" y="6821"/>
                    </a:lnTo>
                    <a:lnTo>
                      <a:pt x="19237" y="7958"/>
                    </a:lnTo>
                    <a:lnTo>
                      <a:pt x="19575" y="7958"/>
                    </a:lnTo>
                    <a:lnTo>
                      <a:pt x="19575" y="6821"/>
                    </a:lnTo>
                    <a:lnTo>
                      <a:pt x="20419" y="6821"/>
                    </a:lnTo>
                    <a:lnTo>
                      <a:pt x="20419" y="7958"/>
                    </a:lnTo>
                    <a:lnTo>
                      <a:pt x="19912" y="7958"/>
                    </a:lnTo>
                    <a:lnTo>
                      <a:pt x="21094" y="7958"/>
                    </a:lnTo>
                    <a:lnTo>
                      <a:pt x="21094" y="10800"/>
                    </a:lnTo>
                    <a:lnTo>
                      <a:pt x="21600" y="10800"/>
                    </a:lnTo>
                    <a:lnTo>
                      <a:pt x="21600" y="13074"/>
                    </a:lnTo>
                    <a:lnTo>
                      <a:pt x="20756" y="13074"/>
                    </a:lnTo>
                    <a:lnTo>
                      <a:pt x="20756" y="14779"/>
                    </a:lnTo>
                    <a:lnTo>
                      <a:pt x="19575" y="14779"/>
                    </a:lnTo>
                    <a:lnTo>
                      <a:pt x="19575" y="15916"/>
                    </a:lnTo>
                    <a:lnTo>
                      <a:pt x="15525" y="15916"/>
                    </a:lnTo>
                    <a:lnTo>
                      <a:pt x="15525" y="17621"/>
                    </a:lnTo>
                    <a:lnTo>
                      <a:pt x="12825" y="17621"/>
                    </a:lnTo>
                    <a:lnTo>
                      <a:pt x="12825" y="18758"/>
                    </a:lnTo>
                    <a:lnTo>
                      <a:pt x="11981" y="18758"/>
                    </a:lnTo>
                    <a:lnTo>
                      <a:pt x="11981" y="17621"/>
                    </a:lnTo>
                    <a:lnTo>
                      <a:pt x="9619" y="17621"/>
                    </a:lnTo>
                    <a:lnTo>
                      <a:pt x="9619" y="18758"/>
                    </a:lnTo>
                    <a:lnTo>
                      <a:pt x="9113" y="18758"/>
                    </a:lnTo>
                    <a:lnTo>
                      <a:pt x="9113" y="17621"/>
                    </a:lnTo>
                    <a:lnTo>
                      <a:pt x="6750" y="17621"/>
                    </a:lnTo>
                    <a:lnTo>
                      <a:pt x="6750" y="18758"/>
                    </a:lnTo>
                    <a:lnTo>
                      <a:pt x="4050" y="18758"/>
                    </a:lnTo>
                    <a:lnTo>
                      <a:pt x="4050" y="19895"/>
                    </a:lnTo>
                    <a:lnTo>
                      <a:pt x="2363" y="19895"/>
                    </a:lnTo>
                    <a:lnTo>
                      <a:pt x="2363" y="21600"/>
                    </a:lnTo>
                    <a:lnTo>
                      <a:pt x="1519" y="21600"/>
                    </a:lnTo>
                    <a:lnTo>
                      <a:pt x="1519" y="19895"/>
                    </a:lnTo>
                    <a:lnTo>
                      <a:pt x="1519" y="21600"/>
                    </a:lnTo>
                    <a:lnTo>
                      <a:pt x="338" y="21600"/>
                    </a:lnTo>
                    <a:lnTo>
                      <a:pt x="338" y="19895"/>
                    </a:lnTo>
                    <a:lnTo>
                      <a:pt x="0" y="19895"/>
                    </a:lnTo>
                    <a:lnTo>
                      <a:pt x="0" y="18758"/>
                    </a:lnTo>
                    <a:lnTo>
                      <a:pt x="338" y="18758"/>
                    </a:lnTo>
                    <a:lnTo>
                      <a:pt x="338" y="17621"/>
                    </a:lnTo>
                    <a:lnTo>
                      <a:pt x="1181" y="17621"/>
                    </a:lnTo>
                    <a:lnTo>
                      <a:pt x="1181" y="15916"/>
                    </a:lnTo>
                    <a:lnTo>
                      <a:pt x="2025" y="15916"/>
                    </a:lnTo>
                    <a:lnTo>
                      <a:pt x="2025" y="14779"/>
                    </a:lnTo>
                    <a:lnTo>
                      <a:pt x="2363" y="14779"/>
                    </a:lnTo>
                    <a:lnTo>
                      <a:pt x="2363" y="13074"/>
                    </a:lnTo>
                    <a:lnTo>
                      <a:pt x="3206" y="13074"/>
                    </a:lnTo>
                    <a:lnTo>
                      <a:pt x="3206" y="10800"/>
                    </a:lnTo>
                    <a:lnTo>
                      <a:pt x="3544" y="10800"/>
                    </a:lnTo>
                    <a:lnTo>
                      <a:pt x="3544" y="9095"/>
                    </a:lnTo>
                    <a:lnTo>
                      <a:pt x="4388" y="9095"/>
                    </a:lnTo>
                    <a:lnTo>
                      <a:pt x="4388" y="7958"/>
                    </a:lnTo>
                    <a:lnTo>
                      <a:pt x="5231" y="7958"/>
                    </a:lnTo>
                    <a:lnTo>
                      <a:pt x="5231" y="6821"/>
                    </a:lnTo>
                    <a:lnTo>
                      <a:pt x="5569" y="6821"/>
                    </a:lnTo>
                    <a:lnTo>
                      <a:pt x="5569" y="5116"/>
                    </a:lnTo>
                    <a:lnTo>
                      <a:pt x="5906" y="5116"/>
                    </a:lnTo>
                    <a:lnTo>
                      <a:pt x="5906" y="3979"/>
                    </a:lnTo>
                    <a:lnTo>
                      <a:pt x="6413" y="3979"/>
                    </a:lnTo>
                    <a:lnTo>
                      <a:pt x="6413" y="2842"/>
                    </a:lnTo>
                    <a:lnTo>
                      <a:pt x="7931" y="2842"/>
                    </a:lnTo>
                    <a:lnTo>
                      <a:pt x="7931" y="1137"/>
                    </a:lnTo>
                    <a:lnTo>
                      <a:pt x="8438" y="1137"/>
                    </a:lnTo>
                    <a:lnTo>
                      <a:pt x="8438" y="0"/>
                    </a:lnTo>
                    <a:lnTo>
                      <a:pt x="8775" y="0"/>
                    </a:lnTo>
                    <a:lnTo>
                      <a:pt x="8775" y="1137"/>
                    </a:lnTo>
                    <a:lnTo>
                      <a:pt x="9113" y="1137"/>
                    </a:lnTo>
                    <a:lnTo>
                      <a:pt x="9113" y="2842"/>
                    </a:lnTo>
                    <a:lnTo>
                      <a:pt x="9956" y="2842"/>
                    </a:lnTo>
                    <a:lnTo>
                      <a:pt x="9956" y="0"/>
                    </a:lnTo>
                    <a:lnTo>
                      <a:pt x="11644"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3" name="Shape 190">
                <a:extLst>
                  <a:ext uri="{FF2B5EF4-FFF2-40B4-BE49-F238E27FC236}">
                    <a16:creationId xmlns:a16="http://schemas.microsoft.com/office/drawing/2014/main" id="{4ED674FE-8448-4DCA-A7F3-9C4DADD54013}"/>
                  </a:ext>
                </a:extLst>
              </p:cNvPr>
              <p:cNvSpPr/>
              <p:nvPr/>
            </p:nvSpPr>
            <p:spPr>
              <a:xfrm>
                <a:off x="1948323" y="137727"/>
                <a:ext cx="149620" cy="44117"/>
              </a:xfrm>
              <a:custGeom>
                <a:avLst/>
                <a:gdLst/>
                <a:ahLst/>
                <a:cxnLst>
                  <a:cxn ang="0">
                    <a:pos x="wd2" y="hd2"/>
                  </a:cxn>
                  <a:cxn ang="5400000">
                    <a:pos x="wd2" y="hd2"/>
                  </a:cxn>
                  <a:cxn ang="10800000">
                    <a:pos x="wd2" y="hd2"/>
                  </a:cxn>
                  <a:cxn ang="16200000">
                    <a:pos x="wd2" y="hd2"/>
                  </a:cxn>
                </a:cxnLst>
                <a:rect l="0" t="0" r="r" b="b"/>
                <a:pathLst>
                  <a:path w="21600" h="21600" extrusionOk="0">
                    <a:moveTo>
                      <a:pt x="11512" y="0"/>
                    </a:moveTo>
                    <a:lnTo>
                      <a:pt x="11512" y="1580"/>
                    </a:lnTo>
                    <a:lnTo>
                      <a:pt x="12936" y="1580"/>
                    </a:lnTo>
                    <a:lnTo>
                      <a:pt x="12936" y="2634"/>
                    </a:lnTo>
                    <a:lnTo>
                      <a:pt x="13767" y="2634"/>
                    </a:lnTo>
                    <a:lnTo>
                      <a:pt x="13767" y="3688"/>
                    </a:lnTo>
                    <a:lnTo>
                      <a:pt x="14242" y="3688"/>
                    </a:lnTo>
                    <a:lnTo>
                      <a:pt x="14242" y="5268"/>
                    </a:lnTo>
                    <a:lnTo>
                      <a:pt x="18277" y="5268"/>
                    </a:lnTo>
                    <a:lnTo>
                      <a:pt x="18277" y="6322"/>
                    </a:lnTo>
                    <a:lnTo>
                      <a:pt x="19938" y="6322"/>
                    </a:lnTo>
                    <a:lnTo>
                      <a:pt x="19938" y="7902"/>
                    </a:lnTo>
                    <a:lnTo>
                      <a:pt x="21363" y="7902"/>
                    </a:lnTo>
                    <a:lnTo>
                      <a:pt x="21363" y="8956"/>
                    </a:lnTo>
                    <a:lnTo>
                      <a:pt x="21600" y="8956"/>
                    </a:lnTo>
                    <a:lnTo>
                      <a:pt x="21600" y="10010"/>
                    </a:lnTo>
                    <a:lnTo>
                      <a:pt x="20413" y="10010"/>
                    </a:lnTo>
                    <a:lnTo>
                      <a:pt x="20413" y="11590"/>
                    </a:lnTo>
                    <a:lnTo>
                      <a:pt x="20176" y="11590"/>
                    </a:lnTo>
                    <a:lnTo>
                      <a:pt x="20176" y="12644"/>
                    </a:lnTo>
                    <a:lnTo>
                      <a:pt x="20413" y="12644"/>
                    </a:lnTo>
                    <a:lnTo>
                      <a:pt x="20176" y="12644"/>
                    </a:lnTo>
                    <a:lnTo>
                      <a:pt x="20176" y="13698"/>
                    </a:lnTo>
                    <a:lnTo>
                      <a:pt x="19938" y="13698"/>
                    </a:lnTo>
                    <a:lnTo>
                      <a:pt x="19938" y="15278"/>
                    </a:lnTo>
                    <a:lnTo>
                      <a:pt x="19345" y="15278"/>
                    </a:lnTo>
                    <a:lnTo>
                      <a:pt x="19345" y="16332"/>
                    </a:lnTo>
                    <a:lnTo>
                      <a:pt x="17327" y="16332"/>
                    </a:lnTo>
                    <a:lnTo>
                      <a:pt x="17327" y="17912"/>
                    </a:lnTo>
                    <a:lnTo>
                      <a:pt x="15429" y="17912"/>
                    </a:lnTo>
                    <a:lnTo>
                      <a:pt x="15429" y="18966"/>
                    </a:lnTo>
                    <a:lnTo>
                      <a:pt x="15073" y="18966"/>
                    </a:lnTo>
                    <a:lnTo>
                      <a:pt x="15073" y="17912"/>
                    </a:lnTo>
                    <a:lnTo>
                      <a:pt x="14835" y="17912"/>
                    </a:lnTo>
                    <a:lnTo>
                      <a:pt x="14835" y="18966"/>
                    </a:lnTo>
                    <a:lnTo>
                      <a:pt x="13174" y="18966"/>
                    </a:lnTo>
                    <a:lnTo>
                      <a:pt x="13174" y="17912"/>
                    </a:lnTo>
                    <a:lnTo>
                      <a:pt x="12580" y="17912"/>
                    </a:lnTo>
                    <a:lnTo>
                      <a:pt x="12580" y="16332"/>
                    </a:lnTo>
                    <a:lnTo>
                      <a:pt x="12580" y="17912"/>
                    </a:lnTo>
                    <a:lnTo>
                      <a:pt x="9851" y="17912"/>
                    </a:lnTo>
                    <a:lnTo>
                      <a:pt x="9851" y="18966"/>
                    </a:lnTo>
                    <a:lnTo>
                      <a:pt x="7833" y="18966"/>
                    </a:lnTo>
                    <a:lnTo>
                      <a:pt x="7833" y="17912"/>
                    </a:lnTo>
                    <a:lnTo>
                      <a:pt x="7240" y="17912"/>
                    </a:lnTo>
                    <a:lnTo>
                      <a:pt x="7240" y="18966"/>
                    </a:lnTo>
                    <a:lnTo>
                      <a:pt x="6646" y="18966"/>
                    </a:lnTo>
                    <a:lnTo>
                      <a:pt x="6646" y="20020"/>
                    </a:lnTo>
                    <a:lnTo>
                      <a:pt x="6409" y="20020"/>
                    </a:lnTo>
                    <a:lnTo>
                      <a:pt x="6409" y="21600"/>
                    </a:lnTo>
                    <a:lnTo>
                      <a:pt x="4747" y="21600"/>
                    </a:lnTo>
                    <a:lnTo>
                      <a:pt x="4747" y="20020"/>
                    </a:lnTo>
                    <a:lnTo>
                      <a:pt x="2730" y="20020"/>
                    </a:lnTo>
                    <a:lnTo>
                      <a:pt x="2730" y="18966"/>
                    </a:lnTo>
                    <a:lnTo>
                      <a:pt x="2492" y="18966"/>
                    </a:lnTo>
                    <a:lnTo>
                      <a:pt x="2492" y="17912"/>
                    </a:lnTo>
                    <a:lnTo>
                      <a:pt x="2255" y="17912"/>
                    </a:lnTo>
                    <a:lnTo>
                      <a:pt x="2255" y="16332"/>
                    </a:lnTo>
                    <a:lnTo>
                      <a:pt x="1068" y="16332"/>
                    </a:lnTo>
                    <a:lnTo>
                      <a:pt x="1068" y="15278"/>
                    </a:lnTo>
                    <a:lnTo>
                      <a:pt x="475" y="15278"/>
                    </a:lnTo>
                    <a:lnTo>
                      <a:pt x="475" y="13698"/>
                    </a:lnTo>
                    <a:lnTo>
                      <a:pt x="0" y="13698"/>
                    </a:lnTo>
                    <a:lnTo>
                      <a:pt x="0" y="11590"/>
                    </a:lnTo>
                    <a:lnTo>
                      <a:pt x="475" y="11590"/>
                    </a:lnTo>
                    <a:lnTo>
                      <a:pt x="475" y="10010"/>
                    </a:lnTo>
                    <a:lnTo>
                      <a:pt x="831" y="10010"/>
                    </a:lnTo>
                    <a:lnTo>
                      <a:pt x="475" y="10010"/>
                    </a:lnTo>
                    <a:lnTo>
                      <a:pt x="475" y="8956"/>
                    </a:lnTo>
                    <a:lnTo>
                      <a:pt x="237" y="8956"/>
                    </a:lnTo>
                    <a:lnTo>
                      <a:pt x="237" y="7902"/>
                    </a:lnTo>
                    <a:lnTo>
                      <a:pt x="475" y="7902"/>
                    </a:lnTo>
                    <a:lnTo>
                      <a:pt x="475" y="6322"/>
                    </a:lnTo>
                    <a:lnTo>
                      <a:pt x="1424" y="6322"/>
                    </a:lnTo>
                    <a:lnTo>
                      <a:pt x="1424" y="5268"/>
                    </a:lnTo>
                    <a:lnTo>
                      <a:pt x="1068" y="5268"/>
                    </a:lnTo>
                    <a:lnTo>
                      <a:pt x="1068" y="3688"/>
                    </a:lnTo>
                    <a:lnTo>
                      <a:pt x="1662" y="3688"/>
                    </a:lnTo>
                    <a:lnTo>
                      <a:pt x="1662" y="2634"/>
                    </a:lnTo>
                    <a:lnTo>
                      <a:pt x="3086" y="2634"/>
                    </a:lnTo>
                    <a:lnTo>
                      <a:pt x="3086" y="1580"/>
                    </a:lnTo>
                    <a:lnTo>
                      <a:pt x="4154" y="1580"/>
                    </a:lnTo>
                    <a:lnTo>
                      <a:pt x="4154" y="0"/>
                    </a:lnTo>
                    <a:lnTo>
                      <a:pt x="5578" y="0"/>
                    </a:lnTo>
                    <a:lnTo>
                      <a:pt x="5578" y="1580"/>
                    </a:lnTo>
                    <a:lnTo>
                      <a:pt x="6409" y="1580"/>
                    </a:lnTo>
                    <a:lnTo>
                      <a:pt x="6409" y="2634"/>
                    </a:lnTo>
                    <a:lnTo>
                      <a:pt x="7833" y="2634"/>
                    </a:lnTo>
                    <a:lnTo>
                      <a:pt x="7833" y="5268"/>
                    </a:lnTo>
                    <a:lnTo>
                      <a:pt x="8901" y="5268"/>
                    </a:lnTo>
                    <a:lnTo>
                      <a:pt x="8901" y="6322"/>
                    </a:lnTo>
                    <a:lnTo>
                      <a:pt x="10088" y="6322"/>
                    </a:lnTo>
                    <a:lnTo>
                      <a:pt x="10088" y="7902"/>
                    </a:lnTo>
                    <a:lnTo>
                      <a:pt x="10088" y="2634"/>
                    </a:lnTo>
                    <a:lnTo>
                      <a:pt x="10325" y="2634"/>
                    </a:lnTo>
                    <a:lnTo>
                      <a:pt x="10088" y="2634"/>
                    </a:lnTo>
                    <a:lnTo>
                      <a:pt x="10088" y="1580"/>
                    </a:lnTo>
                    <a:lnTo>
                      <a:pt x="11156" y="1580"/>
                    </a:lnTo>
                    <a:lnTo>
                      <a:pt x="11156" y="0"/>
                    </a:lnTo>
                    <a:lnTo>
                      <a:pt x="1151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4" name="Shape 191">
                <a:extLst>
                  <a:ext uri="{FF2B5EF4-FFF2-40B4-BE49-F238E27FC236}">
                    <a16:creationId xmlns:a16="http://schemas.microsoft.com/office/drawing/2014/main" id="{767B0E0B-5ED6-42CD-802C-C334B6CEB26D}"/>
                  </a:ext>
                </a:extLst>
              </p:cNvPr>
              <p:cNvSpPr/>
              <p:nvPr/>
            </p:nvSpPr>
            <p:spPr>
              <a:xfrm>
                <a:off x="1948323" y="137727"/>
                <a:ext cx="149620" cy="44117"/>
              </a:xfrm>
              <a:custGeom>
                <a:avLst/>
                <a:gdLst/>
                <a:ahLst/>
                <a:cxnLst>
                  <a:cxn ang="0">
                    <a:pos x="wd2" y="hd2"/>
                  </a:cxn>
                  <a:cxn ang="5400000">
                    <a:pos x="wd2" y="hd2"/>
                  </a:cxn>
                  <a:cxn ang="10800000">
                    <a:pos x="wd2" y="hd2"/>
                  </a:cxn>
                  <a:cxn ang="16200000">
                    <a:pos x="wd2" y="hd2"/>
                  </a:cxn>
                </a:cxnLst>
                <a:rect l="0" t="0" r="r" b="b"/>
                <a:pathLst>
                  <a:path w="21600" h="21600" extrusionOk="0">
                    <a:moveTo>
                      <a:pt x="11512" y="0"/>
                    </a:moveTo>
                    <a:lnTo>
                      <a:pt x="11512" y="1580"/>
                    </a:lnTo>
                    <a:lnTo>
                      <a:pt x="12936" y="1580"/>
                    </a:lnTo>
                    <a:lnTo>
                      <a:pt x="12936" y="2634"/>
                    </a:lnTo>
                    <a:lnTo>
                      <a:pt x="13767" y="2634"/>
                    </a:lnTo>
                    <a:lnTo>
                      <a:pt x="13767" y="3688"/>
                    </a:lnTo>
                    <a:lnTo>
                      <a:pt x="14242" y="3688"/>
                    </a:lnTo>
                    <a:lnTo>
                      <a:pt x="14242" y="5268"/>
                    </a:lnTo>
                    <a:lnTo>
                      <a:pt x="18277" y="5268"/>
                    </a:lnTo>
                    <a:lnTo>
                      <a:pt x="18277" y="6322"/>
                    </a:lnTo>
                    <a:lnTo>
                      <a:pt x="19938" y="6322"/>
                    </a:lnTo>
                    <a:lnTo>
                      <a:pt x="19938" y="7902"/>
                    </a:lnTo>
                    <a:lnTo>
                      <a:pt x="21363" y="7902"/>
                    </a:lnTo>
                    <a:lnTo>
                      <a:pt x="21363" y="8956"/>
                    </a:lnTo>
                    <a:lnTo>
                      <a:pt x="21600" y="8956"/>
                    </a:lnTo>
                    <a:lnTo>
                      <a:pt x="21600" y="10010"/>
                    </a:lnTo>
                    <a:lnTo>
                      <a:pt x="20413" y="10010"/>
                    </a:lnTo>
                    <a:lnTo>
                      <a:pt x="20413" y="11590"/>
                    </a:lnTo>
                    <a:lnTo>
                      <a:pt x="20176" y="11590"/>
                    </a:lnTo>
                    <a:lnTo>
                      <a:pt x="20176" y="12644"/>
                    </a:lnTo>
                    <a:lnTo>
                      <a:pt x="20413" y="12644"/>
                    </a:lnTo>
                    <a:lnTo>
                      <a:pt x="20176" y="12644"/>
                    </a:lnTo>
                    <a:lnTo>
                      <a:pt x="20176" y="13698"/>
                    </a:lnTo>
                    <a:lnTo>
                      <a:pt x="19938" y="13698"/>
                    </a:lnTo>
                    <a:lnTo>
                      <a:pt x="19938" y="15278"/>
                    </a:lnTo>
                    <a:lnTo>
                      <a:pt x="19345" y="15278"/>
                    </a:lnTo>
                    <a:lnTo>
                      <a:pt x="19345" y="16332"/>
                    </a:lnTo>
                    <a:lnTo>
                      <a:pt x="17327" y="16332"/>
                    </a:lnTo>
                    <a:lnTo>
                      <a:pt x="17327" y="17912"/>
                    </a:lnTo>
                    <a:lnTo>
                      <a:pt x="15429" y="17912"/>
                    </a:lnTo>
                    <a:lnTo>
                      <a:pt x="15429" y="18966"/>
                    </a:lnTo>
                    <a:lnTo>
                      <a:pt x="15073" y="18966"/>
                    </a:lnTo>
                    <a:lnTo>
                      <a:pt x="15073" y="17912"/>
                    </a:lnTo>
                    <a:lnTo>
                      <a:pt x="14835" y="17912"/>
                    </a:lnTo>
                    <a:lnTo>
                      <a:pt x="14835" y="18966"/>
                    </a:lnTo>
                    <a:lnTo>
                      <a:pt x="13174" y="18966"/>
                    </a:lnTo>
                    <a:lnTo>
                      <a:pt x="13174" y="17912"/>
                    </a:lnTo>
                    <a:lnTo>
                      <a:pt x="12580" y="17912"/>
                    </a:lnTo>
                    <a:lnTo>
                      <a:pt x="12580" y="16332"/>
                    </a:lnTo>
                    <a:lnTo>
                      <a:pt x="12580" y="17912"/>
                    </a:lnTo>
                    <a:lnTo>
                      <a:pt x="9851" y="17912"/>
                    </a:lnTo>
                    <a:lnTo>
                      <a:pt x="9851" y="18966"/>
                    </a:lnTo>
                    <a:lnTo>
                      <a:pt x="7833" y="18966"/>
                    </a:lnTo>
                    <a:lnTo>
                      <a:pt x="7833" y="17912"/>
                    </a:lnTo>
                    <a:lnTo>
                      <a:pt x="7240" y="17912"/>
                    </a:lnTo>
                    <a:lnTo>
                      <a:pt x="7240" y="18966"/>
                    </a:lnTo>
                    <a:lnTo>
                      <a:pt x="6646" y="18966"/>
                    </a:lnTo>
                    <a:lnTo>
                      <a:pt x="6646" y="20020"/>
                    </a:lnTo>
                    <a:lnTo>
                      <a:pt x="6409" y="20020"/>
                    </a:lnTo>
                    <a:lnTo>
                      <a:pt x="6409" y="21600"/>
                    </a:lnTo>
                    <a:lnTo>
                      <a:pt x="4747" y="21600"/>
                    </a:lnTo>
                    <a:lnTo>
                      <a:pt x="4747" y="20020"/>
                    </a:lnTo>
                    <a:lnTo>
                      <a:pt x="2730" y="20020"/>
                    </a:lnTo>
                    <a:lnTo>
                      <a:pt x="2730" y="18966"/>
                    </a:lnTo>
                    <a:lnTo>
                      <a:pt x="2492" y="18966"/>
                    </a:lnTo>
                    <a:lnTo>
                      <a:pt x="2492" y="17912"/>
                    </a:lnTo>
                    <a:lnTo>
                      <a:pt x="2255" y="17912"/>
                    </a:lnTo>
                    <a:lnTo>
                      <a:pt x="2255" y="16332"/>
                    </a:lnTo>
                    <a:lnTo>
                      <a:pt x="1068" y="16332"/>
                    </a:lnTo>
                    <a:lnTo>
                      <a:pt x="1068" y="15278"/>
                    </a:lnTo>
                    <a:lnTo>
                      <a:pt x="475" y="15278"/>
                    </a:lnTo>
                    <a:lnTo>
                      <a:pt x="475" y="13698"/>
                    </a:lnTo>
                    <a:lnTo>
                      <a:pt x="0" y="13698"/>
                    </a:lnTo>
                    <a:lnTo>
                      <a:pt x="0" y="11590"/>
                    </a:lnTo>
                    <a:lnTo>
                      <a:pt x="475" y="11590"/>
                    </a:lnTo>
                    <a:lnTo>
                      <a:pt x="475" y="10010"/>
                    </a:lnTo>
                    <a:lnTo>
                      <a:pt x="831" y="10010"/>
                    </a:lnTo>
                    <a:lnTo>
                      <a:pt x="475" y="10010"/>
                    </a:lnTo>
                    <a:lnTo>
                      <a:pt x="475" y="8956"/>
                    </a:lnTo>
                    <a:lnTo>
                      <a:pt x="237" y="8956"/>
                    </a:lnTo>
                    <a:lnTo>
                      <a:pt x="237" y="7902"/>
                    </a:lnTo>
                    <a:lnTo>
                      <a:pt x="475" y="7902"/>
                    </a:lnTo>
                    <a:lnTo>
                      <a:pt x="475" y="6322"/>
                    </a:lnTo>
                    <a:lnTo>
                      <a:pt x="1424" y="6322"/>
                    </a:lnTo>
                    <a:lnTo>
                      <a:pt x="1424" y="5268"/>
                    </a:lnTo>
                    <a:lnTo>
                      <a:pt x="1068" y="5268"/>
                    </a:lnTo>
                    <a:lnTo>
                      <a:pt x="1068" y="3688"/>
                    </a:lnTo>
                    <a:lnTo>
                      <a:pt x="1662" y="3688"/>
                    </a:lnTo>
                    <a:lnTo>
                      <a:pt x="1662" y="2634"/>
                    </a:lnTo>
                    <a:lnTo>
                      <a:pt x="3086" y="2634"/>
                    </a:lnTo>
                    <a:lnTo>
                      <a:pt x="3086" y="1580"/>
                    </a:lnTo>
                    <a:lnTo>
                      <a:pt x="4154" y="1580"/>
                    </a:lnTo>
                    <a:lnTo>
                      <a:pt x="4154" y="0"/>
                    </a:lnTo>
                    <a:lnTo>
                      <a:pt x="5578" y="0"/>
                    </a:lnTo>
                    <a:lnTo>
                      <a:pt x="5578" y="1580"/>
                    </a:lnTo>
                    <a:lnTo>
                      <a:pt x="6409" y="1580"/>
                    </a:lnTo>
                    <a:lnTo>
                      <a:pt x="6409" y="2634"/>
                    </a:lnTo>
                    <a:lnTo>
                      <a:pt x="7833" y="2634"/>
                    </a:lnTo>
                    <a:lnTo>
                      <a:pt x="7833" y="5268"/>
                    </a:lnTo>
                    <a:lnTo>
                      <a:pt x="8901" y="5268"/>
                    </a:lnTo>
                    <a:lnTo>
                      <a:pt x="8901" y="6322"/>
                    </a:lnTo>
                    <a:lnTo>
                      <a:pt x="10088" y="6322"/>
                    </a:lnTo>
                    <a:lnTo>
                      <a:pt x="10088" y="7902"/>
                    </a:lnTo>
                    <a:lnTo>
                      <a:pt x="10088" y="2634"/>
                    </a:lnTo>
                    <a:lnTo>
                      <a:pt x="10325" y="2634"/>
                    </a:lnTo>
                    <a:lnTo>
                      <a:pt x="10088" y="2634"/>
                    </a:lnTo>
                    <a:lnTo>
                      <a:pt x="10088" y="1580"/>
                    </a:lnTo>
                    <a:lnTo>
                      <a:pt x="11156" y="1580"/>
                    </a:lnTo>
                    <a:lnTo>
                      <a:pt x="11156" y="0"/>
                    </a:lnTo>
                    <a:lnTo>
                      <a:pt x="1151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5" name="Shape 192">
                <a:extLst>
                  <a:ext uri="{FF2B5EF4-FFF2-40B4-BE49-F238E27FC236}">
                    <a16:creationId xmlns:a16="http://schemas.microsoft.com/office/drawing/2014/main" id="{D5F51B25-8A53-4B69-A0A4-65213741DA46}"/>
                  </a:ext>
                </a:extLst>
              </p:cNvPr>
              <p:cNvSpPr/>
              <p:nvPr/>
            </p:nvSpPr>
            <p:spPr>
              <a:xfrm>
                <a:off x="2029709" y="734903"/>
                <a:ext cx="56725" cy="232418"/>
              </a:xfrm>
              <a:custGeom>
                <a:avLst/>
                <a:gdLst/>
                <a:ahLst/>
                <a:cxnLst>
                  <a:cxn ang="0">
                    <a:pos x="wd2" y="hd2"/>
                  </a:cxn>
                  <a:cxn ang="5400000">
                    <a:pos x="wd2" y="hd2"/>
                  </a:cxn>
                  <a:cxn ang="10800000">
                    <a:pos x="wd2" y="hd2"/>
                  </a:cxn>
                  <a:cxn ang="16200000">
                    <a:pos x="wd2" y="hd2"/>
                  </a:cxn>
                </a:cxnLst>
                <a:rect l="0" t="0" r="r" b="b"/>
                <a:pathLst>
                  <a:path w="21600" h="21600" extrusionOk="0">
                    <a:moveTo>
                      <a:pt x="8139" y="0"/>
                    </a:moveTo>
                    <a:lnTo>
                      <a:pt x="8139" y="200"/>
                    </a:lnTo>
                    <a:lnTo>
                      <a:pt x="8765" y="200"/>
                    </a:lnTo>
                    <a:lnTo>
                      <a:pt x="8765" y="500"/>
                    </a:lnTo>
                    <a:lnTo>
                      <a:pt x="9704" y="500"/>
                    </a:lnTo>
                    <a:lnTo>
                      <a:pt x="9704" y="1200"/>
                    </a:lnTo>
                    <a:lnTo>
                      <a:pt x="8765" y="1200"/>
                    </a:lnTo>
                    <a:lnTo>
                      <a:pt x="8765" y="1400"/>
                    </a:lnTo>
                    <a:lnTo>
                      <a:pt x="9704" y="1400"/>
                    </a:lnTo>
                    <a:lnTo>
                      <a:pt x="9704" y="1900"/>
                    </a:lnTo>
                    <a:lnTo>
                      <a:pt x="10330" y="1900"/>
                    </a:lnTo>
                    <a:lnTo>
                      <a:pt x="10330" y="2400"/>
                    </a:lnTo>
                    <a:lnTo>
                      <a:pt x="11270" y="2400"/>
                    </a:lnTo>
                    <a:lnTo>
                      <a:pt x="11270" y="3100"/>
                    </a:lnTo>
                    <a:lnTo>
                      <a:pt x="11896" y="3100"/>
                    </a:lnTo>
                    <a:lnTo>
                      <a:pt x="11896" y="5000"/>
                    </a:lnTo>
                    <a:lnTo>
                      <a:pt x="11270" y="5000"/>
                    </a:lnTo>
                    <a:lnTo>
                      <a:pt x="11270" y="6400"/>
                    </a:lnTo>
                    <a:lnTo>
                      <a:pt x="11896" y="6400"/>
                    </a:lnTo>
                    <a:lnTo>
                      <a:pt x="11896" y="6900"/>
                    </a:lnTo>
                    <a:lnTo>
                      <a:pt x="12522" y="6900"/>
                    </a:lnTo>
                    <a:lnTo>
                      <a:pt x="12522" y="7600"/>
                    </a:lnTo>
                    <a:lnTo>
                      <a:pt x="13461" y="7600"/>
                    </a:lnTo>
                    <a:lnTo>
                      <a:pt x="13461" y="8300"/>
                    </a:lnTo>
                    <a:lnTo>
                      <a:pt x="14087" y="8300"/>
                    </a:lnTo>
                    <a:lnTo>
                      <a:pt x="14087" y="9200"/>
                    </a:lnTo>
                    <a:lnTo>
                      <a:pt x="14713" y="9200"/>
                    </a:lnTo>
                    <a:lnTo>
                      <a:pt x="14713" y="10200"/>
                    </a:lnTo>
                    <a:lnTo>
                      <a:pt x="15652" y="10200"/>
                    </a:lnTo>
                    <a:lnTo>
                      <a:pt x="15652" y="10900"/>
                    </a:lnTo>
                    <a:lnTo>
                      <a:pt x="16278" y="10900"/>
                    </a:lnTo>
                    <a:lnTo>
                      <a:pt x="16278" y="11100"/>
                    </a:lnTo>
                    <a:lnTo>
                      <a:pt x="17217" y="11100"/>
                    </a:lnTo>
                    <a:lnTo>
                      <a:pt x="17217" y="11800"/>
                    </a:lnTo>
                    <a:lnTo>
                      <a:pt x="17843" y="11800"/>
                    </a:lnTo>
                    <a:lnTo>
                      <a:pt x="17843" y="12800"/>
                    </a:lnTo>
                    <a:lnTo>
                      <a:pt x="18470" y="12800"/>
                    </a:lnTo>
                    <a:lnTo>
                      <a:pt x="18470" y="13000"/>
                    </a:lnTo>
                    <a:lnTo>
                      <a:pt x="19409" y="13000"/>
                    </a:lnTo>
                    <a:lnTo>
                      <a:pt x="19409" y="13700"/>
                    </a:lnTo>
                    <a:lnTo>
                      <a:pt x="20661" y="13700"/>
                    </a:lnTo>
                    <a:lnTo>
                      <a:pt x="20661" y="14000"/>
                    </a:lnTo>
                    <a:lnTo>
                      <a:pt x="21600" y="14000"/>
                    </a:lnTo>
                    <a:lnTo>
                      <a:pt x="21600" y="14700"/>
                    </a:lnTo>
                    <a:lnTo>
                      <a:pt x="20661" y="14700"/>
                    </a:lnTo>
                    <a:lnTo>
                      <a:pt x="20661" y="14200"/>
                    </a:lnTo>
                    <a:lnTo>
                      <a:pt x="20035" y="14200"/>
                    </a:lnTo>
                    <a:lnTo>
                      <a:pt x="20035" y="14000"/>
                    </a:lnTo>
                    <a:lnTo>
                      <a:pt x="19409" y="14000"/>
                    </a:lnTo>
                    <a:lnTo>
                      <a:pt x="19409" y="13700"/>
                    </a:lnTo>
                    <a:lnTo>
                      <a:pt x="18470" y="13700"/>
                    </a:lnTo>
                    <a:lnTo>
                      <a:pt x="18470" y="13500"/>
                    </a:lnTo>
                    <a:lnTo>
                      <a:pt x="17843" y="13500"/>
                    </a:lnTo>
                    <a:lnTo>
                      <a:pt x="17843" y="13300"/>
                    </a:lnTo>
                    <a:lnTo>
                      <a:pt x="17217" y="13300"/>
                    </a:lnTo>
                    <a:lnTo>
                      <a:pt x="17217" y="13000"/>
                    </a:lnTo>
                    <a:lnTo>
                      <a:pt x="10330" y="13000"/>
                    </a:lnTo>
                    <a:lnTo>
                      <a:pt x="10330" y="13300"/>
                    </a:lnTo>
                    <a:lnTo>
                      <a:pt x="9704" y="13300"/>
                    </a:lnTo>
                    <a:lnTo>
                      <a:pt x="9704" y="14200"/>
                    </a:lnTo>
                    <a:lnTo>
                      <a:pt x="8765" y="14200"/>
                    </a:lnTo>
                    <a:lnTo>
                      <a:pt x="8765" y="14700"/>
                    </a:lnTo>
                    <a:lnTo>
                      <a:pt x="8139" y="14700"/>
                    </a:lnTo>
                    <a:lnTo>
                      <a:pt x="8139" y="15200"/>
                    </a:lnTo>
                    <a:lnTo>
                      <a:pt x="7513" y="15200"/>
                    </a:lnTo>
                    <a:lnTo>
                      <a:pt x="7513" y="15900"/>
                    </a:lnTo>
                    <a:lnTo>
                      <a:pt x="6574" y="15900"/>
                    </a:lnTo>
                    <a:lnTo>
                      <a:pt x="6574" y="17100"/>
                    </a:lnTo>
                    <a:lnTo>
                      <a:pt x="7513" y="17100"/>
                    </a:lnTo>
                    <a:lnTo>
                      <a:pt x="7513" y="17500"/>
                    </a:lnTo>
                    <a:lnTo>
                      <a:pt x="8765" y="17500"/>
                    </a:lnTo>
                    <a:lnTo>
                      <a:pt x="8765" y="17800"/>
                    </a:lnTo>
                    <a:lnTo>
                      <a:pt x="9704" y="17800"/>
                    </a:lnTo>
                    <a:lnTo>
                      <a:pt x="9704" y="18000"/>
                    </a:lnTo>
                    <a:lnTo>
                      <a:pt x="10330" y="18000"/>
                    </a:lnTo>
                    <a:lnTo>
                      <a:pt x="10330" y="18900"/>
                    </a:lnTo>
                    <a:lnTo>
                      <a:pt x="11270" y="18900"/>
                    </a:lnTo>
                    <a:lnTo>
                      <a:pt x="11270" y="19200"/>
                    </a:lnTo>
                    <a:lnTo>
                      <a:pt x="12522" y="19200"/>
                    </a:lnTo>
                    <a:lnTo>
                      <a:pt x="12522" y="18900"/>
                    </a:lnTo>
                    <a:lnTo>
                      <a:pt x="13461" y="18900"/>
                    </a:lnTo>
                    <a:lnTo>
                      <a:pt x="13461" y="20100"/>
                    </a:lnTo>
                    <a:lnTo>
                      <a:pt x="14087" y="20100"/>
                    </a:lnTo>
                    <a:lnTo>
                      <a:pt x="14087" y="20400"/>
                    </a:lnTo>
                    <a:lnTo>
                      <a:pt x="13461" y="20400"/>
                    </a:lnTo>
                    <a:lnTo>
                      <a:pt x="13461" y="21100"/>
                    </a:lnTo>
                    <a:lnTo>
                      <a:pt x="12522" y="21100"/>
                    </a:lnTo>
                    <a:lnTo>
                      <a:pt x="12522" y="21300"/>
                    </a:lnTo>
                    <a:lnTo>
                      <a:pt x="12522" y="20600"/>
                    </a:lnTo>
                    <a:lnTo>
                      <a:pt x="11896" y="20600"/>
                    </a:lnTo>
                    <a:lnTo>
                      <a:pt x="11896" y="19900"/>
                    </a:lnTo>
                    <a:lnTo>
                      <a:pt x="8139" y="19900"/>
                    </a:lnTo>
                    <a:lnTo>
                      <a:pt x="8139" y="19700"/>
                    </a:lnTo>
                    <a:lnTo>
                      <a:pt x="7513" y="19700"/>
                    </a:lnTo>
                    <a:lnTo>
                      <a:pt x="7513" y="19400"/>
                    </a:lnTo>
                    <a:lnTo>
                      <a:pt x="6574" y="19400"/>
                    </a:lnTo>
                    <a:lnTo>
                      <a:pt x="6574" y="19700"/>
                    </a:lnTo>
                    <a:lnTo>
                      <a:pt x="5948" y="19700"/>
                    </a:lnTo>
                    <a:lnTo>
                      <a:pt x="5948" y="20100"/>
                    </a:lnTo>
                    <a:lnTo>
                      <a:pt x="5322" y="20100"/>
                    </a:lnTo>
                    <a:lnTo>
                      <a:pt x="5322" y="20800"/>
                    </a:lnTo>
                    <a:lnTo>
                      <a:pt x="4383" y="20800"/>
                    </a:lnTo>
                    <a:lnTo>
                      <a:pt x="4383" y="21300"/>
                    </a:lnTo>
                    <a:lnTo>
                      <a:pt x="3757" y="21300"/>
                    </a:lnTo>
                    <a:lnTo>
                      <a:pt x="3757" y="21600"/>
                    </a:lnTo>
                    <a:lnTo>
                      <a:pt x="3130" y="21600"/>
                    </a:lnTo>
                    <a:lnTo>
                      <a:pt x="3130" y="21300"/>
                    </a:lnTo>
                    <a:lnTo>
                      <a:pt x="2191" y="21300"/>
                    </a:lnTo>
                    <a:lnTo>
                      <a:pt x="2191" y="20100"/>
                    </a:lnTo>
                    <a:lnTo>
                      <a:pt x="1565" y="20100"/>
                    </a:lnTo>
                    <a:lnTo>
                      <a:pt x="1565" y="19700"/>
                    </a:lnTo>
                    <a:lnTo>
                      <a:pt x="2191" y="19700"/>
                    </a:lnTo>
                    <a:lnTo>
                      <a:pt x="2191" y="18900"/>
                    </a:lnTo>
                    <a:lnTo>
                      <a:pt x="3130" y="18900"/>
                    </a:lnTo>
                    <a:lnTo>
                      <a:pt x="3130" y="16600"/>
                    </a:lnTo>
                    <a:lnTo>
                      <a:pt x="3757" y="16600"/>
                    </a:lnTo>
                    <a:lnTo>
                      <a:pt x="3757" y="16300"/>
                    </a:lnTo>
                    <a:lnTo>
                      <a:pt x="4383" y="16300"/>
                    </a:lnTo>
                    <a:lnTo>
                      <a:pt x="4383" y="15900"/>
                    </a:lnTo>
                    <a:lnTo>
                      <a:pt x="3757" y="15900"/>
                    </a:lnTo>
                    <a:lnTo>
                      <a:pt x="3757" y="15200"/>
                    </a:lnTo>
                    <a:lnTo>
                      <a:pt x="3130" y="15200"/>
                    </a:lnTo>
                    <a:lnTo>
                      <a:pt x="3130" y="14900"/>
                    </a:lnTo>
                    <a:lnTo>
                      <a:pt x="2191" y="14900"/>
                    </a:lnTo>
                    <a:lnTo>
                      <a:pt x="2191" y="14000"/>
                    </a:lnTo>
                    <a:lnTo>
                      <a:pt x="3130" y="14000"/>
                    </a:lnTo>
                    <a:lnTo>
                      <a:pt x="3130" y="12600"/>
                    </a:lnTo>
                    <a:lnTo>
                      <a:pt x="3757" y="12600"/>
                    </a:lnTo>
                    <a:lnTo>
                      <a:pt x="3757" y="10900"/>
                    </a:lnTo>
                    <a:lnTo>
                      <a:pt x="4383" y="10900"/>
                    </a:lnTo>
                    <a:lnTo>
                      <a:pt x="3757" y="10900"/>
                    </a:lnTo>
                    <a:lnTo>
                      <a:pt x="3757" y="9900"/>
                    </a:lnTo>
                    <a:lnTo>
                      <a:pt x="3130" y="9900"/>
                    </a:lnTo>
                    <a:lnTo>
                      <a:pt x="3130" y="9200"/>
                    </a:lnTo>
                    <a:lnTo>
                      <a:pt x="3757" y="9200"/>
                    </a:lnTo>
                    <a:lnTo>
                      <a:pt x="3757" y="8800"/>
                    </a:lnTo>
                    <a:lnTo>
                      <a:pt x="4383" y="8800"/>
                    </a:lnTo>
                    <a:lnTo>
                      <a:pt x="4383" y="8000"/>
                    </a:lnTo>
                    <a:lnTo>
                      <a:pt x="3757" y="8000"/>
                    </a:lnTo>
                    <a:lnTo>
                      <a:pt x="3757" y="7600"/>
                    </a:lnTo>
                    <a:lnTo>
                      <a:pt x="3130" y="7600"/>
                    </a:lnTo>
                    <a:lnTo>
                      <a:pt x="3130" y="7100"/>
                    </a:lnTo>
                    <a:lnTo>
                      <a:pt x="1565" y="7100"/>
                    </a:lnTo>
                    <a:lnTo>
                      <a:pt x="1565" y="6900"/>
                    </a:lnTo>
                    <a:lnTo>
                      <a:pt x="626" y="6900"/>
                    </a:lnTo>
                    <a:lnTo>
                      <a:pt x="626" y="6600"/>
                    </a:lnTo>
                    <a:lnTo>
                      <a:pt x="1565" y="6600"/>
                    </a:lnTo>
                    <a:lnTo>
                      <a:pt x="1565" y="6400"/>
                    </a:lnTo>
                    <a:lnTo>
                      <a:pt x="626" y="6400"/>
                    </a:lnTo>
                    <a:lnTo>
                      <a:pt x="626" y="5200"/>
                    </a:lnTo>
                    <a:lnTo>
                      <a:pt x="0" y="5200"/>
                    </a:lnTo>
                    <a:lnTo>
                      <a:pt x="626" y="5200"/>
                    </a:lnTo>
                    <a:lnTo>
                      <a:pt x="626" y="5000"/>
                    </a:lnTo>
                    <a:lnTo>
                      <a:pt x="1565" y="5000"/>
                    </a:lnTo>
                    <a:lnTo>
                      <a:pt x="1565" y="4000"/>
                    </a:lnTo>
                    <a:lnTo>
                      <a:pt x="2191" y="4000"/>
                    </a:lnTo>
                    <a:lnTo>
                      <a:pt x="2191" y="3100"/>
                    </a:lnTo>
                    <a:lnTo>
                      <a:pt x="1565" y="3100"/>
                    </a:lnTo>
                    <a:lnTo>
                      <a:pt x="1565" y="2600"/>
                    </a:lnTo>
                    <a:lnTo>
                      <a:pt x="626" y="2600"/>
                    </a:lnTo>
                    <a:lnTo>
                      <a:pt x="626" y="2400"/>
                    </a:lnTo>
                    <a:lnTo>
                      <a:pt x="2191" y="2400"/>
                    </a:lnTo>
                    <a:lnTo>
                      <a:pt x="2191" y="2100"/>
                    </a:lnTo>
                    <a:lnTo>
                      <a:pt x="5322" y="2100"/>
                    </a:lnTo>
                    <a:lnTo>
                      <a:pt x="5322" y="1900"/>
                    </a:lnTo>
                    <a:lnTo>
                      <a:pt x="6574" y="1900"/>
                    </a:lnTo>
                    <a:lnTo>
                      <a:pt x="6574" y="1400"/>
                    </a:lnTo>
                    <a:lnTo>
                      <a:pt x="7513" y="1400"/>
                    </a:lnTo>
                    <a:lnTo>
                      <a:pt x="7513" y="1200"/>
                    </a:lnTo>
                    <a:lnTo>
                      <a:pt x="6574" y="1200"/>
                    </a:lnTo>
                    <a:lnTo>
                      <a:pt x="6574" y="700"/>
                    </a:lnTo>
                    <a:lnTo>
                      <a:pt x="5322" y="700"/>
                    </a:lnTo>
                    <a:lnTo>
                      <a:pt x="5322" y="200"/>
                    </a:lnTo>
                    <a:lnTo>
                      <a:pt x="4383" y="200"/>
                    </a:lnTo>
                    <a:lnTo>
                      <a:pt x="4383" y="0"/>
                    </a:lnTo>
                    <a:lnTo>
                      <a:pt x="5322" y="0"/>
                    </a:lnTo>
                    <a:lnTo>
                      <a:pt x="5322" y="200"/>
                    </a:lnTo>
                    <a:lnTo>
                      <a:pt x="6574" y="200"/>
                    </a:lnTo>
                    <a:lnTo>
                      <a:pt x="6574" y="0"/>
                    </a:lnTo>
                    <a:lnTo>
                      <a:pt x="8139"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6" name="Shape 193">
                <a:extLst>
                  <a:ext uri="{FF2B5EF4-FFF2-40B4-BE49-F238E27FC236}">
                    <a16:creationId xmlns:a16="http://schemas.microsoft.com/office/drawing/2014/main" id="{46F2FCB7-629E-4D04-AD9D-AA8D9526A1F9}"/>
                  </a:ext>
                </a:extLst>
              </p:cNvPr>
              <p:cNvSpPr/>
              <p:nvPr/>
            </p:nvSpPr>
            <p:spPr>
              <a:xfrm>
                <a:off x="2029709" y="734903"/>
                <a:ext cx="56725" cy="232418"/>
              </a:xfrm>
              <a:custGeom>
                <a:avLst/>
                <a:gdLst/>
                <a:ahLst/>
                <a:cxnLst>
                  <a:cxn ang="0">
                    <a:pos x="wd2" y="hd2"/>
                  </a:cxn>
                  <a:cxn ang="5400000">
                    <a:pos x="wd2" y="hd2"/>
                  </a:cxn>
                  <a:cxn ang="10800000">
                    <a:pos x="wd2" y="hd2"/>
                  </a:cxn>
                  <a:cxn ang="16200000">
                    <a:pos x="wd2" y="hd2"/>
                  </a:cxn>
                </a:cxnLst>
                <a:rect l="0" t="0" r="r" b="b"/>
                <a:pathLst>
                  <a:path w="21600" h="21600" extrusionOk="0">
                    <a:moveTo>
                      <a:pt x="8139" y="0"/>
                    </a:moveTo>
                    <a:lnTo>
                      <a:pt x="8139" y="200"/>
                    </a:lnTo>
                    <a:lnTo>
                      <a:pt x="8765" y="200"/>
                    </a:lnTo>
                    <a:lnTo>
                      <a:pt x="8765" y="500"/>
                    </a:lnTo>
                    <a:lnTo>
                      <a:pt x="9704" y="500"/>
                    </a:lnTo>
                    <a:lnTo>
                      <a:pt x="9704" y="1200"/>
                    </a:lnTo>
                    <a:lnTo>
                      <a:pt x="8765" y="1200"/>
                    </a:lnTo>
                    <a:lnTo>
                      <a:pt x="8765" y="1400"/>
                    </a:lnTo>
                    <a:lnTo>
                      <a:pt x="9704" y="1400"/>
                    </a:lnTo>
                    <a:lnTo>
                      <a:pt x="9704" y="1900"/>
                    </a:lnTo>
                    <a:lnTo>
                      <a:pt x="10330" y="1900"/>
                    </a:lnTo>
                    <a:lnTo>
                      <a:pt x="10330" y="2400"/>
                    </a:lnTo>
                    <a:lnTo>
                      <a:pt x="11270" y="2400"/>
                    </a:lnTo>
                    <a:lnTo>
                      <a:pt x="11270" y="3100"/>
                    </a:lnTo>
                    <a:lnTo>
                      <a:pt x="11896" y="3100"/>
                    </a:lnTo>
                    <a:lnTo>
                      <a:pt x="11896" y="5000"/>
                    </a:lnTo>
                    <a:lnTo>
                      <a:pt x="11270" y="5000"/>
                    </a:lnTo>
                    <a:lnTo>
                      <a:pt x="11270" y="6400"/>
                    </a:lnTo>
                    <a:lnTo>
                      <a:pt x="11896" y="6400"/>
                    </a:lnTo>
                    <a:lnTo>
                      <a:pt x="11896" y="6900"/>
                    </a:lnTo>
                    <a:lnTo>
                      <a:pt x="12522" y="6900"/>
                    </a:lnTo>
                    <a:lnTo>
                      <a:pt x="12522" y="7600"/>
                    </a:lnTo>
                    <a:lnTo>
                      <a:pt x="13461" y="7600"/>
                    </a:lnTo>
                    <a:lnTo>
                      <a:pt x="13461" y="8300"/>
                    </a:lnTo>
                    <a:lnTo>
                      <a:pt x="14087" y="8300"/>
                    </a:lnTo>
                    <a:lnTo>
                      <a:pt x="14087" y="9200"/>
                    </a:lnTo>
                    <a:lnTo>
                      <a:pt x="14713" y="9200"/>
                    </a:lnTo>
                    <a:lnTo>
                      <a:pt x="14713" y="10200"/>
                    </a:lnTo>
                    <a:lnTo>
                      <a:pt x="15652" y="10200"/>
                    </a:lnTo>
                    <a:lnTo>
                      <a:pt x="15652" y="10900"/>
                    </a:lnTo>
                    <a:lnTo>
                      <a:pt x="16278" y="10900"/>
                    </a:lnTo>
                    <a:lnTo>
                      <a:pt x="16278" y="11100"/>
                    </a:lnTo>
                    <a:lnTo>
                      <a:pt x="17217" y="11100"/>
                    </a:lnTo>
                    <a:lnTo>
                      <a:pt x="17217" y="11800"/>
                    </a:lnTo>
                    <a:lnTo>
                      <a:pt x="17843" y="11800"/>
                    </a:lnTo>
                    <a:lnTo>
                      <a:pt x="17843" y="12800"/>
                    </a:lnTo>
                    <a:lnTo>
                      <a:pt x="18470" y="12800"/>
                    </a:lnTo>
                    <a:lnTo>
                      <a:pt x="18470" y="13000"/>
                    </a:lnTo>
                    <a:lnTo>
                      <a:pt x="19409" y="13000"/>
                    </a:lnTo>
                    <a:lnTo>
                      <a:pt x="19409" y="13700"/>
                    </a:lnTo>
                    <a:lnTo>
                      <a:pt x="20661" y="13700"/>
                    </a:lnTo>
                    <a:lnTo>
                      <a:pt x="20661" y="14000"/>
                    </a:lnTo>
                    <a:lnTo>
                      <a:pt x="21600" y="14000"/>
                    </a:lnTo>
                    <a:lnTo>
                      <a:pt x="21600" y="14700"/>
                    </a:lnTo>
                    <a:lnTo>
                      <a:pt x="20661" y="14700"/>
                    </a:lnTo>
                    <a:lnTo>
                      <a:pt x="20661" y="14200"/>
                    </a:lnTo>
                    <a:lnTo>
                      <a:pt x="20035" y="14200"/>
                    </a:lnTo>
                    <a:lnTo>
                      <a:pt x="20035" y="14000"/>
                    </a:lnTo>
                    <a:lnTo>
                      <a:pt x="19409" y="14000"/>
                    </a:lnTo>
                    <a:lnTo>
                      <a:pt x="19409" y="13700"/>
                    </a:lnTo>
                    <a:lnTo>
                      <a:pt x="18470" y="13700"/>
                    </a:lnTo>
                    <a:lnTo>
                      <a:pt x="18470" y="13500"/>
                    </a:lnTo>
                    <a:lnTo>
                      <a:pt x="17843" y="13500"/>
                    </a:lnTo>
                    <a:lnTo>
                      <a:pt x="17843" y="13300"/>
                    </a:lnTo>
                    <a:lnTo>
                      <a:pt x="17217" y="13300"/>
                    </a:lnTo>
                    <a:lnTo>
                      <a:pt x="17217" y="13000"/>
                    </a:lnTo>
                    <a:lnTo>
                      <a:pt x="10330" y="13000"/>
                    </a:lnTo>
                    <a:lnTo>
                      <a:pt x="10330" y="13300"/>
                    </a:lnTo>
                    <a:lnTo>
                      <a:pt x="9704" y="13300"/>
                    </a:lnTo>
                    <a:lnTo>
                      <a:pt x="9704" y="14200"/>
                    </a:lnTo>
                    <a:lnTo>
                      <a:pt x="8765" y="14200"/>
                    </a:lnTo>
                    <a:lnTo>
                      <a:pt x="8765" y="14700"/>
                    </a:lnTo>
                    <a:lnTo>
                      <a:pt x="8139" y="14700"/>
                    </a:lnTo>
                    <a:lnTo>
                      <a:pt x="8139" y="15200"/>
                    </a:lnTo>
                    <a:lnTo>
                      <a:pt x="7513" y="15200"/>
                    </a:lnTo>
                    <a:lnTo>
                      <a:pt x="7513" y="15900"/>
                    </a:lnTo>
                    <a:lnTo>
                      <a:pt x="6574" y="15900"/>
                    </a:lnTo>
                    <a:lnTo>
                      <a:pt x="6574" y="17100"/>
                    </a:lnTo>
                    <a:lnTo>
                      <a:pt x="7513" y="17100"/>
                    </a:lnTo>
                    <a:lnTo>
                      <a:pt x="7513" y="17500"/>
                    </a:lnTo>
                    <a:lnTo>
                      <a:pt x="8765" y="17500"/>
                    </a:lnTo>
                    <a:lnTo>
                      <a:pt x="8765" y="17800"/>
                    </a:lnTo>
                    <a:lnTo>
                      <a:pt x="9704" y="17800"/>
                    </a:lnTo>
                    <a:lnTo>
                      <a:pt x="9704" y="18000"/>
                    </a:lnTo>
                    <a:lnTo>
                      <a:pt x="10330" y="18000"/>
                    </a:lnTo>
                    <a:lnTo>
                      <a:pt x="10330" y="18900"/>
                    </a:lnTo>
                    <a:lnTo>
                      <a:pt x="11270" y="18900"/>
                    </a:lnTo>
                    <a:lnTo>
                      <a:pt x="11270" y="19200"/>
                    </a:lnTo>
                    <a:lnTo>
                      <a:pt x="12522" y="19200"/>
                    </a:lnTo>
                    <a:lnTo>
                      <a:pt x="12522" y="18900"/>
                    </a:lnTo>
                    <a:lnTo>
                      <a:pt x="13461" y="18900"/>
                    </a:lnTo>
                    <a:lnTo>
                      <a:pt x="13461" y="20100"/>
                    </a:lnTo>
                    <a:lnTo>
                      <a:pt x="14087" y="20100"/>
                    </a:lnTo>
                    <a:lnTo>
                      <a:pt x="14087" y="20400"/>
                    </a:lnTo>
                    <a:lnTo>
                      <a:pt x="13461" y="20400"/>
                    </a:lnTo>
                    <a:lnTo>
                      <a:pt x="13461" y="21100"/>
                    </a:lnTo>
                    <a:lnTo>
                      <a:pt x="12522" y="21100"/>
                    </a:lnTo>
                    <a:lnTo>
                      <a:pt x="12522" y="21300"/>
                    </a:lnTo>
                    <a:lnTo>
                      <a:pt x="12522" y="20600"/>
                    </a:lnTo>
                    <a:lnTo>
                      <a:pt x="11896" y="20600"/>
                    </a:lnTo>
                    <a:lnTo>
                      <a:pt x="11896" y="19900"/>
                    </a:lnTo>
                    <a:lnTo>
                      <a:pt x="8139" y="19900"/>
                    </a:lnTo>
                    <a:lnTo>
                      <a:pt x="8139" y="19700"/>
                    </a:lnTo>
                    <a:lnTo>
                      <a:pt x="7513" y="19700"/>
                    </a:lnTo>
                    <a:lnTo>
                      <a:pt x="7513" y="19400"/>
                    </a:lnTo>
                    <a:lnTo>
                      <a:pt x="6574" y="19400"/>
                    </a:lnTo>
                    <a:lnTo>
                      <a:pt x="6574" y="19700"/>
                    </a:lnTo>
                    <a:lnTo>
                      <a:pt x="5948" y="19700"/>
                    </a:lnTo>
                    <a:lnTo>
                      <a:pt x="5948" y="20100"/>
                    </a:lnTo>
                    <a:lnTo>
                      <a:pt x="5322" y="20100"/>
                    </a:lnTo>
                    <a:lnTo>
                      <a:pt x="5322" y="20800"/>
                    </a:lnTo>
                    <a:lnTo>
                      <a:pt x="4383" y="20800"/>
                    </a:lnTo>
                    <a:lnTo>
                      <a:pt x="4383" y="21300"/>
                    </a:lnTo>
                    <a:lnTo>
                      <a:pt x="3757" y="21300"/>
                    </a:lnTo>
                    <a:lnTo>
                      <a:pt x="3757" y="21600"/>
                    </a:lnTo>
                    <a:lnTo>
                      <a:pt x="3130" y="21600"/>
                    </a:lnTo>
                    <a:lnTo>
                      <a:pt x="3130" y="21300"/>
                    </a:lnTo>
                    <a:lnTo>
                      <a:pt x="2191" y="21300"/>
                    </a:lnTo>
                    <a:lnTo>
                      <a:pt x="2191" y="20100"/>
                    </a:lnTo>
                    <a:lnTo>
                      <a:pt x="1565" y="20100"/>
                    </a:lnTo>
                    <a:lnTo>
                      <a:pt x="1565" y="19700"/>
                    </a:lnTo>
                    <a:lnTo>
                      <a:pt x="2191" y="19700"/>
                    </a:lnTo>
                    <a:lnTo>
                      <a:pt x="2191" y="18900"/>
                    </a:lnTo>
                    <a:lnTo>
                      <a:pt x="3130" y="18900"/>
                    </a:lnTo>
                    <a:lnTo>
                      <a:pt x="3130" y="16600"/>
                    </a:lnTo>
                    <a:lnTo>
                      <a:pt x="3757" y="16600"/>
                    </a:lnTo>
                    <a:lnTo>
                      <a:pt x="3757" y="16300"/>
                    </a:lnTo>
                    <a:lnTo>
                      <a:pt x="4383" y="16300"/>
                    </a:lnTo>
                    <a:lnTo>
                      <a:pt x="4383" y="15900"/>
                    </a:lnTo>
                    <a:lnTo>
                      <a:pt x="3757" y="15900"/>
                    </a:lnTo>
                    <a:lnTo>
                      <a:pt x="3757" y="15200"/>
                    </a:lnTo>
                    <a:lnTo>
                      <a:pt x="3130" y="15200"/>
                    </a:lnTo>
                    <a:lnTo>
                      <a:pt x="3130" y="14900"/>
                    </a:lnTo>
                    <a:lnTo>
                      <a:pt x="2191" y="14900"/>
                    </a:lnTo>
                    <a:lnTo>
                      <a:pt x="2191" y="14000"/>
                    </a:lnTo>
                    <a:lnTo>
                      <a:pt x="3130" y="14000"/>
                    </a:lnTo>
                    <a:lnTo>
                      <a:pt x="3130" y="12600"/>
                    </a:lnTo>
                    <a:lnTo>
                      <a:pt x="3757" y="12600"/>
                    </a:lnTo>
                    <a:lnTo>
                      <a:pt x="3757" y="10900"/>
                    </a:lnTo>
                    <a:lnTo>
                      <a:pt x="4383" y="10900"/>
                    </a:lnTo>
                    <a:lnTo>
                      <a:pt x="3757" y="10900"/>
                    </a:lnTo>
                    <a:lnTo>
                      <a:pt x="3757" y="9900"/>
                    </a:lnTo>
                    <a:lnTo>
                      <a:pt x="3130" y="9900"/>
                    </a:lnTo>
                    <a:lnTo>
                      <a:pt x="3130" y="9200"/>
                    </a:lnTo>
                    <a:lnTo>
                      <a:pt x="3757" y="9200"/>
                    </a:lnTo>
                    <a:lnTo>
                      <a:pt x="3757" y="8800"/>
                    </a:lnTo>
                    <a:lnTo>
                      <a:pt x="4383" y="8800"/>
                    </a:lnTo>
                    <a:lnTo>
                      <a:pt x="4383" y="8000"/>
                    </a:lnTo>
                    <a:lnTo>
                      <a:pt x="3757" y="8000"/>
                    </a:lnTo>
                    <a:lnTo>
                      <a:pt x="3757" y="7600"/>
                    </a:lnTo>
                    <a:lnTo>
                      <a:pt x="3130" y="7600"/>
                    </a:lnTo>
                    <a:lnTo>
                      <a:pt x="3130" y="7100"/>
                    </a:lnTo>
                    <a:lnTo>
                      <a:pt x="1565" y="7100"/>
                    </a:lnTo>
                    <a:lnTo>
                      <a:pt x="1565" y="6900"/>
                    </a:lnTo>
                    <a:lnTo>
                      <a:pt x="626" y="6900"/>
                    </a:lnTo>
                    <a:lnTo>
                      <a:pt x="626" y="6600"/>
                    </a:lnTo>
                    <a:lnTo>
                      <a:pt x="1565" y="6600"/>
                    </a:lnTo>
                    <a:lnTo>
                      <a:pt x="1565" y="6400"/>
                    </a:lnTo>
                    <a:lnTo>
                      <a:pt x="626" y="6400"/>
                    </a:lnTo>
                    <a:lnTo>
                      <a:pt x="626" y="5200"/>
                    </a:lnTo>
                    <a:lnTo>
                      <a:pt x="0" y="5200"/>
                    </a:lnTo>
                    <a:lnTo>
                      <a:pt x="626" y="5200"/>
                    </a:lnTo>
                    <a:lnTo>
                      <a:pt x="626" y="5000"/>
                    </a:lnTo>
                    <a:lnTo>
                      <a:pt x="1565" y="5000"/>
                    </a:lnTo>
                    <a:lnTo>
                      <a:pt x="1565" y="4000"/>
                    </a:lnTo>
                    <a:lnTo>
                      <a:pt x="2191" y="4000"/>
                    </a:lnTo>
                    <a:lnTo>
                      <a:pt x="2191" y="3100"/>
                    </a:lnTo>
                    <a:lnTo>
                      <a:pt x="1565" y="3100"/>
                    </a:lnTo>
                    <a:lnTo>
                      <a:pt x="1565" y="2600"/>
                    </a:lnTo>
                    <a:lnTo>
                      <a:pt x="626" y="2600"/>
                    </a:lnTo>
                    <a:lnTo>
                      <a:pt x="626" y="2400"/>
                    </a:lnTo>
                    <a:lnTo>
                      <a:pt x="2191" y="2400"/>
                    </a:lnTo>
                    <a:lnTo>
                      <a:pt x="2191" y="2100"/>
                    </a:lnTo>
                    <a:lnTo>
                      <a:pt x="5322" y="2100"/>
                    </a:lnTo>
                    <a:lnTo>
                      <a:pt x="5322" y="1900"/>
                    </a:lnTo>
                    <a:lnTo>
                      <a:pt x="6574" y="1900"/>
                    </a:lnTo>
                    <a:lnTo>
                      <a:pt x="6574" y="1400"/>
                    </a:lnTo>
                    <a:lnTo>
                      <a:pt x="7513" y="1400"/>
                    </a:lnTo>
                    <a:lnTo>
                      <a:pt x="7513" y="1200"/>
                    </a:lnTo>
                    <a:lnTo>
                      <a:pt x="6574" y="1200"/>
                    </a:lnTo>
                    <a:lnTo>
                      <a:pt x="6574" y="700"/>
                    </a:lnTo>
                    <a:lnTo>
                      <a:pt x="5322" y="700"/>
                    </a:lnTo>
                    <a:lnTo>
                      <a:pt x="5322" y="200"/>
                    </a:lnTo>
                    <a:lnTo>
                      <a:pt x="4383" y="200"/>
                    </a:lnTo>
                    <a:lnTo>
                      <a:pt x="4383" y="0"/>
                    </a:lnTo>
                    <a:lnTo>
                      <a:pt x="5322" y="0"/>
                    </a:lnTo>
                    <a:lnTo>
                      <a:pt x="5322" y="200"/>
                    </a:lnTo>
                    <a:lnTo>
                      <a:pt x="6574" y="200"/>
                    </a:lnTo>
                    <a:lnTo>
                      <a:pt x="6574" y="0"/>
                    </a:lnTo>
                    <a:lnTo>
                      <a:pt x="8139"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7" name="Shape 194">
                <a:extLst>
                  <a:ext uri="{FF2B5EF4-FFF2-40B4-BE49-F238E27FC236}">
                    <a16:creationId xmlns:a16="http://schemas.microsoft.com/office/drawing/2014/main" id="{1127424B-CCC2-4B4F-9345-0A1A0F4C0D01}"/>
                  </a:ext>
                </a:extLst>
              </p:cNvPr>
              <p:cNvSpPr/>
              <p:nvPr/>
            </p:nvSpPr>
            <p:spPr>
              <a:xfrm>
                <a:off x="1138577" y="-2"/>
                <a:ext cx="163595" cy="68867"/>
              </a:xfrm>
              <a:custGeom>
                <a:avLst/>
                <a:gdLst/>
                <a:ahLst/>
                <a:cxnLst>
                  <a:cxn ang="0">
                    <a:pos x="wd2" y="hd2"/>
                  </a:cxn>
                  <a:cxn ang="5400000">
                    <a:pos x="wd2" y="hd2"/>
                  </a:cxn>
                  <a:cxn ang="10800000">
                    <a:pos x="wd2" y="hd2"/>
                  </a:cxn>
                  <a:cxn ang="16200000">
                    <a:pos x="wd2" y="hd2"/>
                  </a:cxn>
                </a:cxnLst>
                <a:rect l="0" t="0" r="r" b="b"/>
                <a:pathLst>
                  <a:path w="21600" h="21600" extrusionOk="0">
                    <a:moveTo>
                      <a:pt x="16173" y="5063"/>
                    </a:moveTo>
                    <a:lnTo>
                      <a:pt x="16173" y="5738"/>
                    </a:lnTo>
                    <a:lnTo>
                      <a:pt x="14436" y="5738"/>
                    </a:lnTo>
                    <a:lnTo>
                      <a:pt x="14436" y="8100"/>
                    </a:lnTo>
                    <a:lnTo>
                      <a:pt x="15196" y="8100"/>
                    </a:lnTo>
                    <a:lnTo>
                      <a:pt x="15196" y="8775"/>
                    </a:lnTo>
                    <a:lnTo>
                      <a:pt x="12591" y="8775"/>
                    </a:lnTo>
                    <a:lnTo>
                      <a:pt x="12591" y="9788"/>
                    </a:lnTo>
                    <a:lnTo>
                      <a:pt x="12048" y="9788"/>
                    </a:lnTo>
                    <a:lnTo>
                      <a:pt x="12048" y="8775"/>
                    </a:lnTo>
                    <a:lnTo>
                      <a:pt x="11831" y="8775"/>
                    </a:lnTo>
                    <a:lnTo>
                      <a:pt x="11831" y="9788"/>
                    </a:lnTo>
                    <a:lnTo>
                      <a:pt x="16173" y="9788"/>
                    </a:lnTo>
                    <a:lnTo>
                      <a:pt x="16173" y="10463"/>
                    </a:lnTo>
                    <a:lnTo>
                      <a:pt x="16498" y="10463"/>
                    </a:lnTo>
                    <a:lnTo>
                      <a:pt x="16498" y="11475"/>
                    </a:lnTo>
                    <a:lnTo>
                      <a:pt x="16173" y="11475"/>
                    </a:lnTo>
                    <a:lnTo>
                      <a:pt x="16173" y="12150"/>
                    </a:lnTo>
                    <a:lnTo>
                      <a:pt x="15956" y="12150"/>
                    </a:lnTo>
                    <a:lnTo>
                      <a:pt x="16173" y="12150"/>
                    </a:lnTo>
                    <a:lnTo>
                      <a:pt x="16173" y="11475"/>
                    </a:lnTo>
                    <a:lnTo>
                      <a:pt x="16716" y="11475"/>
                    </a:lnTo>
                    <a:lnTo>
                      <a:pt x="16716" y="10463"/>
                    </a:lnTo>
                    <a:lnTo>
                      <a:pt x="20080" y="10463"/>
                    </a:lnTo>
                    <a:lnTo>
                      <a:pt x="20080" y="11475"/>
                    </a:lnTo>
                    <a:lnTo>
                      <a:pt x="20515" y="11475"/>
                    </a:lnTo>
                    <a:lnTo>
                      <a:pt x="20515" y="12150"/>
                    </a:lnTo>
                    <a:lnTo>
                      <a:pt x="21057" y="12150"/>
                    </a:lnTo>
                    <a:lnTo>
                      <a:pt x="21057" y="12825"/>
                    </a:lnTo>
                    <a:lnTo>
                      <a:pt x="21274" y="12825"/>
                    </a:lnTo>
                    <a:lnTo>
                      <a:pt x="21274" y="13837"/>
                    </a:lnTo>
                    <a:lnTo>
                      <a:pt x="21600" y="13837"/>
                    </a:lnTo>
                    <a:lnTo>
                      <a:pt x="21274" y="13837"/>
                    </a:lnTo>
                    <a:lnTo>
                      <a:pt x="21274" y="14512"/>
                    </a:lnTo>
                    <a:lnTo>
                      <a:pt x="20515" y="14512"/>
                    </a:lnTo>
                    <a:lnTo>
                      <a:pt x="20515" y="13837"/>
                    </a:lnTo>
                    <a:lnTo>
                      <a:pt x="20515" y="17887"/>
                    </a:lnTo>
                    <a:lnTo>
                      <a:pt x="20297" y="17887"/>
                    </a:lnTo>
                    <a:lnTo>
                      <a:pt x="20297" y="18562"/>
                    </a:lnTo>
                    <a:lnTo>
                      <a:pt x="20840" y="18562"/>
                    </a:lnTo>
                    <a:lnTo>
                      <a:pt x="20840" y="20250"/>
                    </a:lnTo>
                    <a:lnTo>
                      <a:pt x="21057" y="20250"/>
                    </a:lnTo>
                    <a:lnTo>
                      <a:pt x="20840" y="20250"/>
                    </a:lnTo>
                    <a:lnTo>
                      <a:pt x="20840" y="20925"/>
                    </a:lnTo>
                    <a:lnTo>
                      <a:pt x="17692" y="20925"/>
                    </a:lnTo>
                    <a:lnTo>
                      <a:pt x="17692" y="21600"/>
                    </a:lnTo>
                    <a:lnTo>
                      <a:pt x="18018" y="21600"/>
                    </a:lnTo>
                    <a:lnTo>
                      <a:pt x="16933" y="21600"/>
                    </a:lnTo>
                    <a:lnTo>
                      <a:pt x="16933" y="20925"/>
                    </a:lnTo>
                    <a:lnTo>
                      <a:pt x="16173" y="20925"/>
                    </a:lnTo>
                    <a:lnTo>
                      <a:pt x="16173" y="21600"/>
                    </a:lnTo>
                    <a:lnTo>
                      <a:pt x="15630" y="21600"/>
                    </a:lnTo>
                    <a:lnTo>
                      <a:pt x="15630" y="20925"/>
                    </a:lnTo>
                    <a:lnTo>
                      <a:pt x="13893" y="20925"/>
                    </a:lnTo>
                    <a:lnTo>
                      <a:pt x="13893" y="20250"/>
                    </a:lnTo>
                    <a:lnTo>
                      <a:pt x="12374" y="20250"/>
                    </a:lnTo>
                    <a:lnTo>
                      <a:pt x="12374" y="19237"/>
                    </a:lnTo>
                    <a:lnTo>
                      <a:pt x="12048" y="19237"/>
                    </a:lnTo>
                    <a:lnTo>
                      <a:pt x="12048" y="20250"/>
                    </a:lnTo>
                    <a:lnTo>
                      <a:pt x="11288" y="20250"/>
                    </a:lnTo>
                    <a:lnTo>
                      <a:pt x="11288" y="19237"/>
                    </a:lnTo>
                    <a:lnTo>
                      <a:pt x="11071" y="19237"/>
                    </a:lnTo>
                    <a:lnTo>
                      <a:pt x="11071" y="20250"/>
                    </a:lnTo>
                    <a:lnTo>
                      <a:pt x="10746" y="20250"/>
                    </a:lnTo>
                    <a:lnTo>
                      <a:pt x="10746" y="19237"/>
                    </a:lnTo>
                    <a:lnTo>
                      <a:pt x="10529" y="19237"/>
                    </a:lnTo>
                    <a:lnTo>
                      <a:pt x="10529" y="18562"/>
                    </a:lnTo>
                    <a:lnTo>
                      <a:pt x="10312" y="18562"/>
                    </a:lnTo>
                    <a:lnTo>
                      <a:pt x="10312" y="19237"/>
                    </a:lnTo>
                    <a:lnTo>
                      <a:pt x="8792" y="19237"/>
                    </a:lnTo>
                    <a:lnTo>
                      <a:pt x="8792" y="18562"/>
                    </a:lnTo>
                    <a:lnTo>
                      <a:pt x="8249" y="18562"/>
                    </a:lnTo>
                    <a:lnTo>
                      <a:pt x="8249" y="17887"/>
                    </a:lnTo>
                    <a:lnTo>
                      <a:pt x="7707" y="17887"/>
                    </a:lnTo>
                    <a:lnTo>
                      <a:pt x="7707" y="15187"/>
                    </a:lnTo>
                    <a:lnTo>
                      <a:pt x="7164" y="15187"/>
                    </a:lnTo>
                    <a:lnTo>
                      <a:pt x="7164" y="16200"/>
                    </a:lnTo>
                    <a:lnTo>
                      <a:pt x="6404" y="16200"/>
                    </a:lnTo>
                    <a:lnTo>
                      <a:pt x="6404" y="14512"/>
                    </a:lnTo>
                    <a:lnTo>
                      <a:pt x="5861" y="14512"/>
                    </a:lnTo>
                    <a:lnTo>
                      <a:pt x="5861" y="15187"/>
                    </a:lnTo>
                    <a:lnTo>
                      <a:pt x="5427" y="15187"/>
                    </a:lnTo>
                    <a:lnTo>
                      <a:pt x="5427" y="16200"/>
                    </a:lnTo>
                    <a:lnTo>
                      <a:pt x="5102" y="16200"/>
                    </a:lnTo>
                    <a:lnTo>
                      <a:pt x="5102" y="15187"/>
                    </a:lnTo>
                    <a:lnTo>
                      <a:pt x="4667" y="15187"/>
                    </a:lnTo>
                    <a:lnTo>
                      <a:pt x="4667" y="14512"/>
                    </a:lnTo>
                    <a:lnTo>
                      <a:pt x="4342" y="14512"/>
                    </a:lnTo>
                    <a:lnTo>
                      <a:pt x="4342" y="13837"/>
                    </a:lnTo>
                    <a:lnTo>
                      <a:pt x="4667" y="13837"/>
                    </a:lnTo>
                    <a:lnTo>
                      <a:pt x="4667" y="14512"/>
                    </a:lnTo>
                    <a:lnTo>
                      <a:pt x="5427" y="14512"/>
                    </a:lnTo>
                    <a:lnTo>
                      <a:pt x="5427" y="13837"/>
                    </a:lnTo>
                    <a:lnTo>
                      <a:pt x="6404" y="13837"/>
                    </a:lnTo>
                    <a:lnTo>
                      <a:pt x="6404" y="12825"/>
                    </a:lnTo>
                    <a:lnTo>
                      <a:pt x="8249" y="12825"/>
                    </a:lnTo>
                    <a:lnTo>
                      <a:pt x="8249" y="12150"/>
                    </a:lnTo>
                    <a:lnTo>
                      <a:pt x="7489" y="12150"/>
                    </a:lnTo>
                    <a:lnTo>
                      <a:pt x="7489" y="11475"/>
                    </a:lnTo>
                    <a:lnTo>
                      <a:pt x="6730" y="11475"/>
                    </a:lnTo>
                    <a:lnTo>
                      <a:pt x="6730" y="10463"/>
                    </a:lnTo>
                    <a:lnTo>
                      <a:pt x="5861" y="10463"/>
                    </a:lnTo>
                    <a:lnTo>
                      <a:pt x="5861" y="11475"/>
                    </a:lnTo>
                    <a:lnTo>
                      <a:pt x="6730" y="11475"/>
                    </a:lnTo>
                    <a:lnTo>
                      <a:pt x="6730" y="12150"/>
                    </a:lnTo>
                    <a:lnTo>
                      <a:pt x="6187" y="12150"/>
                    </a:lnTo>
                    <a:lnTo>
                      <a:pt x="6187" y="12825"/>
                    </a:lnTo>
                    <a:lnTo>
                      <a:pt x="5102" y="12825"/>
                    </a:lnTo>
                    <a:lnTo>
                      <a:pt x="5102" y="13837"/>
                    </a:lnTo>
                    <a:lnTo>
                      <a:pt x="217" y="13837"/>
                    </a:lnTo>
                    <a:lnTo>
                      <a:pt x="217" y="12825"/>
                    </a:lnTo>
                    <a:lnTo>
                      <a:pt x="760" y="12825"/>
                    </a:lnTo>
                    <a:lnTo>
                      <a:pt x="760" y="12150"/>
                    </a:lnTo>
                    <a:lnTo>
                      <a:pt x="217" y="12150"/>
                    </a:lnTo>
                    <a:lnTo>
                      <a:pt x="217" y="10463"/>
                    </a:lnTo>
                    <a:lnTo>
                      <a:pt x="0" y="10463"/>
                    </a:lnTo>
                    <a:lnTo>
                      <a:pt x="1520" y="10463"/>
                    </a:lnTo>
                    <a:lnTo>
                      <a:pt x="1520" y="9788"/>
                    </a:lnTo>
                    <a:lnTo>
                      <a:pt x="1520" y="10463"/>
                    </a:lnTo>
                    <a:lnTo>
                      <a:pt x="2822" y="10463"/>
                    </a:lnTo>
                    <a:lnTo>
                      <a:pt x="2822" y="9788"/>
                    </a:lnTo>
                    <a:lnTo>
                      <a:pt x="2605" y="9788"/>
                    </a:lnTo>
                    <a:lnTo>
                      <a:pt x="2822" y="9788"/>
                    </a:lnTo>
                    <a:lnTo>
                      <a:pt x="2822" y="8775"/>
                    </a:lnTo>
                    <a:lnTo>
                      <a:pt x="760" y="8775"/>
                    </a:lnTo>
                    <a:lnTo>
                      <a:pt x="760" y="8100"/>
                    </a:lnTo>
                    <a:lnTo>
                      <a:pt x="1085" y="8100"/>
                    </a:lnTo>
                    <a:lnTo>
                      <a:pt x="760" y="8100"/>
                    </a:lnTo>
                    <a:lnTo>
                      <a:pt x="760" y="7425"/>
                    </a:lnTo>
                    <a:lnTo>
                      <a:pt x="1303" y="7425"/>
                    </a:lnTo>
                    <a:lnTo>
                      <a:pt x="1303" y="8100"/>
                    </a:lnTo>
                    <a:lnTo>
                      <a:pt x="2062" y="8100"/>
                    </a:lnTo>
                    <a:lnTo>
                      <a:pt x="2062" y="7425"/>
                    </a:lnTo>
                    <a:lnTo>
                      <a:pt x="3582" y="7425"/>
                    </a:lnTo>
                    <a:lnTo>
                      <a:pt x="3582" y="6413"/>
                    </a:lnTo>
                    <a:lnTo>
                      <a:pt x="4125" y="6413"/>
                    </a:lnTo>
                    <a:lnTo>
                      <a:pt x="4125" y="5738"/>
                    </a:lnTo>
                    <a:lnTo>
                      <a:pt x="4342" y="5738"/>
                    </a:lnTo>
                    <a:lnTo>
                      <a:pt x="4342" y="5063"/>
                    </a:lnTo>
                    <a:lnTo>
                      <a:pt x="4667" y="5063"/>
                    </a:lnTo>
                    <a:lnTo>
                      <a:pt x="3582" y="5063"/>
                    </a:lnTo>
                    <a:lnTo>
                      <a:pt x="3582" y="4050"/>
                    </a:lnTo>
                    <a:lnTo>
                      <a:pt x="4342" y="4050"/>
                    </a:lnTo>
                    <a:lnTo>
                      <a:pt x="4342" y="3375"/>
                    </a:lnTo>
                    <a:lnTo>
                      <a:pt x="4667" y="3375"/>
                    </a:lnTo>
                    <a:lnTo>
                      <a:pt x="4667" y="2363"/>
                    </a:lnTo>
                    <a:lnTo>
                      <a:pt x="6187" y="2363"/>
                    </a:lnTo>
                    <a:lnTo>
                      <a:pt x="6187" y="1688"/>
                    </a:lnTo>
                    <a:lnTo>
                      <a:pt x="8249" y="1688"/>
                    </a:lnTo>
                    <a:lnTo>
                      <a:pt x="8249" y="1013"/>
                    </a:lnTo>
                    <a:lnTo>
                      <a:pt x="9552" y="1013"/>
                    </a:lnTo>
                    <a:lnTo>
                      <a:pt x="9552" y="0"/>
                    </a:lnTo>
                    <a:lnTo>
                      <a:pt x="11614" y="0"/>
                    </a:lnTo>
                    <a:lnTo>
                      <a:pt x="11614" y="1013"/>
                    </a:lnTo>
                    <a:lnTo>
                      <a:pt x="12374" y="1013"/>
                    </a:lnTo>
                    <a:lnTo>
                      <a:pt x="12374" y="1688"/>
                    </a:lnTo>
                    <a:lnTo>
                      <a:pt x="13134" y="1688"/>
                    </a:lnTo>
                    <a:lnTo>
                      <a:pt x="13134" y="2363"/>
                    </a:lnTo>
                    <a:lnTo>
                      <a:pt x="13351" y="2363"/>
                    </a:lnTo>
                    <a:lnTo>
                      <a:pt x="13351" y="3375"/>
                    </a:lnTo>
                    <a:lnTo>
                      <a:pt x="14653" y="3375"/>
                    </a:lnTo>
                    <a:lnTo>
                      <a:pt x="14653" y="4050"/>
                    </a:lnTo>
                    <a:lnTo>
                      <a:pt x="16173" y="4050"/>
                    </a:lnTo>
                    <a:lnTo>
                      <a:pt x="16173" y="506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8" name="Shape 195">
                <a:extLst>
                  <a:ext uri="{FF2B5EF4-FFF2-40B4-BE49-F238E27FC236}">
                    <a16:creationId xmlns:a16="http://schemas.microsoft.com/office/drawing/2014/main" id="{6ED3C3BD-32F2-474A-B7AF-CCE84C8FEF70}"/>
                  </a:ext>
                </a:extLst>
              </p:cNvPr>
              <p:cNvSpPr/>
              <p:nvPr/>
            </p:nvSpPr>
            <p:spPr>
              <a:xfrm>
                <a:off x="1138577" y="-2"/>
                <a:ext cx="163595" cy="68867"/>
              </a:xfrm>
              <a:custGeom>
                <a:avLst/>
                <a:gdLst/>
                <a:ahLst/>
                <a:cxnLst>
                  <a:cxn ang="0">
                    <a:pos x="wd2" y="hd2"/>
                  </a:cxn>
                  <a:cxn ang="5400000">
                    <a:pos x="wd2" y="hd2"/>
                  </a:cxn>
                  <a:cxn ang="10800000">
                    <a:pos x="wd2" y="hd2"/>
                  </a:cxn>
                  <a:cxn ang="16200000">
                    <a:pos x="wd2" y="hd2"/>
                  </a:cxn>
                </a:cxnLst>
                <a:rect l="0" t="0" r="r" b="b"/>
                <a:pathLst>
                  <a:path w="21600" h="21600" extrusionOk="0">
                    <a:moveTo>
                      <a:pt x="16173" y="5063"/>
                    </a:moveTo>
                    <a:lnTo>
                      <a:pt x="16173" y="5738"/>
                    </a:lnTo>
                    <a:lnTo>
                      <a:pt x="14436" y="5738"/>
                    </a:lnTo>
                    <a:lnTo>
                      <a:pt x="14436" y="8100"/>
                    </a:lnTo>
                    <a:lnTo>
                      <a:pt x="15196" y="8100"/>
                    </a:lnTo>
                    <a:lnTo>
                      <a:pt x="15196" y="8775"/>
                    </a:lnTo>
                    <a:lnTo>
                      <a:pt x="12591" y="8775"/>
                    </a:lnTo>
                    <a:lnTo>
                      <a:pt x="12591" y="9788"/>
                    </a:lnTo>
                    <a:lnTo>
                      <a:pt x="12048" y="9788"/>
                    </a:lnTo>
                    <a:lnTo>
                      <a:pt x="12048" y="8775"/>
                    </a:lnTo>
                    <a:lnTo>
                      <a:pt x="11831" y="8775"/>
                    </a:lnTo>
                    <a:lnTo>
                      <a:pt x="11831" y="9788"/>
                    </a:lnTo>
                    <a:lnTo>
                      <a:pt x="16173" y="9788"/>
                    </a:lnTo>
                    <a:lnTo>
                      <a:pt x="16173" y="10463"/>
                    </a:lnTo>
                    <a:lnTo>
                      <a:pt x="16498" y="10463"/>
                    </a:lnTo>
                    <a:lnTo>
                      <a:pt x="16498" y="11475"/>
                    </a:lnTo>
                    <a:lnTo>
                      <a:pt x="16173" y="11475"/>
                    </a:lnTo>
                    <a:lnTo>
                      <a:pt x="16173" y="12150"/>
                    </a:lnTo>
                    <a:lnTo>
                      <a:pt x="15956" y="12150"/>
                    </a:lnTo>
                    <a:lnTo>
                      <a:pt x="16173" y="12150"/>
                    </a:lnTo>
                    <a:lnTo>
                      <a:pt x="16173" y="11475"/>
                    </a:lnTo>
                    <a:lnTo>
                      <a:pt x="16716" y="11475"/>
                    </a:lnTo>
                    <a:lnTo>
                      <a:pt x="16716" y="10463"/>
                    </a:lnTo>
                    <a:lnTo>
                      <a:pt x="20080" y="10463"/>
                    </a:lnTo>
                    <a:lnTo>
                      <a:pt x="20080" y="11475"/>
                    </a:lnTo>
                    <a:lnTo>
                      <a:pt x="20515" y="11475"/>
                    </a:lnTo>
                    <a:lnTo>
                      <a:pt x="20515" y="12150"/>
                    </a:lnTo>
                    <a:lnTo>
                      <a:pt x="21057" y="12150"/>
                    </a:lnTo>
                    <a:lnTo>
                      <a:pt x="21057" y="12825"/>
                    </a:lnTo>
                    <a:lnTo>
                      <a:pt x="21274" y="12825"/>
                    </a:lnTo>
                    <a:lnTo>
                      <a:pt x="21274" y="13837"/>
                    </a:lnTo>
                    <a:lnTo>
                      <a:pt x="21600" y="13837"/>
                    </a:lnTo>
                    <a:lnTo>
                      <a:pt x="21274" y="13837"/>
                    </a:lnTo>
                    <a:lnTo>
                      <a:pt x="21274" y="14512"/>
                    </a:lnTo>
                    <a:lnTo>
                      <a:pt x="20515" y="14512"/>
                    </a:lnTo>
                    <a:lnTo>
                      <a:pt x="20515" y="13837"/>
                    </a:lnTo>
                    <a:lnTo>
                      <a:pt x="20515" y="17887"/>
                    </a:lnTo>
                    <a:lnTo>
                      <a:pt x="20297" y="17887"/>
                    </a:lnTo>
                    <a:lnTo>
                      <a:pt x="20297" y="18562"/>
                    </a:lnTo>
                    <a:lnTo>
                      <a:pt x="20840" y="18562"/>
                    </a:lnTo>
                    <a:lnTo>
                      <a:pt x="20840" y="20250"/>
                    </a:lnTo>
                    <a:lnTo>
                      <a:pt x="21057" y="20250"/>
                    </a:lnTo>
                    <a:lnTo>
                      <a:pt x="20840" y="20250"/>
                    </a:lnTo>
                    <a:lnTo>
                      <a:pt x="20840" y="20925"/>
                    </a:lnTo>
                    <a:lnTo>
                      <a:pt x="17692" y="20925"/>
                    </a:lnTo>
                    <a:lnTo>
                      <a:pt x="17692" y="21600"/>
                    </a:lnTo>
                    <a:lnTo>
                      <a:pt x="18018" y="21600"/>
                    </a:lnTo>
                    <a:lnTo>
                      <a:pt x="16933" y="21600"/>
                    </a:lnTo>
                    <a:lnTo>
                      <a:pt x="16933" y="20925"/>
                    </a:lnTo>
                    <a:lnTo>
                      <a:pt x="16173" y="20925"/>
                    </a:lnTo>
                    <a:lnTo>
                      <a:pt x="16173" y="21600"/>
                    </a:lnTo>
                    <a:lnTo>
                      <a:pt x="15630" y="21600"/>
                    </a:lnTo>
                    <a:lnTo>
                      <a:pt x="15630" y="20925"/>
                    </a:lnTo>
                    <a:lnTo>
                      <a:pt x="13893" y="20925"/>
                    </a:lnTo>
                    <a:lnTo>
                      <a:pt x="13893" y="20250"/>
                    </a:lnTo>
                    <a:lnTo>
                      <a:pt x="12374" y="20250"/>
                    </a:lnTo>
                    <a:lnTo>
                      <a:pt x="12374" y="19237"/>
                    </a:lnTo>
                    <a:lnTo>
                      <a:pt x="12048" y="19237"/>
                    </a:lnTo>
                    <a:lnTo>
                      <a:pt x="12048" y="20250"/>
                    </a:lnTo>
                    <a:lnTo>
                      <a:pt x="11288" y="20250"/>
                    </a:lnTo>
                    <a:lnTo>
                      <a:pt x="11288" y="19237"/>
                    </a:lnTo>
                    <a:lnTo>
                      <a:pt x="11071" y="19237"/>
                    </a:lnTo>
                    <a:lnTo>
                      <a:pt x="11071" y="20250"/>
                    </a:lnTo>
                    <a:lnTo>
                      <a:pt x="10746" y="20250"/>
                    </a:lnTo>
                    <a:lnTo>
                      <a:pt x="10746" y="19237"/>
                    </a:lnTo>
                    <a:lnTo>
                      <a:pt x="10529" y="19237"/>
                    </a:lnTo>
                    <a:lnTo>
                      <a:pt x="10529" y="18562"/>
                    </a:lnTo>
                    <a:lnTo>
                      <a:pt x="10312" y="18562"/>
                    </a:lnTo>
                    <a:lnTo>
                      <a:pt x="10312" y="19237"/>
                    </a:lnTo>
                    <a:lnTo>
                      <a:pt x="8792" y="19237"/>
                    </a:lnTo>
                    <a:lnTo>
                      <a:pt x="8792" y="18562"/>
                    </a:lnTo>
                    <a:lnTo>
                      <a:pt x="8249" y="18562"/>
                    </a:lnTo>
                    <a:lnTo>
                      <a:pt x="8249" y="17887"/>
                    </a:lnTo>
                    <a:lnTo>
                      <a:pt x="7707" y="17887"/>
                    </a:lnTo>
                    <a:lnTo>
                      <a:pt x="7707" y="15187"/>
                    </a:lnTo>
                    <a:lnTo>
                      <a:pt x="7164" y="15187"/>
                    </a:lnTo>
                    <a:lnTo>
                      <a:pt x="7164" y="16200"/>
                    </a:lnTo>
                    <a:lnTo>
                      <a:pt x="6404" y="16200"/>
                    </a:lnTo>
                    <a:lnTo>
                      <a:pt x="6404" y="14512"/>
                    </a:lnTo>
                    <a:lnTo>
                      <a:pt x="5861" y="14512"/>
                    </a:lnTo>
                    <a:lnTo>
                      <a:pt x="5861" y="15187"/>
                    </a:lnTo>
                    <a:lnTo>
                      <a:pt x="5427" y="15187"/>
                    </a:lnTo>
                    <a:lnTo>
                      <a:pt x="5427" y="16200"/>
                    </a:lnTo>
                    <a:lnTo>
                      <a:pt x="5102" y="16200"/>
                    </a:lnTo>
                    <a:lnTo>
                      <a:pt x="5102" y="15187"/>
                    </a:lnTo>
                    <a:lnTo>
                      <a:pt x="4667" y="15187"/>
                    </a:lnTo>
                    <a:lnTo>
                      <a:pt x="4667" y="14512"/>
                    </a:lnTo>
                    <a:lnTo>
                      <a:pt x="4342" y="14512"/>
                    </a:lnTo>
                    <a:lnTo>
                      <a:pt x="4342" y="13837"/>
                    </a:lnTo>
                    <a:lnTo>
                      <a:pt x="4667" y="13837"/>
                    </a:lnTo>
                    <a:lnTo>
                      <a:pt x="4667" y="14512"/>
                    </a:lnTo>
                    <a:lnTo>
                      <a:pt x="5427" y="14512"/>
                    </a:lnTo>
                    <a:lnTo>
                      <a:pt x="5427" y="13837"/>
                    </a:lnTo>
                    <a:lnTo>
                      <a:pt x="6404" y="13837"/>
                    </a:lnTo>
                    <a:lnTo>
                      <a:pt x="6404" y="12825"/>
                    </a:lnTo>
                    <a:lnTo>
                      <a:pt x="8249" y="12825"/>
                    </a:lnTo>
                    <a:lnTo>
                      <a:pt x="8249" y="12150"/>
                    </a:lnTo>
                    <a:lnTo>
                      <a:pt x="7489" y="12150"/>
                    </a:lnTo>
                    <a:lnTo>
                      <a:pt x="7489" y="11475"/>
                    </a:lnTo>
                    <a:lnTo>
                      <a:pt x="6730" y="11475"/>
                    </a:lnTo>
                    <a:lnTo>
                      <a:pt x="6730" y="10463"/>
                    </a:lnTo>
                    <a:lnTo>
                      <a:pt x="5861" y="10463"/>
                    </a:lnTo>
                    <a:lnTo>
                      <a:pt x="5861" y="11475"/>
                    </a:lnTo>
                    <a:lnTo>
                      <a:pt x="6730" y="11475"/>
                    </a:lnTo>
                    <a:lnTo>
                      <a:pt x="6730" y="12150"/>
                    </a:lnTo>
                    <a:lnTo>
                      <a:pt x="6187" y="12150"/>
                    </a:lnTo>
                    <a:lnTo>
                      <a:pt x="6187" y="12825"/>
                    </a:lnTo>
                    <a:lnTo>
                      <a:pt x="5102" y="12825"/>
                    </a:lnTo>
                    <a:lnTo>
                      <a:pt x="5102" y="13837"/>
                    </a:lnTo>
                    <a:lnTo>
                      <a:pt x="217" y="13837"/>
                    </a:lnTo>
                    <a:lnTo>
                      <a:pt x="217" y="12825"/>
                    </a:lnTo>
                    <a:lnTo>
                      <a:pt x="760" y="12825"/>
                    </a:lnTo>
                    <a:lnTo>
                      <a:pt x="760" y="12150"/>
                    </a:lnTo>
                    <a:lnTo>
                      <a:pt x="217" y="12150"/>
                    </a:lnTo>
                    <a:lnTo>
                      <a:pt x="217" y="10463"/>
                    </a:lnTo>
                    <a:lnTo>
                      <a:pt x="0" y="10463"/>
                    </a:lnTo>
                    <a:lnTo>
                      <a:pt x="1520" y="10463"/>
                    </a:lnTo>
                    <a:lnTo>
                      <a:pt x="1520" y="9788"/>
                    </a:lnTo>
                    <a:lnTo>
                      <a:pt x="1520" y="10463"/>
                    </a:lnTo>
                    <a:lnTo>
                      <a:pt x="2822" y="10463"/>
                    </a:lnTo>
                    <a:lnTo>
                      <a:pt x="2822" y="9788"/>
                    </a:lnTo>
                    <a:lnTo>
                      <a:pt x="2605" y="9788"/>
                    </a:lnTo>
                    <a:lnTo>
                      <a:pt x="2822" y="9788"/>
                    </a:lnTo>
                    <a:lnTo>
                      <a:pt x="2822" y="8775"/>
                    </a:lnTo>
                    <a:lnTo>
                      <a:pt x="760" y="8775"/>
                    </a:lnTo>
                    <a:lnTo>
                      <a:pt x="760" y="8100"/>
                    </a:lnTo>
                    <a:lnTo>
                      <a:pt x="1085" y="8100"/>
                    </a:lnTo>
                    <a:lnTo>
                      <a:pt x="760" y="8100"/>
                    </a:lnTo>
                    <a:lnTo>
                      <a:pt x="760" y="7425"/>
                    </a:lnTo>
                    <a:lnTo>
                      <a:pt x="1303" y="7425"/>
                    </a:lnTo>
                    <a:lnTo>
                      <a:pt x="1303" y="8100"/>
                    </a:lnTo>
                    <a:lnTo>
                      <a:pt x="2062" y="8100"/>
                    </a:lnTo>
                    <a:lnTo>
                      <a:pt x="2062" y="7425"/>
                    </a:lnTo>
                    <a:lnTo>
                      <a:pt x="3582" y="7425"/>
                    </a:lnTo>
                    <a:lnTo>
                      <a:pt x="3582" y="6413"/>
                    </a:lnTo>
                    <a:lnTo>
                      <a:pt x="4125" y="6413"/>
                    </a:lnTo>
                    <a:lnTo>
                      <a:pt x="4125" y="5738"/>
                    </a:lnTo>
                    <a:lnTo>
                      <a:pt x="4342" y="5738"/>
                    </a:lnTo>
                    <a:lnTo>
                      <a:pt x="4342" y="5063"/>
                    </a:lnTo>
                    <a:lnTo>
                      <a:pt x="4667" y="5063"/>
                    </a:lnTo>
                    <a:lnTo>
                      <a:pt x="3582" y="5063"/>
                    </a:lnTo>
                    <a:lnTo>
                      <a:pt x="3582" y="4050"/>
                    </a:lnTo>
                    <a:lnTo>
                      <a:pt x="4342" y="4050"/>
                    </a:lnTo>
                    <a:lnTo>
                      <a:pt x="4342" y="3375"/>
                    </a:lnTo>
                    <a:lnTo>
                      <a:pt x="4667" y="3375"/>
                    </a:lnTo>
                    <a:lnTo>
                      <a:pt x="4667" y="2363"/>
                    </a:lnTo>
                    <a:lnTo>
                      <a:pt x="6187" y="2363"/>
                    </a:lnTo>
                    <a:lnTo>
                      <a:pt x="6187" y="1688"/>
                    </a:lnTo>
                    <a:lnTo>
                      <a:pt x="8249" y="1688"/>
                    </a:lnTo>
                    <a:lnTo>
                      <a:pt x="8249" y="1013"/>
                    </a:lnTo>
                    <a:lnTo>
                      <a:pt x="9552" y="1013"/>
                    </a:lnTo>
                    <a:lnTo>
                      <a:pt x="9552" y="0"/>
                    </a:lnTo>
                    <a:lnTo>
                      <a:pt x="11614" y="0"/>
                    </a:lnTo>
                    <a:lnTo>
                      <a:pt x="11614" y="1013"/>
                    </a:lnTo>
                    <a:lnTo>
                      <a:pt x="12374" y="1013"/>
                    </a:lnTo>
                    <a:lnTo>
                      <a:pt x="12374" y="1688"/>
                    </a:lnTo>
                    <a:lnTo>
                      <a:pt x="13134" y="1688"/>
                    </a:lnTo>
                    <a:lnTo>
                      <a:pt x="13134" y="2363"/>
                    </a:lnTo>
                    <a:lnTo>
                      <a:pt x="13351" y="2363"/>
                    </a:lnTo>
                    <a:lnTo>
                      <a:pt x="13351" y="3375"/>
                    </a:lnTo>
                    <a:lnTo>
                      <a:pt x="14653" y="3375"/>
                    </a:lnTo>
                    <a:lnTo>
                      <a:pt x="14653" y="4050"/>
                    </a:lnTo>
                    <a:lnTo>
                      <a:pt x="16173" y="4050"/>
                    </a:lnTo>
                    <a:lnTo>
                      <a:pt x="16173" y="506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9" name="Shape 196">
                <a:extLst>
                  <a:ext uri="{FF2B5EF4-FFF2-40B4-BE49-F238E27FC236}">
                    <a16:creationId xmlns:a16="http://schemas.microsoft.com/office/drawing/2014/main" id="{AECD9D4E-A02B-419A-9645-C869961EA5B7}"/>
                  </a:ext>
                </a:extLst>
              </p:cNvPr>
              <p:cNvSpPr/>
              <p:nvPr/>
            </p:nvSpPr>
            <p:spPr>
              <a:xfrm>
                <a:off x="438166" y="115131"/>
                <a:ext cx="311569" cy="180769"/>
              </a:xfrm>
              <a:custGeom>
                <a:avLst/>
                <a:gdLst/>
                <a:ahLst/>
                <a:cxnLst>
                  <a:cxn ang="0">
                    <a:pos x="wd2" y="hd2"/>
                  </a:cxn>
                  <a:cxn ang="5400000">
                    <a:pos x="wd2" y="hd2"/>
                  </a:cxn>
                  <a:cxn ang="10800000">
                    <a:pos x="wd2" y="hd2"/>
                  </a:cxn>
                  <a:cxn ang="16200000">
                    <a:pos x="wd2" y="hd2"/>
                  </a:cxn>
                </a:cxnLst>
                <a:rect l="0" t="0" r="r" b="b"/>
                <a:pathLst>
                  <a:path w="21600" h="21600" extrusionOk="0">
                    <a:moveTo>
                      <a:pt x="9575" y="3343"/>
                    </a:moveTo>
                    <a:lnTo>
                      <a:pt x="9575" y="3600"/>
                    </a:lnTo>
                    <a:lnTo>
                      <a:pt x="10544" y="3600"/>
                    </a:lnTo>
                    <a:lnTo>
                      <a:pt x="10544" y="3343"/>
                    </a:lnTo>
                    <a:lnTo>
                      <a:pt x="10658" y="3343"/>
                    </a:lnTo>
                    <a:lnTo>
                      <a:pt x="10544" y="3343"/>
                    </a:lnTo>
                    <a:lnTo>
                      <a:pt x="10544" y="3086"/>
                    </a:lnTo>
                    <a:lnTo>
                      <a:pt x="10373" y="3086"/>
                    </a:lnTo>
                    <a:lnTo>
                      <a:pt x="10942" y="3086"/>
                    </a:lnTo>
                    <a:lnTo>
                      <a:pt x="10942" y="2700"/>
                    </a:lnTo>
                    <a:lnTo>
                      <a:pt x="11170" y="2700"/>
                    </a:lnTo>
                    <a:lnTo>
                      <a:pt x="11170" y="3086"/>
                    </a:lnTo>
                    <a:lnTo>
                      <a:pt x="11056" y="3086"/>
                    </a:lnTo>
                    <a:lnTo>
                      <a:pt x="11740" y="3086"/>
                    </a:lnTo>
                    <a:lnTo>
                      <a:pt x="11740" y="2443"/>
                    </a:lnTo>
                    <a:lnTo>
                      <a:pt x="13507" y="2443"/>
                    </a:lnTo>
                    <a:lnTo>
                      <a:pt x="13507" y="2700"/>
                    </a:lnTo>
                    <a:lnTo>
                      <a:pt x="13735" y="2700"/>
                    </a:lnTo>
                    <a:lnTo>
                      <a:pt x="13735" y="2443"/>
                    </a:lnTo>
                    <a:lnTo>
                      <a:pt x="14020" y="2443"/>
                    </a:lnTo>
                    <a:lnTo>
                      <a:pt x="14020" y="2700"/>
                    </a:lnTo>
                    <a:lnTo>
                      <a:pt x="14419" y="2700"/>
                    </a:lnTo>
                    <a:lnTo>
                      <a:pt x="14419" y="2443"/>
                    </a:lnTo>
                    <a:lnTo>
                      <a:pt x="15673" y="2443"/>
                    </a:lnTo>
                    <a:lnTo>
                      <a:pt x="15673" y="2186"/>
                    </a:lnTo>
                    <a:lnTo>
                      <a:pt x="16186" y="2186"/>
                    </a:lnTo>
                    <a:lnTo>
                      <a:pt x="16186" y="1800"/>
                    </a:lnTo>
                    <a:lnTo>
                      <a:pt x="17155" y="1800"/>
                    </a:lnTo>
                    <a:lnTo>
                      <a:pt x="17155" y="1543"/>
                    </a:lnTo>
                    <a:lnTo>
                      <a:pt x="17383" y="1543"/>
                    </a:lnTo>
                    <a:lnTo>
                      <a:pt x="17383" y="1800"/>
                    </a:lnTo>
                    <a:lnTo>
                      <a:pt x="17782" y="1800"/>
                    </a:lnTo>
                    <a:lnTo>
                      <a:pt x="17782" y="1543"/>
                    </a:lnTo>
                    <a:lnTo>
                      <a:pt x="17554" y="1543"/>
                    </a:lnTo>
                    <a:lnTo>
                      <a:pt x="17554" y="1286"/>
                    </a:lnTo>
                    <a:lnTo>
                      <a:pt x="17668" y="1286"/>
                    </a:lnTo>
                    <a:lnTo>
                      <a:pt x="17668" y="900"/>
                    </a:lnTo>
                    <a:lnTo>
                      <a:pt x="18180" y="900"/>
                    </a:lnTo>
                    <a:lnTo>
                      <a:pt x="18180" y="643"/>
                    </a:lnTo>
                    <a:lnTo>
                      <a:pt x="19035" y="643"/>
                    </a:lnTo>
                    <a:lnTo>
                      <a:pt x="19035" y="257"/>
                    </a:lnTo>
                    <a:lnTo>
                      <a:pt x="19833" y="257"/>
                    </a:lnTo>
                    <a:lnTo>
                      <a:pt x="19833" y="0"/>
                    </a:lnTo>
                    <a:lnTo>
                      <a:pt x="20118" y="0"/>
                    </a:lnTo>
                    <a:lnTo>
                      <a:pt x="20118" y="257"/>
                    </a:lnTo>
                    <a:lnTo>
                      <a:pt x="20118" y="0"/>
                    </a:lnTo>
                    <a:lnTo>
                      <a:pt x="20232" y="0"/>
                    </a:lnTo>
                    <a:lnTo>
                      <a:pt x="20232" y="257"/>
                    </a:lnTo>
                    <a:lnTo>
                      <a:pt x="21201" y="257"/>
                    </a:lnTo>
                    <a:lnTo>
                      <a:pt x="21201" y="643"/>
                    </a:lnTo>
                    <a:lnTo>
                      <a:pt x="21315" y="643"/>
                    </a:lnTo>
                    <a:lnTo>
                      <a:pt x="21315" y="900"/>
                    </a:lnTo>
                    <a:lnTo>
                      <a:pt x="21600" y="900"/>
                    </a:lnTo>
                    <a:lnTo>
                      <a:pt x="21600" y="1543"/>
                    </a:lnTo>
                    <a:lnTo>
                      <a:pt x="21429" y="1543"/>
                    </a:lnTo>
                    <a:lnTo>
                      <a:pt x="21429" y="1800"/>
                    </a:lnTo>
                    <a:lnTo>
                      <a:pt x="21201" y="1800"/>
                    </a:lnTo>
                    <a:lnTo>
                      <a:pt x="21201" y="2186"/>
                    </a:lnTo>
                    <a:lnTo>
                      <a:pt x="20916" y="2186"/>
                    </a:lnTo>
                    <a:lnTo>
                      <a:pt x="20916" y="2443"/>
                    </a:lnTo>
                    <a:lnTo>
                      <a:pt x="20631" y="2443"/>
                    </a:lnTo>
                    <a:lnTo>
                      <a:pt x="20631" y="2700"/>
                    </a:lnTo>
                    <a:lnTo>
                      <a:pt x="20118" y="2700"/>
                    </a:lnTo>
                    <a:lnTo>
                      <a:pt x="20118" y="3086"/>
                    </a:lnTo>
                    <a:lnTo>
                      <a:pt x="19263" y="3086"/>
                    </a:lnTo>
                    <a:lnTo>
                      <a:pt x="19263" y="3343"/>
                    </a:lnTo>
                    <a:lnTo>
                      <a:pt x="18465" y="3343"/>
                    </a:lnTo>
                    <a:lnTo>
                      <a:pt x="18465" y="3600"/>
                    </a:lnTo>
                    <a:lnTo>
                      <a:pt x="17668" y="3600"/>
                    </a:lnTo>
                    <a:lnTo>
                      <a:pt x="17668" y="3986"/>
                    </a:lnTo>
                    <a:lnTo>
                      <a:pt x="16870" y="3986"/>
                    </a:lnTo>
                    <a:lnTo>
                      <a:pt x="16870" y="4243"/>
                    </a:lnTo>
                    <a:lnTo>
                      <a:pt x="15502" y="4243"/>
                    </a:lnTo>
                    <a:lnTo>
                      <a:pt x="15502" y="4629"/>
                    </a:lnTo>
                    <a:lnTo>
                      <a:pt x="15103" y="4629"/>
                    </a:lnTo>
                    <a:lnTo>
                      <a:pt x="15103" y="4886"/>
                    </a:lnTo>
                    <a:lnTo>
                      <a:pt x="15103" y="4629"/>
                    </a:lnTo>
                    <a:lnTo>
                      <a:pt x="14818" y="4629"/>
                    </a:lnTo>
                    <a:lnTo>
                      <a:pt x="14818" y="4886"/>
                    </a:lnTo>
                    <a:lnTo>
                      <a:pt x="14020" y="4886"/>
                    </a:lnTo>
                    <a:lnTo>
                      <a:pt x="14020" y="5143"/>
                    </a:lnTo>
                    <a:lnTo>
                      <a:pt x="13507" y="5143"/>
                    </a:lnTo>
                    <a:lnTo>
                      <a:pt x="13507" y="5529"/>
                    </a:lnTo>
                    <a:lnTo>
                      <a:pt x="12652" y="5529"/>
                    </a:lnTo>
                    <a:lnTo>
                      <a:pt x="12652" y="5786"/>
                    </a:lnTo>
                    <a:lnTo>
                      <a:pt x="12652" y="5529"/>
                    </a:lnTo>
                    <a:lnTo>
                      <a:pt x="12538" y="5529"/>
                    </a:lnTo>
                    <a:lnTo>
                      <a:pt x="12538" y="5786"/>
                    </a:lnTo>
                    <a:lnTo>
                      <a:pt x="12424" y="5786"/>
                    </a:lnTo>
                    <a:lnTo>
                      <a:pt x="12424" y="6043"/>
                    </a:lnTo>
                    <a:lnTo>
                      <a:pt x="12139" y="6043"/>
                    </a:lnTo>
                    <a:lnTo>
                      <a:pt x="12139" y="5786"/>
                    </a:lnTo>
                    <a:lnTo>
                      <a:pt x="12025" y="5786"/>
                    </a:lnTo>
                    <a:lnTo>
                      <a:pt x="12025" y="6043"/>
                    </a:lnTo>
                    <a:lnTo>
                      <a:pt x="11740" y="6043"/>
                    </a:lnTo>
                    <a:lnTo>
                      <a:pt x="11740" y="6429"/>
                    </a:lnTo>
                    <a:lnTo>
                      <a:pt x="11569" y="6429"/>
                    </a:lnTo>
                    <a:lnTo>
                      <a:pt x="11569" y="6686"/>
                    </a:lnTo>
                    <a:lnTo>
                      <a:pt x="11170" y="6686"/>
                    </a:lnTo>
                    <a:lnTo>
                      <a:pt x="11170" y="6429"/>
                    </a:lnTo>
                    <a:lnTo>
                      <a:pt x="11170" y="6686"/>
                    </a:lnTo>
                    <a:lnTo>
                      <a:pt x="11056" y="6686"/>
                    </a:lnTo>
                    <a:lnTo>
                      <a:pt x="11341" y="6686"/>
                    </a:lnTo>
                    <a:lnTo>
                      <a:pt x="11341" y="7329"/>
                    </a:lnTo>
                    <a:lnTo>
                      <a:pt x="10942" y="7329"/>
                    </a:lnTo>
                    <a:lnTo>
                      <a:pt x="10942" y="7586"/>
                    </a:lnTo>
                    <a:lnTo>
                      <a:pt x="10373" y="7586"/>
                    </a:lnTo>
                    <a:lnTo>
                      <a:pt x="10373" y="8229"/>
                    </a:lnTo>
                    <a:lnTo>
                      <a:pt x="9860" y="8229"/>
                    </a:lnTo>
                    <a:lnTo>
                      <a:pt x="9860" y="7971"/>
                    </a:lnTo>
                    <a:lnTo>
                      <a:pt x="9575" y="7971"/>
                    </a:lnTo>
                    <a:lnTo>
                      <a:pt x="9575" y="8229"/>
                    </a:lnTo>
                    <a:lnTo>
                      <a:pt x="9689" y="8229"/>
                    </a:lnTo>
                    <a:lnTo>
                      <a:pt x="9575" y="8229"/>
                    </a:lnTo>
                    <a:lnTo>
                      <a:pt x="9575" y="8486"/>
                    </a:lnTo>
                    <a:lnTo>
                      <a:pt x="9689" y="8486"/>
                    </a:lnTo>
                    <a:lnTo>
                      <a:pt x="9689" y="8871"/>
                    </a:lnTo>
                    <a:lnTo>
                      <a:pt x="9575" y="8871"/>
                    </a:lnTo>
                    <a:lnTo>
                      <a:pt x="9575" y="8486"/>
                    </a:lnTo>
                    <a:lnTo>
                      <a:pt x="9461" y="8486"/>
                    </a:lnTo>
                    <a:lnTo>
                      <a:pt x="9461" y="9129"/>
                    </a:lnTo>
                    <a:lnTo>
                      <a:pt x="9290" y="9129"/>
                    </a:lnTo>
                    <a:lnTo>
                      <a:pt x="9290" y="8871"/>
                    </a:lnTo>
                    <a:lnTo>
                      <a:pt x="9176" y="8871"/>
                    </a:lnTo>
                    <a:lnTo>
                      <a:pt x="9176" y="8486"/>
                    </a:lnTo>
                    <a:lnTo>
                      <a:pt x="9062" y="8486"/>
                    </a:lnTo>
                    <a:lnTo>
                      <a:pt x="9062" y="9386"/>
                    </a:lnTo>
                    <a:lnTo>
                      <a:pt x="8777" y="9386"/>
                    </a:lnTo>
                    <a:lnTo>
                      <a:pt x="8777" y="9771"/>
                    </a:lnTo>
                    <a:lnTo>
                      <a:pt x="8492" y="9771"/>
                    </a:lnTo>
                    <a:lnTo>
                      <a:pt x="8492" y="10029"/>
                    </a:lnTo>
                    <a:lnTo>
                      <a:pt x="8492" y="9771"/>
                    </a:lnTo>
                    <a:lnTo>
                      <a:pt x="8378" y="9771"/>
                    </a:lnTo>
                    <a:lnTo>
                      <a:pt x="8378" y="10029"/>
                    </a:lnTo>
                    <a:lnTo>
                      <a:pt x="7979" y="10029"/>
                    </a:lnTo>
                    <a:lnTo>
                      <a:pt x="7979" y="10414"/>
                    </a:lnTo>
                    <a:lnTo>
                      <a:pt x="8093" y="10414"/>
                    </a:lnTo>
                    <a:lnTo>
                      <a:pt x="8093" y="10671"/>
                    </a:lnTo>
                    <a:lnTo>
                      <a:pt x="7808" y="10671"/>
                    </a:lnTo>
                    <a:lnTo>
                      <a:pt x="7808" y="10929"/>
                    </a:lnTo>
                    <a:lnTo>
                      <a:pt x="7523" y="10929"/>
                    </a:lnTo>
                    <a:lnTo>
                      <a:pt x="7523" y="11571"/>
                    </a:lnTo>
                    <a:lnTo>
                      <a:pt x="7124" y="11571"/>
                    </a:lnTo>
                    <a:lnTo>
                      <a:pt x="7124" y="11829"/>
                    </a:lnTo>
                    <a:lnTo>
                      <a:pt x="6896" y="11829"/>
                    </a:lnTo>
                    <a:lnTo>
                      <a:pt x="6896" y="12214"/>
                    </a:lnTo>
                    <a:lnTo>
                      <a:pt x="6725" y="12214"/>
                    </a:lnTo>
                    <a:lnTo>
                      <a:pt x="6725" y="12471"/>
                    </a:lnTo>
                    <a:lnTo>
                      <a:pt x="6611" y="12471"/>
                    </a:lnTo>
                    <a:lnTo>
                      <a:pt x="6611" y="12214"/>
                    </a:lnTo>
                    <a:lnTo>
                      <a:pt x="6611" y="12471"/>
                    </a:lnTo>
                    <a:lnTo>
                      <a:pt x="6212" y="12471"/>
                    </a:lnTo>
                    <a:lnTo>
                      <a:pt x="6212" y="12857"/>
                    </a:lnTo>
                    <a:lnTo>
                      <a:pt x="6326" y="12857"/>
                    </a:lnTo>
                    <a:lnTo>
                      <a:pt x="6326" y="13114"/>
                    </a:lnTo>
                    <a:lnTo>
                      <a:pt x="6041" y="13114"/>
                    </a:lnTo>
                    <a:lnTo>
                      <a:pt x="6041" y="13371"/>
                    </a:lnTo>
                    <a:lnTo>
                      <a:pt x="5927" y="13371"/>
                    </a:lnTo>
                    <a:lnTo>
                      <a:pt x="5927" y="13757"/>
                    </a:lnTo>
                    <a:lnTo>
                      <a:pt x="5813" y="13757"/>
                    </a:lnTo>
                    <a:lnTo>
                      <a:pt x="5813" y="14014"/>
                    </a:lnTo>
                    <a:lnTo>
                      <a:pt x="5414" y="14014"/>
                    </a:lnTo>
                    <a:lnTo>
                      <a:pt x="5414" y="14271"/>
                    </a:lnTo>
                    <a:lnTo>
                      <a:pt x="5528" y="14271"/>
                    </a:lnTo>
                    <a:lnTo>
                      <a:pt x="5243" y="14271"/>
                    </a:lnTo>
                    <a:lnTo>
                      <a:pt x="5243" y="14657"/>
                    </a:lnTo>
                    <a:lnTo>
                      <a:pt x="5129" y="14657"/>
                    </a:lnTo>
                    <a:lnTo>
                      <a:pt x="5129" y="15300"/>
                    </a:lnTo>
                    <a:lnTo>
                      <a:pt x="5015" y="15300"/>
                    </a:lnTo>
                    <a:lnTo>
                      <a:pt x="5015" y="15814"/>
                    </a:lnTo>
                    <a:lnTo>
                      <a:pt x="5129" y="15814"/>
                    </a:lnTo>
                    <a:lnTo>
                      <a:pt x="5129" y="16200"/>
                    </a:lnTo>
                    <a:lnTo>
                      <a:pt x="5015" y="16200"/>
                    </a:lnTo>
                    <a:lnTo>
                      <a:pt x="5015" y="16457"/>
                    </a:lnTo>
                    <a:lnTo>
                      <a:pt x="4844" y="16457"/>
                    </a:lnTo>
                    <a:lnTo>
                      <a:pt x="4844" y="16714"/>
                    </a:lnTo>
                    <a:lnTo>
                      <a:pt x="5015" y="16714"/>
                    </a:lnTo>
                    <a:lnTo>
                      <a:pt x="5015" y="17100"/>
                    </a:lnTo>
                    <a:lnTo>
                      <a:pt x="5129" y="17100"/>
                    </a:lnTo>
                    <a:lnTo>
                      <a:pt x="5129" y="17357"/>
                    </a:lnTo>
                    <a:lnTo>
                      <a:pt x="5243" y="17357"/>
                    </a:lnTo>
                    <a:lnTo>
                      <a:pt x="5243" y="18000"/>
                    </a:lnTo>
                    <a:lnTo>
                      <a:pt x="5414" y="18000"/>
                    </a:lnTo>
                    <a:lnTo>
                      <a:pt x="5414" y="18257"/>
                    </a:lnTo>
                    <a:lnTo>
                      <a:pt x="5642" y="18257"/>
                    </a:lnTo>
                    <a:lnTo>
                      <a:pt x="5642" y="18900"/>
                    </a:lnTo>
                    <a:lnTo>
                      <a:pt x="5813" y="18900"/>
                    </a:lnTo>
                    <a:lnTo>
                      <a:pt x="5813" y="19157"/>
                    </a:lnTo>
                    <a:lnTo>
                      <a:pt x="6041" y="19157"/>
                    </a:lnTo>
                    <a:lnTo>
                      <a:pt x="6041" y="19543"/>
                    </a:lnTo>
                    <a:lnTo>
                      <a:pt x="6497" y="19543"/>
                    </a:lnTo>
                    <a:lnTo>
                      <a:pt x="6497" y="19800"/>
                    </a:lnTo>
                    <a:lnTo>
                      <a:pt x="6725" y="19800"/>
                    </a:lnTo>
                    <a:lnTo>
                      <a:pt x="6725" y="20057"/>
                    </a:lnTo>
                    <a:lnTo>
                      <a:pt x="7010" y="20057"/>
                    </a:lnTo>
                    <a:lnTo>
                      <a:pt x="7010" y="20443"/>
                    </a:lnTo>
                    <a:lnTo>
                      <a:pt x="7523" y="20443"/>
                    </a:lnTo>
                    <a:lnTo>
                      <a:pt x="7523" y="20700"/>
                    </a:lnTo>
                    <a:lnTo>
                      <a:pt x="7409" y="20700"/>
                    </a:lnTo>
                    <a:lnTo>
                      <a:pt x="7409" y="21086"/>
                    </a:lnTo>
                    <a:lnTo>
                      <a:pt x="7295" y="21086"/>
                    </a:lnTo>
                    <a:lnTo>
                      <a:pt x="7295" y="21343"/>
                    </a:lnTo>
                    <a:lnTo>
                      <a:pt x="7409" y="21343"/>
                    </a:lnTo>
                    <a:lnTo>
                      <a:pt x="7295" y="21343"/>
                    </a:lnTo>
                    <a:lnTo>
                      <a:pt x="7295" y="21600"/>
                    </a:lnTo>
                    <a:lnTo>
                      <a:pt x="7124" y="21600"/>
                    </a:lnTo>
                    <a:lnTo>
                      <a:pt x="7124" y="21343"/>
                    </a:lnTo>
                    <a:lnTo>
                      <a:pt x="7124" y="21600"/>
                    </a:lnTo>
                    <a:lnTo>
                      <a:pt x="6725" y="21600"/>
                    </a:lnTo>
                    <a:lnTo>
                      <a:pt x="6725" y="21343"/>
                    </a:lnTo>
                    <a:lnTo>
                      <a:pt x="6611" y="21343"/>
                    </a:lnTo>
                    <a:lnTo>
                      <a:pt x="6611" y="21086"/>
                    </a:lnTo>
                    <a:lnTo>
                      <a:pt x="6497" y="21086"/>
                    </a:lnTo>
                    <a:lnTo>
                      <a:pt x="6497" y="21600"/>
                    </a:lnTo>
                    <a:lnTo>
                      <a:pt x="6212" y="21600"/>
                    </a:lnTo>
                    <a:lnTo>
                      <a:pt x="6212" y="21343"/>
                    </a:lnTo>
                    <a:lnTo>
                      <a:pt x="6212" y="21600"/>
                    </a:lnTo>
                    <a:lnTo>
                      <a:pt x="6041" y="21600"/>
                    </a:lnTo>
                    <a:lnTo>
                      <a:pt x="6041" y="21343"/>
                    </a:lnTo>
                    <a:lnTo>
                      <a:pt x="6041" y="21600"/>
                    </a:lnTo>
                    <a:lnTo>
                      <a:pt x="5927" y="21600"/>
                    </a:lnTo>
                    <a:lnTo>
                      <a:pt x="5927" y="21343"/>
                    </a:lnTo>
                    <a:lnTo>
                      <a:pt x="5813" y="21343"/>
                    </a:lnTo>
                    <a:lnTo>
                      <a:pt x="5813" y="21086"/>
                    </a:lnTo>
                    <a:lnTo>
                      <a:pt x="5813" y="21343"/>
                    </a:lnTo>
                    <a:lnTo>
                      <a:pt x="5813" y="21086"/>
                    </a:lnTo>
                    <a:lnTo>
                      <a:pt x="5642" y="21086"/>
                    </a:lnTo>
                    <a:lnTo>
                      <a:pt x="5642" y="21343"/>
                    </a:lnTo>
                    <a:lnTo>
                      <a:pt x="5414" y="21343"/>
                    </a:lnTo>
                    <a:lnTo>
                      <a:pt x="5414" y="21086"/>
                    </a:lnTo>
                    <a:lnTo>
                      <a:pt x="5243" y="21086"/>
                    </a:lnTo>
                    <a:lnTo>
                      <a:pt x="5243" y="21343"/>
                    </a:lnTo>
                    <a:lnTo>
                      <a:pt x="5129" y="21343"/>
                    </a:lnTo>
                    <a:lnTo>
                      <a:pt x="5129" y="21086"/>
                    </a:lnTo>
                    <a:lnTo>
                      <a:pt x="4730" y="21086"/>
                    </a:lnTo>
                    <a:lnTo>
                      <a:pt x="4730" y="21343"/>
                    </a:lnTo>
                    <a:lnTo>
                      <a:pt x="4331" y="21343"/>
                    </a:lnTo>
                    <a:lnTo>
                      <a:pt x="4331" y="21086"/>
                    </a:lnTo>
                    <a:lnTo>
                      <a:pt x="3761" y="21086"/>
                    </a:lnTo>
                    <a:lnTo>
                      <a:pt x="3761" y="20700"/>
                    </a:lnTo>
                    <a:lnTo>
                      <a:pt x="2679" y="20700"/>
                    </a:lnTo>
                    <a:lnTo>
                      <a:pt x="2679" y="20443"/>
                    </a:lnTo>
                    <a:lnTo>
                      <a:pt x="2679" y="20700"/>
                    </a:lnTo>
                    <a:lnTo>
                      <a:pt x="2565" y="20700"/>
                    </a:lnTo>
                    <a:lnTo>
                      <a:pt x="2565" y="20443"/>
                    </a:lnTo>
                    <a:lnTo>
                      <a:pt x="2280" y="20443"/>
                    </a:lnTo>
                    <a:lnTo>
                      <a:pt x="2280" y="20057"/>
                    </a:lnTo>
                    <a:lnTo>
                      <a:pt x="2451" y="20057"/>
                    </a:lnTo>
                    <a:lnTo>
                      <a:pt x="2451" y="19800"/>
                    </a:lnTo>
                    <a:lnTo>
                      <a:pt x="2565" y="19800"/>
                    </a:lnTo>
                    <a:lnTo>
                      <a:pt x="2565" y="20057"/>
                    </a:lnTo>
                    <a:lnTo>
                      <a:pt x="2850" y="20057"/>
                    </a:lnTo>
                    <a:lnTo>
                      <a:pt x="2850" y="19800"/>
                    </a:lnTo>
                    <a:lnTo>
                      <a:pt x="2565" y="19800"/>
                    </a:lnTo>
                    <a:lnTo>
                      <a:pt x="2565" y="19543"/>
                    </a:lnTo>
                    <a:lnTo>
                      <a:pt x="2451" y="19543"/>
                    </a:lnTo>
                    <a:lnTo>
                      <a:pt x="2451" y="19157"/>
                    </a:lnTo>
                    <a:lnTo>
                      <a:pt x="2280" y="19157"/>
                    </a:lnTo>
                    <a:lnTo>
                      <a:pt x="2280" y="18900"/>
                    </a:lnTo>
                    <a:lnTo>
                      <a:pt x="2280" y="19543"/>
                    </a:lnTo>
                    <a:lnTo>
                      <a:pt x="1995" y="19543"/>
                    </a:lnTo>
                    <a:lnTo>
                      <a:pt x="1995" y="19800"/>
                    </a:lnTo>
                    <a:lnTo>
                      <a:pt x="2166" y="19800"/>
                    </a:lnTo>
                    <a:lnTo>
                      <a:pt x="2166" y="20057"/>
                    </a:lnTo>
                    <a:lnTo>
                      <a:pt x="1881" y="20057"/>
                    </a:lnTo>
                    <a:lnTo>
                      <a:pt x="1881" y="19543"/>
                    </a:lnTo>
                    <a:lnTo>
                      <a:pt x="1596" y="19543"/>
                    </a:lnTo>
                    <a:lnTo>
                      <a:pt x="1596" y="19157"/>
                    </a:lnTo>
                    <a:lnTo>
                      <a:pt x="1083" y="19157"/>
                    </a:lnTo>
                    <a:lnTo>
                      <a:pt x="1083" y="18900"/>
                    </a:lnTo>
                    <a:lnTo>
                      <a:pt x="969" y="18900"/>
                    </a:lnTo>
                    <a:lnTo>
                      <a:pt x="969" y="18643"/>
                    </a:lnTo>
                    <a:lnTo>
                      <a:pt x="1368" y="18643"/>
                    </a:lnTo>
                    <a:lnTo>
                      <a:pt x="1368" y="18257"/>
                    </a:lnTo>
                    <a:lnTo>
                      <a:pt x="114" y="18257"/>
                    </a:lnTo>
                    <a:lnTo>
                      <a:pt x="114" y="17357"/>
                    </a:lnTo>
                    <a:lnTo>
                      <a:pt x="0" y="17357"/>
                    </a:lnTo>
                    <a:lnTo>
                      <a:pt x="0" y="16457"/>
                    </a:lnTo>
                    <a:lnTo>
                      <a:pt x="114" y="16457"/>
                    </a:lnTo>
                    <a:lnTo>
                      <a:pt x="114" y="16200"/>
                    </a:lnTo>
                    <a:lnTo>
                      <a:pt x="399" y="16200"/>
                    </a:lnTo>
                    <a:lnTo>
                      <a:pt x="399" y="15814"/>
                    </a:lnTo>
                    <a:lnTo>
                      <a:pt x="513" y="15814"/>
                    </a:lnTo>
                    <a:lnTo>
                      <a:pt x="513" y="16200"/>
                    </a:lnTo>
                    <a:lnTo>
                      <a:pt x="969" y="16200"/>
                    </a:lnTo>
                    <a:lnTo>
                      <a:pt x="969" y="15814"/>
                    </a:lnTo>
                    <a:lnTo>
                      <a:pt x="1083" y="15814"/>
                    </a:lnTo>
                    <a:lnTo>
                      <a:pt x="1083" y="16200"/>
                    </a:lnTo>
                    <a:lnTo>
                      <a:pt x="1197" y="16200"/>
                    </a:lnTo>
                    <a:lnTo>
                      <a:pt x="1197" y="15557"/>
                    </a:lnTo>
                    <a:lnTo>
                      <a:pt x="1368" y="15557"/>
                    </a:lnTo>
                    <a:lnTo>
                      <a:pt x="1368" y="15300"/>
                    </a:lnTo>
                    <a:lnTo>
                      <a:pt x="1482" y="15300"/>
                    </a:lnTo>
                    <a:lnTo>
                      <a:pt x="1482" y="14914"/>
                    </a:lnTo>
                    <a:lnTo>
                      <a:pt x="1596" y="14914"/>
                    </a:lnTo>
                    <a:lnTo>
                      <a:pt x="1596" y="14657"/>
                    </a:lnTo>
                    <a:lnTo>
                      <a:pt x="1482" y="14657"/>
                    </a:lnTo>
                    <a:lnTo>
                      <a:pt x="1482" y="14271"/>
                    </a:lnTo>
                    <a:lnTo>
                      <a:pt x="1197" y="14271"/>
                    </a:lnTo>
                    <a:lnTo>
                      <a:pt x="1197" y="13757"/>
                    </a:lnTo>
                    <a:lnTo>
                      <a:pt x="1596" y="13757"/>
                    </a:lnTo>
                    <a:lnTo>
                      <a:pt x="1596" y="13371"/>
                    </a:lnTo>
                    <a:lnTo>
                      <a:pt x="1995" y="13371"/>
                    </a:lnTo>
                    <a:lnTo>
                      <a:pt x="1995" y="12857"/>
                    </a:lnTo>
                    <a:lnTo>
                      <a:pt x="2280" y="12857"/>
                    </a:lnTo>
                    <a:lnTo>
                      <a:pt x="2280" y="12471"/>
                    </a:lnTo>
                    <a:lnTo>
                      <a:pt x="2679" y="12471"/>
                    </a:lnTo>
                    <a:lnTo>
                      <a:pt x="2679" y="12214"/>
                    </a:lnTo>
                    <a:lnTo>
                      <a:pt x="3078" y="12214"/>
                    </a:lnTo>
                    <a:lnTo>
                      <a:pt x="3078" y="11829"/>
                    </a:lnTo>
                    <a:lnTo>
                      <a:pt x="3363" y="11829"/>
                    </a:lnTo>
                    <a:lnTo>
                      <a:pt x="3363" y="11571"/>
                    </a:lnTo>
                    <a:lnTo>
                      <a:pt x="3477" y="11571"/>
                    </a:lnTo>
                    <a:lnTo>
                      <a:pt x="3477" y="11314"/>
                    </a:lnTo>
                    <a:lnTo>
                      <a:pt x="2964" y="11314"/>
                    </a:lnTo>
                    <a:lnTo>
                      <a:pt x="2964" y="10929"/>
                    </a:lnTo>
                    <a:lnTo>
                      <a:pt x="2679" y="10929"/>
                    </a:lnTo>
                    <a:lnTo>
                      <a:pt x="2679" y="10671"/>
                    </a:lnTo>
                    <a:lnTo>
                      <a:pt x="3078" y="10671"/>
                    </a:lnTo>
                    <a:lnTo>
                      <a:pt x="3078" y="10414"/>
                    </a:lnTo>
                    <a:lnTo>
                      <a:pt x="3477" y="10414"/>
                    </a:lnTo>
                    <a:lnTo>
                      <a:pt x="3477" y="10029"/>
                    </a:lnTo>
                    <a:lnTo>
                      <a:pt x="3932" y="10029"/>
                    </a:lnTo>
                    <a:lnTo>
                      <a:pt x="3932" y="9771"/>
                    </a:lnTo>
                    <a:lnTo>
                      <a:pt x="4046" y="9771"/>
                    </a:lnTo>
                    <a:lnTo>
                      <a:pt x="4046" y="9386"/>
                    </a:lnTo>
                    <a:lnTo>
                      <a:pt x="4445" y="9386"/>
                    </a:lnTo>
                    <a:lnTo>
                      <a:pt x="4445" y="9129"/>
                    </a:lnTo>
                    <a:lnTo>
                      <a:pt x="5015" y="9129"/>
                    </a:lnTo>
                    <a:lnTo>
                      <a:pt x="5015" y="8871"/>
                    </a:lnTo>
                    <a:lnTo>
                      <a:pt x="4730" y="8871"/>
                    </a:lnTo>
                    <a:lnTo>
                      <a:pt x="4730" y="8486"/>
                    </a:lnTo>
                    <a:lnTo>
                      <a:pt x="5528" y="8486"/>
                    </a:lnTo>
                    <a:lnTo>
                      <a:pt x="5528" y="8229"/>
                    </a:lnTo>
                    <a:lnTo>
                      <a:pt x="5015" y="8229"/>
                    </a:lnTo>
                    <a:lnTo>
                      <a:pt x="5015" y="7971"/>
                    </a:lnTo>
                    <a:lnTo>
                      <a:pt x="5243" y="7971"/>
                    </a:lnTo>
                    <a:lnTo>
                      <a:pt x="5243" y="7586"/>
                    </a:lnTo>
                    <a:lnTo>
                      <a:pt x="5528" y="7586"/>
                    </a:lnTo>
                    <a:lnTo>
                      <a:pt x="5528" y="7971"/>
                    </a:lnTo>
                    <a:lnTo>
                      <a:pt x="5642" y="7971"/>
                    </a:lnTo>
                    <a:lnTo>
                      <a:pt x="5642" y="7586"/>
                    </a:lnTo>
                    <a:lnTo>
                      <a:pt x="5813" y="7586"/>
                    </a:lnTo>
                    <a:lnTo>
                      <a:pt x="5414" y="7586"/>
                    </a:lnTo>
                    <a:lnTo>
                      <a:pt x="5414" y="7329"/>
                    </a:lnTo>
                    <a:lnTo>
                      <a:pt x="5528" y="7329"/>
                    </a:lnTo>
                    <a:lnTo>
                      <a:pt x="5528" y="7071"/>
                    </a:lnTo>
                    <a:lnTo>
                      <a:pt x="5927" y="7071"/>
                    </a:lnTo>
                    <a:lnTo>
                      <a:pt x="5927" y="6686"/>
                    </a:lnTo>
                    <a:lnTo>
                      <a:pt x="6041" y="6686"/>
                    </a:lnTo>
                    <a:lnTo>
                      <a:pt x="5243" y="6686"/>
                    </a:lnTo>
                    <a:lnTo>
                      <a:pt x="5243" y="6429"/>
                    </a:lnTo>
                    <a:lnTo>
                      <a:pt x="5414" y="6429"/>
                    </a:lnTo>
                    <a:lnTo>
                      <a:pt x="5414" y="6043"/>
                    </a:lnTo>
                    <a:lnTo>
                      <a:pt x="6041" y="6043"/>
                    </a:lnTo>
                    <a:lnTo>
                      <a:pt x="6041" y="6429"/>
                    </a:lnTo>
                    <a:lnTo>
                      <a:pt x="6326" y="6429"/>
                    </a:lnTo>
                    <a:lnTo>
                      <a:pt x="6326" y="6043"/>
                    </a:lnTo>
                    <a:lnTo>
                      <a:pt x="6611" y="6043"/>
                    </a:lnTo>
                    <a:lnTo>
                      <a:pt x="6611" y="5786"/>
                    </a:lnTo>
                    <a:lnTo>
                      <a:pt x="6497" y="5786"/>
                    </a:lnTo>
                    <a:lnTo>
                      <a:pt x="6497" y="5529"/>
                    </a:lnTo>
                    <a:lnTo>
                      <a:pt x="7523" y="5529"/>
                    </a:lnTo>
                    <a:lnTo>
                      <a:pt x="7523" y="4886"/>
                    </a:lnTo>
                    <a:lnTo>
                      <a:pt x="7979" y="4886"/>
                    </a:lnTo>
                    <a:lnTo>
                      <a:pt x="7979" y="4629"/>
                    </a:lnTo>
                    <a:lnTo>
                      <a:pt x="8207" y="4629"/>
                    </a:lnTo>
                    <a:lnTo>
                      <a:pt x="8207" y="4243"/>
                    </a:lnTo>
                    <a:lnTo>
                      <a:pt x="8378" y="4243"/>
                    </a:lnTo>
                    <a:lnTo>
                      <a:pt x="8378" y="4629"/>
                    </a:lnTo>
                    <a:lnTo>
                      <a:pt x="8378" y="4243"/>
                    </a:lnTo>
                    <a:lnTo>
                      <a:pt x="8606" y="4243"/>
                    </a:lnTo>
                    <a:lnTo>
                      <a:pt x="8606" y="3986"/>
                    </a:lnTo>
                    <a:lnTo>
                      <a:pt x="8777" y="3986"/>
                    </a:lnTo>
                    <a:lnTo>
                      <a:pt x="8777" y="4243"/>
                    </a:lnTo>
                    <a:lnTo>
                      <a:pt x="8891" y="4243"/>
                    </a:lnTo>
                    <a:lnTo>
                      <a:pt x="8891" y="3986"/>
                    </a:lnTo>
                    <a:lnTo>
                      <a:pt x="9062" y="3986"/>
                    </a:lnTo>
                    <a:lnTo>
                      <a:pt x="9062" y="3600"/>
                    </a:lnTo>
                    <a:lnTo>
                      <a:pt x="9461" y="3600"/>
                    </a:lnTo>
                    <a:lnTo>
                      <a:pt x="9461" y="3343"/>
                    </a:lnTo>
                    <a:lnTo>
                      <a:pt x="9575" y="334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0" name="Shape 197">
                <a:extLst>
                  <a:ext uri="{FF2B5EF4-FFF2-40B4-BE49-F238E27FC236}">
                    <a16:creationId xmlns:a16="http://schemas.microsoft.com/office/drawing/2014/main" id="{9F97D393-AB4C-4C18-B998-631639E90913}"/>
                  </a:ext>
                </a:extLst>
              </p:cNvPr>
              <p:cNvSpPr/>
              <p:nvPr/>
            </p:nvSpPr>
            <p:spPr>
              <a:xfrm>
                <a:off x="438166" y="115131"/>
                <a:ext cx="311569" cy="180769"/>
              </a:xfrm>
              <a:custGeom>
                <a:avLst/>
                <a:gdLst/>
                <a:ahLst/>
                <a:cxnLst>
                  <a:cxn ang="0">
                    <a:pos x="wd2" y="hd2"/>
                  </a:cxn>
                  <a:cxn ang="5400000">
                    <a:pos x="wd2" y="hd2"/>
                  </a:cxn>
                  <a:cxn ang="10800000">
                    <a:pos x="wd2" y="hd2"/>
                  </a:cxn>
                  <a:cxn ang="16200000">
                    <a:pos x="wd2" y="hd2"/>
                  </a:cxn>
                </a:cxnLst>
                <a:rect l="0" t="0" r="r" b="b"/>
                <a:pathLst>
                  <a:path w="21600" h="21600" extrusionOk="0">
                    <a:moveTo>
                      <a:pt x="9575" y="3343"/>
                    </a:moveTo>
                    <a:lnTo>
                      <a:pt x="9575" y="3600"/>
                    </a:lnTo>
                    <a:lnTo>
                      <a:pt x="10544" y="3600"/>
                    </a:lnTo>
                    <a:lnTo>
                      <a:pt x="10544" y="3343"/>
                    </a:lnTo>
                    <a:lnTo>
                      <a:pt x="10658" y="3343"/>
                    </a:lnTo>
                    <a:lnTo>
                      <a:pt x="10544" y="3343"/>
                    </a:lnTo>
                    <a:lnTo>
                      <a:pt x="10544" y="3086"/>
                    </a:lnTo>
                    <a:lnTo>
                      <a:pt x="10373" y="3086"/>
                    </a:lnTo>
                    <a:lnTo>
                      <a:pt x="10942" y="3086"/>
                    </a:lnTo>
                    <a:lnTo>
                      <a:pt x="10942" y="2700"/>
                    </a:lnTo>
                    <a:lnTo>
                      <a:pt x="11170" y="2700"/>
                    </a:lnTo>
                    <a:lnTo>
                      <a:pt x="11170" y="3086"/>
                    </a:lnTo>
                    <a:lnTo>
                      <a:pt x="11056" y="3086"/>
                    </a:lnTo>
                    <a:lnTo>
                      <a:pt x="11740" y="3086"/>
                    </a:lnTo>
                    <a:lnTo>
                      <a:pt x="11740" y="2443"/>
                    </a:lnTo>
                    <a:lnTo>
                      <a:pt x="13507" y="2443"/>
                    </a:lnTo>
                    <a:lnTo>
                      <a:pt x="13507" y="2700"/>
                    </a:lnTo>
                    <a:lnTo>
                      <a:pt x="13735" y="2700"/>
                    </a:lnTo>
                    <a:lnTo>
                      <a:pt x="13735" y="2443"/>
                    </a:lnTo>
                    <a:lnTo>
                      <a:pt x="14020" y="2443"/>
                    </a:lnTo>
                    <a:lnTo>
                      <a:pt x="14020" y="2700"/>
                    </a:lnTo>
                    <a:lnTo>
                      <a:pt x="14419" y="2700"/>
                    </a:lnTo>
                    <a:lnTo>
                      <a:pt x="14419" y="2443"/>
                    </a:lnTo>
                    <a:lnTo>
                      <a:pt x="15673" y="2443"/>
                    </a:lnTo>
                    <a:lnTo>
                      <a:pt x="15673" y="2186"/>
                    </a:lnTo>
                    <a:lnTo>
                      <a:pt x="16186" y="2186"/>
                    </a:lnTo>
                    <a:lnTo>
                      <a:pt x="16186" y="1800"/>
                    </a:lnTo>
                    <a:lnTo>
                      <a:pt x="17155" y="1800"/>
                    </a:lnTo>
                    <a:lnTo>
                      <a:pt x="17155" y="1543"/>
                    </a:lnTo>
                    <a:lnTo>
                      <a:pt x="17383" y="1543"/>
                    </a:lnTo>
                    <a:lnTo>
                      <a:pt x="17383" y="1800"/>
                    </a:lnTo>
                    <a:lnTo>
                      <a:pt x="17782" y="1800"/>
                    </a:lnTo>
                    <a:lnTo>
                      <a:pt x="17782" y="1543"/>
                    </a:lnTo>
                    <a:lnTo>
                      <a:pt x="17554" y="1543"/>
                    </a:lnTo>
                    <a:lnTo>
                      <a:pt x="17554" y="1286"/>
                    </a:lnTo>
                    <a:lnTo>
                      <a:pt x="17668" y="1286"/>
                    </a:lnTo>
                    <a:lnTo>
                      <a:pt x="17668" y="900"/>
                    </a:lnTo>
                    <a:lnTo>
                      <a:pt x="18180" y="900"/>
                    </a:lnTo>
                    <a:lnTo>
                      <a:pt x="18180" y="643"/>
                    </a:lnTo>
                    <a:lnTo>
                      <a:pt x="19035" y="643"/>
                    </a:lnTo>
                    <a:lnTo>
                      <a:pt x="19035" y="257"/>
                    </a:lnTo>
                    <a:lnTo>
                      <a:pt x="19833" y="257"/>
                    </a:lnTo>
                    <a:lnTo>
                      <a:pt x="19833" y="0"/>
                    </a:lnTo>
                    <a:lnTo>
                      <a:pt x="20118" y="0"/>
                    </a:lnTo>
                    <a:lnTo>
                      <a:pt x="20118" y="257"/>
                    </a:lnTo>
                    <a:lnTo>
                      <a:pt x="20118" y="0"/>
                    </a:lnTo>
                    <a:lnTo>
                      <a:pt x="20232" y="0"/>
                    </a:lnTo>
                    <a:lnTo>
                      <a:pt x="20232" y="257"/>
                    </a:lnTo>
                    <a:lnTo>
                      <a:pt x="21201" y="257"/>
                    </a:lnTo>
                    <a:lnTo>
                      <a:pt x="21201" y="643"/>
                    </a:lnTo>
                    <a:lnTo>
                      <a:pt x="21315" y="643"/>
                    </a:lnTo>
                    <a:lnTo>
                      <a:pt x="21315" y="900"/>
                    </a:lnTo>
                    <a:lnTo>
                      <a:pt x="21600" y="900"/>
                    </a:lnTo>
                    <a:lnTo>
                      <a:pt x="21600" y="1543"/>
                    </a:lnTo>
                    <a:lnTo>
                      <a:pt x="21429" y="1543"/>
                    </a:lnTo>
                    <a:lnTo>
                      <a:pt x="21429" y="1800"/>
                    </a:lnTo>
                    <a:lnTo>
                      <a:pt x="21201" y="1800"/>
                    </a:lnTo>
                    <a:lnTo>
                      <a:pt x="21201" y="2186"/>
                    </a:lnTo>
                    <a:lnTo>
                      <a:pt x="20916" y="2186"/>
                    </a:lnTo>
                    <a:lnTo>
                      <a:pt x="20916" y="2443"/>
                    </a:lnTo>
                    <a:lnTo>
                      <a:pt x="20631" y="2443"/>
                    </a:lnTo>
                    <a:lnTo>
                      <a:pt x="20631" y="2700"/>
                    </a:lnTo>
                    <a:lnTo>
                      <a:pt x="20118" y="2700"/>
                    </a:lnTo>
                    <a:lnTo>
                      <a:pt x="20118" y="3086"/>
                    </a:lnTo>
                    <a:lnTo>
                      <a:pt x="19263" y="3086"/>
                    </a:lnTo>
                    <a:lnTo>
                      <a:pt x="19263" y="3343"/>
                    </a:lnTo>
                    <a:lnTo>
                      <a:pt x="18465" y="3343"/>
                    </a:lnTo>
                    <a:lnTo>
                      <a:pt x="18465" y="3600"/>
                    </a:lnTo>
                    <a:lnTo>
                      <a:pt x="17668" y="3600"/>
                    </a:lnTo>
                    <a:lnTo>
                      <a:pt x="17668" y="3986"/>
                    </a:lnTo>
                    <a:lnTo>
                      <a:pt x="16870" y="3986"/>
                    </a:lnTo>
                    <a:lnTo>
                      <a:pt x="16870" y="4243"/>
                    </a:lnTo>
                    <a:lnTo>
                      <a:pt x="15502" y="4243"/>
                    </a:lnTo>
                    <a:lnTo>
                      <a:pt x="15502" y="4629"/>
                    </a:lnTo>
                    <a:lnTo>
                      <a:pt x="15103" y="4629"/>
                    </a:lnTo>
                    <a:lnTo>
                      <a:pt x="15103" y="4886"/>
                    </a:lnTo>
                    <a:lnTo>
                      <a:pt x="15103" y="4629"/>
                    </a:lnTo>
                    <a:lnTo>
                      <a:pt x="14818" y="4629"/>
                    </a:lnTo>
                    <a:lnTo>
                      <a:pt x="14818" y="4886"/>
                    </a:lnTo>
                    <a:lnTo>
                      <a:pt x="14020" y="4886"/>
                    </a:lnTo>
                    <a:lnTo>
                      <a:pt x="14020" y="5143"/>
                    </a:lnTo>
                    <a:lnTo>
                      <a:pt x="13507" y="5143"/>
                    </a:lnTo>
                    <a:lnTo>
                      <a:pt x="13507" y="5529"/>
                    </a:lnTo>
                    <a:lnTo>
                      <a:pt x="12652" y="5529"/>
                    </a:lnTo>
                    <a:lnTo>
                      <a:pt x="12652" y="5786"/>
                    </a:lnTo>
                    <a:lnTo>
                      <a:pt x="12652" y="5529"/>
                    </a:lnTo>
                    <a:lnTo>
                      <a:pt x="12538" y="5529"/>
                    </a:lnTo>
                    <a:lnTo>
                      <a:pt x="12538" y="5786"/>
                    </a:lnTo>
                    <a:lnTo>
                      <a:pt x="12424" y="5786"/>
                    </a:lnTo>
                    <a:lnTo>
                      <a:pt x="12424" y="6043"/>
                    </a:lnTo>
                    <a:lnTo>
                      <a:pt x="12139" y="6043"/>
                    </a:lnTo>
                    <a:lnTo>
                      <a:pt x="12139" y="5786"/>
                    </a:lnTo>
                    <a:lnTo>
                      <a:pt x="12025" y="5786"/>
                    </a:lnTo>
                    <a:lnTo>
                      <a:pt x="12025" y="6043"/>
                    </a:lnTo>
                    <a:lnTo>
                      <a:pt x="11740" y="6043"/>
                    </a:lnTo>
                    <a:lnTo>
                      <a:pt x="11740" y="6429"/>
                    </a:lnTo>
                    <a:lnTo>
                      <a:pt x="11569" y="6429"/>
                    </a:lnTo>
                    <a:lnTo>
                      <a:pt x="11569" y="6686"/>
                    </a:lnTo>
                    <a:lnTo>
                      <a:pt x="11170" y="6686"/>
                    </a:lnTo>
                    <a:lnTo>
                      <a:pt x="11170" y="6429"/>
                    </a:lnTo>
                    <a:lnTo>
                      <a:pt x="11170" y="6686"/>
                    </a:lnTo>
                    <a:lnTo>
                      <a:pt x="11056" y="6686"/>
                    </a:lnTo>
                    <a:lnTo>
                      <a:pt x="11341" y="6686"/>
                    </a:lnTo>
                    <a:lnTo>
                      <a:pt x="11341" y="7329"/>
                    </a:lnTo>
                    <a:lnTo>
                      <a:pt x="10942" y="7329"/>
                    </a:lnTo>
                    <a:lnTo>
                      <a:pt x="10942" y="7586"/>
                    </a:lnTo>
                    <a:lnTo>
                      <a:pt x="10373" y="7586"/>
                    </a:lnTo>
                    <a:lnTo>
                      <a:pt x="10373" y="8229"/>
                    </a:lnTo>
                    <a:lnTo>
                      <a:pt x="9860" y="8229"/>
                    </a:lnTo>
                    <a:lnTo>
                      <a:pt x="9860" y="7971"/>
                    </a:lnTo>
                    <a:lnTo>
                      <a:pt x="9575" y="7971"/>
                    </a:lnTo>
                    <a:lnTo>
                      <a:pt x="9575" y="8229"/>
                    </a:lnTo>
                    <a:lnTo>
                      <a:pt x="9689" y="8229"/>
                    </a:lnTo>
                    <a:lnTo>
                      <a:pt x="9575" y="8229"/>
                    </a:lnTo>
                    <a:lnTo>
                      <a:pt x="9575" y="8486"/>
                    </a:lnTo>
                    <a:lnTo>
                      <a:pt x="9689" y="8486"/>
                    </a:lnTo>
                    <a:lnTo>
                      <a:pt x="9689" y="8871"/>
                    </a:lnTo>
                    <a:lnTo>
                      <a:pt x="9575" y="8871"/>
                    </a:lnTo>
                    <a:lnTo>
                      <a:pt x="9575" y="8486"/>
                    </a:lnTo>
                    <a:lnTo>
                      <a:pt x="9461" y="8486"/>
                    </a:lnTo>
                    <a:lnTo>
                      <a:pt x="9461" y="9129"/>
                    </a:lnTo>
                    <a:lnTo>
                      <a:pt x="9290" y="9129"/>
                    </a:lnTo>
                    <a:lnTo>
                      <a:pt x="9290" y="8871"/>
                    </a:lnTo>
                    <a:lnTo>
                      <a:pt x="9176" y="8871"/>
                    </a:lnTo>
                    <a:lnTo>
                      <a:pt x="9176" y="8486"/>
                    </a:lnTo>
                    <a:lnTo>
                      <a:pt x="9062" y="8486"/>
                    </a:lnTo>
                    <a:lnTo>
                      <a:pt x="9062" y="9386"/>
                    </a:lnTo>
                    <a:lnTo>
                      <a:pt x="8777" y="9386"/>
                    </a:lnTo>
                    <a:lnTo>
                      <a:pt x="8777" y="9771"/>
                    </a:lnTo>
                    <a:lnTo>
                      <a:pt x="8492" y="9771"/>
                    </a:lnTo>
                    <a:lnTo>
                      <a:pt x="8492" y="10029"/>
                    </a:lnTo>
                    <a:lnTo>
                      <a:pt x="8492" y="9771"/>
                    </a:lnTo>
                    <a:lnTo>
                      <a:pt x="8378" y="9771"/>
                    </a:lnTo>
                    <a:lnTo>
                      <a:pt x="8378" y="10029"/>
                    </a:lnTo>
                    <a:lnTo>
                      <a:pt x="7979" y="10029"/>
                    </a:lnTo>
                    <a:lnTo>
                      <a:pt x="7979" y="10414"/>
                    </a:lnTo>
                    <a:lnTo>
                      <a:pt x="8093" y="10414"/>
                    </a:lnTo>
                    <a:lnTo>
                      <a:pt x="8093" y="10671"/>
                    </a:lnTo>
                    <a:lnTo>
                      <a:pt x="7808" y="10671"/>
                    </a:lnTo>
                    <a:lnTo>
                      <a:pt x="7808" y="10929"/>
                    </a:lnTo>
                    <a:lnTo>
                      <a:pt x="7523" y="10929"/>
                    </a:lnTo>
                    <a:lnTo>
                      <a:pt x="7523" y="11571"/>
                    </a:lnTo>
                    <a:lnTo>
                      <a:pt x="7124" y="11571"/>
                    </a:lnTo>
                    <a:lnTo>
                      <a:pt x="7124" y="11829"/>
                    </a:lnTo>
                    <a:lnTo>
                      <a:pt x="6896" y="11829"/>
                    </a:lnTo>
                    <a:lnTo>
                      <a:pt x="6896" y="12214"/>
                    </a:lnTo>
                    <a:lnTo>
                      <a:pt x="6725" y="12214"/>
                    </a:lnTo>
                    <a:lnTo>
                      <a:pt x="6725" y="12471"/>
                    </a:lnTo>
                    <a:lnTo>
                      <a:pt x="6611" y="12471"/>
                    </a:lnTo>
                    <a:lnTo>
                      <a:pt x="6611" y="12214"/>
                    </a:lnTo>
                    <a:lnTo>
                      <a:pt x="6611" y="12471"/>
                    </a:lnTo>
                    <a:lnTo>
                      <a:pt x="6212" y="12471"/>
                    </a:lnTo>
                    <a:lnTo>
                      <a:pt x="6212" y="12857"/>
                    </a:lnTo>
                    <a:lnTo>
                      <a:pt x="6326" y="12857"/>
                    </a:lnTo>
                    <a:lnTo>
                      <a:pt x="6326" y="13114"/>
                    </a:lnTo>
                    <a:lnTo>
                      <a:pt x="6041" y="13114"/>
                    </a:lnTo>
                    <a:lnTo>
                      <a:pt x="6041" y="13371"/>
                    </a:lnTo>
                    <a:lnTo>
                      <a:pt x="5927" y="13371"/>
                    </a:lnTo>
                    <a:lnTo>
                      <a:pt x="5927" y="13757"/>
                    </a:lnTo>
                    <a:lnTo>
                      <a:pt x="5813" y="13757"/>
                    </a:lnTo>
                    <a:lnTo>
                      <a:pt x="5813" y="14014"/>
                    </a:lnTo>
                    <a:lnTo>
                      <a:pt x="5414" y="14014"/>
                    </a:lnTo>
                    <a:lnTo>
                      <a:pt x="5414" y="14271"/>
                    </a:lnTo>
                    <a:lnTo>
                      <a:pt x="5528" y="14271"/>
                    </a:lnTo>
                    <a:lnTo>
                      <a:pt x="5243" y="14271"/>
                    </a:lnTo>
                    <a:lnTo>
                      <a:pt x="5243" y="14657"/>
                    </a:lnTo>
                    <a:lnTo>
                      <a:pt x="5129" y="14657"/>
                    </a:lnTo>
                    <a:lnTo>
                      <a:pt x="5129" y="15300"/>
                    </a:lnTo>
                    <a:lnTo>
                      <a:pt x="5015" y="15300"/>
                    </a:lnTo>
                    <a:lnTo>
                      <a:pt x="5015" y="15814"/>
                    </a:lnTo>
                    <a:lnTo>
                      <a:pt x="5129" y="15814"/>
                    </a:lnTo>
                    <a:lnTo>
                      <a:pt x="5129" y="16200"/>
                    </a:lnTo>
                    <a:lnTo>
                      <a:pt x="5015" y="16200"/>
                    </a:lnTo>
                    <a:lnTo>
                      <a:pt x="5015" y="16457"/>
                    </a:lnTo>
                    <a:lnTo>
                      <a:pt x="4844" y="16457"/>
                    </a:lnTo>
                    <a:lnTo>
                      <a:pt x="4844" y="16714"/>
                    </a:lnTo>
                    <a:lnTo>
                      <a:pt x="5015" y="16714"/>
                    </a:lnTo>
                    <a:lnTo>
                      <a:pt x="5015" y="17100"/>
                    </a:lnTo>
                    <a:lnTo>
                      <a:pt x="5129" y="17100"/>
                    </a:lnTo>
                    <a:lnTo>
                      <a:pt x="5129" y="17357"/>
                    </a:lnTo>
                    <a:lnTo>
                      <a:pt x="5243" y="17357"/>
                    </a:lnTo>
                    <a:lnTo>
                      <a:pt x="5243" y="18000"/>
                    </a:lnTo>
                    <a:lnTo>
                      <a:pt x="5414" y="18000"/>
                    </a:lnTo>
                    <a:lnTo>
                      <a:pt x="5414" y="18257"/>
                    </a:lnTo>
                    <a:lnTo>
                      <a:pt x="5642" y="18257"/>
                    </a:lnTo>
                    <a:lnTo>
                      <a:pt x="5642" y="18900"/>
                    </a:lnTo>
                    <a:lnTo>
                      <a:pt x="5813" y="18900"/>
                    </a:lnTo>
                    <a:lnTo>
                      <a:pt x="5813" y="19157"/>
                    </a:lnTo>
                    <a:lnTo>
                      <a:pt x="6041" y="19157"/>
                    </a:lnTo>
                    <a:lnTo>
                      <a:pt x="6041" y="19543"/>
                    </a:lnTo>
                    <a:lnTo>
                      <a:pt x="6497" y="19543"/>
                    </a:lnTo>
                    <a:lnTo>
                      <a:pt x="6497" y="19800"/>
                    </a:lnTo>
                    <a:lnTo>
                      <a:pt x="6725" y="19800"/>
                    </a:lnTo>
                    <a:lnTo>
                      <a:pt x="6725" y="20057"/>
                    </a:lnTo>
                    <a:lnTo>
                      <a:pt x="7010" y="20057"/>
                    </a:lnTo>
                    <a:lnTo>
                      <a:pt x="7010" y="20443"/>
                    </a:lnTo>
                    <a:lnTo>
                      <a:pt x="7523" y="20443"/>
                    </a:lnTo>
                    <a:lnTo>
                      <a:pt x="7523" y="20700"/>
                    </a:lnTo>
                    <a:lnTo>
                      <a:pt x="7409" y="20700"/>
                    </a:lnTo>
                    <a:lnTo>
                      <a:pt x="7409" y="21086"/>
                    </a:lnTo>
                    <a:lnTo>
                      <a:pt x="7295" y="21086"/>
                    </a:lnTo>
                    <a:lnTo>
                      <a:pt x="7295" y="21343"/>
                    </a:lnTo>
                    <a:lnTo>
                      <a:pt x="7409" y="21343"/>
                    </a:lnTo>
                    <a:lnTo>
                      <a:pt x="7295" y="21343"/>
                    </a:lnTo>
                    <a:lnTo>
                      <a:pt x="7295" y="21600"/>
                    </a:lnTo>
                    <a:lnTo>
                      <a:pt x="7124" y="21600"/>
                    </a:lnTo>
                    <a:lnTo>
                      <a:pt x="7124" y="21343"/>
                    </a:lnTo>
                    <a:lnTo>
                      <a:pt x="7124" y="21600"/>
                    </a:lnTo>
                    <a:lnTo>
                      <a:pt x="6725" y="21600"/>
                    </a:lnTo>
                    <a:lnTo>
                      <a:pt x="6725" y="21343"/>
                    </a:lnTo>
                    <a:lnTo>
                      <a:pt x="6611" y="21343"/>
                    </a:lnTo>
                    <a:lnTo>
                      <a:pt x="6611" y="21086"/>
                    </a:lnTo>
                    <a:lnTo>
                      <a:pt x="6497" y="21086"/>
                    </a:lnTo>
                    <a:lnTo>
                      <a:pt x="6497" y="21600"/>
                    </a:lnTo>
                    <a:lnTo>
                      <a:pt x="6212" y="21600"/>
                    </a:lnTo>
                    <a:lnTo>
                      <a:pt x="6212" y="21343"/>
                    </a:lnTo>
                    <a:lnTo>
                      <a:pt x="6212" y="21600"/>
                    </a:lnTo>
                    <a:lnTo>
                      <a:pt x="6041" y="21600"/>
                    </a:lnTo>
                    <a:lnTo>
                      <a:pt x="6041" y="21343"/>
                    </a:lnTo>
                    <a:lnTo>
                      <a:pt x="6041" y="21600"/>
                    </a:lnTo>
                    <a:lnTo>
                      <a:pt x="5927" y="21600"/>
                    </a:lnTo>
                    <a:lnTo>
                      <a:pt x="5927" y="21343"/>
                    </a:lnTo>
                    <a:lnTo>
                      <a:pt x="5813" y="21343"/>
                    </a:lnTo>
                    <a:lnTo>
                      <a:pt x="5813" y="21086"/>
                    </a:lnTo>
                    <a:lnTo>
                      <a:pt x="5813" y="21343"/>
                    </a:lnTo>
                    <a:lnTo>
                      <a:pt x="5813" y="21086"/>
                    </a:lnTo>
                    <a:lnTo>
                      <a:pt x="5642" y="21086"/>
                    </a:lnTo>
                    <a:lnTo>
                      <a:pt x="5642" y="21343"/>
                    </a:lnTo>
                    <a:lnTo>
                      <a:pt x="5414" y="21343"/>
                    </a:lnTo>
                    <a:lnTo>
                      <a:pt x="5414" y="21086"/>
                    </a:lnTo>
                    <a:lnTo>
                      <a:pt x="5243" y="21086"/>
                    </a:lnTo>
                    <a:lnTo>
                      <a:pt x="5243" y="21343"/>
                    </a:lnTo>
                    <a:lnTo>
                      <a:pt x="5129" y="21343"/>
                    </a:lnTo>
                    <a:lnTo>
                      <a:pt x="5129" y="21086"/>
                    </a:lnTo>
                    <a:lnTo>
                      <a:pt x="4730" y="21086"/>
                    </a:lnTo>
                    <a:lnTo>
                      <a:pt x="4730" y="21343"/>
                    </a:lnTo>
                    <a:lnTo>
                      <a:pt x="4331" y="21343"/>
                    </a:lnTo>
                    <a:lnTo>
                      <a:pt x="4331" y="21086"/>
                    </a:lnTo>
                    <a:lnTo>
                      <a:pt x="3761" y="21086"/>
                    </a:lnTo>
                    <a:lnTo>
                      <a:pt x="3761" y="20700"/>
                    </a:lnTo>
                    <a:lnTo>
                      <a:pt x="2679" y="20700"/>
                    </a:lnTo>
                    <a:lnTo>
                      <a:pt x="2679" y="20443"/>
                    </a:lnTo>
                    <a:lnTo>
                      <a:pt x="2679" y="20700"/>
                    </a:lnTo>
                    <a:lnTo>
                      <a:pt x="2565" y="20700"/>
                    </a:lnTo>
                    <a:lnTo>
                      <a:pt x="2565" y="20443"/>
                    </a:lnTo>
                    <a:lnTo>
                      <a:pt x="2280" y="20443"/>
                    </a:lnTo>
                    <a:lnTo>
                      <a:pt x="2280" y="20057"/>
                    </a:lnTo>
                    <a:lnTo>
                      <a:pt x="2451" y="20057"/>
                    </a:lnTo>
                    <a:lnTo>
                      <a:pt x="2451" y="19800"/>
                    </a:lnTo>
                    <a:lnTo>
                      <a:pt x="2565" y="19800"/>
                    </a:lnTo>
                    <a:lnTo>
                      <a:pt x="2565" y="20057"/>
                    </a:lnTo>
                    <a:lnTo>
                      <a:pt x="2850" y="20057"/>
                    </a:lnTo>
                    <a:lnTo>
                      <a:pt x="2850" y="19800"/>
                    </a:lnTo>
                    <a:lnTo>
                      <a:pt x="2565" y="19800"/>
                    </a:lnTo>
                    <a:lnTo>
                      <a:pt x="2565" y="19543"/>
                    </a:lnTo>
                    <a:lnTo>
                      <a:pt x="2451" y="19543"/>
                    </a:lnTo>
                    <a:lnTo>
                      <a:pt x="2451" y="19157"/>
                    </a:lnTo>
                    <a:lnTo>
                      <a:pt x="2280" y="19157"/>
                    </a:lnTo>
                    <a:lnTo>
                      <a:pt x="2280" y="18900"/>
                    </a:lnTo>
                    <a:lnTo>
                      <a:pt x="2280" y="19543"/>
                    </a:lnTo>
                    <a:lnTo>
                      <a:pt x="1995" y="19543"/>
                    </a:lnTo>
                    <a:lnTo>
                      <a:pt x="1995" y="19800"/>
                    </a:lnTo>
                    <a:lnTo>
                      <a:pt x="2166" y="19800"/>
                    </a:lnTo>
                    <a:lnTo>
                      <a:pt x="2166" y="20057"/>
                    </a:lnTo>
                    <a:lnTo>
                      <a:pt x="1881" y="20057"/>
                    </a:lnTo>
                    <a:lnTo>
                      <a:pt x="1881" y="19543"/>
                    </a:lnTo>
                    <a:lnTo>
                      <a:pt x="1596" y="19543"/>
                    </a:lnTo>
                    <a:lnTo>
                      <a:pt x="1596" y="19157"/>
                    </a:lnTo>
                    <a:lnTo>
                      <a:pt x="1083" y="19157"/>
                    </a:lnTo>
                    <a:lnTo>
                      <a:pt x="1083" y="18900"/>
                    </a:lnTo>
                    <a:lnTo>
                      <a:pt x="969" y="18900"/>
                    </a:lnTo>
                    <a:lnTo>
                      <a:pt x="969" y="18643"/>
                    </a:lnTo>
                    <a:lnTo>
                      <a:pt x="1368" y="18643"/>
                    </a:lnTo>
                    <a:lnTo>
                      <a:pt x="1368" y="18257"/>
                    </a:lnTo>
                    <a:lnTo>
                      <a:pt x="114" y="18257"/>
                    </a:lnTo>
                    <a:lnTo>
                      <a:pt x="114" y="17357"/>
                    </a:lnTo>
                    <a:lnTo>
                      <a:pt x="0" y="17357"/>
                    </a:lnTo>
                    <a:lnTo>
                      <a:pt x="0" y="16457"/>
                    </a:lnTo>
                    <a:lnTo>
                      <a:pt x="114" y="16457"/>
                    </a:lnTo>
                    <a:lnTo>
                      <a:pt x="114" y="16200"/>
                    </a:lnTo>
                    <a:lnTo>
                      <a:pt x="399" y="16200"/>
                    </a:lnTo>
                    <a:lnTo>
                      <a:pt x="399" y="15814"/>
                    </a:lnTo>
                    <a:lnTo>
                      <a:pt x="513" y="15814"/>
                    </a:lnTo>
                    <a:lnTo>
                      <a:pt x="513" y="16200"/>
                    </a:lnTo>
                    <a:lnTo>
                      <a:pt x="969" y="16200"/>
                    </a:lnTo>
                    <a:lnTo>
                      <a:pt x="969" y="15814"/>
                    </a:lnTo>
                    <a:lnTo>
                      <a:pt x="1083" y="15814"/>
                    </a:lnTo>
                    <a:lnTo>
                      <a:pt x="1083" y="16200"/>
                    </a:lnTo>
                    <a:lnTo>
                      <a:pt x="1197" y="16200"/>
                    </a:lnTo>
                    <a:lnTo>
                      <a:pt x="1197" y="15557"/>
                    </a:lnTo>
                    <a:lnTo>
                      <a:pt x="1368" y="15557"/>
                    </a:lnTo>
                    <a:lnTo>
                      <a:pt x="1368" y="15300"/>
                    </a:lnTo>
                    <a:lnTo>
                      <a:pt x="1482" y="15300"/>
                    </a:lnTo>
                    <a:lnTo>
                      <a:pt x="1482" y="14914"/>
                    </a:lnTo>
                    <a:lnTo>
                      <a:pt x="1596" y="14914"/>
                    </a:lnTo>
                    <a:lnTo>
                      <a:pt x="1596" y="14657"/>
                    </a:lnTo>
                    <a:lnTo>
                      <a:pt x="1482" y="14657"/>
                    </a:lnTo>
                    <a:lnTo>
                      <a:pt x="1482" y="14271"/>
                    </a:lnTo>
                    <a:lnTo>
                      <a:pt x="1197" y="14271"/>
                    </a:lnTo>
                    <a:lnTo>
                      <a:pt x="1197" y="13757"/>
                    </a:lnTo>
                    <a:lnTo>
                      <a:pt x="1596" y="13757"/>
                    </a:lnTo>
                    <a:lnTo>
                      <a:pt x="1596" y="13371"/>
                    </a:lnTo>
                    <a:lnTo>
                      <a:pt x="1995" y="13371"/>
                    </a:lnTo>
                    <a:lnTo>
                      <a:pt x="1995" y="12857"/>
                    </a:lnTo>
                    <a:lnTo>
                      <a:pt x="2280" y="12857"/>
                    </a:lnTo>
                    <a:lnTo>
                      <a:pt x="2280" y="12471"/>
                    </a:lnTo>
                    <a:lnTo>
                      <a:pt x="2679" y="12471"/>
                    </a:lnTo>
                    <a:lnTo>
                      <a:pt x="2679" y="12214"/>
                    </a:lnTo>
                    <a:lnTo>
                      <a:pt x="3078" y="12214"/>
                    </a:lnTo>
                    <a:lnTo>
                      <a:pt x="3078" y="11829"/>
                    </a:lnTo>
                    <a:lnTo>
                      <a:pt x="3363" y="11829"/>
                    </a:lnTo>
                    <a:lnTo>
                      <a:pt x="3363" y="11571"/>
                    </a:lnTo>
                    <a:lnTo>
                      <a:pt x="3477" y="11571"/>
                    </a:lnTo>
                    <a:lnTo>
                      <a:pt x="3477" y="11314"/>
                    </a:lnTo>
                    <a:lnTo>
                      <a:pt x="2964" y="11314"/>
                    </a:lnTo>
                    <a:lnTo>
                      <a:pt x="2964" y="10929"/>
                    </a:lnTo>
                    <a:lnTo>
                      <a:pt x="2679" y="10929"/>
                    </a:lnTo>
                    <a:lnTo>
                      <a:pt x="2679" y="10671"/>
                    </a:lnTo>
                    <a:lnTo>
                      <a:pt x="3078" y="10671"/>
                    </a:lnTo>
                    <a:lnTo>
                      <a:pt x="3078" y="10414"/>
                    </a:lnTo>
                    <a:lnTo>
                      <a:pt x="3477" y="10414"/>
                    </a:lnTo>
                    <a:lnTo>
                      <a:pt x="3477" y="10029"/>
                    </a:lnTo>
                    <a:lnTo>
                      <a:pt x="3932" y="10029"/>
                    </a:lnTo>
                    <a:lnTo>
                      <a:pt x="3932" y="9771"/>
                    </a:lnTo>
                    <a:lnTo>
                      <a:pt x="4046" y="9771"/>
                    </a:lnTo>
                    <a:lnTo>
                      <a:pt x="4046" y="9386"/>
                    </a:lnTo>
                    <a:lnTo>
                      <a:pt x="4445" y="9386"/>
                    </a:lnTo>
                    <a:lnTo>
                      <a:pt x="4445" y="9129"/>
                    </a:lnTo>
                    <a:lnTo>
                      <a:pt x="5015" y="9129"/>
                    </a:lnTo>
                    <a:lnTo>
                      <a:pt x="5015" y="8871"/>
                    </a:lnTo>
                    <a:lnTo>
                      <a:pt x="4730" y="8871"/>
                    </a:lnTo>
                    <a:lnTo>
                      <a:pt x="4730" y="8486"/>
                    </a:lnTo>
                    <a:lnTo>
                      <a:pt x="5528" y="8486"/>
                    </a:lnTo>
                    <a:lnTo>
                      <a:pt x="5528" y="8229"/>
                    </a:lnTo>
                    <a:lnTo>
                      <a:pt x="5015" y="8229"/>
                    </a:lnTo>
                    <a:lnTo>
                      <a:pt x="5015" y="7971"/>
                    </a:lnTo>
                    <a:lnTo>
                      <a:pt x="5243" y="7971"/>
                    </a:lnTo>
                    <a:lnTo>
                      <a:pt x="5243" y="7586"/>
                    </a:lnTo>
                    <a:lnTo>
                      <a:pt x="5528" y="7586"/>
                    </a:lnTo>
                    <a:lnTo>
                      <a:pt x="5528" y="7971"/>
                    </a:lnTo>
                    <a:lnTo>
                      <a:pt x="5642" y="7971"/>
                    </a:lnTo>
                    <a:lnTo>
                      <a:pt x="5642" y="7586"/>
                    </a:lnTo>
                    <a:lnTo>
                      <a:pt x="5813" y="7586"/>
                    </a:lnTo>
                    <a:lnTo>
                      <a:pt x="5414" y="7586"/>
                    </a:lnTo>
                    <a:lnTo>
                      <a:pt x="5414" y="7329"/>
                    </a:lnTo>
                    <a:lnTo>
                      <a:pt x="5528" y="7329"/>
                    </a:lnTo>
                    <a:lnTo>
                      <a:pt x="5528" y="7071"/>
                    </a:lnTo>
                    <a:lnTo>
                      <a:pt x="5927" y="7071"/>
                    </a:lnTo>
                    <a:lnTo>
                      <a:pt x="5927" y="6686"/>
                    </a:lnTo>
                    <a:lnTo>
                      <a:pt x="6041" y="6686"/>
                    </a:lnTo>
                    <a:lnTo>
                      <a:pt x="5243" y="6686"/>
                    </a:lnTo>
                    <a:lnTo>
                      <a:pt x="5243" y="6429"/>
                    </a:lnTo>
                    <a:lnTo>
                      <a:pt x="5414" y="6429"/>
                    </a:lnTo>
                    <a:lnTo>
                      <a:pt x="5414" y="6043"/>
                    </a:lnTo>
                    <a:lnTo>
                      <a:pt x="6041" y="6043"/>
                    </a:lnTo>
                    <a:lnTo>
                      <a:pt x="6041" y="6429"/>
                    </a:lnTo>
                    <a:lnTo>
                      <a:pt x="6326" y="6429"/>
                    </a:lnTo>
                    <a:lnTo>
                      <a:pt x="6326" y="6043"/>
                    </a:lnTo>
                    <a:lnTo>
                      <a:pt x="6611" y="6043"/>
                    </a:lnTo>
                    <a:lnTo>
                      <a:pt x="6611" y="5786"/>
                    </a:lnTo>
                    <a:lnTo>
                      <a:pt x="6497" y="5786"/>
                    </a:lnTo>
                    <a:lnTo>
                      <a:pt x="6497" y="5529"/>
                    </a:lnTo>
                    <a:lnTo>
                      <a:pt x="7523" y="5529"/>
                    </a:lnTo>
                    <a:lnTo>
                      <a:pt x="7523" y="4886"/>
                    </a:lnTo>
                    <a:lnTo>
                      <a:pt x="7979" y="4886"/>
                    </a:lnTo>
                    <a:lnTo>
                      <a:pt x="7979" y="4629"/>
                    </a:lnTo>
                    <a:lnTo>
                      <a:pt x="8207" y="4629"/>
                    </a:lnTo>
                    <a:lnTo>
                      <a:pt x="8207" y="4243"/>
                    </a:lnTo>
                    <a:lnTo>
                      <a:pt x="8378" y="4243"/>
                    </a:lnTo>
                    <a:lnTo>
                      <a:pt x="8378" y="4629"/>
                    </a:lnTo>
                    <a:lnTo>
                      <a:pt x="8378" y="4243"/>
                    </a:lnTo>
                    <a:lnTo>
                      <a:pt x="8606" y="4243"/>
                    </a:lnTo>
                    <a:lnTo>
                      <a:pt x="8606" y="3986"/>
                    </a:lnTo>
                    <a:lnTo>
                      <a:pt x="8777" y="3986"/>
                    </a:lnTo>
                    <a:lnTo>
                      <a:pt x="8777" y="4243"/>
                    </a:lnTo>
                    <a:lnTo>
                      <a:pt x="8891" y="4243"/>
                    </a:lnTo>
                    <a:lnTo>
                      <a:pt x="8891" y="3986"/>
                    </a:lnTo>
                    <a:lnTo>
                      <a:pt x="9062" y="3986"/>
                    </a:lnTo>
                    <a:lnTo>
                      <a:pt x="9062" y="3600"/>
                    </a:lnTo>
                    <a:lnTo>
                      <a:pt x="9461" y="3600"/>
                    </a:lnTo>
                    <a:lnTo>
                      <a:pt x="9461" y="3343"/>
                    </a:lnTo>
                    <a:lnTo>
                      <a:pt x="9575" y="334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1" name="Shape 198">
                <a:extLst>
                  <a:ext uri="{FF2B5EF4-FFF2-40B4-BE49-F238E27FC236}">
                    <a16:creationId xmlns:a16="http://schemas.microsoft.com/office/drawing/2014/main" id="{51AAB93A-A90A-4EEC-A01D-F6809CC5C6CA}"/>
                  </a:ext>
                </a:extLst>
              </p:cNvPr>
              <p:cNvSpPr/>
              <p:nvPr/>
            </p:nvSpPr>
            <p:spPr>
              <a:xfrm>
                <a:off x="131347" y="1355859"/>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6171" y="15120"/>
                    </a:moveTo>
                    <a:lnTo>
                      <a:pt x="6171" y="21600"/>
                    </a:lnTo>
                    <a:lnTo>
                      <a:pt x="6171" y="15120"/>
                    </a:lnTo>
                    <a:lnTo>
                      <a:pt x="0" y="15120"/>
                    </a:lnTo>
                    <a:lnTo>
                      <a:pt x="0" y="10800"/>
                    </a:lnTo>
                    <a:lnTo>
                      <a:pt x="6171" y="10800"/>
                    </a:lnTo>
                    <a:lnTo>
                      <a:pt x="6171" y="6480"/>
                    </a:lnTo>
                    <a:lnTo>
                      <a:pt x="12343" y="6480"/>
                    </a:lnTo>
                    <a:lnTo>
                      <a:pt x="12343" y="0"/>
                    </a:lnTo>
                    <a:lnTo>
                      <a:pt x="21600" y="0"/>
                    </a:lnTo>
                    <a:lnTo>
                      <a:pt x="21600" y="6480"/>
                    </a:lnTo>
                    <a:lnTo>
                      <a:pt x="12343" y="6480"/>
                    </a:lnTo>
                    <a:lnTo>
                      <a:pt x="12343" y="10800"/>
                    </a:lnTo>
                    <a:lnTo>
                      <a:pt x="6171" y="10800"/>
                    </a:lnTo>
                    <a:lnTo>
                      <a:pt x="6171" y="1512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2" name="Shape 199">
                <a:extLst>
                  <a:ext uri="{FF2B5EF4-FFF2-40B4-BE49-F238E27FC236}">
                    <a16:creationId xmlns:a16="http://schemas.microsoft.com/office/drawing/2014/main" id="{0724CA1A-8A5B-49F9-BF00-5A71A2854287}"/>
                  </a:ext>
                </a:extLst>
              </p:cNvPr>
              <p:cNvSpPr/>
              <p:nvPr/>
            </p:nvSpPr>
            <p:spPr>
              <a:xfrm>
                <a:off x="131347" y="1355859"/>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6171" y="15120"/>
                    </a:moveTo>
                    <a:lnTo>
                      <a:pt x="6171" y="21600"/>
                    </a:lnTo>
                    <a:lnTo>
                      <a:pt x="6171" y="15120"/>
                    </a:lnTo>
                    <a:lnTo>
                      <a:pt x="0" y="15120"/>
                    </a:lnTo>
                    <a:lnTo>
                      <a:pt x="0" y="10800"/>
                    </a:lnTo>
                    <a:lnTo>
                      <a:pt x="6171" y="10800"/>
                    </a:lnTo>
                    <a:lnTo>
                      <a:pt x="6171" y="6480"/>
                    </a:lnTo>
                    <a:lnTo>
                      <a:pt x="12343" y="6480"/>
                    </a:lnTo>
                    <a:lnTo>
                      <a:pt x="12343" y="0"/>
                    </a:lnTo>
                    <a:lnTo>
                      <a:pt x="21600" y="0"/>
                    </a:lnTo>
                    <a:lnTo>
                      <a:pt x="21600" y="6480"/>
                    </a:lnTo>
                    <a:lnTo>
                      <a:pt x="12343" y="6480"/>
                    </a:lnTo>
                    <a:lnTo>
                      <a:pt x="12343" y="10800"/>
                    </a:lnTo>
                    <a:lnTo>
                      <a:pt x="6171" y="10800"/>
                    </a:lnTo>
                    <a:lnTo>
                      <a:pt x="6171" y="1512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3" name="Shape 200">
                <a:extLst>
                  <a:ext uri="{FF2B5EF4-FFF2-40B4-BE49-F238E27FC236}">
                    <a16:creationId xmlns:a16="http://schemas.microsoft.com/office/drawing/2014/main" id="{FD4CF113-7D49-41EB-9984-C2E159A97D33}"/>
                  </a:ext>
                </a:extLst>
              </p:cNvPr>
              <p:cNvSpPr/>
              <p:nvPr/>
            </p:nvSpPr>
            <p:spPr>
              <a:xfrm>
                <a:off x="145734" y="1331005"/>
                <a:ext cx="12702" cy="33358"/>
              </a:xfrm>
              <a:custGeom>
                <a:avLst/>
                <a:gdLst/>
                <a:ahLst/>
                <a:cxnLst>
                  <a:cxn ang="0">
                    <a:pos x="wd2" y="hd2"/>
                  </a:cxn>
                  <a:cxn ang="5400000">
                    <a:pos x="wd2" y="hd2"/>
                  </a:cxn>
                  <a:cxn ang="10800000">
                    <a:pos x="wd2" y="hd2"/>
                  </a:cxn>
                  <a:cxn ang="16200000">
                    <a:pos x="wd2" y="hd2"/>
                  </a:cxn>
                </a:cxnLst>
                <a:rect l="0" t="0" r="r" b="b"/>
                <a:pathLst>
                  <a:path w="21600" h="21600" extrusionOk="0">
                    <a:moveTo>
                      <a:pt x="13886" y="0"/>
                    </a:moveTo>
                    <a:lnTo>
                      <a:pt x="18514" y="0"/>
                    </a:lnTo>
                    <a:lnTo>
                      <a:pt x="18514" y="2090"/>
                    </a:lnTo>
                    <a:lnTo>
                      <a:pt x="21600" y="2090"/>
                    </a:lnTo>
                    <a:lnTo>
                      <a:pt x="21600" y="13239"/>
                    </a:lnTo>
                    <a:lnTo>
                      <a:pt x="18514" y="13239"/>
                    </a:lnTo>
                    <a:lnTo>
                      <a:pt x="18514" y="18813"/>
                    </a:lnTo>
                    <a:lnTo>
                      <a:pt x="13886" y="18813"/>
                    </a:lnTo>
                    <a:lnTo>
                      <a:pt x="13886" y="20206"/>
                    </a:lnTo>
                    <a:lnTo>
                      <a:pt x="7714" y="20206"/>
                    </a:lnTo>
                    <a:lnTo>
                      <a:pt x="7714" y="21600"/>
                    </a:lnTo>
                    <a:lnTo>
                      <a:pt x="7714" y="20206"/>
                    </a:lnTo>
                    <a:lnTo>
                      <a:pt x="3086" y="20206"/>
                    </a:lnTo>
                    <a:lnTo>
                      <a:pt x="3086" y="21600"/>
                    </a:lnTo>
                    <a:lnTo>
                      <a:pt x="0" y="21600"/>
                    </a:lnTo>
                    <a:lnTo>
                      <a:pt x="0" y="20206"/>
                    </a:lnTo>
                    <a:lnTo>
                      <a:pt x="3086" y="20206"/>
                    </a:lnTo>
                    <a:lnTo>
                      <a:pt x="3086" y="15329"/>
                    </a:lnTo>
                    <a:lnTo>
                      <a:pt x="7714" y="15329"/>
                    </a:lnTo>
                    <a:lnTo>
                      <a:pt x="7714" y="13239"/>
                    </a:lnTo>
                    <a:lnTo>
                      <a:pt x="10800" y="13239"/>
                    </a:lnTo>
                    <a:lnTo>
                      <a:pt x="3086" y="13239"/>
                    </a:lnTo>
                    <a:lnTo>
                      <a:pt x="3086" y="3484"/>
                    </a:lnTo>
                    <a:lnTo>
                      <a:pt x="7714" y="3484"/>
                    </a:lnTo>
                    <a:lnTo>
                      <a:pt x="7714" y="0"/>
                    </a:lnTo>
                    <a:lnTo>
                      <a:pt x="13886"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4" name="Shape 201">
                <a:extLst>
                  <a:ext uri="{FF2B5EF4-FFF2-40B4-BE49-F238E27FC236}">
                    <a16:creationId xmlns:a16="http://schemas.microsoft.com/office/drawing/2014/main" id="{562849B8-8F06-4777-A19A-C66E5644A191}"/>
                  </a:ext>
                </a:extLst>
              </p:cNvPr>
              <p:cNvSpPr/>
              <p:nvPr/>
            </p:nvSpPr>
            <p:spPr>
              <a:xfrm>
                <a:off x="145734" y="1331005"/>
                <a:ext cx="12702" cy="33358"/>
              </a:xfrm>
              <a:custGeom>
                <a:avLst/>
                <a:gdLst/>
                <a:ahLst/>
                <a:cxnLst>
                  <a:cxn ang="0">
                    <a:pos x="wd2" y="hd2"/>
                  </a:cxn>
                  <a:cxn ang="5400000">
                    <a:pos x="wd2" y="hd2"/>
                  </a:cxn>
                  <a:cxn ang="10800000">
                    <a:pos x="wd2" y="hd2"/>
                  </a:cxn>
                  <a:cxn ang="16200000">
                    <a:pos x="wd2" y="hd2"/>
                  </a:cxn>
                </a:cxnLst>
                <a:rect l="0" t="0" r="r" b="b"/>
                <a:pathLst>
                  <a:path w="21600" h="21600" extrusionOk="0">
                    <a:moveTo>
                      <a:pt x="13886" y="0"/>
                    </a:moveTo>
                    <a:lnTo>
                      <a:pt x="18514" y="0"/>
                    </a:lnTo>
                    <a:lnTo>
                      <a:pt x="18514" y="2090"/>
                    </a:lnTo>
                    <a:lnTo>
                      <a:pt x="21600" y="2090"/>
                    </a:lnTo>
                    <a:lnTo>
                      <a:pt x="21600" y="13239"/>
                    </a:lnTo>
                    <a:lnTo>
                      <a:pt x="18514" y="13239"/>
                    </a:lnTo>
                    <a:lnTo>
                      <a:pt x="18514" y="18813"/>
                    </a:lnTo>
                    <a:lnTo>
                      <a:pt x="13886" y="18813"/>
                    </a:lnTo>
                    <a:lnTo>
                      <a:pt x="13886" y="20206"/>
                    </a:lnTo>
                    <a:lnTo>
                      <a:pt x="7714" y="20206"/>
                    </a:lnTo>
                    <a:lnTo>
                      <a:pt x="7714" y="21600"/>
                    </a:lnTo>
                    <a:lnTo>
                      <a:pt x="7714" y="20206"/>
                    </a:lnTo>
                    <a:lnTo>
                      <a:pt x="3086" y="20206"/>
                    </a:lnTo>
                    <a:lnTo>
                      <a:pt x="3086" y="21600"/>
                    </a:lnTo>
                    <a:lnTo>
                      <a:pt x="0" y="21600"/>
                    </a:lnTo>
                    <a:lnTo>
                      <a:pt x="0" y="20206"/>
                    </a:lnTo>
                    <a:lnTo>
                      <a:pt x="3086" y="20206"/>
                    </a:lnTo>
                    <a:lnTo>
                      <a:pt x="3086" y="15329"/>
                    </a:lnTo>
                    <a:lnTo>
                      <a:pt x="7714" y="15329"/>
                    </a:lnTo>
                    <a:lnTo>
                      <a:pt x="7714" y="13239"/>
                    </a:lnTo>
                    <a:lnTo>
                      <a:pt x="10800" y="13239"/>
                    </a:lnTo>
                    <a:lnTo>
                      <a:pt x="3086" y="13239"/>
                    </a:lnTo>
                    <a:lnTo>
                      <a:pt x="3086" y="3484"/>
                    </a:lnTo>
                    <a:lnTo>
                      <a:pt x="7714" y="3484"/>
                    </a:lnTo>
                    <a:lnTo>
                      <a:pt x="7714" y="0"/>
                    </a:lnTo>
                    <a:lnTo>
                      <a:pt x="13886"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5" name="Shape 202">
                <a:extLst>
                  <a:ext uri="{FF2B5EF4-FFF2-40B4-BE49-F238E27FC236}">
                    <a16:creationId xmlns:a16="http://schemas.microsoft.com/office/drawing/2014/main" id="{93552040-1285-4109-9C25-7FEF236EDC1C}"/>
                  </a:ext>
                </a:extLst>
              </p:cNvPr>
              <p:cNvSpPr/>
              <p:nvPr/>
            </p:nvSpPr>
            <p:spPr>
              <a:xfrm>
                <a:off x="1722252" y="1045867"/>
                <a:ext cx="115093" cy="145261"/>
              </a:xfrm>
              <a:custGeom>
                <a:avLst/>
                <a:gdLst/>
                <a:ahLst/>
                <a:cxnLst>
                  <a:cxn ang="0">
                    <a:pos x="wd2" y="hd2"/>
                  </a:cxn>
                  <a:cxn ang="5400000">
                    <a:pos x="wd2" y="hd2"/>
                  </a:cxn>
                  <a:cxn ang="10800000">
                    <a:pos x="wd2" y="hd2"/>
                  </a:cxn>
                  <a:cxn ang="16200000">
                    <a:pos x="wd2" y="hd2"/>
                  </a:cxn>
                </a:cxnLst>
                <a:rect l="0" t="0" r="r" b="b"/>
                <a:pathLst>
                  <a:path w="21600" h="21600" extrusionOk="0">
                    <a:moveTo>
                      <a:pt x="11263" y="15200"/>
                    </a:moveTo>
                    <a:lnTo>
                      <a:pt x="11263" y="15520"/>
                    </a:lnTo>
                    <a:lnTo>
                      <a:pt x="10954" y="15520"/>
                    </a:lnTo>
                    <a:lnTo>
                      <a:pt x="12034" y="15520"/>
                    </a:lnTo>
                    <a:lnTo>
                      <a:pt x="12034" y="16000"/>
                    </a:lnTo>
                    <a:lnTo>
                      <a:pt x="12497" y="16000"/>
                    </a:lnTo>
                    <a:lnTo>
                      <a:pt x="12497" y="16320"/>
                    </a:lnTo>
                    <a:lnTo>
                      <a:pt x="12806" y="16320"/>
                    </a:lnTo>
                    <a:lnTo>
                      <a:pt x="12806" y="16640"/>
                    </a:lnTo>
                    <a:lnTo>
                      <a:pt x="13114" y="16640"/>
                    </a:lnTo>
                    <a:lnTo>
                      <a:pt x="13114" y="17120"/>
                    </a:lnTo>
                    <a:lnTo>
                      <a:pt x="13886" y="17120"/>
                    </a:lnTo>
                    <a:lnTo>
                      <a:pt x="13886" y="18560"/>
                    </a:lnTo>
                    <a:lnTo>
                      <a:pt x="13114" y="18560"/>
                    </a:lnTo>
                    <a:lnTo>
                      <a:pt x="13114" y="19040"/>
                    </a:lnTo>
                    <a:lnTo>
                      <a:pt x="9874" y="19040"/>
                    </a:lnTo>
                    <a:lnTo>
                      <a:pt x="9874" y="19360"/>
                    </a:lnTo>
                    <a:lnTo>
                      <a:pt x="9566" y="19360"/>
                    </a:lnTo>
                    <a:lnTo>
                      <a:pt x="9566" y="19680"/>
                    </a:lnTo>
                    <a:lnTo>
                      <a:pt x="9103" y="19680"/>
                    </a:lnTo>
                    <a:lnTo>
                      <a:pt x="9103" y="20160"/>
                    </a:lnTo>
                    <a:lnTo>
                      <a:pt x="8794" y="20160"/>
                    </a:lnTo>
                    <a:lnTo>
                      <a:pt x="8794" y="20480"/>
                    </a:lnTo>
                    <a:lnTo>
                      <a:pt x="8486" y="20480"/>
                    </a:lnTo>
                    <a:lnTo>
                      <a:pt x="8486" y="21280"/>
                    </a:lnTo>
                    <a:lnTo>
                      <a:pt x="7714" y="21280"/>
                    </a:lnTo>
                    <a:lnTo>
                      <a:pt x="7714" y="20800"/>
                    </a:lnTo>
                    <a:lnTo>
                      <a:pt x="6943" y="20800"/>
                    </a:lnTo>
                    <a:lnTo>
                      <a:pt x="6943" y="21280"/>
                    </a:lnTo>
                    <a:lnTo>
                      <a:pt x="6634" y="21280"/>
                    </a:lnTo>
                    <a:lnTo>
                      <a:pt x="6634" y="21600"/>
                    </a:lnTo>
                    <a:lnTo>
                      <a:pt x="6634" y="21280"/>
                    </a:lnTo>
                    <a:lnTo>
                      <a:pt x="6171" y="21280"/>
                    </a:lnTo>
                    <a:lnTo>
                      <a:pt x="6171" y="20800"/>
                    </a:lnTo>
                    <a:lnTo>
                      <a:pt x="6171" y="21280"/>
                    </a:lnTo>
                    <a:lnTo>
                      <a:pt x="5863" y="21280"/>
                    </a:lnTo>
                    <a:lnTo>
                      <a:pt x="5863" y="20800"/>
                    </a:lnTo>
                    <a:lnTo>
                      <a:pt x="5554" y="20800"/>
                    </a:lnTo>
                    <a:lnTo>
                      <a:pt x="5554" y="20480"/>
                    </a:lnTo>
                    <a:lnTo>
                      <a:pt x="5554" y="21280"/>
                    </a:lnTo>
                    <a:lnTo>
                      <a:pt x="5091" y="21280"/>
                    </a:lnTo>
                    <a:lnTo>
                      <a:pt x="5091" y="20800"/>
                    </a:lnTo>
                    <a:lnTo>
                      <a:pt x="5091" y="21280"/>
                    </a:lnTo>
                    <a:lnTo>
                      <a:pt x="4474" y="21280"/>
                    </a:lnTo>
                    <a:lnTo>
                      <a:pt x="4474" y="21600"/>
                    </a:lnTo>
                    <a:lnTo>
                      <a:pt x="3703" y="21600"/>
                    </a:lnTo>
                    <a:lnTo>
                      <a:pt x="3703" y="21280"/>
                    </a:lnTo>
                    <a:lnTo>
                      <a:pt x="3240" y="21280"/>
                    </a:lnTo>
                    <a:lnTo>
                      <a:pt x="3240" y="20800"/>
                    </a:lnTo>
                    <a:lnTo>
                      <a:pt x="3240" y="21280"/>
                    </a:lnTo>
                    <a:lnTo>
                      <a:pt x="2623" y="21280"/>
                    </a:lnTo>
                    <a:lnTo>
                      <a:pt x="2623" y="20800"/>
                    </a:lnTo>
                    <a:lnTo>
                      <a:pt x="2931" y="20800"/>
                    </a:lnTo>
                    <a:lnTo>
                      <a:pt x="2623" y="20800"/>
                    </a:lnTo>
                    <a:lnTo>
                      <a:pt x="2623" y="20480"/>
                    </a:lnTo>
                    <a:lnTo>
                      <a:pt x="3240" y="20480"/>
                    </a:lnTo>
                    <a:lnTo>
                      <a:pt x="3240" y="20160"/>
                    </a:lnTo>
                    <a:lnTo>
                      <a:pt x="1543" y="20160"/>
                    </a:lnTo>
                    <a:lnTo>
                      <a:pt x="1543" y="19680"/>
                    </a:lnTo>
                    <a:lnTo>
                      <a:pt x="1851" y="19680"/>
                    </a:lnTo>
                    <a:lnTo>
                      <a:pt x="1851" y="19360"/>
                    </a:lnTo>
                    <a:lnTo>
                      <a:pt x="2160" y="19360"/>
                    </a:lnTo>
                    <a:lnTo>
                      <a:pt x="2160" y="18560"/>
                    </a:lnTo>
                    <a:lnTo>
                      <a:pt x="2623" y="18560"/>
                    </a:lnTo>
                    <a:lnTo>
                      <a:pt x="2160" y="18560"/>
                    </a:lnTo>
                    <a:lnTo>
                      <a:pt x="2160" y="18240"/>
                    </a:lnTo>
                    <a:lnTo>
                      <a:pt x="1851" y="18240"/>
                    </a:lnTo>
                    <a:lnTo>
                      <a:pt x="2160" y="18240"/>
                    </a:lnTo>
                    <a:lnTo>
                      <a:pt x="2160" y="17760"/>
                    </a:lnTo>
                    <a:lnTo>
                      <a:pt x="2623" y="17760"/>
                    </a:lnTo>
                    <a:lnTo>
                      <a:pt x="2623" y="18240"/>
                    </a:lnTo>
                    <a:lnTo>
                      <a:pt x="2623" y="17440"/>
                    </a:lnTo>
                    <a:lnTo>
                      <a:pt x="2931" y="17440"/>
                    </a:lnTo>
                    <a:lnTo>
                      <a:pt x="2931" y="17760"/>
                    </a:lnTo>
                    <a:lnTo>
                      <a:pt x="3240" y="17760"/>
                    </a:lnTo>
                    <a:lnTo>
                      <a:pt x="3240" y="17440"/>
                    </a:lnTo>
                    <a:lnTo>
                      <a:pt x="3703" y="17440"/>
                    </a:lnTo>
                    <a:lnTo>
                      <a:pt x="3703" y="17120"/>
                    </a:lnTo>
                    <a:lnTo>
                      <a:pt x="3240" y="17120"/>
                    </a:lnTo>
                    <a:lnTo>
                      <a:pt x="3240" y="16320"/>
                    </a:lnTo>
                    <a:lnTo>
                      <a:pt x="3703" y="16320"/>
                    </a:lnTo>
                    <a:lnTo>
                      <a:pt x="3703" y="15520"/>
                    </a:lnTo>
                    <a:lnTo>
                      <a:pt x="4011" y="15520"/>
                    </a:lnTo>
                    <a:lnTo>
                      <a:pt x="4011" y="14080"/>
                    </a:lnTo>
                    <a:lnTo>
                      <a:pt x="2931" y="14080"/>
                    </a:lnTo>
                    <a:lnTo>
                      <a:pt x="2931" y="13600"/>
                    </a:lnTo>
                    <a:lnTo>
                      <a:pt x="2623" y="13600"/>
                    </a:lnTo>
                    <a:lnTo>
                      <a:pt x="2623" y="14400"/>
                    </a:lnTo>
                    <a:lnTo>
                      <a:pt x="1851" y="14400"/>
                    </a:lnTo>
                    <a:lnTo>
                      <a:pt x="1851" y="14080"/>
                    </a:lnTo>
                    <a:lnTo>
                      <a:pt x="1851" y="14400"/>
                    </a:lnTo>
                    <a:lnTo>
                      <a:pt x="1543" y="14400"/>
                    </a:lnTo>
                    <a:lnTo>
                      <a:pt x="1543" y="13600"/>
                    </a:lnTo>
                    <a:lnTo>
                      <a:pt x="1080" y="13600"/>
                    </a:lnTo>
                    <a:lnTo>
                      <a:pt x="1080" y="13280"/>
                    </a:lnTo>
                    <a:lnTo>
                      <a:pt x="1543" y="13280"/>
                    </a:lnTo>
                    <a:lnTo>
                      <a:pt x="1543" y="12960"/>
                    </a:lnTo>
                    <a:lnTo>
                      <a:pt x="771" y="12960"/>
                    </a:lnTo>
                    <a:lnTo>
                      <a:pt x="771" y="12480"/>
                    </a:lnTo>
                    <a:lnTo>
                      <a:pt x="309" y="12480"/>
                    </a:lnTo>
                    <a:lnTo>
                      <a:pt x="309" y="12960"/>
                    </a:lnTo>
                    <a:lnTo>
                      <a:pt x="0" y="12960"/>
                    </a:lnTo>
                    <a:lnTo>
                      <a:pt x="309" y="12960"/>
                    </a:lnTo>
                    <a:lnTo>
                      <a:pt x="309" y="12480"/>
                    </a:lnTo>
                    <a:lnTo>
                      <a:pt x="771" y="12480"/>
                    </a:lnTo>
                    <a:lnTo>
                      <a:pt x="771" y="11360"/>
                    </a:lnTo>
                    <a:lnTo>
                      <a:pt x="1543" y="11360"/>
                    </a:lnTo>
                    <a:lnTo>
                      <a:pt x="1543" y="11040"/>
                    </a:lnTo>
                    <a:lnTo>
                      <a:pt x="1851" y="11040"/>
                    </a:lnTo>
                    <a:lnTo>
                      <a:pt x="1851" y="10560"/>
                    </a:lnTo>
                    <a:lnTo>
                      <a:pt x="2623" y="10560"/>
                    </a:lnTo>
                    <a:lnTo>
                      <a:pt x="2623" y="10240"/>
                    </a:lnTo>
                    <a:lnTo>
                      <a:pt x="2931" y="10240"/>
                    </a:lnTo>
                    <a:lnTo>
                      <a:pt x="2931" y="9920"/>
                    </a:lnTo>
                    <a:lnTo>
                      <a:pt x="3240" y="9920"/>
                    </a:lnTo>
                    <a:lnTo>
                      <a:pt x="3240" y="9440"/>
                    </a:lnTo>
                    <a:lnTo>
                      <a:pt x="4474" y="9440"/>
                    </a:lnTo>
                    <a:lnTo>
                      <a:pt x="4474" y="9120"/>
                    </a:lnTo>
                    <a:lnTo>
                      <a:pt x="5091" y="9120"/>
                    </a:lnTo>
                    <a:lnTo>
                      <a:pt x="5091" y="8800"/>
                    </a:lnTo>
                    <a:lnTo>
                      <a:pt x="6171" y="8800"/>
                    </a:lnTo>
                    <a:lnTo>
                      <a:pt x="6171" y="8320"/>
                    </a:lnTo>
                    <a:lnTo>
                      <a:pt x="6634" y="8320"/>
                    </a:lnTo>
                    <a:lnTo>
                      <a:pt x="6634" y="7520"/>
                    </a:lnTo>
                    <a:lnTo>
                      <a:pt x="6943" y="7520"/>
                    </a:lnTo>
                    <a:lnTo>
                      <a:pt x="6943" y="7200"/>
                    </a:lnTo>
                    <a:lnTo>
                      <a:pt x="7251" y="7200"/>
                    </a:lnTo>
                    <a:lnTo>
                      <a:pt x="7251" y="6880"/>
                    </a:lnTo>
                    <a:lnTo>
                      <a:pt x="7714" y="6880"/>
                    </a:lnTo>
                    <a:lnTo>
                      <a:pt x="7714" y="6080"/>
                    </a:lnTo>
                    <a:lnTo>
                      <a:pt x="8023" y="6080"/>
                    </a:lnTo>
                    <a:lnTo>
                      <a:pt x="8023" y="5760"/>
                    </a:lnTo>
                    <a:lnTo>
                      <a:pt x="8486" y="5760"/>
                    </a:lnTo>
                    <a:lnTo>
                      <a:pt x="8486" y="4960"/>
                    </a:lnTo>
                    <a:lnTo>
                      <a:pt x="8794" y="4960"/>
                    </a:lnTo>
                    <a:lnTo>
                      <a:pt x="8794" y="5280"/>
                    </a:lnTo>
                    <a:lnTo>
                      <a:pt x="8794" y="4960"/>
                    </a:lnTo>
                    <a:lnTo>
                      <a:pt x="9566" y="4960"/>
                    </a:lnTo>
                    <a:lnTo>
                      <a:pt x="9566" y="5280"/>
                    </a:lnTo>
                    <a:lnTo>
                      <a:pt x="9874" y="5280"/>
                    </a:lnTo>
                    <a:lnTo>
                      <a:pt x="9874" y="6080"/>
                    </a:lnTo>
                    <a:lnTo>
                      <a:pt x="11263" y="6080"/>
                    </a:lnTo>
                    <a:lnTo>
                      <a:pt x="11263" y="6400"/>
                    </a:lnTo>
                    <a:lnTo>
                      <a:pt x="12497" y="6400"/>
                    </a:lnTo>
                    <a:lnTo>
                      <a:pt x="12497" y="6080"/>
                    </a:lnTo>
                    <a:lnTo>
                      <a:pt x="12806" y="6080"/>
                    </a:lnTo>
                    <a:lnTo>
                      <a:pt x="12806" y="6400"/>
                    </a:lnTo>
                    <a:lnTo>
                      <a:pt x="13577" y="6400"/>
                    </a:lnTo>
                    <a:lnTo>
                      <a:pt x="13577" y="6080"/>
                    </a:lnTo>
                    <a:lnTo>
                      <a:pt x="13886" y="6080"/>
                    </a:lnTo>
                    <a:lnTo>
                      <a:pt x="13886" y="5280"/>
                    </a:lnTo>
                    <a:lnTo>
                      <a:pt x="13114" y="5280"/>
                    </a:lnTo>
                    <a:lnTo>
                      <a:pt x="13114" y="4160"/>
                    </a:lnTo>
                    <a:lnTo>
                      <a:pt x="13577" y="4160"/>
                    </a:lnTo>
                    <a:lnTo>
                      <a:pt x="13577" y="3840"/>
                    </a:lnTo>
                    <a:lnTo>
                      <a:pt x="14194" y="3840"/>
                    </a:lnTo>
                    <a:lnTo>
                      <a:pt x="14194" y="4160"/>
                    </a:lnTo>
                    <a:lnTo>
                      <a:pt x="14657" y="4160"/>
                    </a:lnTo>
                    <a:lnTo>
                      <a:pt x="14657" y="3840"/>
                    </a:lnTo>
                    <a:lnTo>
                      <a:pt x="14966" y="3840"/>
                    </a:lnTo>
                    <a:lnTo>
                      <a:pt x="14966" y="4160"/>
                    </a:lnTo>
                    <a:lnTo>
                      <a:pt x="14966" y="3840"/>
                    </a:lnTo>
                    <a:lnTo>
                      <a:pt x="15737" y="3840"/>
                    </a:lnTo>
                    <a:lnTo>
                      <a:pt x="15737" y="4160"/>
                    </a:lnTo>
                    <a:lnTo>
                      <a:pt x="16046" y="4160"/>
                    </a:lnTo>
                    <a:lnTo>
                      <a:pt x="16046" y="3360"/>
                    </a:lnTo>
                    <a:lnTo>
                      <a:pt x="16817" y="3360"/>
                    </a:lnTo>
                    <a:lnTo>
                      <a:pt x="16817" y="2720"/>
                    </a:lnTo>
                    <a:lnTo>
                      <a:pt x="17126" y="2720"/>
                    </a:lnTo>
                    <a:lnTo>
                      <a:pt x="17126" y="2240"/>
                    </a:lnTo>
                    <a:lnTo>
                      <a:pt x="17897" y="2240"/>
                    </a:lnTo>
                    <a:lnTo>
                      <a:pt x="17897" y="2720"/>
                    </a:lnTo>
                    <a:lnTo>
                      <a:pt x="17897" y="2240"/>
                    </a:lnTo>
                    <a:lnTo>
                      <a:pt x="18669" y="2240"/>
                    </a:lnTo>
                    <a:lnTo>
                      <a:pt x="18669" y="800"/>
                    </a:lnTo>
                    <a:lnTo>
                      <a:pt x="18977" y="800"/>
                    </a:lnTo>
                    <a:lnTo>
                      <a:pt x="18977" y="0"/>
                    </a:lnTo>
                    <a:lnTo>
                      <a:pt x="19749" y="0"/>
                    </a:lnTo>
                    <a:lnTo>
                      <a:pt x="19749" y="320"/>
                    </a:lnTo>
                    <a:lnTo>
                      <a:pt x="20057" y="320"/>
                    </a:lnTo>
                    <a:lnTo>
                      <a:pt x="20057" y="1120"/>
                    </a:lnTo>
                    <a:lnTo>
                      <a:pt x="20520" y="1120"/>
                    </a:lnTo>
                    <a:lnTo>
                      <a:pt x="20520" y="1600"/>
                    </a:lnTo>
                    <a:lnTo>
                      <a:pt x="20829" y="1600"/>
                    </a:lnTo>
                    <a:lnTo>
                      <a:pt x="20829" y="1920"/>
                    </a:lnTo>
                    <a:lnTo>
                      <a:pt x="20829" y="1600"/>
                    </a:lnTo>
                    <a:lnTo>
                      <a:pt x="21137" y="1600"/>
                    </a:lnTo>
                    <a:lnTo>
                      <a:pt x="21137" y="2240"/>
                    </a:lnTo>
                    <a:lnTo>
                      <a:pt x="21600" y="2240"/>
                    </a:lnTo>
                    <a:lnTo>
                      <a:pt x="21600" y="3040"/>
                    </a:lnTo>
                    <a:lnTo>
                      <a:pt x="20520" y="3040"/>
                    </a:lnTo>
                    <a:lnTo>
                      <a:pt x="20520" y="3360"/>
                    </a:lnTo>
                    <a:lnTo>
                      <a:pt x="20057" y="3360"/>
                    </a:lnTo>
                    <a:lnTo>
                      <a:pt x="20057" y="3840"/>
                    </a:lnTo>
                    <a:lnTo>
                      <a:pt x="19749" y="3840"/>
                    </a:lnTo>
                    <a:lnTo>
                      <a:pt x="19749" y="4160"/>
                    </a:lnTo>
                    <a:lnTo>
                      <a:pt x="19440" y="4160"/>
                    </a:lnTo>
                    <a:lnTo>
                      <a:pt x="19440" y="4480"/>
                    </a:lnTo>
                    <a:lnTo>
                      <a:pt x="18977" y="4480"/>
                    </a:lnTo>
                    <a:lnTo>
                      <a:pt x="18977" y="4960"/>
                    </a:lnTo>
                    <a:lnTo>
                      <a:pt x="18669" y="4960"/>
                    </a:lnTo>
                    <a:lnTo>
                      <a:pt x="18669" y="5280"/>
                    </a:lnTo>
                    <a:lnTo>
                      <a:pt x="18206" y="5280"/>
                    </a:lnTo>
                    <a:lnTo>
                      <a:pt x="18206" y="6080"/>
                    </a:lnTo>
                    <a:lnTo>
                      <a:pt x="18669" y="6080"/>
                    </a:lnTo>
                    <a:lnTo>
                      <a:pt x="18669" y="6400"/>
                    </a:lnTo>
                    <a:lnTo>
                      <a:pt x="18977" y="6400"/>
                    </a:lnTo>
                    <a:lnTo>
                      <a:pt x="18977" y="6880"/>
                    </a:lnTo>
                    <a:lnTo>
                      <a:pt x="18669" y="6880"/>
                    </a:lnTo>
                    <a:lnTo>
                      <a:pt x="18669" y="9120"/>
                    </a:lnTo>
                    <a:lnTo>
                      <a:pt x="18206" y="9120"/>
                    </a:lnTo>
                    <a:lnTo>
                      <a:pt x="18206" y="8800"/>
                    </a:lnTo>
                    <a:lnTo>
                      <a:pt x="17897" y="8800"/>
                    </a:lnTo>
                    <a:lnTo>
                      <a:pt x="17897" y="9120"/>
                    </a:lnTo>
                    <a:lnTo>
                      <a:pt x="17126" y="9120"/>
                    </a:lnTo>
                    <a:lnTo>
                      <a:pt x="17126" y="9440"/>
                    </a:lnTo>
                    <a:lnTo>
                      <a:pt x="16817" y="9440"/>
                    </a:lnTo>
                    <a:lnTo>
                      <a:pt x="16817" y="10240"/>
                    </a:lnTo>
                    <a:lnTo>
                      <a:pt x="16046" y="10240"/>
                    </a:lnTo>
                    <a:lnTo>
                      <a:pt x="16046" y="10560"/>
                    </a:lnTo>
                    <a:lnTo>
                      <a:pt x="15737" y="10560"/>
                    </a:lnTo>
                    <a:lnTo>
                      <a:pt x="15737" y="11040"/>
                    </a:lnTo>
                    <a:lnTo>
                      <a:pt x="14966" y="11040"/>
                    </a:lnTo>
                    <a:lnTo>
                      <a:pt x="14966" y="11360"/>
                    </a:lnTo>
                    <a:lnTo>
                      <a:pt x="14657" y="11360"/>
                    </a:lnTo>
                    <a:lnTo>
                      <a:pt x="14657" y="11680"/>
                    </a:lnTo>
                    <a:lnTo>
                      <a:pt x="13886" y="11680"/>
                    </a:lnTo>
                    <a:lnTo>
                      <a:pt x="13886" y="12160"/>
                    </a:lnTo>
                    <a:lnTo>
                      <a:pt x="13577" y="12160"/>
                    </a:lnTo>
                    <a:lnTo>
                      <a:pt x="13577" y="12480"/>
                    </a:lnTo>
                    <a:lnTo>
                      <a:pt x="13114" y="12480"/>
                    </a:lnTo>
                    <a:lnTo>
                      <a:pt x="13114" y="12160"/>
                    </a:lnTo>
                    <a:lnTo>
                      <a:pt x="12806" y="12160"/>
                    </a:lnTo>
                    <a:lnTo>
                      <a:pt x="12806" y="12480"/>
                    </a:lnTo>
                    <a:lnTo>
                      <a:pt x="12034" y="12480"/>
                    </a:lnTo>
                    <a:lnTo>
                      <a:pt x="12034" y="12960"/>
                    </a:lnTo>
                    <a:lnTo>
                      <a:pt x="11263" y="12960"/>
                    </a:lnTo>
                    <a:lnTo>
                      <a:pt x="11263" y="13280"/>
                    </a:lnTo>
                    <a:lnTo>
                      <a:pt x="10954" y="13280"/>
                    </a:lnTo>
                    <a:lnTo>
                      <a:pt x="10954" y="13600"/>
                    </a:lnTo>
                    <a:lnTo>
                      <a:pt x="11263" y="13600"/>
                    </a:lnTo>
                    <a:lnTo>
                      <a:pt x="11263" y="152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6" name="Shape 203">
                <a:extLst>
                  <a:ext uri="{FF2B5EF4-FFF2-40B4-BE49-F238E27FC236}">
                    <a16:creationId xmlns:a16="http://schemas.microsoft.com/office/drawing/2014/main" id="{525CE4E6-859B-416E-9130-471C00DB82CE}"/>
                  </a:ext>
                </a:extLst>
              </p:cNvPr>
              <p:cNvSpPr/>
              <p:nvPr/>
            </p:nvSpPr>
            <p:spPr>
              <a:xfrm>
                <a:off x="1722252" y="1045867"/>
                <a:ext cx="115093" cy="145261"/>
              </a:xfrm>
              <a:custGeom>
                <a:avLst/>
                <a:gdLst/>
                <a:ahLst/>
                <a:cxnLst>
                  <a:cxn ang="0">
                    <a:pos x="wd2" y="hd2"/>
                  </a:cxn>
                  <a:cxn ang="5400000">
                    <a:pos x="wd2" y="hd2"/>
                  </a:cxn>
                  <a:cxn ang="10800000">
                    <a:pos x="wd2" y="hd2"/>
                  </a:cxn>
                  <a:cxn ang="16200000">
                    <a:pos x="wd2" y="hd2"/>
                  </a:cxn>
                </a:cxnLst>
                <a:rect l="0" t="0" r="r" b="b"/>
                <a:pathLst>
                  <a:path w="21600" h="21600" extrusionOk="0">
                    <a:moveTo>
                      <a:pt x="11263" y="15200"/>
                    </a:moveTo>
                    <a:lnTo>
                      <a:pt x="11263" y="15520"/>
                    </a:lnTo>
                    <a:lnTo>
                      <a:pt x="10954" y="15520"/>
                    </a:lnTo>
                    <a:lnTo>
                      <a:pt x="12034" y="15520"/>
                    </a:lnTo>
                    <a:lnTo>
                      <a:pt x="12034" y="16000"/>
                    </a:lnTo>
                    <a:lnTo>
                      <a:pt x="12497" y="16000"/>
                    </a:lnTo>
                    <a:lnTo>
                      <a:pt x="12497" y="16320"/>
                    </a:lnTo>
                    <a:lnTo>
                      <a:pt x="12806" y="16320"/>
                    </a:lnTo>
                    <a:lnTo>
                      <a:pt x="12806" y="16640"/>
                    </a:lnTo>
                    <a:lnTo>
                      <a:pt x="13114" y="16640"/>
                    </a:lnTo>
                    <a:lnTo>
                      <a:pt x="13114" y="17120"/>
                    </a:lnTo>
                    <a:lnTo>
                      <a:pt x="13886" y="17120"/>
                    </a:lnTo>
                    <a:lnTo>
                      <a:pt x="13886" y="18560"/>
                    </a:lnTo>
                    <a:lnTo>
                      <a:pt x="13114" y="18560"/>
                    </a:lnTo>
                    <a:lnTo>
                      <a:pt x="13114" y="19040"/>
                    </a:lnTo>
                    <a:lnTo>
                      <a:pt x="9874" y="19040"/>
                    </a:lnTo>
                    <a:lnTo>
                      <a:pt x="9874" y="19360"/>
                    </a:lnTo>
                    <a:lnTo>
                      <a:pt x="9566" y="19360"/>
                    </a:lnTo>
                    <a:lnTo>
                      <a:pt x="9566" y="19680"/>
                    </a:lnTo>
                    <a:lnTo>
                      <a:pt x="9103" y="19680"/>
                    </a:lnTo>
                    <a:lnTo>
                      <a:pt x="9103" y="20160"/>
                    </a:lnTo>
                    <a:lnTo>
                      <a:pt x="8794" y="20160"/>
                    </a:lnTo>
                    <a:lnTo>
                      <a:pt x="8794" y="20480"/>
                    </a:lnTo>
                    <a:lnTo>
                      <a:pt x="8486" y="20480"/>
                    </a:lnTo>
                    <a:lnTo>
                      <a:pt x="8486" y="21280"/>
                    </a:lnTo>
                    <a:lnTo>
                      <a:pt x="7714" y="21280"/>
                    </a:lnTo>
                    <a:lnTo>
                      <a:pt x="7714" y="20800"/>
                    </a:lnTo>
                    <a:lnTo>
                      <a:pt x="6943" y="20800"/>
                    </a:lnTo>
                    <a:lnTo>
                      <a:pt x="6943" y="21280"/>
                    </a:lnTo>
                    <a:lnTo>
                      <a:pt x="6634" y="21280"/>
                    </a:lnTo>
                    <a:lnTo>
                      <a:pt x="6634" y="21600"/>
                    </a:lnTo>
                    <a:lnTo>
                      <a:pt x="6634" y="21280"/>
                    </a:lnTo>
                    <a:lnTo>
                      <a:pt x="6171" y="21280"/>
                    </a:lnTo>
                    <a:lnTo>
                      <a:pt x="6171" y="20800"/>
                    </a:lnTo>
                    <a:lnTo>
                      <a:pt x="6171" y="21280"/>
                    </a:lnTo>
                    <a:lnTo>
                      <a:pt x="5863" y="21280"/>
                    </a:lnTo>
                    <a:lnTo>
                      <a:pt x="5863" y="20800"/>
                    </a:lnTo>
                    <a:lnTo>
                      <a:pt x="5554" y="20800"/>
                    </a:lnTo>
                    <a:lnTo>
                      <a:pt x="5554" y="20480"/>
                    </a:lnTo>
                    <a:lnTo>
                      <a:pt x="5554" y="21280"/>
                    </a:lnTo>
                    <a:lnTo>
                      <a:pt x="5091" y="21280"/>
                    </a:lnTo>
                    <a:lnTo>
                      <a:pt x="5091" y="20800"/>
                    </a:lnTo>
                    <a:lnTo>
                      <a:pt x="5091" y="21280"/>
                    </a:lnTo>
                    <a:lnTo>
                      <a:pt x="4474" y="21280"/>
                    </a:lnTo>
                    <a:lnTo>
                      <a:pt x="4474" y="21600"/>
                    </a:lnTo>
                    <a:lnTo>
                      <a:pt x="3703" y="21600"/>
                    </a:lnTo>
                    <a:lnTo>
                      <a:pt x="3703" y="21280"/>
                    </a:lnTo>
                    <a:lnTo>
                      <a:pt x="3240" y="21280"/>
                    </a:lnTo>
                    <a:lnTo>
                      <a:pt x="3240" y="20800"/>
                    </a:lnTo>
                    <a:lnTo>
                      <a:pt x="3240" y="21280"/>
                    </a:lnTo>
                    <a:lnTo>
                      <a:pt x="2623" y="21280"/>
                    </a:lnTo>
                    <a:lnTo>
                      <a:pt x="2623" y="20800"/>
                    </a:lnTo>
                    <a:lnTo>
                      <a:pt x="2931" y="20800"/>
                    </a:lnTo>
                    <a:lnTo>
                      <a:pt x="2623" y="20800"/>
                    </a:lnTo>
                    <a:lnTo>
                      <a:pt x="2623" y="20480"/>
                    </a:lnTo>
                    <a:lnTo>
                      <a:pt x="3240" y="20480"/>
                    </a:lnTo>
                    <a:lnTo>
                      <a:pt x="3240" y="20160"/>
                    </a:lnTo>
                    <a:lnTo>
                      <a:pt x="1543" y="20160"/>
                    </a:lnTo>
                    <a:lnTo>
                      <a:pt x="1543" y="19680"/>
                    </a:lnTo>
                    <a:lnTo>
                      <a:pt x="1851" y="19680"/>
                    </a:lnTo>
                    <a:lnTo>
                      <a:pt x="1851" y="19360"/>
                    </a:lnTo>
                    <a:lnTo>
                      <a:pt x="2160" y="19360"/>
                    </a:lnTo>
                    <a:lnTo>
                      <a:pt x="2160" y="18560"/>
                    </a:lnTo>
                    <a:lnTo>
                      <a:pt x="2623" y="18560"/>
                    </a:lnTo>
                    <a:lnTo>
                      <a:pt x="2160" y="18560"/>
                    </a:lnTo>
                    <a:lnTo>
                      <a:pt x="2160" y="18240"/>
                    </a:lnTo>
                    <a:lnTo>
                      <a:pt x="1851" y="18240"/>
                    </a:lnTo>
                    <a:lnTo>
                      <a:pt x="2160" y="18240"/>
                    </a:lnTo>
                    <a:lnTo>
                      <a:pt x="2160" y="17760"/>
                    </a:lnTo>
                    <a:lnTo>
                      <a:pt x="2623" y="17760"/>
                    </a:lnTo>
                    <a:lnTo>
                      <a:pt x="2623" y="18240"/>
                    </a:lnTo>
                    <a:lnTo>
                      <a:pt x="2623" y="17440"/>
                    </a:lnTo>
                    <a:lnTo>
                      <a:pt x="2931" y="17440"/>
                    </a:lnTo>
                    <a:lnTo>
                      <a:pt x="2931" y="17760"/>
                    </a:lnTo>
                    <a:lnTo>
                      <a:pt x="3240" y="17760"/>
                    </a:lnTo>
                    <a:lnTo>
                      <a:pt x="3240" y="17440"/>
                    </a:lnTo>
                    <a:lnTo>
                      <a:pt x="3703" y="17440"/>
                    </a:lnTo>
                    <a:lnTo>
                      <a:pt x="3703" y="17120"/>
                    </a:lnTo>
                    <a:lnTo>
                      <a:pt x="3240" y="17120"/>
                    </a:lnTo>
                    <a:lnTo>
                      <a:pt x="3240" y="16320"/>
                    </a:lnTo>
                    <a:lnTo>
                      <a:pt x="3703" y="16320"/>
                    </a:lnTo>
                    <a:lnTo>
                      <a:pt x="3703" y="15520"/>
                    </a:lnTo>
                    <a:lnTo>
                      <a:pt x="4011" y="15520"/>
                    </a:lnTo>
                    <a:lnTo>
                      <a:pt x="4011" y="14080"/>
                    </a:lnTo>
                    <a:lnTo>
                      <a:pt x="2931" y="14080"/>
                    </a:lnTo>
                    <a:lnTo>
                      <a:pt x="2931" y="13600"/>
                    </a:lnTo>
                    <a:lnTo>
                      <a:pt x="2623" y="13600"/>
                    </a:lnTo>
                    <a:lnTo>
                      <a:pt x="2623" y="14400"/>
                    </a:lnTo>
                    <a:lnTo>
                      <a:pt x="1851" y="14400"/>
                    </a:lnTo>
                    <a:lnTo>
                      <a:pt x="1851" y="14080"/>
                    </a:lnTo>
                    <a:lnTo>
                      <a:pt x="1851" y="14400"/>
                    </a:lnTo>
                    <a:lnTo>
                      <a:pt x="1543" y="14400"/>
                    </a:lnTo>
                    <a:lnTo>
                      <a:pt x="1543" y="13600"/>
                    </a:lnTo>
                    <a:lnTo>
                      <a:pt x="1080" y="13600"/>
                    </a:lnTo>
                    <a:lnTo>
                      <a:pt x="1080" y="13280"/>
                    </a:lnTo>
                    <a:lnTo>
                      <a:pt x="1543" y="13280"/>
                    </a:lnTo>
                    <a:lnTo>
                      <a:pt x="1543" y="12960"/>
                    </a:lnTo>
                    <a:lnTo>
                      <a:pt x="771" y="12960"/>
                    </a:lnTo>
                    <a:lnTo>
                      <a:pt x="771" y="12480"/>
                    </a:lnTo>
                    <a:lnTo>
                      <a:pt x="309" y="12480"/>
                    </a:lnTo>
                    <a:lnTo>
                      <a:pt x="309" y="12960"/>
                    </a:lnTo>
                    <a:lnTo>
                      <a:pt x="0" y="12960"/>
                    </a:lnTo>
                    <a:lnTo>
                      <a:pt x="309" y="12960"/>
                    </a:lnTo>
                    <a:lnTo>
                      <a:pt x="309" y="12480"/>
                    </a:lnTo>
                    <a:lnTo>
                      <a:pt x="771" y="12480"/>
                    </a:lnTo>
                    <a:lnTo>
                      <a:pt x="771" y="11360"/>
                    </a:lnTo>
                    <a:lnTo>
                      <a:pt x="1543" y="11360"/>
                    </a:lnTo>
                    <a:lnTo>
                      <a:pt x="1543" y="11040"/>
                    </a:lnTo>
                    <a:lnTo>
                      <a:pt x="1851" y="11040"/>
                    </a:lnTo>
                    <a:lnTo>
                      <a:pt x="1851" y="10560"/>
                    </a:lnTo>
                    <a:lnTo>
                      <a:pt x="2623" y="10560"/>
                    </a:lnTo>
                    <a:lnTo>
                      <a:pt x="2623" y="10240"/>
                    </a:lnTo>
                    <a:lnTo>
                      <a:pt x="2931" y="10240"/>
                    </a:lnTo>
                    <a:lnTo>
                      <a:pt x="2931" y="9920"/>
                    </a:lnTo>
                    <a:lnTo>
                      <a:pt x="3240" y="9920"/>
                    </a:lnTo>
                    <a:lnTo>
                      <a:pt x="3240" y="9440"/>
                    </a:lnTo>
                    <a:lnTo>
                      <a:pt x="4474" y="9440"/>
                    </a:lnTo>
                    <a:lnTo>
                      <a:pt x="4474" y="9120"/>
                    </a:lnTo>
                    <a:lnTo>
                      <a:pt x="5091" y="9120"/>
                    </a:lnTo>
                    <a:lnTo>
                      <a:pt x="5091" y="8800"/>
                    </a:lnTo>
                    <a:lnTo>
                      <a:pt x="6171" y="8800"/>
                    </a:lnTo>
                    <a:lnTo>
                      <a:pt x="6171" y="8320"/>
                    </a:lnTo>
                    <a:lnTo>
                      <a:pt x="6634" y="8320"/>
                    </a:lnTo>
                    <a:lnTo>
                      <a:pt x="6634" y="7520"/>
                    </a:lnTo>
                    <a:lnTo>
                      <a:pt x="6943" y="7520"/>
                    </a:lnTo>
                    <a:lnTo>
                      <a:pt x="6943" y="7200"/>
                    </a:lnTo>
                    <a:lnTo>
                      <a:pt x="7251" y="7200"/>
                    </a:lnTo>
                    <a:lnTo>
                      <a:pt x="7251" y="6880"/>
                    </a:lnTo>
                    <a:lnTo>
                      <a:pt x="7714" y="6880"/>
                    </a:lnTo>
                    <a:lnTo>
                      <a:pt x="7714" y="6080"/>
                    </a:lnTo>
                    <a:lnTo>
                      <a:pt x="8023" y="6080"/>
                    </a:lnTo>
                    <a:lnTo>
                      <a:pt x="8023" y="5760"/>
                    </a:lnTo>
                    <a:lnTo>
                      <a:pt x="8486" y="5760"/>
                    </a:lnTo>
                    <a:lnTo>
                      <a:pt x="8486" y="4960"/>
                    </a:lnTo>
                    <a:lnTo>
                      <a:pt x="8794" y="4960"/>
                    </a:lnTo>
                    <a:lnTo>
                      <a:pt x="8794" y="5280"/>
                    </a:lnTo>
                    <a:lnTo>
                      <a:pt x="8794" y="4960"/>
                    </a:lnTo>
                    <a:lnTo>
                      <a:pt x="9566" y="4960"/>
                    </a:lnTo>
                    <a:lnTo>
                      <a:pt x="9566" y="5280"/>
                    </a:lnTo>
                    <a:lnTo>
                      <a:pt x="9874" y="5280"/>
                    </a:lnTo>
                    <a:lnTo>
                      <a:pt x="9874" y="6080"/>
                    </a:lnTo>
                    <a:lnTo>
                      <a:pt x="11263" y="6080"/>
                    </a:lnTo>
                    <a:lnTo>
                      <a:pt x="11263" y="6400"/>
                    </a:lnTo>
                    <a:lnTo>
                      <a:pt x="12497" y="6400"/>
                    </a:lnTo>
                    <a:lnTo>
                      <a:pt x="12497" y="6080"/>
                    </a:lnTo>
                    <a:lnTo>
                      <a:pt x="12806" y="6080"/>
                    </a:lnTo>
                    <a:lnTo>
                      <a:pt x="12806" y="6400"/>
                    </a:lnTo>
                    <a:lnTo>
                      <a:pt x="13577" y="6400"/>
                    </a:lnTo>
                    <a:lnTo>
                      <a:pt x="13577" y="6080"/>
                    </a:lnTo>
                    <a:lnTo>
                      <a:pt x="13886" y="6080"/>
                    </a:lnTo>
                    <a:lnTo>
                      <a:pt x="13886" y="5280"/>
                    </a:lnTo>
                    <a:lnTo>
                      <a:pt x="13114" y="5280"/>
                    </a:lnTo>
                    <a:lnTo>
                      <a:pt x="13114" y="4160"/>
                    </a:lnTo>
                    <a:lnTo>
                      <a:pt x="13577" y="4160"/>
                    </a:lnTo>
                    <a:lnTo>
                      <a:pt x="13577" y="3840"/>
                    </a:lnTo>
                    <a:lnTo>
                      <a:pt x="14194" y="3840"/>
                    </a:lnTo>
                    <a:lnTo>
                      <a:pt x="14194" y="4160"/>
                    </a:lnTo>
                    <a:lnTo>
                      <a:pt x="14657" y="4160"/>
                    </a:lnTo>
                    <a:lnTo>
                      <a:pt x="14657" y="3840"/>
                    </a:lnTo>
                    <a:lnTo>
                      <a:pt x="14966" y="3840"/>
                    </a:lnTo>
                    <a:lnTo>
                      <a:pt x="14966" y="4160"/>
                    </a:lnTo>
                    <a:lnTo>
                      <a:pt x="14966" y="3840"/>
                    </a:lnTo>
                    <a:lnTo>
                      <a:pt x="15737" y="3840"/>
                    </a:lnTo>
                    <a:lnTo>
                      <a:pt x="15737" y="4160"/>
                    </a:lnTo>
                    <a:lnTo>
                      <a:pt x="16046" y="4160"/>
                    </a:lnTo>
                    <a:lnTo>
                      <a:pt x="16046" y="3360"/>
                    </a:lnTo>
                    <a:lnTo>
                      <a:pt x="16817" y="3360"/>
                    </a:lnTo>
                    <a:lnTo>
                      <a:pt x="16817" y="2720"/>
                    </a:lnTo>
                    <a:lnTo>
                      <a:pt x="17126" y="2720"/>
                    </a:lnTo>
                    <a:lnTo>
                      <a:pt x="17126" y="2240"/>
                    </a:lnTo>
                    <a:lnTo>
                      <a:pt x="17897" y="2240"/>
                    </a:lnTo>
                    <a:lnTo>
                      <a:pt x="17897" y="2720"/>
                    </a:lnTo>
                    <a:lnTo>
                      <a:pt x="17897" y="2240"/>
                    </a:lnTo>
                    <a:lnTo>
                      <a:pt x="18669" y="2240"/>
                    </a:lnTo>
                    <a:lnTo>
                      <a:pt x="18669" y="800"/>
                    </a:lnTo>
                    <a:lnTo>
                      <a:pt x="18977" y="800"/>
                    </a:lnTo>
                    <a:lnTo>
                      <a:pt x="18977" y="0"/>
                    </a:lnTo>
                    <a:lnTo>
                      <a:pt x="19749" y="0"/>
                    </a:lnTo>
                    <a:lnTo>
                      <a:pt x="19749" y="320"/>
                    </a:lnTo>
                    <a:lnTo>
                      <a:pt x="20057" y="320"/>
                    </a:lnTo>
                    <a:lnTo>
                      <a:pt x="20057" y="1120"/>
                    </a:lnTo>
                    <a:lnTo>
                      <a:pt x="20520" y="1120"/>
                    </a:lnTo>
                    <a:lnTo>
                      <a:pt x="20520" y="1600"/>
                    </a:lnTo>
                    <a:lnTo>
                      <a:pt x="20829" y="1600"/>
                    </a:lnTo>
                    <a:lnTo>
                      <a:pt x="20829" y="1920"/>
                    </a:lnTo>
                    <a:lnTo>
                      <a:pt x="20829" y="1600"/>
                    </a:lnTo>
                    <a:lnTo>
                      <a:pt x="21137" y="1600"/>
                    </a:lnTo>
                    <a:lnTo>
                      <a:pt x="21137" y="2240"/>
                    </a:lnTo>
                    <a:lnTo>
                      <a:pt x="21600" y="2240"/>
                    </a:lnTo>
                    <a:lnTo>
                      <a:pt x="21600" y="3040"/>
                    </a:lnTo>
                    <a:lnTo>
                      <a:pt x="20520" y="3040"/>
                    </a:lnTo>
                    <a:lnTo>
                      <a:pt x="20520" y="3360"/>
                    </a:lnTo>
                    <a:lnTo>
                      <a:pt x="20057" y="3360"/>
                    </a:lnTo>
                    <a:lnTo>
                      <a:pt x="20057" y="3840"/>
                    </a:lnTo>
                    <a:lnTo>
                      <a:pt x="19749" y="3840"/>
                    </a:lnTo>
                    <a:lnTo>
                      <a:pt x="19749" y="4160"/>
                    </a:lnTo>
                    <a:lnTo>
                      <a:pt x="19440" y="4160"/>
                    </a:lnTo>
                    <a:lnTo>
                      <a:pt x="19440" y="4480"/>
                    </a:lnTo>
                    <a:lnTo>
                      <a:pt x="18977" y="4480"/>
                    </a:lnTo>
                    <a:lnTo>
                      <a:pt x="18977" y="4960"/>
                    </a:lnTo>
                    <a:lnTo>
                      <a:pt x="18669" y="4960"/>
                    </a:lnTo>
                    <a:lnTo>
                      <a:pt x="18669" y="5280"/>
                    </a:lnTo>
                    <a:lnTo>
                      <a:pt x="18206" y="5280"/>
                    </a:lnTo>
                    <a:lnTo>
                      <a:pt x="18206" y="6080"/>
                    </a:lnTo>
                    <a:lnTo>
                      <a:pt x="18669" y="6080"/>
                    </a:lnTo>
                    <a:lnTo>
                      <a:pt x="18669" y="6400"/>
                    </a:lnTo>
                    <a:lnTo>
                      <a:pt x="18977" y="6400"/>
                    </a:lnTo>
                    <a:lnTo>
                      <a:pt x="18977" y="6880"/>
                    </a:lnTo>
                    <a:lnTo>
                      <a:pt x="18669" y="6880"/>
                    </a:lnTo>
                    <a:lnTo>
                      <a:pt x="18669" y="9120"/>
                    </a:lnTo>
                    <a:lnTo>
                      <a:pt x="18206" y="9120"/>
                    </a:lnTo>
                    <a:lnTo>
                      <a:pt x="18206" y="8800"/>
                    </a:lnTo>
                    <a:lnTo>
                      <a:pt x="17897" y="8800"/>
                    </a:lnTo>
                    <a:lnTo>
                      <a:pt x="17897" y="9120"/>
                    </a:lnTo>
                    <a:lnTo>
                      <a:pt x="17126" y="9120"/>
                    </a:lnTo>
                    <a:lnTo>
                      <a:pt x="17126" y="9440"/>
                    </a:lnTo>
                    <a:lnTo>
                      <a:pt x="16817" y="9440"/>
                    </a:lnTo>
                    <a:lnTo>
                      <a:pt x="16817" y="10240"/>
                    </a:lnTo>
                    <a:lnTo>
                      <a:pt x="16046" y="10240"/>
                    </a:lnTo>
                    <a:lnTo>
                      <a:pt x="16046" y="10560"/>
                    </a:lnTo>
                    <a:lnTo>
                      <a:pt x="15737" y="10560"/>
                    </a:lnTo>
                    <a:lnTo>
                      <a:pt x="15737" y="11040"/>
                    </a:lnTo>
                    <a:lnTo>
                      <a:pt x="14966" y="11040"/>
                    </a:lnTo>
                    <a:lnTo>
                      <a:pt x="14966" y="11360"/>
                    </a:lnTo>
                    <a:lnTo>
                      <a:pt x="14657" y="11360"/>
                    </a:lnTo>
                    <a:lnTo>
                      <a:pt x="14657" y="11680"/>
                    </a:lnTo>
                    <a:lnTo>
                      <a:pt x="13886" y="11680"/>
                    </a:lnTo>
                    <a:lnTo>
                      <a:pt x="13886" y="12160"/>
                    </a:lnTo>
                    <a:lnTo>
                      <a:pt x="13577" y="12160"/>
                    </a:lnTo>
                    <a:lnTo>
                      <a:pt x="13577" y="12480"/>
                    </a:lnTo>
                    <a:lnTo>
                      <a:pt x="13114" y="12480"/>
                    </a:lnTo>
                    <a:lnTo>
                      <a:pt x="13114" y="12160"/>
                    </a:lnTo>
                    <a:lnTo>
                      <a:pt x="12806" y="12160"/>
                    </a:lnTo>
                    <a:lnTo>
                      <a:pt x="12806" y="12480"/>
                    </a:lnTo>
                    <a:lnTo>
                      <a:pt x="12034" y="12480"/>
                    </a:lnTo>
                    <a:lnTo>
                      <a:pt x="12034" y="12960"/>
                    </a:lnTo>
                    <a:lnTo>
                      <a:pt x="11263" y="12960"/>
                    </a:lnTo>
                    <a:lnTo>
                      <a:pt x="11263" y="13280"/>
                    </a:lnTo>
                    <a:lnTo>
                      <a:pt x="10954" y="13280"/>
                    </a:lnTo>
                    <a:lnTo>
                      <a:pt x="10954" y="13600"/>
                    </a:lnTo>
                    <a:lnTo>
                      <a:pt x="11263" y="13600"/>
                    </a:lnTo>
                    <a:lnTo>
                      <a:pt x="11263" y="152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7" name="Shape 204">
                <a:extLst>
                  <a:ext uri="{FF2B5EF4-FFF2-40B4-BE49-F238E27FC236}">
                    <a16:creationId xmlns:a16="http://schemas.microsoft.com/office/drawing/2014/main" id="{CB5A0C6D-0E82-4DB2-858A-CA6E25DC2248}"/>
                  </a:ext>
                </a:extLst>
              </p:cNvPr>
              <p:cNvSpPr/>
              <p:nvPr/>
            </p:nvSpPr>
            <p:spPr>
              <a:xfrm>
                <a:off x="2177683" y="2285413"/>
                <a:ext cx="56725" cy="68865"/>
              </a:xfrm>
              <a:custGeom>
                <a:avLst/>
                <a:gdLst/>
                <a:ahLst/>
                <a:cxnLst>
                  <a:cxn ang="0">
                    <a:pos x="wd2" y="hd2"/>
                  </a:cxn>
                  <a:cxn ang="5400000">
                    <a:pos x="wd2" y="hd2"/>
                  </a:cxn>
                  <a:cxn ang="10800000">
                    <a:pos x="wd2" y="hd2"/>
                  </a:cxn>
                  <a:cxn ang="16200000">
                    <a:pos x="wd2" y="hd2"/>
                  </a:cxn>
                </a:cxnLst>
                <a:rect l="0" t="0" r="r" b="b"/>
                <a:pathLst>
                  <a:path w="21600" h="21600" extrusionOk="0">
                    <a:moveTo>
                      <a:pt x="2191" y="0"/>
                    </a:moveTo>
                    <a:lnTo>
                      <a:pt x="2191" y="675"/>
                    </a:lnTo>
                    <a:lnTo>
                      <a:pt x="2817" y="675"/>
                    </a:lnTo>
                    <a:lnTo>
                      <a:pt x="2817" y="0"/>
                    </a:lnTo>
                    <a:lnTo>
                      <a:pt x="3757" y="0"/>
                    </a:lnTo>
                    <a:lnTo>
                      <a:pt x="3757" y="675"/>
                    </a:lnTo>
                    <a:lnTo>
                      <a:pt x="4383" y="675"/>
                    </a:lnTo>
                    <a:lnTo>
                      <a:pt x="4383" y="2363"/>
                    </a:lnTo>
                    <a:lnTo>
                      <a:pt x="5322" y="2363"/>
                    </a:lnTo>
                    <a:lnTo>
                      <a:pt x="5322" y="1688"/>
                    </a:lnTo>
                    <a:lnTo>
                      <a:pt x="6574" y="1688"/>
                    </a:lnTo>
                    <a:lnTo>
                      <a:pt x="6574" y="2363"/>
                    </a:lnTo>
                    <a:lnTo>
                      <a:pt x="7513" y="2363"/>
                    </a:lnTo>
                    <a:lnTo>
                      <a:pt x="7513" y="3038"/>
                    </a:lnTo>
                    <a:lnTo>
                      <a:pt x="8139" y="3038"/>
                    </a:lnTo>
                    <a:lnTo>
                      <a:pt x="8139" y="4050"/>
                    </a:lnTo>
                    <a:lnTo>
                      <a:pt x="10330" y="4050"/>
                    </a:lnTo>
                    <a:lnTo>
                      <a:pt x="10330" y="4725"/>
                    </a:lnTo>
                    <a:lnTo>
                      <a:pt x="10957" y="4725"/>
                    </a:lnTo>
                    <a:lnTo>
                      <a:pt x="10957" y="5400"/>
                    </a:lnTo>
                    <a:lnTo>
                      <a:pt x="11896" y="5400"/>
                    </a:lnTo>
                    <a:lnTo>
                      <a:pt x="11896" y="6413"/>
                    </a:lnTo>
                    <a:lnTo>
                      <a:pt x="12522" y="6413"/>
                    </a:lnTo>
                    <a:lnTo>
                      <a:pt x="12522" y="7088"/>
                    </a:lnTo>
                    <a:lnTo>
                      <a:pt x="14713" y="7088"/>
                    </a:lnTo>
                    <a:lnTo>
                      <a:pt x="14713" y="8775"/>
                    </a:lnTo>
                    <a:lnTo>
                      <a:pt x="15652" y="8775"/>
                    </a:lnTo>
                    <a:lnTo>
                      <a:pt x="15652" y="9450"/>
                    </a:lnTo>
                    <a:lnTo>
                      <a:pt x="16278" y="9450"/>
                    </a:lnTo>
                    <a:lnTo>
                      <a:pt x="16278" y="10463"/>
                    </a:lnTo>
                    <a:lnTo>
                      <a:pt x="16904" y="10463"/>
                    </a:lnTo>
                    <a:lnTo>
                      <a:pt x="16904" y="11137"/>
                    </a:lnTo>
                    <a:lnTo>
                      <a:pt x="17843" y="11137"/>
                    </a:lnTo>
                    <a:lnTo>
                      <a:pt x="17843" y="11812"/>
                    </a:lnTo>
                    <a:lnTo>
                      <a:pt x="18470" y="11812"/>
                    </a:lnTo>
                    <a:lnTo>
                      <a:pt x="18470" y="12825"/>
                    </a:lnTo>
                    <a:lnTo>
                      <a:pt x="19409" y="12825"/>
                    </a:lnTo>
                    <a:lnTo>
                      <a:pt x="19409" y="13500"/>
                    </a:lnTo>
                    <a:lnTo>
                      <a:pt x="20035" y="13500"/>
                    </a:lnTo>
                    <a:lnTo>
                      <a:pt x="20035" y="14175"/>
                    </a:lnTo>
                    <a:lnTo>
                      <a:pt x="20661" y="14175"/>
                    </a:lnTo>
                    <a:lnTo>
                      <a:pt x="20661" y="15187"/>
                    </a:lnTo>
                    <a:lnTo>
                      <a:pt x="21600" y="15187"/>
                    </a:lnTo>
                    <a:lnTo>
                      <a:pt x="21600" y="17550"/>
                    </a:lnTo>
                    <a:lnTo>
                      <a:pt x="20661" y="17550"/>
                    </a:lnTo>
                    <a:lnTo>
                      <a:pt x="20661" y="18225"/>
                    </a:lnTo>
                    <a:lnTo>
                      <a:pt x="21600" y="18225"/>
                    </a:lnTo>
                    <a:lnTo>
                      <a:pt x="21600" y="19237"/>
                    </a:lnTo>
                    <a:lnTo>
                      <a:pt x="20661" y="19237"/>
                    </a:lnTo>
                    <a:lnTo>
                      <a:pt x="20661" y="20587"/>
                    </a:lnTo>
                    <a:lnTo>
                      <a:pt x="20035" y="20587"/>
                    </a:lnTo>
                    <a:lnTo>
                      <a:pt x="20035" y="21600"/>
                    </a:lnTo>
                    <a:lnTo>
                      <a:pt x="19409" y="21600"/>
                    </a:lnTo>
                    <a:lnTo>
                      <a:pt x="19409" y="19912"/>
                    </a:lnTo>
                    <a:lnTo>
                      <a:pt x="18470" y="19912"/>
                    </a:lnTo>
                    <a:lnTo>
                      <a:pt x="18470" y="18225"/>
                    </a:lnTo>
                    <a:lnTo>
                      <a:pt x="17843" y="18225"/>
                    </a:lnTo>
                    <a:lnTo>
                      <a:pt x="17843" y="17550"/>
                    </a:lnTo>
                    <a:lnTo>
                      <a:pt x="18470" y="17550"/>
                    </a:lnTo>
                    <a:lnTo>
                      <a:pt x="18470" y="15862"/>
                    </a:lnTo>
                    <a:lnTo>
                      <a:pt x="17843" y="15862"/>
                    </a:lnTo>
                    <a:lnTo>
                      <a:pt x="17843" y="13500"/>
                    </a:lnTo>
                    <a:lnTo>
                      <a:pt x="16904" y="13500"/>
                    </a:lnTo>
                    <a:lnTo>
                      <a:pt x="16904" y="11812"/>
                    </a:lnTo>
                    <a:lnTo>
                      <a:pt x="16278" y="11812"/>
                    </a:lnTo>
                    <a:lnTo>
                      <a:pt x="16278" y="11137"/>
                    </a:lnTo>
                    <a:lnTo>
                      <a:pt x="15652" y="11137"/>
                    </a:lnTo>
                    <a:lnTo>
                      <a:pt x="15652" y="10463"/>
                    </a:lnTo>
                    <a:lnTo>
                      <a:pt x="14713" y="10463"/>
                    </a:lnTo>
                    <a:lnTo>
                      <a:pt x="14713" y="9450"/>
                    </a:lnTo>
                    <a:lnTo>
                      <a:pt x="13461" y="9450"/>
                    </a:lnTo>
                    <a:lnTo>
                      <a:pt x="13461" y="8775"/>
                    </a:lnTo>
                    <a:lnTo>
                      <a:pt x="12522" y="8775"/>
                    </a:lnTo>
                    <a:lnTo>
                      <a:pt x="12522" y="7763"/>
                    </a:lnTo>
                    <a:lnTo>
                      <a:pt x="11896" y="7763"/>
                    </a:lnTo>
                    <a:lnTo>
                      <a:pt x="11896" y="7088"/>
                    </a:lnTo>
                    <a:lnTo>
                      <a:pt x="10330" y="7088"/>
                    </a:lnTo>
                    <a:lnTo>
                      <a:pt x="10330" y="6413"/>
                    </a:lnTo>
                    <a:lnTo>
                      <a:pt x="9704" y="6413"/>
                    </a:lnTo>
                    <a:lnTo>
                      <a:pt x="9704" y="5400"/>
                    </a:lnTo>
                    <a:lnTo>
                      <a:pt x="8765" y="5400"/>
                    </a:lnTo>
                    <a:lnTo>
                      <a:pt x="8765" y="4725"/>
                    </a:lnTo>
                    <a:lnTo>
                      <a:pt x="7513" y="4725"/>
                    </a:lnTo>
                    <a:lnTo>
                      <a:pt x="7513" y="4050"/>
                    </a:lnTo>
                    <a:lnTo>
                      <a:pt x="5322" y="4050"/>
                    </a:lnTo>
                    <a:lnTo>
                      <a:pt x="5322" y="3038"/>
                    </a:lnTo>
                    <a:lnTo>
                      <a:pt x="1565" y="3038"/>
                    </a:lnTo>
                    <a:lnTo>
                      <a:pt x="1565" y="2363"/>
                    </a:lnTo>
                    <a:lnTo>
                      <a:pt x="626" y="2363"/>
                    </a:lnTo>
                    <a:lnTo>
                      <a:pt x="626" y="1688"/>
                    </a:lnTo>
                    <a:lnTo>
                      <a:pt x="0" y="1688"/>
                    </a:lnTo>
                    <a:lnTo>
                      <a:pt x="0" y="675"/>
                    </a:lnTo>
                    <a:lnTo>
                      <a:pt x="626" y="675"/>
                    </a:lnTo>
                    <a:lnTo>
                      <a:pt x="626" y="0"/>
                    </a:lnTo>
                    <a:lnTo>
                      <a:pt x="2191"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8" name="Shape 205">
                <a:extLst>
                  <a:ext uri="{FF2B5EF4-FFF2-40B4-BE49-F238E27FC236}">
                    <a16:creationId xmlns:a16="http://schemas.microsoft.com/office/drawing/2014/main" id="{6F3FF59A-7424-461B-9E80-4F1A5A8C1D6A}"/>
                  </a:ext>
                </a:extLst>
              </p:cNvPr>
              <p:cNvSpPr/>
              <p:nvPr/>
            </p:nvSpPr>
            <p:spPr>
              <a:xfrm>
                <a:off x="2177683" y="2285413"/>
                <a:ext cx="56725" cy="68865"/>
              </a:xfrm>
              <a:custGeom>
                <a:avLst/>
                <a:gdLst/>
                <a:ahLst/>
                <a:cxnLst>
                  <a:cxn ang="0">
                    <a:pos x="wd2" y="hd2"/>
                  </a:cxn>
                  <a:cxn ang="5400000">
                    <a:pos x="wd2" y="hd2"/>
                  </a:cxn>
                  <a:cxn ang="10800000">
                    <a:pos x="wd2" y="hd2"/>
                  </a:cxn>
                  <a:cxn ang="16200000">
                    <a:pos x="wd2" y="hd2"/>
                  </a:cxn>
                </a:cxnLst>
                <a:rect l="0" t="0" r="r" b="b"/>
                <a:pathLst>
                  <a:path w="21600" h="21600" extrusionOk="0">
                    <a:moveTo>
                      <a:pt x="2191" y="0"/>
                    </a:moveTo>
                    <a:lnTo>
                      <a:pt x="2191" y="675"/>
                    </a:lnTo>
                    <a:lnTo>
                      <a:pt x="2817" y="675"/>
                    </a:lnTo>
                    <a:lnTo>
                      <a:pt x="2817" y="0"/>
                    </a:lnTo>
                    <a:lnTo>
                      <a:pt x="3757" y="0"/>
                    </a:lnTo>
                    <a:lnTo>
                      <a:pt x="3757" y="675"/>
                    </a:lnTo>
                    <a:lnTo>
                      <a:pt x="4383" y="675"/>
                    </a:lnTo>
                    <a:lnTo>
                      <a:pt x="4383" y="2363"/>
                    </a:lnTo>
                    <a:lnTo>
                      <a:pt x="5322" y="2363"/>
                    </a:lnTo>
                    <a:lnTo>
                      <a:pt x="5322" y="1688"/>
                    </a:lnTo>
                    <a:lnTo>
                      <a:pt x="6574" y="1688"/>
                    </a:lnTo>
                    <a:lnTo>
                      <a:pt x="6574" y="2363"/>
                    </a:lnTo>
                    <a:lnTo>
                      <a:pt x="7513" y="2363"/>
                    </a:lnTo>
                    <a:lnTo>
                      <a:pt x="7513" y="3038"/>
                    </a:lnTo>
                    <a:lnTo>
                      <a:pt x="8139" y="3038"/>
                    </a:lnTo>
                    <a:lnTo>
                      <a:pt x="8139" y="4050"/>
                    </a:lnTo>
                    <a:lnTo>
                      <a:pt x="10330" y="4050"/>
                    </a:lnTo>
                    <a:lnTo>
                      <a:pt x="10330" y="4725"/>
                    </a:lnTo>
                    <a:lnTo>
                      <a:pt x="10957" y="4725"/>
                    </a:lnTo>
                    <a:lnTo>
                      <a:pt x="10957" y="5400"/>
                    </a:lnTo>
                    <a:lnTo>
                      <a:pt x="11896" y="5400"/>
                    </a:lnTo>
                    <a:lnTo>
                      <a:pt x="11896" y="6413"/>
                    </a:lnTo>
                    <a:lnTo>
                      <a:pt x="12522" y="6413"/>
                    </a:lnTo>
                    <a:lnTo>
                      <a:pt x="12522" y="7088"/>
                    </a:lnTo>
                    <a:lnTo>
                      <a:pt x="14713" y="7088"/>
                    </a:lnTo>
                    <a:lnTo>
                      <a:pt x="14713" y="8775"/>
                    </a:lnTo>
                    <a:lnTo>
                      <a:pt x="15652" y="8775"/>
                    </a:lnTo>
                    <a:lnTo>
                      <a:pt x="15652" y="9450"/>
                    </a:lnTo>
                    <a:lnTo>
                      <a:pt x="16278" y="9450"/>
                    </a:lnTo>
                    <a:lnTo>
                      <a:pt x="16278" y="10463"/>
                    </a:lnTo>
                    <a:lnTo>
                      <a:pt x="16904" y="10463"/>
                    </a:lnTo>
                    <a:lnTo>
                      <a:pt x="16904" y="11137"/>
                    </a:lnTo>
                    <a:lnTo>
                      <a:pt x="17843" y="11137"/>
                    </a:lnTo>
                    <a:lnTo>
                      <a:pt x="17843" y="11812"/>
                    </a:lnTo>
                    <a:lnTo>
                      <a:pt x="18470" y="11812"/>
                    </a:lnTo>
                    <a:lnTo>
                      <a:pt x="18470" y="12825"/>
                    </a:lnTo>
                    <a:lnTo>
                      <a:pt x="19409" y="12825"/>
                    </a:lnTo>
                    <a:lnTo>
                      <a:pt x="19409" y="13500"/>
                    </a:lnTo>
                    <a:lnTo>
                      <a:pt x="20035" y="13500"/>
                    </a:lnTo>
                    <a:lnTo>
                      <a:pt x="20035" y="14175"/>
                    </a:lnTo>
                    <a:lnTo>
                      <a:pt x="20661" y="14175"/>
                    </a:lnTo>
                    <a:lnTo>
                      <a:pt x="20661" y="15187"/>
                    </a:lnTo>
                    <a:lnTo>
                      <a:pt x="21600" y="15187"/>
                    </a:lnTo>
                    <a:lnTo>
                      <a:pt x="21600" y="17550"/>
                    </a:lnTo>
                    <a:lnTo>
                      <a:pt x="20661" y="17550"/>
                    </a:lnTo>
                    <a:lnTo>
                      <a:pt x="20661" y="18225"/>
                    </a:lnTo>
                    <a:lnTo>
                      <a:pt x="21600" y="18225"/>
                    </a:lnTo>
                    <a:lnTo>
                      <a:pt x="21600" y="19237"/>
                    </a:lnTo>
                    <a:lnTo>
                      <a:pt x="20661" y="19237"/>
                    </a:lnTo>
                    <a:lnTo>
                      <a:pt x="20661" y="20587"/>
                    </a:lnTo>
                    <a:lnTo>
                      <a:pt x="20035" y="20587"/>
                    </a:lnTo>
                    <a:lnTo>
                      <a:pt x="20035" y="21600"/>
                    </a:lnTo>
                    <a:lnTo>
                      <a:pt x="19409" y="21600"/>
                    </a:lnTo>
                    <a:lnTo>
                      <a:pt x="19409" y="19912"/>
                    </a:lnTo>
                    <a:lnTo>
                      <a:pt x="18470" y="19912"/>
                    </a:lnTo>
                    <a:lnTo>
                      <a:pt x="18470" y="18225"/>
                    </a:lnTo>
                    <a:lnTo>
                      <a:pt x="17843" y="18225"/>
                    </a:lnTo>
                    <a:lnTo>
                      <a:pt x="17843" y="17550"/>
                    </a:lnTo>
                    <a:lnTo>
                      <a:pt x="18470" y="17550"/>
                    </a:lnTo>
                    <a:lnTo>
                      <a:pt x="18470" y="15862"/>
                    </a:lnTo>
                    <a:lnTo>
                      <a:pt x="17843" y="15862"/>
                    </a:lnTo>
                    <a:lnTo>
                      <a:pt x="17843" y="13500"/>
                    </a:lnTo>
                    <a:lnTo>
                      <a:pt x="16904" y="13500"/>
                    </a:lnTo>
                    <a:lnTo>
                      <a:pt x="16904" y="11812"/>
                    </a:lnTo>
                    <a:lnTo>
                      <a:pt x="16278" y="11812"/>
                    </a:lnTo>
                    <a:lnTo>
                      <a:pt x="16278" y="11137"/>
                    </a:lnTo>
                    <a:lnTo>
                      <a:pt x="15652" y="11137"/>
                    </a:lnTo>
                    <a:lnTo>
                      <a:pt x="15652" y="10463"/>
                    </a:lnTo>
                    <a:lnTo>
                      <a:pt x="14713" y="10463"/>
                    </a:lnTo>
                    <a:lnTo>
                      <a:pt x="14713" y="9450"/>
                    </a:lnTo>
                    <a:lnTo>
                      <a:pt x="13461" y="9450"/>
                    </a:lnTo>
                    <a:lnTo>
                      <a:pt x="13461" y="8775"/>
                    </a:lnTo>
                    <a:lnTo>
                      <a:pt x="12522" y="8775"/>
                    </a:lnTo>
                    <a:lnTo>
                      <a:pt x="12522" y="7763"/>
                    </a:lnTo>
                    <a:lnTo>
                      <a:pt x="11896" y="7763"/>
                    </a:lnTo>
                    <a:lnTo>
                      <a:pt x="11896" y="7088"/>
                    </a:lnTo>
                    <a:lnTo>
                      <a:pt x="10330" y="7088"/>
                    </a:lnTo>
                    <a:lnTo>
                      <a:pt x="10330" y="6413"/>
                    </a:lnTo>
                    <a:lnTo>
                      <a:pt x="9704" y="6413"/>
                    </a:lnTo>
                    <a:lnTo>
                      <a:pt x="9704" y="5400"/>
                    </a:lnTo>
                    <a:lnTo>
                      <a:pt x="8765" y="5400"/>
                    </a:lnTo>
                    <a:lnTo>
                      <a:pt x="8765" y="4725"/>
                    </a:lnTo>
                    <a:lnTo>
                      <a:pt x="7513" y="4725"/>
                    </a:lnTo>
                    <a:lnTo>
                      <a:pt x="7513" y="4050"/>
                    </a:lnTo>
                    <a:lnTo>
                      <a:pt x="5322" y="4050"/>
                    </a:lnTo>
                    <a:lnTo>
                      <a:pt x="5322" y="3038"/>
                    </a:lnTo>
                    <a:lnTo>
                      <a:pt x="1565" y="3038"/>
                    </a:lnTo>
                    <a:lnTo>
                      <a:pt x="1565" y="2363"/>
                    </a:lnTo>
                    <a:lnTo>
                      <a:pt x="626" y="2363"/>
                    </a:lnTo>
                    <a:lnTo>
                      <a:pt x="626" y="1688"/>
                    </a:lnTo>
                    <a:lnTo>
                      <a:pt x="0" y="1688"/>
                    </a:lnTo>
                    <a:lnTo>
                      <a:pt x="0" y="675"/>
                    </a:lnTo>
                    <a:lnTo>
                      <a:pt x="626" y="675"/>
                    </a:lnTo>
                    <a:lnTo>
                      <a:pt x="626" y="0"/>
                    </a:lnTo>
                    <a:lnTo>
                      <a:pt x="2191"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9" name="Shape 206">
                <a:extLst>
                  <a:ext uri="{FF2B5EF4-FFF2-40B4-BE49-F238E27FC236}">
                    <a16:creationId xmlns:a16="http://schemas.microsoft.com/office/drawing/2014/main" id="{7BD5712D-3F91-48A3-9362-0581BF27EC05}"/>
                  </a:ext>
                </a:extLst>
              </p:cNvPr>
              <p:cNvSpPr/>
              <p:nvPr/>
            </p:nvSpPr>
            <p:spPr>
              <a:xfrm>
                <a:off x="2148088" y="2330604"/>
                <a:ext cx="73989" cy="64562"/>
              </a:xfrm>
              <a:custGeom>
                <a:avLst/>
                <a:gdLst/>
                <a:ahLst/>
                <a:cxnLst>
                  <a:cxn ang="0">
                    <a:pos x="wd2" y="hd2"/>
                  </a:cxn>
                  <a:cxn ang="5400000">
                    <a:pos x="wd2" y="hd2"/>
                  </a:cxn>
                  <a:cxn ang="10800000">
                    <a:pos x="wd2" y="hd2"/>
                  </a:cxn>
                  <a:cxn ang="16200000">
                    <a:pos x="wd2" y="hd2"/>
                  </a:cxn>
                </a:cxnLst>
                <a:rect l="0" t="0" r="r" b="b"/>
                <a:pathLst>
                  <a:path w="21600" h="21600" extrusionOk="0">
                    <a:moveTo>
                      <a:pt x="19920" y="0"/>
                    </a:moveTo>
                    <a:lnTo>
                      <a:pt x="19920" y="1080"/>
                    </a:lnTo>
                    <a:lnTo>
                      <a:pt x="20640" y="1080"/>
                    </a:lnTo>
                    <a:lnTo>
                      <a:pt x="20640" y="2880"/>
                    </a:lnTo>
                    <a:lnTo>
                      <a:pt x="21600" y="2880"/>
                    </a:lnTo>
                    <a:lnTo>
                      <a:pt x="21600" y="3600"/>
                    </a:lnTo>
                    <a:lnTo>
                      <a:pt x="21120" y="3600"/>
                    </a:lnTo>
                    <a:lnTo>
                      <a:pt x="21120" y="5400"/>
                    </a:lnTo>
                    <a:lnTo>
                      <a:pt x="21600" y="5400"/>
                    </a:lnTo>
                    <a:lnTo>
                      <a:pt x="21120" y="5400"/>
                    </a:lnTo>
                    <a:lnTo>
                      <a:pt x="21120" y="6120"/>
                    </a:lnTo>
                    <a:lnTo>
                      <a:pt x="21600" y="6120"/>
                    </a:lnTo>
                    <a:lnTo>
                      <a:pt x="21120" y="6120"/>
                    </a:lnTo>
                    <a:lnTo>
                      <a:pt x="21120" y="7920"/>
                    </a:lnTo>
                    <a:lnTo>
                      <a:pt x="20640" y="7920"/>
                    </a:lnTo>
                    <a:lnTo>
                      <a:pt x="20640" y="8640"/>
                    </a:lnTo>
                    <a:lnTo>
                      <a:pt x="19440" y="8640"/>
                    </a:lnTo>
                    <a:lnTo>
                      <a:pt x="19440" y="9720"/>
                    </a:lnTo>
                    <a:lnTo>
                      <a:pt x="18960" y="9720"/>
                    </a:lnTo>
                    <a:lnTo>
                      <a:pt x="18960" y="10440"/>
                    </a:lnTo>
                    <a:lnTo>
                      <a:pt x="19920" y="10440"/>
                    </a:lnTo>
                    <a:lnTo>
                      <a:pt x="19920" y="12960"/>
                    </a:lnTo>
                    <a:lnTo>
                      <a:pt x="19440" y="12960"/>
                    </a:lnTo>
                    <a:lnTo>
                      <a:pt x="19440" y="13680"/>
                    </a:lnTo>
                    <a:lnTo>
                      <a:pt x="18240" y="13680"/>
                    </a:lnTo>
                    <a:lnTo>
                      <a:pt x="18240" y="14760"/>
                    </a:lnTo>
                    <a:lnTo>
                      <a:pt x="18240" y="13680"/>
                    </a:lnTo>
                    <a:lnTo>
                      <a:pt x="16560" y="13680"/>
                    </a:lnTo>
                    <a:lnTo>
                      <a:pt x="16560" y="14760"/>
                    </a:lnTo>
                    <a:lnTo>
                      <a:pt x="17040" y="14760"/>
                    </a:lnTo>
                    <a:lnTo>
                      <a:pt x="17040" y="15480"/>
                    </a:lnTo>
                    <a:lnTo>
                      <a:pt x="16560" y="15480"/>
                    </a:lnTo>
                    <a:lnTo>
                      <a:pt x="16560" y="16200"/>
                    </a:lnTo>
                    <a:lnTo>
                      <a:pt x="16080" y="16200"/>
                    </a:lnTo>
                    <a:lnTo>
                      <a:pt x="16080" y="17280"/>
                    </a:lnTo>
                    <a:lnTo>
                      <a:pt x="15360" y="17280"/>
                    </a:lnTo>
                    <a:lnTo>
                      <a:pt x="15360" y="18000"/>
                    </a:lnTo>
                    <a:lnTo>
                      <a:pt x="13680" y="18000"/>
                    </a:lnTo>
                    <a:lnTo>
                      <a:pt x="13680" y="19080"/>
                    </a:lnTo>
                    <a:lnTo>
                      <a:pt x="12720" y="19080"/>
                    </a:lnTo>
                    <a:lnTo>
                      <a:pt x="12720" y="19800"/>
                    </a:lnTo>
                    <a:lnTo>
                      <a:pt x="11520" y="19800"/>
                    </a:lnTo>
                    <a:lnTo>
                      <a:pt x="11520" y="20520"/>
                    </a:lnTo>
                    <a:lnTo>
                      <a:pt x="10800" y="20520"/>
                    </a:lnTo>
                    <a:lnTo>
                      <a:pt x="10800" y="21600"/>
                    </a:lnTo>
                    <a:lnTo>
                      <a:pt x="10320" y="21600"/>
                    </a:lnTo>
                    <a:lnTo>
                      <a:pt x="10320" y="20520"/>
                    </a:lnTo>
                    <a:lnTo>
                      <a:pt x="9120" y="20520"/>
                    </a:lnTo>
                    <a:lnTo>
                      <a:pt x="9120" y="21600"/>
                    </a:lnTo>
                    <a:lnTo>
                      <a:pt x="8640" y="21600"/>
                    </a:lnTo>
                    <a:lnTo>
                      <a:pt x="8640" y="20520"/>
                    </a:lnTo>
                    <a:lnTo>
                      <a:pt x="8160" y="20520"/>
                    </a:lnTo>
                    <a:lnTo>
                      <a:pt x="8160" y="21600"/>
                    </a:lnTo>
                    <a:lnTo>
                      <a:pt x="7440" y="21600"/>
                    </a:lnTo>
                    <a:lnTo>
                      <a:pt x="7440" y="20520"/>
                    </a:lnTo>
                    <a:lnTo>
                      <a:pt x="7440" y="21600"/>
                    </a:lnTo>
                    <a:lnTo>
                      <a:pt x="6960" y="21600"/>
                    </a:lnTo>
                    <a:lnTo>
                      <a:pt x="6960" y="20520"/>
                    </a:lnTo>
                    <a:lnTo>
                      <a:pt x="6480" y="20520"/>
                    </a:lnTo>
                    <a:lnTo>
                      <a:pt x="6480" y="19080"/>
                    </a:lnTo>
                    <a:lnTo>
                      <a:pt x="4560" y="19080"/>
                    </a:lnTo>
                    <a:lnTo>
                      <a:pt x="4560" y="19800"/>
                    </a:lnTo>
                    <a:lnTo>
                      <a:pt x="3600" y="19800"/>
                    </a:lnTo>
                    <a:lnTo>
                      <a:pt x="3600" y="18000"/>
                    </a:lnTo>
                    <a:lnTo>
                      <a:pt x="2400" y="18000"/>
                    </a:lnTo>
                    <a:lnTo>
                      <a:pt x="2400" y="17280"/>
                    </a:lnTo>
                    <a:lnTo>
                      <a:pt x="1920" y="17280"/>
                    </a:lnTo>
                    <a:lnTo>
                      <a:pt x="1920" y="16200"/>
                    </a:lnTo>
                    <a:lnTo>
                      <a:pt x="1920" y="17280"/>
                    </a:lnTo>
                    <a:lnTo>
                      <a:pt x="1200" y="17280"/>
                    </a:lnTo>
                    <a:lnTo>
                      <a:pt x="1200" y="16200"/>
                    </a:lnTo>
                    <a:lnTo>
                      <a:pt x="720" y="16200"/>
                    </a:lnTo>
                    <a:lnTo>
                      <a:pt x="720" y="15480"/>
                    </a:lnTo>
                    <a:lnTo>
                      <a:pt x="0" y="15480"/>
                    </a:lnTo>
                    <a:lnTo>
                      <a:pt x="0" y="13680"/>
                    </a:lnTo>
                    <a:lnTo>
                      <a:pt x="720" y="13680"/>
                    </a:lnTo>
                    <a:lnTo>
                      <a:pt x="720" y="12960"/>
                    </a:lnTo>
                    <a:lnTo>
                      <a:pt x="1200" y="12960"/>
                    </a:lnTo>
                    <a:lnTo>
                      <a:pt x="1200" y="13680"/>
                    </a:lnTo>
                    <a:lnTo>
                      <a:pt x="1920" y="13680"/>
                    </a:lnTo>
                    <a:lnTo>
                      <a:pt x="1920" y="12960"/>
                    </a:lnTo>
                    <a:lnTo>
                      <a:pt x="2880" y="12960"/>
                    </a:lnTo>
                    <a:lnTo>
                      <a:pt x="2880" y="13680"/>
                    </a:lnTo>
                    <a:lnTo>
                      <a:pt x="2880" y="12960"/>
                    </a:lnTo>
                    <a:lnTo>
                      <a:pt x="4080" y="12960"/>
                    </a:lnTo>
                    <a:lnTo>
                      <a:pt x="4080" y="13680"/>
                    </a:lnTo>
                    <a:lnTo>
                      <a:pt x="6480" y="13680"/>
                    </a:lnTo>
                    <a:lnTo>
                      <a:pt x="6480" y="12960"/>
                    </a:lnTo>
                    <a:lnTo>
                      <a:pt x="7440" y="12960"/>
                    </a:lnTo>
                    <a:lnTo>
                      <a:pt x="7440" y="13680"/>
                    </a:lnTo>
                    <a:lnTo>
                      <a:pt x="7440" y="12960"/>
                    </a:lnTo>
                    <a:lnTo>
                      <a:pt x="8640" y="12960"/>
                    </a:lnTo>
                    <a:lnTo>
                      <a:pt x="8640" y="10440"/>
                    </a:lnTo>
                    <a:lnTo>
                      <a:pt x="9120" y="10440"/>
                    </a:lnTo>
                    <a:lnTo>
                      <a:pt x="8640" y="10440"/>
                    </a:lnTo>
                    <a:lnTo>
                      <a:pt x="9120" y="10440"/>
                    </a:lnTo>
                    <a:lnTo>
                      <a:pt x="9120" y="8640"/>
                    </a:lnTo>
                    <a:lnTo>
                      <a:pt x="10320" y="8640"/>
                    </a:lnTo>
                    <a:lnTo>
                      <a:pt x="10320" y="10440"/>
                    </a:lnTo>
                    <a:lnTo>
                      <a:pt x="9120" y="10440"/>
                    </a:lnTo>
                    <a:lnTo>
                      <a:pt x="9120" y="11160"/>
                    </a:lnTo>
                    <a:lnTo>
                      <a:pt x="9840" y="11160"/>
                    </a:lnTo>
                    <a:lnTo>
                      <a:pt x="9840" y="12240"/>
                    </a:lnTo>
                    <a:lnTo>
                      <a:pt x="9120" y="12240"/>
                    </a:lnTo>
                    <a:lnTo>
                      <a:pt x="9120" y="12960"/>
                    </a:lnTo>
                    <a:lnTo>
                      <a:pt x="9840" y="12960"/>
                    </a:lnTo>
                    <a:lnTo>
                      <a:pt x="9840" y="13680"/>
                    </a:lnTo>
                    <a:lnTo>
                      <a:pt x="10800" y="13680"/>
                    </a:lnTo>
                    <a:lnTo>
                      <a:pt x="10800" y="12960"/>
                    </a:lnTo>
                    <a:lnTo>
                      <a:pt x="12000" y="12960"/>
                    </a:lnTo>
                    <a:lnTo>
                      <a:pt x="12000" y="13680"/>
                    </a:lnTo>
                    <a:lnTo>
                      <a:pt x="12720" y="13680"/>
                    </a:lnTo>
                    <a:lnTo>
                      <a:pt x="12720" y="12960"/>
                    </a:lnTo>
                    <a:lnTo>
                      <a:pt x="13680" y="12960"/>
                    </a:lnTo>
                    <a:lnTo>
                      <a:pt x="13680" y="12240"/>
                    </a:lnTo>
                    <a:lnTo>
                      <a:pt x="14400" y="12240"/>
                    </a:lnTo>
                    <a:lnTo>
                      <a:pt x="14400" y="9720"/>
                    </a:lnTo>
                    <a:lnTo>
                      <a:pt x="14880" y="9720"/>
                    </a:lnTo>
                    <a:lnTo>
                      <a:pt x="14880" y="8640"/>
                    </a:lnTo>
                    <a:lnTo>
                      <a:pt x="14400" y="8640"/>
                    </a:lnTo>
                    <a:lnTo>
                      <a:pt x="14400" y="7920"/>
                    </a:lnTo>
                    <a:lnTo>
                      <a:pt x="15360" y="7920"/>
                    </a:lnTo>
                    <a:lnTo>
                      <a:pt x="15360" y="8640"/>
                    </a:lnTo>
                    <a:lnTo>
                      <a:pt x="16080" y="8640"/>
                    </a:lnTo>
                    <a:lnTo>
                      <a:pt x="16080" y="7920"/>
                    </a:lnTo>
                    <a:lnTo>
                      <a:pt x="17760" y="7920"/>
                    </a:lnTo>
                    <a:lnTo>
                      <a:pt x="17760" y="6840"/>
                    </a:lnTo>
                    <a:lnTo>
                      <a:pt x="17040" y="6840"/>
                    </a:lnTo>
                    <a:lnTo>
                      <a:pt x="17040" y="3600"/>
                    </a:lnTo>
                    <a:lnTo>
                      <a:pt x="16560" y="3600"/>
                    </a:lnTo>
                    <a:lnTo>
                      <a:pt x="16560" y="1080"/>
                    </a:lnTo>
                    <a:lnTo>
                      <a:pt x="18240" y="1080"/>
                    </a:lnTo>
                    <a:lnTo>
                      <a:pt x="18240" y="1800"/>
                    </a:lnTo>
                    <a:lnTo>
                      <a:pt x="18960" y="1800"/>
                    </a:lnTo>
                    <a:lnTo>
                      <a:pt x="18960" y="2880"/>
                    </a:lnTo>
                    <a:lnTo>
                      <a:pt x="19440" y="2880"/>
                    </a:lnTo>
                    <a:lnTo>
                      <a:pt x="19440" y="1800"/>
                    </a:lnTo>
                    <a:lnTo>
                      <a:pt x="18960" y="1800"/>
                    </a:lnTo>
                    <a:lnTo>
                      <a:pt x="18960" y="1080"/>
                    </a:lnTo>
                    <a:lnTo>
                      <a:pt x="19440" y="1080"/>
                    </a:lnTo>
                    <a:lnTo>
                      <a:pt x="19440" y="0"/>
                    </a:lnTo>
                    <a:lnTo>
                      <a:pt x="1992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0" name="Shape 207">
                <a:extLst>
                  <a:ext uri="{FF2B5EF4-FFF2-40B4-BE49-F238E27FC236}">
                    <a16:creationId xmlns:a16="http://schemas.microsoft.com/office/drawing/2014/main" id="{58EAEBCC-8843-4A06-B92F-BE22E7112214}"/>
                  </a:ext>
                </a:extLst>
              </p:cNvPr>
              <p:cNvSpPr/>
              <p:nvPr/>
            </p:nvSpPr>
            <p:spPr>
              <a:xfrm>
                <a:off x="2148088" y="2330604"/>
                <a:ext cx="73989" cy="64562"/>
              </a:xfrm>
              <a:custGeom>
                <a:avLst/>
                <a:gdLst/>
                <a:ahLst/>
                <a:cxnLst>
                  <a:cxn ang="0">
                    <a:pos x="wd2" y="hd2"/>
                  </a:cxn>
                  <a:cxn ang="5400000">
                    <a:pos x="wd2" y="hd2"/>
                  </a:cxn>
                  <a:cxn ang="10800000">
                    <a:pos x="wd2" y="hd2"/>
                  </a:cxn>
                  <a:cxn ang="16200000">
                    <a:pos x="wd2" y="hd2"/>
                  </a:cxn>
                </a:cxnLst>
                <a:rect l="0" t="0" r="r" b="b"/>
                <a:pathLst>
                  <a:path w="21600" h="21600" extrusionOk="0">
                    <a:moveTo>
                      <a:pt x="19920" y="0"/>
                    </a:moveTo>
                    <a:lnTo>
                      <a:pt x="19920" y="1080"/>
                    </a:lnTo>
                    <a:lnTo>
                      <a:pt x="20640" y="1080"/>
                    </a:lnTo>
                    <a:lnTo>
                      <a:pt x="20640" y="2880"/>
                    </a:lnTo>
                    <a:lnTo>
                      <a:pt x="21600" y="2880"/>
                    </a:lnTo>
                    <a:lnTo>
                      <a:pt x="21600" y="3600"/>
                    </a:lnTo>
                    <a:lnTo>
                      <a:pt x="21120" y="3600"/>
                    </a:lnTo>
                    <a:lnTo>
                      <a:pt x="21120" y="5400"/>
                    </a:lnTo>
                    <a:lnTo>
                      <a:pt x="21600" y="5400"/>
                    </a:lnTo>
                    <a:lnTo>
                      <a:pt x="21120" y="5400"/>
                    </a:lnTo>
                    <a:lnTo>
                      <a:pt x="21120" y="6120"/>
                    </a:lnTo>
                    <a:lnTo>
                      <a:pt x="21600" y="6120"/>
                    </a:lnTo>
                    <a:lnTo>
                      <a:pt x="21120" y="6120"/>
                    </a:lnTo>
                    <a:lnTo>
                      <a:pt x="21120" y="7920"/>
                    </a:lnTo>
                    <a:lnTo>
                      <a:pt x="20640" y="7920"/>
                    </a:lnTo>
                    <a:lnTo>
                      <a:pt x="20640" y="8640"/>
                    </a:lnTo>
                    <a:lnTo>
                      <a:pt x="19440" y="8640"/>
                    </a:lnTo>
                    <a:lnTo>
                      <a:pt x="19440" y="9720"/>
                    </a:lnTo>
                    <a:lnTo>
                      <a:pt x="18960" y="9720"/>
                    </a:lnTo>
                    <a:lnTo>
                      <a:pt x="18960" y="10440"/>
                    </a:lnTo>
                    <a:lnTo>
                      <a:pt x="19920" y="10440"/>
                    </a:lnTo>
                    <a:lnTo>
                      <a:pt x="19920" y="12960"/>
                    </a:lnTo>
                    <a:lnTo>
                      <a:pt x="19440" y="12960"/>
                    </a:lnTo>
                    <a:lnTo>
                      <a:pt x="19440" y="13680"/>
                    </a:lnTo>
                    <a:lnTo>
                      <a:pt x="18240" y="13680"/>
                    </a:lnTo>
                    <a:lnTo>
                      <a:pt x="18240" y="14760"/>
                    </a:lnTo>
                    <a:lnTo>
                      <a:pt x="18240" y="13680"/>
                    </a:lnTo>
                    <a:lnTo>
                      <a:pt x="16560" y="13680"/>
                    </a:lnTo>
                    <a:lnTo>
                      <a:pt x="16560" y="14760"/>
                    </a:lnTo>
                    <a:lnTo>
                      <a:pt x="17040" y="14760"/>
                    </a:lnTo>
                    <a:lnTo>
                      <a:pt x="17040" y="15480"/>
                    </a:lnTo>
                    <a:lnTo>
                      <a:pt x="16560" y="15480"/>
                    </a:lnTo>
                    <a:lnTo>
                      <a:pt x="16560" y="16200"/>
                    </a:lnTo>
                    <a:lnTo>
                      <a:pt x="16080" y="16200"/>
                    </a:lnTo>
                    <a:lnTo>
                      <a:pt x="16080" y="17280"/>
                    </a:lnTo>
                    <a:lnTo>
                      <a:pt x="15360" y="17280"/>
                    </a:lnTo>
                    <a:lnTo>
                      <a:pt x="15360" y="18000"/>
                    </a:lnTo>
                    <a:lnTo>
                      <a:pt x="13680" y="18000"/>
                    </a:lnTo>
                    <a:lnTo>
                      <a:pt x="13680" y="19080"/>
                    </a:lnTo>
                    <a:lnTo>
                      <a:pt x="12720" y="19080"/>
                    </a:lnTo>
                    <a:lnTo>
                      <a:pt x="12720" y="19800"/>
                    </a:lnTo>
                    <a:lnTo>
                      <a:pt x="11520" y="19800"/>
                    </a:lnTo>
                    <a:lnTo>
                      <a:pt x="11520" y="20520"/>
                    </a:lnTo>
                    <a:lnTo>
                      <a:pt x="10800" y="20520"/>
                    </a:lnTo>
                    <a:lnTo>
                      <a:pt x="10800" y="21600"/>
                    </a:lnTo>
                    <a:lnTo>
                      <a:pt x="10320" y="21600"/>
                    </a:lnTo>
                    <a:lnTo>
                      <a:pt x="10320" y="20520"/>
                    </a:lnTo>
                    <a:lnTo>
                      <a:pt x="9120" y="20520"/>
                    </a:lnTo>
                    <a:lnTo>
                      <a:pt x="9120" y="21600"/>
                    </a:lnTo>
                    <a:lnTo>
                      <a:pt x="8640" y="21600"/>
                    </a:lnTo>
                    <a:lnTo>
                      <a:pt x="8640" y="20520"/>
                    </a:lnTo>
                    <a:lnTo>
                      <a:pt x="8160" y="20520"/>
                    </a:lnTo>
                    <a:lnTo>
                      <a:pt x="8160" y="21600"/>
                    </a:lnTo>
                    <a:lnTo>
                      <a:pt x="7440" y="21600"/>
                    </a:lnTo>
                    <a:lnTo>
                      <a:pt x="7440" y="20520"/>
                    </a:lnTo>
                    <a:lnTo>
                      <a:pt x="7440" y="21600"/>
                    </a:lnTo>
                    <a:lnTo>
                      <a:pt x="6960" y="21600"/>
                    </a:lnTo>
                    <a:lnTo>
                      <a:pt x="6960" y="20520"/>
                    </a:lnTo>
                    <a:lnTo>
                      <a:pt x="6480" y="20520"/>
                    </a:lnTo>
                    <a:lnTo>
                      <a:pt x="6480" y="19080"/>
                    </a:lnTo>
                    <a:lnTo>
                      <a:pt x="4560" y="19080"/>
                    </a:lnTo>
                    <a:lnTo>
                      <a:pt x="4560" y="19800"/>
                    </a:lnTo>
                    <a:lnTo>
                      <a:pt x="3600" y="19800"/>
                    </a:lnTo>
                    <a:lnTo>
                      <a:pt x="3600" y="18000"/>
                    </a:lnTo>
                    <a:lnTo>
                      <a:pt x="2400" y="18000"/>
                    </a:lnTo>
                    <a:lnTo>
                      <a:pt x="2400" y="17280"/>
                    </a:lnTo>
                    <a:lnTo>
                      <a:pt x="1920" y="17280"/>
                    </a:lnTo>
                    <a:lnTo>
                      <a:pt x="1920" y="16200"/>
                    </a:lnTo>
                    <a:lnTo>
                      <a:pt x="1920" y="17280"/>
                    </a:lnTo>
                    <a:lnTo>
                      <a:pt x="1200" y="17280"/>
                    </a:lnTo>
                    <a:lnTo>
                      <a:pt x="1200" y="16200"/>
                    </a:lnTo>
                    <a:lnTo>
                      <a:pt x="720" y="16200"/>
                    </a:lnTo>
                    <a:lnTo>
                      <a:pt x="720" y="15480"/>
                    </a:lnTo>
                    <a:lnTo>
                      <a:pt x="0" y="15480"/>
                    </a:lnTo>
                    <a:lnTo>
                      <a:pt x="0" y="13680"/>
                    </a:lnTo>
                    <a:lnTo>
                      <a:pt x="720" y="13680"/>
                    </a:lnTo>
                    <a:lnTo>
                      <a:pt x="720" y="12960"/>
                    </a:lnTo>
                    <a:lnTo>
                      <a:pt x="1200" y="12960"/>
                    </a:lnTo>
                    <a:lnTo>
                      <a:pt x="1200" y="13680"/>
                    </a:lnTo>
                    <a:lnTo>
                      <a:pt x="1920" y="13680"/>
                    </a:lnTo>
                    <a:lnTo>
                      <a:pt x="1920" y="12960"/>
                    </a:lnTo>
                    <a:lnTo>
                      <a:pt x="2880" y="12960"/>
                    </a:lnTo>
                    <a:lnTo>
                      <a:pt x="2880" y="13680"/>
                    </a:lnTo>
                    <a:lnTo>
                      <a:pt x="2880" y="12960"/>
                    </a:lnTo>
                    <a:lnTo>
                      <a:pt x="4080" y="12960"/>
                    </a:lnTo>
                    <a:lnTo>
                      <a:pt x="4080" y="13680"/>
                    </a:lnTo>
                    <a:lnTo>
                      <a:pt x="6480" y="13680"/>
                    </a:lnTo>
                    <a:lnTo>
                      <a:pt x="6480" y="12960"/>
                    </a:lnTo>
                    <a:lnTo>
                      <a:pt x="7440" y="12960"/>
                    </a:lnTo>
                    <a:lnTo>
                      <a:pt x="7440" y="13680"/>
                    </a:lnTo>
                    <a:lnTo>
                      <a:pt x="7440" y="12960"/>
                    </a:lnTo>
                    <a:lnTo>
                      <a:pt x="8640" y="12960"/>
                    </a:lnTo>
                    <a:lnTo>
                      <a:pt x="8640" y="10440"/>
                    </a:lnTo>
                    <a:lnTo>
                      <a:pt x="9120" y="10440"/>
                    </a:lnTo>
                    <a:lnTo>
                      <a:pt x="8640" y="10440"/>
                    </a:lnTo>
                    <a:lnTo>
                      <a:pt x="9120" y="10440"/>
                    </a:lnTo>
                    <a:lnTo>
                      <a:pt x="9120" y="8640"/>
                    </a:lnTo>
                    <a:lnTo>
                      <a:pt x="10320" y="8640"/>
                    </a:lnTo>
                    <a:lnTo>
                      <a:pt x="10320" y="10440"/>
                    </a:lnTo>
                    <a:lnTo>
                      <a:pt x="9120" y="10440"/>
                    </a:lnTo>
                    <a:lnTo>
                      <a:pt x="9120" y="11160"/>
                    </a:lnTo>
                    <a:lnTo>
                      <a:pt x="9840" y="11160"/>
                    </a:lnTo>
                    <a:lnTo>
                      <a:pt x="9840" y="12240"/>
                    </a:lnTo>
                    <a:lnTo>
                      <a:pt x="9120" y="12240"/>
                    </a:lnTo>
                    <a:lnTo>
                      <a:pt x="9120" y="12960"/>
                    </a:lnTo>
                    <a:lnTo>
                      <a:pt x="9840" y="12960"/>
                    </a:lnTo>
                    <a:lnTo>
                      <a:pt x="9840" y="13680"/>
                    </a:lnTo>
                    <a:lnTo>
                      <a:pt x="10800" y="13680"/>
                    </a:lnTo>
                    <a:lnTo>
                      <a:pt x="10800" y="12960"/>
                    </a:lnTo>
                    <a:lnTo>
                      <a:pt x="12000" y="12960"/>
                    </a:lnTo>
                    <a:lnTo>
                      <a:pt x="12000" y="13680"/>
                    </a:lnTo>
                    <a:lnTo>
                      <a:pt x="12720" y="13680"/>
                    </a:lnTo>
                    <a:lnTo>
                      <a:pt x="12720" y="12960"/>
                    </a:lnTo>
                    <a:lnTo>
                      <a:pt x="13680" y="12960"/>
                    </a:lnTo>
                    <a:lnTo>
                      <a:pt x="13680" y="12240"/>
                    </a:lnTo>
                    <a:lnTo>
                      <a:pt x="14400" y="12240"/>
                    </a:lnTo>
                    <a:lnTo>
                      <a:pt x="14400" y="9720"/>
                    </a:lnTo>
                    <a:lnTo>
                      <a:pt x="14880" y="9720"/>
                    </a:lnTo>
                    <a:lnTo>
                      <a:pt x="14880" y="8640"/>
                    </a:lnTo>
                    <a:lnTo>
                      <a:pt x="14400" y="8640"/>
                    </a:lnTo>
                    <a:lnTo>
                      <a:pt x="14400" y="7920"/>
                    </a:lnTo>
                    <a:lnTo>
                      <a:pt x="15360" y="7920"/>
                    </a:lnTo>
                    <a:lnTo>
                      <a:pt x="15360" y="8640"/>
                    </a:lnTo>
                    <a:lnTo>
                      <a:pt x="16080" y="8640"/>
                    </a:lnTo>
                    <a:lnTo>
                      <a:pt x="16080" y="7920"/>
                    </a:lnTo>
                    <a:lnTo>
                      <a:pt x="17760" y="7920"/>
                    </a:lnTo>
                    <a:lnTo>
                      <a:pt x="17760" y="6840"/>
                    </a:lnTo>
                    <a:lnTo>
                      <a:pt x="17040" y="6840"/>
                    </a:lnTo>
                    <a:lnTo>
                      <a:pt x="17040" y="3600"/>
                    </a:lnTo>
                    <a:lnTo>
                      <a:pt x="16560" y="3600"/>
                    </a:lnTo>
                    <a:lnTo>
                      <a:pt x="16560" y="1080"/>
                    </a:lnTo>
                    <a:lnTo>
                      <a:pt x="18240" y="1080"/>
                    </a:lnTo>
                    <a:lnTo>
                      <a:pt x="18240" y="1800"/>
                    </a:lnTo>
                    <a:lnTo>
                      <a:pt x="18960" y="1800"/>
                    </a:lnTo>
                    <a:lnTo>
                      <a:pt x="18960" y="2880"/>
                    </a:lnTo>
                    <a:lnTo>
                      <a:pt x="19440" y="2880"/>
                    </a:lnTo>
                    <a:lnTo>
                      <a:pt x="19440" y="1800"/>
                    </a:lnTo>
                    <a:lnTo>
                      <a:pt x="18960" y="1800"/>
                    </a:lnTo>
                    <a:lnTo>
                      <a:pt x="18960" y="1080"/>
                    </a:lnTo>
                    <a:lnTo>
                      <a:pt x="19440" y="1080"/>
                    </a:lnTo>
                    <a:lnTo>
                      <a:pt x="19440" y="0"/>
                    </a:lnTo>
                    <a:lnTo>
                      <a:pt x="1992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1" name="Shape 208">
                <a:extLst>
                  <a:ext uri="{FF2B5EF4-FFF2-40B4-BE49-F238E27FC236}">
                    <a16:creationId xmlns:a16="http://schemas.microsoft.com/office/drawing/2014/main" id="{6F364340-C5A3-4281-9FDC-02DB5FB73B66}"/>
                  </a:ext>
                </a:extLst>
              </p:cNvPr>
              <p:cNvSpPr/>
              <p:nvPr/>
            </p:nvSpPr>
            <p:spPr>
              <a:xfrm>
                <a:off x="2016556" y="2290793"/>
                <a:ext cx="182503" cy="223809"/>
              </a:xfrm>
              <a:custGeom>
                <a:avLst/>
                <a:gdLst/>
                <a:ahLst/>
                <a:cxnLst>
                  <a:cxn ang="0">
                    <a:pos x="wd2" y="hd2"/>
                  </a:cxn>
                  <a:cxn ang="5400000">
                    <a:pos x="wd2" y="hd2"/>
                  </a:cxn>
                  <a:cxn ang="10800000">
                    <a:pos x="wd2" y="hd2"/>
                  </a:cxn>
                  <a:cxn ang="16200000">
                    <a:pos x="wd2" y="hd2"/>
                  </a:cxn>
                </a:cxnLst>
                <a:rect l="0" t="0" r="r" b="b"/>
                <a:pathLst>
                  <a:path w="21600" h="21600" extrusionOk="0">
                    <a:moveTo>
                      <a:pt x="13524" y="12981"/>
                    </a:moveTo>
                    <a:lnTo>
                      <a:pt x="14011" y="12981"/>
                    </a:lnTo>
                    <a:lnTo>
                      <a:pt x="14011" y="13500"/>
                    </a:lnTo>
                    <a:lnTo>
                      <a:pt x="14205" y="13500"/>
                    </a:lnTo>
                    <a:lnTo>
                      <a:pt x="14205" y="13708"/>
                    </a:lnTo>
                    <a:lnTo>
                      <a:pt x="14497" y="13708"/>
                    </a:lnTo>
                    <a:lnTo>
                      <a:pt x="14497" y="14019"/>
                    </a:lnTo>
                    <a:lnTo>
                      <a:pt x="14886" y="14019"/>
                    </a:lnTo>
                    <a:lnTo>
                      <a:pt x="14886" y="14435"/>
                    </a:lnTo>
                    <a:lnTo>
                      <a:pt x="15373" y="14435"/>
                    </a:lnTo>
                    <a:lnTo>
                      <a:pt x="15373" y="15162"/>
                    </a:lnTo>
                    <a:lnTo>
                      <a:pt x="15568" y="15162"/>
                    </a:lnTo>
                    <a:lnTo>
                      <a:pt x="15568" y="15992"/>
                    </a:lnTo>
                    <a:lnTo>
                      <a:pt x="15859" y="15992"/>
                    </a:lnTo>
                    <a:lnTo>
                      <a:pt x="15859" y="16200"/>
                    </a:lnTo>
                    <a:lnTo>
                      <a:pt x="16054" y="16200"/>
                    </a:lnTo>
                    <a:lnTo>
                      <a:pt x="16054" y="16927"/>
                    </a:lnTo>
                    <a:lnTo>
                      <a:pt x="16346" y="16927"/>
                    </a:lnTo>
                    <a:lnTo>
                      <a:pt x="16346" y="17135"/>
                    </a:lnTo>
                    <a:lnTo>
                      <a:pt x="17222" y="17135"/>
                    </a:lnTo>
                    <a:lnTo>
                      <a:pt x="17222" y="16927"/>
                    </a:lnTo>
                    <a:lnTo>
                      <a:pt x="17903" y="16927"/>
                    </a:lnTo>
                    <a:lnTo>
                      <a:pt x="17903" y="17446"/>
                    </a:lnTo>
                    <a:lnTo>
                      <a:pt x="17708" y="17446"/>
                    </a:lnTo>
                    <a:lnTo>
                      <a:pt x="17708" y="17965"/>
                    </a:lnTo>
                    <a:lnTo>
                      <a:pt x="17416" y="17965"/>
                    </a:lnTo>
                    <a:lnTo>
                      <a:pt x="17416" y="18173"/>
                    </a:lnTo>
                    <a:lnTo>
                      <a:pt x="17903" y="18173"/>
                    </a:lnTo>
                    <a:lnTo>
                      <a:pt x="17903" y="18381"/>
                    </a:lnTo>
                    <a:lnTo>
                      <a:pt x="19070" y="18381"/>
                    </a:lnTo>
                    <a:lnTo>
                      <a:pt x="19070" y="18692"/>
                    </a:lnTo>
                    <a:lnTo>
                      <a:pt x="19265" y="18692"/>
                    </a:lnTo>
                    <a:lnTo>
                      <a:pt x="19265" y="19108"/>
                    </a:lnTo>
                    <a:lnTo>
                      <a:pt x="18876" y="19108"/>
                    </a:lnTo>
                    <a:lnTo>
                      <a:pt x="18876" y="19419"/>
                    </a:lnTo>
                    <a:lnTo>
                      <a:pt x="19070" y="19419"/>
                    </a:lnTo>
                    <a:lnTo>
                      <a:pt x="19070" y="19627"/>
                    </a:lnTo>
                    <a:lnTo>
                      <a:pt x="19265" y="19627"/>
                    </a:lnTo>
                    <a:lnTo>
                      <a:pt x="19265" y="19835"/>
                    </a:lnTo>
                    <a:lnTo>
                      <a:pt x="19751" y="19835"/>
                    </a:lnTo>
                    <a:lnTo>
                      <a:pt x="19751" y="20146"/>
                    </a:lnTo>
                    <a:lnTo>
                      <a:pt x="21114" y="20146"/>
                    </a:lnTo>
                    <a:lnTo>
                      <a:pt x="21114" y="20354"/>
                    </a:lnTo>
                    <a:lnTo>
                      <a:pt x="20724" y="20354"/>
                    </a:lnTo>
                    <a:lnTo>
                      <a:pt x="20724" y="20665"/>
                    </a:lnTo>
                    <a:lnTo>
                      <a:pt x="20238" y="20665"/>
                    </a:lnTo>
                    <a:lnTo>
                      <a:pt x="20238" y="20354"/>
                    </a:lnTo>
                    <a:lnTo>
                      <a:pt x="19946" y="20354"/>
                    </a:lnTo>
                    <a:lnTo>
                      <a:pt x="19946" y="20665"/>
                    </a:lnTo>
                    <a:lnTo>
                      <a:pt x="20432" y="20665"/>
                    </a:lnTo>
                    <a:lnTo>
                      <a:pt x="20432" y="20873"/>
                    </a:lnTo>
                    <a:lnTo>
                      <a:pt x="20724" y="20873"/>
                    </a:lnTo>
                    <a:lnTo>
                      <a:pt x="20724" y="21081"/>
                    </a:lnTo>
                    <a:lnTo>
                      <a:pt x="20919" y="21081"/>
                    </a:lnTo>
                    <a:lnTo>
                      <a:pt x="20919" y="20873"/>
                    </a:lnTo>
                    <a:lnTo>
                      <a:pt x="21114" y="20873"/>
                    </a:lnTo>
                    <a:lnTo>
                      <a:pt x="21114" y="21081"/>
                    </a:lnTo>
                    <a:lnTo>
                      <a:pt x="21405" y="21081"/>
                    </a:lnTo>
                    <a:lnTo>
                      <a:pt x="21405" y="21392"/>
                    </a:lnTo>
                    <a:lnTo>
                      <a:pt x="21600" y="21392"/>
                    </a:lnTo>
                    <a:lnTo>
                      <a:pt x="20724" y="21392"/>
                    </a:lnTo>
                    <a:lnTo>
                      <a:pt x="20724" y="21600"/>
                    </a:lnTo>
                    <a:lnTo>
                      <a:pt x="20724" y="21392"/>
                    </a:lnTo>
                    <a:lnTo>
                      <a:pt x="19946" y="21392"/>
                    </a:lnTo>
                    <a:lnTo>
                      <a:pt x="19946" y="21600"/>
                    </a:lnTo>
                    <a:lnTo>
                      <a:pt x="19751" y="21600"/>
                    </a:lnTo>
                    <a:lnTo>
                      <a:pt x="19751" y="21392"/>
                    </a:lnTo>
                    <a:lnTo>
                      <a:pt x="19070" y="21392"/>
                    </a:lnTo>
                    <a:lnTo>
                      <a:pt x="19070" y="21081"/>
                    </a:lnTo>
                    <a:lnTo>
                      <a:pt x="18876" y="21081"/>
                    </a:lnTo>
                    <a:lnTo>
                      <a:pt x="18876" y="20665"/>
                    </a:lnTo>
                    <a:lnTo>
                      <a:pt x="17903" y="20665"/>
                    </a:lnTo>
                    <a:lnTo>
                      <a:pt x="17903" y="20354"/>
                    </a:lnTo>
                    <a:lnTo>
                      <a:pt x="17416" y="20354"/>
                    </a:lnTo>
                    <a:lnTo>
                      <a:pt x="17416" y="20146"/>
                    </a:lnTo>
                    <a:lnTo>
                      <a:pt x="17222" y="20146"/>
                    </a:lnTo>
                    <a:lnTo>
                      <a:pt x="17222" y="20354"/>
                    </a:lnTo>
                    <a:lnTo>
                      <a:pt x="17027" y="20354"/>
                    </a:lnTo>
                    <a:lnTo>
                      <a:pt x="17027" y="20146"/>
                    </a:lnTo>
                    <a:lnTo>
                      <a:pt x="15568" y="20146"/>
                    </a:lnTo>
                    <a:lnTo>
                      <a:pt x="15568" y="19835"/>
                    </a:lnTo>
                    <a:lnTo>
                      <a:pt x="15373" y="19835"/>
                    </a:lnTo>
                    <a:lnTo>
                      <a:pt x="15373" y="20146"/>
                    </a:lnTo>
                    <a:lnTo>
                      <a:pt x="14886" y="20146"/>
                    </a:lnTo>
                    <a:lnTo>
                      <a:pt x="14886" y="19835"/>
                    </a:lnTo>
                    <a:lnTo>
                      <a:pt x="14497" y="19835"/>
                    </a:lnTo>
                    <a:lnTo>
                      <a:pt x="14497" y="19627"/>
                    </a:lnTo>
                    <a:lnTo>
                      <a:pt x="14205" y="19627"/>
                    </a:lnTo>
                    <a:lnTo>
                      <a:pt x="14205" y="19419"/>
                    </a:lnTo>
                    <a:lnTo>
                      <a:pt x="14011" y="19419"/>
                    </a:lnTo>
                    <a:lnTo>
                      <a:pt x="14011" y="18900"/>
                    </a:lnTo>
                    <a:lnTo>
                      <a:pt x="13816" y="18900"/>
                    </a:lnTo>
                    <a:lnTo>
                      <a:pt x="13816" y="18692"/>
                    </a:lnTo>
                    <a:lnTo>
                      <a:pt x="13524" y="18692"/>
                    </a:lnTo>
                    <a:lnTo>
                      <a:pt x="13524" y="18381"/>
                    </a:lnTo>
                    <a:lnTo>
                      <a:pt x="13330" y="18381"/>
                    </a:lnTo>
                    <a:lnTo>
                      <a:pt x="13330" y="18173"/>
                    </a:lnTo>
                    <a:lnTo>
                      <a:pt x="13330" y="18381"/>
                    </a:lnTo>
                    <a:lnTo>
                      <a:pt x="13038" y="18381"/>
                    </a:lnTo>
                    <a:lnTo>
                      <a:pt x="13038" y="18173"/>
                    </a:lnTo>
                    <a:lnTo>
                      <a:pt x="12843" y="18173"/>
                    </a:lnTo>
                    <a:lnTo>
                      <a:pt x="12843" y="17654"/>
                    </a:lnTo>
                    <a:lnTo>
                      <a:pt x="12649" y="17654"/>
                    </a:lnTo>
                    <a:lnTo>
                      <a:pt x="12649" y="17135"/>
                    </a:lnTo>
                    <a:lnTo>
                      <a:pt x="12162" y="17135"/>
                    </a:lnTo>
                    <a:lnTo>
                      <a:pt x="12162" y="16927"/>
                    </a:lnTo>
                    <a:lnTo>
                      <a:pt x="11968" y="16927"/>
                    </a:lnTo>
                    <a:lnTo>
                      <a:pt x="11968" y="16200"/>
                    </a:lnTo>
                    <a:lnTo>
                      <a:pt x="11676" y="16200"/>
                    </a:lnTo>
                    <a:lnTo>
                      <a:pt x="11676" y="15992"/>
                    </a:lnTo>
                    <a:lnTo>
                      <a:pt x="11481" y="15992"/>
                    </a:lnTo>
                    <a:lnTo>
                      <a:pt x="11481" y="15162"/>
                    </a:lnTo>
                    <a:lnTo>
                      <a:pt x="11286" y="15162"/>
                    </a:lnTo>
                    <a:lnTo>
                      <a:pt x="11286" y="14954"/>
                    </a:lnTo>
                    <a:lnTo>
                      <a:pt x="10995" y="14954"/>
                    </a:lnTo>
                    <a:lnTo>
                      <a:pt x="10995" y="14435"/>
                    </a:lnTo>
                    <a:lnTo>
                      <a:pt x="10314" y="14435"/>
                    </a:lnTo>
                    <a:lnTo>
                      <a:pt x="10314" y="14227"/>
                    </a:lnTo>
                    <a:lnTo>
                      <a:pt x="9632" y="14227"/>
                    </a:lnTo>
                    <a:lnTo>
                      <a:pt x="9632" y="14019"/>
                    </a:lnTo>
                    <a:lnTo>
                      <a:pt x="8659" y="14019"/>
                    </a:lnTo>
                    <a:lnTo>
                      <a:pt x="8659" y="13708"/>
                    </a:lnTo>
                    <a:lnTo>
                      <a:pt x="8270" y="13708"/>
                    </a:lnTo>
                    <a:lnTo>
                      <a:pt x="8270" y="13500"/>
                    </a:lnTo>
                    <a:lnTo>
                      <a:pt x="7784" y="13500"/>
                    </a:lnTo>
                    <a:lnTo>
                      <a:pt x="7784" y="14019"/>
                    </a:lnTo>
                    <a:lnTo>
                      <a:pt x="7589" y="14019"/>
                    </a:lnTo>
                    <a:lnTo>
                      <a:pt x="7589" y="13708"/>
                    </a:lnTo>
                    <a:lnTo>
                      <a:pt x="7297" y="13708"/>
                    </a:lnTo>
                    <a:lnTo>
                      <a:pt x="7297" y="14019"/>
                    </a:lnTo>
                    <a:lnTo>
                      <a:pt x="7103" y="14019"/>
                    </a:lnTo>
                    <a:lnTo>
                      <a:pt x="7103" y="13708"/>
                    </a:lnTo>
                    <a:lnTo>
                      <a:pt x="6616" y="13708"/>
                    </a:lnTo>
                    <a:lnTo>
                      <a:pt x="6616" y="14019"/>
                    </a:lnTo>
                    <a:lnTo>
                      <a:pt x="6422" y="14019"/>
                    </a:lnTo>
                    <a:lnTo>
                      <a:pt x="6422" y="14227"/>
                    </a:lnTo>
                    <a:lnTo>
                      <a:pt x="6616" y="14227"/>
                    </a:lnTo>
                    <a:lnTo>
                      <a:pt x="6616" y="14435"/>
                    </a:lnTo>
                    <a:lnTo>
                      <a:pt x="6130" y="14435"/>
                    </a:lnTo>
                    <a:lnTo>
                      <a:pt x="6130" y="14954"/>
                    </a:lnTo>
                    <a:lnTo>
                      <a:pt x="5449" y="14954"/>
                    </a:lnTo>
                    <a:lnTo>
                      <a:pt x="5449" y="15162"/>
                    </a:lnTo>
                    <a:lnTo>
                      <a:pt x="6130" y="15162"/>
                    </a:lnTo>
                    <a:lnTo>
                      <a:pt x="6130" y="15473"/>
                    </a:lnTo>
                    <a:lnTo>
                      <a:pt x="6422" y="15473"/>
                    </a:lnTo>
                    <a:lnTo>
                      <a:pt x="6422" y="15992"/>
                    </a:lnTo>
                    <a:lnTo>
                      <a:pt x="6130" y="15992"/>
                    </a:lnTo>
                    <a:lnTo>
                      <a:pt x="6130" y="15681"/>
                    </a:lnTo>
                    <a:lnTo>
                      <a:pt x="5741" y="15681"/>
                    </a:lnTo>
                    <a:lnTo>
                      <a:pt x="5741" y="15992"/>
                    </a:lnTo>
                    <a:lnTo>
                      <a:pt x="5935" y="15992"/>
                    </a:lnTo>
                    <a:lnTo>
                      <a:pt x="5935" y="16200"/>
                    </a:lnTo>
                    <a:lnTo>
                      <a:pt x="5741" y="16200"/>
                    </a:lnTo>
                    <a:lnTo>
                      <a:pt x="5741" y="16408"/>
                    </a:lnTo>
                    <a:lnTo>
                      <a:pt x="5449" y="16408"/>
                    </a:lnTo>
                    <a:lnTo>
                      <a:pt x="5449" y="17135"/>
                    </a:lnTo>
                    <a:lnTo>
                      <a:pt x="5254" y="17135"/>
                    </a:lnTo>
                    <a:lnTo>
                      <a:pt x="5254" y="17446"/>
                    </a:lnTo>
                    <a:lnTo>
                      <a:pt x="5059" y="17446"/>
                    </a:lnTo>
                    <a:lnTo>
                      <a:pt x="5059" y="17135"/>
                    </a:lnTo>
                    <a:lnTo>
                      <a:pt x="4573" y="17135"/>
                    </a:lnTo>
                    <a:lnTo>
                      <a:pt x="4573" y="17446"/>
                    </a:lnTo>
                    <a:lnTo>
                      <a:pt x="4281" y="17446"/>
                    </a:lnTo>
                    <a:lnTo>
                      <a:pt x="4281" y="17654"/>
                    </a:lnTo>
                    <a:lnTo>
                      <a:pt x="4086" y="17654"/>
                    </a:lnTo>
                    <a:lnTo>
                      <a:pt x="4086" y="17965"/>
                    </a:lnTo>
                    <a:lnTo>
                      <a:pt x="3600" y="17965"/>
                    </a:lnTo>
                    <a:lnTo>
                      <a:pt x="3600" y="17654"/>
                    </a:lnTo>
                    <a:lnTo>
                      <a:pt x="2919" y="17654"/>
                    </a:lnTo>
                    <a:lnTo>
                      <a:pt x="2919" y="17446"/>
                    </a:lnTo>
                    <a:lnTo>
                      <a:pt x="1751" y="17446"/>
                    </a:lnTo>
                    <a:lnTo>
                      <a:pt x="1751" y="17654"/>
                    </a:lnTo>
                    <a:lnTo>
                      <a:pt x="1557" y="17654"/>
                    </a:lnTo>
                    <a:lnTo>
                      <a:pt x="1557" y="17446"/>
                    </a:lnTo>
                    <a:lnTo>
                      <a:pt x="1070" y="17446"/>
                    </a:lnTo>
                    <a:lnTo>
                      <a:pt x="1070" y="17654"/>
                    </a:lnTo>
                    <a:lnTo>
                      <a:pt x="681" y="17654"/>
                    </a:lnTo>
                    <a:lnTo>
                      <a:pt x="681" y="17446"/>
                    </a:lnTo>
                    <a:lnTo>
                      <a:pt x="389" y="17446"/>
                    </a:lnTo>
                    <a:lnTo>
                      <a:pt x="389" y="11319"/>
                    </a:lnTo>
                    <a:lnTo>
                      <a:pt x="195" y="11319"/>
                    </a:lnTo>
                    <a:lnTo>
                      <a:pt x="195" y="11008"/>
                    </a:lnTo>
                    <a:lnTo>
                      <a:pt x="0" y="11008"/>
                    </a:lnTo>
                    <a:lnTo>
                      <a:pt x="0" y="10800"/>
                    </a:lnTo>
                    <a:lnTo>
                      <a:pt x="195" y="10800"/>
                    </a:lnTo>
                    <a:lnTo>
                      <a:pt x="195" y="10073"/>
                    </a:lnTo>
                    <a:lnTo>
                      <a:pt x="389" y="10073"/>
                    </a:lnTo>
                    <a:lnTo>
                      <a:pt x="389" y="0"/>
                    </a:lnTo>
                    <a:lnTo>
                      <a:pt x="681" y="0"/>
                    </a:lnTo>
                    <a:lnTo>
                      <a:pt x="681" y="208"/>
                    </a:lnTo>
                    <a:lnTo>
                      <a:pt x="1070" y="208"/>
                    </a:lnTo>
                    <a:lnTo>
                      <a:pt x="1070" y="415"/>
                    </a:lnTo>
                    <a:lnTo>
                      <a:pt x="1557" y="415"/>
                    </a:lnTo>
                    <a:lnTo>
                      <a:pt x="1557" y="727"/>
                    </a:lnTo>
                    <a:lnTo>
                      <a:pt x="2238" y="727"/>
                    </a:lnTo>
                    <a:lnTo>
                      <a:pt x="2238" y="935"/>
                    </a:lnTo>
                    <a:lnTo>
                      <a:pt x="2724" y="935"/>
                    </a:lnTo>
                    <a:lnTo>
                      <a:pt x="2724" y="1142"/>
                    </a:lnTo>
                    <a:lnTo>
                      <a:pt x="2919" y="1142"/>
                    </a:lnTo>
                    <a:lnTo>
                      <a:pt x="2919" y="1454"/>
                    </a:lnTo>
                    <a:lnTo>
                      <a:pt x="3600" y="1454"/>
                    </a:lnTo>
                    <a:lnTo>
                      <a:pt x="3600" y="1662"/>
                    </a:lnTo>
                    <a:lnTo>
                      <a:pt x="4086" y="1662"/>
                    </a:lnTo>
                    <a:lnTo>
                      <a:pt x="4086" y="1869"/>
                    </a:lnTo>
                    <a:lnTo>
                      <a:pt x="5059" y="1869"/>
                    </a:lnTo>
                    <a:lnTo>
                      <a:pt x="5059" y="2181"/>
                    </a:lnTo>
                    <a:lnTo>
                      <a:pt x="5741" y="2181"/>
                    </a:lnTo>
                    <a:lnTo>
                      <a:pt x="5741" y="1869"/>
                    </a:lnTo>
                    <a:lnTo>
                      <a:pt x="5935" y="1869"/>
                    </a:lnTo>
                    <a:lnTo>
                      <a:pt x="5935" y="2388"/>
                    </a:lnTo>
                    <a:lnTo>
                      <a:pt x="5741" y="2388"/>
                    </a:lnTo>
                    <a:lnTo>
                      <a:pt x="5935" y="2388"/>
                    </a:lnTo>
                    <a:lnTo>
                      <a:pt x="5935" y="2700"/>
                    </a:lnTo>
                    <a:lnTo>
                      <a:pt x="6130" y="2700"/>
                    </a:lnTo>
                    <a:lnTo>
                      <a:pt x="6130" y="2908"/>
                    </a:lnTo>
                    <a:lnTo>
                      <a:pt x="6616" y="2908"/>
                    </a:lnTo>
                    <a:lnTo>
                      <a:pt x="6616" y="3115"/>
                    </a:lnTo>
                    <a:lnTo>
                      <a:pt x="7784" y="3115"/>
                    </a:lnTo>
                    <a:lnTo>
                      <a:pt x="7784" y="3842"/>
                    </a:lnTo>
                    <a:lnTo>
                      <a:pt x="8465" y="3842"/>
                    </a:lnTo>
                    <a:lnTo>
                      <a:pt x="8465" y="4154"/>
                    </a:lnTo>
                    <a:lnTo>
                      <a:pt x="8659" y="4154"/>
                    </a:lnTo>
                    <a:lnTo>
                      <a:pt x="8659" y="4673"/>
                    </a:lnTo>
                    <a:lnTo>
                      <a:pt x="9146" y="4673"/>
                    </a:lnTo>
                    <a:lnTo>
                      <a:pt x="9146" y="4881"/>
                    </a:lnTo>
                    <a:lnTo>
                      <a:pt x="9827" y="4881"/>
                    </a:lnTo>
                    <a:lnTo>
                      <a:pt x="9827" y="5088"/>
                    </a:lnTo>
                    <a:lnTo>
                      <a:pt x="10119" y="5088"/>
                    </a:lnTo>
                    <a:lnTo>
                      <a:pt x="10119" y="5608"/>
                    </a:lnTo>
                    <a:lnTo>
                      <a:pt x="10314" y="5608"/>
                    </a:lnTo>
                    <a:lnTo>
                      <a:pt x="10314" y="5815"/>
                    </a:lnTo>
                    <a:lnTo>
                      <a:pt x="10508" y="5815"/>
                    </a:lnTo>
                    <a:lnTo>
                      <a:pt x="10508" y="6127"/>
                    </a:lnTo>
                    <a:lnTo>
                      <a:pt x="10314" y="6127"/>
                    </a:lnTo>
                    <a:lnTo>
                      <a:pt x="10314" y="6335"/>
                    </a:lnTo>
                    <a:lnTo>
                      <a:pt x="10508" y="6335"/>
                    </a:lnTo>
                    <a:lnTo>
                      <a:pt x="10508" y="7062"/>
                    </a:lnTo>
                    <a:lnTo>
                      <a:pt x="10314" y="7062"/>
                    </a:lnTo>
                    <a:lnTo>
                      <a:pt x="10314" y="7581"/>
                    </a:lnTo>
                    <a:lnTo>
                      <a:pt x="10995" y="7581"/>
                    </a:lnTo>
                    <a:lnTo>
                      <a:pt x="10995" y="7788"/>
                    </a:lnTo>
                    <a:lnTo>
                      <a:pt x="11968" y="7788"/>
                    </a:lnTo>
                    <a:lnTo>
                      <a:pt x="11968" y="8100"/>
                    </a:lnTo>
                    <a:lnTo>
                      <a:pt x="12162" y="8100"/>
                    </a:lnTo>
                    <a:lnTo>
                      <a:pt x="12162" y="8308"/>
                    </a:lnTo>
                    <a:lnTo>
                      <a:pt x="12357" y="8308"/>
                    </a:lnTo>
                    <a:lnTo>
                      <a:pt x="12357" y="8515"/>
                    </a:lnTo>
                    <a:lnTo>
                      <a:pt x="12843" y="8515"/>
                    </a:lnTo>
                    <a:lnTo>
                      <a:pt x="12843" y="8827"/>
                    </a:lnTo>
                    <a:lnTo>
                      <a:pt x="13816" y="8827"/>
                    </a:lnTo>
                    <a:lnTo>
                      <a:pt x="13816" y="9035"/>
                    </a:lnTo>
                    <a:lnTo>
                      <a:pt x="14205" y="9035"/>
                    </a:lnTo>
                    <a:lnTo>
                      <a:pt x="14205" y="9554"/>
                    </a:lnTo>
                    <a:lnTo>
                      <a:pt x="14497" y="9554"/>
                    </a:lnTo>
                    <a:lnTo>
                      <a:pt x="14497" y="9762"/>
                    </a:lnTo>
                    <a:lnTo>
                      <a:pt x="14692" y="9762"/>
                    </a:lnTo>
                    <a:lnTo>
                      <a:pt x="14692" y="11008"/>
                    </a:lnTo>
                    <a:lnTo>
                      <a:pt x="12843" y="11008"/>
                    </a:lnTo>
                    <a:lnTo>
                      <a:pt x="12843" y="11735"/>
                    </a:lnTo>
                    <a:lnTo>
                      <a:pt x="13038" y="11735"/>
                    </a:lnTo>
                    <a:lnTo>
                      <a:pt x="13038" y="12046"/>
                    </a:lnTo>
                    <a:lnTo>
                      <a:pt x="13330" y="12046"/>
                    </a:lnTo>
                    <a:lnTo>
                      <a:pt x="13330" y="12773"/>
                    </a:lnTo>
                    <a:lnTo>
                      <a:pt x="13524" y="12773"/>
                    </a:lnTo>
                    <a:lnTo>
                      <a:pt x="13524" y="12981"/>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2" name="Shape 209">
                <a:extLst>
                  <a:ext uri="{FF2B5EF4-FFF2-40B4-BE49-F238E27FC236}">
                    <a16:creationId xmlns:a16="http://schemas.microsoft.com/office/drawing/2014/main" id="{6AAE5D57-EF4E-430F-92E1-3F0A1840763A}"/>
                  </a:ext>
                </a:extLst>
              </p:cNvPr>
              <p:cNvSpPr/>
              <p:nvPr/>
            </p:nvSpPr>
            <p:spPr>
              <a:xfrm>
                <a:off x="2016556" y="2290793"/>
                <a:ext cx="182503" cy="223809"/>
              </a:xfrm>
              <a:custGeom>
                <a:avLst/>
                <a:gdLst/>
                <a:ahLst/>
                <a:cxnLst>
                  <a:cxn ang="0">
                    <a:pos x="wd2" y="hd2"/>
                  </a:cxn>
                  <a:cxn ang="5400000">
                    <a:pos x="wd2" y="hd2"/>
                  </a:cxn>
                  <a:cxn ang="10800000">
                    <a:pos x="wd2" y="hd2"/>
                  </a:cxn>
                  <a:cxn ang="16200000">
                    <a:pos x="wd2" y="hd2"/>
                  </a:cxn>
                </a:cxnLst>
                <a:rect l="0" t="0" r="r" b="b"/>
                <a:pathLst>
                  <a:path w="21600" h="21600" extrusionOk="0">
                    <a:moveTo>
                      <a:pt x="13524" y="12981"/>
                    </a:moveTo>
                    <a:lnTo>
                      <a:pt x="14011" y="12981"/>
                    </a:lnTo>
                    <a:lnTo>
                      <a:pt x="14011" y="13500"/>
                    </a:lnTo>
                    <a:lnTo>
                      <a:pt x="14205" y="13500"/>
                    </a:lnTo>
                    <a:lnTo>
                      <a:pt x="14205" y="13708"/>
                    </a:lnTo>
                    <a:lnTo>
                      <a:pt x="14497" y="13708"/>
                    </a:lnTo>
                    <a:lnTo>
                      <a:pt x="14497" y="14019"/>
                    </a:lnTo>
                    <a:lnTo>
                      <a:pt x="14886" y="14019"/>
                    </a:lnTo>
                    <a:lnTo>
                      <a:pt x="14886" y="14435"/>
                    </a:lnTo>
                    <a:lnTo>
                      <a:pt x="15373" y="14435"/>
                    </a:lnTo>
                    <a:lnTo>
                      <a:pt x="15373" y="15162"/>
                    </a:lnTo>
                    <a:lnTo>
                      <a:pt x="15568" y="15162"/>
                    </a:lnTo>
                    <a:lnTo>
                      <a:pt x="15568" y="15992"/>
                    </a:lnTo>
                    <a:lnTo>
                      <a:pt x="15859" y="15992"/>
                    </a:lnTo>
                    <a:lnTo>
                      <a:pt x="15859" y="16200"/>
                    </a:lnTo>
                    <a:lnTo>
                      <a:pt x="16054" y="16200"/>
                    </a:lnTo>
                    <a:lnTo>
                      <a:pt x="16054" y="16927"/>
                    </a:lnTo>
                    <a:lnTo>
                      <a:pt x="16346" y="16927"/>
                    </a:lnTo>
                    <a:lnTo>
                      <a:pt x="16346" y="17135"/>
                    </a:lnTo>
                    <a:lnTo>
                      <a:pt x="17222" y="17135"/>
                    </a:lnTo>
                    <a:lnTo>
                      <a:pt x="17222" y="16927"/>
                    </a:lnTo>
                    <a:lnTo>
                      <a:pt x="17903" y="16927"/>
                    </a:lnTo>
                    <a:lnTo>
                      <a:pt x="17903" y="17446"/>
                    </a:lnTo>
                    <a:lnTo>
                      <a:pt x="17708" y="17446"/>
                    </a:lnTo>
                    <a:lnTo>
                      <a:pt x="17708" y="17965"/>
                    </a:lnTo>
                    <a:lnTo>
                      <a:pt x="17416" y="17965"/>
                    </a:lnTo>
                    <a:lnTo>
                      <a:pt x="17416" y="18173"/>
                    </a:lnTo>
                    <a:lnTo>
                      <a:pt x="17903" y="18173"/>
                    </a:lnTo>
                    <a:lnTo>
                      <a:pt x="17903" y="18381"/>
                    </a:lnTo>
                    <a:lnTo>
                      <a:pt x="19070" y="18381"/>
                    </a:lnTo>
                    <a:lnTo>
                      <a:pt x="19070" y="18692"/>
                    </a:lnTo>
                    <a:lnTo>
                      <a:pt x="19265" y="18692"/>
                    </a:lnTo>
                    <a:lnTo>
                      <a:pt x="19265" y="19108"/>
                    </a:lnTo>
                    <a:lnTo>
                      <a:pt x="18876" y="19108"/>
                    </a:lnTo>
                    <a:lnTo>
                      <a:pt x="18876" y="19419"/>
                    </a:lnTo>
                    <a:lnTo>
                      <a:pt x="19070" y="19419"/>
                    </a:lnTo>
                    <a:lnTo>
                      <a:pt x="19070" y="19627"/>
                    </a:lnTo>
                    <a:lnTo>
                      <a:pt x="19265" y="19627"/>
                    </a:lnTo>
                    <a:lnTo>
                      <a:pt x="19265" y="19835"/>
                    </a:lnTo>
                    <a:lnTo>
                      <a:pt x="19751" y="19835"/>
                    </a:lnTo>
                    <a:lnTo>
                      <a:pt x="19751" y="20146"/>
                    </a:lnTo>
                    <a:lnTo>
                      <a:pt x="21114" y="20146"/>
                    </a:lnTo>
                    <a:lnTo>
                      <a:pt x="21114" y="20354"/>
                    </a:lnTo>
                    <a:lnTo>
                      <a:pt x="20724" y="20354"/>
                    </a:lnTo>
                    <a:lnTo>
                      <a:pt x="20724" y="20665"/>
                    </a:lnTo>
                    <a:lnTo>
                      <a:pt x="20238" y="20665"/>
                    </a:lnTo>
                    <a:lnTo>
                      <a:pt x="20238" y="20354"/>
                    </a:lnTo>
                    <a:lnTo>
                      <a:pt x="19946" y="20354"/>
                    </a:lnTo>
                    <a:lnTo>
                      <a:pt x="19946" y="20665"/>
                    </a:lnTo>
                    <a:lnTo>
                      <a:pt x="20432" y="20665"/>
                    </a:lnTo>
                    <a:lnTo>
                      <a:pt x="20432" y="20873"/>
                    </a:lnTo>
                    <a:lnTo>
                      <a:pt x="20724" y="20873"/>
                    </a:lnTo>
                    <a:lnTo>
                      <a:pt x="20724" y="21081"/>
                    </a:lnTo>
                    <a:lnTo>
                      <a:pt x="20919" y="21081"/>
                    </a:lnTo>
                    <a:lnTo>
                      <a:pt x="20919" y="20873"/>
                    </a:lnTo>
                    <a:lnTo>
                      <a:pt x="21114" y="20873"/>
                    </a:lnTo>
                    <a:lnTo>
                      <a:pt x="21114" y="21081"/>
                    </a:lnTo>
                    <a:lnTo>
                      <a:pt x="21405" y="21081"/>
                    </a:lnTo>
                    <a:lnTo>
                      <a:pt x="21405" y="21392"/>
                    </a:lnTo>
                    <a:lnTo>
                      <a:pt x="21600" y="21392"/>
                    </a:lnTo>
                    <a:lnTo>
                      <a:pt x="20724" y="21392"/>
                    </a:lnTo>
                    <a:lnTo>
                      <a:pt x="20724" y="21600"/>
                    </a:lnTo>
                    <a:lnTo>
                      <a:pt x="20724" y="21392"/>
                    </a:lnTo>
                    <a:lnTo>
                      <a:pt x="19946" y="21392"/>
                    </a:lnTo>
                    <a:lnTo>
                      <a:pt x="19946" y="21600"/>
                    </a:lnTo>
                    <a:lnTo>
                      <a:pt x="19751" y="21600"/>
                    </a:lnTo>
                    <a:lnTo>
                      <a:pt x="19751" y="21392"/>
                    </a:lnTo>
                    <a:lnTo>
                      <a:pt x="19070" y="21392"/>
                    </a:lnTo>
                    <a:lnTo>
                      <a:pt x="19070" y="21081"/>
                    </a:lnTo>
                    <a:lnTo>
                      <a:pt x="18876" y="21081"/>
                    </a:lnTo>
                    <a:lnTo>
                      <a:pt x="18876" y="20665"/>
                    </a:lnTo>
                    <a:lnTo>
                      <a:pt x="17903" y="20665"/>
                    </a:lnTo>
                    <a:lnTo>
                      <a:pt x="17903" y="20354"/>
                    </a:lnTo>
                    <a:lnTo>
                      <a:pt x="17416" y="20354"/>
                    </a:lnTo>
                    <a:lnTo>
                      <a:pt x="17416" y="20146"/>
                    </a:lnTo>
                    <a:lnTo>
                      <a:pt x="17222" y="20146"/>
                    </a:lnTo>
                    <a:lnTo>
                      <a:pt x="17222" y="20354"/>
                    </a:lnTo>
                    <a:lnTo>
                      <a:pt x="17027" y="20354"/>
                    </a:lnTo>
                    <a:lnTo>
                      <a:pt x="17027" y="20146"/>
                    </a:lnTo>
                    <a:lnTo>
                      <a:pt x="15568" y="20146"/>
                    </a:lnTo>
                    <a:lnTo>
                      <a:pt x="15568" y="19835"/>
                    </a:lnTo>
                    <a:lnTo>
                      <a:pt x="15373" y="19835"/>
                    </a:lnTo>
                    <a:lnTo>
                      <a:pt x="15373" y="20146"/>
                    </a:lnTo>
                    <a:lnTo>
                      <a:pt x="14886" y="20146"/>
                    </a:lnTo>
                    <a:lnTo>
                      <a:pt x="14886" y="19835"/>
                    </a:lnTo>
                    <a:lnTo>
                      <a:pt x="14497" y="19835"/>
                    </a:lnTo>
                    <a:lnTo>
                      <a:pt x="14497" y="19627"/>
                    </a:lnTo>
                    <a:lnTo>
                      <a:pt x="14205" y="19627"/>
                    </a:lnTo>
                    <a:lnTo>
                      <a:pt x="14205" y="19419"/>
                    </a:lnTo>
                    <a:lnTo>
                      <a:pt x="14011" y="19419"/>
                    </a:lnTo>
                    <a:lnTo>
                      <a:pt x="14011" y="18900"/>
                    </a:lnTo>
                    <a:lnTo>
                      <a:pt x="13816" y="18900"/>
                    </a:lnTo>
                    <a:lnTo>
                      <a:pt x="13816" y="18692"/>
                    </a:lnTo>
                    <a:lnTo>
                      <a:pt x="13524" y="18692"/>
                    </a:lnTo>
                    <a:lnTo>
                      <a:pt x="13524" y="18381"/>
                    </a:lnTo>
                    <a:lnTo>
                      <a:pt x="13330" y="18381"/>
                    </a:lnTo>
                    <a:lnTo>
                      <a:pt x="13330" y="18173"/>
                    </a:lnTo>
                    <a:lnTo>
                      <a:pt x="13330" y="18381"/>
                    </a:lnTo>
                    <a:lnTo>
                      <a:pt x="13038" y="18381"/>
                    </a:lnTo>
                    <a:lnTo>
                      <a:pt x="13038" y="18173"/>
                    </a:lnTo>
                    <a:lnTo>
                      <a:pt x="12843" y="18173"/>
                    </a:lnTo>
                    <a:lnTo>
                      <a:pt x="12843" y="17654"/>
                    </a:lnTo>
                    <a:lnTo>
                      <a:pt x="12649" y="17654"/>
                    </a:lnTo>
                    <a:lnTo>
                      <a:pt x="12649" y="17135"/>
                    </a:lnTo>
                    <a:lnTo>
                      <a:pt x="12162" y="17135"/>
                    </a:lnTo>
                    <a:lnTo>
                      <a:pt x="12162" y="16927"/>
                    </a:lnTo>
                    <a:lnTo>
                      <a:pt x="11968" y="16927"/>
                    </a:lnTo>
                    <a:lnTo>
                      <a:pt x="11968" y="16200"/>
                    </a:lnTo>
                    <a:lnTo>
                      <a:pt x="11676" y="16200"/>
                    </a:lnTo>
                    <a:lnTo>
                      <a:pt x="11676" y="15992"/>
                    </a:lnTo>
                    <a:lnTo>
                      <a:pt x="11481" y="15992"/>
                    </a:lnTo>
                    <a:lnTo>
                      <a:pt x="11481" y="15162"/>
                    </a:lnTo>
                    <a:lnTo>
                      <a:pt x="11286" y="15162"/>
                    </a:lnTo>
                    <a:lnTo>
                      <a:pt x="11286" y="14954"/>
                    </a:lnTo>
                    <a:lnTo>
                      <a:pt x="10995" y="14954"/>
                    </a:lnTo>
                    <a:lnTo>
                      <a:pt x="10995" y="14435"/>
                    </a:lnTo>
                    <a:lnTo>
                      <a:pt x="10314" y="14435"/>
                    </a:lnTo>
                    <a:lnTo>
                      <a:pt x="10314" y="14227"/>
                    </a:lnTo>
                    <a:lnTo>
                      <a:pt x="9632" y="14227"/>
                    </a:lnTo>
                    <a:lnTo>
                      <a:pt x="9632" y="14019"/>
                    </a:lnTo>
                    <a:lnTo>
                      <a:pt x="8659" y="14019"/>
                    </a:lnTo>
                    <a:lnTo>
                      <a:pt x="8659" y="13708"/>
                    </a:lnTo>
                    <a:lnTo>
                      <a:pt x="8270" y="13708"/>
                    </a:lnTo>
                    <a:lnTo>
                      <a:pt x="8270" y="13500"/>
                    </a:lnTo>
                    <a:lnTo>
                      <a:pt x="7784" y="13500"/>
                    </a:lnTo>
                    <a:lnTo>
                      <a:pt x="7784" y="14019"/>
                    </a:lnTo>
                    <a:lnTo>
                      <a:pt x="7589" y="14019"/>
                    </a:lnTo>
                    <a:lnTo>
                      <a:pt x="7589" y="13708"/>
                    </a:lnTo>
                    <a:lnTo>
                      <a:pt x="7297" y="13708"/>
                    </a:lnTo>
                    <a:lnTo>
                      <a:pt x="7297" y="14019"/>
                    </a:lnTo>
                    <a:lnTo>
                      <a:pt x="7103" y="14019"/>
                    </a:lnTo>
                    <a:lnTo>
                      <a:pt x="7103" y="13708"/>
                    </a:lnTo>
                    <a:lnTo>
                      <a:pt x="6616" y="13708"/>
                    </a:lnTo>
                    <a:lnTo>
                      <a:pt x="6616" y="14019"/>
                    </a:lnTo>
                    <a:lnTo>
                      <a:pt x="6422" y="14019"/>
                    </a:lnTo>
                    <a:lnTo>
                      <a:pt x="6422" y="14227"/>
                    </a:lnTo>
                    <a:lnTo>
                      <a:pt x="6616" y="14227"/>
                    </a:lnTo>
                    <a:lnTo>
                      <a:pt x="6616" y="14435"/>
                    </a:lnTo>
                    <a:lnTo>
                      <a:pt x="6130" y="14435"/>
                    </a:lnTo>
                    <a:lnTo>
                      <a:pt x="6130" y="14954"/>
                    </a:lnTo>
                    <a:lnTo>
                      <a:pt x="5449" y="14954"/>
                    </a:lnTo>
                    <a:lnTo>
                      <a:pt x="5449" y="15162"/>
                    </a:lnTo>
                    <a:lnTo>
                      <a:pt x="6130" y="15162"/>
                    </a:lnTo>
                    <a:lnTo>
                      <a:pt x="6130" y="15473"/>
                    </a:lnTo>
                    <a:lnTo>
                      <a:pt x="6422" y="15473"/>
                    </a:lnTo>
                    <a:lnTo>
                      <a:pt x="6422" y="15992"/>
                    </a:lnTo>
                    <a:lnTo>
                      <a:pt x="6130" y="15992"/>
                    </a:lnTo>
                    <a:lnTo>
                      <a:pt x="6130" y="15681"/>
                    </a:lnTo>
                    <a:lnTo>
                      <a:pt x="5741" y="15681"/>
                    </a:lnTo>
                    <a:lnTo>
                      <a:pt x="5741" y="15992"/>
                    </a:lnTo>
                    <a:lnTo>
                      <a:pt x="5935" y="15992"/>
                    </a:lnTo>
                    <a:lnTo>
                      <a:pt x="5935" y="16200"/>
                    </a:lnTo>
                    <a:lnTo>
                      <a:pt x="5741" y="16200"/>
                    </a:lnTo>
                    <a:lnTo>
                      <a:pt x="5741" y="16408"/>
                    </a:lnTo>
                    <a:lnTo>
                      <a:pt x="5449" y="16408"/>
                    </a:lnTo>
                    <a:lnTo>
                      <a:pt x="5449" y="17135"/>
                    </a:lnTo>
                    <a:lnTo>
                      <a:pt x="5254" y="17135"/>
                    </a:lnTo>
                    <a:lnTo>
                      <a:pt x="5254" y="17446"/>
                    </a:lnTo>
                    <a:lnTo>
                      <a:pt x="5059" y="17446"/>
                    </a:lnTo>
                    <a:lnTo>
                      <a:pt x="5059" y="17135"/>
                    </a:lnTo>
                    <a:lnTo>
                      <a:pt x="4573" y="17135"/>
                    </a:lnTo>
                    <a:lnTo>
                      <a:pt x="4573" y="17446"/>
                    </a:lnTo>
                    <a:lnTo>
                      <a:pt x="4281" y="17446"/>
                    </a:lnTo>
                    <a:lnTo>
                      <a:pt x="4281" y="17654"/>
                    </a:lnTo>
                    <a:lnTo>
                      <a:pt x="4086" y="17654"/>
                    </a:lnTo>
                    <a:lnTo>
                      <a:pt x="4086" y="17965"/>
                    </a:lnTo>
                    <a:lnTo>
                      <a:pt x="3600" y="17965"/>
                    </a:lnTo>
                    <a:lnTo>
                      <a:pt x="3600" y="17654"/>
                    </a:lnTo>
                    <a:lnTo>
                      <a:pt x="2919" y="17654"/>
                    </a:lnTo>
                    <a:lnTo>
                      <a:pt x="2919" y="17446"/>
                    </a:lnTo>
                    <a:lnTo>
                      <a:pt x="1751" y="17446"/>
                    </a:lnTo>
                    <a:lnTo>
                      <a:pt x="1751" y="17654"/>
                    </a:lnTo>
                    <a:lnTo>
                      <a:pt x="1557" y="17654"/>
                    </a:lnTo>
                    <a:lnTo>
                      <a:pt x="1557" y="17446"/>
                    </a:lnTo>
                    <a:lnTo>
                      <a:pt x="1070" y="17446"/>
                    </a:lnTo>
                    <a:lnTo>
                      <a:pt x="1070" y="17654"/>
                    </a:lnTo>
                    <a:lnTo>
                      <a:pt x="681" y="17654"/>
                    </a:lnTo>
                    <a:lnTo>
                      <a:pt x="681" y="17446"/>
                    </a:lnTo>
                    <a:lnTo>
                      <a:pt x="389" y="17446"/>
                    </a:lnTo>
                    <a:lnTo>
                      <a:pt x="389" y="11319"/>
                    </a:lnTo>
                    <a:lnTo>
                      <a:pt x="195" y="11319"/>
                    </a:lnTo>
                    <a:lnTo>
                      <a:pt x="195" y="11008"/>
                    </a:lnTo>
                    <a:lnTo>
                      <a:pt x="0" y="11008"/>
                    </a:lnTo>
                    <a:lnTo>
                      <a:pt x="0" y="10800"/>
                    </a:lnTo>
                    <a:lnTo>
                      <a:pt x="195" y="10800"/>
                    </a:lnTo>
                    <a:lnTo>
                      <a:pt x="195" y="10073"/>
                    </a:lnTo>
                    <a:lnTo>
                      <a:pt x="389" y="10073"/>
                    </a:lnTo>
                    <a:lnTo>
                      <a:pt x="389" y="0"/>
                    </a:lnTo>
                    <a:lnTo>
                      <a:pt x="681" y="0"/>
                    </a:lnTo>
                    <a:lnTo>
                      <a:pt x="681" y="208"/>
                    </a:lnTo>
                    <a:lnTo>
                      <a:pt x="1070" y="208"/>
                    </a:lnTo>
                    <a:lnTo>
                      <a:pt x="1070" y="415"/>
                    </a:lnTo>
                    <a:lnTo>
                      <a:pt x="1557" y="415"/>
                    </a:lnTo>
                    <a:lnTo>
                      <a:pt x="1557" y="727"/>
                    </a:lnTo>
                    <a:lnTo>
                      <a:pt x="2238" y="727"/>
                    </a:lnTo>
                    <a:lnTo>
                      <a:pt x="2238" y="935"/>
                    </a:lnTo>
                    <a:lnTo>
                      <a:pt x="2724" y="935"/>
                    </a:lnTo>
                    <a:lnTo>
                      <a:pt x="2724" y="1142"/>
                    </a:lnTo>
                    <a:lnTo>
                      <a:pt x="2919" y="1142"/>
                    </a:lnTo>
                    <a:lnTo>
                      <a:pt x="2919" y="1454"/>
                    </a:lnTo>
                    <a:lnTo>
                      <a:pt x="3600" y="1454"/>
                    </a:lnTo>
                    <a:lnTo>
                      <a:pt x="3600" y="1662"/>
                    </a:lnTo>
                    <a:lnTo>
                      <a:pt x="4086" y="1662"/>
                    </a:lnTo>
                    <a:lnTo>
                      <a:pt x="4086" y="1869"/>
                    </a:lnTo>
                    <a:lnTo>
                      <a:pt x="5059" y="1869"/>
                    </a:lnTo>
                    <a:lnTo>
                      <a:pt x="5059" y="2181"/>
                    </a:lnTo>
                    <a:lnTo>
                      <a:pt x="5741" y="2181"/>
                    </a:lnTo>
                    <a:lnTo>
                      <a:pt x="5741" y="1869"/>
                    </a:lnTo>
                    <a:lnTo>
                      <a:pt x="5935" y="1869"/>
                    </a:lnTo>
                    <a:lnTo>
                      <a:pt x="5935" y="2388"/>
                    </a:lnTo>
                    <a:lnTo>
                      <a:pt x="5741" y="2388"/>
                    </a:lnTo>
                    <a:lnTo>
                      <a:pt x="5935" y="2388"/>
                    </a:lnTo>
                    <a:lnTo>
                      <a:pt x="5935" y="2700"/>
                    </a:lnTo>
                    <a:lnTo>
                      <a:pt x="6130" y="2700"/>
                    </a:lnTo>
                    <a:lnTo>
                      <a:pt x="6130" y="2908"/>
                    </a:lnTo>
                    <a:lnTo>
                      <a:pt x="6616" y="2908"/>
                    </a:lnTo>
                    <a:lnTo>
                      <a:pt x="6616" y="3115"/>
                    </a:lnTo>
                    <a:lnTo>
                      <a:pt x="7784" y="3115"/>
                    </a:lnTo>
                    <a:lnTo>
                      <a:pt x="7784" y="3842"/>
                    </a:lnTo>
                    <a:lnTo>
                      <a:pt x="8465" y="3842"/>
                    </a:lnTo>
                    <a:lnTo>
                      <a:pt x="8465" y="4154"/>
                    </a:lnTo>
                    <a:lnTo>
                      <a:pt x="8659" y="4154"/>
                    </a:lnTo>
                    <a:lnTo>
                      <a:pt x="8659" y="4673"/>
                    </a:lnTo>
                    <a:lnTo>
                      <a:pt x="9146" y="4673"/>
                    </a:lnTo>
                    <a:lnTo>
                      <a:pt x="9146" y="4881"/>
                    </a:lnTo>
                    <a:lnTo>
                      <a:pt x="9827" y="4881"/>
                    </a:lnTo>
                    <a:lnTo>
                      <a:pt x="9827" y="5088"/>
                    </a:lnTo>
                    <a:lnTo>
                      <a:pt x="10119" y="5088"/>
                    </a:lnTo>
                    <a:lnTo>
                      <a:pt x="10119" y="5608"/>
                    </a:lnTo>
                    <a:lnTo>
                      <a:pt x="10314" y="5608"/>
                    </a:lnTo>
                    <a:lnTo>
                      <a:pt x="10314" y="5815"/>
                    </a:lnTo>
                    <a:lnTo>
                      <a:pt x="10508" y="5815"/>
                    </a:lnTo>
                    <a:lnTo>
                      <a:pt x="10508" y="6127"/>
                    </a:lnTo>
                    <a:lnTo>
                      <a:pt x="10314" y="6127"/>
                    </a:lnTo>
                    <a:lnTo>
                      <a:pt x="10314" y="6335"/>
                    </a:lnTo>
                    <a:lnTo>
                      <a:pt x="10508" y="6335"/>
                    </a:lnTo>
                    <a:lnTo>
                      <a:pt x="10508" y="7062"/>
                    </a:lnTo>
                    <a:lnTo>
                      <a:pt x="10314" y="7062"/>
                    </a:lnTo>
                    <a:lnTo>
                      <a:pt x="10314" y="7581"/>
                    </a:lnTo>
                    <a:lnTo>
                      <a:pt x="10995" y="7581"/>
                    </a:lnTo>
                    <a:lnTo>
                      <a:pt x="10995" y="7788"/>
                    </a:lnTo>
                    <a:lnTo>
                      <a:pt x="11968" y="7788"/>
                    </a:lnTo>
                    <a:lnTo>
                      <a:pt x="11968" y="8100"/>
                    </a:lnTo>
                    <a:lnTo>
                      <a:pt x="12162" y="8100"/>
                    </a:lnTo>
                    <a:lnTo>
                      <a:pt x="12162" y="8308"/>
                    </a:lnTo>
                    <a:lnTo>
                      <a:pt x="12357" y="8308"/>
                    </a:lnTo>
                    <a:lnTo>
                      <a:pt x="12357" y="8515"/>
                    </a:lnTo>
                    <a:lnTo>
                      <a:pt x="12843" y="8515"/>
                    </a:lnTo>
                    <a:lnTo>
                      <a:pt x="12843" y="8827"/>
                    </a:lnTo>
                    <a:lnTo>
                      <a:pt x="13816" y="8827"/>
                    </a:lnTo>
                    <a:lnTo>
                      <a:pt x="13816" y="9035"/>
                    </a:lnTo>
                    <a:lnTo>
                      <a:pt x="14205" y="9035"/>
                    </a:lnTo>
                    <a:lnTo>
                      <a:pt x="14205" y="9554"/>
                    </a:lnTo>
                    <a:lnTo>
                      <a:pt x="14497" y="9554"/>
                    </a:lnTo>
                    <a:lnTo>
                      <a:pt x="14497" y="9762"/>
                    </a:lnTo>
                    <a:lnTo>
                      <a:pt x="14692" y="9762"/>
                    </a:lnTo>
                    <a:lnTo>
                      <a:pt x="14692" y="11008"/>
                    </a:lnTo>
                    <a:lnTo>
                      <a:pt x="12843" y="11008"/>
                    </a:lnTo>
                    <a:lnTo>
                      <a:pt x="12843" y="11735"/>
                    </a:lnTo>
                    <a:lnTo>
                      <a:pt x="13038" y="11735"/>
                    </a:lnTo>
                    <a:lnTo>
                      <a:pt x="13038" y="12046"/>
                    </a:lnTo>
                    <a:lnTo>
                      <a:pt x="13330" y="12046"/>
                    </a:lnTo>
                    <a:lnTo>
                      <a:pt x="13330" y="12773"/>
                    </a:lnTo>
                    <a:lnTo>
                      <a:pt x="13524" y="12773"/>
                    </a:lnTo>
                    <a:lnTo>
                      <a:pt x="13524" y="12981"/>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3" name="Shape 210">
                <a:extLst>
                  <a:ext uri="{FF2B5EF4-FFF2-40B4-BE49-F238E27FC236}">
                    <a16:creationId xmlns:a16="http://schemas.microsoft.com/office/drawing/2014/main" id="{460D57B4-3525-4A05-B165-125EEEEC1977}"/>
                  </a:ext>
                </a:extLst>
              </p:cNvPr>
              <p:cNvSpPr/>
              <p:nvPr/>
            </p:nvSpPr>
            <p:spPr>
              <a:xfrm>
                <a:off x="1654020" y="1851787"/>
                <a:ext cx="23842" cy="37662"/>
              </a:xfrm>
              <a:custGeom>
                <a:avLst/>
                <a:gdLst/>
                <a:ahLst/>
                <a:cxnLst>
                  <a:cxn ang="0">
                    <a:pos x="wd2" y="hd2"/>
                  </a:cxn>
                  <a:cxn ang="5400000">
                    <a:pos x="wd2" y="hd2"/>
                  </a:cxn>
                  <a:cxn ang="10800000">
                    <a:pos x="wd2" y="hd2"/>
                  </a:cxn>
                  <a:cxn ang="16200000">
                    <a:pos x="wd2" y="hd2"/>
                  </a:cxn>
                </a:cxnLst>
                <a:rect l="0" t="0" r="r" b="b"/>
                <a:pathLst>
                  <a:path w="21600" h="21600" extrusionOk="0">
                    <a:moveTo>
                      <a:pt x="10428" y="0"/>
                    </a:moveTo>
                    <a:lnTo>
                      <a:pt x="16386" y="0"/>
                    </a:lnTo>
                    <a:lnTo>
                      <a:pt x="16386" y="3086"/>
                    </a:lnTo>
                    <a:lnTo>
                      <a:pt x="17876" y="3086"/>
                    </a:lnTo>
                    <a:lnTo>
                      <a:pt x="17876" y="4320"/>
                    </a:lnTo>
                    <a:lnTo>
                      <a:pt x="19366" y="4320"/>
                    </a:lnTo>
                    <a:lnTo>
                      <a:pt x="19366" y="5554"/>
                    </a:lnTo>
                    <a:lnTo>
                      <a:pt x="21600" y="5554"/>
                    </a:lnTo>
                    <a:lnTo>
                      <a:pt x="21600" y="7406"/>
                    </a:lnTo>
                    <a:lnTo>
                      <a:pt x="19366" y="7406"/>
                    </a:lnTo>
                    <a:lnTo>
                      <a:pt x="19366" y="12960"/>
                    </a:lnTo>
                    <a:lnTo>
                      <a:pt x="21600" y="12960"/>
                    </a:lnTo>
                    <a:lnTo>
                      <a:pt x="21600" y="14811"/>
                    </a:lnTo>
                    <a:lnTo>
                      <a:pt x="19366" y="14811"/>
                    </a:lnTo>
                    <a:lnTo>
                      <a:pt x="19366" y="19131"/>
                    </a:lnTo>
                    <a:lnTo>
                      <a:pt x="16386" y="19131"/>
                    </a:lnTo>
                    <a:lnTo>
                      <a:pt x="16386" y="20366"/>
                    </a:lnTo>
                    <a:lnTo>
                      <a:pt x="14152" y="20366"/>
                    </a:lnTo>
                    <a:lnTo>
                      <a:pt x="14152" y="21600"/>
                    </a:lnTo>
                    <a:lnTo>
                      <a:pt x="12662" y="21600"/>
                    </a:lnTo>
                    <a:lnTo>
                      <a:pt x="12662" y="20366"/>
                    </a:lnTo>
                    <a:lnTo>
                      <a:pt x="10428" y="20366"/>
                    </a:lnTo>
                    <a:lnTo>
                      <a:pt x="10428" y="19131"/>
                    </a:lnTo>
                    <a:lnTo>
                      <a:pt x="12662" y="19131"/>
                    </a:lnTo>
                    <a:lnTo>
                      <a:pt x="10428" y="19131"/>
                    </a:lnTo>
                    <a:lnTo>
                      <a:pt x="10428" y="16046"/>
                    </a:lnTo>
                    <a:lnTo>
                      <a:pt x="8938" y="16046"/>
                    </a:lnTo>
                    <a:lnTo>
                      <a:pt x="8938" y="14811"/>
                    </a:lnTo>
                    <a:lnTo>
                      <a:pt x="10428" y="14811"/>
                    </a:lnTo>
                    <a:lnTo>
                      <a:pt x="8938" y="14811"/>
                    </a:lnTo>
                    <a:lnTo>
                      <a:pt x="8938" y="11726"/>
                    </a:lnTo>
                    <a:lnTo>
                      <a:pt x="7448" y="11726"/>
                    </a:lnTo>
                    <a:lnTo>
                      <a:pt x="7448" y="5554"/>
                    </a:lnTo>
                    <a:lnTo>
                      <a:pt x="5214" y="5554"/>
                    </a:lnTo>
                    <a:lnTo>
                      <a:pt x="5214" y="4320"/>
                    </a:lnTo>
                    <a:lnTo>
                      <a:pt x="3724" y="4320"/>
                    </a:lnTo>
                    <a:lnTo>
                      <a:pt x="3724" y="1234"/>
                    </a:lnTo>
                    <a:lnTo>
                      <a:pt x="0" y="1234"/>
                    </a:lnTo>
                    <a:lnTo>
                      <a:pt x="0" y="0"/>
                    </a:lnTo>
                    <a:lnTo>
                      <a:pt x="10428"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4" name="Shape 211">
                <a:extLst>
                  <a:ext uri="{FF2B5EF4-FFF2-40B4-BE49-F238E27FC236}">
                    <a16:creationId xmlns:a16="http://schemas.microsoft.com/office/drawing/2014/main" id="{3C03DFF1-2B54-4EF7-A837-6DB54D8A8F2B}"/>
                  </a:ext>
                </a:extLst>
              </p:cNvPr>
              <p:cNvSpPr/>
              <p:nvPr/>
            </p:nvSpPr>
            <p:spPr>
              <a:xfrm>
                <a:off x="1654020" y="1851787"/>
                <a:ext cx="23842" cy="37662"/>
              </a:xfrm>
              <a:custGeom>
                <a:avLst/>
                <a:gdLst/>
                <a:ahLst/>
                <a:cxnLst>
                  <a:cxn ang="0">
                    <a:pos x="wd2" y="hd2"/>
                  </a:cxn>
                  <a:cxn ang="5400000">
                    <a:pos x="wd2" y="hd2"/>
                  </a:cxn>
                  <a:cxn ang="10800000">
                    <a:pos x="wd2" y="hd2"/>
                  </a:cxn>
                  <a:cxn ang="16200000">
                    <a:pos x="wd2" y="hd2"/>
                  </a:cxn>
                </a:cxnLst>
                <a:rect l="0" t="0" r="r" b="b"/>
                <a:pathLst>
                  <a:path w="21600" h="21600" extrusionOk="0">
                    <a:moveTo>
                      <a:pt x="10428" y="0"/>
                    </a:moveTo>
                    <a:lnTo>
                      <a:pt x="16386" y="0"/>
                    </a:lnTo>
                    <a:lnTo>
                      <a:pt x="16386" y="3086"/>
                    </a:lnTo>
                    <a:lnTo>
                      <a:pt x="17876" y="3086"/>
                    </a:lnTo>
                    <a:lnTo>
                      <a:pt x="17876" y="4320"/>
                    </a:lnTo>
                    <a:lnTo>
                      <a:pt x="19366" y="4320"/>
                    </a:lnTo>
                    <a:lnTo>
                      <a:pt x="19366" y="5554"/>
                    </a:lnTo>
                    <a:lnTo>
                      <a:pt x="21600" y="5554"/>
                    </a:lnTo>
                    <a:lnTo>
                      <a:pt x="21600" y="7406"/>
                    </a:lnTo>
                    <a:lnTo>
                      <a:pt x="19366" y="7406"/>
                    </a:lnTo>
                    <a:lnTo>
                      <a:pt x="19366" y="12960"/>
                    </a:lnTo>
                    <a:lnTo>
                      <a:pt x="21600" y="12960"/>
                    </a:lnTo>
                    <a:lnTo>
                      <a:pt x="21600" y="14811"/>
                    </a:lnTo>
                    <a:lnTo>
                      <a:pt x="19366" y="14811"/>
                    </a:lnTo>
                    <a:lnTo>
                      <a:pt x="19366" y="19131"/>
                    </a:lnTo>
                    <a:lnTo>
                      <a:pt x="16386" y="19131"/>
                    </a:lnTo>
                    <a:lnTo>
                      <a:pt x="16386" y="20366"/>
                    </a:lnTo>
                    <a:lnTo>
                      <a:pt x="14152" y="20366"/>
                    </a:lnTo>
                    <a:lnTo>
                      <a:pt x="14152" y="21600"/>
                    </a:lnTo>
                    <a:lnTo>
                      <a:pt x="12662" y="21600"/>
                    </a:lnTo>
                    <a:lnTo>
                      <a:pt x="12662" y="20366"/>
                    </a:lnTo>
                    <a:lnTo>
                      <a:pt x="10428" y="20366"/>
                    </a:lnTo>
                    <a:lnTo>
                      <a:pt x="10428" y="19131"/>
                    </a:lnTo>
                    <a:lnTo>
                      <a:pt x="12662" y="19131"/>
                    </a:lnTo>
                    <a:lnTo>
                      <a:pt x="10428" y="19131"/>
                    </a:lnTo>
                    <a:lnTo>
                      <a:pt x="10428" y="16046"/>
                    </a:lnTo>
                    <a:lnTo>
                      <a:pt x="8938" y="16046"/>
                    </a:lnTo>
                    <a:lnTo>
                      <a:pt x="8938" y="14811"/>
                    </a:lnTo>
                    <a:lnTo>
                      <a:pt x="10428" y="14811"/>
                    </a:lnTo>
                    <a:lnTo>
                      <a:pt x="8938" y="14811"/>
                    </a:lnTo>
                    <a:lnTo>
                      <a:pt x="8938" y="11726"/>
                    </a:lnTo>
                    <a:lnTo>
                      <a:pt x="7448" y="11726"/>
                    </a:lnTo>
                    <a:lnTo>
                      <a:pt x="7448" y="5554"/>
                    </a:lnTo>
                    <a:lnTo>
                      <a:pt x="5214" y="5554"/>
                    </a:lnTo>
                    <a:lnTo>
                      <a:pt x="5214" y="4320"/>
                    </a:lnTo>
                    <a:lnTo>
                      <a:pt x="3724" y="4320"/>
                    </a:lnTo>
                    <a:lnTo>
                      <a:pt x="3724" y="1234"/>
                    </a:lnTo>
                    <a:lnTo>
                      <a:pt x="0" y="1234"/>
                    </a:lnTo>
                    <a:lnTo>
                      <a:pt x="0" y="0"/>
                    </a:lnTo>
                    <a:lnTo>
                      <a:pt x="10428"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5" name="Shape 212">
                <a:extLst>
                  <a:ext uri="{FF2B5EF4-FFF2-40B4-BE49-F238E27FC236}">
                    <a16:creationId xmlns:a16="http://schemas.microsoft.com/office/drawing/2014/main" id="{A2834E06-A2DB-4F39-A4A8-71669E1FE9F0}"/>
                  </a:ext>
                </a:extLst>
              </p:cNvPr>
              <p:cNvSpPr/>
              <p:nvPr/>
            </p:nvSpPr>
            <p:spPr>
              <a:xfrm>
                <a:off x="1681148" y="1874383"/>
                <a:ext cx="25487" cy="63486"/>
              </a:xfrm>
              <a:custGeom>
                <a:avLst/>
                <a:gdLst/>
                <a:ahLst/>
                <a:cxnLst>
                  <a:cxn ang="0">
                    <a:pos x="wd2" y="hd2"/>
                  </a:cxn>
                  <a:cxn ang="5400000">
                    <a:pos x="wd2" y="hd2"/>
                  </a:cxn>
                  <a:cxn ang="10800000">
                    <a:pos x="wd2" y="hd2"/>
                  </a:cxn>
                  <a:cxn ang="16200000">
                    <a:pos x="wd2" y="hd2"/>
                  </a:cxn>
                </a:cxnLst>
                <a:rect l="0" t="0" r="r" b="b"/>
                <a:pathLst>
                  <a:path w="21600" h="21600" extrusionOk="0">
                    <a:moveTo>
                      <a:pt x="20206" y="15010"/>
                    </a:moveTo>
                    <a:lnTo>
                      <a:pt x="18116" y="15010"/>
                    </a:lnTo>
                    <a:lnTo>
                      <a:pt x="18116" y="13912"/>
                    </a:lnTo>
                    <a:lnTo>
                      <a:pt x="18116" y="15010"/>
                    </a:lnTo>
                    <a:lnTo>
                      <a:pt x="16723" y="15010"/>
                    </a:lnTo>
                    <a:lnTo>
                      <a:pt x="16723" y="15742"/>
                    </a:lnTo>
                    <a:lnTo>
                      <a:pt x="15329" y="15742"/>
                    </a:lnTo>
                    <a:lnTo>
                      <a:pt x="15329" y="17573"/>
                    </a:lnTo>
                    <a:lnTo>
                      <a:pt x="13239" y="17573"/>
                    </a:lnTo>
                    <a:lnTo>
                      <a:pt x="13239" y="21600"/>
                    </a:lnTo>
                    <a:lnTo>
                      <a:pt x="10452" y="21600"/>
                    </a:lnTo>
                    <a:lnTo>
                      <a:pt x="10452" y="18305"/>
                    </a:lnTo>
                    <a:lnTo>
                      <a:pt x="8361" y="18305"/>
                    </a:lnTo>
                    <a:lnTo>
                      <a:pt x="8361" y="19037"/>
                    </a:lnTo>
                    <a:lnTo>
                      <a:pt x="5574" y="19037"/>
                    </a:lnTo>
                    <a:lnTo>
                      <a:pt x="5574" y="20136"/>
                    </a:lnTo>
                    <a:lnTo>
                      <a:pt x="3484" y="20136"/>
                    </a:lnTo>
                    <a:lnTo>
                      <a:pt x="3484" y="20868"/>
                    </a:lnTo>
                    <a:lnTo>
                      <a:pt x="2090" y="20868"/>
                    </a:lnTo>
                    <a:lnTo>
                      <a:pt x="2090" y="15742"/>
                    </a:lnTo>
                    <a:lnTo>
                      <a:pt x="3484" y="15742"/>
                    </a:lnTo>
                    <a:lnTo>
                      <a:pt x="3484" y="8786"/>
                    </a:lnTo>
                    <a:lnTo>
                      <a:pt x="0" y="8786"/>
                    </a:lnTo>
                    <a:lnTo>
                      <a:pt x="0" y="6956"/>
                    </a:lnTo>
                    <a:lnTo>
                      <a:pt x="2090" y="6956"/>
                    </a:lnTo>
                    <a:lnTo>
                      <a:pt x="0" y="6956"/>
                    </a:lnTo>
                    <a:lnTo>
                      <a:pt x="0" y="6224"/>
                    </a:lnTo>
                    <a:lnTo>
                      <a:pt x="2090" y="6224"/>
                    </a:lnTo>
                    <a:lnTo>
                      <a:pt x="0" y="6224"/>
                    </a:lnTo>
                    <a:lnTo>
                      <a:pt x="0" y="5125"/>
                    </a:lnTo>
                    <a:lnTo>
                      <a:pt x="2090" y="5125"/>
                    </a:lnTo>
                    <a:lnTo>
                      <a:pt x="2090" y="1831"/>
                    </a:lnTo>
                    <a:lnTo>
                      <a:pt x="3484" y="1831"/>
                    </a:lnTo>
                    <a:lnTo>
                      <a:pt x="3484" y="1098"/>
                    </a:lnTo>
                    <a:lnTo>
                      <a:pt x="2090" y="1098"/>
                    </a:lnTo>
                    <a:lnTo>
                      <a:pt x="2090" y="0"/>
                    </a:lnTo>
                    <a:lnTo>
                      <a:pt x="5574" y="0"/>
                    </a:lnTo>
                    <a:lnTo>
                      <a:pt x="5574" y="3661"/>
                    </a:lnTo>
                    <a:lnTo>
                      <a:pt x="3484" y="3661"/>
                    </a:lnTo>
                    <a:lnTo>
                      <a:pt x="3484" y="6224"/>
                    </a:lnTo>
                    <a:lnTo>
                      <a:pt x="2090" y="6224"/>
                    </a:lnTo>
                    <a:lnTo>
                      <a:pt x="2090" y="6956"/>
                    </a:lnTo>
                    <a:lnTo>
                      <a:pt x="5574" y="6956"/>
                    </a:lnTo>
                    <a:lnTo>
                      <a:pt x="5574" y="8054"/>
                    </a:lnTo>
                    <a:lnTo>
                      <a:pt x="8361" y="8054"/>
                    </a:lnTo>
                    <a:lnTo>
                      <a:pt x="8361" y="8786"/>
                    </a:lnTo>
                    <a:lnTo>
                      <a:pt x="10452" y="8786"/>
                    </a:lnTo>
                    <a:lnTo>
                      <a:pt x="10452" y="10617"/>
                    </a:lnTo>
                    <a:lnTo>
                      <a:pt x="13239" y="10617"/>
                    </a:lnTo>
                    <a:lnTo>
                      <a:pt x="13239" y="9519"/>
                    </a:lnTo>
                    <a:lnTo>
                      <a:pt x="15329" y="9519"/>
                    </a:lnTo>
                    <a:lnTo>
                      <a:pt x="15329" y="10617"/>
                    </a:lnTo>
                    <a:lnTo>
                      <a:pt x="20206" y="10617"/>
                    </a:lnTo>
                    <a:lnTo>
                      <a:pt x="20206" y="9519"/>
                    </a:lnTo>
                    <a:lnTo>
                      <a:pt x="21600" y="9519"/>
                    </a:lnTo>
                    <a:lnTo>
                      <a:pt x="21600" y="10617"/>
                    </a:lnTo>
                    <a:lnTo>
                      <a:pt x="20206" y="10617"/>
                    </a:lnTo>
                    <a:lnTo>
                      <a:pt x="21600" y="10617"/>
                    </a:lnTo>
                    <a:lnTo>
                      <a:pt x="21600" y="11349"/>
                    </a:lnTo>
                    <a:lnTo>
                      <a:pt x="20206" y="11349"/>
                    </a:lnTo>
                    <a:lnTo>
                      <a:pt x="20206" y="13180"/>
                    </a:lnTo>
                    <a:lnTo>
                      <a:pt x="21600" y="13180"/>
                    </a:lnTo>
                    <a:lnTo>
                      <a:pt x="21600" y="13912"/>
                    </a:lnTo>
                    <a:lnTo>
                      <a:pt x="20206" y="13912"/>
                    </a:lnTo>
                    <a:lnTo>
                      <a:pt x="20206" y="1501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6" name="Shape 213">
                <a:extLst>
                  <a:ext uri="{FF2B5EF4-FFF2-40B4-BE49-F238E27FC236}">
                    <a16:creationId xmlns:a16="http://schemas.microsoft.com/office/drawing/2014/main" id="{59B16B3D-E6BF-49A1-BEE0-338B42EDAF49}"/>
                  </a:ext>
                </a:extLst>
              </p:cNvPr>
              <p:cNvSpPr/>
              <p:nvPr/>
            </p:nvSpPr>
            <p:spPr>
              <a:xfrm>
                <a:off x="1681148" y="1874383"/>
                <a:ext cx="25487" cy="63486"/>
              </a:xfrm>
              <a:custGeom>
                <a:avLst/>
                <a:gdLst/>
                <a:ahLst/>
                <a:cxnLst>
                  <a:cxn ang="0">
                    <a:pos x="wd2" y="hd2"/>
                  </a:cxn>
                  <a:cxn ang="5400000">
                    <a:pos x="wd2" y="hd2"/>
                  </a:cxn>
                  <a:cxn ang="10800000">
                    <a:pos x="wd2" y="hd2"/>
                  </a:cxn>
                  <a:cxn ang="16200000">
                    <a:pos x="wd2" y="hd2"/>
                  </a:cxn>
                </a:cxnLst>
                <a:rect l="0" t="0" r="r" b="b"/>
                <a:pathLst>
                  <a:path w="21600" h="21600" extrusionOk="0">
                    <a:moveTo>
                      <a:pt x="20206" y="15010"/>
                    </a:moveTo>
                    <a:lnTo>
                      <a:pt x="18116" y="15010"/>
                    </a:lnTo>
                    <a:lnTo>
                      <a:pt x="18116" y="13912"/>
                    </a:lnTo>
                    <a:lnTo>
                      <a:pt x="18116" y="15010"/>
                    </a:lnTo>
                    <a:lnTo>
                      <a:pt x="16723" y="15010"/>
                    </a:lnTo>
                    <a:lnTo>
                      <a:pt x="16723" y="15742"/>
                    </a:lnTo>
                    <a:lnTo>
                      <a:pt x="15329" y="15742"/>
                    </a:lnTo>
                    <a:lnTo>
                      <a:pt x="15329" y="17573"/>
                    </a:lnTo>
                    <a:lnTo>
                      <a:pt x="13239" y="17573"/>
                    </a:lnTo>
                    <a:lnTo>
                      <a:pt x="13239" y="21600"/>
                    </a:lnTo>
                    <a:lnTo>
                      <a:pt x="10452" y="21600"/>
                    </a:lnTo>
                    <a:lnTo>
                      <a:pt x="10452" y="18305"/>
                    </a:lnTo>
                    <a:lnTo>
                      <a:pt x="8361" y="18305"/>
                    </a:lnTo>
                    <a:lnTo>
                      <a:pt x="8361" y="19037"/>
                    </a:lnTo>
                    <a:lnTo>
                      <a:pt x="5574" y="19037"/>
                    </a:lnTo>
                    <a:lnTo>
                      <a:pt x="5574" y="20136"/>
                    </a:lnTo>
                    <a:lnTo>
                      <a:pt x="3484" y="20136"/>
                    </a:lnTo>
                    <a:lnTo>
                      <a:pt x="3484" y="20868"/>
                    </a:lnTo>
                    <a:lnTo>
                      <a:pt x="2090" y="20868"/>
                    </a:lnTo>
                    <a:lnTo>
                      <a:pt x="2090" y="15742"/>
                    </a:lnTo>
                    <a:lnTo>
                      <a:pt x="3484" y="15742"/>
                    </a:lnTo>
                    <a:lnTo>
                      <a:pt x="3484" y="8786"/>
                    </a:lnTo>
                    <a:lnTo>
                      <a:pt x="0" y="8786"/>
                    </a:lnTo>
                    <a:lnTo>
                      <a:pt x="0" y="6956"/>
                    </a:lnTo>
                    <a:lnTo>
                      <a:pt x="2090" y="6956"/>
                    </a:lnTo>
                    <a:lnTo>
                      <a:pt x="0" y="6956"/>
                    </a:lnTo>
                    <a:lnTo>
                      <a:pt x="0" y="6224"/>
                    </a:lnTo>
                    <a:lnTo>
                      <a:pt x="2090" y="6224"/>
                    </a:lnTo>
                    <a:lnTo>
                      <a:pt x="0" y="6224"/>
                    </a:lnTo>
                    <a:lnTo>
                      <a:pt x="0" y="5125"/>
                    </a:lnTo>
                    <a:lnTo>
                      <a:pt x="2090" y="5125"/>
                    </a:lnTo>
                    <a:lnTo>
                      <a:pt x="2090" y="1831"/>
                    </a:lnTo>
                    <a:lnTo>
                      <a:pt x="3484" y="1831"/>
                    </a:lnTo>
                    <a:lnTo>
                      <a:pt x="3484" y="1098"/>
                    </a:lnTo>
                    <a:lnTo>
                      <a:pt x="2090" y="1098"/>
                    </a:lnTo>
                    <a:lnTo>
                      <a:pt x="2090" y="0"/>
                    </a:lnTo>
                    <a:lnTo>
                      <a:pt x="5574" y="0"/>
                    </a:lnTo>
                    <a:lnTo>
                      <a:pt x="5574" y="3661"/>
                    </a:lnTo>
                    <a:lnTo>
                      <a:pt x="3484" y="3661"/>
                    </a:lnTo>
                    <a:lnTo>
                      <a:pt x="3484" y="6224"/>
                    </a:lnTo>
                    <a:lnTo>
                      <a:pt x="2090" y="6224"/>
                    </a:lnTo>
                    <a:lnTo>
                      <a:pt x="2090" y="6956"/>
                    </a:lnTo>
                    <a:lnTo>
                      <a:pt x="5574" y="6956"/>
                    </a:lnTo>
                    <a:lnTo>
                      <a:pt x="5574" y="8054"/>
                    </a:lnTo>
                    <a:lnTo>
                      <a:pt x="8361" y="8054"/>
                    </a:lnTo>
                    <a:lnTo>
                      <a:pt x="8361" y="8786"/>
                    </a:lnTo>
                    <a:lnTo>
                      <a:pt x="10452" y="8786"/>
                    </a:lnTo>
                    <a:lnTo>
                      <a:pt x="10452" y="10617"/>
                    </a:lnTo>
                    <a:lnTo>
                      <a:pt x="13239" y="10617"/>
                    </a:lnTo>
                    <a:lnTo>
                      <a:pt x="13239" y="9519"/>
                    </a:lnTo>
                    <a:lnTo>
                      <a:pt x="15329" y="9519"/>
                    </a:lnTo>
                    <a:lnTo>
                      <a:pt x="15329" y="10617"/>
                    </a:lnTo>
                    <a:lnTo>
                      <a:pt x="20206" y="10617"/>
                    </a:lnTo>
                    <a:lnTo>
                      <a:pt x="20206" y="9519"/>
                    </a:lnTo>
                    <a:lnTo>
                      <a:pt x="21600" y="9519"/>
                    </a:lnTo>
                    <a:lnTo>
                      <a:pt x="21600" y="10617"/>
                    </a:lnTo>
                    <a:lnTo>
                      <a:pt x="20206" y="10617"/>
                    </a:lnTo>
                    <a:lnTo>
                      <a:pt x="21600" y="10617"/>
                    </a:lnTo>
                    <a:lnTo>
                      <a:pt x="21600" y="11349"/>
                    </a:lnTo>
                    <a:lnTo>
                      <a:pt x="20206" y="11349"/>
                    </a:lnTo>
                    <a:lnTo>
                      <a:pt x="20206" y="13180"/>
                    </a:lnTo>
                    <a:lnTo>
                      <a:pt x="21600" y="13180"/>
                    </a:lnTo>
                    <a:lnTo>
                      <a:pt x="21600" y="13912"/>
                    </a:lnTo>
                    <a:lnTo>
                      <a:pt x="20206" y="13912"/>
                    </a:lnTo>
                    <a:lnTo>
                      <a:pt x="20206" y="1501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7" name="Shape 214">
                <a:extLst>
                  <a:ext uri="{FF2B5EF4-FFF2-40B4-BE49-F238E27FC236}">
                    <a16:creationId xmlns:a16="http://schemas.microsoft.com/office/drawing/2014/main" id="{71EBC21B-9C06-403F-9741-732B9AA830DF}"/>
                  </a:ext>
                </a:extLst>
              </p:cNvPr>
              <p:cNvSpPr/>
              <p:nvPr/>
            </p:nvSpPr>
            <p:spPr>
              <a:xfrm>
                <a:off x="1594008" y="1902359"/>
                <a:ext cx="56726" cy="104373"/>
              </a:xfrm>
              <a:custGeom>
                <a:avLst/>
                <a:gdLst/>
                <a:ahLst/>
                <a:cxnLst>
                  <a:cxn ang="0">
                    <a:pos x="wd2" y="hd2"/>
                  </a:cxn>
                  <a:cxn ang="5400000">
                    <a:pos x="wd2" y="hd2"/>
                  </a:cxn>
                  <a:cxn ang="10800000">
                    <a:pos x="wd2" y="hd2"/>
                  </a:cxn>
                  <a:cxn ang="16200000">
                    <a:pos x="wd2" y="hd2"/>
                  </a:cxn>
                </a:cxnLst>
                <a:rect l="0" t="0" r="r" b="b"/>
                <a:pathLst>
                  <a:path w="21600" h="21600" extrusionOk="0">
                    <a:moveTo>
                      <a:pt x="20661" y="668"/>
                    </a:moveTo>
                    <a:lnTo>
                      <a:pt x="20661" y="1113"/>
                    </a:lnTo>
                    <a:lnTo>
                      <a:pt x="20035" y="1113"/>
                    </a:lnTo>
                    <a:lnTo>
                      <a:pt x="20035" y="1559"/>
                    </a:lnTo>
                    <a:lnTo>
                      <a:pt x="19096" y="1559"/>
                    </a:lnTo>
                    <a:lnTo>
                      <a:pt x="19096" y="2672"/>
                    </a:lnTo>
                    <a:lnTo>
                      <a:pt x="18470" y="2672"/>
                    </a:lnTo>
                    <a:lnTo>
                      <a:pt x="19096" y="2672"/>
                    </a:lnTo>
                    <a:lnTo>
                      <a:pt x="19096" y="4231"/>
                    </a:lnTo>
                    <a:lnTo>
                      <a:pt x="18470" y="4231"/>
                    </a:lnTo>
                    <a:lnTo>
                      <a:pt x="18470" y="3786"/>
                    </a:lnTo>
                    <a:lnTo>
                      <a:pt x="18470" y="4231"/>
                    </a:lnTo>
                    <a:lnTo>
                      <a:pt x="18470" y="3786"/>
                    </a:lnTo>
                    <a:lnTo>
                      <a:pt x="17843" y="3786"/>
                    </a:lnTo>
                    <a:lnTo>
                      <a:pt x="17843" y="4231"/>
                    </a:lnTo>
                    <a:lnTo>
                      <a:pt x="18470" y="4231"/>
                    </a:lnTo>
                    <a:lnTo>
                      <a:pt x="18470" y="4899"/>
                    </a:lnTo>
                    <a:lnTo>
                      <a:pt x="19096" y="4899"/>
                    </a:lnTo>
                    <a:lnTo>
                      <a:pt x="19096" y="5790"/>
                    </a:lnTo>
                    <a:lnTo>
                      <a:pt x="18470" y="5790"/>
                    </a:lnTo>
                    <a:lnTo>
                      <a:pt x="19096" y="5790"/>
                    </a:lnTo>
                    <a:lnTo>
                      <a:pt x="19096" y="5344"/>
                    </a:lnTo>
                    <a:lnTo>
                      <a:pt x="20661" y="5344"/>
                    </a:lnTo>
                    <a:lnTo>
                      <a:pt x="20661" y="5790"/>
                    </a:lnTo>
                    <a:lnTo>
                      <a:pt x="21600" y="5790"/>
                    </a:lnTo>
                    <a:lnTo>
                      <a:pt x="21600" y="6458"/>
                    </a:lnTo>
                    <a:lnTo>
                      <a:pt x="20661" y="6458"/>
                    </a:lnTo>
                    <a:lnTo>
                      <a:pt x="20661" y="6903"/>
                    </a:lnTo>
                    <a:lnTo>
                      <a:pt x="19096" y="6903"/>
                    </a:lnTo>
                    <a:lnTo>
                      <a:pt x="19096" y="6458"/>
                    </a:lnTo>
                    <a:lnTo>
                      <a:pt x="19096" y="6903"/>
                    </a:lnTo>
                    <a:lnTo>
                      <a:pt x="18470" y="6903"/>
                    </a:lnTo>
                    <a:lnTo>
                      <a:pt x="18470" y="7348"/>
                    </a:lnTo>
                    <a:lnTo>
                      <a:pt x="17843" y="7348"/>
                    </a:lnTo>
                    <a:lnTo>
                      <a:pt x="17843" y="8016"/>
                    </a:lnTo>
                    <a:lnTo>
                      <a:pt x="16278" y="8016"/>
                    </a:lnTo>
                    <a:lnTo>
                      <a:pt x="16278" y="9130"/>
                    </a:lnTo>
                    <a:lnTo>
                      <a:pt x="15652" y="9130"/>
                    </a:lnTo>
                    <a:lnTo>
                      <a:pt x="15652" y="9575"/>
                    </a:lnTo>
                    <a:lnTo>
                      <a:pt x="13461" y="9575"/>
                    </a:lnTo>
                    <a:lnTo>
                      <a:pt x="13461" y="10021"/>
                    </a:lnTo>
                    <a:lnTo>
                      <a:pt x="12522" y="10021"/>
                    </a:lnTo>
                    <a:lnTo>
                      <a:pt x="12522" y="11579"/>
                    </a:lnTo>
                    <a:lnTo>
                      <a:pt x="11896" y="11579"/>
                    </a:lnTo>
                    <a:lnTo>
                      <a:pt x="11896" y="12693"/>
                    </a:lnTo>
                    <a:lnTo>
                      <a:pt x="10957" y="12693"/>
                    </a:lnTo>
                    <a:lnTo>
                      <a:pt x="10957" y="13361"/>
                    </a:lnTo>
                    <a:lnTo>
                      <a:pt x="10330" y="13361"/>
                    </a:lnTo>
                    <a:lnTo>
                      <a:pt x="10330" y="13806"/>
                    </a:lnTo>
                    <a:lnTo>
                      <a:pt x="8765" y="13806"/>
                    </a:lnTo>
                    <a:lnTo>
                      <a:pt x="8765" y="14252"/>
                    </a:lnTo>
                    <a:lnTo>
                      <a:pt x="8139" y="14252"/>
                    </a:lnTo>
                    <a:lnTo>
                      <a:pt x="8765" y="14252"/>
                    </a:lnTo>
                    <a:lnTo>
                      <a:pt x="8765" y="14920"/>
                    </a:lnTo>
                    <a:lnTo>
                      <a:pt x="8139" y="14920"/>
                    </a:lnTo>
                    <a:lnTo>
                      <a:pt x="8139" y="15810"/>
                    </a:lnTo>
                    <a:lnTo>
                      <a:pt x="6574" y="15810"/>
                    </a:lnTo>
                    <a:lnTo>
                      <a:pt x="6574" y="16478"/>
                    </a:lnTo>
                    <a:lnTo>
                      <a:pt x="5948" y="16478"/>
                    </a:lnTo>
                    <a:lnTo>
                      <a:pt x="5948" y="16924"/>
                    </a:lnTo>
                    <a:lnTo>
                      <a:pt x="4383" y="16924"/>
                    </a:lnTo>
                    <a:lnTo>
                      <a:pt x="4383" y="18037"/>
                    </a:lnTo>
                    <a:lnTo>
                      <a:pt x="2817" y="18037"/>
                    </a:lnTo>
                    <a:lnTo>
                      <a:pt x="2817" y="18482"/>
                    </a:lnTo>
                    <a:lnTo>
                      <a:pt x="2191" y="18482"/>
                    </a:lnTo>
                    <a:lnTo>
                      <a:pt x="3757" y="18482"/>
                    </a:lnTo>
                    <a:lnTo>
                      <a:pt x="3757" y="19596"/>
                    </a:lnTo>
                    <a:lnTo>
                      <a:pt x="2817" y="19596"/>
                    </a:lnTo>
                    <a:lnTo>
                      <a:pt x="2817" y="20041"/>
                    </a:lnTo>
                    <a:lnTo>
                      <a:pt x="1565" y="20041"/>
                    </a:lnTo>
                    <a:lnTo>
                      <a:pt x="1565" y="21600"/>
                    </a:lnTo>
                    <a:lnTo>
                      <a:pt x="626" y="21600"/>
                    </a:lnTo>
                    <a:lnTo>
                      <a:pt x="626" y="21155"/>
                    </a:lnTo>
                    <a:lnTo>
                      <a:pt x="0" y="21155"/>
                    </a:lnTo>
                    <a:lnTo>
                      <a:pt x="0" y="20041"/>
                    </a:lnTo>
                    <a:lnTo>
                      <a:pt x="626" y="20041"/>
                    </a:lnTo>
                    <a:lnTo>
                      <a:pt x="626" y="19596"/>
                    </a:lnTo>
                    <a:lnTo>
                      <a:pt x="1565" y="19596"/>
                    </a:lnTo>
                    <a:lnTo>
                      <a:pt x="1565" y="19151"/>
                    </a:lnTo>
                    <a:lnTo>
                      <a:pt x="2191" y="19151"/>
                    </a:lnTo>
                    <a:lnTo>
                      <a:pt x="2191" y="16924"/>
                    </a:lnTo>
                    <a:lnTo>
                      <a:pt x="2817" y="16924"/>
                    </a:lnTo>
                    <a:lnTo>
                      <a:pt x="2817" y="16478"/>
                    </a:lnTo>
                    <a:lnTo>
                      <a:pt x="3757" y="16478"/>
                    </a:lnTo>
                    <a:lnTo>
                      <a:pt x="3757" y="15365"/>
                    </a:lnTo>
                    <a:lnTo>
                      <a:pt x="4383" y="15365"/>
                    </a:lnTo>
                    <a:lnTo>
                      <a:pt x="4383" y="14920"/>
                    </a:lnTo>
                    <a:lnTo>
                      <a:pt x="5009" y="14920"/>
                    </a:lnTo>
                    <a:lnTo>
                      <a:pt x="5009" y="14252"/>
                    </a:lnTo>
                    <a:lnTo>
                      <a:pt x="5948" y="14252"/>
                    </a:lnTo>
                    <a:lnTo>
                      <a:pt x="5948" y="13806"/>
                    </a:lnTo>
                    <a:lnTo>
                      <a:pt x="6574" y="13806"/>
                    </a:lnTo>
                    <a:lnTo>
                      <a:pt x="6574" y="13361"/>
                    </a:lnTo>
                    <a:lnTo>
                      <a:pt x="8139" y="13361"/>
                    </a:lnTo>
                    <a:lnTo>
                      <a:pt x="8139" y="12693"/>
                    </a:lnTo>
                    <a:lnTo>
                      <a:pt x="8765" y="12693"/>
                    </a:lnTo>
                    <a:lnTo>
                      <a:pt x="8765" y="11579"/>
                    </a:lnTo>
                    <a:lnTo>
                      <a:pt x="9704" y="11579"/>
                    </a:lnTo>
                    <a:lnTo>
                      <a:pt x="9704" y="11134"/>
                    </a:lnTo>
                    <a:lnTo>
                      <a:pt x="10330" y="11134"/>
                    </a:lnTo>
                    <a:lnTo>
                      <a:pt x="10330" y="10689"/>
                    </a:lnTo>
                    <a:lnTo>
                      <a:pt x="10957" y="10689"/>
                    </a:lnTo>
                    <a:lnTo>
                      <a:pt x="10957" y="10021"/>
                    </a:lnTo>
                    <a:lnTo>
                      <a:pt x="11896" y="10021"/>
                    </a:lnTo>
                    <a:lnTo>
                      <a:pt x="11896" y="9130"/>
                    </a:lnTo>
                    <a:lnTo>
                      <a:pt x="12522" y="9130"/>
                    </a:lnTo>
                    <a:lnTo>
                      <a:pt x="12522" y="8016"/>
                    </a:lnTo>
                    <a:lnTo>
                      <a:pt x="14087" y="8016"/>
                    </a:lnTo>
                    <a:lnTo>
                      <a:pt x="14087" y="6458"/>
                    </a:lnTo>
                    <a:lnTo>
                      <a:pt x="14713" y="6458"/>
                    </a:lnTo>
                    <a:lnTo>
                      <a:pt x="14713" y="5790"/>
                    </a:lnTo>
                    <a:lnTo>
                      <a:pt x="16278" y="5790"/>
                    </a:lnTo>
                    <a:lnTo>
                      <a:pt x="16278" y="4899"/>
                    </a:lnTo>
                    <a:lnTo>
                      <a:pt x="15652" y="4899"/>
                    </a:lnTo>
                    <a:lnTo>
                      <a:pt x="15652" y="3786"/>
                    </a:lnTo>
                    <a:lnTo>
                      <a:pt x="16278" y="3786"/>
                    </a:lnTo>
                    <a:lnTo>
                      <a:pt x="16278" y="3340"/>
                    </a:lnTo>
                    <a:lnTo>
                      <a:pt x="15652" y="3340"/>
                    </a:lnTo>
                    <a:lnTo>
                      <a:pt x="15652" y="2672"/>
                    </a:lnTo>
                    <a:lnTo>
                      <a:pt x="16278" y="2672"/>
                    </a:lnTo>
                    <a:lnTo>
                      <a:pt x="16278" y="2227"/>
                    </a:lnTo>
                    <a:lnTo>
                      <a:pt x="16904" y="2227"/>
                    </a:lnTo>
                    <a:lnTo>
                      <a:pt x="16904" y="1113"/>
                    </a:lnTo>
                    <a:lnTo>
                      <a:pt x="17843" y="1113"/>
                    </a:lnTo>
                    <a:lnTo>
                      <a:pt x="17843" y="1559"/>
                    </a:lnTo>
                    <a:lnTo>
                      <a:pt x="18470" y="1559"/>
                    </a:lnTo>
                    <a:lnTo>
                      <a:pt x="18470" y="2227"/>
                    </a:lnTo>
                    <a:lnTo>
                      <a:pt x="18470" y="668"/>
                    </a:lnTo>
                    <a:lnTo>
                      <a:pt x="20035" y="668"/>
                    </a:lnTo>
                    <a:lnTo>
                      <a:pt x="20035" y="0"/>
                    </a:lnTo>
                    <a:lnTo>
                      <a:pt x="20035" y="668"/>
                    </a:lnTo>
                    <a:lnTo>
                      <a:pt x="20661" y="668"/>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8" name="Shape 215">
                <a:extLst>
                  <a:ext uri="{FF2B5EF4-FFF2-40B4-BE49-F238E27FC236}">
                    <a16:creationId xmlns:a16="http://schemas.microsoft.com/office/drawing/2014/main" id="{B560AAE2-0A44-4280-A0D6-36E4FFE59855}"/>
                  </a:ext>
                </a:extLst>
              </p:cNvPr>
              <p:cNvSpPr/>
              <p:nvPr/>
            </p:nvSpPr>
            <p:spPr>
              <a:xfrm>
                <a:off x="1594008" y="1902359"/>
                <a:ext cx="56726" cy="104373"/>
              </a:xfrm>
              <a:custGeom>
                <a:avLst/>
                <a:gdLst/>
                <a:ahLst/>
                <a:cxnLst>
                  <a:cxn ang="0">
                    <a:pos x="wd2" y="hd2"/>
                  </a:cxn>
                  <a:cxn ang="5400000">
                    <a:pos x="wd2" y="hd2"/>
                  </a:cxn>
                  <a:cxn ang="10800000">
                    <a:pos x="wd2" y="hd2"/>
                  </a:cxn>
                  <a:cxn ang="16200000">
                    <a:pos x="wd2" y="hd2"/>
                  </a:cxn>
                </a:cxnLst>
                <a:rect l="0" t="0" r="r" b="b"/>
                <a:pathLst>
                  <a:path w="21600" h="21600" extrusionOk="0">
                    <a:moveTo>
                      <a:pt x="20661" y="668"/>
                    </a:moveTo>
                    <a:lnTo>
                      <a:pt x="20661" y="1113"/>
                    </a:lnTo>
                    <a:lnTo>
                      <a:pt x="20035" y="1113"/>
                    </a:lnTo>
                    <a:lnTo>
                      <a:pt x="20035" y="1559"/>
                    </a:lnTo>
                    <a:lnTo>
                      <a:pt x="19096" y="1559"/>
                    </a:lnTo>
                    <a:lnTo>
                      <a:pt x="19096" y="2672"/>
                    </a:lnTo>
                    <a:lnTo>
                      <a:pt x="18470" y="2672"/>
                    </a:lnTo>
                    <a:lnTo>
                      <a:pt x="19096" y="2672"/>
                    </a:lnTo>
                    <a:lnTo>
                      <a:pt x="19096" y="4231"/>
                    </a:lnTo>
                    <a:lnTo>
                      <a:pt x="18470" y="4231"/>
                    </a:lnTo>
                    <a:lnTo>
                      <a:pt x="18470" y="3786"/>
                    </a:lnTo>
                    <a:lnTo>
                      <a:pt x="18470" y="4231"/>
                    </a:lnTo>
                    <a:lnTo>
                      <a:pt x="18470" y="3786"/>
                    </a:lnTo>
                    <a:lnTo>
                      <a:pt x="17843" y="3786"/>
                    </a:lnTo>
                    <a:lnTo>
                      <a:pt x="17843" y="4231"/>
                    </a:lnTo>
                    <a:lnTo>
                      <a:pt x="18470" y="4231"/>
                    </a:lnTo>
                    <a:lnTo>
                      <a:pt x="18470" y="4899"/>
                    </a:lnTo>
                    <a:lnTo>
                      <a:pt x="19096" y="4899"/>
                    </a:lnTo>
                    <a:lnTo>
                      <a:pt x="19096" y="5790"/>
                    </a:lnTo>
                    <a:lnTo>
                      <a:pt x="18470" y="5790"/>
                    </a:lnTo>
                    <a:lnTo>
                      <a:pt x="19096" y="5790"/>
                    </a:lnTo>
                    <a:lnTo>
                      <a:pt x="19096" y="5344"/>
                    </a:lnTo>
                    <a:lnTo>
                      <a:pt x="20661" y="5344"/>
                    </a:lnTo>
                    <a:lnTo>
                      <a:pt x="20661" y="5790"/>
                    </a:lnTo>
                    <a:lnTo>
                      <a:pt x="21600" y="5790"/>
                    </a:lnTo>
                    <a:lnTo>
                      <a:pt x="21600" y="6458"/>
                    </a:lnTo>
                    <a:lnTo>
                      <a:pt x="20661" y="6458"/>
                    </a:lnTo>
                    <a:lnTo>
                      <a:pt x="20661" y="6903"/>
                    </a:lnTo>
                    <a:lnTo>
                      <a:pt x="19096" y="6903"/>
                    </a:lnTo>
                    <a:lnTo>
                      <a:pt x="19096" y="6458"/>
                    </a:lnTo>
                    <a:lnTo>
                      <a:pt x="19096" y="6903"/>
                    </a:lnTo>
                    <a:lnTo>
                      <a:pt x="18470" y="6903"/>
                    </a:lnTo>
                    <a:lnTo>
                      <a:pt x="18470" y="7348"/>
                    </a:lnTo>
                    <a:lnTo>
                      <a:pt x="17843" y="7348"/>
                    </a:lnTo>
                    <a:lnTo>
                      <a:pt x="17843" y="8016"/>
                    </a:lnTo>
                    <a:lnTo>
                      <a:pt x="16278" y="8016"/>
                    </a:lnTo>
                    <a:lnTo>
                      <a:pt x="16278" y="9130"/>
                    </a:lnTo>
                    <a:lnTo>
                      <a:pt x="15652" y="9130"/>
                    </a:lnTo>
                    <a:lnTo>
                      <a:pt x="15652" y="9575"/>
                    </a:lnTo>
                    <a:lnTo>
                      <a:pt x="13461" y="9575"/>
                    </a:lnTo>
                    <a:lnTo>
                      <a:pt x="13461" y="10021"/>
                    </a:lnTo>
                    <a:lnTo>
                      <a:pt x="12522" y="10021"/>
                    </a:lnTo>
                    <a:lnTo>
                      <a:pt x="12522" y="11579"/>
                    </a:lnTo>
                    <a:lnTo>
                      <a:pt x="11896" y="11579"/>
                    </a:lnTo>
                    <a:lnTo>
                      <a:pt x="11896" y="12693"/>
                    </a:lnTo>
                    <a:lnTo>
                      <a:pt x="10957" y="12693"/>
                    </a:lnTo>
                    <a:lnTo>
                      <a:pt x="10957" y="13361"/>
                    </a:lnTo>
                    <a:lnTo>
                      <a:pt x="10330" y="13361"/>
                    </a:lnTo>
                    <a:lnTo>
                      <a:pt x="10330" y="13806"/>
                    </a:lnTo>
                    <a:lnTo>
                      <a:pt x="8765" y="13806"/>
                    </a:lnTo>
                    <a:lnTo>
                      <a:pt x="8765" y="14252"/>
                    </a:lnTo>
                    <a:lnTo>
                      <a:pt x="8139" y="14252"/>
                    </a:lnTo>
                    <a:lnTo>
                      <a:pt x="8765" y="14252"/>
                    </a:lnTo>
                    <a:lnTo>
                      <a:pt x="8765" y="14920"/>
                    </a:lnTo>
                    <a:lnTo>
                      <a:pt x="8139" y="14920"/>
                    </a:lnTo>
                    <a:lnTo>
                      <a:pt x="8139" y="15810"/>
                    </a:lnTo>
                    <a:lnTo>
                      <a:pt x="6574" y="15810"/>
                    </a:lnTo>
                    <a:lnTo>
                      <a:pt x="6574" y="16478"/>
                    </a:lnTo>
                    <a:lnTo>
                      <a:pt x="5948" y="16478"/>
                    </a:lnTo>
                    <a:lnTo>
                      <a:pt x="5948" y="16924"/>
                    </a:lnTo>
                    <a:lnTo>
                      <a:pt x="4383" y="16924"/>
                    </a:lnTo>
                    <a:lnTo>
                      <a:pt x="4383" y="18037"/>
                    </a:lnTo>
                    <a:lnTo>
                      <a:pt x="2817" y="18037"/>
                    </a:lnTo>
                    <a:lnTo>
                      <a:pt x="2817" y="18482"/>
                    </a:lnTo>
                    <a:lnTo>
                      <a:pt x="2191" y="18482"/>
                    </a:lnTo>
                    <a:lnTo>
                      <a:pt x="3757" y="18482"/>
                    </a:lnTo>
                    <a:lnTo>
                      <a:pt x="3757" y="19596"/>
                    </a:lnTo>
                    <a:lnTo>
                      <a:pt x="2817" y="19596"/>
                    </a:lnTo>
                    <a:lnTo>
                      <a:pt x="2817" y="20041"/>
                    </a:lnTo>
                    <a:lnTo>
                      <a:pt x="1565" y="20041"/>
                    </a:lnTo>
                    <a:lnTo>
                      <a:pt x="1565" y="21600"/>
                    </a:lnTo>
                    <a:lnTo>
                      <a:pt x="626" y="21600"/>
                    </a:lnTo>
                    <a:lnTo>
                      <a:pt x="626" y="21155"/>
                    </a:lnTo>
                    <a:lnTo>
                      <a:pt x="0" y="21155"/>
                    </a:lnTo>
                    <a:lnTo>
                      <a:pt x="0" y="20041"/>
                    </a:lnTo>
                    <a:lnTo>
                      <a:pt x="626" y="20041"/>
                    </a:lnTo>
                    <a:lnTo>
                      <a:pt x="626" y="19596"/>
                    </a:lnTo>
                    <a:lnTo>
                      <a:pt x="1565" y="19596"/>
                    </a:lnTo>
                    <a:lnTo>
                      <a:pt x="1565" y="19151"/>
                    </a:lnTo>
                    <a:lnTo>
                      <a:pt x="2191" y="19151"/>
                    </a:lnTo>
                    <a:lnTo>
                      <a:pt x="2191" y="16924"/>
                    </a:lnTo>
                    <a:lnTo>
                      <a:pt x="2817" y="16924"/>
                    </a:lnTo>
                    <a:lnTo>
                      <a:pt x="2817" y="16478"/>
                    </a:lnTo>
                    <a:lnTo>
                      <a:pt x="3757" y="16478"/>
                    </a:lnTo>
                    <a:lnTo>
                      <a:pt x="3757" y="15365"/>
                    </a:lnTo>
                    <a:lnTo>
                      <a:pt x="4383" y="15365"/>
                    </a:lnTo>
                    <a:lnTo>
                      <a:pt x="4383" y="14920"/>
                    </a:lnTo>
                    <a:lnTo>
                      <a:pt x="5009" y="14920"/>
                    </a:lnTo>
                    <a:lnTo>
                      <a:pt x="5009" y="14252"/>
                    </a:lnTo>
                    <a:lnTo>
                      <a:pt x="5948" y="14252"/>
                    </a:lnTo>
                    <a:lnTo>
                      <a:pt x="5948" y="13806"/>
                    </a:lnTo>
                    <a:lnTo>
                      <a:pt x="6574" y="13806"/>
                    </a:lnTo>
                    <a:lnTo>
                      <a:pt x="6574" y="13361"/>
                    </a:lnTo>
                    <a:lnTo>
                      <a:pt x="8139" y="13361"/>
                    </a:lnTo>
                    <a:lnTo>
                      <a:pt x="8139" y="12693"/>
                    </a:lnTo>
                    <a:lnTo>
                      <a:pt x="8765" y="12693"/>
                    </a:lnTo>
                    <a:lnTo>
                      <a:pt x="8765" y="11579"/>
                    </a:lnTo>
                    <a:lnTo>
                      <a:pt x="9704" y="11579"/>
                    </a:lnTo>
                    <a:lnTo>
                      <a:pt x="9704" y="11134"/>
                    </a:lnTo>
                    <a:lnTo>
                      <a:pt x="10330" y="11134"/>
                    </a:lnTo>
                    <a:lnTo>
                      <a:pt x="10330" y="10689"/>
                    </a:lnTo>
                    <a:lnTo>
                      <a:pt x="10957" y="10689"/>
                    </a:lnTo>
                    <a:lnTo>
                      <a:pt x="10957" y="10021"/>
                    </a:lnTo>
                    <a:lnTo>
                      <a:pt x="11896" y="10021"/>
                    </a:lnTo>
                    <a:lnTo>
                      <a:pt x="11896" y="9130"/>
                    </a:lnTo>
                    <a:lnTo>
                      <a:pt x="12522" y="9130"/>
                    </a:lnTo>
                    <a:lnTo>
                      <a:pt x="12522" y="8016"/>
                    </a:lnTo>
                    <a:lnTo>
                      <a:pt x="14087" y="8016"/>
                    </a:lnTo>
                    <a:lnTo>
                      <a:pt x="14087" y="6458"/>
                    </a:lnTo>
                    <a:lnTo>
                      <a:pt x="14713" y="6458"/>
                    </a:lnTo>
                    <a:lnTo>
                      <a:pt x="14713" y="5790"/>
                    </a:lnTo>
                    <a:lnTo>
                      <a:pt x="16278" y="5790"/>
                    </a:lnTo>
                    <a:lnTo>
                      <a:pt x="16278" y="4899"/>
                    </a:lnTo>
                    <a:lnTo>
                      <a:pt x="15652" y="4899"/>
                    </a:lnTo>
                    <a:lnTo>
                      <a:pt x="15652" y="3786"/>
                    </a:lnTo>
                    <a:lnTo>
                      <a:pt x="16278" y="3786"/>
                    </a:lnTo>
                    <a:lnTo>
                      <a:pt x="16278" y="3340"/>
                    </a:lnTo>
                    <a:lnTo>
                      <a:pt x="15652" y="3340"/>
                    </a:lnTo>
                    <a:lnTo>
                      <a:pt x="15652" y="2672"/>
                    </a:lnTo>
                    <a:lnTo>
                      <a:pt x="16278" y="2672"/>
                    </a:lnTo>
                    <a:lnTo>
                      <a:pt x="16278" y="2227"/>
                    </a:lnTo>
                    <a:lnTo>
                      <a:pt x="16904" y="2227"/>
                    </a:lnTo>
                    <a:lnTo>
                      <a:pt x="16904" y="1113"/>
                    </a:lnTo>
                    <a:lnTo>
                      <a:pt x="17843" y="1113"/>
                    </a:lnTo>
                    <a:lnTo>
                      <a:pt x="17843" y="1559"/>
                    </a:lnTo>
                    <a:lnTo>
                      <a:pt x="18470" y="1559"/>
                    </a:lnTo>
                    <a:lnTo>
                      <a:pt x="18470" y="2227"/>
                    </a:lnTo>
                    <a:lnTo>
                      <a:pt x="18470" y="668"/>
                    </a:lnTo>
                    <a:lnTo>
                      <a:pt x="20035" y="668"/>
                    </a:lnTo>
                    <a:lnTo>
                      <a:pt x="20035" y="0"/>
                    </a:lnTo>
                    <a:lnTo>
                      <a:pt x="20035" y="668"/>
                    </a:lnTo>
                    <a:lnTo>
                      <a:pt x="20661" y="668"/>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9" name="Shape 216">
                <a:extLst>
                  <a:ext uri="{FF2B5EF4-FFF2-40B4-BE49-F238E27FC236}">
                    <a16:creationId xmlns:a16="http://schemas.microsoft.com/office/drawing/2014/main" id="{9E93F18D-0DD4-48FE-896A-38868B9AFAAE}"/>
                  </a:ext>
                </a:extLst>
              </p:cNvPr>
              <p:cNvSpPr/>
              <p:nvPr/>
            </p:nvSpPr>
            <p:spPr>
              <a:xfrm>
                <a:off x="1691013" y="1913119"/>
                <a:ext cx="29597" cy="61333"/>
              </a:xfrm>
              <a:custGeom>
                <a:avLst/>
                <a:gdLst/>
                <a:ahLst/>
                <a:cxnLst>
                  <a:cxn ang="0">
                    <a:pos x="wd2" y="hd2"/>
                  </a:cxn>
                  <a:cxn ang="5400000">
                    <a:pos x="wd2" y="hd2"/>
                  </a:cxn>
                  <a:cxn ang="10800000">
                    <a:pos x="wd2" y="hd2"/>
                  </a:cxn>
                  <a:cxn ang="16200000">
                    <a:pos x="wd2" y="hd2"/>
                  </a:cxn>
                </a:cxnLst>
                <a:rect l="0" t="0" r="r" b="b"/>
                <a:pathLst>
                  <a:path w="21600" h="21600" extrusionOk="0">
                    <a:moveTo>
                      <a:pt x="10200" y="1895"/>
                    </a:moveTo>
                    <a:lnTo>
                      <a:pt x="11400" y="1895"/>
                    </a:lnTo>
                    <a:lnTo>
                      <a:pt x="10200" y="1895"/>
                    </a:lnTo>
                    <a:lnTo>
                      <a:pt x="10200" y="2653"/>
                    </a:lnTo>
                    <a:lnTo>
                      <a:pt x="15600" y="2653"/>
                    </a:lnTo>
                    <a:lnTo>
                      <a:pt x="15600" y="6063"/>
                    </a:lnTo>
                    <a:lnTo>
                      <a:pt x="14400" y="6063"/>
                    </a:lnTo>
                    <a:lnTo>
                      <a:pt x="14400" y="7958"/>
                    </a:lnTo>
                    <a:lnTo>
                      <a:pt x="13200" y="7958"/>
                    </a:lnTo>
                    <a:lnTo>
                      <a:pt x="13200" y="10611"/>
                    </a:lnTo>
                    <a:lnTo>
                      <a:pt x="11400" y="10611"/>
                    </a:lnTo>
                    <a:lnTo>
                      <a:pt x="11400" y="12505"/>
                    </a:lnTo>
                    <a:lnTo>
                      <a:pt x="10200" y="12505"/>
                    </a:lnTo>
                    <a:lnTo>
                      <a:pt x="10200" y="17053"/>
                    </a:lnTo>
                    <a:lnTo>
                      <a:pt x="11400" y="17053"/>
                    </a:lnTo>
                    <a:lnTo>
                      <a:pt x="11400" y="17811"/>
                    </a:lnTo>
                    <a:lnTo>
                      <a:pt x="11400" y="15158"/>
                    </a:lnTo>
                    <a:lnTo>
                      <a:pt x="13200" y="15158"/>
                    </a:lnTo>
                    <a:lnTo>
                      <a:pt x="13200" y="10611"/>
                    </a:lnTo>
                    <a:lnTo>
                      <a:pt x="14400" y="10611"/>
                    </a:lnTo>
                    <a:lnTo>
                      <a:pt x="14400" y="9853"/>
                    </a:lnTo>
                    <a:lnTo>
                      <a:pt x="15600" y="9853"/>
                    </a:lnTo>
                    <a:lnTo>
                      <a:pt x="15600" y="7958"/>
                    </a:lnTo>
                    <a:lnTo>
                      <a:pt x="17400" y="7958"/>
                    </a:lnTo>
                    <a:lnTo>
                      <a:pt x="17400" y="5305"/>
                    </a:lnTo>
                    <a:lnTo>
                      <a:pt x="18600" y="5305"/>
                    </a:lnTo>
                    <a:lnTo>
                      <a:pt x="18600" y="3411"/>
                    </a:lnTo>
                    <a:lnTo>
                      <a:pt x="19800" y="3411"/>
                    </a:lnTo>
                    <a:lnTo>
                      <a:pt x="19800" y="0"/>
                    </a:lnTo>
                    <a:lnTo>
                      <a:pt x="21600" y="0"/>
                    </a:lnTo>
                    <a:lnTo>
                      <a:pt x="21600" y="9853"/>
                    </a:lnTo>
                    <a:lnTo>
                      <a:pt x="18600" y="9853"/>
                    </a:lnTo>
                    <a:lnTo>
                      <a:pt x="18600" y="10611"/>
                    </a:lnTo>
                    <a:lnTo>
                      <a:pt x="17400" y="10611"/>
                    </a:lnTo>
                    <a:lnTo>
                      <a:pt x="17400" y="12505"/>
                    </a:lnTo>
                    <a:lnTo>
                      <a:pt x="15600" y="12505"/>
                    </a:lnTo>
                    <a:lnTo>
                      <a:pt x="15600" y="15916"/>
                    </a:lnTo>
                    <a:lnTo>
                      <a:pt x="14400" y="15916"/>
                    </a:lnTo>
                    <a:lnTo>
                      <a:pt x="14400" y="17053"/>
                    </a:lnTo>
                    <a:lnTo>
                      <a:pt x="13200" y="17053"/>
                    </a:lnTo>
                    <a:lnTo>
                      <a:pt x="13200" y="19705"/>
                    </a:lnTo>
                    <a:lnTo>
                      <a:pt x="11400" y="19705"/>
                    </a:lnTo>
                    <a:lnTo>
                      <a:pt x="11400" y="20463"/>
                    </a:lnTo>
                    <a:lnTo>
                      <a:pt x="10200" y="20463"/>
                    </a:lnTo>
                    <a:lnTo>
                      <a:pt x="10200" y="21600"/>
                    </a:lnTo>
                    <a:lnTo>
                      <a:pt x="7200" y="21600"/>
                    </a:lnTo>
                    <a:lnTo>
                      <a:pt x="7200" y="20463"/>
                    </a:lnTo>
                    <a:lnTo>
                      <a:pt x="6000" y="20463"/>
                    </a:lnTo>
                    <a:lnTo>
                      <a:pt x="6000" y="18947"/>
                    </a:lnTo>
                    <a:lnTo>
                      <a:pt x="4200" y="18947"/>
                    </a:lnTo>
                    <a:lnTo>
                      <a:pt x="4200" y="17811"/>
                    </a:lnTo>
                    <a:lnTo>
                      <a:pt x="1800" y="17811"/>
                    </a:lnTo>
                    <a:lnTo>
                      <a:pt x="1800" y="15916"/>
                    </a:lnTo>
                    <a:lnTo>
                      <a:pt x="0" y="15916"/>
                    </a:lnTo>
                    <a:lnTo>
                      <a:pt x="0" y="12505"/>
                    </a:lnTo>
                    <a:lnTo>
                      <a:pt x="4200" y="12505"/>
                    </a:lnTo>
                    <a:lnTo>
                      <a:pt x="4200" y="11747"/>
                    </a:lnTo>
                    <a:lnTo>
                      <a:pt x="6000" y="11747"/>
                    </a:lnTo>
                    <a:lnTo>
                      <a:pt x="6000" y="6063"/>
                    </a:lnTo>
                    <a:lnTo>
                      <a:pt x="7200" y="6063"/>
                    </a:lnTo>
                    <a:lnTo>
                      <a:pt x="7200" y="2653"/>
                    </a:lnTo>
                    <a:lnTo>
                      <a:pt x="10200" y="2653"/>
                    </a:lnTo>
                    <a:lnTo>
                      <a:pt x="10200" y="1895"/>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0" name="Shape 217">
                <a:extLst>
                  <a:ext uri="{FF2B5EF4-FFF2-40B4-BE49-F238E27FC236}">
                    <a16:creationId xmlns:a16="http://schemas.microsoft.com/office/drawing/2014/main" id="{3671A179-8956-4FB2-8DCD-1FB74CA031F8}"/>
                  </a:ext>
                </a:extLst>
              </p:cNvPr>
              <p:cNvSpPr/>
              <p:nvPr/>
            </p:nvSpPr>
            <p:spPr>
              <a:xfrm>
                <a:off x="1691013" y="1913119"/>
                <a:ext cx="29597" cy="61333"/>
              </a:xfrm>
              <a:custGeom>
                <a:avLst/>
                <a:gdLst/>
                <a:ahLst/>
                <a:cxnLst>
                  <a:cxn ang="0">
                    <a:pos x="wd2" y="hd2"/>
                  </a:cxn>
                  <a:cxn ang="5400000">
                    <a:pos x="wd2" y="hd2"/>
                  </a:cxn>
                  <a:cxn ang="10800000">
                    <a:pos x="wd2" y="hd2"/>
                  </a:cxn>
                  <a:cxn ang="16200000">
                    <a:pos x="wd2" y="hd2"/>
                  </a:cxn>
                </a:cxnLst>
                <a:rect l="0" t="0" r="r" b="b"/>
                <a:pathLst>
                  <a:path w="21600" h="21600" extrusionOk="0">
                    <a:moveTo>
                      <a:pt x="10200" y="1895"/>
                    </a:moveTo>
                    <a:lnTo>
                      <a:pt x="11400" y="1895"/>
                    </a:lnTo>
                    <a:lnTo>
                      <a:pt x="10200" y="1895"/>
                    </a:lnTo>
                    <a:lnTo>
                      <a:pt x="10200" y="2653"/>
                    </a:lnTo>
                    <a:lnTo>
                      <a:pt x="15600" y="2653"/>
                    </a:lnTo>
                    <a:lnTo>
                      <a:pt x="15600" y="6063"/>
                    </a:lnTo>
                    <a:lnTo>
                      <a:pt x="14400" y="6063"/>
                    </a:lnTo>
                    <a:lnTo>
                      <a:pt x="14400" y="7958"/>
                    </a:lnTo>
                    <a:lnTo>
                      <a:pt x="13200" y="7958"/>
                    </a:lnTo>
                    <a:lnTo>
                      <a:pt x="13200" y="10611"/>
                    </a:lnTo>
                    <a:lnTo>
                      <a:pt x="11400" y="10611"/>
                    </a:lnTo>
                    <a:lnTo>
                      <a:pt x="11400" y="12505"/>
                    </a:lnTo>
                    <a:lnTo>
                      <a:pt x="10200" y="12505"/>
                    </a:lnTo>
                    <a:lnTo>
                      <a:pt x="10200" y="17053"/>
                    </a:lnTo>
                    <a:lnTo>
                      <a:pt x="11400" y="17053"/>
                    </a:lnTo>
                    <a:lnTo>
                      <a:pt x="11400" y="17811"/>
                    </a:lnTo>
                    <a:lnTo>
                      <a:pt x="11400" y="15158"/>
                    </a:lnTo>
                    <a:lnTo>
                      <a:pt x="13200" y="15158"/>
                    </a:lnTo>
                    <a:lnTo>
                      <a:pt x="13200" y="10611"/>
                    </a:lnTo>
                    <a:lnTo>
                      <a:pt x="14400" y="10611"/>
                    </a:lnTo>
                    <a:lnTo>
                      <a:pt x="14400" y="9853"/>
                    </a:lnTo>
                    <a:lnTo>
                      <a:pt x="15600" y="9853"/>
                    </a:lnTo>
                    <a:lnTo>
                      <a:pt x="15600" y="7958"/>
                    </a:lnTo>
                    <a:lnTo>
                      <a:pt x="17400" y="7958"/>
                    </a:lnTo>
                    <a:lnTo>
                      <a:pt x="17400" y="5305"/>
                    </a:lnTo>
                    <a:lnTo>
                      <a:pt x="18600" y="5305"/>
                    </a:lnTo>
                    <a:lnTo>
                      <a:pt x="18600" y="3411"/>
                    </a:lnTo>
                    <a:lnTo>
                      <a:pt x="19800" y="3411"/>
                    </a:lnTo>
                    <a:lnTo>
                      <a:pt x="19800" y="0"/>
                    </a:lnTo>
                    <a:lnTo>
                      <a:pt x="21600" y="0"/>
                    </a:lnTo>
                    <a:lnTo>
                      <a:pt x="21600" y="9853"/>
                    </a:lnTo>
                    <a:lnTo>
                      <a:pt x="18600" y="9853"/>
                    </a:lnTo>
                    <a:lnTo>
                      <a:pt x="18600" y="10611"/>
                    </a:lnTo>
                    <a:lnTo>
                      <a:pt x="17400" y="10611"/>
                    </a:lnTo>
                    <a:lnTo>
                      <a:pt x="17400" y="12505"/>
                    </a:lnTo>
                    <a:lnTo>
                      <a:pt x="15600" y="12505"/>
                    </a:lnTo>
                    <a:lnTo>
                      <a:pt x="15600" y="15916"/>
                    </a:lnTo>
                    <a:lnTo>
                      <a:pt x="14400" y="15916"/>
                    </a:lnTo>
                    <a:lnTo>
                      <a:pt x="14400" y="17053"/>
                    </a:lnTo>
                    <a:lnTo>
                      <a:pt x="13200" y="17053"/>
                    </a:lnTo>
                    <a:lnTo>
                      <a:pt x="13200" y="19705"/>
                    </a:lnTo>
                    <a:lnTo>
                      <a:pt x="11400" y="19705"/>
                    </a:lnTo>
                    <a:lnTo>
                      <a:pt x="11400" y="20463"/>
                    </a:lnTo>
                    <a:lnTo>
                      <a:pt x="10200" y="20463"/>
                    </a:lnTo>
                    <a:lnTo>
                      <a:pt x="10200" y="21600"/>
                    </a:lnTo>
                    <a:lnTo>
                      <a:pt x="7200" y="21600"/>
                    </a:lnTo>
                    <a:lnTo>
                      <a:pt x="7200" y="20463"/>
                    </a:lnTo>
                    <a:lnTo>
                      <a:pt x="6000" y="20463"/>
                    </a:lnTo>
                    <a:lnTo>
                      <a:pt x="6000" y="18947"/>
                    </a:lnTo>
                    <a:lnTo>
                      <a:pt x="4200" y="18947"/>
                    </a:lnTo>
                    <a:lnTo>
                      <a:pt x="4200" y="17811"/>
                    </a:lnTo>
                    <a:lnTo>
                      <a:pt x="1800" y="17811"/>
                    </a:lnTo>
                    <a:lnTo>
                      <a:pt x="1800" y="15916"/>
                    </a:lnTo>
                    <a:lnTo>
                      <a:pt x="0" y="15916"/>
                    </a:lnTo>
                    <a:lnTo>
                      <a:pt x="0" y="12505"/>
                    </a:lnTo>
                    <a:lnTo>
                      <a:pt x="4200" y="12505"/>
                    </a:lnTo>
                    <a:lnTo>
                      <a:pt x="4200" y="11747"/>
                    </a:lnTo>
                    <a:lnTo>
                      <a:pt x="6000" y="11747"/>
                    </a:lnTo>
                    <a:lnTo>
                      <a:pt x="6000" y="6063"/>
                    </a:lnTo>
                    <a:lnTo>
                      <a:pt x="7200" y="6063"/>
                    </a:lnTo>
                    <a:lnTo>
                      <a:pt x="7200" y="2653"/>
                    </a:lnTo>
                    <a:lnTo>
                      <a:pt x="10200" y="2653"/>
                    </a:lnTo>
                    <a:lnTo>
                      <a:pt x="10200" y="1895"/>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1" name="Shape 218">
                <a:extLst>
                  <a:ext uri="{FF2B5EF4-FFF2-40B4-BE49-F238E27FC236}">
                    <a16:creationId xmlns:a16="http://schemas.microsoft.com/office/drawing/2014/main" id="{C02C52BD-B494-4D48-BC5B-32B00D94BFDF}"/>
                  </a:ext>
                </a:extLst>
              </p:cNvPr>
              <p:cNvSpPr/>
              <p:nvPr/>
            </p:nvSpPr>
            <p:spPr>
              <a:xfrm>
                <a:off x="1722252" y="1874383"/>
                <a:ext cx="31241" cy="76398"/>
              </a:xfrm>
              <a:custGeom>
                <a:avLst/>
                <a:gdLst/>
                <a:ahLst/>
                <a:cxnLst>
                  <a:cxn ang="0">
                    <a:pos x="wd2" y="hd2"/>
                  </a:cxn>
                  <a:cxn ang="5400000">
                    <a:pos x="wd2" y="hd2"/>
                  </a:cxn>
                  <a:cxn ang="10800000">
                    <a:pos x="wd2" y="hd2"/>
                  </a:cxn>
                  <a:cxn ang="16200000">
                    <a:pos x="wd2" y="hd2"/>
                  </a:cxn>
                </a:cxnLst>
                <a:rect l="0" t="0" r="r" b="b"/>
                <a:pathLst>
                  <a:path w="21600" h="21600" extrusionOk="0">
                    <a:moveTo>
                      <a:pt x="10800" y="20992"/>
                    </a:moveTo>
                    <a:lnTo>
                      <a:pt x="9663" y="20992"/>
                    </a:lnTo>
                    <a:lnTo>
                      <a:pt x="9663" y="19470"/>
                    </a:lnTo>
                    <a:lnTo>
                      <a:pt x="6821" y="19470"/>
                    </a:lnTo>
                    <a:lnTo>
                      <a:pt x="6821" y="15211"/>
                    </a:lnTo>
                    <a:lnTo>
                      <a:pt x="7958" y="15211"/>
                    </a:lnTo>
                    <a:lnTo>
                      <a:pt x="6821" y="15211"/>
                    </a:lnTo>
                    <a:lnTo>
                      <a:pt x="6821" y="13690"/>
                    </a:lnTo>
                    <a:lnTo>
                      <a:pt x="5684" y="13690"/>
                    </a:lnTo>
                    <a:lnTo>
                      <a:pt x="5684" y="13082"/>
                    </a:lnTo>
                    <a:lnTo>
                      <a:pt x="5684" y="15820"/>
                    </a:lnTo>
                    <a:lnTo>
                      <a:pt x="1137" y="15820"/>
                    </a:lnTo>
                    <a:lnTo>
                      <a:pt x="1137" y="14603"/>
                    </a:lnTo>
                    <a:lnTo>
                      <a:pt x="3979" y="14603"/>
                    </a:lnTo>
                    <a:lnTo>
                      <a:pt x="3979" y="13690"/>
                    </a:lnTo>
                    <a:lnTo>
                      <a:pt x="2842" y="13690"/>
                    </a:lnTo>
                    <a:lnTo>
                      <a:pt x="2842" y="10039"/>
                    </a:lnTo>
                    <a:lnTo>
                      <a:pt x="1137" y="10039"/>
                    </a:lnTo>
                    <a:lnTo>
                      <a:pt x="1137" y="8823"/>
                    </a:lnTo>
                    <a:lnTo>
                      <a:pt x="2842" y="8823"/>
                    </a:lnTo>
                    <a:lnTo>
                      <a:pt x="2842" y="7301"/>
                    </a:lnTo>
                    <a:lnTo>
                      <a:pt x="5684" y="7301"/>
                    </a:lnTo>
                    <a:lnTo>
                      <a:pt x="5684" y="10039"/>
                    </a:lnTo>
                    <a:lnTo>
                      <a:pt x="6821" y="10039"/>
                    </a:lnTo>
                    <a:lnTo>
                      <a:pt x="6821" y="9431"/>
                    </a:lnTo>
                    <a:lnTo>
                      <a:pt x="7958" y="9431"/>
                    </a:lnTo>
                    <a:lnTo>
                      <a:pt x="7958" y="8823"/>
                    </a:lnTo>
                    <a:lnTo>
                      <a:pt x="6821" y="8823"/>
                    </a:lnTo>
                    <a:lnTo>
                      <a:pt x="6821" y="7301"/>
                    </a:lnTo>
                    <a:lnTo>
                      <a:pt x="7958" y="7301"/>
                    </a:lnTo>
                    <a:lnTo>
                      <a:pt x="7958" y="6693"/>
                    </a:lnTo>
                    <a:lnTo>
                      <a:pt x="6821" y="6693"/>
                    </a:lnTo>
                    <a:lnTo>
                      <a:pt x="6821" y="5780"/>
                    </a:lnTo>
                    <a:lnTo>
                      <a:pt x="5684" y="5780"/>
                    </a:lnTo>
                    <a:lnTo>
                      <a:pt x="6821" y="5780"/>
                    </a:lnTo>
                    <a:lnTo>
                      <a:pt x="6821" y="5172"/>
                    </a:lnTo>
                    <a:lnTo>
                      <a:pt x="3979" y="5172"/>
                    </a:lnTo>
                    <a:lnTo>
                      <a:pt x="3979" y="4259"/>
                    </a:lnTo>
                    <a:lnTo>
                      <a:pt x="2842" y="4259"/>
                    </a:lnTo>
                    <a:lnTo>
                      <a:pt x="2842" y="2130"/>
                    </a:lnTo>
                    <a:lnTo>
                      <a:pt x="1137" y="2130"/>
                    </a:lnTo>
                    <a:lnTo>
                      <a:pt x="1137" y="3042"/>
                    </a:lnTo>
                    <a:lnTo>
                      <a:pt x="1137" y="2130"/>
                    </a:lnTo>
                    <a:lnTo>
                      <a:pt x="0" y="2130"/>
                    </a:lnTo>
                    <a:lnTo>
                      <a:pt x="0" y="1521"/>
                    </a:lnTo>
                    <a:lnTo>
                      <a:pt x="1137" y="1521"/>
                    </a:lnTo>
                    <a:lnTo>
                      <a:pt x="1137" y="0"/>
                    </a:lnTo>
                    <a:lnTo>
                      <a:pt x="3979" y="0"/>
                    </a:lnTo>
                    <a:lnTo>
                      <a:pt x="3979" y="913"/>
                    </a:lnTo>
                    <a:lnTo>
                      <a:pt x="7958" y="913"/>
                    </a:lnTo>
                    <a:lnTo>
                      <a:pt x="7958" y="0"/>
                    </a:lnTo>
                    <a:lnTo>
                      <a:pt x="9663" y="0"/>
                    </a:lnTo>
                    <a:lnTo>
                      <a:pt x="9663" y="913"/>
                    </a:lnTo>
                    <a:lnTo>
                      <a:pt x="9663" y="0"/>
                    </a:lnTo>
                    <a:lnTo>
                      <a:pt x="11937" y="0"/>
                    </a:lnTo>
                    <a:lnTo>
                      <a:pt x="11937" y="913"/>
                    </a:lnTo>
                    <a:lnTo>
                      <a:pt x="13642" y="913"/>
                    </a:lnTo>
                    <a:lnTo>
                      <a:pt x="13642" y="1521"/>
                    </a:lnTo>
                    <a:lnTo>
                      <a:pt x="14779" y="1521"/>
                    </a:lnTo>
                    <a:lnTo>
                      <a:pt x="14779" y="3042"/>
                    </a:lnTo>
                    <a:lnTo>
                      <a:pt x="17621" y="3042"/>
                    </a:lnTo>
                    <a:lnTo>
                      <a:pt x="17621" y="3651"/>
                    </a:lnTo>
                    <a:lnTo>
                      <a:pt x="16484" y="3651"/>
                    </a:lnTo>
                    <a:lnTo>
                      <a:pt x="16484" y="4259"/>
                    </a:lnTo>
                    <a:lnTo>
                      <a:pt x="17621" y="4259"/>
                    </a:lnTo>
                    <a:lnTo>
                      <a:pt x="17621" y="5172"/>
                    </a:lnTo>
                    <a:lnTo>
                      <a:pt x="16484" y="5172"/>
                    </a:lnTo>
                    <a:lnTo>
                      <a:pt x="16484" y="8823"/>
                    </a:lnTo>
                    <a:lnTo>
                      <a:pt x="17621" y="8823"/>
                    </a:lnTo>
                    <a:lnTo>
                      <a:pt x="17621" y="10039"/>
                    </a:lnTo>
                    <a:lnTo>
                      <a:pt x="18758" y="10039"/>
                    </a:lnTo>
                    <a:lnTo>
                      <a:pt x="18758" y="10952"/>
                    </a:lnTo>
                    <a:lnTo>
                      <a:pt x="17621" y="10952"/>
                    </a:lnTo>
                    <a:lnTo>
                      <a:pt x="18758" y="10952"/>
                    </a:lnTo>
                    <a:lnTo>
                      <a:pt x="18758" y="11561"/>
                    </a:lnTo>
                    <a:lnTo>
                      <a:pt x="20463" y="11561"/>
                    </a:lnTo>
                    <a:lnTo>
                      <a:pt x="20463" y="13082"/>
                    </a:lnTo>
                    <a:lnTo>
                      <a:pt x="21600" y="13082"/>
                    </a:lnTo>
                    <a:lnTo>
                      <a:pt x="21600" y="13690"/>
                    </a:lnTo>
                    <a:lnTo>
                      <a:pt x="20463" y="13690"/>
                    </a:lnTo>
                    <a:lnTo>
                      <a:pt x="20463" y="13082"/>
                    </a:lnTo>
                    <a:lnTo>
                      <a:pt x="17621" y="13082"/>
                    </a:lnTo>
                    <a:lnTo>
                      <a:pt x="17621" y="12473"/>
                    </a:lnTo>
                    <a:lnTo>
                      <a:pt x="18758" y="12473"/>
                    </a:lnTo>
                    <a:lnTo>
                      <a:pt x="11937" y="12473"/>
                    </a:lnTo>
                    <a:lnTo>
                      <a:pt x="11937" y="10952"/>
                    </a:lnTo>
                    <a:lnTo>
                      <a:pt x="10800" y="10952"/>
                    </a:lnTo>
                    <a:lnTo>
                      <a:pt x="10800" y="12473"/>
                    </a:lnTo>
                    <a:lnTo>
                      <a:pt x="11937" y="12473"/>
                    </a:lnTo>
                    <a:lnTo>
                      <a:pt x="11937" y="13082"/>
                    </a:lnTo>
                    <a:lnTo>
                      <a:pt x="10800" y="13082"/>
                    </a:lnTo>
                    <a:lnTo>
                      <a:pt x="10800" y="14603"/>
                    </a:lnTo>
                    <a:lnTo>
                      <a:pt x="11937" y="14603"/>
                    </a:lnTo>
                    <a:lnTo>
                      <a:pt x="11937" y="15820"/>
                    </a:lnTo>
                    <a:lnTo>
                      <a:pt x="13642" y="15820"/>
                    </a:lnTo>
                    <a:lnTo>
                      <a:pt x="13642" y="18862"/>
                    </a:lnTo>
                    <a:lnTo>
                      <a:pt x="11937" y="18862"/>
                    </a:lnTo>
                    <a:lnTo>
                      <a:pt x="11937" y="19470"/>
                    </a:lnTo>
                    <a:lnTo>
                      <a:pt x="13642" y="19470"/>
                    </a:lnTo>
                    <a:lnTo>
                      <a:pt x="13642" y="20992"/>
                    </a:lnTo>
                    <a:lnTo>
                      <a:pt x="14779" y="20992"/>
                    </a:lnTo>
                    <a:lnTo>
                      <a:pt x="14779" y="21600"/>
                    </a:lnTo>
                    <a:lnTo>
                      <a:pt x="13642" y="21600"/>
                    </a:lnTo>
                    <a:lnTo>
                      <a:pt x="13642" y="20992"/>
                    </a:lnTo>
                    <a:lnTo>
                      <a:pt x="11937" y="20992"/>
                    </a:lnTo>
                    <a:lnTo>
                      <a:pt x="11937" y="18862"/>
                    </a:lnTo>
                    <a:lnTo>
                      <a:pt x="10800" y="18862"/>
                    </a:lnTo>
                    <a:lnTo>
                      <a:pt x="10800" y="2099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2" name="Shape 219">
                <a:extLst>
                  <a:ext uri="{FF2B5EF4-FFF2-40B4-BE49-F238E27FC236}">
                    <a16:creationId xmlns:a16="http://schemas.microsoft.com/office/drawing/2014/main" id="{ECDA7A23-83BF-4D5D-A89F-8C07D5D5D5F0}"/>
                  </a:ext>
                </a:extLst>
              </p:cNvPr>
              <p:cNvSpPr/>
              <p:nvPr/>
            </p:nvSpPr>
            <p:spPr>
              <a:xfrm>
                <a:off x="1722252" y="1874383"/>
                <a:ext cx="31241" cy="76398"/>
              </a:xfrm>
              <a:custGeom>
                <a:avLst/>
                <a:gdLst/>
                <a:ahLst/>
                <a:cxnLst>
                  <a:cxn ang="0">
                    <a:pos x="wd2" y="hd2"/>
                  </a:cxn>
                  <a:cxn ang="5400000">
                    <a:pos x="wd2" y="hd2"/>
                  </a:cxn>
                  <a:cxn ang="10800000">
                    <a:pos x="wd2" y="hd2"/>
                  </a:cxn>
                  <a:cxn ang="16200000">
                    <a:pos x="wd2" y="hd2"/>
                  </a:cxn>
                </a:cxnLst>
                <a:rect l="0" t="0" r="r" b="b"/>
                <a:pathLst>
                  <a:path w="21600" h="21600" extrusionOk="0">
                    <a:moveTo>
                      <a:pt x="10800" y="20992"/>
                    </a:moveTo>
                    <a:lnTo>
                      <a:pt x="9663" y="20992"/>
                    </a:lnTo>
                    <a:lnTo>
                      <a:pt x="9663" y="19470"/>
                    </a:lnTo>
                    <a:lnTo>
                      <a:pt x="6821" y="19470"/>
                    </a:lnTo>
                    <a:lnTo>
                      <a:pt x="6821" y="15211"/>
                    </a:lnTo>
                    <a:lnTo>
                      <a:pt x="7958" y="15211"/>
                    </a:lnTo>
                    <a:lnTo>
                      <a:pt x="6821" y="15211"/>
                    </a:lnTo>
                    <a:lnTo>
                      <a:pt x="6821" y="13690"/>
                    </a:lnTo>
                    <a:lnTo>
                      <a:pt x="5684" y="13690"/>
                    </a:lnTo>
                    <a:lnTo>
                      <a:pt x="5684" y="13082"/>
                    </a:lnTo>
                    <a:lnTo>
                      <a:pt x="5684" y="15820"/>
                    </a:lnTo>
                    <a:lnTo>
                      <a:pt x="1137" y="15820"/>
                    </a:lnTo>
                    <a:lnTo>
                      <a:pt x="1137" y="14603"/>
                    </a:lnTo>
                    <a:lnTo>
                      <a:pt x="3979" y="14603"/>
                    </a:lnTo>
                    <a:lnTo>
                      <a:pt x="3979" y="13690"/>
                    </a:lnTo>
                    <a:lnTo>
                      <a:pt x="2842" y="13690"/>
                    </a:lnTo>
                    <a:lnTo>
                      <a:pt x="2842" y="10039"/>
                    </a:lnTo>
                    <a:lnTo>
                      <a:pt x="1137" y="10039"/>
                    </a:lnTo>
                    <a:lnTo>
                      <a:pt x="1137" y="8823"/>
                    </a:lnTo>
                    <a:lnTo>
                      <a:pt x="2842" y="8823"/>
                    </a:lnTo>
                    <a:lnTo>
                      <a:pt x="2842" y="7301"/>
                    </a:lnTo>
                    <a:lnTo>
                      <a:pt x="5684" y="7301"/>
                    </a:lnTo>
                    <a:lnTo>
                      <a:pt x="5684" y="10039"/>
                    </a:lnTo>
                    <a:lnTo>
                      <a:pt x="6821" y="10039"/>
                    </a:lnTo>
                    <a:lnTo>
                      <a:pt x="6821" y="9431"/>
                    </a:lnTo>
                    <a:lnTo>
                      <a:pt x="7958" y="9431"/>
                    </a:lnTo>
                    <a:lnTo>
                      <a:pt x="7958" y="8823"/>
                    </a:lnTo>
                    <a:lnTo>
                      <a:pt x="6821" y="8823"/>
                    </a:lnTo>
                    <a:lnTo>
                      <a:pt x="6821" y="7301"/>
                    </a:lnTo>
                    <a:lnTo>
                      <a:pt x="7958" y="7301"/>
                    </a:lnTo>
                    <a:lnTo>
                      <a:pt x="7958" y="6693"/>
                    </a:lnTo>
                    <a:lnTo>
                      <a:pt x="6821" y="6693"/>
                    </a:lnTo>
                    <a:lnTo>
                      <a:pt x="6821" y="5780"/>
                    </a:lnTo>
                    <a:lnTo>
                      <a:pt x="5684" y="5780"/>
                    </a:lnTo>
                    <a:lnTo>
                      <a:pt x="6821" y="5780"/>
                    </a:lnTo>
                    <a:lnTo>
                      <a:pt x="6821" y="5172"/>
                    </a:lnTo>
                    <a:lnTo>
                      <a:pt x="3979" y="5172"/>
                    </a:lnTo>
                    <a:lnTo>
                      <a:pt x="3979" y="4259"/>
                    </a:lnTo>
                    <a:lnTo>
                      <a:pt x="2842" y="4259"/>
                    </a:lnTo>
                    <a:lnTo>
                      <a:pt x="2842" y="2130"/>
                    </a:lnTo>
                    <a:lnTo>
                      <a:pt x="1137" y="2130"/>
                    </a:lnTo>
                    <a:lnTo>
                      <a:pt x="1137" y="3042"/>
                    </a:lnTo>
                    <a:lnTo>
                      <a:pt x="1137" y="2130"/>
                    </a:lnTo>
                    <a:lnTo>
                      <a:pt x="0" y="2130"/>
                    </a:lnTo>
                    <a:lnTo>
                      <a:pt x="0" y="1521"/>
                    </a:lnTo>
                    <a:lnTo>
                      <a:pt x="1137" y="1521"/>
                    </a:lnTo>
                    <a:lnTo>
                      <a:pt x="1137" y="0"/>
                    </a:lnTo>
                    <a:lnTo>
                      <a:pt x="3979" y="0"/>
                    </a:lnTo>
                    <a:lnTo>
                      <a:pt x="3979" y="913"/>
                    </a:lnTo>
                    <a:lnTo>
                      <a:pt x="7958" y="913"/>
                    </a:lnTo>
                    <a:lnTo>
                      <a:pt x="7958" y="0"/>
                    </a:lnTo>
                    <a:lnTo>
                      <a:pt x="9663" y="0"/>
                    </a:lnTo>
                    <a:lnTo>
                      <a:pt x="9663" y="913"/>
                    </a:lnTo>
                    <a:lnTo>
                      <a:pt x="9663" y="0"/>
                    </a:lnTo>
                    <a:lnTo>
                      <a:pt x="11937" y="0"/>
                    </a:lnTo>
                    <a:lnTo>
                      <a:pt x="11937" y="913"/>
                    </a:lnTo>
                    <a:lnTo>
                      <a:pt x="13642" y="913"/>
                    </a:lnTo>
                    <a:lnTo>
                      <a:pt x="13642" y="1521"/>
                    </a:lnTo>
                    <a:lnTo>
                      <a:pt x="14779" y="1521"/>
                    </a:lnTo>
                    <a:lnTo>
                      <a:pt x="14779" y="3042"/>
                    </a:lnTo>
                    <a:lnTo>
                      <a:pt x="17621" y="3042"/>
                    </a:lnTo>
                    <a:lnTo>
                      <a:pt x="17621" y="3651"/>
                    </a:lnTo>
                    <a:lnTo>
                      <a:pt x="16484" y="3651"/>
                    </a:lnTo>
                    <a:lnTo>
                      <a:pt x="16484" y="4259"/>
                    </a:lnTo>
                    <a:lnTo>
                      <a:pt x="17621" y="4259"/>
                    </a:lnTo>
                    <a:lnTo>
                      <a:pt x="17621" y="5172"/>
                    </a:lnTo>
                    <a:lnTo>
                      <a:pt x="16484" y="5172"/>
                    </a:lnTo>
                    <a:lnTo>
                      <a:pt x="16484" y="8823"/>
                    </a:lnTo>
                    <a:lnTo>
                      <a:pt x="17621" y="8823"/>
                    </a:lnTo>
                    <a:lnTo>
                      <a:pt x="17621" y="10039"/>
                    </a:lnTo>
                    <a:lnTo>
                      <a:pt x="18758" y="10039"/>
                    </a:lnTo>
                    <a:lnTo>
                      <a:pt x="18758" y="10952"/>
                    </a:lnTo>
                    <a:lnTo>
                      <a:pt x="17621" y="10952"/>
                    </a:lnTo>
                    <a:lnTo>
                      <a:pt x="18758" y="10952"/>
                    </a:lnTo>
                    <a:lnTo>
                      <a:pt x="18758" y="11561"/>
                    </a:lnTo>
                    <a:lnTo>
                      <a:pt x="20463" y="11561"/>
                    </a:lnTo>
                    <a:lnTo>
                      <a:pt x="20463" y="13082"/>
                    </a:lnTo>
                    <a:lnTo>
                      <a:pt x="21600" y="13082"/>
                    </a:lnTo>
                    <a:lnTo>
                      <a:pt x="21600" y="13690"/>
                    </a:lnTo>
                    <a:lnTo>
                      <a:pt x="20463" y="13690"/>
                    </a:lnTo>
                    <a:lnTo>
                      <a:pt x="20463" y="13082"/>
                    </a:lnTo>
                    <a:lnTo>
                      <a:pt x="17621" y="13082"/>
                    </a:lnTo>
                    <a:lnTo>
                      <a:pt x="17621" y="12473"/>
                    </a:lnTo>
                    <a:lnTo>
                      <a:pt x="18758" y="12473"/>
                    </a:lnTo>
                    <a:lnTo>
                      <a:pt x="11937" y="12473"/>
                    </a:lnTo>
                    <a:lnTo>
                      <a:pt x="11937" y="10952"/>
                    </a:lnTo>
                    <a:lnTo>
                      <a:pt x="10800" y="10952"/>
                    </a:lnTo>
                    <a:lnTo>
                      <a:pt x="10800" y="12473"/>
                    </a:lnTo>
                    <a:lnTo>
                      <a:pt x="11937" y="12473"/>
                    </a:lnTo>
                    <a:lnTo>
                      <a:pt x="11937" y="13082"/>
                    </a:lnTo>
                    <a:lnTo>
                      <a:pt x="10800" y="13082"/>
                    </a:lnTo>
                    <a:lnTo>
                      <a:pt x="10800" y="14603"/>
                    </a:lnTo>
                    <a:lnTo>
                      <a:pt x="11937" y="14603"/>
                    </a:lnTo>
                    <a:lnTo>
                      <a:pt x="11937" y="15820"/>
                    </a:lnTo>
                    <a:lnTo>
                      <a:pt x="13642" y="15820"/>
                    </a:lnTo>
                    <a:lnTo>
                      <a:pt x="13642" y="18862"/>
                    </a:lnTo>
                    <a:lnTo>
                      <a:pt x="11937" y="18862"/>
                    </a:lnTo>
                    <a:lnTo>
                      <a:pt x="11937" y="19470"/>
                    </a:lnTo>
                    <a:lnTo>
                      <a:pt x="13642" y="19470"/>
                    </a:lnTo>
                    <a:lnTo>
                      <a:pt x="13642" y="20992"/>
                    </a:lnTo>
                    <a:lnTo>
                      <a:pt x="14779" y="20992"/>
                    </a:lnTo>
                    <a:lnTo>
                      <a:pt x="14779" y="21600"/>
                    </a:lnTo>
                    <a:lnTo>
                      <a:pt x="13642" y="21600"/>
                    </a:lnTo>
                    <a:lnTo>
                      <a:pt x="13642" y="20992"/>
                    </a:lnTo>
                    <a:lnTo>
                      <a:pt x="11937" y="20992"/>
                    </a:lnTo>
                    <a:lnTo>
                      <a:pt x="11937" y="18862"/>
                    </a:lnTo>
                    <a:lnTo>
                      <a:pt x="10800" y="18862"/>
                    </a:lnTo>
                    <a:lnTo>
                      <a:pt x="10800" y="2099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3" name="Shape 220">
                <a:extLst>
                  <a:ext uri="{FF2B5EF4-FFF2-40B4-BE49-F238E27FC236}">
                    <a16:creationId xmlns:a16="http://schemas.microsoft.com/office/drawing/2014/main" id="{DFFF95A4-62A4-456A-BBA7-AA4108AC34B6}"/>
                  </a:ext>
                </a:extLst>
              </p:cNvPr>
              <p:cNvSpPr/>
              <p:nvPr/>
            </p:nvSpPr>
            <p:spPr>
              <a:xfrm>
                <a:off x="1681148" y="1933563"/>
                <a:ext cx="86320" cy="134501"/>
              </a:xfrm>
              <a:custGeom>
                <a:avLst/>
                <a:gdLst/>
                <a:ahLst/>
                <a:cxnLst>
                  <a:cxn ang="0">
                    <a:pos x="wd2" y="hd2"/>
                  </a:cxn>
                  <a:cxn ang="5400000">
                    <a:pos x="wd2" y="hd2"/>
                  </a:cxn>
                  <a:cxn ang="10800000">
                    <a:pos x="wd2" y="hd2"/>
                  </a:cxn>
                  <a:cxn ang="16200000">
                    <a:pos x="wd2" y="hd2"/>
                  </a:cxn>
                </a:cxnLst>
                <a:rect l="0" t="0" r="r" b="b"/>
                <a:pathLst>
                  <a:path w="21600" h="21600" extrusionOk="0">
                    <a:moveTo>
                      <a:pt x="13166" y="6566"/>
                    </a:moveTo>
                    <a:lnTo>
                      <a:pt x="13783" y="6566"/>
                    </a:lnTo>
                    <a:lnTo>
                      <a:pt x="13783" y="6912"/>
                    </a:lnTo>
                    <a:lnTo>
                      <a:pt x="14606" y="6912"/>
                    </a:lnTo>
                    <a:lnTo>
                      <a:pt x="14606" y="7258"/>
                    </a:lnTo>
                    <a:lnTo>
                      <a:pt x="14606" y="6048"/>
                    </a:lnTo>
                    <a:lnTo>
                      <a:pt x="15223" y="6048"/>
                    </a:lnTo>
                    <a:lnTo>
                      <a:pt x="15223" y="6566"/>
                    </a:lnTo>
                    <a:lnTo>
                      <a:pt x="16251" y="6566"/>
                    </a:lnTo>
                    <a:lnTo>
                      <a:pt x="16251" y="3974"/>
                    </a:lnTo>
                    <a:lnTo>
                      <a:pt x="15634" y="3974"/>
                    </a:lnTo>
                    <a:lnTo>
                      <a:pt x="15634" y="3283"/>
                    </a:lnTo>
                    <a:lnTo>
                      <a:pt x="16251" y="3283"/>
                    </a:lnTo>
                    <a:lnTo>
                      <a:pt x="16251" y="691"/>
                    </a:lnTo>
                    <a:lnTo>
                      <a:pt x="16663" y="691"/>
                    </a:lnTo>
                    <a:lnTo>
                      <a:pt x="16663" y="0"/>
                    </a:lnTo>
                    <a:lnTo>
                      <a:pt x="17074" y="0"/>
                    </a:lnTo>
                    <a:lnTo>
                      <a:pt x="17074" y="2765"/>
                    </a:lnTo>
                    <a:lnTo>
                      <a:pt x="17691" y="2765"/>
                    </a:lnTo>
                    <a:lnTo>
                      <a:pt x="17691" y="3283"/>
                    </a:lnTo>
                    <a:lnTo>
                      <a:pt x="17074" y="3283"/>
                    </a:lnTo>
                    <a:lnTo>
                      <a:pt x="17074" y="3974"/>
                    </a:lnTo>
                    <a:lnTo>
                      <a:pt x="18103" y="3974"/>
                    </a:lnTo>
                    <a:lnTo>
                      <a:pt x="18103" y="2419"/>
                    </a:lnTo>
                    <a:lnTo>
                      <a:pt x="18514" y="2419"/>
                    </a:lnTo>
                    <a:lnTo>
                      <a:pt x="18514" y="2074"/>
                    </a:lnTo>
                    <a:lnTo>
                      <a:pt x="19131" y="2074"/>
                    </a:lnTo>
                    <a:lnTo>
                      <a:pt x="19131" y="2765"/>
                    </a:lnTo>
                    <a:lnTo>
                      <a:pt x="19543" y="2765"/>
                    </a:lnTo>
                    <a:lnTo>
                      <a:pt x="19543" y="3283"/>
                    </a:lnTo>
                    <a:lnTo>
                      <a:pt x="19131" y="3283"/>
                    </a:lnTo>
                    <a:lnTo>
                      <a:pt x="19543" y="3283"/>
                    </a:lnTo>
                    <a:lnTo>
                      <a:pt x="19543" y="3629"/>
                    </a:lnTo>
                    <a:lnTo>
                      <a:pt x="18514" y="3629"/>
                    </a:lnTo>
                    <a:lnTo>
                      <a:pt x="18514" y="3974"/>
                    </a:lnTo>
                    <a:lnTo>
                      <a:pt x="18103" y="3974"/>
                    </a:lnTo>
                    <a:lnTo>
                      <a:pt x="18103" y="4493"/>
                    </a:lnTo>
                    <a:lnTo>
                      <a:pt x="18514" y="4493"/>
                    </a:lnTo>
                    <a:lnTo>
                      <a:pt x="18514" y="4838"/>
                    </a:lnTo>
                    <a:lnTo>
                      <a:pt x="19131" y="4838"/>
                    </a:lnTo>
                    <a:lnTo>
                      <a:pt x="18514" y="4838"/>
                    </a:lnTo>
                    <a:lnTo>
                      <a:pt x="18514" y="5357"/>
                    </a:lnTo>
                    <a:lnTo>
                      <a:pt x="19543" y="5357"/>
                    </a:lnTo>
                    <a:lnTo>
                      <a:pt x="19543" y="6566"/>
                    </a:lnTo>
                    <a:lnTo>
                      <a:pt x="19954" y="6566"/>
                    </a:lnTo>
                    <a:lnTo>
                      <a:pt x="19954" y="7776"/>
                    </a:lnTo>
                    <a:lnTo>
                      <a:pt x="19543" y="7776"/>
                    </a:lnTo>
                    <a:lnTo>
                      <a:pt x="19543" y="8122"/>
                    </a:lnTo>
                    <a:lnTo>
                      <a:pt x="19131" y="8122"/>
                    </a:lnTo>
                    <a:lnTo>
                      <a:pt x="19131" y="8640"/>
                    </a:lnTo>
                    <a:lnTo>
                      <a:pt x="20571" y="8640"/>
                    </a:lnTo>
                    <a:lnTo>
                      <a:pt x="20571" y="9331"/>
                    </a:lnTo>
                    <a:lnTo>
                      <a:pt x="19954" y="9331"/>
                    </a:lnTo>
                    <a:lnTo>
                      <a:pt x="20571" y="9331"/>
                    </a:lnTo>
                    <a:lnTo>
                      <a:pt x="20571" y="11405"/>
                    </a:lnTo>
                    <a:lnTo>
                      <a:pt x="19954" y="11405"/>
                    </a:lnTo>
                    <a:lnTo>
                      <a:pt x="20571" y="11405"/>
                    </a:lnTo>
                    <a:lnTo>
                      <a:pt x="20571" y="12269"/>
                    </a:lnTo>
                    <a:lnTo>
                      <a:pt x="20983" y="12269"/>
                    </a:lnTo>
                    <a:lnTo>
                      <a:pt x="20983" y="12614"/>
                    </a:lnTo>
                    <a:lnTo>
                      <a:pt x="21600" y="12614"/>
                    </a:lnTo>
                    <a:lnTo>
                      <a:pt x="21600" y="13478"/>
                    </a:lnTo>
                    <a:lnTo>
                      <a:pt x="20983" y="13478"/>
                    </a:lnTo>
                    <a:lnTo>
                      <a:pt x="20983" y="13824"/>
                    </a:lnTo>
                    <a:lnTo>
                      <a:pt x="21600" y="13824"/>
                    </a:lnTo>
                    <a:lnTo>
                      <a:pt x="21600" y="14342"/>
                    </a:lnTo>
                    <a:lnTo>
                      <a:pt x="20983" y="14342"/>
                    </a:lnTo>
                    <a:lnTo>
                      <a:pt x="20983" y="15034"/>
                    </a:lnTo>
                    <a:lnTo>
                      <a:pt x="20571" y="15034"/>
                    </a:lnTo>
                    <a:lnTo>
                      <a:pt x="20571" y="15552"/>
                    </a:lnTo>
                    <a:lnTo>
                      <a:pt x="19954" y="15552"/>
                    </a:lnTo>
                    <a:lnTo>
                      <a:pt x="19954" y="16416"/>
                    </a:lnTo>
                    <a:lnTo>
                      <a:pt x="19543" y="16416"/>
                    </a:lnTo>
                    <a:lnTo>
                      <a:pt x="19543" y="18835"/>
                    </a:lnTo>
                    <a:lnTo>
                      <a:pt x="19131" y="18835"/>
                    </a:lnTo>
                    <a:lnTo>
                      <a:pt x="19131" y="17626"/>
                    </a:lnTo>
                    <a:lnTo>
                      <a:pt x="18514" y="17626"/>
                    </a:lnTo>
                    <a:lnTo>
                      <a:pt x="19131" y="17626"/>
                    </a:lnTo>
                    <a:lnTo>
                      <a:pt x="19131" y="17107"/>
                    </a:lnTo>
                    <a:lnTo>
                      <a:pt x="18514" y="17107"/>
                    </a:lnTo>
                    <a:lnTo>
                      <a:pt x="18514" y="15898"/>
                    </a:lnTo>
                    <a:lnTo>
                      <a:pt x="18103" y="15898"/>
                    </a:lnTo>
                    <a:lnTo>
                      <a:pt x="18103" y="14688"/>
                    </a:lnTo>
                    <a:lnTo>
                      <a:pt x="17691" y="14688"/>
                    </a:lnTo>
                    <a:lnTo>
                      <a:pt x="17691" y="15898"/>
                    </a:lnTo>
                    <a:lnTo>
                      <a:pt x="17074" y="15898"/>
                    </a:lnTo>
                    <a:lnTo>
                      <a:pt x="17074" y="15034"/>
                    </a:lnTo>
                    <a:lnTo>
                      <a:pt x="16663" y="15034"/>
                    </a:lnTo>
                    <a:lnTo>
                      <a:pt x="16663" y="15552"/>
                    </a:lnTo>
                    <a:lnTo>
                      <a:pt x="16251" y="15552"/>
                    </a:lnTo>
                    <a:lnTo>
                      <a:pt x="16251" y="17107"/>
                    </a:lnTo>
                    <a:lnTo>
                      <a:pt x="16663" y="17107"/>
                    </a:lnTo>
                    <a:lnTo>
                      <a:pt x="16663" y="17971"/>
                    </a:lnTo>
                    <a:lnTo>
                      <a:pt x="17074" y="17971"/>
                    </a:lnTo>
                    <a:lnTo>
                      <a:pt x="17074" y="18835"/>
                    </a:lnTo>
                    <a:lnTo>
                      <a:pt x="17691" y="18835"/>
                    </a:lnTo>
                    <a:lnTo>
                      <a:pt x="17691" y="19181"/>
                    </a:lnTo>
                    <a:lnTo>
                      <a:pt x="17074" y="19181"/>
                    </a:lnTo>
                    <a:lnTo>
                      <a:pt x="17074" y="20390"/>
                    </a:lnTo>
                    <a:lnTo>
                      <a:pt x="16663" y="20390"/>
                    </a:lnTo>
                    <a:lnTo>
                      <a:pt x="16663" y="21254"/>
                    </a:lnTo>
                    <a:lnTo>
                      <a:pt x="16251" y="21254"/>
                    </a:lnTo>
                    <a:lnTo>
                      <a:pt x="16251" y="21600"/>
                    </a:lnTo>
                    <a:lnTo>
                      <a:pt x="15223" y="21600"/>
                    </a:lnTo>
                    <a:lnTo>
                      <a:pt x="15223" y="20909"/>
                    </a:lnTo>
                    <a:lnTo>
                      <a:pt x="14606" y="20909"/>
                    </a:lnTo>
                    <a:lnTo>
                      <a:pt x="14606" y="20390"/>
                    </a:lnTo>
                    <a:lnTo>
                      <a:pt x="15223" y="20390"/>
                    </a:lnTo>
                    <a:lnTo>
                      <a:pt x="15223" y="19181"/>
                    </a:lnTo>
                    <a:lnTo>
                      <a:pt x="14606" y="19181"/>
                    </a:lnTo>
                    <a:lnTo>
                      <a:pt x="14606" y="20390"/>
                    </a:lnTo>
                    <a:lnTo>
                      <a:pt x="12754" y="20390"/>
                    </a:lnTo>
                    <a:lnTo>
                      <a:pt x="12754" y="20045"/>
                    </a:lnTo>
                    <a:lnTo>
                      <a:pt x="12343" y="20045"/>
                    </a:lnTo>
                    <a:lnTo>
                      <a:pt x="12343" y="19526"/>
                    </a:lnTo>
                    <a:lnTo>
                      <a:pt x="11314" y="19526"/>
                    </a:lnTo>
                    <a:lnTo>
                      <a:pt x="11314" y="19181"/>
                    </a:lnTo>
                    <a:lnTo>
                      <a:pt x="10286" y="19181"/>
                    </a:lnTo>
                    <a:lnTo>
                      <a:pt x="10286" y="18317"/>
                    </a:lnTo>
                    <a:lnTo>
                      <a:pt x="9874" y="18317"/>
                    </a:lnTo>
                    <a:lnTo>
                      <a:pt x="9874" y="16416"/>
                    </a:lnTo>
                    <a:lnTo>
                      <a:pt x="9257" y="16416"/>
                    </a:lnTo>
                    <a:lnTo>
                      <a:pt x="9257" y="15034"/>
                    </a:lnTo>
                    <a:lnTo>
                      <a:pt x="9874" y="15034"/>
                    </a:lnTo>
                    <a:lnTo>
                      <a:pt x="9874" y="14688"/>
                    </a:lnTo>
                    <a:lnTo>
                      <a:pt x="10286" y="14688"/>
                    </a:lnTo>
                    <a:lnTo>
                      <a:pt x="10286" y="14342"/>
                    </a:lnTo>
                    <a:lnTo>
                      <a:pt x="10697" y="14342"/>
                    </a:lnTo>
                    <a:lnTo>
                      <a:pt x="10697" y="13824"/>
                    </a:lnTo>
                    <a:lnTo>
                      <a:pt x="10286" y="13824"/>
                    </a:lnTo>
                    <a:lnTo>
                      <a:pt x="10286" y="13478"/>
                    </a:lnTo>
                    <a:lnTo>
                      <a:pt x="9874" y="13478"/>
                    </a:lnTo>
                    <a:lnTo>
                      <a:pt x="9874" y="12614"/>
                    </a:lnTo>
                    <a:lnTo>
                      <a:pt x="8434" y="12614"/>
                    </a:lnTo>
                    <a:lnTo>
                      <a:pt x="8434" y="11750"/>
                    </a:lnTo>
                    <a:lnTo>
                      <a:pt x="7406" y="11750"/>
                    </a:lnTo>
                    <a:lnTo>
                      <a:pt x="7406" y="12614"/>
                    </a:lnTo>
                    <a:lnTo>
                      <a:pt x="6994" y="12614"/>
                    </a:lnTo>
                    <a:lnTo>
                      <a:pt x="6994" y="13133"/>
                    </a:lnTo>
                    <a:lnTo>
                      <a:pt x="7406" y="13133"/>
                    </a:lnTo>
                    <a:lnTo>
                      <a:pt x="7406" y="13824"/>
                    </a:lnTo>
                    <a:lnTo>
                      <a:pt x="6377" y="13824"/>
                    </a:lnTo>
                    <a:lnTo>
                      <a:pt x="6377" y="13133"/>
                    </a:lnTo>
                    <a:lnTo>
                      <a:pt x="5966" y="13133"/>
                    </a:lnTo>
                    <a:lnTo>
                      <a:pt x="5966" y="13478"/>
                    </a:lnTo>
                    <a:lnTo>
                      <a:pt x="5966" y="13133"/>
                    </a:lnTo>
                    <a:lnTo>
                      <a:pt x="5349" y="13133"/>
                    </a:lnTo>
                    <a:lnTo>
                      <a:pt x="5349" y="12614"/>
                    </a:lnTo>
                    <a:lnTo>
                      <a:pt x="5349" y="13824"/>
                    </a:lnTo>
                    <a:lnTo>
                      <a:pt x="4937" y="13824"/>
                    </a:lnTo>
                    <a:lnTo>
                      <a:pt x="4937" y="14342"/>
                    </a:lnTo>
                    <a:lnTo>
                      <a:pt x="4526" y="14342"/>
                    </a:lnTo>
                    <a:lnTo>
                      <a:pt x="4526" y="13824"/>
                    </a:lnTo>
                    <a:lnTo>
                      <a:pt x="3909" y="13824"/>
                    </a:lnTo>
                    <a:lnTo>
                      <a:pt x="4526" y="13824"/>
                    </a:lnTo>
                    <a:lnTo>
                      <a:pt x="4526" y="13478"/>
                    </a:lnTo>
                    <a:lnTo>
                      <a:pt x="3909" y="13478"/>
                    </a:lnTo>
                    <a:lnTo>
                      <a:pt x="3909" y="13133"/>
                    </a:lnTo>
                    <a:lnTo>
                      <a:pt x="4526" y="13133"/>
                    </a:lnTo>
                    <a:lnTo>
                      <a:pt x="4526" y="12614"/>
                    </a:lnTo>
                    <a:lnTo>
                      <a:pt x="3909" y="12614"/>
                    </a:lnTo>
                    <a:lnTo>
                      <a:pt x="3909" y="12269"/>
                    </a:lnTo>
                    <a:lnTo>
                      <a:pt x="4526" y="12269"/>
                    </a:lnTo>
                    <a:lnTo>
                      <a:pt x="3086" y="12269"/>
                    </a:lnTo>
                    <a:lnTo>
                      <a:pt x="3086" y="13478"/>
                    </a:lnTo>
                    <a:lnTo>
                      <a:pt x="2469" y="13478"/>
                    </a:lnTo>
                    <a:lnTo>
                      <a:pt x="2469" y="14342"/>
                    </a:lnTo>
                    <a:lnTo>
                      <a:pt x="2057" y="14342"/>
                    </a:lnTo>
                    <a:lnTo>
                      <a:pt x="2057" y="15898"/>
                    </a:lnTo>
                    <a:lnTo>
                      <a:pt x="2469" y="15898"/>
                    </a:lnTo>
                    <a:lnTo>
                      <a:pt x="617" y="15898"/>
                    </a:lnTo>
                    <a:lnTo>
                      <a:pt x="617" y="15552"/>
                    </a:lnTo>
                    <a:lnTo>
                      <a:pt x="0" y="15552"/>
                    </a:lnTo>
                    <a:lnTo>
                      <a:pt x="0" y="14342"/>
                    </a:lnTo>
                    <a:lnTo>
                      <a:pt x="1029" y="14342"/>
                    </a:lnTo>
                    <a:lnTo>
                      <a:pt x="1029" y="11750"/>
                    </a:lnTo>
                    <a:lnTo>
                      <a:pt x="1646" y="11750"/>
                    </a:lnTo>
                    <a:lnTo>
                      <a:pt x="1646" y="11059"/>
                    </a:lnTo>
                    <a:lnTo>
                      <a:pt x="2469" y="11059"/>
                    </a:lnTo>
                    <a:lnTo>
                      <a:pt x="2469" y="10541"/>
                    </a:lnTo>
                    <a:lnTo>
                      <a:pt x="3497" y="10541"/>
                    </a:lnTo>
                    <a:lnTo>
                      <a:pt x="3497" y="10195"/>
                    </a:lnTo>
                    <a:lnTo>
                      <a:pt x="3909" y="10195"/>
                    </a:lnTo>
                    <a:lnTo>
                      <a:pt x="3909" y="10541"/>
                    </a:lnTo>
                    <a:lnTo>
                      <a:pt x="4526" y="10541"/>
                    </a:lnTo>
                    <a:lnTo>
                      <a:pt x="4526" y="10195"/>
                    </a:lnTo>
                    <a:lnTo>
                      <a:pt x="4937" y="10195"/>
                    </a:lnTo>
                    <a:lnTo>
                      <a:pt x="4937" y="8986"/>
                    </a:lnTo>
                    <a:lnTo>
                      <a:pt x="5349" y="8986"/>
                    </a:lnTo>
                    <a:lnTo>
                      <a:pt x="5349" y="8640"/>
                    </a:lnTo>
                    <a:lnTo>
                      <a:pt x="6994" y="8640"/>
                    </a:lnTo>
                    <a:lnTo>
                      <a:pt x="6994" y="7776"/>
                    </a:lnTo>
                    <a:lnTo>
                      <a:pt x="7817" y="7776"/>
                    </a:lnTo>
                    <a:lnTo>
                      <a:pt x="7817" y="8122"/>
                    </a:lnTo>
                    <a:lnTo>
                      <a:pt x="7817" y="7776"/>
                    </a:lnTo>
                    <a:lnTo>
                      <a:pt x="7817" y="8122"/>
                    </a:lnTo>
                    <a:lnTo>
                      <a:pt x="8846" y="8122"/>
                    </a:lnTo>
                    <a:lnTo>
                      <a:pt x="8846" y="8986"/>
                    </a:lnTo>
                    <a:lnTo>
                      <a:pt x="9257" y="8986"/>
                    </a:lnTo>
                    <a:lnTo>
                      <a:pt x="9257" y="10195"/>
                    </a:lnTo>
                    <a:lnTo>
                      <a:pt x="10286" y="10195"/>
                    </a:lnTo>
                    <a:lnTo>
                      <a:pt x="10286" y="9850"/>
                    </a:lnTo>
                    <a:lnTo>
                      <a:pt x="10697" y="9850"/>
                    </a:lnTo>
                    <a:lnTo>
                      <a:pt x="10697" y="8640"/>
                    </a:lnTo>
                    <a:lnTo>
                      <a:pt x="11314" y="8640"/>
                    </a:lnTo>
                    <a:lnTo>
                      <a:pt x="11314" y="8122"/>
                    </a:lnTo>
                    <a:lnTo>
                      <a:pt x="11726" y="8122"/>
                    </a:lnTo>
                    <a:lnTo>
                      <a:pt x="11726" y="8640"/>
                    </a:lnTo>
                    <a:lnTo>
                      <a:pt x="12754" y="8640"/>
                    </a:lnTo>
                    <a:lnTo>
                      <a:pt x="12754" y="8986"/>
                    </a:lnTo>
                    <a:lnTo>
                      <a:pt x="12754" y="6566"/>
                    </a:lnTo>
                    <a:lnTo>
                      <a:pt x="13166" y="656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4" name="Shape 221">
                <a:extLst>
                  <a:ext uri="{FF2B5EF4-FFF2-40B4-BE49-F238E27FC236}">
                    <a16:creationId xmlns:a16="http://schemas.microsoft.com/office/drawing/2014/main" id="{AA036FD3-C8D4-4BA5-BF60-B9F3E252F576}"/>
                  </a:ext>
                </a:extLst>
              </p:cNvPr>
              <p:cNvSpPr/>
              <p:nvPr/>
            </p:nvSpPr>
            <p:spPr>
              <a:xfrm>
                <a:off x="1681148" y="1933563"/>
                <a:ext cx="86320" cy="134501"/>
              </a:xfrm>
              <a:custGeom>
                <a:avLst/>
                <a:gdLst/>
                <a:ahLst/>
                <a:cxnLst>
                  <a:cxn ang="0">
                    <a:pos x="wd2" y="hd2"/>
                  </a:cxn>
                  <a:cxn ang="5400000">
                    <a:pos x="wd2" y="hd2"/>
                  </a:cxn>
                  <a:cxn ang="10800000">
                    <a:pos x="wd2" y="hd2"/>
                  </a:cxn>
                  <a:cxn ang="16200000">
                    <a:pos x="wd2" y="hd2"/>
                  </a:cxn>
                </a:cxnLst>
                <a:rect l="0" t="0" r="r" b="b"/>
                <a:pathLst>
                  <a:path w="21600" h="21600" extrusionOk="0">
                    <a:moveTo>
                      <a:pt x="13166" y="6566"/>
                    </a:moveTo>
                    <a:lnTo>
                      <a:pt x="13783" y="6566"/>
                    </a:lnTo>
                    <a:lnTo>
                      <a:pt x="13783" y="6912"/>
                    </a:lnTo>
                    <a:lnTo>
                      <a:pt x="14606" y="6912"/>
                    </a:lnTo>
                    <a:lnTo>
                      <a:pt x="14606" y="7258"/>
                    </a:lnTo>
                    <a:lnTo>
                      <a:pt x="14606" y="6048"/>
                    </a:lnTo>
                    <a:lnTo>
                      <a:pt x="15223" y="6048"/>
                    </a:lnTo>
                    <a:lnTo>
                      <a:pt x="15223" y="6566"/>
                    </a:lnTo>
                    <a:lnTo>
                      <a:pt x="16251" y="6566"/>
                    </a:lnTo>
                    <a:lnTo>
                      <a:pt x="16251" y="3974"/>
                    </a:lnTo>
                    <a:lnTo>
                      <a:pt x="15634" y="3974"/>
                    </a:lnTo>
                    <a:lnTo>
                      <a:pt x="15634" y="3283"/>
                    </a:lnTo>
                    <a:lnTo>
                      <a:pt x="16251" y="3283"/>
                    </a:lnTo>
                    <a:lnTo>
                      <a:pt x="16251" y="691"/>
                    </a:lnTo>
                    <a:lnTo>
                      <a:pt x="16663" y="691"/>
                    </a:lnTo>
                    <a:lnTo>
                      <a:pt x="16663" y="0"/>
                    </a:lnTo>
                    <a:lnTo>
                      <a:pt x="17074" y="0"/>
                    </a:lnTo>
                    <a:lnTo>
                      <a:pt x="17074" y="2765"/>
                    </a:lnTo>
                    <a:lnTo>
                      <a:pt x="17691" y="2765"/>
                    </a:lnTo>
                    <a:lnTo>
                      <a:pt x="17691" y="3283"/>
                    </a:lnTo>
                    <a:lnTo>
                      <a:pt x="17074" y="3283"/>
                    </a:lnTo>
                    <a:lnTo>
                      <a:pt x="17074" y="3974"/>
                    </a:lnTo>
                    <a:lnTo>
                      <a:pt x="18103" y="3974"/>
                    </a:lnTo>
                    <a:lnTo>
                      <a:pt x="18103" y="2419"/>
                    </a:lnTo>
                    <a:lnTo>
                      <a:pt x="18514" y="2419"/>
                    </a:lnTo>
                    <a:lnTo>
                      <a:pt x="18514" y="2074"/>
                    </a:lnTo>
                    <a:lnTo>
                      <a:pt x="19131" y="2074"/>
                    </a:lnTo>
                    <a:lnTo>
                      <a:pt x="19131" y="2765"/>
                    </a:lnTo>
                    <a:lnTo>
                      <a:pt x="19543" y="2765"/>
                    </a:lnTo>
                    <a:lnTo>
                      <a:pt x="19543" y="3283"/>
                    </a:lnTo>
                    <a:lnTo>
                      <a:pt x="19131" y="3283"/>
                    </a:lnTo>
                    <a:lnTo>
                      <a:pt x="19543" y="3283"/>
                    </a:lnTo>
                    <a:lnTo>
                      <a:pt x="19543" y="3629"/>
                    </a:lnTo>
                    <a:lnTo>
                      <a:pt x="18514" y="3629"/>
                    </a:lnTo>
                    <a:lnTo>
                      <a:pt x="18514" y="3974"/>
                    </a:lnTo>
                    <a:lnTo>
                      <a:pt x="18103" y="3974"/>
                    </a:lnTo>
                    <a:lnTo>
                      <a:pt x="18103" y="4493"/>
                    </a:lnTo>
                    <a:lnTo>
                      <a:pt x="18514" y="4493"/>
                    </a:lnTo>
                    <a:lnTo>
                      <a:pt x="18514" y="4838"/>
                    </a:lnTo>
                    <a:lnTo>
                      <a:pt x="19131" y="4838"/>
                    </a:lnTo>
                    <a:lnTo>
                      <a:pt x="18514" y="4838"/>
                    </a:lnTo>
                    <a:lnTo>
                      <a:pt x="18514" y="5357"/>
                    </a:lnTo>
                    <a:lnTo>
                      <a:pt x="19543" y="5357"/>
                    </a:lnTo>
                    <a:lnTo>
                      <a:pt x="19543" y="6566"/>
                    </a:lnTo>
                    <a:lnTo>
                      <a:pt x="19954" y="6566"/>
                    </a:lnTo>
                    <a:lnTo>
                      <a:pt x="19954" y="7776"/>
                    </a:lnTo>
                    <a:lnTo>
                      <a:pt x="19543" y="7776"/>
                    </a:lnTo>
                    <a:lnTo>
                      <a:pt x="19543" y="8122"/>
                    </a:lnTo>
                    <a:lnTo>
                      <a:pt x="19131" y="8122"/>
                    </a:lnTo>
                    <a:lnTo>
                      <a:pt x="19131" y="8640"/>
                    </a:lnTo>
                    <a:lnTo>
                      <a:pt x="20571" y="8640"/>
                    </a:lnTo>
                    <a:lnTo>
                      <a:pt x="20571" y="9331"/>
                    </a:lnTo>
                    <a:lnTo>
                      <a:pt x="19954" y="9331"/>
                    </a:lnTo>
                    <a:lnTo>
                      <a:pt x="20571" y="9331"/>
                    </a:lnTo>
                    <a:lnTo>
                      <a:pt x="20571" y="11405"/>
                    </a:lnTo>
                    <a:lnTo>
                      <a:pt x="19954" y="11405"/>
                    </a:lnTo>
                    <a:lnTo>
                      <a:pt x="20571" y="11405"/>
                    </a:lnTo>
                    <a:lnTo>
                      <a:pt x="20571" y="12269"/>
                    </a:lnTo>
                    <a:lnTo>
                      <a:pt x="20983" y="12269"/>
                    </a:lnTo>
                    <a:lnTo>
                      <a:pt x="20983" y="12614"/>
                    </a:lnTo>
                    <a:lnTo>
                      <a:pt x="21600" y="12614"/>
                    </a:lnTo>
                    <a:lnTo>
                      <a:pt x="21600" y="13478"/>
                    </a:lnTo>
                    <a:lnTo>
                      <a:pt x="20983" y="13478"/>
                    </a:lnTo>
                    <a:lnTo>
                      <a:pt x="20983" y="13824"/>
                    </a:lnTo>
                    <a:lnTo>
                      <a:pt x="21600" y="13824"/>
                    </a:lnTo>
                    <a:lnTo>
                      <a:pt x="21600" y="14342"/>
                    </a:lnTo>
                    <a:lnTo>
                      <a:pt x="20983" y="14342"/>
                    </a:lnTo>
                    <a:lnTo>
                      <a:pt x="20983" y="15034"/>
                    </a:lnTo>
                    <a:lnTo>
                      <a:pt x="20571" y="15034"/>
                    </a:lnTo>
                    <a:lnTo>
                      <a:pt x="20571" y="15552"/>
                    </a:lnTo>
                    <a:lnTo>
                      <a:pt x="19954" y="15552"/>
                    </a:lnTo>
                    <a:lnTo>
                      <a:pt x="19954" y="16416"/>
                    </a:lnTo>
                    <a:lnTo>
                      <a:pt x="19543" y="16416"/>
                    </a:lnTo>
                    <a:lnTo>
                      <a:pt x="19543" y="18835"/>
                    </a:lnTo>
                    <a:lnTo>
                      <a:pt x="19131" y="18835"/>
                    </a:lnTo>
                    <a:lnTo>
                      <a:pt x="19131" y="17626"/>
                    </a:lnTo>
                    <a:lnTo>
                      <a:pt x="18514" y="17626"/>
                    </a:lnTo>
                    <a:lnTo>
                      <a:pt x="19131" y="17626"/>
                    </a:lnTo>
                    <a:lnTo>
                      <a:pt x="19131" y="17107"/>
                    </a:lnTo>
                    <a:lnTo>
                      <a:pt x="18514" y="17107"/>
                    </a:lnTo>
                    <a:lnTo>
                      <a:pt x="18514" y="15898"/>
                    </a:lnTo>
                    <a:lnTo>
                      <a:pt x="18103" y="15898"/>
                    </a:lnTo>
                    <a:lnTo>
                      <a:pt x="18103" y="14688"/>
                    </a:lnTo>
                    <a:lnTo>
                      <a:pt x="17691" y="14688"/>
                    </a:lnTo>
                    <a:lnTo>
                      <a:pt x="17691" y="15898"/>
                    </a:lnTo>
                    <a:lnTo>
                      <a:pt x="17074" y="15898"/>
                    </a:lnTo>
                    <a:lnTo>
                      <a:pt x="17074" y="15034"/>
                    </a:lnTo>
                    <a:lnTo>
                      <a:pt x="16663" y="15034"/>
                    </a:lnTo>
                    <a:lnTo>
                      <a:pt x="16663" y="15552"/>
                    </a:lnTo>
                    <a:lnTo>
                      <a:pt x="16251" y="15552"/>
                    </a:lnTo>
                    <a:lnTo>
                      <a:pt x="16251" y="17107"/>
                    </a:lnTo>
                    <a:lnTo>
                      <a:pt x="16663" y="17107"/>
                    </a:lnTo>
                    <a:lnTo>
                      <a:pt x="16663" y="17971"/>
                    </a:lnTo>
                    <a:lnTo>
                      <a:pt x="17074" y="17971"/>
                    </a:lnTo>
                    <a:lnTo>
                      <a:pt x="17074" y="18835"/>
                    </a:lnTo>
                    <a:lnTo>
                      <a:pt x="17691" y="18835"/>
                    </a:lnTo>
                    <a:lnTo>
                      <a:pt x="17691" y="19181"/>
                    </a:lnTo>
                    <a:lnTo>
                      <a:pt x="17074" y="19181"/>
                    </a:lnTo>
                    <a:lnTo>
                      <a:pt x="17074" y="20390"/>
                    </a:lnTo>
                    <a:lnTo>
                      <a:pt x="16663" y="20390"/>
                    </a:lnTo>
                    <a:lnTo>
                      <a:pt x="16663" y="21254"/>
                    </a:lnTo>
                    <a:lnTo>
                      <a:pt x="16251" y="21254"/>
                    </a:lnTo>
                    <a:lnTo>
                      <a:pt x="16251" y="21600"/>
                    </a:lnTo>
                    <a:lnTo>
                      <a:pt x="15223" y="21600"/>
                    </a:lnTo>
                    <a:lnTo>
                      <a:pt x="15223" y="20909"/>
                    </a:lnTo>
                    <a:lnTo>
                      <a:pt x="14606" y="20909"/>
                    </a:lnTo>
                    <a:lnTo>
                      <a:pt x="14606" y="20390"/>
                    </a:lnTo>
                    <a:lnTo>
                      <a:pt x="15223" y="20390"/>
                    </a:lnTo>
                    <a:lnTo>
                      <a:pt x="15223" y="19181"/>
                    </a:lnTo>
                    <a:lnTo>
                      <a:pt x="14606" y="19181"/>
                    </a:lnTo>
                    <a:lnTo>
                      <a:pt x="14606" y="20390"/>
                    </a:lnTo>
                    <a:lnTo>
                      <a:pt x="12754" y="20390"/>
                    </a:lnTo>
                    <a:lnTo>
                      <a:pt x="12754" y="20045"/>
                    </a:lnTo>
                    <a:lnTo>
                      <a:pt x="12343" y="20045"/>
                    </a:lnTo>
                    <a:lnTo>
                      <a:pt x="12343" y="19526"/>
                    </a:lnTo>
                    <a:lnTo>
                      <a:pt x="11314" y="19526"/>
                    </a:lnTo>
                    <a:lnTo>
                      <a:pt x="11314" y="19181"/>
                    </a:lnTo>
                    <a:lnTo>
                      <a:pt x="10286" y="19181"/>
                    </a:lnTo>
                    <a:lnTo>
                      <a:pt x="10286" y="18317"/>
                    </a:lnTo>
                    <a:lnTo>
                      <a:pt x="9874" y="18317"/>
                    </a:lnTo>
                    <a:lnTo>
                      <a:pt x="9874" y="16416"/>
                    </a:lnTo>
                    <a:lnTo>
                      <a:pt x="9257" y="16416"/>
                    </a:lnTo>
                    <a:lnTo>
                      <a:pt x="9257" y="15034"/>
                    </a:lnTo>
                    <a:lnTo>
                      <a:pt x="9874" y="15034"/>
                    </a:lnTo>
                    <a:lnTo>
                      <a:pt x="9874" y="14688"/>
                    </a:lnTo>
                    <a:lnTo>
                      <a:pt x="10286" y="14688"/>
                    </a:lnTo>
                    <a:lnTo>
                      <a:pt x="10286" y="14342"/>
                    </a:lnTo>
                    <a:lnTo>
                      <a:pt x="10697" y="14342"/>
                    </a:lnTo>
                    <a:lnTo>
                      <a:pt x="10697" y="13824"/>
                    </a:lnTo>
                    <a:lnTo>
                      <a:pt x="10286" y="13824"/>
                    </a:lnTo>
                    <a:lnTo>
                      <a:pt x="10286" y="13478"/>
                    </a:lnTo>
                    <a:lnTo>
                      <a:pt x="9874" y="13478"/>
                    </a:lnTo>
                    <a:lnTo>
                      <a:pt x="9874" y="12614"/>
                    </a:lnTo>
                    <a:lnTo>
                      <a:pt x="8434" y="12614"/>
                    </a:lnTo>
                    <a:lnTo>
                      <a:pt x="8434" y="11750"/>
                    </a:lnTo>
                    <a:lnTo>
                      <a:pt x="7406" y="11750"/>
                    </a:lnTo>
                    <a:lnTo>
                      <a:pt x="7406" y="12614"/>
                    </a:lnTo>
                    <a:lnTo>
                      <a:pt x="6994" y="12614"/>
                    </a:lnTo>
                    <a:lnTo>
                      <a:pt x="6994" y="13133"/>
                    </a:lnTo>
                    <a:lnTo>
                      <a:pt x="7406" y="13133"/>
                    </a:lnTo>
                    <a:lnTo>
                      <a:pt x="7406" y="13824"/>
                    </a:lnTo>
                    <a:lnTo>
                      <a:pt x="6377" y="13824"/>
                    </a:lnTo>
                    <a:lnTo>
                      <a:pt x="6377" y="13133"/>
                    </a:lnTo>
                    <a:lnTo>
                      <a:pt x="5966" y="13133"/>
                    </a:lnTo>
                    <a:lnTo>
                      <a:pt x="5966" y="13478"/>
                    </a:lnTo>
                    <a:lnTo>
                      <a:pt x="5966" y="13133"/>
                    </a:lnTo>
                    <a:lnTo>
                      <a:pt x="5349" y="13133"/>
                    </a:lnTo>
                    <a:lnTo>
                      <a:pt x="5349" y="12614"/>
                    </a:lnTo>
                    <a:lnTo>
                      <a:pt x="5349" y="13824"/>
                    </a:lnTo>
                    <a:lnTo>
                      <a:pt x="4937" y="13824"/>
                    </a:lnTo>
                    <a:lnTo>
                      <a:pt x="4937" y="14342"/>
                    </a:lnTo>
                    <a:lnTo>
                      <a:pt x="4526" y="14342"/>
                    </a:lnTo>
                    <a:lnTo>
                      <a:pt x="4526" y="13824"/>
                    </a:lnTo>
                    <a:lnTo>
                      <a:pt x="3909" y="13824"/>
                    </a:lnTo>
                    <a:lnTo>
                      <a:pt x="4526" y="13824"/>
                    </a:lnTo>
                    <a:lnTo>
                      <a:pt x="4526" y="13478"/>
                    </a:lnTo>
                    <a:lnTo>
                      <a:pt x="3909" y="13478"/>
                    </a:lnTo>
                    <a:lnTo>
                      <a:pt x="3909" y="13133"/>
                    </a:lnTo>
                    <a:lnTo>
                      <a:pt x="4526" y="13133"/>
                    </a:lnTo>
                    <a:lnTo>
                      <a:pt x="4526" y="12614"/>
                    </a:lnTo>
                    <a:lnTo>
                      <a:pt x="3909" y="12614"/>
                    </a:lnTo>
                    <a:lnTo>
                      <a:pt x="3909" y="12269"/>
                    </a:lnTo>
                    <a:lnTo>
                      <a:pt x="4526" y="12269"/>
                    </a:lnTo>
                    <a:lnTo>
                      <a:pt x="3086" y="12269"/>
                    </a:lnTo>
                    <a:lnTo>
                      <a:pt x="3086" y="13478"/>
                    </a:lnTo>
                    <a:lnTo>
                      <a:pt x="2469" y="13478"/>
                    </a:lnTo>
                    <a:lnTo>
                      <a:pt x="2469" y="14342"/>
                    </a:lnTo>
                    <a:lnTo>
                      <a:pt x="2057" y="14342"/>
                    </a:lnTo>
                    <a:lnTo>
                      <a:pt x="2057" y="15898"/>
                    </a:lnTo>
                    <a:lnTo>
                      <a:pt x="2469" y="15898"/>
                    </a:lnTo>
                    <a:lnTo>
                      <a:pt x="617" y="15898"/>
                    </a:lnTo>
                    <a:lnTo>
                      <a:pt x="617" y="15552"/>
                    </a:lnTo>
                    <a:lnTo>
                      <a:pt x="0" y="15552"/>
                    </a:lnTo>
                    <a:lnTo>
                      <a:pt x="0" y="14342"/>
                    </a:lnTo>
                    <a:lnTo>
                      <a:pt x="1029" y="14342"/>
                    </a:lnTo>
                    <a:lnTo>
                      <a:pt x="1029" y="11750"/>
                    </a:lnTo>
                    <a:lnTo>
                      <a:pt x="1646" y="11750"/>
                    </a:lnTo>
                    <a:lnTo>
                      <a:pt x="1646" y="11059"/>
                    </a:lnTo>
                    <a:lnTo>
                      <a:pt x="2469" y="11059"/>
                    </a:lnTo>
                    <a:lnTo>
                      <a:pt x="2469" y="10541"/>
                    </a:lnTo>
                    <a:lnTo>
                      <a:pt x="3497" y="10541"/>
                    </a:lnTo>
                    <a:lnTo>
                      <a:pt x="3497" y="10195"/>
                    </a:lnTo>
                    <a:lnTo>
                      <a:pt x="3909" y="10195"/>
                    </a:lnTo>
                    <a:lnTo>
                      <a:pt x="3909" y="10541"/>
                    </a:lnTo>
                    <a:lnTo>
                      <a:pt x="4526" y="10541"/>
                    </a:lnTo>
                    <a:lnTo>
                      <a:pt x="4526" y="10195"/>
                    </a:lnTo>
                    <a:lnTo>
                      <a:pt x="4937" y="10195"/>
                    </a:lnTo>
                    <a:lnTo>
                      <a:pt x="4937" y="8986"/>
                    </a:lnTo>
                    <a:lnTo>
                      <a:pt x="5349" y="8986"/>
                    </a:lnTo>
                    <a:lnTo>
                      <a:pt x="5349" y="8640"/>
                    </a:lnTo>
                    <a:lnTo>
                      <a:pt x="6994" y="8640"/>
                    </a:lnTo>
                    <a:lnTo>
                      <a:pt x="6994" y="7776"/>
                    </a:lnTo>
                    <a:lnTo>
                      <a:pt x="7817" y="7776"/>
                    </a:lnTo>
                    <a:lnTo>
                      <a:pt x="7817" y="8122"/>
                    </a:lnTo>
                    <a:lnTo>
                      <a:pt x="7817" y="7776"/>
                    </a:lnTo>
                    <a:lnTo>
                      <a:pt x="7817" y="8122"/>
                    </a:lnTo>
                    <a:lnTo>
                      <a:pt x="8846" y="8122"/>
                    </a:lnTo>
                    <a:lnTo>
                      <a:pt x="8846" y="8986"/>
                    </a:lnTo>
                    <a:lnTo>
                      <a:pt x="9257" y="8986"/>
                    </a:lnTo>
                    <a:lnTo>
                      <a:pt x="9257" y="10195"/>
                    </a:lnTo>
                    <a:lnTo>
                      <a:pt x="10286" y="10195"/>
                    </a:lnTo>
                    <a:lnTo>
                      <a:pt x="10286" y="9850"/>
                    </a:lnTo>
                    <a:lnTo>
                      <a:pt x="10697" y="9850"/>
                    </a:lnTo>
                    <a:lnTo>
                      <a:pt x="10697" y="8640"/>
                    </a:lnTo>
                    <a:lnTo>
                      <a:pt x="11314" y="8640"/>
                    </a:lnTo>
                    <a:lnTo>
                      <a:pt x="11314" y="8122"/>
                    </a:lnTo>
                    <a:lnTo>
                      <a:pt x="11726" y="8122"/>
                    </a:lnTo>
                    <a:lnTo>
                      <a:pt x="11726" y="8640"/>
                    </a:lnTo>
                    <a:lnTo>
                      <a:pt x="12754" y="8640"/>
                    </a:lnTo>
                    <a:lnTo>
                      <a:pt x="12754" y="8986"/>
                    </a:lnTo>
                    <a:lnTo>
                      <a:pt x="12754" y="6566"/>
                    </a:lnTo>
                    <a:lnTo>
                      <a:pt x="13166" y="656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5" name="Shape 222">
                <a:extLst>
                  <a:ext uri="{FF2B5EF4-FFF2-40B4-BE49-F238E27FC236}">
                    <a16:creationId xmlns:a16="http://schemas.microsoft.com/office/drawing/2014/main" id="{391A49DC-C27E-4D0D-87FD-79CFC180E30A}"/>
                  </a:ext>
                </a:extLst>
              </p:cNvPr>
              <p:cNvSpPr/>
              <p:nvPr/>
            </p:nvSpPr>
            <p:spPr>
              <a:xfrm>
                <a:off x="1644155" y="1711908"/>
                <a:ext cx="79743" cy="167857"/>
              </a:xfrm>
              <a:custGeom>
                <a:avLst/>
                <a:gdLst/>
                <a:ahLst/>
                <a:cxnLst>
                  <a:cxn ang="0">
                    <a:pos x="wd2" y="hd2"/>
                  </a:cxn>
                  <a:cxn ang="5400000">
                    <a:pos x="wd2" y="hd2"/>
                  </a:cxn>
                  <a:cxn ang="10800000">
                    <a:pos x="wd2" y="hd2"/>
                  </a:cxn>
                  <a:cxn ang="16200000">
                    <a:pos x="wd2" y="hd2"/>
                  </a:cxn>
                </a:cxnLst>
                <a:rect l="0" t="0" r="r" b="b"/>
                <a:pathLst>
                  <a:path w="21600" h="21600" extrusionOk="0">
                    <a:moveTo>
                      <a:pt x="20709" y="17308"/>
                    </a:moveTo>
                    <a:lnTo>
                      <a:pt x="18482" y="17308"/>
                    </a:lnTo>
                    <a:lnTo>
                      <a:pt x="18482" y="18000"/>
                    </a:lnTo>
                    <a:lnTo>
                      <a:pt x="19151" y="18000"/>
                    </a:lnTo>
                    <a:lnTo>
                      <a:pt x="19151" y="18277"/>
                    </a:lnTo>
                    <a:lnTo>
                      <a:pt x="20041" y="18277"/>
                    </a:lnTo>
                    <a:lnTo>
                      <a:pt x="20041" y="18692"/>
                    </a:lnTo>
                    <a:lnTo>
                      <a:pt x="21155" y="18692"/>
                    </a:lnTo>
                    <a:lnTo>
                      <a:pt x="21155" y="18969"/>
                    </a:lnTo>
                    <a:lnTo>
                      <a:pt x="21600" y="18969"/>
                    </a:lnTo>
                    <a:lnTo>
                      <a:pt x="21600" y="19246"/>
                    </a:lnTo>
                    <a:lnTo>
                      <a:pt x="20709" y="19246"/>
                    </a:lnTo>
                    <a:lnTo>
                      <a:pt x="20709" y="18969"/>
                    </a:lnTo>
                    <a:lnTo>
                      <a:pt x="19596" y="18969"/>
                    </a:lnTo>
                    <a:lnTo>
                      <a:pt x="19596" y="19246"/>
                    </a:lnTo>
                    <a:lnTo>
                      <a:pt x="21600" y="19246"/>
                    </a:lnTo>
                    <a:lnTo>
                      <a:pt x="21600" y="19662"/>
                    </a:lnTo>
                    <a:lnTo>
                      <a:pt x="21155" y="19662"/>
                    </a:lnTo>
                    <a:lnTo>
                      <a:pt x="21155" y="21600"/>
                    </a:lnTo>
                    <a:lnTo>
                      <a:pt x="20709" y="21600"/>
                    </a:lnTo>
                    <a:lnTo>
                      <a:pt x="20709" y="21323"/>
                    </a:lnTo>
                    <a:lnTo>
                      <a:pt x="20041" y="21323"/>
                    </a:lnTo>
                    <a:lnTo>
                      <a:pt x="20041" y="20908"/>
                    </a:lnTo>
                    <a:lnTo>
                      <a:pt x="19596" y="20908"/>
                    </a:lnTo>
                    <a:lnTo>
                      <a:pt x="19596" y="20215"/>
                    </a:lnTo>
                    <a:lnTo>
                      <a:pt x="18482" y="20215"/>
                    </a:lnTo>
                    <a:lnTo>
                      <a:pt x="18482" y="19938"/>
                    </a:lnTo>
                    <a:lnTo>
                      <a:pt x="18037" y="19938"/>
                    </a:lnTo>
                    <a:lnTo>
                      <a:pt x="18037" y="19662"/>
                    </a:lnTo>
                    <a:lnTo>
                      <a:pt x="16924" y="19662"/>
                    </a:lnTo>
                    <a:lnTo>
                      <a:pt x="16924" y="18969"/>
                    </a:lnTo>
                    <a:lnTo>
                      <a:pt x="16478" y="18969"/>
                    </a:lnTo>
                    <a:lnTo>
                      <a:pt x="16478" y="18000"/>
                    </a:lnTo>
                    <a:lnTo>
                      <a:pt x="14920" y="18000"/>
                    </a:lnTo>
                    <a:lnTo>
                      <a:pt x="14920" y="17031"/>
                    </a:lnTo>
                    <a:lnTo>
                      <a:pt x="13806" y="17031"/>
                    </a:lnTo>
                    <a:lnTo>
                      <a:pt x="13806" y="16615"/>
                    </a:lnTo>
                    <a:lnTo>
                      <a:pt x="13361" y="16615"/>
                    </a:lnTo>
                    <a:lnTo>
                      <a:pt x="13361" y="17723"/>
                    </a:lnTo>
                    <a:lnTo>
                      <a:pt x="13806" y="17723"/>
                    </a:lnTo>
                    <a:lnTo>
                      <a:pt x="13806" y="18000"/>
                    </a:lnTo>
                    <a:lnTo>
                      <a:pt x="14252" y="18000"/>
                    </a:lnTo>
                    <a:lnTo>
                      <a:pt x="14252" y="19246"/>
                    </a:lnTo>
                    <a:lnTo>
                      <a:pt x="13361" y="19246"/>
                    </a:lnTo>
                    <a:lnTo>
                      <a:pt x="13361" y="18277"/>
                    </a:lnTo>
                    <a:lnTo>
                      <a:pt x="12693" y="18277"/>
                    </a:lnTo>
                    <a:lnTo>
                      <a:pt x="12693" y="18000"/>
                    </a:lnTo>
                    <a:lnTo>
                      <a:pt x="12247" y="18000"/>
                    </a:lnTo>
                    <a:lnTo>
                      <a:pt x="12247" y="17723"/>
                    </a:lnTo>
                    <a:lnTo>
                      <a:pt x="11802" y="17723"/>
                    </a:lnTo>
                    <a:lnTo>
                      <a:pt x="11802" y="17308"/>
                    </a:lnTo>
                    <a:lnTo>
                      <a:pt x="11134" y="17308"/>
                    </a:lnTo>
                    <a:lnTo>
                      <a:pt x="11134" y="17031"/>
                    </a:lnTo>
                    <a:lnTo>
                      <a:pt x="10689" y="17031"/>
                    </a:lnTo>
                    <a:lnTo>
                      <a:pt x="10689" y="16615"/>
                    </a:lnTo>
                    <a:lnTo>
                      <a:pt x="8462" y="16615"/>
                    </a:lnTo>
                    <a:lnTo>
                      <a:pt x="8462" y="17723"/>
                    </a:lnTo>
                    <a:lnTo>
                      <a:pt x="6903" y="17723"/>
                    </a:lnTo>
                    <a:lnTo>
                      <a:pt x="6903" y="18000"/>
                    </a:lnTo>
                    <a:lnTo>
                      <a:pt x="5790" y="18000"/>
                    </a:lnTo>
                    <a:lnTo>
                      <a:pt x="5790" y="17723"/>
                    </a:lnTo>
                    <a:lnTo>
                      <a:pt x="6458" y="17723"/>
                    </a:lnTo>
                    <a:lnTo>
                      <a:pt x="5790" y="17723"/>
                    </a:lnTo>
                    <a:lnTo>
                      <a:pt x="5790" y="17308"/>
                    </a:lnTo>
                    <a:lnTo>
                      <a:pt x="6458" y="17308"/>
                    </a:lnTo>
                    <a:lnTo>
                      <a:pt x="6458" y="17031"/>
                    </a:lnTo>
                    <a:lnTo>
                      <a:pt x="5790" y="17031"/>
                    </a:lnTo>
                    <a:lnTo>
                      <a:pt x="5790" y="17723"/>
                    </a:lnTo>
                    <a:lnTo>
                      <a:pt x="5344" y="17723"/>
                    </a:lnTo>
                    <a:lnTo>
                      <a:pt x="5344" y="16615"/>
                    </a:lnTo>
                    <a:lnTo>
                      <a:pt x="4899" y="16615"/>
                    </a:lnTo>
                    <a:lnTo>
                      <a:pt x="4899" y="17031"/>
                    </a:lnTo>
                    <a:lnTo>
                      <a:pt x="4231" y="17031"/>
                    </a:lnTo>
                    <a:lnTo>
                      <a:pt x="4231" y="15646"/>
                    </a:lnTo>
                    <a:lnTo>
                      <a:pt x="3786" y="15646"/>
                    </a:lnTo>
                    <a:lnTo>
                      <a:pt x="3786" y="15369"/>
                    </a:lnTo>
                    <a:lnTo>
                      <a:pt x="4899" y="15369"/>
                    </a:lnTo>
                    <a:lnTo>
                      <a:pt x="4899" y="15092"/>
                    </a:lnTo>
                    <a:lnTo>
                      <a:pt x="5344" y="15092"/>
                    </a:lnTo>
                    <a:lnTo>
                      <a:pt x="5344" y="14400"/>
                    </a:lnTo>
                    <a:lnTo>
                      <a:pt x="5790" y="14400"/>
                    </a:lnTo>
                    <a:lnTo>
                      <a:pt x="5790" y="13985"/>
                    </a:lnTo>
                    <a:lnTo>
                      <a:pt x="5344" y="13985"/>
                    </a:lnTo>
                    <a:lnTo>
                      <a:pt x="5344" y="13708"/>
                    </a:lnTo>
                    <a:lnTo>
                      <a:pt x="4231" y="13708"/>
                    </a:lnTo>
                    <a:lnTo>
                      <a:pt x="4231" y="13431"/>
                    </a:lnTo>
                    <a:lnTo>
                      <a:pt x="4231" y="15092"/>
                    </a:lnTo>
                    <a:lnTo>
                      <a:pt x="3786" y="15092"/>
                    </a:lnTo>
                    <a:lnTo>
                      <a:pt x="3786" y="14677"/>
                    </a:lnTo>
                    <a:lnTo>
                      <a:pt x="3786" y="15092"/>
                    </a:lnTo>
                    <a:lnTo>
                      <a:pt x="3786" y="14677"/>
                    </a:lnTo>
                    <a:lnTo>
                      <a:pt x="3340" y="14677"/>
                    </a:lnTo>
                    <a:lnTo>
                      <a:pt x="3340" y="14400"/>
                    </a:lnTo>
                    <a:lnTo>
                      <a:pt x="2672" y="14400"/>
                    </a:lnTo>
                    <a:lnTo>
                      <a:pt x="3340" y="14400"/>
                    </a:lnTo>
                    <a:lnTo>
                      <a:pt x="3340" y="13985"/>
                    </a:lnTo>
                    <a:lnTo>
                      <a:pt x="2227" y="13985"/>
                    </a:lnTo>
                    <a:lnTo>
                      <a:pt x="2227" y="13708"/>
                    </a:lnTo>
                    <a:lnTo>
                      <a:pt x="1781" y="13708"/>
                    </a:lnTo>
                    <a:lnTo>
                      <a:pt x="1781" y="12462"/>
                    </a:lnTo>
                    <a:lnTo>
                      <a:pt x="1113" y="12462"/>
                    </a:lnTo>
                    <a:lnTo>
                      <a:pt x="1113" y="11492"/>
                    </a:lnTo>
                    <a:lnTo>
                      <a:pt x="668" y="11492"/>
                    </a:lnTo>
                    <a:lnTo>
                      <a:pt x="668" y="10108"/>
                    </a:lnTo>
                    <a:lnTo>
                      <a:pt x="0" y="10108"/>
                    </a:lnTo>
                    <a:lnTo>
                      <a:pt x="0" y="9831"/>
                    </a:lnTo>
                    <a:lnTo>
                      <a:pt x="668" y="9831"/>
                    </a:lnTo>
                    <a:lnTo>
                      <a:pt x="668" y="10108"/>
                    </a:lnTo>
                    <a:lnTo>
                      <a:pt x="668" y="9415"/>
                    </a:lnTo>
                    <a:lnTo>
                      <a:pt x="0" y="9415"/>
                    </a:lnTo>
                    <a:lnTo>
                      <a:pt x="0" y="7754"/>
                    </a:lnTo>
                    <a:lnTo>
                      <a:pt x="668" y="7754"/>
                    </a:lnTo>
                    <a:lnTo>
                      <a:pt x="668" y="7477"/>
                    </a:lnTo>
                    <a:lnTo>
                      <a:pt x="1113" y="7477"/>
                    </a:lnTo>
                    <a:lnTo>
                      <a:pt x="1113" y="7754"/>
                    </a:lnTo>
                    <a:lnTo>
                      <a:pt x="1781" y="7754"/>
                    </a:lnTo>
                    <a:lnTo>
                      <a:pt x="1781" y="8446"/>
                    </a:lnTo>
                    <a:lnTo>
                      <a:pt x="2227" y="8446"/>
                    </a:lnTo>
                    <a:lnTo>
                      <a:pt x="2227" y="9138"/>
                    </a:lnTo>
                    <a:lnTo>
                      <a:pt x="2672" y="9138"/>
                    </a:lnTo>
                    <a:lnTo>
                      <a:pt x="2672" y="8862"/>
                    </a:lnTo>
                    <a:lnTo>
                      <a:pt x="3340" y="8862"/>
                    </a:lnTo>
                    <a:lnTo>
                      <a:pt x="3340" y="8446"/>
                    </a:lnTo>
                    <a:lnTo>
                      <a:pt x="2672" y="8446"/>
                    </a:lnTo>
                    <a:lnTo>
                      <a:pt x="2672" y="6231"/>
                    </a:lnTo>
                    <a:lnTo>
                      <a:pt x="3340" y="6231"/>
                    </a:lnTo>
                    <a:lnTo>
                      <a:pt x="3340" y="3877"/>
                    </a:lnTo>
                    <a:lnTo>
                      <a:pt x="2672" y="3877"/>
                    </a:lnTo>
                    <a:lnTo>
                      <a:pt x="2672" y="3185"/>
                    </a:lnTo>
                    <a:lnTo>
                      <a:pt x="3340" y="3185"/>
                    </a:lnTo>
                    <a:lnTo>
                      <a:pt x="3340" y="2215"/>
                    </a:lnTo>
                    <a:lnTo>
                      <a:pt x="3786" y="2215"/>
                    </a:lnTo>
                    <a:lnTo>
                      <a:pt x="3786" y="969"/>
                    </a:lnTo>
                    <a:lnTo>
                      <a:pt x="4231" y="969"/>
                    </a:lnTo>
                    <a:lnTo>
                      <a:pt x="4231" y="554"/>
                    </a:lnTo>
                    <a:lnTo>
                      <a:pt x="3786" y="554"/>
                    </a:lnTo>
                    <a:lnTo>
                      <a:pt x="3786" y="277"/>
                    </a:lnTo>
                    <a:lnTo>
                      <a:pt x="4899" y="277"/>
                    </a:lnTo>
                    <a:lnTo>
                      <a:pt x="4899" y="0"/>
                    </a:lnTo>
                    <a:lnTo>
                      <a:pt x="5790" y="0"/>
                    </a:lnTo>
                    <a:lnTo>
                      <a:pt x="5790" y="277"/>
                    </a:lnTo>
                    <a:lnTo>
                      <a:pt x="5790" y="0"/>
                    </a:lnTo>
                    <a:lnTo>
                      <a:pt x="7571" y="0"/>
                    </a:lnTo>
                    <a:lnTo>
                      <a:pt x="7571" y="277"/>
                    </a:lnTo>
                    <a:lnTo>
                      <a:pt x="8462" y="277"/>
                    </a:lnTo>
                    <a:lnTo>
                      <a:pt x="8462" y="554"/>
                    </a:lnTo>
                    <a:lnTo>
                      <a:pt x="9130" y="554"/>
                    </a:lnTo>
                    <a:lnTo>
                      <a:pt x="9130" y="969"/>
                    </a:lnTo>
                    <a:lnTo>
                      <a:pt x="10021" y="969"/>
                    </a:lnTo>
                    <a:lnTo>
                      <a:pt x="10021" y="1246"/>
                    </a:lnTo>
                    <a:lnTo>
                      <a:pt x="11134" y="1246"/>
                    </a:lnTo>
                    <a:lnTo>
                      <a:pt x="11134" y="554"/>
                    </a:lnTo>
                    <a:lnTo>
                      <a:pt x="11802" y="554"/>
                    </a:lnTo>
                    <a:lnTo>
                      <a:pt x="11802" y="277"/>
                    </a:lnTo>
                    <a:lnTo>
                      <a:pt x="11134" y="277"/>
                    </a:lnTo>
                    <a:lnTo>
                      <a:pt x="12247" y="277"/>
                    </a:lnTo>
                    <a:lnTo>
                      <a:pt x="12247" y="554"/>
                    </a:lnTo>
                    <a:lnTo>
                      <a:pt x="12693" y="554"/>
                    </a:lnTo>
                    <a:lnTo>
                      <a:pt x="12693" y="1523"/>
                    </a:lnTo>
                    <a:lnTo>
                      <a:pt x="11802" y="1523"/>
                    </a:lnTo>
                    <a:lnTo>
                      <a:pt x="11802" y="3877"/>
                    </a:lnTo>
                    <a:lnTo>
                      <a:pt x="12247" y="3877"/>
                    </a:lnTo>
                    <a:lnTo>
                      <a:pt x="12247" y="4154"/>
                    </a:lnTo>
                    <a:lnTo>
                      <a:pt x="12693" y="4154"/>
                    </a:lnTo>
                    <a:lnTo>
                      <a:pt x="12693" y="4569"/>
                    </a:lnTo>
                    <a:lnTo>
                      <a:pt x="13361" y="4569"/>
                    </a:lnTo>
                    <a:lnTo>
                      <a:pt x="13361" y="6508"/>
                    </a:lnTo>
                    <a:lnTo>
                      <a:pt x="12693" y="6508"/>
                    </a:lnTo>
                    <a:lnTo>
                      <a:pt x="12693" y="7477"/>
                    </a:lnTo>
                    <a:lnTo>
                      <a:pt x="12247" y="7477"/>
                    </a:lnTo>
                    <a:lnTo>
                      <a:pt x="12247" y="8446"/>
                    </a:lnTo>
                    <a:lnTo>
                      <a:pt x="11802" y="8446"/>
                    </a:lnTo>
                    <a:lnTo>
                      <a:pt x="11802" y="8862"/>
                    </a:lnTo>
                    <a:lnTo>
                      <a:pt x="11134" y="8862"/>
                    </a:lnTo>
                    <a:lnTo>
                      <a:pt x="11134" y="9138"/>
                    </a:lnTo>
                    <a:lnTo>
                      <a:pt x="10689" y="9138"/>
                    </a:lnTo>
                    <a:lnTo>
                      <a:pt x="10689" y="8862"/>
                    </a:lnTo>
                    <a:lnTo>
                      <a:pt x="10021" y="8862"/>
                    </a:lnTo>
                    <a:lnTo>
                      <a:pt x="10021" y="9138"/>
                    </a:lnTo>
                    <a:lnTo>
                      <a:pt x="9575" y="9138"/>
                    </a:lnTo>
                    <a:lnTo>
                      <a:pt x="9575" y="9415"/>
                    </a:lnTo>
                    <a:lnTo>
                      <a:pt x="9130" y="9415"/>
                    </a:lnTo>
                    <a:lnTo>
                      <a:pt x="9130" y="9831"/>
                    </a:lnTo>
                    <a:lnTo>
                      <a:pt x="9575" y="9831"/>
                    </a:lnTo>
                    <a:lnTo>
                      <a:pt x="9575" y="10108"/>
                    </a:lnTo>
                    <a:lnTo>
                      <a:pt x="9130" y="10108"/>
                    </a:lnTo>
                    <a:lnTo>
                      <a:pt x="9130" y="10800"/>
                    </a:lnTo>
                    <a:lnTo>
                      <a:pt x="8462" y="10800"/>
                    </a:lnTo>
                    <a:lnTo>
                      <a:pt x="8462" y="11492"/>
                    </a:lnTo>
                    <a:lnTo>
                      <a:pt x="8016" y="11492"/>
                    </a:lnTo>
                    <a:lnTo>
                      <a:pt x="8016" y="11769"/>
                    </a:lnTo>
                    <a:lnTo>
                      <a:pt x="8462" y="11769"/>
                    </a:lnTo>
                    <a:lnTo>
                      <a:pt x="8462" y="12738"/>
                    </a:lnTo>
                    <a:lnTo>
                      <a:pt x="9130" y="12738"/>
                    </a:lnTo>
                    <a:lnTo>
                      <a:pt x="9130" y="13431"/>
                    </a:lnTo>
                    <a:lnTo>
                      <a:pt x="9575" y="13431"/>
                    </a:lnTo>
                    <a:lnTo>
                      <a:pt x="9575" y="13985"/>
                    </a:lnTo>
                    <a:lnTo>
                      <a:pt x="9130" y="13985"/>
                    </a:lnTo>
                    <a:lnTo>
                      <a:pt x="9575" y="13985"/>
                    </a:lnTo>
                    <a:lnTo>
                      <a:pt x="9575" y="15369"/>
                    </a:lnTo>
                    <a:lnTo>
                      <a:pt x="10021" y="15369"/>
                    </a:lnTo>
                    <a:lnTo>
                      <a:pt x="10021" y="15092"/>
                    </a:lnTo>
                    <a:lnTo>
                      <a:pt x="10021" y="16062"/>
                    </a:lnTo>
                    <a:lnTo>
                      <a:pt x="10689" y="16062"/>
                    </a:lnTo>
                    <a:lnTo>
                      <a:pt x="10689" y="16338"/>
                    </a:lnTo>
                    <a:lnTo>
                      <a:pt x="11134" y="16338"/>
                    </a:lnTo>
                    <a:lnTo>
                      <a:pt x="11134" y="16062"/>
                    </a:lnTo>
                    <a:lnTo>
                      <a:pt x="10689" y="16062"/>
                    </a:lnTo>
                    <a:lnTo>
                      <a:pt x="10689" y="15646"/>
                    </a:lnTo>
                    <a:lnTo>
                      <a:pt x="10021" y="15646"/>
                    </a:lnTo>
                    <a:lnTo>
                      <a:pt x="10021" y="15369"/>
                    </a:lnTo>
                    <a:lnTo>
                      <a:pt x="11134" y="15369"/>
                    </a:lnTo>
                    <a:lnTo>
                      <a:pt x="11134" y="15646"/>
                    </a:lnTo>
                    <a:lnTo>
                      <a:pt x="11802" y="15646"/>
                    </a:lnTo>
                    <a:lnTo>
                      <a:pt x="11802" y="15369"/>
                    </a:lnTo>
                    <a:lnTo>
                      <a:pt x="12693" y="15369"/>
                    </a:lnTo>
                    <a:lnTo>
                      <a:pt x="12693" y="15092"/>
                    </a:lnTo>
                    <a:lnTo>
                      <a:pt x="14920" y="15092"/>
                    </a:lnTo>
                    <a:lnTo>
                      <a:pt x="14920" y="15369"/>
                    </a:lnTo>
                    <a:lnTo>
                      <a:pt x="15365" y="15369"/>
                    </a:lnTo>
                    <a:lnTo>
                      <a:pt x="15365" y="15646"/>
                    </a:lnTo>
                    <a:lnTo>
                      <a:pt x="16478" y="15646"/>
                    </a:lnTo>
                    <a:lnTo>
                      <a:pt x="16478" y="16615"/>
                    </a:lnTo>
                    <a:lnTo>
                      <a:pt x="15810" y="16615"/>
                    </a:lnTo>
                    <a:lnTo>
                      <a:pt x="15810" y="17031"/>
                    </a:lnTo>
                    <a:lnTo>
                      <a:pt x="16924" y="17031"/>
                    </a:lnTo>
                    <a:lnTo>
                      <a:pt x="16924" y="16338"/>
                    </a:lnTo>
                    <a:lnTo>
                      <a:pt x="16478" y="16338"/>
                    </a:lnTo>
                    <a:lnTo>
                      <a:pt x="16478" y="16062"/>
                    </a:lnTo>
                    <a:lnTo>
                      <a:pt x="16924" y="16062"/>
                    </a:lnTo>
                    <a:lnTo>
                      <a:pt x="16924" y="15646"/>
                    </a:lnTo>
                    <a:lnTo>
                      <a:pt x="17592" y="15646"/>
                    </a:lnTo>
                    <a:lnTo>
                      <a:pt x="17592" y="16338"/>
                    </a:lnTo>
                    <a:lnTo>
                      <a:pt x="18482" y="16338"/>
                    </a:lnTo>
                    <a:lnTo>
                      <a:pt x="18482" y="16062"/>
                    </a:lnTo>
                    <a:lnTo>
                      <a:pt x="18482" y="16338"/>
                    </a:lnTo>
                    <a:lnTo>
                      <a:pt x="19151" y="16338"/>
                    </a:lnTo>
                    <a:lnTo>
                      <a:pt x="19151" y="16615"/>
                    </a:lnTo>
                    <a:lnTo>
                      <a:pt x="19596" y="16615"/>
                    </a:lnTo>
                    <a:lnTo>
                      <a:pt x="19596" y="16338"/>
                    </a:lnTo>
                    <a:lnTo>
                      <a:pt x="20041" y="16338"/>
                    </a:lnTo>
                    <a:lnTo>
                      <a:pt x="20041" y="17031"/>
                    </a:lnTo>
                    <a:lnTo>
                      <a:pt x="20709" y="17031"/>
                    </a:lnTo>
                    <a:lnTo>
                      <a:pt x="20709" y="17308"/>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6" name="Shape 223">
                <a:extLst>
                  <a:ext uri="{FF2B5EF4-FFF2-40B4-BE49-F238E27FC236}">
                    <a16:creationId xmlns:a16="http://schemas.microsoft.com/office/drawing/2014/main" id="{D59CF526-5B19-41B0-9C77-AD2B53836D1A}"/>
                  </a:ext>
                </a:extLst>
              </p:cNvPr>
              <p:cNvSpPr/>
              <p:nvPr/>
            </p:nvSpPr>
            <p:spPr>
              <a:xfrm>
                <a:off x="1644155" y="1711908"/>
                <a:ext cx="79743" cy="167857"/>
              </a:xfrm>
              <a:custGeom>
                <a:avLst/>
                <a:gdLst/>
                <a:ahLst/>
                <a:cxnLst>
                  <a:cxn ang="0">
                    <a:pos x="wd2" y="hd2"/>
                  </a:cxn>
                  <a:cxn ang="5400000">
                    <a:pos x="wd2" y="hd2"/>
                  </a:cxn>
                  <a:cxn ang="10800000">
                    <a:pos x="wd2" y="hd2"/>
                  </a:cxn>
                  <a:cxn ang="16200000">
                    <a:pos x="wd2" y="hd2"/>
                  </a:cxn>
                </a:cxnLst>
                <a:rect l="0" t="0" r="r" b="b"/>
                <a:pathLst>
                  <a:path w="21600" h="21600" extrusionOk="0">
                    <a:moveTo>
                      <a:pt x="20709" y="17308"/>
                    </a:moveTo>
                    <a:lnTo>
                      <a:pt x="18482" y="17308"/>
                    </a:lnTo>
                    <a:lnTo>
                      <a:pt x="18482" y="18000"/>
                    </a:lnTo>
                    <a:lnTo>
                      <a:pt x="19151" y="18000"/>
                    </a:lnTo>
                    <a:lnTo>
                      <a:pt x="19151" y="18277"/>
                    </a:lnTo>
                    <a:lnTo>
                      <a:pt x="20041" y="18277"/>
                    </a:lnTo>
                    <a:lnTo>
                      <a:pt x="20041" y="18692"/>
                    </a:lnTo>
                    <a:lnTo>
                      <a:pt x="21155" y="18692"/>
                    </a:lnTo>
                    <a:lnTo>
                      <a:pt x="21155" y="18969"/>
                    </a:lnTo>
                    <a:lnTo>
                      <a:pt x="21600" y="18969"/>
                    </a:lnTo>
                    <a:lnTo>
                      <a:pt x="21600" y="19246"/>
                    </a:lnTo>
                    <a:lnTo>
                      <a:pt x="20709" y="19246"/>
                    </a:lnTo>
                    <a:lnTo>
                      <a:pt x="20709" y="18969"/>
                    </a:lnTo>
                    <a:lnTo>
                      <a:pt x="19596" y="18969"/>
                    </a:lnTo>
                    <a:lnTo>
                      <a:pt x="19596" y="19246"/>
                    </a:lnTo>
                    <a:lnTo>
                      <a:pt x="21600" y="19246"/>
                    </a:lnTo>
                    <a:lnTo>
                      <a:pt x="21600" y="19662"/>
                    </a:lnTo>
                    <a:lnTo>
                      <a:pt x="21155" y="19662"/>
                    </a:lnTo>
                    <a:lnTo>
                      <a:pt x="21155" y="21600"/>
                    </a:lnTo>
                    <a:lnTo>
                      <a:pt x="20709" y="21600"/>
                    </a:lnTo>
                    <a:lnTo>
                      <a:pt x="20709" y="21323"/>
                    </a:lnTo>
                    <a:lnTo>
                      <a:pt x="20041" y="21323"/>
                    </a:lnTo>
                    <a:lnTo>
                      <a:pt x="20041" y="20908"/>
                    </a:lnTo>
                    <a:lnTo>
                      <a:pt x="19596" y="20908"/>
                    </a:lnTo>
                    <a:lnTo>
                      <a:pt x="19596" y="20215"/>
                    </a:lnTo>
                    <a:lnTo>
                      <a:pt x="18482" y="20215"/>
                    </a:lnTo>
                    <a:lnTo>
                      <a:pt x="18482" y="19938"/>
                    </a:lnTo>
                    <a:lnTo>
                      <a:pt x="18037" y="19938"/>
                    </a:lnTo>
                    <a:lnTo>
                      <a:pt x="18037" y="19662"/>
                    </a:lnTo>
                    <a:lnTo>
                      <a:pt x="16924" y="19662"/>
                    </a:lnTo>
                    <a:lnTo>
                      <a:pt x="16924" y="18969"/>
                    </a:lnTo>
                    <a:lnTo>
                      <a:pt x="16478" y="18969"/>
                    </a:lnTo>
                    <a:lnTo>
                      <a:pt x="16478" y="18000"/>
                    </a:lnTo>
                    <a:lnTo>
                      <a:pt x="14920" y="18000"/>
                    </a:lnTo>
                    <a:lnTo>
                      <a:pt x="14920" y="17031"/>
                    </a:lnTo>
                    <a:lnTo>
                      <a:pt x="13806" y="17031"/>
                    </a:lnTo>
                    <a:lnTo>
                      <a:pt x="13806" y="16615"/>
                    </a:lnTo>
                    <a:lnTo>
                      <a:pt x="13361" y="16615"/>
                    </a:lnTo>
                    <a:lnTo>
                      <a:pt x="13361" y="17723"/>
                    </a:lnTo>
                    <a:lnTo>
                      <a:pt x="13806" y="17723"/>
                    </a:lnTo>
                    <a:lnTo>
                      <a:pt x="13806" y="18000"/>
                    </a:lnTo>
                    <a:lnTo>
                      <a:pt x="14252" y="18000"/>
                    </a:lnTo>
                    <a:lnTo>
                      <a:pt x="14252" y="19246"/>
                    </a:lnTo>
                    <a:lnTo>
                      <a:pt x="13361" y="19246"/>
                    </a:lnTo>
                    <a:lnTo>
                      <a:pt x="13361" y="18277"/>
                    </a:lnTo>
                    <a:lnTo>
                      <a:pt x="12693" y="18277"/>
                    </a:lnTo>
                    <a:lnTo>
                      <a:pt x="12693" y="18000"/>
                    </a:lnTo>
                    <a:lnTo>
                      <a:pt x="12247" y="18000"/>
                    </a:lnTo>
                    <a:lnTo>
                      <a:pt x="12247" y="17723"/>
                    </a:lnTo>
                    <a:lnTo>
                      <a:pt x="11802" y="17723"/>
                    </a:lnTo>
                    <a:lnTo>
                      <a:pt x="11802" y="17308"/>
                    </a:lnTo>
                    <a:lnTo>
                      <a:pt x="11134" y="17308"/>
                    </a:lnTo>
                    <a:lnTo>
                      <a:pt x="11134" y="17031"/>
                    </a:lnTo>
                    <a:lnTo>
                      <a:pt x="10689" y="17031"/>
                    </a:lnTo>
                    <a:lnTo>
                      <a:pt x="10689" y="16615"/>
                    </a:lnTo>
                    <a:lnTo>
                      <a:pt x="8462" y="16615"/>
                    </a:lnTo>
                    <a:lnTo>
                      <a:pt x="8462" y="17723"/>
                    </a:lnTo>
                    <a:lnTo>
                      <a:pt x="6903" y="17723"/>
                    </a:lnTo>
                    <a:lnTo>
                      <a:pt x="6903" y="18000"/>
                    </a:lnTo>
                    <a:lnTo>
                      <a:pt x="5790" y="18000"/>
                    </a:lnTo>
                    <a:lnTo>
                      <a:pt x="5790" y="17723"/>
                    </a:lnTo>
                    <a:lnTo>
                      <a:pt x="6458" y="17723"/>
                    </a:lnTo>
                    <a:lnTo>
                      <a:pt x="5790" y="17723"/>
                    </a:lnTo>
                    <a:lnTo>
                      <a:pt x="5790" y="17308"/>
                    </a:lnTo>
                    <a:lnTo>
                      <a:pt x="6458" y="17308"/>
                    </a:lnTo>
                    <a:lnTo>
                      <a:pt x="6458" y="17031"/>
                    </a:lnTo>
                    <a:lnTo>
                      <a:pt x="5790" y="17031"/>
                    </a:lnTo>
                    <a:lnTo>
                      <a:pt x="5790" y="17723"/>
                    </a:lnTo>
                    <a:lnTo>
                      <a:pt x="5344" y="17723"/>
                    </a:lnTo>
                    <a:lnTo>
                      <a:pt x="5344" y="16615"/>
                    </a:lnTo>
                    <a:lnTo>
                      <a:pt x="4899" y="16615"/>
                    </a:lnTo>
                    <a:lnTo>
                      <a:pt x="4899" y="17031"/>
                    </a:lnTo>
                    <a:lnTo>
                      <a:pt x="4231" y="17031"/>
                    </a:lnTo>
                    <a:lnTo>
                      <a:pt x="4231" y="15646"/>
                    </a:lnTo>
                    <a:lnTo>
                      <a:pt x="3786" y="15646"/>
                    </a:lnTo>
                    <a:lnTo>
                      <a:pt x="3786" y="15369"/>
                    </a:lnTo>
                    <a:lnTo>
                      <a:pt x="4899" y="15369"/>
                    </a:lnTo>
                    <a:lnTo>
                      <a:pt x="4899" y="15092"/>
                    </a:lnTo>
                    <a:lnTo>
                      <a:pt x="5344" y="15092"/>
                    </a:lnTo>
                    <a:lnTo>
                      <a:pt x="5344" y="14400"/>
                    </a:lnTo>
                    <a:lnTo>
                      <a:pt x="5790" y="14400"/>
                    </a:lnTo>
                    <a:lnTo>
                      <a:pt x="5790" y="13985"/>
                    </a:lnTo>
                    <a:lnTo>
                      <a:pt x="5344" y="13985"/>
                    </a:lnTo>
                    <a:lnTo>
                      <a:pt x="5344" y="13708"/>
                    </a:lnTo>
                    <a:lnTo>
                      <a:pt x="4231" y="13708"/>
                    </a:lnTo>
                    <a:lnTo>
                      <a:pt x="4231" y="13431"/>
                    </a:lnTo>
                    <a:lnTo>
                      <a:pt x="4231" y="15092"/>
                    </a:lnTo>
                    <a:lnTo>
                      <a:pt x="3786" y="15092"/>
                    </a:lnTo>
                    <a:lnTo>
                      <a:pt x="3786" y="14677"/>
                    </a:lnTo>
                    <a:lnTo>
                      <a:pt x="3786" y="15092"/>
                    </a:lnTo>
                    <a:lnTo>
                      <a:pt x="3786" y="14677"/>
                    </a:lnTo>
                    <a:lnTo>
                      <a:pt x="3340" y="14677"/>
                    </a:lnTo>
                    <a:lnTo>
                      <a:pt x="3340" y="14400"/>
                    </a:lnTo>
                    <a:lnTo>
                      <a:pt x="2672" y="14400"/>
                    </a:lnTo>
                    <a:lnTo>
                      <a:pt x="3340" y="14400"/>
                    </a:lnTo>
                    <a:lnTo>
                      <a:pt x="3340" y="13985"/>
                    </a:lnTo>
                    <a:lnTo>
                      <a:pt x="2227" y="13985"/>
                    </a:lnTo>
                    <a:lnTo>
                      <a:pt x="2227" y="13708"/>
                    </a:lnTo>
                    <a:lnTo>
                      <a:pt x="1781" y="13708"/>
                    </a:lnTo>
                    <a:lnTo>
                      <a:pt x="1781" y="12462"/>
                    </a:lnTo>
                    <a:lnTo>
                      <a:pt x="1113" y="12462"/>
                    </a:lnTo>
                    <a:lnTo>
                      <a:pt x="1113" y="11492"/>
                    </a:lnTo>
                    <a:lnTo>
                      <a:pt x="668" y="11492"/>
                    </a:lnTo>
                    <a:lnTo>
                      <a:pt x="668" y="10108"/>
                    </a:lnTo>
                    <a:lnTo>
                      <a:pt x="0" y="10108"/>
                    </a:lnTo>
                    <a:lnTo>
                      <a:pt x="0" y="9831"/>
                    </a:lnTo>
                    <a:lnTo>
                      <a:pt x="668" y="9831"/>
                    </a:lnTo>
                    <a:lnTo>
                      <a:pt x="668" y="10108"/>
                    </a:lnTo>
                    <a:lnTo>
                      <a:pt x="668" y="9415"/>
                    </a:lnTo>
                    <a:lnTo>
                      <a:pt x="0" y="9415"/>
                    </a:lnTo>
                    <a:lnTo>
                      <a:pt x="0" y="7754"/>
                    </a:lnTo>
                    <a:lnTo>
                      <a:pt x="668" y="7754"/>
                    </a:lnTo>
                    <a:lnTo>
                      <a:pt x="668" y="7477"/>
                    </a:lnTo>
                    <a:lnTo>
                      <a:pt x="1113" y="7477"/>
                    </a:lnTo>
                    <a:lnTo>
                      <a:pt x="1113" y="7754"/>
                    </a:lnTo>
                    <a:lnTo>
                      <a:pt x="1781" y="7754"/>
                    </a:lnTo>
                    <a:lnTo>
                      <a:pt x="1781" y="8446"/>
                    </a:lnTo>
                    <a:lnTo>
                      <a:pt x="2227" y="8446"/>
                    </a:lnTo>
                    <a:lnTo>
                      <a:pt x="2227" y="9138"/>
                    </a:lnTo>
                    <a:lnTo>
                      <a:pt x="2672" y="9138"/>
                    </a:lnTo>
                    <a:lnTo>
                      <a:pt x="2672" y="8862"/>
                    </a:lnTo>
                    <a:lnTo>
                      <a:pt x="3340" y="8862"/>
                    </a:lnTo>
                    <a:lnTo>
                      <a:pt x="3340" y="8446"/>
                    </a:lnTo>
                    <a:lnTo>
                      <a:pt x="2672" y="8446"/>
                    </a:lnTo>
                    <a:lnTo>
                      <a:pt x="2672" y="6231"/>
                    </a:lnTo>
                    <a:lnTo>
                      <a:pt x="3340" y="6231"/>
                    </a:lnTo>
                    <a:lnTo>
                      <a:pt x="3340" y="3877"/>
                    </a:lnTo>
                    <a:lnTo>
                      <a:pt x="2672" y="3877"/>
                    </a:lnTo>
                    <a:lnTo>
                      <a:pt x="2672" y="3185"/>
                    </a:lnTo>
                    <a:lnTo>
                      <a:pt x="3340" y="3185"/>
                    </a:lnTo>
                    <a:lnTo>
                      <a:pt x="3340" y="2215"/>
                    </a:lnTo>
                    <a:lnTo>
                      <a:pt x="3786" y="2215"/>
                    </a:lnTo>
                    <a:lnTo>
                      <a:pt x="3786" y="969"/>
                    </a:lnTo>
                    <a:lnTo>
                      <a:pt x="4231" y="969"/>
                    </a:lnTo>
                    <a:lnTo>
                      <a:pt x="4231" y="554"/>
                    </a:lnTo>
                    <a:lnTo>
                      <a:pt x="3786" y="554"/>
                    </a:lnTo>
                    <a:lnTo>
                      <a:pt x="3786" y="277"/>
                    </a:lnTo>
                    <a:lnTo>
                      <a:pt x="4899" y="277"/>
                    </a:lnTo>
                    <a:lnTo>
                      <a:pt x="4899" y="0"/>
                    </a:lnTo>
                    <a:lnTo>
                      <a:pt x="5790" y="0"/>
                    </a:lnTo>
                    <a:lnTo>
                      <a:pt x="5790" y="277"/>
                    </a:lnTo>
                    <a:lnTo>
                      <a:pt x="5790" y="0"/>
                    </a:lnTo>
                    <a:lnTo>
                      <a:pt x="7571" y="0"/>
                    </a:lnTo>
                    <a:lnTo>
                      <a:pt x="7571" y="277"/>
                    </a:lnTo>
                    <a:lnTo>
                      <a:pt x="8462" y="277"/>
                    </a:lnTo>
                    <a:lnTo>
                      <a:pt x="8462" y="554"/>
                    </a:lnTo>
                    <a:lnTo>
                      <a:pt x="9130" y="554"/>
                    </a:lnTo>
                    <a:lnTo>
                      <a:pt x="9130" y="969"/>
                    </a:lnTo>
                    <a:lnTo>
                      <a:pt x="10021" y="969"/>
                    </a:lnTo>
                    <a:lnTo>
                      <a:pt x="10021" y="1246"/>
                    </a:lnTo>
                    <a:lnTo>
                      <a:pt x="11134" y="1246"/>
                    </a:lnTo>
                    <a:lnTo>
                      <a:pt x="11134" y="554"/>
                    </a:lnTo>
                    <a:lnTo>
                      <a:pt x="11802" y="554"/>
                    </a:lnTo>
                    <a:lnTo>
                      <a:pt x="11802" y="277"/>
                    </a:lnTo>
                    <a:lnTo>
                      <a:pt x="11134" y="277"/>
                    </a:lnTo>
                    <a:lnTo>
                      <a:pt x="12247" y="277"/>
                    </a:lnTo>
                    <a:lnTo>
                      <a:pt x="12247" y="554"/>
                    </a:lnTo>
                    <a:lnTo>
                      <a:pt x="12693" y="554"/>
                    </a:lnTo>
                    <a:lnTo>
                      <a:pt x="12693" y="1523"/>
                    </a:lnTo>
                    <a:lnTo>
                      <a:pt x="11802" y="1523"/>
                    </a:lnTo>
                    <a:lnTo>
                      <a:pt x="11802" y="3877"/>
                    </a:lnTo>
                    <a:lnTo>
                      <a:pt x="12247" y="3877"/>
                    </a:lnTo>
                    <a:lnTo>
                      <a:pt x="12247" y="4154"/>
                    </a:lnTo>
                    <a:lnTo>
                      <a:pt x="12693" y="4154"/>
                    </a:lnTo>
                    <a:lnTo>
                      <a:pt x="12693" y="4569"/>
                    </a:lnTo>
                    <a:lnTo>
                      <a:pt x="13361" y="4569"/>
                    </a:lnTo>
                    <a:lnTo>
                      <a:pt x="13361" y="6508"/>
                    </a:lnTo>
                    <a:lnTo>
                      <a:pt x="12693" y="6508"/>
                    </a:lnTo>
                    <a:lnTo>
                      <a:pt x="12693" y="7477"/>
                    </a:lnTo>
                    <a:lnTo>
                      <a:pt x="12247" y="7477"/>
                    </a:lnTo>
                    <a:lnTo>
                      <a:pt x="12247" y="8446"/>
                    </a:lnTo>
                    <a:lnTo>
                      <a:pt x="11802" y="8446"/>
                    </a:lnTo>
                    <a:lnTo>
                      <a:pt x="11802" y="8862"/>
                    </a:lnTo>
                    <a:lnTo>
                      <a:pt x="11134" y="8862"/>
                    </a:lnTo>
                    <a:lnTo>
                      <a:pt x="11134" y="9138"/>
                    </a:lnTo>
                    <a:lnTo>
                      <a:pt x="10689" y="9138"/>
                    </a:lnTo>
                    <a:lnTo>
                      <a:pt x="10689" y="8862"/>
                    </a:lnTo>
                    <a:lnTo>
                      <a:pt x="10021" y="8862"/>
                    </a:lnTo>
                    <a:lnTo>
                      <a:pt x="10021" y="9138"/>
                    </a:lnTo>
                    <a:lnTo>
                      <a:pt x="9575" y="9138"/>
                    </a:lnTo>
                    <a:lnTo>
                      <a:pt x="9575" y="9415"/>
                    </a:lnTo>
                    <a:lnTo>
                      <a:pt x="9130" y="9415"/>
                    </a:lnTo>
                    <a:lnTo>
                      <a:pt x="9130" y="9831"/>
                    </a:lnTo>
                    <a:lnTo>
                      <a:pt x="9575" y="9831"/>
                    </a:lnTo>
                    <a:lnTo>
                      <a:pt x="9575" y="10108"/>
                    </a:lnTo>
                    <a:lnTo>
                      <a:pt x="9130" y="10108"/>
                    </a:lnTo>
                    <a:lnTo>
                      <a:pt x="9130" y="10800"/>
                    </a:lnTo>
                    <a:lnTo>
                      <a:pt x="8462" y="10800"/>
                    </a:lnTo>
                    <a:lnTo>
                      <a:pt x="8462" y="11492"/>
                    </a:lnTo>
                    <a:lnTo>
                      <a:pt x="8016" y="11492"/>
                    </a:lnTo>
                    <a:lnTo>
                      <a:pt x="8016" y="11769"/>
                    </a:lnTo>
                    <a:lnTo>
                      <a:pt x="8462" y="11769"/>
                    </a:lnTo>
                    <a:lnTo>
                      <a:pt x="8462" y="12738"/>
                    </a:lnTo>
                    <a:lnTo>
                      <a:pt x="9130" y="12738"/>
                    </a:lnTo>
                    <a:lnTo>
                      <a:pt x="9130" y="13431"/>
                    </a:lnTo>
                    <a:lnTo>
                      <a:pt x="9575" y="13431"/>
                    </a:lnTo>
                    <a:lnTo>
                      <a:pt x="9575" y="13985"/>
                    </a:lnTo>
                    <a:lnTo>
                      <a:pt x="9130" y="13985"/>
                    </a:lnTo>
                    <a:lnTo>
                      <a:pt x="9575" y="13985"/>
                    </a:lnTo>
                    <a:lnTo>
                      <a:pt x="9575" y="15369"/>
                    </a:lnTo>
                    <a:lnTo>
                      <a:pt x="10021" y="15369"/>
                    </a:lnTo>
                    <a:lnTo>
                      <a:pt x="10021" y="15092"/>
                    </a:lnTo>
                    <a:lnTo>
                      <a:pt x="10021" y="16062"/>
                    </a:lnTo>
                    <a:lnTo>
                      <a:pt x="10689" y="16062"/>
                    </a:lnTo>
                    <a:lnTo>
                      <a:pt x="10689" y="16338"/>
                    </a:lnTo>
                    <a:lnTo>
                      <a:pt x="11134" y="16338"/>
                    </a:lnTo>
                    <a:lnTo>
                      <a:pt x="11134" y="16062"/>
                    </a:lnTo>
                    <a:lnTo>
                      <a:pt x="10689" y="16062"/>
                    </a:lnTo>
                    <a:lnTo>
                      <a:pt x="10689" y="15646"/>
                    </a:lnTo>
                    <a:lnTo>
                      <a:pt x="10021" y="15646"/>
                    </a:lnTo>
                    <a:lnTo>
                      <a:pt x="10021" y="15369"/>
                    </a:lnTo>
                    <a:lnTo>
                      <a:pt x="11134" y="15369"/>
                    </a:lnTo>
                    <a:lnTo>
                      <a:pt x="11134" y="15646"/>
                    </a:lnTo>
                    <a:lnTo>
                      <a:pt x="11802" y="15646"/>
                    </a:lnTo>
                    <a:lnTo>
                      <a:pt x="11802" y="15369"/>
                    </a:lnTo>
                    <a:lnTo>
                      <a:pt x="12693" y="15369"/>
                    </a:lnTo>
                    <a:lnTo>
                      <a:pt x="12693" y="15092"/>
                    </a:lnTo>
                    <a:lnTo>
                      <a:pt x="14920" y="15092"/>
                    </a:lnTo>
                    <a:lnTo>
                      <a:pt x="14920" y="15369"/>
                    </a:lnTo>
                    <a:lnTo>
                      <a:pt x="15365" y="15369"/>
                    </a:lnTo>
                    <a:lnTo>
                      <a:pt x="15365" y="15646"/>
                    </a:lnTo>
                    <a:lnTo>
                      <a:pt x="16478" y="15646"/>
                    </a:lnTo>
                    <a:lnTo>
                      <a:pt x="16478" y="16615"/>
                    </a:lnTo>
                    <a:lnTo>
                      <a:pt x="15810" y="16615"/>
                    </a:lnTo>
                    <a:lnTo>
                      <a:pt x="15810" y="17031"/>
                    </a:lnTo>
                    <a:lnTo>
                      <a:pt x="16924" y="17031"/>
                    </a:lnTo>
                    <a:lnTo>
                      <a:pt x="16924" y="16338"/>
                    </a:lnTo>
                    <a:lnTo>
                      <a:pt x="16478" y="16338"/>
                    </a:lnTo>
                    <a:lnTo>
                      <a:pt x="16478" y="16062"/>
                    </a:lnTo>
                    <a:lnTo>
                      <a:pt x="16924" y="16062"/>
                    </a:lnTo>
                    <a:lnTo>
                      <a:pt x="16924" y="15646"/>
                    </a:lnTo>
                    <a:lnTo>
                      <a:pt x="17592" y="15646"/>
                    </a:lnTo>
                    <a:lnTo>
                      <a:pt x="17592" y="16338"/>
                    </a:lnTo>
                    <a:lnTo>
                      <a:pt x="18482" y="16338"/>
                    </a:lnTo>
                    <a:lnTo>
                      <a:pt x="18482" y="16062"/>
                    </a:lnTo>
                    <a:lnTo>
                      <a:pt x="18482" y="16338"/>
                    </a:lnTo>
                    <a:lnTo>
                      <a:pt x="19151" y="16338"/>
                    </a:lnTo>
                    <a:lnTo>
                      <a:pt x="19151" y="16615"/>
                    </a:lnTo>
                    <a:lnTo>
                      <a:pt x="19596" y="16615"/>
                    </a:lnTo>
                    <a:lnTo>
                      <a:pt x="19596" y="16338"/>
                    </a:lnTo>
                    <a:lnTo>
                      <a:pt x="20041" y="16338"/>
                    </a:lnTo>
                    <a:lnTo>
                      <a:pt x="20041" y="17031"/>
                    </a:lnTo>
                    <a:lnTo>
                      <a:pt x="20709" y="17031"/>
                    </a:lnTo>
                    <a:lnTo>
                      <a:pt x="20709" y="17308"/>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7" name="Shape 224">
                <a:extLst>
                  <a:ext uri="{FF2B5EF4-FFF2-40B4-BE49-F238E27FC236}">
                    <a16:creationId xmlns:a16="http://schemas.microsoft.com/office/drawing/2014/main" id="{CEA0C949-630D-4520-8668-2244AC3D7097}"/>
                  </a:ext>
                </a:extLst>
              </p:cNvPr>
              <p:cNvSpPr/>
              <p:nvPr/>
            </p:nvSpPr>
            <p:spPr>
              <a:xfrm>
                <a:off x="701046" y="1535011"/>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58" name="Shape 225">
                <a:extLst>
                  <a:ext uri="{FF2B5EF4-FFF2-40B4-BE49-F238E27FC236}">
                    <a16:creationId xmlns:a16="http://schemas.microsoft.com/office/drawing/2014/main" id="{AE589FDE-F688-4364-AE57-E889E703F926}"/>
                  </a:ext>
                </a:extLst>
              </p:cNvPr>
              <p:cNvSpPr/>
              <p:nvPr/>
            </p:nvSpPr>
            <p:spPr>
              <a:xfrm>
                <a:off x="701046" y="1535011"/>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59" name="Shape 226">
                <a:extLst>
                  <a:ext uri="{FF2B5EF4-FFF2-40B4-BE49-F238E27FC236}">
                    <a16:creationId xmlns:a16="http://schemas.microsoft.com/office/drawing/2014/main" id="{1E4D3F46-07FD-48C2-AFE2-246713C674AF}"/>
                  </a:ext>
                </a:extLst>
              </p:cNvPr>
              <p:cNvSpPr/>
              <p:nvPr/>
            </p:nvSpPr>
            <p:spPr>
              <a:xfrm>
                <a:off x="605048" y="1211570"/>
                <a:ext cx="255669" cy="362612"/>
              </a:xfrm>
              <a:custGeom>
                <a:avLst/>
                <a:gdLst/>
                <a:ahLst/>
                <a:cxnLst>
                  <a:cxn ang="0">
                    <a:pos x="wd2" y="hd2"/>
                  </a:cxn>
                  <a:cxn ang="5400000">
                    <a:pos x="wd2" y="hd2"/>
                  </a:cxn>
                  <a:cxn ang="10800000">
                    <a:pos x="wd2" y="hd2"/>
                  </a:cxn>
                  <a:cxn ang="16200000">
                    <a:pos x="wd2" y="hd2"/>
                  </a:cxn>
                </a:cxnLst>
                <a:rect l="0" t="0" r="r" b="b"/>
                <a:pathLst>
                  <a:path w="21600" h="21600" extrusionOk="0">
                    <a:moveTo>
                      <a:pt x="8612" y="19613"/>
                    </a:moveTo>
                    <a:lnTo>
                      <a:pt x="8612" y="19164"/>
                    </a:lnTo>
                    <a:lnTo>
                      <a:pt x="8751" y="19164"/>
                    </a:lnTo>
                    <a:lnTo>
                      <a:pt x="8612" y="19164"/>
                    </a:lnTo>
                    <a:lnTo>
                      <a:pt x="8612" y="18844"/>
                    </a:lnTo>
                    <a:lnTo>
                      <a:pt x="8265" y="18844"/>
                    </a:lnTo>
                    <a:lnTo>
                      <a:pt x="8265" y="18716"/>
                    </a:lnTo>
                    <a:lnTo>
                      <a:pt x="7570" y="18716"/>
                    </a:lnTo>
                    <a:lnTo>
                      <a:pt x="7570" y="18844"/>
                    </a:lnTo>
                    <a:lnTo>
                      <a:pt x="7432" y="18844"/>
                    </a:lnTo>
                    <a:lnTo>
                      <a:pt x="7432" y="18716"/>
                    </a:lnTo>
                    <a:lnTo>
                      <a:pt x="7432" y="18844"/>
                    </a:lnTo>
                    <a:lnTo>
                      <a:pt x="6459" y="18844"/>
                    </a:lnTo>
                    <a:lnTo>
                      <a:pt x="6459" y="18972"/>
                    </a:lnTo>
                    <a:lnTo>
                      <a:pt x="5626" y="18972"/>
                    </a:lnTo>
                    <a:lnTo>
                      <a:pt x="5626" y="19164"/>
                    </a:lnTo>
                    <a:lnTo>
                      <a:pt x="5765" y="19164"/>
                    </a:lnTo>
                    <a:lnTo>
                      <a:pt x="5487" y="19164"/>
                    </a:lnTo>
                    <a:lnTo>
                      <a:pt x="5487" y="18972"/>
                    </a:lnTo>
                    <a:lnTo>
                      <a:pt x="5487" y="19164"/>
                    </a:lnTo>
                    <a:lnTo>
                      <a:pt x="5278" y="19164"/>
                    </a:lnTo>
                    <a:lnTo>
                      <a:pt x="5278" y="18972"/>
                    </a:lnTo>
                    <a:lnTo>
                      <a:pt x="4792" y="18972"/>
                    </a:lnTo>
                    <a:lnTo>
                      <a:pt x="4792" y="18844"/>
                    </a:lnTo>
                    <a:lnTo>
                      <a:pt x="3959" y="18844"/>
                    </a:lnTo>
                    <a:lnTo>
                      <a:pt x="3959" y="19164"/>
                    </a:lnTo>
                    <a:lnTo>
                      <a:pt x="3473" y="19164"/>
                    </a:lnTo>
                    <a:lnTo>
                      <a:pt x="3473" y="18972"/>
                    </a:lnTo>
                    <a:lnTo>
                      <a:pt x="3334" y="18972"/>
                    </a:lnTo>
                    <a:lnTo>
                      <a:pt x="3334" y="19164"/>
                    </a:lnTo>
                    <a:lnTo>
                      <a:pt x="2848" y="19164"/>
                    </a:lnTo>
                    <a:lnTo>
                      <a:pt x="2848" y="18972"/>
                    </a:lnTo>
                    <a:lnTo>
                      <a:pt x="2500" y="18972"/>
                    </a:lnTo>
                    <a:lnTo>
                      <a:pt x="2500" y="19164"/>
                    </a:lnTo>
                    <a:lnTo>
                      <a:pt x="2361" y="19164"/>
                    </a:lnTo>
                    <a:lnTo>
                      <a:pt x="2361" y="19293"/>
                    </a:lnTo>
                    <a:lnTo>
                      <a:pt x="2014" y="19293"/>
                    </a:lnTo>
                    <a:lnTo>
                      <a:pt x="2014" y="19164"/>
                    </a:lnTo>
                    <a:lnTo>
                      <a:pt x="2153" y="19164"/>
                    </a:lnTo>
                    <a:lnTo>
                      <a:pt x="1875" y="19164"/>
                    </a:lnTo>
                    <a:lnTo>
                      <a:pt x="1875" y="19293"/>
                    </a:lnTo>
                    <a:lnTo>
                      <a:pt x="1528" y="19293"/>
                    </a:lnTo>
                    <a:lnTo>
                      <a:pt x="1528" y="19421"/>
                    </a:lnTo>
                    <a:lnTo>
                      <a:pt x="1181" y="19421"/>
                    </a:lnTo>
                    <a:lnTo>
                      <a:pt x="1181" y="18075"/>
                    </a:lnTo>
                    <a:lnTo>
                      <a:pt x="1320" y="18075"/>
                    </a:lnTo>
                    <a:lnTo>
                      <a:pt x="1320" y="17306"/>
                    </a:lnTo>
                    <a:lnTo>
                      <a:pt x="1875" y="17306"/>
                    </a:lnTo>
                    <a:lnTo>
                      <a:pt x="1875" y="17177"/>
                    </a:lnTo>
                    <a:lnTo>
                      <a:pt x="2014" y="17177"/>
                    </a:lnTo>
                    <a:lnTo>
                      <a:pt x="2014" y="16985"/>
                    </a:lnTo>
                    <a:lnTo>
                      <a:pt x="2153" y="16985"/>
                    </a:lnTo>
                    <a:lnTo>
                      <a:pt x="2153" y="16857"/>
                    </a:lnTo>
                    <a:lnTo>
                      <a:pt x="2639" y="16857"/>
                    </a:lnTo>
                    <a:lnTo>
                      <a:pt x="2639" y="16729"/>
                    </a:lnTo>
                    <a:lnTo>
                      <a:pt x="3473" y="16729"/>
                    </a:lnTo>
                    <a:lnTo>
                      <a:pt x="3473" y="16408"/>
                    </a:lnTo>
                    <a:lnTo>
                      <a:pt x="3681" y="16408"/>
                    </a:lnTo>
                    <a:lnTo>
                      <a:pt x="3681" y="16280"/>
                    </a:lnTo>
                    <a:lnTo>
                      <a:pt x="3473" y="16280"/>
                    </a:lnTo>
                    <a:lnTo>
                      <a:pt x="3473" y="15960"/>
                    </a:lnTo>
                    <a:lnTo>
                      <a:pt x="3681" y="15960"/>
                    </a:lnTo>
                    <a:lnTo>
                      <a:pt x="3681" y="15831"/>
                    </a:lnTo>
                    <a:lnTo>
                      <a:pt x="2848" y="15831"/>
                    </a:lnTo>
                    <a:lnTo>
                      <a:pt x="2848" y="15639"/>
                    </a:lnTo>
                    <a:lnTo>
                      <a:pt x="2986" y="15639"/>
                    </a:lnTo>
                    <a:lnTo>
                      <a:pt x="2986" y="14742"/>
                    </a:lnTo>
                    <a:lnTo>
                      <a:pt x="2848" y="14742"/>
                    </a:lnTo>
                    <a:lnTo>
                      <a:pt x="2848" y="14101"/>
                    </a:lnTo>
                    <a:lnTo>
                      <a:pt x="2500" y="14101"/>
                    </a:lnTo>
                    <a:lnTo>
                      <a:pt x="2500" y="13973"/>
                    </a:lnTo>
                    <a:lnTo>
                      <a:pt x="2361" y="13973"/>
                    </a:lnTo>
                    <a:lnTo>
                      <a:pt x="2361" y="13845"/>
                    </a:lnTo>
                    <a:lnTo>
                      <a:pt x="2014" y="13845"/>
                    </a:lnTo>
                    <a:lnTo>
                      <a:pt x="2014" y="13652"/>
                    </a:lnTo>
                    <a:lnTo>
                      <a:pt x="1528" y="13652"/>
                    </a:lnTo>
                    <a:lnTo>
                      <a:pt x="1528" y="13524"/>
                    </a:lnTo>
                    <a:lnTo>
                      <a:pt x="1320" y="13524"/>
                    </a:lnTo>
                    <a:lnTo>
                      <a:pt x="1320" y="13396"/>
                    </a:lnTo>
                    <a:lnTo>
                      <a:pt x="1181" y="13396"/>
                    </a:lnTo>
                    <a:lnTo>
                      <a:pt x="1181" y="13075"/>
                    </a:lnTo>
                    <a:lnTo>
                      <a:pt x="1042" y="13075"/>
                    </a:lnTo>
                    <a:lnTo>
                      <a:pt x="1042" y="12947"/>
                    </a:lnTo>
                    <a:lnTo>
                      <a:pt x="833" y="12947"/>
                    </a:lnTo>
                    <a:lnTo>
                      <a:pt x="833" y="12627"/>
                    </a:lnTo>
                    <a:lnTo>
                      <a:pt x="695" y="12627"/>
                    </a:lnTo>
                    <a:lnTo>
                      <a:pt x="695" y="12178"/>
                    </a:lnTo>
                    <a:lnTo>
                      <a:pt x="347" y="12178"/>
                    </a:lnTo>
                    <a:lnTo>
                      <a:pt x="347" y="11858"/>
                    </a:lnTo>
                    <a:lnTo>
                      <a:pt x="208" y="11858"/>
                    </a:lnTo>
                    <a:lnTo>
                      <a:pt x="208" y="11537"/>
                    </a:lnTo>
                    <a:lnTo>
                      <a:pt x="0" y="11537"/>
                    </a:lnTo>
                    <a:lnTo>
                      <a:pt x="347" y="11537"/>
                    </a:lnTo>
                    <a:lnTo>
                      <a:pt x="347" y="11729"/>
                    </a:lnTo>
                    <a:lnTo>
                      <a:pt x="833" y="11729"/>
                    </a:lnTo>
                    <a:lnTo>
                      <a:pt x="833" y="11858"/>
                    </a:lnTo>
                    <a:lnTo>
                      <a:pt x="1181" y="11858"/>
                    </a:lnTo>
                    <a:lnTo>
                      <a:pt x="1181" y="11986"/>
                    </a:lnTo>
                    <a:lnTo>
                      <a:pt x="1667" y="11986"/>
                    </a:lnTo>
                    <a:lnTo>
                      <a:pt x="1667" y="12178"/>
                    </a:lnTo>
                    <a:lnTo>
                      <a:pt x="2361" y="12178"/>
                    </a:lnTo>
                    <a:lnTo>
                      <a:pt x="2361" y="12306"/>
                    </a:lnTo>
                    <a:lnTo>
                      <a:pt x="2500" y="12306"/>
                    </a:lnTo>
                    <a:lnTo>
                      <a:pt x="2500" y="12178"/>
                    </a:lnTo>
                    <a:lnTo>
                      <a:pt x="4792" y="12178"/>
                    </a:lnTo>
                    <a:lnTo>
                      <a:pt x="4792" y="12306"/>
                    </a:lnTo>
                    <a:lnTo>
                      <a:pt x="4792" y="12178"/>
                    </a:lnTo>
                    <a:lnTo>
                      <a:pt x="5001" y="12178"/>
                    </a:lnTo>
                    <a:lnTo>
                      <a:pt x="5001" y="11986"/>
                    </a:lnTo>
                    <a:lnTo>
                      <a:pt x="6598" y="11986"/>
                    </a:lnTo>
                    <a:lnTo>
                      <a:pt x="6598" y="11858"/>
                    </a:lnTo>
                    <a:lnTo>
                      <a:pt x="7084" y="11858"/>
                    </a:lnTo>
                    <a:lnTo>
                      <a:pt x="7084" y="11729"/>
                    </a:lnTo>
                    <a:lnTo>
                      <a:pt x="7570" y="11729"/>
                    </a:lnTo>
                    <a:lnTo>
                      <a:pt x="7570" y="11537"/>
                    </a:lnTo>
                    <a:lnTo>
                      <a:pt x="8057" y="11537"/>
                    </a:lnTo>
                    <a:lnTo>
                      <a:pt x="8057" y="9871"/>
                    </a:lnTo>
                    <a:lnTo>
                      <a:pt x="8265" y="9871"/>
                    </a:lnTo>
                    <a:lnTo>
                      <a:pt x="8265" y="9742"/>
                    </a:lnTo>
                    <a:lnTo>
                      <a:pt x="8612" y="9742"/>
                    </a:lnTo>
                    <a:lnTo>
                      <a:pt x="8612" y="9422"/>
                    </a:lnTo>
                    <a:lnTo>
                      <a:pt x="8751" y="9422"/>
                    </a:lnTo>
                    <a:lnTo>
                      <a:pt x="8751" y="9294"/>
                    </a:lnTo>
                    <a:lnTo>
                      <a:pt x="8890" y="9294"/>
                    </a:lnTo>
                    <a:lnTo>
                      <a:pt x="8890" y="9101"/>
                    </a:lnTo>
                    <a:lnTo>
                      <a:pt x="9237" y="9101"/>
                    </a:lnTo>
                    <a:lnTo>
                      <a:pt x="9237" y="9294"/>
                    </a:lnTo>
                    <a:lnTo>
                      <a:pt x="10071" y="9294"/>
                    </a:lnTo>
                    <a:lnTo>
                      <a:pt x="10071" y="9101"/>
                    </a:lnTo>
                    <a:lnTo>
                      <a:pt x="10418" y="9101"/>
                    </a:lnTo>
                    <a:lnTo>
                      <a:pt x="10418" y="8973"/>
                    </a:lnTo>
                    <a:lnTo>
                      <a:pt x="10071" y="8973"/>
                    </a:lnTo>
                    <a:lnTo>
                      <a:pt x="10071" y="8845"/>
                    </a:lnTo>
                    <a:lnTo>
                      <a:pt x="10418" y="8845"/>
                    </a:lnTo>
                    <a:lnTo>
                      <a:pt x="10418" y="8653"/>
                    </a:lnTo>
                    <a:lnTo>
                      <a:pt x="10557" y="8653"/>
                    </a:lnTo>
                    <a:lnTo>
                      <a:pt x="10557" y="8525"/>
                    </a:lnTo>
                    <a:lnTo>
                      <a:pt x="10696" y="8525"/>
                    </a:lnTo>
                    <a:lnTo>
                      <a:pt x="10696" y="8332"/>
                    </a:lnTo>
                    <a:lnTo>
                      <a:pt x="11738" y="8332"/>
                    </a:lnTo>
                    <a:lnTo>
                      <a:pt x="11738" y="8525"/>
                    </a:lnTo>
                    <a:lnTo>
                      <a:pt x="11877" y="8525"/>
                    </a:lnTo>
                    <a:lnTo>
                      <a:pt x="11877" y="8653"/>
                    </a:lnTo>
                    <a:lnTo>
                      <a:pt x="12224" y="8653"/>
                    </a:lnTo>
                    <a:lnTo>
                      <a:pt x="12224" y="8525"/>
                    </a:lnTo>
                    <a:lnTo>
                      <a:pt x="12363" y="8525"/>
                    </a:lnTo>
                    <a:lnTo>
                      <a:pt x="12363" y="8204"/>
                    </a:lnTo>
                    <a:lnTo>
                      <a:pt x="12710" y="8204"/>
                    </a:lnTo>
                    <a:lnTo>
                      <a:pt x="12710" y="8076"/>
                    </a:lnTo>
                    <a:lnTo>
                      <a:pt x="12502" y="8076"/>
                    </a:lnTo>
                    <a:lnTo>
                      <a:pt x="12502" y="7115"/>
                    </a:lnTo>
                    <a:lnTo>
                      <a:pt x="12710" y="7115"/>
                    </a:lnTo>
                    <a:lnTo>
                      <a:pt x="12710" y="6986"/>
                    </a:lnTo>
                    <a:lnTo>
                      <a:pt x="12849" y="6986"/>
                    </a:lnTo>
                    <a:lnTo>
                      <a:pt x="12849" y="6858"/>
                    </a:lnTo>
                    <a:lnTo>
                      <a:pt x="12710" y="6858"/>
                    </a:lnTo>
                    <a:lnTo>
                      <a:pt x="12710" y="6666"/>
                    </a:lnTo>
                    <a:lnTo>
                      <a:pt x="12849" y="6666"/>
                    </a:lnTo>
                    <a:lnTo>
                      <a:pt x="12849" y="6217"/>
                    </a:lnTo>
                    <a:lnTo>
                      <a:pt x="13682" y="6217"/>
                    </a:lnTo>
                    <a:lnTo>
                      <a:pt x="13682" y="6089"/>
                    </a:lnTo>
                    <a:lnTo>
                      <a:pt x="13821" y="6089"/>
                    </a:lnTo>
                    <a:lnTo>
                      <a:pt x="13821" y="5897"/>
                    </a:lnTo>
                    <a:lnTo>
                      <a:pt x="14168" y="5897"/>
                    </a:lnTo>
                    <a:lnTo>
                      <a:pt x="14168" y="5769"/>
                    </a:lnTo>
                    <a:lnTo>
                      <a:pt x="14030" y="5769"/>
                    </a:lnTo>
                    <a:lnTo>
                      <a:pt x="14030" y="5640"/>
                    </a:lnTo>
                    <a:lnTo>
                      <a:pt x="13821" y="5640"/>
                    </a:lnTo>
                    <a:lnTo>
                      <a:pt x="13821" y="5192"/>
                    </a:lnTo>
                    <a:lnTo>
                      <a:pt x="13543" y="5192"/>
                    </a:lnTo>
                    <a:lnTo>
                      <a:pt x="13543" y="4871"/>
                    </a:lnTo>
                    <a:lnTo>
                      <a:pt x="13335" y="4871"/>
                    </a:lnTo>
                    <a:lnTo>
                      <a:pt x="13335" y="4743"/>
                    </a:lnTo>
                    <a:lnTo>
                      <a:pt x="13821" y="4743"/>
                    </a:lnTo>
                    <a:lnTo>
                      <a:pt x="13821" y="4871"/>
                    </a:lnTo>
                    <a:lnTo>
                      <a:pt x="14863" y="4871"/>
                    </a:lnTo>
                    <a:lnTo>
                      <a:pt x="14863" y="4743"/>
                    </a:lnTo>
                    <a:lnTo>
                      <a:pt x="15141" y="4743"/>
                    </a:lnTo>
                    <a:lnTo>
                      <a:pt x="15141" y="4551"/>
                    </a:lnTo>
                    <a:lnTo>
                      <a:pt x="15349" y="4551"/>
                    </a:lnTo>
                    <a:lnTo>
                      <a:pt x="15349" y="4102"/>
                    </a:lnTo>
                    <a:lnTo>
                      <a:pt x="15141" y="4102"/>
                    </a:lnTo>
                    <a:lnTo>
                      <a:pt x="15141" y="3653"/>
                    </a:lnTo>
                    <a:lnTo>
                      <a:pt x="15349" y="3653"/>
                    </a:lnTo>
                    <a:lnTo>
                      <a:pt x="15349" y="3525"/>
                    </a:lnTo>
                    <a:lnTo>
                      <a:pt x="15488" y="3525"/>
                    </a:lnTo>
                    <a:lnTo>
                      <a:pt x="15488" y="3333"/>
                    </a:lnTo>
                    <a:lnTo>
                      <a:pt x="15627" y="3333"/>
                    </a:lnTo>
                    <a:lnTo>
                      <a:pt x="15627" y="3205"/>
                    </a:lnTo>
                    <a:lnTo>
                      <a:pt x="15974" y="3205"/>
                    </a:lnTo>
                    <a:lnTo>
                      <a:pt x="15974" y="2884"/>
                    </a:lnTo>
                    <a:lnTo>
                      <a:pt x="16113" y="2884"/>
                    </a:lnTo>
                    <a:lnTo>
                      <a:pt x="16113" y="2756"/>
                    </a:lnTo>
                    <a:lnTo>
                      <a:pt x="15974" y="2756"/>
                    </a:lnTo>
                    <a:lnTo>
                      <a:pt x="15974" y="2436"/>
                    </a:lnTo>
                    <a:lnTo>
                      <a:pt x="16113" y="2436"/>
                    </a:lnTo>
                    <a:lnTo>
                      <a:pt x="15974" y="2436"/>
                    </a:lnTo>
                    <a:lnTo>
                      <a:pt x="15974" y="2115"/>
                    </a:lnTo>
                    <a:lnTo>
                      <a:pt x="15835" y="2115"/>
                    </a:lnTo>
                    <a:lnTo>
                      <a:pt x="15974" y="2115"/>
                    </a:lnTo>
                    <a:lnTo>
                      <a:pt x="15974" y="1987"/>
                    </a:lnTo>
                    <a:lnTo>
                      <a:pt x="15835" y="1987"/>
                    </a:lnTo>
                    <a:lnTo>
                      <a:pt x="15835" y="1666"/>
                    </a:lnTo>
                    <a:lnTo>
                      <a:pt x="15627" y="1666"/>
                    </a:lnTo>
                    <a:lnTo>
                      <a:pt x="15627" y="1538"/>
                    </a:lnTo>
                    <a:lnTo>
                      <a:pt x="15488" y="1538"/>
                    </a:lnTo>
                    <a:lnTo>
                      <a:pt x="15488" y="1218"/>
                    </a:lnTo>
                    <a:lnTo>
                      <a:pt x="15627" y="1218"/>
                    </a:lnTo>
                    <a:lnTo>
                      <a:pt x="15627" y="1090"/>
                    </a:lnTo>
                    <a:lnTo>
                      <a:pt x="15974" y="1090"/>
                    </a:lnTo>
                    <a:lnTo>
                      <a:pt x="15974" y="769"/>
                    </a:lnTo>
                    <a:lnTo>
                      <a:pt x="16322" y="769"/>
                    </a:lnTo>
                    <a:lnTo>
                      <a:pt x="16322" y="897"/>
                    </a:lnTo>
                    <a:lnTo>
                      <a:pt x="16322" y="769"/>
                    </a:lnTo>
                    <a:lnTo>
                      <a:pt x="16460" y="769"/>
                    </a:lnTo>
                    <a:lnTo>
                      <a:pt x="16460" y="641"/>
                    </a:lnTo>
                    <a:lnTo>
                      <a:pt x="16808" y="641"/>
                    </a:lnTo>
                    <a:lnTo>
                      <a:pt x="16808" y="320"/>
                    </a:lnTo>
                    <a:lnTo>
                      <a:pt x="17155" y="320"/>
                    </a:lnTo>
                    <a:lnTo>
                      <a:pt x="17155" y="128"/>
                    </a:lnTo>
                    <a:lnTo>
                      <a:pt x="17155" y="320"/>
                    </a:lnTo>
                    <a:lnTo>
                      <a:pt x="17294" y="320"/>
                    </a:lnTo>
                    <a:lnTo>
                      <a:pt x="17294" y="128"/>
                    </a:lnTo>
                    <a:lnTo>
                      <a:pt x="18752" y="128"/>
                    </a:lnTo>
                    <a:lnTo>
                      <a:pt x="18752" y="0"/>
                    </a:lnTo>
                    <a:lnTo>
                      <a:pt x="18752" y="128"/>
                    </a:lnTo>
                    <a:lnTo>
                      <a:pt x="18961" y="128"/>
                    </a:lnTo>
                    <a:lnTo>
                      <a:pt x="18961" y="0"/>
                    </a:lnTo>
                    <a:lnTo>
                      <a:pt x="19100" y="0"/>
                    </a:lnTo>
                    <a:lnTo>
                      <a:pt x="19100" y="128"/>
                    </a:lnTo>
                    <a:lnTo>
                      <a:pt x="19447" y="128"/>
                    </a:lnTo>
                    <a:lnTo>
                      <a:pt x="19447" y="320"/>
                    </a:lnTo>
                    <a:lnTo>
                      <a:pt x="18266" y="320"/>
                    </a:lnTo>
                    <a:lnTo>
                      <a:pt x="18266" y="449"/>
                    </a:lnTo>
                    <a:lnTo>
                      <a:pt x="18127" y="449"/>
                    </a:lnTo>
                    <a:lnTo>
                      <a:pt x="18266" y="449"/>
                    </a:lnTo>
                    <a:lnTo>
                      <a:pt x="18266" y="641"/>
                    </a:lnTo>
                    <a:lnTo>
                      <a:pt x="18127" y="641"/>
                    </a:lnTo>
                    <a:lnTo>
                      <a:pt x="18127" y="769"/>
                    </a:lnTo>
                    <a:lnTo>
                      <a:pt x="17919" y="769"/>
                    </a:lnTo>
                    <a:lnTo>
                      <a:pt x="17919" y="897"/>
                    </a:lnTo>
                    <a:lnTo>
                      <a:pt x="17780" y="897"/>
                    </a:lnTo>
                    <a:lnTo>
                      <a:pt x="17780" y="1090"/>
                    </a:lnTo>
                    <a:lnTo>
                      <a:pt x="17433" y="1090"/>
                    </a:lnTo>
                    <a:lnTo>
                      <a:pt x="17433" y="1859"/>
                    </a:lnTo>
                    <a:lnTo>
                      <a:pt x="17780" y="1859"/>
                    </a:lnTo>
                    <a:lnTo>
                      <a:pt x="17780" y="1666"/>
                    </a:lnTo>
                    <a:lnTo>
                      <a:pt x="17780" y="1859"/>
                    </a:lnTo>
                    <a:lnTo>
                      <a:pt x="18127" y="1859"/>
                    </a:lnTo>
                    <a:lnTo>
                      <a:pt x="18127" y="1666"/>
                    </a:lnTo>
                    <a:lnTo>
                      <a:pt x="18266" y="1666"/>
                    </a:lnTo>
                    <a:lnTo>
                      <a:pt x="18266" y="2115"/>
                    </a:lnTo>
                    <a:lnTo>
                      <a:pt x="18752" y="2115"/>
                    </a:lnTo>
                    <a:lnTo>
                      <a:pt x="18752" y="2307"/>
                    </a:lnTo>
                    <a:lnTo>
                      <a:pt x="19239" y="2307"/>
                    </a:lnTo>
                    <a:lnTo>
                      <a:pt x="19239" y="2436"/>
                    </a:lnTo>
                    <a:lnTo>
                      <a:pt x="19100" y="2436"/>
                    </a:lnTo>
                    <a:lnTo>
                      <a:pt x="19100" y="2756"/>
                    </a:lnTo>
                    <a:lnTo>
                      <a:pt x="19586" y="2756"/>
                    </a:lnTo>
                    <a:lnTo>
                      <a:pt x="19586" y="2884"/>
                    </a:lnTo>
                    <a:lnTo>
                      <a:pt x="19794" y="2884"/>
                    </a:lnTo>
                    <a:lnTo>
                      <a:pt x="19794" y="3205"/>
                    </a:lnTo>
                    <a:lnTo>
                      <a:pt x="19586" y="3205"/>
                    </a:lnTo>
                    <a:lnTo>
                      <a:pt x="19586" y="3333"/>
                    </a:lnTo>
                    <a:lnTo>
                      <a:pt x="19239" y="3333"/>
                    </a:lnTo>
                    <a:lnTo>
                      <a:pt x="19239" y="3525"/>
                    </a:lnTo>
                    <a:lnTo>
                      <a:pt x="19100" y="3525"/>
                    </a:lnTo>
                    <a:lnTo>
                      <a:pt x="19100" y="3782"/>
                    </a:lnTo>
                    <a:lnTo>
                      <a:pt x="18752" y="3782"/>
                    </a:lnTo>
                    <a:lnTo>
                      <a:pt x="18752" y="4743"/>
                    </a:lnTo>
                    <a:lnTo>
                      <a:pt x="18961" y="4743"/>
                    </a:lnTo>
                    <a:lnTo>
                      <a:pt x="18961" y="5448"/>
                    </a:lnTo>
                    <a:lnTo>
                      <a:pt x="19100" y="5448"/>
                    </a:lnTo>
                    <a:lnTo>
                      <a:pt x="19100" y="5769"/>
                    </a:lnTo>
                    <a:lnTo>
                      <a:pt x="18961" y="5769"/>
                    </a:lnTo>
                    <a:lnTo>
                      <a:pt x="18961" y="5897"/>
                    </a:lnTo>
                    <a:lnTo>
                      <a:pt x="19100" y="5897"/>
                    </a:lnTo>
                    <a:lnTo>
                      <a:pt x="19100" y="6409"/>
                    </a:lnTo>
                    <a:lnTo>
                      <a:pt x="19586" y="6409"/>
                    </a:lnTo>
                    <a:lnTo>
                      <a:pt x="19586" y="6538"/>
                    </a:lnTo>
                    <a:lnTo>
                      <a:pt x="19933" y="6538"/>
                    </a:lnTo>
                    <a:lnTo>
                      <a:pt x="19933" y="6666"/>
                    </a:lnTo>
                    <a:lnTo>
                      <a:pt x="20280" y="6666"/>
                    </a:lnTo>
                    <a:lnTo>
                      <a:pt x="20280" y="6858"/>
                    </a:lnTo>
                    <a:lnTo>
                      <a:pt x="20558" y="6858"/>
                    </a:lnTo>
                    <a:lnTo>
                      <a:pt x="20558" y="6666"/>
                    </a:lnTo>
                    <a:lnTo>
                      <a:pt x="20558" y="7115"/>
                    </a:lnTo>
                    <a:lnTo>
                      <a:pt x="20905" y="7115"/>
                    </a:lnTo>
                    <a:lnTo>
                      <a:pt x="20905" y="7307"/>
                    </a:lnTo>
                    <a:lnTo>
                      <a:pt x="21044" y="7307"/>
                    </a:lnTo>
                    <a:lnTo>
                      <a:pt x="21044" y="7115"/>
                    </a:lnTo>
                    <a:lnTo>
                      <a:pt x="21253" y="7115"/>
                    </a:lnTo>
                    <a:lnTo>
                      <a:pt x="21253" y="7307"/>
                    </a:lnTo>
                    <a:lnTo>
                      <a:pt x="21392" y="7307"/>
                    </a:lnTo>
                    <a:lnTo>
                      <a:pt x="21392" y="7435"/>
                    </a:lnTo>
                    <a:lnTo>
                      <a:pt x="21600" y="7435"/>
                    </a:lnTo>
                    <a:lnTo>
                      <a:pt x="21600" y="7755"/>
                    </a:lnTo>
                    <a:lnTo>
                      <a:pt x="21392" y="7755"/>
                    </a:lnTo>
                    <a:lnTo>
                      <a:pt x="21392" y="7884"/>
                    </a:lnTo>
                    <a:lnTo>
                      <a:pt x="20905" y="7884"/>
                    </a:lnTo>
                    <a:lnTo>
                      <a:pt x="20905" y="8076"/>
                    </a:lnTo>
                    <a:lnTo>
                      <a:pt x="20558" y="8076"/>
                    </a:lnTo>
                    <a:lnTo>
                      <a:pt x="20558" y="8204"/>
                    </a:lnTo>
                    <a:lnTo>
                      <a:pt x="20419" y="8204"/>
                    </a:lnTo>
                    <a:lnTo>
                      <a:pt x="20419" y="8332"/>
                    </a:lnTo>
                    <a:lnTo>
                      <a:pt x="20280" y="8332"/>
                    </a:lnTo>
                    <a:lnTo>
                      <a:pt x="20280" y="8525"/>
                    </a:lnTo>
                    <a:lnTo>
                      <a:pt x="20419" y="8525"/>
                    </a:lnTo>
                    <a:lnTo>
                      <a:pt x="20419" y="8845"/>
                    </a:lnTo>
                    <a:lnTo>
                      <a:pt x="20558" y="8845"/>
                    </a:lnTo>
                    <a:lnTo>
                      <a:pt x="20558" y="8973"/>
                    </a:lnTo>
                    <a:lnTo>
                      <a:pt x="20419" y="8973"/>
                    </a:lnTo>
                    <a:lnTo>
                      <a:pt x="20419" y="9422"/>
                    </a:lnTo>
                    <a:lnTo>
                      <a:pt x="20558" y="9422"/>
                    </a:lnTo>
                    <a:lnTo>
                      <a:pt x="20558" y="9550"/>
                    </a:lnTo>
                    <a:lnTo>
                      <a:pt x="20419" y="9550"/>
                    </a:lnTo>
                    <a:lnTo>
                      <a:pt x="20419" y="9742"/>
                    </a:lnTo>
                    <a:lnTo>
                      <a:pt x="20072" y="9742"/>
                    </a:lnTo>
                    <a:lnTo>
                      <a:pt x="20072" y="9999"/>
                    </a:lnTo>
                    <a:lnTo>
                      <a:pt x="19933" y="9999"/>
                    </a:lnTo>
                    <a:lnTo>
                      <a:pt x="19933" y="10191"/>
                    </a:lnTo>
                    <a:lnTo>
                      <a:pt x="19794" y="10191"/>
                    </a:lnTo>
                    <a:lnTo>
                      <a:pt x="19794" y="10319"/>
                    </a:lnTo>
                    <a:lnTo>
                      <a:pt x="19586" y="10319"/>
                    </a:lnTo>
                    <a:lnTo>
                      <a:pt x="19586" y="10512"/>
                    </a:lnTo>
                    <a:lnTo>
                      <a:pt x="19447" y="10512"/>
                    </a:lnTo>
                    <a:lnTo>
                      <a:pt x="19447" y="10768"/>
                    </a:lnTo>
                    <a:lnTo>
                      <a:pt x="19586" y="10768"/>
                    </a:lnTo>
                    <a:lnTo>
                      <a:pt x="19586" y="10960"/>
                    </a:lnTo>
                    <a:lnTo>
                      <a:pt x="19447" y="10960"/>
                    </a:lnTo>
                    <a:lnTo>
                      <a:pt x="19447" y="11088"/>
                    </a:lnTo>
                    <a:lnTo>
                      <a:pt x="19239" y="11088"/>
                    </a:lnTo>
                    <a:lnTo>
                      <a:pt x="19239" y="11217"/>
                    </a:lnTo>
                    <a:lnTo>
                      <a:pt x="18752" y="11217"/>
                    </a:lnTo>
                    <a:lnTo>
                      <a:pt x="18752" y="11409"/>
                    </a:lnTo>
                    <a:lnTo>
                      <a:pt x="18614" y="11409"/>
                    </a:lnTo>
                    <a:lnTo>
                      <a:pt x="18614" y="11858"/>
                    </a:lnTo>
                    <a:lnTo>
                      <a:pt x="18475" y="11858"/>
                    </a:lnTo>
                    <a:lnTo>
                      <a:pt x="18475" y="12178"/>
                    </a:lnTo>
                    <a:lnTo>
                      <a:pt x="18266" y="12178"/>
                    </a:lnTo>
                    <a:lnTo>
                      <a:pt x="18266" y="12627"/>
                    </a:lnTo>
                    <a:lnTo>
                      <a:pt x="18127" y="12627"/>
                    </a:lnTo>
                    <a:lnTo>
                      <a:pt x="18127" y="12755"/>
                    </a:lnTo>
                    <a:lnTo>
                      <a:pt x="17919" y="12755"/>
                    </a:lnTo>
                    <a:lnTo>
                      <a:pt x="17919" y="12947"/>
                    </a:lnTo>
                    <a:lnTo>
                      <a:pt x="17641" y="12947"/>
                    </a:lnTo>
                    <a:lnTo>
                      <a:pt x="17641" y="13075"/>
                    </a:lnTo>
                    <a:lnTo>
                      <a:pt x="17433" y="13075"/>
                    </a:lnTo>
                    <a:lnTo>
                      <a:pt x="17433" y="13204"/>
                    </a:lnTo>
                    <a:lnTo>
                      <a:pt x="17155" y="13204"/>
                    </a:lnTo>
                    <a:lnTo>
                      <a:pt x="17155" y="13524"/>
                    </a:lnTo>
                    <a:lnTo>
                      <a:pt x="16947" y="13524"/>
                    </a:lnTo>
                    <a:lnTo>
                      <a:pt x="16947" y="13973"/>
                    </a:lnTo>
                    <a:lnTo>
                      <a:pt x="16808" y="13973"/>
                    </a:lnTo>
                    <a:lnTo>
                      <a:pt x="16808" y="14101"/>
                    </a:lnTo>
                    <a:lnTo>
                      <a:pt x="16460" y="14101"/>
                    </a:lnTo>
                    <a:lnTo>
                      <a:pt x="16460" y="14614"/>
                    </a:lnTo>
                    <a:lnTo>
                      <a:pt x="16322" y="14614"/>
                    </a:lnTo>
                    <a:lnTo>
                      <a:pt x="16322" y="14742"/>
                    </a:lnTo>
                    <a:lnTo>
                      <a:pt x="15349" y="14742"/>
                    </a:lnTo>
                    <a:lnTo>
                      <a:pt x="15349" y="14870"/>
                    </a:lnTo>
                    <a:lnTo>
                      <a:pt x="15002" y="14870"/>
                    </a:lnTo>
                    <a:lnTo>
                      <a:pt x="15002" y="15062"/>
                    </a:lnTo>
                    <a:lnTo>
                      <a:pt x="14655" y="15062"/>
                    </a:lnTo>
                    <a:lnTo>
                      <a:pt x="14655" y="14614"/>
                    </a:lnTo>
                    <a:lnTo>
                      <a:pt x="14516" y="14614"/>
                    </a:lnTo>
                    <a:lnTo>
                      <a:pt x="14516" y="14421"/>
                    </a:lnTo>
                    <a:lnTo>
                      <a:pt x="14168" y="14421"/>
                    </a:lnTo>
                    <a:lnTo>
                      <a:pt x="14168" y="14614"/>
                    </a:lnTo>
                    <a:lnTo>
                      <a:pt x="14030" y="14614"/>
                    </a:lnTo>
                    <a:lnTo>
                      <a:pt x="14030" y="14742"/>
                    </a:lnTo>
                    <a:lnTo>
                      <a:pt x="13821" y="14742"/>
                    </a:lnTo>
                    <a:lnTo>
                      <a:pt x="13821" y="14870"/>
                    </a:lnTo>
                    <a:lnTo>
                      <a:pt x="13682" y="14870"/>
                    </a:lnTo>
                    <a:lnTo>
                      <a:pt x="13682" y="15319"/>
                    </a:lnTo>
                    <a:lnTo>
                      <a:pt x="13335" y="15319"/>
                    </a:lnTo>
                    <a:lnTo>
                      <a:pt x="13335" y="15639"/>
                    </a:lnTo>
                    <a:lnTo>
                      <a:pt x="13196" y="15639"/>
                    </a:lnTo>
                    <a:lnTo>
                      <a:pt x="13196" y="15831"/>
                    </a:lnTo>
                    <a:lnTo>
                      <a:pt x="12988" y="15831"/>
                    </a:lnTo>
                    <a:lnTo>
                      <a:pt x="12988" y="15960"/>
                    </a:lnTo>
                    <a:lnTo>
                      <a:pt x="12849" y="15960"/>
                    </a:lnTo>
                    <a:lnTo>
                      <a:pt x="12849" y="16536"/>
                    </a:lnTo>
                    <a:lnTo>
                      <a:pt x="12988" y="16536"/>
                    </a:lnTo>
                    <a:lnTo>
                      <a:pt x="12988" y="16729"/>
                    </a:lnTo>
                    <a:lnTo>
                      <a:pt x="13335" y="16729"/>
                    </a:lnTo>
                    <a:lnTo>
                      <a:pt x="13335" y="16857"/>
                    </a:lnTo>
                    <a:lnTo>
                      <a:pt x="13821" y="16857"/>
                    </a:lnTo>
                    <a:lnTo>
                      <a:pt x="13821" y="17626"/>
                    </a:lnTo>
                    <a:lnTo>
                      <a:pt x="13682" y="17626"/>
                    </a:lnTo>
                    <a:lnTo>
                      <a:pt x="13682" y="17947"/>
                    </a:lnTo>
                    <a:lnTo>
                      <a:pt x="13821" y="17947"/>
                    </a:lnTo>
                    <a:lnTo>
                      <a:pt x="13821" y="18075"/>
                    </a:lnTo>
                    <a:lnTo>
                      <a:pt x="14030" y="18075"/>
                    </a:lnTo>
                    <a:lnTo>
                      <a:pt x="14030" y="18203"/>
                    </a:lnTo>
                    <a:lnTo>
                      <a:pt x="14168" y="18203"/>
                    </a:lnTo>
                    <a:lnTo>
                      <a:pt x="14168" y="18395"/>
                    </a:lnTo>
                    <a:lnTo>
                      <a:pt x="14307" y="18395"/>
                    </a:lnTo>
                    <a:lnTo>
                      <a:pt x="14307" y="18203"/>
                    </a:lnTo>
                    <a:lnTo>
                      <a:pt x="14655" y="18203"/>
                    </a:lnTo>
                    <a:lnTo>
                      <a:pt x="14655" y="18972"/>
                    </a:lnTo>
                    <a:lnTo>
                      <a:pt x="14863" y="18972"/>
                    </a:lnTo>
                    <a:lnTo>
                      <a:pt x="14863" y="19164"/>
                    </a:lnTo>
                    <a:lnTo>
                      <a:pt x="15002" y="19164"/>
                    </a:lnTo>
                    <a:lnTo>
                      <a:pt x="15002" y="19613"/>
                    </a:lnTo>
                    <a:lnTo>
                      <a:pt x="15141" y="19613"/>
                    </a:lnTo>
                    <a:lnTo>
                      <a:pt x="15141" y="20382"/>
                    </a:lnTo>
                    <a:lnTo>
                      <a:pt x="15349" y="20382"/>
                    </a:lnTo>
                    <a:lnTo>
                      <a:pt x="15141" y="20382"/>
                    </a:lnTo>
                    <a:lnTo>
                      <a:pt x="15141" y="20510"/>
                    </a:lnTo>
                    <a:lnTo>
                      <a:pt x="15002" y="20510"/>
                    </a:lnTo>
                    <a:lnTo>
                      <a:pt x="15002" y="20639"/>
                    </a:lnTo>
                    <a:lnTo>
                      <a:pt x="14516" y="20639"/>
                    </a:lnTo>
                    <a:lnTo>
                      <a:pt x="14516" y="20382"/>
                    </a:lnTo>
                    <a:lnTo>
                      <a:pt x="14168" y="20382"/>
                    </a:lnTo>
                    <a:lnTo>
                      <a:pt x="14168" y="20510"/>
                    </a:lnTo>
                    <a:lnTo>
                      <a:pt x="13682" y="20510"/>
                    </a:lnTo>
                    <a:lnTo>
                      <a:pt x="13682" y="20831"/>
                    </a:lnTo>
                    <a:lnTo>
                      <a:pt x="13196" y="20831"/>
                    </a:lnTo>
                    <a:lnTo>
                      <a:pt x="13196" y="20639"/>
                    </a:lnTo>
                    <a:lnTo>
                      <a:pt x="12849" y="20639"/>
                    </a:lnTo>
                    <a:lnTo>
                      <a:pt x="12849" y="20510"/>
                    </a:lnTo>
                    <a:lnTo>
                      <a:pt x="12710" y="20510"/>
                    </a:lnTo>
                    <a:lnTo>
                      <a:pt x="12710" y="20639"/>
                    </a:lnTo>
                    <a:lnTo>
                      <a:pt x="12015" y="20639"/>
                    </a:lnTo>
                    <a:lnTo>
                      <a:pt x="12015" y="20510"/>
                    </a:lnTo>
                    <a:lnTo>
                      <a:pt x="12015" y="20639"/>
                    </a:lnTo>
                    <a:lnTo>
                      <a:pt x="11877" y="20639"/>
                    </a:lnTo>
                    <a:lnTo>
                      <a:pt x="11877" y="20510"/>
                    </a:lnTo>
                    <a:lnTo>
                      <a:pt x="11738" y="20510"/>
                    </a:lnTo>
                    <a:lnTo>
                      <a:pt x="11738" y="20959"/>
                    </a:lnTo>
                    <a:lnTo>
                      <a:pt x="11390" y="20959"/>
                    </a:lnTo>
                    <a:lnTo>
                      <a:pt x="11390" y="20831"/>
                    </a:lnTo>
                    <a:lnTo>
                      <a:pt x="11182" y="20831"/>
                    </a:lnTo>
                    <a:lnTo>
                      <a:pt x="11182" y="20959"/>
                    </a:lnTo>
                    <a:lnTo>
                      <a:pt x="11043" y="20959"/>
                    </a:lnTo>
                    <a:lnTo>
                      <a:pt x="11182" y="20959"/>
                    </a:lnTo>
                    <a:lnTo>
                      <a:pt x="11182" y="21087"/>
                    </a:lnTo>
                    <a:lnTo>
                      <a:pt x="11390" y="21087"/>
                    </a:lnTo>
                    <a:lnTo>
                      <a:pt x="10904" y="21087"/>
                    </a:lnTo>
                    <a:lnTo>
                      <a:pt x="10904" y="21600"/>
                    </a:lnTo>
                    <a:lnTo>
                      <a:pt x="10557" y="21600"/>
                    </a:lnTo>
                    <a:lnTo>
                      <a:pt x="10557" y="21280"/>
                    </a:lnTo>
                    <a:lnTo>
                      <a:pt x="10418" y="21280"/>
                    </a:lnTo>
                    <a:lnTo>
                      <a:pt x="10418" y="21408"/>
                    </a:lnTo>
                    <a:lnTo>
                      <a:pt x="10071" y="21408"/>
                    </a:lnTo>
                    <a:lnTo>
                      <a:pt x="10071" y="21280"/>
                    </a:lnTo>
                    <a:lnTo>
                      <a:pt x="9932" y="21280"/>
                    </a:lnTo>
                    <a:lnTo>
                      <a:pt x="9932" y="21087"/>
                    </a:lnTo>
                    <a:lnTo>
                      <a:pt x="9723" y="21087"/>
                    </a:lnTo>
                    <a:lnTo>
                      <a:pt x="9723" y="20959"/>
                    </a:lnTo>
                    <a:lnTo>
                      <a:pt x="9585" y="20959"/>
                    </a:lnTo>
                    <a:lnTo>
                      <a:pt x="9585" y="20190"/>
                    </a:lnTo>
                    <a:lnTo>
                      <a:pt x="9376" y="20190"/>
                    </a:lnTo>
                    <a:lnTo>
                      <a:pt x="9376" y="19934"/>
                    </a:lnTo>
                    <a:lnTo>
                      <a:pt x="9237" y="19934"/>
                    </a:lnTo>
                    <a:lnTo>
                      <a:pt x="9237" y="19741"/>
                    </a:lnTo>
                    <a:lnTo>
                      <a:pt x="8612" y="19741"/>
                    </a:lnTo>
                    <a:lnTo>
                      <a:pt x="8612" y="1961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0" name="Shape 227">
                <a:extLst>
                  <a:ext uri="{FF2B5EF4-FFF2-40B4-BE49-F238E27FC236}">
                    <a16:creationId xmlns:a16="http://schemas.microsoft.com/office/drawing/2014/main" id="{C1FC9531-67FA-432B-A922-02ED3E325AA4}"/>
                  </a:ext>
                </a:extLst>
              </p:cNvPr>
              <p:cNvSpPr/>
              <p:nvPr/>
            </p:nvSpPr>
            <p:spPr>
              <a:xfrm>
                <a:off x="605048" y="1211570"/>
                <a:ext cx="255669" cy="362612"/>
              </a:xfrm>
              <a:custGeom>
                <a:avLst/>
                <a:gdLst/>
                <a:ahLst/>
                <a:cxnLst>
                  <a:cxn ang="0">
                    <a:pos x="wd2" y="hd2"/>
                  </a:cxn>
                  <a:cxn ang="5400000">
                    <a:pos x="wd2" y="hd2"/>
                  </a:cxn>
                  <a:cxn ang="10800000">
                    <a:pos x="wd2" y="hd2"/>
                  </a:cxn>
                  <a:cxn ang="16200000">
                    <a:pos x="wd2" y="hd2"/>
                  </a:cxn>
                </a:cxnLst>
                <a:rect l="0" t="0" r="r" b="b"/>
                <a:pathLst>
                  <a:path w="21600" h="21600" extrusionOk="0">
                    <a:moveTo>
                      <a:pt x="8612" y="19613"/>
                    </a:moveTo>
                    <a:lnTo>
                      <a:pt x="8612" y="19164"/>
                    </a:lnTo>
                    <a:lnTo>
                      <a:pt x="8751" y="19164"/>
                    </a:lnTo>
                    <a:lnTo>
                      <a:pt x="8612" y="19164"/>
                    </a:lnTo>
                    <a:lnTo>
                      <a:pt x="8612" y="18844"/>
                    </a:lnTo>
                    <a:lnTo>
                      <a:pt x="8265" y="18844"/>
                    </a:lnTo>
                    <a:lnTo>
                      <a:pt x="8265" y="18716"/>
                    </a:lnTo>
                    <a:lnTo>
                      <a:pt x="7570" y="18716"/>
                    </a:lnTo>
                    <a:lnTo>
                      <a:pt x="7570" y="18844"/>
                    </a:lnTo>
                    <a:lnTo>
                      <a:pt x="7432" y="18844"/>
                    </a:lnTo>
                    <a:lnTo>
                      <a:pt x="7432" y="18716"/>
                    </a:lnTo>
                    <a:lnTo>
                      <a:pt x="7432" y="18844"/>
                    </a:lnTo>
                    <a:lnTo>
                      <a:pt x="6459" y="18844"/>
                    </a:lnTo>
                    <a:lnTo>
                      <a:pt x="6459" y="18972"/>
                    </a:lnTo>
                    <a:lnTo>
                      <a:pt x="5626" y="18972"/>
                    </a:lnTo>
                    <a:lnTo>
                      <a:pt x="5626" y="19164"/>
                    </a:lnTo>
                    <a:lnTo>
                      <a:pt x="5765" y="19164"/>
                    </a:lnTo>
                    <a:lnTo>
                      <a:pt x="5487" y="19164"/>
                    </a:lnTo>
                    <a:lnTo>
                      <a:pt x="5487" y="18972"/>
                    </a:lnTo>
                    <a:lnTo>
                      <a:pt x="5487" y="19164"/>
                    </a:lnTo>
                    <a:lnTo>
                      <a:pt x="5278" y="19164"/>
                    </a:lnTo>
                    <a:lnTo>
                      <a:pt x="5278" y="18972"/>
                    </a:lnTo>
                    <a:lnTo>
                      <a:pt x="4792" y="18972"/>
                    </a:lnTo>
                    <a:lnTo>
                      <a:pt x="4792" y="18844"/>
                    </a:lnTo>
                    <a:lnTo>
                      <a:pt x="3959" y="18844"/>
                    </a:lnTo>
                    <a:lnTo>
                      <a:pt x="3959" y="19164"/>
                    </a:lnTo>
                    <a:lnTo>
                      <a:pt x="3473" y="19164"/>
                    </a:lnTo>
                    <a:lnTo>
                      <a:pt x="3473" y="18972"/>
                    </a:lnTo>
                    <a:lnTo>
                      <a:pt x="3334" y="18972"/>
                    </a:lnTo>
                    <a:lnTo>
                      <a:pt x="3334" y="19164"/>
                    </a:lnTo>
                    <a:lnTo>
                      <a:pt x="2848" y="19164"/>
                    </a:lnTo>
                    <a:lnTo>
                      <a:pt x="2848" y="18972"/>
                    </a:lnTo>
                    <a:lnTo>
                      <a:pt x="2500" y="18972"/>
                    </a:lnTo>
                    <a:lnTo>
                      <a:pt x="2500" y="19164"/>
                    </a:lnTo>
                    <a:lnTo>
                      <a:pt x="2361" y="19164"/>
                    </a:lnTo>
                    <a:lnTo>
                      <a:pt x="2361" y="19293"/>
                    </a:lnTo>
                    <a:lnTo>
                      <a:pt x="2014" y="19293"/>
                    </a:lnTo>
                    <a:lnTo>
                      <a:pt x="2014" y="19164"/>
                    </a:lnTo>
                    <a:lnTo>
                      <a:pt x="2153" y="19164"/>
                    </a:lnTo>
                    <a:lnTo>
                      <a:pt x="1875" y="19164"/>
                    </a:lnTo>
                    <a:lnTo>
                      <a:pt x="1875" y="19293"/>
                    </a:lnTo>
                    <a:lnTo>
                      <a:pt x="1528" y="19293"/>
                    </a:lnTo>
                    <a:lnTo>
                      <a:pt x="1528" y="19421"/>
                    </a:lnTo>
                    <a:lnTo>
                      <a:pt x="1181" y="19421"/>
                    </a:lnTo>
                    <a:lnTo>
                      <a:pt x="1181" y="18075"/>
                    </a:lnTo>
                    <a:lnTo>
                      <a:pt x="1320" y="18075"/>
                    </a:lnTo>
                    <a:lnTo>
                      <a:pt x="1320" y="17306"/>
                    </a:lnTo>
                    <a:lnTo>
                      <a:pt x="1875" y="17306"/>
                    </a:lnTo>
                    <a:lnTo>
                      <a:pt x="1875" y="17177"/>
                    </a:lnTo>
                    <a:lnTo>
                      <a:pt x="2014" y="17177"/>
                    </a:lnTo>
                    <a:lnTo>
                      <a:pt x="2014" y="16985"/>
                    </a:lnTo>
                    <a:lnTo>
                      <a:pt x="2153" y="16985"/>
                    </a:lnTo>
                    <a:lnTo>
                      <a:pt x="2153" y="16857"/>
                    </a:lnTo>
                    <a:lnTo>
                      <a:pt x="2639" y="16857"/>
                    </a:lnTo>
                    <a:lnTo>
                      <a:pt x="2639" y="16729"/>
                    </a:lnTo>
                    <a:lnTo>
                      <a:pt x="3473" y="16729"/>
                    </a:lnTo>
                    <a:lnTo>
                      <a:pt x="3473" y="16408"/>
                    </a:lnTo>
                    <a:lnTo>
                      <a:pt x="3681" y="16408"/>
                    </a:lnTo>
                    <a:lnTo>
                      <a:pt x="3681" y="16280"/>
                    </a:lnTo>
                    <a:lnTo>
                      <a:pt x="3473" y="16280"/>
                    </a:lnTo>
                    <a:lnTo>
                      <a:pt x="3473" y="15960"/>
                    </a:lnTo>
                    <a:lnTo>
                      <a:pt x="3681" y="15960"/>
                    </a:lnTo>
                    <a:lnTo>
                      <a:pt x="3681" y="15831"/>
                    </a:lnTo>
                    <a:lnTo>
                      <a:pt x="2848" y="15831"/>
                    </a:lnTo>
                    <a:lnTo>
                      <a:pt x="2848" y="15639"/>
                    </a:lnTo>
                    <a:lnTo>
                      <a:pt x="2986" y="15639"/>
                    </a:lnTo>
                    <a:lnTo>
                      <a:pt x="2986" y="14742"/>
                    </a:lnTo>
                    <a:lnTo>
                      <a:pt x="2848" y="14742"/>
                    </a:lnTo>
                    <a:lnTo>
                      <a:pt x="2848" y="14101"/>
                    </a:lnTo>
                    <a:lnTo>
                      <a:pt x="2500" y="14101"/>
                    </a:lnTo>
                    <a:lnTo>
                      <a:pt x="2500" y="13973"/>
                    </a:lnTo>
                    <a:lnTo>
                      <a:pt x="2361" y="13973"/>
                    </a:lnTo>
                    <a:lnTo>
                      <a:pt x="2361" y="13845"/>
                    </a:lnTo>
                    <a:lnTo>
                      <a:pt x="2014" y="13845"/>
                    </a:lnTo>
                    <a:lnTo>
                      <a:pt x="2014" y="13652"/>
                    </a:lnTo>
                    <a:lnTo>
                      <a:pt x="1528" y="13652"/>
                    </a:lnTo>
                    <a:lnTo>
                      <a:pt x="1528" y="13524"/>
                    </a:lnTo>
                    <a:lnTo>
                      <a:pt x="1320" y="13524"/>
                    </a:lnTo>
                    <a:lnTo>
                      <a:pt x="1320" y="13396"/>
                    </a:lnTo>
                    <a:lnTo>
                      <a:pt x="1181" y="13396"/>
                    </a:lnTo>
                    <a:lnTo>
                      <a:pt x="1181" y="13075"/>
                    </a:lnTo>
                    <a:lnTo>
                      <a:pt x="1042" y="13075"/>
                    </a:lnTo>
                    <a:lnTo>
                      <a:pt x="1042" y="12947"/>
                    </a:lnTo>
                    <a:lnTo>
                      <a:pt x="833" y="12947"/>
                    </a:lnTo>
                    <a:lnTo>
                      <a:pt x="833" y="12627"/>
                    </a:lnTo>
                    <a:lnTo>
                      <a:pt x="695" y="12627"/>
                    </a:lnTo>
                    <a:lnTo>
                      <a:pt x="695" y="12178"/>
                    </a:lnTo>
                    <a:lnTo>
                      <a:pt x="347" y="12178"/>
                    </a:lnTo>
                    <a:lnTo>
                      <a:pt x="347" y="11858"/>
                    </a:lnTo>
                    <a:lnTo>
                      <a:pt x="208" y="11858"/>
                    </a:lnTo>
                    <a:lnTo>
                      <a:pt x="208" y="11537"/>
                    </a:lnTo>
                    <a:lnTo>
                      <a:pt x="0" y="11537"/>
                    </a:lnTo>
                    <a:lnTo>
                      <a:pt x="347" y="11537"/>
                    </a:lnTo>
                    <a:lnTo>
                      <a:pt x="347" y="11729"/>
                    </a:lnTo>
                    <a:lnTo>
                      <a:pt x="833" y="11729"/>
                    </a:lnTo>
                    <a:lnTo>
                      <a:pt x="833" y="11858"/>
                    </a:lnTo>
                    <a:lnTo>
                      <a:pt x="1181" y="11858"/>
                    </a:lnTo>
                    <a:lnTo>
                      <a:pt x="1181" y="11986"/>
                    </a:lnTo>
                    <a:lnTo>
                      <a:pt x="1667" y="11986"/>
                    </a:lnTo>
                    <a:lnTo>
                      <a:pt x="1667" y="12178"/>
                    </a:lnTo>
                    <a:lnTo>
                      <a:pt x="2361" y="12178"/>
                    </a:lnTo>
                    <a:lnTo>
                      <a:pt x="2361" y="12306"/>
                    </a:lnTo>
                    <a:lnTo>
                      <a:pt x="2500" y="12306"/>
                    </a:lnTo>
                    <a:lnTo>
                      <a:pt x="2500" y="12178"/>
                    </a:lnTo>
                    <a:lnTo>
                      <a:pt x="4792" y="12178"/>
                    </a:lnTo>
                    <a:lnTo>
                      <a:pt x="4792" y="12306"/>
                    </a:lnTo>
                    <a:lnTo>
                      <a:pt x="4792" y="12178"/>
                    </a:lnTo>
                    <a:lnTo>
                      <a:pt x="5001" y="12178"/>
                    </a:lnTo>
                    <a:lnTo>
                      <a:pt x="5001" y="11986"/>
                    </a:lnTo>
                    <a:lnTo>
                      <a:pt x="6598" y="11986"/>
                    </a:lnTo>
                    <a:lnTo>
                      <a:pt x="6598" y="11858"/>
                    </a:lnTo>
                    <a:lnTo>
                      <a:pt x="7084" y="11858"/>
                    </a:lnTo>
                    <a:lnTo>
                      <a:pt x="7084" y="11729"/>
                    </a:lnTo>
                    <a:lnTo>
                      <a:pt x="7570" y="11729"/>
                    </a:lnTo>
                    <a:lnTo>
                      <a:pt x="7570" y="11537"/>
                    </a:lnTo>
                    <a:lnTo>
                      <a:pt x="8057" y="11537"/>
                    </a:lnTo>
                    <a:lnTo>
                      <a:pt x="8057" y="9871"/>
                    </a:lnTo>
                    <a:lnTo>
                      <a:pt x="8265" y="9871"/>
                    </a:lnTo>
                    <a:lnTo>
                      <a:pt x="8265" y="9742"/>
                    </a:lnTo>
                    <a:lnTo>
                      <a:pt x="8612" y="9742"/>
                    </a:lnTo>
                    <a:lnTo>
                      <a:pt x="8612" y="9422"/>
                    </a:lnTo>
                    <a:lnTo>
                      <a:pt x="8751" y="9422"/>
                    </a:lnTo>
                    <a:lnTo>
                      <a:pt x="8751" y="9294"/>
                    </a:lnTo>
                    <a:lnTo>
                      <a:pt x="8890" y="9294"/>
                    </a:lnTo>
                    <a:lnTo>
                      <a:pt x="8890" y="9101"/>
                    </a:lnTo>
                    <a:lnTo>
                      <a:pt x="9237" y="9101"/>
                    </a:lnTo>
                    <a:lnTo>
                      <a:pt x="9237" y="9294"/>
                    </a:lnTo>
                    <a:lnTo>
                      <a:pt x="10071" y="9294"/>
                    </a:lnTo>
                    <a:lnTo>
                      <a:pt x="10071" y="9101"/>
                    </a:lnTo>
                    <a:lnTo>
                      <a:pt x="10418" y="9101"/>
                    </a:lnTo>
                    <a:lnTo>
                      <a:pt x="10418" y="8973"/>
                    </a:lnTo>
                    <a:lnTo>
                      <a:pt x="10071" y="8973"/>
                    </a:lnTo>
                    <a:lnTo>
                      <a:pt x="10071" y="8845"/>
                    </a:lnTo>
                    <a:lnTo>
                      <a:pt x="10418" y="8845"/>
                    </a:lnTo>
                    <a:lnTo>
                      <a:pt x="10418" y="8653"/>
                    </a:lnTo>
                    <a:lnTo>
                      <a:pt x="10557" y="8653"/>
                    </a:lnTo>
                    <a:lnTo>
                      <a:pt x="10557" y="8525"/>
                    </a:lnTo>
                    <a:lnTo>
                      <a:pt x="10696" y="8525"/>
                    </a:lnTo>
                    <a:lnTo>
                      <a:pt x="10696" y="8332"/>
                    </a:lnTo>
                    <a:lnTo>
                      <a:pt x="11738" y="8332"/>
                    </a:lnTo>
                    <a:lnTo>
                      <a:pt x="11738" y="8525"/>
                    </a:lnTo>
                    <a:lnTo>
                      <a:pt x="11877" y="8525"/>
                    </a:lnTo>
                    <a:lnTo>
                      <a:pt x="11877" y="8653"/>
                    </a:lnTo>
                    <a:lnTo>
                      <a:pt x="12224" y="8653"/>
                    </a:lnTo>
                    <a:lnTo>
                      <a:pt x="12224" y="8525"/>
                    </a:lnTo>
                    <a:lnTo>
                      <a:pt x="12363" y="8525"/>
                    </a:lnTo>
                    <a:lnTo>
                      <a:pt x="12363" y="8204"/>
                    </a:lnTo>
                    <a:lnTo>
                      <a:pt x="12710" y="8204"/>
                    </a:lnTo>
                    <a:lnTo>
                      <a:pt x="12710" y="8076"/>
                    </a:lnTo>
                    <a:lnTo>
                      <a:pt x="12502" y="8076"/>
                    </a:lnTo>
                    <a:lnTo>
                      <a:pt x="12502" y="7115"/>
                    </a:lnTo>
                    <a:lnTo>
                      <a:pt x="12710" y="7115"/>
                    </a:lnTo>
                    <a:lnTo>
                      <a:pt x="12710" y="6986"/>
                    </a:lnTo>
                    <a:lnTo>
                      <a:pt x="12849" y="6986"/>
                    </a:lnTo>
                    <a:lnTo>
                      <a:pt x="12849" y="6858"/>
                    </a:lnTo>
                    <a:lnTo>
                      <a:pt x="12710" y="6858"/>
                    </a:lnTo>
                    <a:lnTo>
                      <a:pt x="12710" y="6666"/>
                    </a:lnTo>
                    <a:lnTo>
                      <a:pt x="12849" y="6666"/>
                    </a:lnTo>
                    <a:lnTo>
                      <a:pt x="12849" y="6217"/>
                    </a:lnTo>
                    <a:lnTo>
                      <a:pt x="13682" y="6217"/>
                    </a:lnTo>
                    <a:lnTo>
                      <a:pt x="13682" y="6089"/>
                    </a:lnTo>
                    <a:lnTo>
                      <a:pt x="13821" y="6089"/>
                    </a:lnTo>
                    <a:lnTo>
                      <a:pt x="13821" y="5897"/>
                    </a:lnTo>
                    <a:lnTo>
                      <a:pt x="14168" y="5897"/>
                    </a:lnTo>
                    <a:lnTo>
                      <a:pt x="14168" y="5769"/>
                    </a:lnTo>
                    <a:lnTo>
                      <a:pt x="14030" y="5769"/>
                    </a:lnTo>
                    <a:lnTo>
                      <a:pt x="14030" y="5640"/>
                    </a:lnTo>
                    <a:lnTo>
                      <a:pt x="13821" y="5640"/>
                    </a:lnTo>
                    <a:lnTo>
                      <a:pt x="13821" y="5192"/>
                    </a:lnTo>
                    <a:lnTo>
                      <a:pt x="13543" y="5192"/>
                    </a:lnTo>
                    <a:lnTo>
                      <a:pt x="13543" y="4871"/>
                    </a:lnTo>
                    <a:lnTo>
                      <a:pt x="13335" y="4871"/>
                    </a:lnTo>
                    <a:lnTo>
                      <a:pt x="13335" y="4743"/>
                    </a:lnTo>
                    <a:lnTo>
                      <a:pt x="13821" y="4743"/>
                    </a:lnTo>
                    <a:lnTo>
                      <a:pt x="13821" y="4871"/>
                    </a:lnTo>
                    <a:lnTo>
                      <a:pt x="14863" y="4871"/>
                    </a:lnTo>
                    <a:lnTo>
                      <a:pt x="14863" y="4743"/>
                    </a:lnTo>
                    <a:lnTo>
                      <a:pt x="15141" y="4743"/>
                    </a:lnTo>
                    <a:lnTo>
                      <a:pt x="15141" y="4551"/>
                    </a:lnTo>
                    <a:lnTo>
                      <a:pt x="15349" y="4551"/>
                    </a:lnTo>
                    <a:lnTo>
                      <a:pt x="15349" y="4102"/>
                    </a:lnTo>
                    <a:lnTo>
                      <a:pt x="15141" y="4102"/>
                    </a:lnTo>
                    <a:lnTo>
                      <a:pt x="15141" y="3653"/>
                    </a:lnTo>
                    <a:lnTo>
                      <a:pt x="15349" y="3653"/>
                    </a:lnTo>
                    <a:lnTo>
                      <a:pt x="15349" y="3525"/>
                    </a:lnTo>
                    <a:lnTo>
                      <a:pt x="15488" y="3525"/>
                    </a:lnTo>
                    <a:lnTo>
                      <a:pt x="15488" y="3333"/>
                    </a:lnTo>
                    <a:lnTo>
                      <a:pt x="15627" y="3333"/>
                    </a:lnTo>
                    <a:lnTo>
                      <a:pt x="15627" y="3205"/>
                    </a:lnTo>
                    <a:lnTo>
                      <a:pt x="15974" y="3205"/>
                    </a:lnTo>
                    <a:lnTo>
                      <a:pt x="15974" y="2884"/>
                    </a:lnTo>
                    <a:lnTo>
                      <a:pt x="16113" y="2884"/>
                    </a:lnTo>
                    <a:lnTo>
                      <a:pt x="16113" y="2756"/>
                    </a:lnTo>
                    <a:lnTo>
                      <a:pt x="15974" y="2756"/>
                    </a:lnTo>
                    <a:lnTo>
                      <a:pt x="15974" y="2436"/>
                    </a:lnTo>
                    <a:lnTo>
                      <a:pt x="16113" y="2436"/>
                    </a:lnTo>
                    <a:lnTo>
                      <a:pt x="15974" y="2436"/>
                    </a:lnTo>
                    <a:lnTo>
                      <a:pt x="15974" y="2115"/>
                    </a:lnTo>
                    <a:lnTo>
                      <a:pt x="15835" y="2115"/>
                    </a:lnTo>
                    <a:lnTo>
                      <a:pt x="15974" y="2115"/>
                    </a:lnTo>
                    <a:lnTo>
                      <a:pt x="15974" y="1987"/>
                    </a:lnTo>
                    <a:lnTo>
                      <a:pt x="15835" y="1987"/>
                    </a:lnTo>
                    <a:lnTo>
                      <a:pt x="15835" y="1666"/>
                    </a:lnTo>
                    <a:lnTo>
                      <a:pt x="15627" y="1666"/>
                    </a:lnTo>
                    <a:lnTo>
                      <a:pt x="15627" y="1538"/>
                    </a:lnTo>
                    <a:lnTo>
                      <a:pt x="15488" y="1538"/>
                    </a:lnTo>
                    <a:lnTo>
                      <a:pt x="15488" y="1218"/>
                    </a:lnTo>
                    <a:lnTo>
                      <a:pt x="15627" y="1218"/>
                    </a:lnTo>
                    <a:lnTo>
                      <a:pt x="15627" y="1090"/>
                    </a:lnTo>
                    <a:lnTo>
                      <a:pt x="15974" y="1090"/>
                    </a:lnTo>
                    <a:lnTo>
                      <a:pt x="15974" y="769"/>
                    </a:lnTo>
                    <a:lnTo>
                      <a:pt x="16322" y="769"/>
                    </a:lnTo>
                    <a:lnTo>
                      <a:pt x="16322" y="897"/>
                    </a:lnTo>
                    <a:lnTo>
                      <a:pt x="16322" y="769"/>
                    </a:lnTo>
                    <a:lnTo>
                      <a:pt x="16460" y="769"/>
                    </a:lnTo>
                    <a:lnTo>
                      <a:pt x="16460" y="641"/>
                    </a:lnTo>
                    <a:lnTo>
                      <a:pt x="16808" y="641"/>
                    </a:lnTo>
                    <a:lnTo>
                      <a:pt x="16808" y="320"/>
                    </a:lnTo>
                    <a:lnTo>
                      <a:pt x="17155" y="320"/>
                    </a:lnTo>
                    <a:lnTo>
                      <a:pt x="17155" y="128"/>
                    </a:lnTo>
                    <a:lnTo>
                      <a:pt x="17155" y="320"/>
                    </a:lnTo>
                    <a:lnTo>
                      <a:pt x="17294" y="320"/>
                    </a:lnTo>
                    <a:lnTo>
                      <a:pt x="17294" y="128"/>
                    </a:lnTo>
                    <a:lnTo>
                      <a:pt x="18752" y="128"/>
                    </a:lnTo>
                    <a:lnTo>
                      <a:pt x="18752" y="0"/>
                    </a:lnTo>
                    <a:lnTo>
                      <a:pt x="18752" y="128"/>
                    </a:lnTo>
                    <a:lnTo>
                      <a:pt x="18961" y="128"/>
                    </a:lnTo>
                    <a:lnTo>
                      <a:pt x="18961" y="0"/>
                    </a:lnTo>
                    <a:lnTo>
                      <a:pt x="19100" y="0"/>
                    </a:lnTo>
                    <a:lnTo>
                      <a:pt x="19100" y="128"/>
                    </a:lnTo>
                    <a:lnTo>
                      <a:pt x="19447" y="128"/>
                    </a:lnTo>
                    <a:lnTo>
                      <a:pt x="19447" y="320"/>
                    </a:lnTo>
                    <a:lnTo>
                      <a:pt x="18266" y="320"/>
                    </a:lnTo>
                    <a:lnTo>
                      <a:pt x="18266" y="449"/>
                    </a:lnTo>
                    <a:lnTo>
                      <a:pt x="18127" y="449"/>
                    </a:lnTo>
                    <a:lnTo>
                      <a:pt x="18266" y="449"/>
                    </a:lnTo>
                    <a:lnTo>
                      <a:pt x="18266" y="641"/>
                    </a:lnTo>
                    <a:lnTo>
                      <a:pt x="18127" y="641"/>
                    </a:lnTo>
                    <a:lnTo>
                      <a:pt x="18127" y="769"/>
                    </a:lnTo>
                    <a:lnTo>
                      <a:pt x="17919" y="769"/>
                    </a:lnTo>
                    <a:lnTo>
                      <a:pt x="17919" y="897"/>
                    </a:lnTo>
                    <a:lnTo>
                      <a:pt x="17780" y="897"/>
                    </a:lnTo>
                    <a:lnTo>
                      <a:pt x="17780" y="1090"/>
                    </a:lnTo>
                    <a:lnTo>
                      <a:pt x="17433" y="1090"/>
                    </a:lnTo>
                    <a:lnTo>
                      <a:pt x="17433" y="1859"/>
                    </a:lnTo>
                    <a:lnTo>
                      <a:pt x="17780" y="1859"/>
                    </a:lnTo>
                    <a:lnTo>
                      <a:pt x="17780" y="1666"/>
                    </a:lnTo>
                    <a:lnTo>
                      <a:pt x="17780" y="1859"/>
                    </a:lnTo>
                    <a:lnTo>
                      <a:pt x="18127" y="1859"/>
                    </a:lnTo>
                    <a:lnTo>
                      <a:pt x="18127" y="1666"/>
                    </a:lnTo>
                    <a:lnTo>
                      <a:pt x="18266" y="1666"/>
                    </a:lnTo>
                    <a:lnTo>
                      <a:pt x="18266" y="2115"/>
                    </a:lnTo>
                    <a:lnTo>
                      <a:pt x="18752" y="2115"/>
                    </a:lnTo>
                    <a:lnTo>
                      <a:pt x="18752" y="2307"/>
                    </a:lnTo>
                    <a:lnTo>
                      <a:pt x="19239" y="2307"/>
                    </a:lnTo>
                    <a:lnTo>
                      <a:pt x="19239" y="2436"/>
                    </a:lnTo>
                    <a:lnTo>
                      <a:pt x="19100" y="2436"/>
                    </a:lnTo>
                    <a:lnTo>
                      <a:pt x="19100" y="2756"/>
                    </a:lnTo>
                    <a:lnTo>
                      <a:pt x="19586" y="2756"/>
                    </a:lnTo>
                    <a:lnTo>
                      <a:pt x="19586" y="2884"/>
                    </a:lnTo>
                    <a:lnTo>
                      <a:pt x="19794" y="2884"/>
                    </a:lnTo>
                    <a:lnTo>
                      <a:pt x="19794" y="3205"/>
                    </a:lnTo>
                    <a:lnTo>
                      <a:pt x="19586" y="3205"/>
                    </a:lnTo>
                    <a:lnTo>
                      <a:pt x="19586" y="3333"/>
                    </a:lnTo>
                    <a:lnTo>
                      <a:pt x="19239" y="3333"/>
                    </a:lnTo>
                    <a:lnTo>
                      <a:pt x="19239" y="3525"/>
                    </a:lnTo>
                    <a:lnTo>
                      <a:pt x="19100" y="3525"/>
                    </a:lnTo>
                    <a:lnTo>
                      <a:pt x="19100" y="3782"/>
                    </a:lnTo>
                    <a:lnTo>
                      <a:pt x="18752" y="3782"/>
                    </a:lnTo>
                    <a:lnTo>
                      <a:pt x="18752" y="4743"/>
                    </a:lnTo>
                    <a:lnTo>
                      <a:pt x="18961" y="4743"/>
                    </a:lnTo>
                    <a:lnTo>
                      <a:pt x="18961" y="5448"/>
                    </a:lnTo>
                    <a:lnTo>
                      <a:pt x="19100" y="5448"/>
                    </a:lnTo>
                    <a:lnTo>
                      <a:pt x="19100" y="5769"/>
                    </a:lnTo>
                    <a:lnTo>
                      <a:pt x="18961" y="5769"/>
                    </a:lnTo>
                    <a:lnTo>
                      <a:pt x="18961" y="5897"/>
                    </a:lnTo>
                    <a:lnTo>
                      <a:pt x="19100" y="5897"/>
                    </a:lnTo>
                    <a:lnTo>
                      <a:pt x="19100" y="6409"/>
                    </a:lnTo>
                    <a:lnTo>
                      <a:pt x="19586" y="6409"/>
                    </a:lnTo>
                    <a:lnTo>
                      <a:pt x="19586" y="6538"/>
                    </a:lnTo>
                    <a:lnTo>
                      <a:pt x="19933" y="6538"/>
                    </a:lnTo>
                    <a:lnTo>
                      <a:pt x="19933" y="6666"/>
                    </a:lnTo>
                    <a:lnTo>
                      <a:pt x="20280" y="6666"/>
                    </a:lnTo>
                    <a:lnTo>
                      <a:pt x="20280" y="6858"/>
                    </a:lnTo>
                    <a:lnTo>
                      <a:pt x="20558" y="6858"/>
                    </a:lnTo>
                    <a:lnTo>
                      <a:pt x="20558" y="6666"/>
                    </a:lnTo>
                    <a:lnTo>
                      <a:pt x="20558" y="7115"/>
                    </a:lnTo>
                    <a:lnTo>
                      <a:pt x="20905" y="7115"/>
                    </a:lnTo>
                    <a:lnTo>
                      <a:pt x="20905" y="7307"/>
                    </a:lnTo>
                    <a:lnTo>
                      <a:pt x="21044" y="7307"/>
                    </a:lnTo>
                    <a:lnTo>
                      <a:pt x="21044" y="7115"/>
                    </a:lnTo>
                    <a:lnTo>
                      <a:pt x="21253" y="7115"/>
                    </a:lnTo>
                    <a:lnTo>
                      <a:pt x="21253" y="7307"/>
                    </a:lnTo>
                    <a:lnTo>
                      <a:pt x="21392" y="7307"/>
                    </a:lnTo>
                    <a:lnTo>
                      <a:pt x="21392" y="7435"/>
                    </a:lnTo>
                    <a:lnTo>
                      <a:pt x="21600" y="7435"/>
                    </a:lnTo>
                    <a:lnTo>
                      <a:pt x="21600" y="7755"/>
                    </a:lnTo>
                    <a:lnTo>
                      <a:pt x="21392" y="7755"/>
                    </a:lnTo>
                    <a:lnTo>
                      <a:pt x="21392" y="7884"/>
                    </a:lnTo>
                    <a:lnTo>
                      <a:pt x="20905" y="7884"/>
                    </a:lnTo>
                    <a:lnTo>
                      <a:pt x="20905" y="8076"/>
                    </a:lnTo>
                    <a:lnTo>
                      <a:pt x="20558" y="8076"/>
                    </a:lnTo>
                    <a:lnTo>
                      <a:pt x="20558" y="8204"/>
                    </a:lnTo>
                    <a:lnTo>
                      <a:pt x="20419" y="8204"/>
                    </a:lnTo>
                    <a:lnTo>
                      <a:pt x="20419" y="8332"/>
                    </a:lnTo>
                    <a:lnTo>
                      <a:pt x="20280" y="8332"/>
                    </a:lnTo>
                    <a:lnTo>
                      <a:pt x="20280" y="8525"/>
                    </a:lnTo>
                    <a:lnTo>
                      <a:pt x="20419" y="8525"/>
                    </a:lnTo>
                    <a:lnTo>
                      <a:pt x="20419" y="8845"/>
                    </a:lnTo>
                    <a:lnTo>
                      <a:pt x="20558" y="8845"/>
                    </a:lnTo>
                    <a:lnTo>
                      <a:pt x="20558" y="8973"/>
                    </a:lnTo>
                    <a:lnTo>
                      <a:pt x="20419" y="8973"/>
                    </a:lnTo>
                    <a:lnTo>
                      <a:pt x="20419" y="9422"/>
                    </a:lnTo>
                    <a:lnTo>
                      <a:pt x="20558" y="9422"/>
                    </a:lnTo>
                    <a:lnTo>
                      <a:pt x="20558" y="9550"/>
                    </a:lnTo>
                    <a:lnTo>
                      <a:pt x="20419" y="9550"/>
                    </a:lnTo>
                    <a:lnTo>
                      <a:pt x="20419" y="9742"/>
                    </a:lnTo>
                    <a:lnTo>
                      <a:pt x="20072" y="9742"/>
                    </a:lnTo>
                    <a:lnTo>
                      <a:pt x="20072" y="9999"/>
                    </a:lnTo>
                    <a:lnTo>
                      <a:pt x="19933" y="9999"/>
                    </a:lnTo>
                    <a:lnTo>
                      <a:pt x="19933" y="10191"/>
                    </a:lnTo>
                    <a:lnTo>
                      <a:pt x="19794" y="10191"/>
                    </a:lnTo>
                    <a:lnTo>
                      <a:pt x="19794" y="10319"/>
                    </a:lnTo>
                    <a:lnTo>
                      <a:pt x="19586" y="10319"/>
                    </a:lnTo>
                    <a:lnTo>
                      <a:pt x="19586" y="10512"/>
                    </a:lnTo>
                    <a:lnTo>
                      <a:pt x="19447" y="10512"/>
                    </a:lnTo>
                    <a:lnTo>
                      <a:pt x="19447" y="10768"/>
                    </a:lnTo>
                    <a:lnTo>
                      <a:pt x="19586" y="10768"/>
                    </a:lnTo>
                    <a:lnTo>
                      <a:pt x="19586" y="10960"/>
                    </a:lnTo>
                    <a:lnTo>
                      <a:pt x="19447" y="10960"/>
                    </a:lnTo>
                    <a:lnTo>
                      <a:pt x="19447" y="11088"/>
                    </a:lnTo>
                    <a:lnTo>
                      <a:pt x="19239" y="11088"/>
                    </a:lnTo>
                    <a:lnTo>
                      <a:pt x="19239" y="11217"/>
                    </a:lnTo>
                    <a:lnTo>
                      <a:pt x="18752" y="11217"/>
                    </a:lnTo>
                    <a:lnTo>
                      <a:pt x="18752" y="11409"/>
                    </a:lnTo>
                    <a:lnTo>
                      <a:pt x="18614" y="11409"/>
                    </a:lnTo>
                    <a:lnTo>
                      <a:pt x="18614" y="11858"/>
                    </a:lnTo>
                    <a:lnTo>
                      <a:pt x="18475" y="11858"/>
                    </a:lnTo>
                    <a:lnTo>
                      <a:pt x="18475" y="12178"/>
                    </a:lnTo>
                    <a:lnTo>
                      <a:pt x="18266" y="12178"/>
                    </a:lnTo>
                    <a:lnTo>
                      <a:pt x="18266" y="12627"/>
                    </a:lnTo>
                    <a:lnTo>
                      <a:pt x="18127" y="12627"/>
                    </a:lnTo>
                    <a:lnTo>
                      <a:pt x="18127" y="12755"/>
                    </a:lnTo>
                    <a:lnTo>
                      <a:pt x="17919" y="12755"/>
                    </a:lnTo>
                    <a:lnTo>
                      <a:pt x="17919" y="12947"/>
                    </a:lnTo>
                    <a:lnTo>
                      <a:pt x="17641" y="12947"/>
                    </a:lnTo>
                    <a:lnTo>
                      <a:pt x="17641" y="13075"/>
                    </a:lnTo>
                    <a:lnTo>
                      <a:pt x="17433" y="13075"/>
                    </a:lnTo>
                    <a:lnTo>
                      <a:pt x="17433" y="13204"/>
                    </a:lnTo>
                    <a:lnTo>
                      <a:pt x="17155" y="13204"/>
                    </a:lnTo>
                    <a:lnTo>
                      <a:pt x="17155" y="13524"/>
                    </a:lnTo>
                    <a:lnTo>
                      <a:pt x="16947" y="13524"/>
                    </a:lnTo>
                    <a:lnTo>
                      <a:pt x="16947" y="13973"/>
                    </a:lnTo>
                    <a:lnTo>
                      <a:pt x="16808" y="13973"/>
                    </a:lnTo>
                    <a:lnTo>
                      <a:pt x="16808" y="14101"/>
                    </a:lnTo>
                    <a:lnTo>
                      <a:pt x="16460" y="14101"/>
                    </a:lnTo>
                    <a:lnTo>
                      <a:pt x="16460" y="14614"/>
                    </a:lnTo>
                    <a:lnTo>
                      <a:pt x="16322" y="14614"/>
                    </a:lnTo>
                    <a:lnTo>
                      <a:pt x="16322" y="14742"/>
                    </a:lnTo>
                    <a:lnTo>
                      <a:pt x="15349" y="14742"/>
                    </a:lnTo>
                    <a:lnTo>
                      <a:pt x="15349" y="14870"/>
                    </a:lnTo>
                    <a:lnTo>
                      <a:pt x="15002" y="14870"/>
                    </a:lnTo>
                    <a:lnTo>
                      <a:pt x="15002" y="15062"/>
                    </a:lnTo>
                    <a:lnTo>
                      <a:pt x="14655" y="15062"/>
                    </a:lnTo>
                    <a:lnTo>
                      <a:pt x="14655" y="14614"/>
                    </a:lnTo>
                    <a:lnTo>
                      <a:pt x="14516" y="14614"/>
                    </a:lnTo>
                    <a:lnTo>
                      <a:pt x="14516" y="14421"/>
                    </a:lnTo>
                    <a:lnTo>
                      <a:pt x="14168" y="14421"/>
                    </a:lnTo>
                    <a:lnTo>
                      <a:pt x="14168" y="14614"/>
                    </a:lnTo>
                    <a:lnTo>
                      <a:pt x="14030" y="14614"/>
                    </a:lnTo>
                    <a:lnTo>
                      <a:pt x="14030" y="14742"/>
                    </a:lnTo>
                    <a:lnTo>
                      <a:pt x="13821" y="14742"/>
                    </a:lnTo>
                    <a:lnTo>
                      <a:pt x="13821" y="14870"/>
                    </a:lnTo>
                    <a:lnTo>
                      <a:pt x="13682" y="14870"/>
                    </a:lnTo>
                    <a:lnTo>
                      <a:pt x="13682" y="15319"/>
                    </a:lnTo>
                    <a:lnTo>
                      <a:pt x="13335" y="15319"/>
                    </a:lnTo>
                    <a:lnTo>
                      <a:pt x="13335" y="15639"/>
                    </a:lnTo>
                    <a:lnTo>
                      <a:pt x="13196" y="15639"/>
                    </a:lnTo>
                    <a:lnTo>
                      <a:pt x="13196" y="15831"/>
                    </a:lnTo>
                    <a:lnTo>
                      <a:pt x="12988" y="15831"/>
                    </a:lnTo>
                    <a:lnTo>
                      <a:pt x="12988" y="15960"/>
                    </a:lnTo>
                    <a:lnTo>
                      <a:pt x="12849" y="15960"/>
                    </a:lnTo>
                    <a:lnTo>
                      <a:pt x="12849" y="16536"/>
                    </a:lnTo>
                    <a:lnTo>
                      <a:pt x="12988" y="16536"/>
                    </a:lnTo>
                    <a:lnTo>
                      <a:pt x="12988" y="16729"/>
                    </a:lnTo>
                    <a:lnTo>
                      <a:pt x="13335" y="16729"/>
                    </a:lnTo>
                    <a:lnTo>
                      <a:pt x="13335" y="16857"/>
                    </a:lnTo>
                    <a:lnTo>
                      <a:pt x="13821" y="16857"/>
                    </a:lnTo>
                    <a:lnTo>
                      <a:pt x="13821" y="17626"/>
                    </a:lnTo>
                    <a:lnTo>
                      <a:pt x="13682" y="17626"/>
                    </a:lnTo>
                    <a:lnTo>
                      <a:pt x="13682" y="17947"/>
                    </a:lnTo>
                    <a:lnTo>
                      <a:pt x="13821" y="17947"/>
                    </a:lnTo>
                    <a:lnTo>
                      <a:pt x="13821" y="18075"/>
                    </a:lnTo>
                    <a:lnTo>
                      <a:pt x="14030" y="18075"/>
                    </a:lnTo>
                    <a:lnTo>
                      <a:pt x="14030" y="18203"/>
                    </a:lnTo>
                    <a:lnTo>
                      <a:pt x="14168" y="18203"/>
                    </a:lnTo>
                    <a:lnTo>
                      <a:pt x="14168" y="18395"/>
                    </a:lnTo>
                    <a:lnTo>
                      <a:pt x="14307" y="18395"/>
                    </a:lnTo>
                    <a:lnTo>
                      <a:pt x="14307" y="18203"/>
                    </a:lnTo>
                    <a:lnTo>
                      <a:pt x="14655" y="18203"/>
                    </a:lnTo>
                    <a:lnTo>
                      <a:pt x="14655" y="18972"/>
                    </a:lnTo>
                    <a:lnTo>
                      <a:pt x="14863" y="18972"/>
                    </a:lnTo>
                    <a:lnTo>
                      <a:pt x="14863" y="19164"/>
                    </a:lnTo>
                    <a:lnTo>
                      <a:pt x="15002" y="19164"/>
                    </a:lnTo>
                    <a:lnTo>
                      <a:pt x="15002" y="19613"/>
                    </a:lnTo>
                    <a:lnTo>
                      <a:pt x="15141" y="19613"/>
                    </a:lnTo>
                    <a:lnTo>
                      <a:pt x="15141" y="20382"/>
                    </a:lnTo>
                    <a:lnTo>
                      <a:pt x="15349" y="20382"/>
                    </a:lnTo>
                    <a:lnTo>
                      <a:pt x="15141" y="20382"/>
                    </a:lnTo>
                    <a:lnTo>
                      <a:pt x="15141" y="20510"/>
                    </a:lnTo>
                    <a:lnTo>
                      <a:pt x="15002" y="20510"/>
                    </a:lnTo>
                    <a:lnTo>
                      <a:pt x="15002" y="20639"/>
                    </a:lnTo>
                    <a:lnTo>
                      <a:pt x="14516" y="20639"/>
                    </a:lnTo>
                    <a:lnTo>
                      <a:pt x="14516" y="20382"/>
                    </a:lnTo>
                    <a:lnTo>
                      <a:pt x="14168" y="20382"/>
                    </a:lnTo>
                    <a:lnTo>
                      <a:pt x="14168" y="20510"/>
                    </a:lnTo>
                    <a:lnTo>
                      <a:pt x="13682" y="20510"/>
                    </a:lnTo>
                    <a:lnTo>
                      <a:pt x="13682" y="20831"/>
                    </a:lnTo>
                    <a:lnTo>
                      <a:pt x="13196" y="20831"/>
                    </a:lnTo>
                    <a:lnTo>
                      <a:pt x="13196" y="20639"/>
                    </a:lnTo>
                    <a:lnTo>
                      <a:pt x="12849" y="20639"/>
                    </a:lnTo>
                    <a:lnTo>
                      <a:pt x="12849" y="20510"/>
                    </a:lnTo>
                    <a:lnTo>
                      <a:pt x="12710" y="20510"/>
                    </a:lnTo>
                    <a:lnTo>
                      <a:pt x="12710" y="20639"/>
                    </a:lnTo>
                    <a:lnTo>
                      <a:pt x="12015" y="20639"/>
                    </a:lnTo>
                    <a:lnTo>
                      <a:pt x="12015" y="20510"/>
                    </a:lnTo>
                    <a:lnTo>
                      <a:pt x="12015" y="20639"/>
                    </a:lnTo>
                    <a:lnTo>
                      <a:pt x="11877" y="20639"/>
                    </a:lnTo>
                    <a:lnTo>
                      <a:pt x="11877" y="20510"/>
                    </a:lnTo>
                    <a:lnTo>
                      <a:pt x="11738" y="20510"/>
                    </a:lnTo>
                    <a:lnTo>
                      <a:pt x="11738" y="20959"/>
                    </a:lnTo>
                    <a:lnTo>
                      <a:pt x="11390" y="20959"/>
                    </a:lnTo>
                    <a:lnTo>
                      <a:pt x="11390" y="20831"/>
                    </a:lnTo>
                    <a:lnTo>
                      <a:pt x="11182" y="20831"/>
                    </a:lnTo>
                    <a:lnTo>
                      <a:pt x="11182" y="20959"/>
                    </a:lnTo>
                    <a:lnTo>
                      <a:pt x="11043" y="20959"/>
                    </a:lnTo>
                    <a:lnTo>
                      <a:pt x="11182" y="20959"/>
                    </a:lnTo>
                    <a:lnTo>
                      <a:pt x="11182" y="21087"/>
                    </a:lnTo>
                    <a:lnTo>
                      <a:pt x="11390" y="21087"/>
                    </a:lnTo>
                    <a:lnTo>
                      <a:pt x="10904" y="21087"/>
                    </a:lnTo>
                    <a:lnTo>
                      <a:pt x="10904" y="21600"/>
                    </a:lnTo>
                    <a:lnTo>
                      <a:pt x="10557" y="21600"/>
                    </a:lnTo>
                    <a:lnTo>
                      <a:pt x="10557" y="21280"/>
                    </a:lnTo>
                    <a:lnTo>
                      <a:pt x="10418" y="21280"/>
                    </a:lnTo>
                    <a:lnTo>
                      <a:pt x="10418" y="21408"/>
                    </a:lnTo>
                    <a:lnTo>
                      <a:pt x="10071" y="21408"/>
                    </a:lnTo>
                    <a:lnTo>
                      <a:pt x="10071" y="21280"/>
                    </a:lnTo>
                    <a:lnTo>
                      <a:pt x="9932" y="21280"/>
                    </a:lnTo>
                    <a:lnTo>
                      <a:pt x="9932" y="21087"/>
                    </a:lnTo>
                    <a:lnTo>
                      <a:pt x="9723" y="21087"/>
                    </a:lnTo>
                    <a:lnTo>
                      <a:pt x="9723" y="20959"/>
                    </a:lnTo>
                    <a:lnTo>
                      <a:pt x="9585" y="20959"/>
                    </a:lnTo>
                    <a:lnTo>
                      <a:pt x="9585" y="20190"/>
                    </a:lnTo>
                    <a:lnTo>
                      <a:pt x="9376" y="20190"/>
                    </a:lnTo>
                    <a:lnTo>
                      <a:pt x="9376" y="19934"/>
                    </a:lnTo>
                    <a:lnTo>
                      <a:pt x="9237" y="19934"/>
                    </a:lnTo>
                    <a:lnTo>
                      <a:pt x="9237" y="19741"/>
                    </a:lnTo>
                    <a:lnTo>
                      <a:pt x="8612" y="19741"/>
                    </a:lnTo>
                    <a:lnTo>
                      <a:pt x="8612" y="1961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1" name="Shape 228">
                <a:extLst>
                  <a:ext uri="{FF2B5EF4-FFF2-40B4-BE49-F238E27FC236}">
                    <a16:creationId xmlns:a16="http://schemas.microsoft.com/office/drawing/2014/main" id="{86C5BE7A-6BEB-4159-9ED3-CFB9C6492230}"/>
                  </a:ext>
                </a:extLst>
              </p:cNvPr>
              <p:cNvSpPr/>
              <p:nvPr/>
            </p:nvSpPr>
            <p:spPr>
              <a:xfrm>
                <a:off x="734341" y="1346713"/>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2" name="Shape 229">
                <a:extLst>
                  <a:ext uri="{FF2B5EF4-FFF2-40B4-BE49-F238E27FC236}">
                    <a16:creationId xmlns:a16="http://schemas.microsoft.com/office/drawing/2014/main" id="{CD06846A-F22D-4ADC-969C-E14E87F462B0}"/>
                  </a:ext>
                </a:extLst>
              </p:cNvPr>
              <p:cNvSpPr/>
              <p:nvPr/>
            </p:nvSpPr>
            <p:spPr>
              <a:xfrm>
                <a:off x="734341" y="1346713"/>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3" name="Shape 230">
                <a:extLst>
                  <a:ext uri="{FF2B5EF4-FFF2-40B4-BE49-F238E27FC236}">
                    <a16:creationId xmlns:a16="http://schemas.microsoft.com/office/drawing/2014/main" id="{115B304B-2CDA-4980-9217-27315E32C759}"/>
                  </a:ext>
                </a:extLst>
              </p:cNvPr>
              <p:cNvSpPr/>
              <p:nvPr/>
            </p:nvSpPr>
            <p:spPr>
              <a:xfrm>
                <a:off x="547729" y="1562987"/>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64" name="Shape 231">
                <a:extLst>
                  <a:ext uri="{FF2B5EF4-FFF2-40B4-BE49-F238E27FC236}">
                    <a16:creationId xmlns:a16="http://schemas.microsoft.com/office/drawing/2014/main" id="{E6CA0446-0806-43F6-9AC2-18FD1E5DB8DC}"/>
                  </a:ext>
                </a:extLst>
              </p:cNvPr>
              <p:cNvSpPr/>
              <p:nvPr/>
            </p:nvSpPr>
            <p:spPr>
              <a:xfrm>
                <a:off x="547729" y="1562987"/>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65" name="Shape 232">
                <a:extLst>
                  <a:ext uri="{FF2B5EF4-FFF2-40B4-BE49-F238E27FC236}">
                    <a16:creationId xmlns:a16="http://schemas.microsoft.com/office/drawing/2014/main" id="{B20C0DD5-C50D-4FCF-84DD-592D677A6971}"/>
                  </a:ext>
                </a:extLst>
              </p:cNvPr>
              <p:cNvSpPr/>
              <p:nvPr/>
            </p:nvSpPr>
            <p:spPr>
              <a:xfrm>
                <a:off x="527773" y="1489282"/>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66" name="Shape 233">
                <a:extLst>
                  <a:ext uri="{FF2B5EF4-FFF2-40B4-BE49-F238E27FC236}">
                    <a16:creationId xmlns:a16="http://schemas.microsoft.com/office/drawing/2014/main" id="{B95171E7-9956-44C2-ACB0-F541A059D360}"/>
                  </a:ext>
                </a:extLst>
              </p:cNvPr>
              <p:cNvSpPr/>
              <p:nvPr/>
            </p:nvSpPr>
            <p:spPr>
              <a:xfrm>
                <a:off x="527773" y="1489282"/>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67" name="Shape 234">
                <a:extLst>
                  <a:ext uri="{FF2B5EF4-FFF2-40B4-BE49-F238E27FC236}">
                    <a16:creationId xmlns:a16="http://schemas.microsoft.com/office/drawing/2014/main" id="{96CD319B-005A-4845-AE8C-4552865BCC11}"/>
                  </a:ext>
                </a:extLst>
              </p:cNvPr>
              <p:cNvSpPr/>
              <p:nvPr/>
            </p:nvSpPr>
            <p:spPr>
              <a:xfrm>
                <a:off x="518134" y="1522638"/>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8" name="Shape 235">
                <a:extLst>
                  <a:ext uri="{FF2B5EF4-FFF2-40B4-BE49-F238E27FC236}">
                    <a16:creationId xmlns:a16="http://schemas.microsoft.com/office/drawing/2014/main" id="{EA5FA83C-0583-42FF-8602-49F700112F48}"/>
                  </a:ext>
                </a:extLst>
              </p:cNvPr>
              <p:cNvSpPr/>
              <p:nvPr/>
            </p:nvSpPr>
            <p:spPr>
              <a:xfrm>
                <a:off x="518134" y="1522638"/>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9" name="Shape 236">
                <a:extLst>
                  <a:ext uri="{FF2B5EF4-FFF2-40B4-BE49-F238E27FC236}">
                    <a16:creationId xmlns:a16="http://schemas.microsoft.com/office/drawing/2014/main" id="{CB21BD66-6272-4D91-9C5B-8881E98EE7B4}"/>
                  </a:ext>
                </a:extLst>
              </p:cNvPr>
              <p:cNvSpPr/>
              <p:nvPr/>
            </p:nvSpPr>
            <p:spPr>
              <a:xfrm>
                <a:off x="517312" y="1499936"/>
                <a:ext cx="12702" cy="20446"/>
              </a:xfrm>
              <a:custGeom>
                <a:avLst/>
                <a:gdLst/>
                <a:ahLst/>
                <a:cxnLst>
                  <a:cxn ang="0">
                    <a:pos x="wd2" y="hd2"/>
                  </a:cxn>
                  <a:cxn ang="5400000">
                    <a:pos x="wd2" y="hd2"/>
                  </a:cxn>
                  <a:cxn ang="10800000">
                    <a:pos x="wd2" y="hd2"/>
                  </a:cxn>
                  <a:cxn ang="16200000">
                    <a:pos x="wd2" y="hd2"/>
                  </a:cxn>
                </a:cxnLst>
                <a:rect l="0" t="0" r="r" b="b"/>
                <a:pathLst>
                  <a:path w="21600" h="21600" extrusionOk="0">
                    <a:moveTo>
                      <a:pt x="21600" y="2274"/>
                    </a:moveTo>
                    <a:lnTo>
                      <a:pt x="21600" y="13642"/>
                    </a:lnTo>
                    <a:lnTo>
                      <a:pt x="15120" y="13642"/>
                    </a:lnTo>
                    <a:lnTo>
                      <a:pt x="15120" y="18189"/>
                    </a:lnTo>
                    <a:lnTo>
                      <a:pt x="10800" y="18189"/>
                    </a:lnTo>
                    <a:lnTo>
                      <a:pt x="10800" y="21600"/>
                    </a:lnTo>
                    <a:lnTo>
                      <a:pt x="6480" y="21600"/>
                    </a:lnTo>
                    <a:lnTo>
                      <a:pt x="6480" y="7958"/>
                    </a:lnTo>
                    <a:lnTo>
                      <a:pt x="0" y="7958"/>
                    </a:lnTo>
                    <a:lnTo>
                      <a:pt x="6480" y="7958"/>
                    </a:lnTo>
                    <a:lnTo>
                      <a:pt x="6480" y="2274"/>
                    </a:lnTo>
                    <a:lnTo>
                      <a:pt x="15120" y="2274"/>
                    </a:lnTo>
                    <a:lnTo>
                      <a:pt x="15120" y="0"/>
                    </a:lnTo>
                    <a:lnTo>
                      <a:pt x="21600" y="0"/>
                    </a:lnTo>
                    <a:lnTo>
                      <a:pt x="21600" y="2274"/>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0" name="Shape 237">
                <a:extLst>
                  <a:ext uri="{FF2B5EF4-FFF2-40B4-BE49-F238E27FC236}">
                    <a16:creationId xmlns:a16="http://schemas.microsoft.com/office/drawing/2014/main" id="{2885E0F5-B6D3-434F-BAC2-A9604B708444}"/>
                  </a:ext>
                </a:extLst>
              </p:cNvPr>
              <p:cNvSpPr/>
              <p:nvPr/>
            </p:nvSpPr>
            <p:spPr>
              <a:xfrm>
                <a:off x="517312" y="1499936"/>
                <a:ext cx="12702" cy="20446"/>
              </a:xfrm>
              <a:custGeom>
                <a:avLst/>
                <a:gdLst/>
                <a:ahLst/>
                <a:cxnLst>
                  <a:cxn ang="0">
                    <a:pos x="wd2" y="hd2"/>
                  </a:cxn>
                  <a:cxn ang="5400000">
                    <a:pos x="wd2" y="hd2"/>
                  </a:cxn>
                  <a:cxn ang="10800000">
                    <a:pos x="wd2" y="hd2"/>
                  </a:cxn>
                  <a:cxn ang="16200000">
                    <a:pos x="wd2" y="hd2"/>
                  </a:cxn>
                </a:cxnLst>
                <a:rect l="0" t="0" r="r" b="b"/>
                <a:pathLst>
                  <a:path w="21600" h="21600" extrusionOk="0">
                    <a:moveTo>
                      <a:pt x="21600" y="2274"/>
                    </a:moveTo>
                    <a:lnTo>
                      <a:pt x="21600" y="13642"/>
                    </a:lnTo>
                    <a:lnTo>
                      <a:pt x="15120" y="13642"/>
                    </a:lnTo>
                    <a:lnTo>
                      <a:pt x="15120" y="18189"/>
                    </a:lnTo>
                    <a:lnTo>
                      <a:pt x="10800" y="18189"/>
                    </a:lnTo>
                    <a:lnTo>
                      <a:pt x="10800" y="21600"/>
                    </a:lnTo>
                    <a:lnTo>
                      <a:pt x="6480" y="21600"/>
                    </a:lnTo>
                    <a:lnTo>
                      <a:pt x="6480" y="7958"/>
                    </a:lnTo>
                    <a:lnTo>
                      <a:pt x="0" y="7958"/>
                    </a:lnTo>
                    <a:lnTo>
                      <a:pt x="6480" y="7958"/>
                    </a:lnTo>
                    <a:lnTo>
                      <a:pt x="6480" y="2274"/>
                    </a:lnTo>
                    <a:lnTo>
                      <a:pt x="15120" y="2274"/>
                    </a:lnTo>
                    <a:lnTo>
                      <a:pt x="15120" y="0"/>
                    </a:lnTo>
                    <a:lnTo>
                      <a:pt x="21600" y="0"/>
                    </a:lnTo>
                    <a:lnTo>
                      <a:pt x="21600" y="2274"/>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1" name="Shape 238">
                <a:extLst>
                  <a:ext uri="{FF2B5EF4-FFF2-40B4-BE49-F238E27FC236}">
                    <a16:creationId xmlns:a16="http://schemas.microsoft.com/office/drawing/2014/main" id="{6D051971-A14F-4155-98EB-FD7DFAE063DD}"/>
                  </a:ext>
                </a:extLst>
              </p:cNvPr>
              <p:cNvSpPr/>
              <p:nvPr/>
            </p:nvSpPr>
            <p:spPr>
              <a:xfrm>
                <a:off x="943745" y="1390185"/>
                <a:ext cx="143865" cy="109753"/>
              </a:xfrm>
              <a:custGeom>
                <a:avLst/>
                <a:gdLst/>
                <a:ahLst/>
                <a:cxnLst>
                  <a:cxn ang="0">
                    <a:pos x="wd2" y="hd2"/>
                  </a:cxn>
                  <a:cxn ang="5400000">
                    <a:pos x="wd2" y="hd2"/>
                  </a:cxn>
                  <a:cxn ang="10800000">
                    <a:pos x="wd2" y="hd2"/>
                  </a:cxn>
                  <a:cxn ang="16200000">
                    <a:pos x="wd2" y="hd2"/>
                  </a:cxn>
                </a:cxnLst>
                <a:rect l="0" t="0" r="r" b="b"/>
                <a:pathLst>
                  <a:path w="21600" h="21600" extrusionOk="0">
                    <a:moveTo>
                      <a:pt x="5554" y="1059"/>
                    </a:moveTo>
                    <a:lnTo>
                      <a:pt x="5554" y="1906"/>
                    </a:lnTo>
                    <a:lnTo>
                      <a:pt x="6418" y="1906"/>
                    </a:lnTo>
                    <a:lnTo>
                      <a:pt x="6418" y="2541"/>
                    </a:lnTo>
                    <a:lnTo>
                      <a:pt x="6789" y="2541"/>
                    </a:lnTo>
                    <a:lnTo>
                      <a:pt x="6789" y="2965"/>
                    </a:lnTo>
                    <a:lnTo>
                      <a:pt x="7035" y="2965"/>
                    </a:lnTo>
                    <a:lnTo>
                      <a:pt x="7035" y="3600"/>
                    </a:lnTo>
                    <a:lnTo>
                      <a:pt x="7653" y="3600"/>
                    </a:lnTo>
                    <a:lnTo>
                      <a:pt x="7653" y="4024"/>
                    </a:lnTo>
                    <a:lnTo>
                      <a:pt x="8270" y="4024"/>
                    </a:lnTo>
                    <a:lnTo>
                      <a:pt x="8270" y="4447"/>
                    </a:lnTo>
                    <a:lnTo>
                      <a:pt x="8517" y="4447"/>
                    </a:lnTo>
                    <a:lnTo>
                      <a:pt x="8517" y="5082"/>
                    </a:lnTo>
                    <a:lnTo>
                      <a:pt x="8763" y="5082"/>
                    </a:lnTo>
                    <a:lnTo>
                      <a:pt x="8763" y="5929"/>
                    </a:lnTo>
                    <a:lnTo>
                      <a:pt x="9134" y="5929"/>
                    </a:lnTo>
                    <a:lnTo>
                      <a:pt x="9134" y="6565"/>
                    </a:lnTo>
                    <a:lnTo>
                      <a:pt x="9627" y="6565"/>
                    </a:lnTo>
                    <a:lnTo>
                      <a:pt x="9627" y="5929"/>
                    </a:lnTo>
                    <a:lnTo>
                      <a:pt x="10862" y="5929"/>
                    </a:lnTo>
                    <a:lnTo>
                      <a:pt x="10862" y="8047"/>
                    </a:lnTo>
                    <a:lnTo>
                      <a:pt x="11479" y="8047"/>
                    </a:lnTo>
                    <a:lnTo>
                      <a:pt x="11479" y="9106"/>
                    </a:lnTo>
                    <a:lnTo>
                      <a:pt x="12343" y="9106"/>
                    </a:lnTo>
                    <a:lnTo>
                      <a:pt x="12343" y="9529"/>
                    </a:lnTo>
                    <a:lnTo>
                      <a:pt x="13454" y="9529"/>
                    </a:lnTo>
                    <a:lnTo>
                      <a:pt x="13454" y="11012"/>
                    </a:lnTo>
                    <a:lnTo>
                      <a:pt x="13824" y="11012"/>
                    </a:lnTo>
                    <a:lnTo>
                      <a:pt x="13824" y="11435"/>
                    </a:lnTo>
                    <a:lnTo>
                      <a:pt x="14318" y="11435"/>
                    </a:lnTo>
                    <a:lnTo>
                      <a:pt x="14318" y="11012"/>
                    </a:lnTo>
                    <a:lnTo>
                      <a:pt x="14688" y="11012"/>
                    </a:lnTo>
                    <a:lnTo>
                      <a:pt x="14688" y="11435"/>
                    </a:lnTo>
                    <a:lnTo>
                      <a:pt x="15182" y="11435"/>
                    </a:lnTo>
                    <a:lnTo>
                      <a:pt x="15182" y="12071"/>
                    </a:lnTo>
                    <a:lnTo>
                      <a:pt x="15552" y="12071"/>
                    </a:lnTo>
                    <a:lnTo>
                      <a:pt x="15552" y="13553"/>
                    </a:lnTo>
                    <a:lnTo>
                      <a:pt x="16169" y="13553"/>
                    </a:lnTo>
                    <a:lnTo>
                      <a:pt x="16169" y="12071"/>
                    </a:lnTo>
                    <a:lnTo>
                      <a:pt x="16416" y="12071"/>
                    </a:lnTo>
                    <a:lnTo>
                      <a:pt x="16416" y="13129"/>
                    </a:lnTo>
                    <a:lnTo>
                      <a:pt x="17033" y="13129"/>
                    </a:lnTo>
                    <a:lnTo>
                      <a:pt x="17033" y="13553"/>
                    </a:lnTo>
                    <a:lnTo>
                      <a:pt x="17280" y="13553"/>
                    </a:lnTo>
                    <a:lnTo>
                      <a:pt x="17280" y="13129"/>
                    </a:lnTo>
                    <a:lnTo>
                      <a:pt x="17033" y="13129"/>
                    </a:lnTo>
                    <a:lnTo>
                      <a:pt x="17280" y="13129"/>
                    </a:lnTo>
                    <a:lnTo>
                      <a:pt x="17280" y="12494"/>
                    </a:lnTo>
                    <a:lnTo>
                      <a:pt x="17280" y="13129"/>
                    </a:lnTo>
                    <a:lnTo>
                      <a:pt x="17527" y="13129"/>
                    </a:lnTo>
                    <a:lnTo>
                      <a:pt x="17527" y="12494"/>
                    </a:lnTo>
                    <a:lnTo>
                      <a:pt x="17897" y="12494"/>
                    </a:lnTo>
                    <a:lnTo>
                      <a:pt x="17897" y="13129"/>
                    </a:lnTo>
                    <a:lnTo>
                      <a:pt x="18391" y="13129"/>
                    </a:lnTo>
                    <a:lnTo>
                      <a:pt x="18391" y="13553"/>
                    </a:lnTo>
                    <a:lnTo>
                      <a:pt x="18391" y="13129"/>
                    </a:lnTo>
                    <a:lnTo>
                      <a:pt x="18761" y="13129"/>
                    </a:lnTo>
                    <a:lnTo>
                      <a:pt x="18761" y="13553"/>
                    </a:lnTo>
                    <a:lnTo>
                      <a:pt x="20242" y="13553"/>
                    </a:lnTo>
                    <a:lnTo>
                      <a:pt x="20242" y="13976"/>
                    </a:lnTo>
                    <a:lnTo>
                      <a:pt x="20489" y="13976"/>
                    </a:lnTo>
                    <a:lnTo>
                      <a:pt x="20489" y="13553"/>
                    </a:lnTo>
                    <a:lnTo>
                      <a:pt x="20736" y="13553"/>
                    </a:lnTo>
                    <a:lnTo>
                      <a:pt x="20736" y="13976"/>
                    </a:lnTo>
                    <a:lnTo>
                      <a:pt x="20736" y="13553"/>
                    </a:lnTo>
                    <a:lnTo>
                      <a:pt x="21353" y="13553"/>
                    </a:lnTo>
                    <a:lnTo>
                      <a:pt x="21353" y="13976"/>
                    </a:lnTo>
                    <a:lnTo>
                      <a:pt x="21106" y="13976"/>
                    </a:lnTo>
                    <a:lnTo>
                      <a:pt x="21106" y="14612"/>
                    </a:lnTo>
                    <a:lnTo>
                      <a:pt x="21353" y="14612"/>
                    </a:lnTo>
                    <a:lnTo>
                      <a:pt x="21353" y="15459"/>
                    </a:lnTo>
                    <a:lnTo>
                      <a:pt x="21106" y="15459"/>
                    </a:lnTo>
                    <a:lnTo>
                      <a:pt x="21106" y="18000"/>
                    </a:lnTo>
                    <a:lnTo>
                      <a:pt x="21353" y="18000"/>
                    </a:lnTo>
                    <a:lnTo>
                      <a:pt x="21353" y="19482"/>
                    </a:lnTo>
                    <a:lnTo>
                      <a:pt x="21600" y="19482"/>
                    </a:lnTo>
                    <a:lnTo>
                      <a:pt x="21353" y="19482"/>
                    </a:lnTo>
                    <a:lnTo>
                      <a:pt x="21353" y="21600"/>
                    </a:lnTo>
                    <a:lnTo>
                      <a:pt x="20736" y="21600"/>
                    </a:lnTo>
                    <a:lnTo>
                      <a:pt x="20736" y="20965"/>
                    </a:lnTo>
                    <a:lnTo>
                      <a:pt x="20489" y="20965"/>
                    </a:lnTo>
                    <a:lnTo>
                      <a:pt x="20489" y="21600"/>
                    </a:lnTo>
                    <a:lnTo>
                      <a:pt x="19625" y="21600"/>
                    </a:lnTo>
                    <a:lnTo>
                      <a:pt x="19625" y="20965"/>
                    </a:lnTo>
                    <a:lnTo>
                      <a:pt x="19625" y="21600"/>
                    </a:lnTo>
                    <a:lnTo>
                      <a:pt x="18761" y="21600"/>
                    </a:lnTo>
                    <a:lnTo>
                      <a:pt x="18761" y="20541"/>
                    </a:lnTo>
                    <a:lnTo>
                      <a:pt x="18391" y="20541"/>
                    </a:lnTo>
                    <a:lnTo>
                      <a:pt x="18391" y="20965"/>
                    </a:lnTo>
                    <a:lnTo>
                      <a:pt x="17897" y="20965"/>
                    </a:lnTo>
                    <a:lnTo>
                      <a:pt x="17897" y="21600"/>
                    </a:lnTo>
                    <a:lnTo>
                      <a:pt x="17527" y="21600"/>
                    </a:lnTo>
                    <a:lnTo>
                      <a:pt x="17527" y="20965"/>
                    </a:lnTo>
                    <a:lnTo>
                      <a:pt x="17280" y="20965"/>
                    </a:lnTo>
                    <a:lnTo>
                      <a:pt x="17280" y="20541"/>
                    </a:lnTo>
                    <a:lnTo>
                      <a:pt x="16663" y="20541"/>
                    </a:lnTo>
                    <a:lnTo>
                      <a:pt x="16663" y="20118"/>
                    </a:lnTo>
                    <a:lnTo>
                      <a:pt x="16416" y="20118"/>
                    </a:lnTo>
                    <a:lnTo>
                      <a:pt x="16416" y="20541"/>
                    </a:lnTo>
                    <a:lnTo>
                      <a:pt x="16416" y="20118"/>
                    </a:lnTo>
                    <a:lnTo>
                      <a:pt x="15552" y="20118"/>
                    </a:lnTo>
                    <a:lnTo>
                      <a:pt x="15552" y="20541"/>
                    </a:lnTo>
                    <a:lnTo>
                      <a:pt x="15182" y="20541"/>
                    </a:lnTo>
                    <a:lnTo>
                      <a:pt x="15182" y="20118"/>
                    </a:lnTo>
                    <a:lnTo>
                      <a:pt x="14935" y="20118"/>
                    </a:lnTo>
                    <a:lnTo>
                      <a:pt x="14935" y="19059"/>
                    </a:lnTo>
                    <a:lnTo>
                      <a:pt x="14318" y="19059"/>
                    </a:lnTo>
                    <a:lnTo>
                      <a:pt x="14318" y="19482"/>
                    </a:lnTo>
                    <a:lnTo>
                      <a:pt x="13454" y="19482"/>
                    </a:lnTo>
                    <a:lnTo>
                      <a:pt x="13454" y="19059"/>
                    </a:lnTo>
                    <a:lnTo>
                      <a:pt x="13824" y="19059"/>
                    </a:lnTo>
                    <a:lnTo>
                      <a:pt x="13207" y="19059"/>
                    </a:lnTo>
                    <a:lnTo>
                      <a:pt x="13207" y="18635"/>
                    </a:lnTo>
                    <a:lnTo>
                      <a:pt x="12837" y="18635"/>
                    </a:lnTo>
                    <a:lnTo>
                      <a:pt x="12837" y="18000"/>
                    </a:lnTo>
                    <a:lnTo>
                      <a:pt x="12343" y="18000"/>
                    </a:lnTo>
                    <a:lnTo>
                      <a:pt x="12343" y="16518"/>
                    </a:lnTo>
                    <a:lnTo>
                      <a:pt x="11726" y="16518"/>
                    </a:lnTo>
                    <a:lnTo>
                      <a:pt x="11726" y="16094"/>
                    </a:lnTo>
                    <a:lnTo>
                      <a:pt x="11109" y="16094"/>
                    </a:lnTo>
                    <a:lnTo>
                      <a:pt x="11109" y="15459"/>
                    </a:lnTo>
                    <a:lnTo>
                      <a:pt x="9998" y="15459"/>
                    </a:lnTo>
                    <a:lnTo>
                      <a:pt x="9998" y="16094"/>
                    </a:lnTo>
                    <a:lnTo>
                      <a:pt x="9627" y="16094"/>
                    </a:lnTo>
                    <a:lnTo>
                      <a:pt x="9627" y="15459"/>
                    </a:lnTo>
                    <a:lnTo>
                      <a:pt x="8763" y="15459"/>
                    </a:lnTo>
                    <a:lnTo>
                      <a:pt x="8763" y="16094"/>
                    </a:lnTo>
                    <a:lnTo>
                      <a:pt x="8517" y="16094"/>
                    </a:lnTo>
                    <a:lnTo>
                      <a:pt x="8517" y="15459"/>
                    </a:lnTo>
                    <a:lnTo>
                      <a:pt x="7406" y="15459"/>
                    </a:lnTo>
                    <a:lnTo>
                      <a:pt x="7406" y="15035"/>
                    </a:lnTo>
                    <a:lnTo>
                      <a:pt x="7035" y="15035"/>
                    </a:lnTo>
                    <a:lnTo>
                      <a:pt x="7035" y="14612"/>
                    </a:lnTo>
                    <a:lnTo>
                      <a:pt x="6171" y="14612"/>
                    </a:lnTo>
                    <a:lnTo>
                      <a:pt x="6171" y="13976"/>
                    </a:lnTo>
                    <a:lnTo>
                      <a:pt x="5925" y="13976"/>
                    </a:lnTo>
                    <a:lnTo>
                      <a:pt x="5925" y="13553"/>
                    </a:lnTo>
                    <a:lnTo>
                      <a:pt x="4443" y="13553"/>
                    </a:lnTo>
                    <a:lnTo>
                      <a:pt x="4443" y="13129"/>
                    </a:lnTo>
                    <a:lnTo>
                      <a:pt x="4073" y="13129"/>
                    </a:lnTo>
                    <a:lnTo>
                      <a:pt x="4073" y="12494"/>
                    </a:lnTo>
                    <a:lnTo>
                      <a:pt x="3826" y="12494"/>
                    </a:lnTo>
                    <a:lnTo>
                      <a:pt x="3826" y="12071"/>
                    </a:lnTo>
                    <a:lnTo>
                      <a:pt x="3209" y="12071"/>
                    </a:lnTo>
                    <a:lnTo>
                      <a:pt x="3209" y="11012"/>
                    </a:lnTo>
                    <a:lnTo>
                      <a:pt x="2715" y="11012"/>
                    </a:lnTo>
                    <a:lnTo>
                      <a:pt x="2715" y="10588"/>
                    </a:lnTo>
                    <a:lnTo>
                      <a:pt x="2345" y="10588"/>
                    </a:lnTo>
                    <a:lnTo>
                      <a:pt x="2345" y="9953"/>
                    </a:lnTo>
                    <a:lnTo>
                      <a:pt x="1851" y="9953"/>
                    </a:lnTo>
                    <a:lnTo>
                      <a:pt x="1851" y="9529"/>
                    </a:lnTo>
                    <a:lnTo>
                      <a:pt x="617" y="9529"/>
                    </a:lnTo>
                    <a:lnTo>
                      <a:pt x="617" y="9106"/>
                    </a:lnTo>
                    <a:lnTo>
                      <a:pt x="370" y="9106"/>
                    </a:lnTo>
                    <a:lnTo>
                      <a:pt x="370" y="8471"/>
                    </a:lnTo>
                    <a:lnTo>
                      <a:pt x="0" y="8471"/>
                    </a:lnTo>
                    <a:lnTo>
                      <a:pt x="0" y="6988"/>
                    </a:lnTo>
                    <a:lnTo>
                      <a:pt x="617" y="6988"/>
                    </a:lnTo>
                    <a:lnTo>
                      <a:pt x="617" y="4447"/>
                    </a:lnTo>
                    <a:lnTo>
                      <a:pt x="864" y="4447"/>
                    </a:lnTo>
                    <a:lnTo>
                      <a:pt x="864" y="2965"/>
                    </a:lnTo>
                    <a:lnTo>
                      <a:pt x="1481" y="2965"/>
                    </a:lnTo>
                    <a:lnTo>
                      <a:pt x="1481" y="2541"/>
                    </a:lnTo>
                    <a:lnTo>
                      <a:pt x="1851" y="2541"/>
                    </a:lnTo>
                    <a:lnTo>
                      <a:pt x="1851" y="1906"/>
                    </a:lnTo>
                    <a:lnTo>
                      <a:pt x="2098" y="1906"/>
                    </a:lnTo>
                    <a:lnTo>
                      <a:pt x="2098" y="1059"/>
                    </a:lnTo>
                    <a:lnTo>
                      <a:pt x="2715" y="1059"/>
                    </a:lnTo>
                    <a:lnTo>
                      <a:pt x="2715" y="1906"/>
                    </a:lnTo>
                    <a:lnTo>
                      <a:pt x="3209" y="1906"/>
                    </a:lnTo>
                    <a:lnTo>
                      <a:pt x="3209" y="1059"/>
                    </a:lnTo>
                    <a:lnTo>
                      <a:pt x="3579" y="1059"/>
                    </a:lnTo>
                    <a:lnTo>
                      <a:pt x="3579" y="0"/>
                    </a:lnTo>
                    <a:lnTo>
                      <a:pt x="5061" y="0"/>
                    </a:lnTo>
                    <a:lnTo>
                      <a:pt x="5061" y="424"/>
                    </a:lnTo>
                    <a:lnTo>
                      <a:pt x="5554" y="424"/>
                    </a:lnTo>
                    <a:lnTo>
                      <a:pt x="5554" y="1059"/>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2" name="Shape 239">
                <a:extLst>
                  <a:ext uri="{FF2B5EF4-FFF2-40B4-BE49-F238E27FC236}">
                    <a16:creationId xmlns:a16="http://schemas.microsoft.com/office/drawing/2014/main" id="{BD979F28-52AE-4237-9041-0399F7134C65}"/>
                  </a:ext>
                </a:extLst>
              </p:cNvPr>
              <p:cNvSpPr/>
              <p:nvPr/>
            </p:nvSpPr>
            <p:spPr>
              <a:xfrm>
                <a:off x="943745" y="1390185"/>
                <a:ext cx="143865" cy="109753"/>
              </a:xfrm>
              <a:custGeom>
                <a:avLst/>
                <a:gdLst/>
                <a:ahLst/>
                <a:cxnLst>
                  <a:cxn ang="0">
                    <a:pos x="wd2" y="hd2"/>
                  </a:cxn>
                  <a:cxn ang="5400000">
                    <a:pos x="wd2" y="hd2"/>
                  </a:cxn>
                  <a:cxn ang="10800000">
                    <a:pos x="wd2" y="hd2"/>
                  </a:cxn>
                  <a:cxn ang="16200000">
                    <a:pos x="wd2" y="hd2"/>
                  </a:cxn>
                </a:cxnLst>
                <a:rect l="0" t="0" r="r" b="b"/>
                <a:pathLst>
                  <a:path w="21600" h="21600" extrusionOk="0">
                    <a:moveTo>
                      <a:pt x="5554" y="1059"/>
                    </a:moveTo>
                    <a:lnTo>
                      <a:pt x="5554" y="1906"/>
                    </a:lnTo>
                    <a:lnTo>
                      <a:pt x="6418" y="1906"/>
                    </a:lnTo>
                    <a:lnTo>
                      <a:pt x="6418" y="2541"/>
                    </a:lnTo>
                    <a:lnTo>
                      <a:pt x="6789" y="2541"/>
                    </a:lnTo>
                    <a:lnTo>
                      <a:pt x="6789" y="2965"/>
                    </a:lnTo>
                    <a:lnTo>
                      <a:pt x="7035" y="2965"/>
                    </a:lnTo>
                    <a:lnTo>
                      <a:pt x="7035" y="3600"/>
                    </a:lnTo>
                    <a:lnTo>
                      <a:pt x="7653" y="3600"/>
                    </a:lnTo>
                    <a:lnTo>
                      <a:pt x="7653" y="4024"/>
                    </a:lnTo>
                    <a:lnTo>
                      <a:pt x="8270" y="4024"/>
                    </a:lnTo>
                    <a:lnTo>
                      <a:pt x="8270" y="4447"/>
                    </a:lnTo>
                    <a:lnTo>
                      <a:pt x="8517" y="4447"/>
                    </a:lnTo>
                    <a:lnTo>
                      <a:pt x="8517" y="5082"/>
                    </a:lnTo>
                    <a:lnTo>
                      <a:pt x="8763" y="5082"/>
                    </a:lnTo>
                    <a:lnTo>
                      <a:pt x="8763" y="5929"/>
                    </a:lnTo>
                    <a:lnTo>
                      <a:pt x="9134" y="5929"/>
                    </a:lnTo>
                    <a:lnTo>
                      <a:pt x="9134" y="6565"/>
                    </a:lnTo>
                    <a:lnTo>
                      <a:pt x="9627" y="6565"/>
                    </a:lnTo>
                    <a:lnTo>
                      <a:pt x="9627" y="5929"/>
                    </a:lnTo>
                    <a:lnTo>
                      <a:pt x="10862" y="5929"/>
                    </a:lnTo>
                    <a:lnTo>
                      <a:pt x="10862" y="8047"/>
                    </a:lnTo>
                    <a:lnTo>
                      <a:pt x="11479" y="8047"/>
                    </a:lnTo>
                    <a:lnTo>
                      <a:pt x="11479" y="9106"/>
                    </a:lnTo>
                    <a:lnTo>
                      <a:pt x="12343" y="9106"/>
                    </a:lnTo>
                    <a:lnTo>
                      <a:pt x="12343" y="9529"/>
                    </a:lnTo>
                    <a:lnTo>
                      <a:pt x="13454" y="9529"/>
                    </a:lnTo>
                    <a:lnTo>
                      <a:pt x="13454" y="11012"/>
                    </a:lnTo>
                    <a:lnTo>
                      <a:pt x="13824" y="11012"/>
                    </a:lnTo>
                    <a:lnTo>
                      <a:pt x="13824" y="11435"/>
                    </a:lnTo>
                    <a:lnTo>
                      <a:pt x="14318" y="11435"/>
                    </a:lnTo>
                    <a:lnTo>
                      <a:pt x="14318" y="11012"/>
                    </a:lnTo>
                    <a:lnTo>
                      <a:pt x="14688" y="11012"/>
                    </a:lnTo>
                    <a:lnTo>
                      <a:pt x="14688" y="11435"/>
                    </a:lnTo>
                    <a:lnTo>
                      <a:pt x="15182" y="11435"/>
                    </a:lnTo>
                    <a:lnTo>
                      <a:pt x="15182" y="12071"/>
                    </a:lnTo>
                    <a:lnTo>
                      <a:pt x="15552" y="12071"/>
                    </a:lnTo>
                    <a:lnTo>
                      <a:pt x="15552" y="13553"/>
                    </a:lnTo>
                    <a:lnTo>
                      <a:pt x="16169" y="13553"/>
                    </a:lnTo>
                    <a:lnTo>
                      <a:pt x="16169" y="12071"/>
                    </a:lnTo>
                    <a:lnTo>
                      <a:pt x="16416" y="12071"/>
                    </a:lnTo>
                    <a:lnTo>
                      <a:pt x="16416" y="13129"/>
                    </a:lnTo>
                    <a:lnTo>
                      <a:pt x="17033" y="13129"/>
                    </a:lnTo>
                    <a:lnTo>
                      <a:pt x="17033" y="13553"/>
                    </a:lnTo>
                    <a:lnTo>
                      <a:pt x="17280" y="13553"/>
                    </a:lnTo>
                    <a:lnTo>
                      <a:pt x="17280" y="13129"/>
                    </a:lnTo>
                    <a:lnTo>
                      <a:pt x="17033" y="13129"/>
                    </a:lnTo>
                    <a:lnTo>
                      <a:pt x="17280" y="13129"/>
                    </a:lnTo>
                    <a:lnTo>
                      <a:pt x="17280" y="12494"/>
                    </a:lnTo>
                    <a:lnTo>
                      <a:pt x="17280" y="13129"/>
                    </a:lnTo>
                    <a:lnTo>
                      <a:pt x="17527" y="13129"/>
                    </a:lnTo>
                    <a:lnTo>
                      <a:pt x="17527" y="12494"/>
                    </a:lnTo>
                    <a:lnTo>
                      <a:pt x="17897" y="12494"/>
                    </a:lnTo>
                    <a:lnTo>
                      <a:pt x="17897" y="13129"/>
                    </a:lnTo>
                    <a:lnTo>
                      <a:pt x="18391" y="13129"/>
                    </a:lnTo>
                    <a:lnTo>
                      <a:pt x="18391" y="13553"/>
                    </a:lnTo>
                    <a:lnTo>
                      <a:pt x="18391" y="13129"/>
                    </a:lnTo>
                    <a:lnTo>
                      <a:pt x="18761" y="13129"/>
                    </a:lnTo>
                    <a:lnTo>
                      <a:pt x="18761" y="13553"/>
                    </a:lnTo>
                    <a:lnTo>
                      <a:pt x="20242" y="13553"/>
                    </a:lnTo>
                    <a:lnTo>
                      <a:pt x="20242" y="13976"/>
                    </a:lnTo>
                    <a:lnTo>
                      <a:pt x="20489" y="13976"/>
                    </a:lnTo>
                    <a:lnTo>
                      <a:pt x="20489" y="13553"/>
                    </a:lnTo>
                    <a:lnTo>
                      <a:pt x="20736" y="13553"/>
                    </a:lnTo>
                    <a:lnTo>
                      <a:pt x="20736" y="13976"/>
                    </a:lnTo>
                    <a:lnTo>
                      <a:pt x="20736" y="13553"/>
                    </a:lnTo>
                    <a:lnTo>
                      <a:pt x="21353" y="13553"/>
                    </a:lnTo>
                    <a:lnTo>
                      <a:pt x="21353" y="13976"/>
                    </a:lnTo>
                    <a:lnTo>
                      <a:pt x="21106" y="13976"/>
                    </a:lnTo>
                    <a:lnTo>
                      <a:pt x="21106" y="14612"/>
                    </a:lnTo>
                    <a:lnTo>
                      <a:pt x="21353" y="14612"/>
                    </a:lnTo>
                    <a:lnTo>
                      <a:pt x="21353" y="15459"/>
                    </a:lnTo>
                    <a:lnTo>
                      <a:pt x="21106" y="15459"/>
                    </a:lnTo>
                    <a:lnTo>
                      <a:pt x="21106" y="18000"/>
                    </a:lnTo>
                    <a:lnTo>
                      <a:pt x="21353" y="18000"/>
                    </a:lnTo>
                    <a:lnTo>
                      <a:pt x="21353" y="19482"/>
                    </a:lnTo>
                    <a:lnTo>
                      <a:pt x="21600" y="19482"/>
                    </a:lnTo>
                    <a:lnTo>
                      <a:pt x="21353" y="19482"/>
                    </a:lnTo>
                    <a:lnTo>
                      <a:pt x="21353" y="21600"/>
                    </a:lnTo>
                    <a:lnTo>
                      <a:pt x="20736" y="21600"/>
                    </a:lnTo>
                    <a:lnTo>
                      <a:pt x="20736" y="20965"/>
                    </a:lnTo>
                    <a:lnTo>
                      <a:pt x="20489" y="20965"/>
                    </a:lnTo>
                    <a:lnTo>
                      <a:pt x="20489" y="21600"/>
                    </a:lnTo>
                    <a:lnTo>
                      <a:pt x="19625" y="21600"/>
                    </a:lnTo>
                    <a:lnTo>
                      <a:pt x="19625" y="20965"/>
                    </a:lnTo>
                    <a:lnTo>
                      <a:pt x="19625" y="21600"/>
                    </a:lnTo>
                    <a:lnTo>
                      <a:pt x="18761" y="21600"/>
                    </a:lnTo>
                    <a:lnTo>
                      <a:pt x="18761" y="20541"/>
                    </a:lnTo>
                    <a:lnTo>
                      <a:pt x="18391" y="20541"/>
                    </a:lnTo>
                    <a:lnTo>
                      <a:pt x="18391" y="20965"/>
                    </a:lnTo>
                    <a:lnTo>
                      <a:pt x="17897" y="20965"/>
                    </a:lnTo>
                    <a:lnTo>
                      <a:pt x="17897" y="21600"/>
                    </a:lnTo>
                    <a:lnTo>
                      <a:pt x="17527" y="21600"/>
                    </a:lnTo>
                    <a:lnTo>
                      <a:pt x="17527" y="20965"/>
                    </a:lnTo>
                    <a:lnTo>
                      <a:pt x="17280" y="20965"/>
                    </a:lnTo>
                    <a:lnTo>
                      <a:pt x="17280" y="20541"/>
                    </a:lnTo>
                    <a:lnTo>
                      <a:pt x="16663" y="20541"/>
                    </a:lnTo>
                    <a:lnTo>
                      <a:pt x="16663" y="20118"/>
                    </a:lnTo>
                    <a:lnTo>
                      <a:pt x="16416" y="20118"/>
                    </a:lnTo>
                    <a:lnTo>
                      <a:pt x="16416" y="20541"/>
                    </a:lnTo>
                    <a:lnTo>
                      <a:pt x="16416" y="20118"/>
                    </a:lnTo>
                    <a:lnTo>
                      <a:pt x="15552" y="20118"/>
                    </a:lnTo>
                    <a:lnTo>
                      <a:pt x="15552" y="20541"/>
                    </a:lnTo>
                    <a:lnTo>
                      <a:pt x="15182" y="20541"/>
                    </a:lnTo>
                    <a:lnTo>
                      <a:pt x="15182" y="20118"/>
                    </a:lnTo>
                    <a:lnTo>
                      <a:pt x="14935" y="20118"/>
                    </a:lnTo>
                    <a:lnTo>
                      <a:pt x="14935" y="19059"/>
                    </a:lnTo>
                    <a:lnTo>
                      <a:pt x="14318" y="19059"/>
                    </a:lnTo>
                    <a:lnTo>
                      <a:pt x="14318" y="19482"/>
                    </a:lnTo>
                    <a:lnTo>
                      <a:pt x="13454" y="19482"/>
                    </a:lnTo>
                    <a:lnTo>
                      <a:pt x="13454" y="19059"/>
                    </a:lnTo>
                    <a:lnTo>
                      <a:pt x="13824" y="19059"/>
                    </a:lnTo>
                    <a:lnTo>
                      <a:pt x="13207" y="19059"/>
                    </a:lnTo>
                    <a:lnTo>
                      <a:pt x="13207" y="18635"/>
                    </a:lnTo>
                    <a:lnTo>
                      <a:pt x="12837" y="18635"/>
                    </a:lnTo>
                    <a:lnTo>
                      <a:pt x="12837" y="18000"/>
                    </a:lnTo>
                    <a:lnTo>
                      <a:pt x="12343" y="18000"/>
                    </a:lnTo>
                    <a:lnTo>
                      <a:pt x="12343" y="16518"/>
                    </a:lnTo>
                    <a:lnTo>
                      <a:pt x="11726" y="16518"/>
                    </a:lnTo>
                    <a:lnTo>
                      <a:pt x="11726" y="16094"/>
                    </a:lnTo>
                    <a:lnTo>
                      <a:pt x="11109" y="16094"/>
                    </a:lnTo>
                    <a:lnTo>
                      <a:pt x="11109" y="15459"/>
                    </a:lnTo>
                    <a:lnTo>
                      <a:pt x="9998" y="15459"/>
                    </a:lnTo>
                    <a:lnTo>
                      <a:pt x="9998" y="16094"/>
                    </a:lnTo>
                    <a:lnTo>
                      <a:pt x="9627" y="16094"/>
                    </a:lnTo>
                    <a:lnTo>
                      <a:pt x="9627" y="15459"/>
                    </a:lnTo>
                    <a:lnTo>
                      <a:pt x="8763" y="15459"/>
                    </a:lnTo>
                    <a:lnTo>
                      <a:pt x="8763" y="16094"/>
                    </a:lnTo>
                    <a:lnTo>
                      <a:pt x="8517" y="16094"/>
                    </a:lnTo>
                    <a:lnTo>
                      <a:pt x="8517" y="15459"/>
                    </a:lnTo>
                    <a:lnTo>
                      <a:pt x="7406" y="15459"/>
                    </a:lnTo>
                    <a:lnTo>
                      <a:pt x="7406" y="15035"/>
                    </a:lnTo>
                    <a:lnTo>
                      <a:pt x="7035" y="15035"/>
                    </a:lnTo>
                    <a:lnTo>
                      <a:pt x="7035" y="14612"/>
                    </a:lnTo>
                    <a:lnTo>
                      <a:pt x="6171" y="14612"/>
                    </a:lnTo>
                    <a:lnTo>
                      <a:pt x="6171" y="13976"/>
                    </a:lnTo>
                    <a:lnTo>
                      <a:pt x="5925" y="13976"/>
                    </a:lnTo>
                    <a:lnTo>
                      <a:pt x="5925" y="13553"/>
                    </a:lnTo>
                    <a:lnTo>
                      <a:pt x="4443" y="13553"/>
                    </a:lnTo>
                    <a:lnTo>
                      <a:pt x="4443" y="13129"/>
                    </a:lnTo>
                    <a:lnTo>
                      <a:pt x="4073" y="13129"/>
                    </a:lnTo>
                    <a:lnTo>
                      <a:pt x="4073" y="12494"/>
                    </a:lnTo>
                    <a:lnTo>
                      <a:pt x="3826" y="12494"/>
                    </a:lnTo>
                    <a:lnTo>
                      <a:pt x="3826" y="12071"/>
                    </a:lnTo>
                    <a:lnTo>
                      <a:pt x="3209" y="12071"/>
                    </a:lnTo>
                    <a:lnTo>
                      <a:pt x="3209" y="11012"/>
                    </a:lnTo>
                    <a:lnTo>
                      <a:pt x="2715" y="11012"/>
                    </a:lnTo>
                    <a:lnTo>
                      <a:pt x="2715" y="10588"/>
                    </a:lnTo>
                    <a:lnTo>
                      <a:pt x="2345" y="10588"/>
                    </a:lnTo>
                    <a:lnTo>
                      <a:pt x="2345" y="9953"/>
                    </a:lnTo>
                    <a:lnTo>
                      <a:pt x="1851" y="9953"/>
                    </a:lnTo>
                    <a:lnTo>
                      <a:pt x="1851" y="9529"/>
                    </a:lnTo>
                    <a:lnTo>
                      <a:pt x="617" y="9529"/>
                    </a:lnTo>
                    <a:lnTo>
                      <a:pt x="617" y="9106"/>
                    </a:lnTo>
                    <a:lnTo>
                      <a:pt x="370" y="9106"/>
                    </a:lnTo>
                    <a:lnTo>
                      <a:pt x="370" y="8471"/>
                    </a:lnTo>
                    <a:lnTo>
                      <a:pt x="0" y="8471"/>
                    </a:lnTo>
                    <a:lnTo>
                      <a:pt x="0" y="6988"/>
                    </a:lnTo>
                    <a:lnTo>
                      <a:pt x="617" y="6988"/>
                    </a:lnTo>
                    <a:lnTo>
                      <a:pt x="617" y="4447"/>
                    </a:lnTo>
                    <a:lnTo>
                      <a:pt x="864" y="4447"/>
                    </a:lnTo>
                    <a:lnTo>
                      <a:pt x="864" y="2965"/>
                    </a:lnTo>
                    <a:lnTo>
                      <a:pt x="1481" y="2965"/>
                    </a:lnTo>
                    <a:lnTo>
                      <a:pt x="1481" y="2541"/>
                    </a:lnTo>
                    <a:lnTo>
                      <a:pt x="1851" y="2541"/>
                    </a:lnTo>
                    <a:lnTo>
                      <a:pt x="1851" y="1906"/>
                    </a:lnTo>
                    <a:lnTo>
                      <a:pt x="2098" y="1906"/>
                    </a:lnTo>
                    <a:lnTo>
                      <a:pt x="2098" y="1059"/>
                    </a:lnTo>
                    <a:lnTo>
                      <a:pt x="2715" y="1059"/>
                    </a:lnTo>
                    <a:lnTo>
                      <a:pt x="2715" y="1906"/>
                    </a:lnTo>
                    <a:lnTo>
                      <a:pt x="3209" y="1906"/>
                    </a:lnTo>
                    <a:lnTo>
                      <a:pt x="3209" y="1059"/>
                    </a:lnTo>
                    <a:lnTo>
                      <a:pt x="3579" y="1059"/>
                    </a:lnTo>
                    <a:lnTo>
                      <a:pt x="3579" y="0"/>
                    </a:lnTo>
                    <a:lnTo>
                      <a:pt x="5061" y="0"/>
                    </a:lnTo>
                    <a:lnTo>
                      <a:pt x="5061" y="424"/>
                    </a:lnTo>
                    <a:lnTo>
                      <a:pt x="5554" y="424"/>
                    </a:lnTo>
                    <a:lnTo>
                      <a:pt x="5554" y="1059"/>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3" name="Shape 240">
                <a:extLst>
                  <a:ext uri="{FF2B5EF4-FFF2-40B4-BE49-F238E27FC236}">
                    <a16:creationId xmlns:a16="http://schemas.microsoft.com/office/drawing/2014/main" id="{24F59743-8119-4087-B424-9A6B75113B58}"/>
                  </a:ext>
                </a:extLst>
              </p:cNvPr>
              <p:cNvSpPr/>
              <p:nvPr/>
            </p:nvSpPr>
            <p:spPr>
              <a:xfrm>
                <a:off x="1298060" y="2037934"/>
                <a:ext cx="73989" cy="147413"/>
              </a:xfrm>
              <a:custGeom>
                <a:avLst/>
                <a:gdLst/>
                <a:ahLst/>
                <a:cxnLst>
                  <a:cxn ang="0">
                    <a:pos x="wd2" y="hd2"/>
                  </a:cxn>
                  <a:cxn ang="5400000">
                    <a:pos x="wd2" y="hd2"/>
                  </a:cxn>
                  <a:cxn ang="10800000">
                    <a:pos x="wd2" y="hd2"/>
                  </a:cxn>
                  <a:cxn ang="16200000">
                    <a:pos x="wd2" y="hd2"/>
                  </a:cxn>
                </a:cxnLst>
                <a:rect l="0" t="0" r="r" b="b"/>
                <a:pathLst>
                  <a:path w="21600" h="21600" extrusionOk="0">
                    <a:moveTo>
                      <a:pt x="20400" y="17974"/>
                    </a:moveTo>
                    <a:lnTo>
                      <a:pt x="20400" y="19077"/>
                    </a:lnTo>
                    <a:lnTo>
                      <a:pt x="21120" y="19077"/>
                    </a:lnTo>
                    <a:lnTo>
                      <a:pt x="20400" y="19077"/>
                    </a:lnTo>
                    <a:lnTo>
                      <a:pt x="20400" y="19393"/>
                    </a:lnTo>
                    <a:lnTo>
                      <a:pt x="21120" y="19393"/>
                    </a:lnTo>
                    <a:lnTo>
                      <a:pt x="21120" y="20181"/>
                    </a:lnTo>
                    <a:lnTo>
                      <a:pt x="21600" y="20181"/>
                    </a:lnTo>
                    <a:lnTo>
                      <a:pt x="21600" y="21285"/>
                    </a:lnTo>
                    <a:lnTo>
                      <a:pt x="20400" y="21285"/>
                    </a:lnTo>
                    <a:lnTo>
                      <a:pt x="20400" y="20969"/>
                    </a:lnTo>
                    <a:lnTo>
                      <a:pt x="18240" y="20969"/>
                    </a:lnTo>
                    <a:lnTo>
                      <a:pt x="18240" y="21285"/>
                    </a:lnTo>
                    <a:lnTo>
                      <a:pt x="17760" y="21285"/>
                    </a:lnTo>
                    <a:lnTo>
                      <a:pt x="17760" y="21600"/>
                    </a:lnTo>
                    <a:lnTo>
                      <a:pt x="17040" y="21600"/>
                    </a:lnTo>
                    <a:lnTo>
                      <a:pt x="17040" y="21285"/>
                    </a:lnTo>
                    <a:lnTo>
                      <a:pt x="16560" y="21285"/>
                    </a:lnTo>
                    <a:lnTo>
                      <a:pt x="16560" y="20496"/>
                    </a:lnTo>
                    <a:lnTo>
                      <a:pt x="15840" y="20496"/>
                    </a:lnTo>
                    <a:lnTo>
                      <a:pt x="15840" y="20181"/>
                    </a:lnTo>
                    <a:lnTo>
                      <a:pt x="14880" y="20181"/>
                    </a:lnTo>
                    <a:lnTo>
                      <a:pt x="14880" y="19866"/>
                    </a:lnTo>
                    <a:lnTo>
                      <a:pt x="14160" y="19866"/>
                    </a:lnTo>
                    <a:lnTo>
                      <a:pt x="14160" y="19393"/>
                    </a:lnTo>
                    <a:lnTo>
                      <a:pt x="13200" y="19393"/>
                    </a:lnTo>
                    <a:lnTo>
                      <a:pt x="13200" y="19077"/>
                    </a:lnTo>
                    <a:lnTo>
                      <a:pt x="12480" y="19077"/>
                    </a:lnTo>
                    <a:lnTo>
                      <a:pt x="12480" y="18289"/>
                    </a:lnTo>
                    <a:lnTo>
                      <a:pt x="11280" y="18289"/>
                    </a:lnTo>
                    <a:lnTo>
                      <a:pt x="11280" y="18604"/>
                    </a:lnTo>
                    <a:lnTo>
                      <a:pt x="11280" y="17974"/>
                    </a:lnTo>
                    <a:lnTo>
                      <a:pt x="10320" y="17974"/>
                    </a:lnTo>
                    <a:lnTo>
                      <a:pt x="10320" y="17501"/>
                    </a:lnTo>
                    <a:lnTo>
                      <a:pt x="9600" y="17501"/>
                    </a:lnTo>
                    <a:lnTo>
                      <a:pt x="9600" y="17185"/>
                    </a:lnTo>
                    <a:lnTo>
                      <a:pt x="9120" y="17185"/>
                    </a:lnTo>
                    <a:lnTo>
                      <a:pt x="9120" y="16870"/>
                    </a:lnTo>
                    <a:lnTo>
                      <a:pt x="8640" y="16870"/>
                    </a:lnTo>
                    <a:lnTo>
                      <a:pt x="8640" y="16397"/>
                    </a:lnTo>
                    <a:lnTo>
                      <a:pt x="7440" y="16397"/>
                    </a:lnTo>
                    <a:lnTo>
                      <a:pt x="7440" y="16082"/>
                    </a:lnTo>
                    <a:lnTo>
                      <a:pt x="6960" y="16082"/>
                    </a:lnTo>
                    <a:lnTo>
                      <a:pt x="6960" y="15609"/>
                    </a:lnTo>
                    <a:lnTo>
                      <a:pt x="6240" y="15609"/>
                    </a:lnTo>
                    <a:lnTo>
                      <a:pt x="6240" y="15293"/>
                    </a:lnTo>
                    <a:lnTo>
                      <a:pt x="5760" y="15293"/>
                    </a:lnTo>
                    <a:lnTo>
                      <a:pt x="5760" y="14505"/>
                    </a:lnTo>
                    <a:lnTo>
                      <a:pt x="6240" y="14505"/>
                    </a:lnTo>
                    <a:lnTo>
                      <a:pt x="6240" y="13874"/>
                    </a:lnTo>
                    <a:lnTo>
                      <a:pt x="5760" y="13874"/>
                    </a:lnTo>
                    <a:lnTo>
                      <a:pt x="5760" y="13401"/>
                    </a:lnTo>
                    <a:lnTo>
                      <a:pt x="5040" y="13401"/>
                    </a:lnTo>
                    <a:lnTo>
                      <a:pt x="5040" y="12613"/>
                    </a:lnTo>
                    <a:lnTo>
                      <a:pt x="4560" y="12613"/>
                    </a:lnTo>
                    <a:lnTo>
                      <a:pt x="4560" y="11982"/>
                    </a:lnTo>
                    <a:lnTo>
                      <a:pt x="4080" y="11982"/>
                    </a:lnTo>
                    <a:lnTo>
                      <a:pt x="4080" y="11509"/>
                    </a:lnTo>
                    <a:lnTo>
                      <a:pt x="2880" y="11509"/>
                    </a:lnTo>
                    <a:lnTo>
                      <a:pt x="2880" y="10406"/>
                    </a:lnTo>
                    <a:lnTo>
                      <a:pt x="3360" y="10406"/>
                    </a:lnTo>
                    <a:lnTo>
                      <a:pt x="2880" y="10406"/>
                    </a:lnTo>
                    <a:lnTo>
                      <a:pt x="2880" y="10091"/>
                    </a:lnTo>
                    <a:lnTo>
                      <a:pt x="2400" y="10091"/>
                    </a:lnTo>
                    <a:lnTo>
                      <a:pt x="2400" y="8987"/>
                    </a:lnTo>
                    <a:lnTo>
                      <a:pt x="2880" y="8987"/>
                    </a:lnTo>
                    <a:lnTo>
                      <a:pt x="2880" y="8514"/>
                    </a:lnTo>
                    <a:lnTo>
                      <a:pt x="2400" y="8514"/>
                    </a:lnTo>
                    <a:lnTo>
                      <a:pt x="2400" y="7410"/>
                    </a:lnTo>
                    <a:lnTo>
                      <a:pt x="1680" y="7410"/>
                    </a:lnTo>
                    <a:lnTo>
                      <a:pt x="1680" y="6780"/>
                    </a:lnTo>
                    <a:lnTo>
                      <a:pt x="1200" y="6780"/>
                    </a:lnTo>
                    <a:lnTo>
                      <a:pt x="1200" y="5991"/>
                    </a:lnTo>
                    <a:lnTo>
                      <a:pt x="1680" y="5991"/>
                    </a:lnTo>
                    <a:lnTo>
                      <a:pt x="1680" y="5518"/>
                    </a:lnTo>
                    <a:lnTo>
                      <a:pt x="0" y="5518"/>
                    </a:lnTo>
                    <a:lnTo>
                      <a:pt x="0" y="4888"/>
                    </a:lnTo>
                    <a:lnTo>
                      <a:pt x="1200" y="4888"/>
                    </a:lnTo>
                    <a:lnTo>
                      <a:pt x="1200" y="3784"/>
                    </a:lnTo>
                    <a:lnTo>
                      <a:pt x="480" y="3784"/>
                    </a:lnTo>
                    <a:lnTo>
                      <a:pt x="480" y="3311"/>
                    </a:lnTo>
                    <a:lnTo>
                      <a:pt x="1200" y="3311"/>
                    </a:lnTo>
                    <a:lnTo>
                      <a:pt x="1200" y="2207"/>
                    </a:lnTo>
                    <a:lnTo>
                      <a:pt x="480" y="2207"/>
                    </a:lnTo>
                    <a:lnTo>
                      <a:pt x="480" y="1892"/>
                    </a:lnTo>
                    <a:lnTo>
                      <a:pt x="0" y="1892"/>
                    </a:lnTo>
                    <a:lnTo>
                      <a:pt x="0" y="0"/>
                    </a:lnTo>
                    <a:lnTo>
                      <a:pt x="1200" y="0"/>
                    </a:lnTo>
                    <a:lnTo>
                      <a:pt x="1200" y="788"/>
                    </a:lnTo>
                    <a:lnTo>
                      <a:pt x="3360" y="788"/>
                    </a:lnTo>
                    <a:lnTo>
                      <a:pt x="3360" y="1892"/>
                    </a:lnTo>
                    <a:lnTo>
                      <a:pt x="4560" y="1892"/>
                    </a:lnTo>
                    <a:lnTo>
                      <a:pt x="4560" y="1419"/>
                    </a:lnTo>
                    <a:lnTo>
                      <a:pt x="4560" y="1892"/>
                    </a:lnTo>
                    <a:lnTo>
                      <a:pt x="5040" y="1892"/>
                    </a:lnTo>
                    <a:lnTo>
                      <a:pt x="5040" y="2996"/>
                    </a:lnTo>
                    <a:lnTo>
                      <a:pt x="4560" y="2996"/>
                    </a:lnTo>
                    <a:lnTo>
                      <a:pt x="4560" y="3784"/>
                    </a:lnTo>
                    <a:lnTo>
                      <a:pt x="5040" y="3784"/>
                    </a:lnTo>
                    <a:lnTo>
                      <a:pt x="5040" y="4099"/>
                    </a:lnTo>
                    <a:lnTo>
                      <a:pt x="5760" y="4099"/>
                    </a:lnTo>
                    <a:lnTo>
                      <a:pt x="5760" y="3784"/>
                    </a:lnTo>
                    <a:lnTo>
                      <a:pt x="6240" y="3784"/>
                    </a:lnTo>
                    <a:lnTo>
                      <a:pt x="6240" y="3311"/>
                    </a:lnTo>
                    <a:lnTo>
                      <a:pt x="6960" y="3311"/>
                    </a:lnTo>
                    <a:lnTo>
                      <a:pt x="6960" y="2996"/>
                    </a:lnTo>
                    <a:lnTo>
                      <a:pt x="7920" y="2996"/>
                    </a:lnTo>
                    <a:lnTo>
                      <a:pt x="7920" y="3784"/>
                    </a:lnTo>
                    <a:lnTo>
                      <a:pt x="9120" y="3784"/>
                    </a:lnTo>
                    <a:lnTo>
                      <a:pt x="9120" y="2996"/>
                    </a:lnTo>
                    <a:lnTo>
                      <a:pt x="9600" y="2996"/>
                    </a:lnTo>
                    <a:lnTo>
                      <a:pt x="9600" y="2207"/>
                    </a:lnTo>
                    <a:lnTo>
                      <a:pt x="10320" y="2207"/>
                    </a:lnTo>
                    <a:lnTo>
                      <a:pt x="10320" y="1892"/>
                    </a:lnTo>
                    <a:lnTo>
                      <a:pt x="11280" y="1892"/>
                    </a:lnTo>
                    <a:lnTo>
                      <a:pt x="11280" y="2207"/>
                    </a:lnTo>
                    <a:lnTo>
                      <a:pt x="12000" y="2207"/>
                    </a:lnTo>
                    <a:lnTo>
                      <a:pt x="12000" y="2523"/>
                    </a:lnTo>
                    <a:lnTo>
                      <a:pt x="12480" y="2523"/>
                    </a:lnTo>
                    <a:lnTo>
                      <a:pt x="12480" y="3311"/>
                    </a:lnTo>
                    <a:lnTo>
                      <a:pt x="13200" y="3311"/>
                    </a:lnTo>
                    <a:lnTo>
                      <a:pt x="13200" y="4099"/>
                    </a:lnTo>
                    <a:lnTo>
                      <a:pt x="14160" y="4099"/>
                    </a:lnTo>
                    <a:lnTo>
                      <a:pt x="14160" y="4415"/>
                    </a:lnTo>
                    <a:lnTo>
                      <a:pt x="14880" y="4415"/>
                    </a:lnTo>
                    <a:lnTo>
                      <a:pt x="14880" y="4888"/>
                    </a:lnTo>
                    <a:lnTo>
                      <a:pt x="15360" y="4888"/>
                    </a:lnTo>
                    <a:lnTo>
                      <a:pt x="15360" y="5203"/>
                    </a:lnTo>
                    <a:lnTo>
                      <a:pt x="15840" y="5203"/>
                    </a:lnTo>
                    <a:lnTo>
                      <a:pt x="15840" y="5518"/>
                    </a:lnTo>
                    <a:lnTo>
                      <a:pt x="16560" y="5518"/>
                    </a:lnTo>
                    <a:lnTo>
                      <a:pt x="16560" y="5991"/>
                    </a:lnTo>
                    <a:lnTo>
                      <a:pt x="15840" y="5991"/>
                    </a:lnTo>
                    <a:lnTo>
                      <a:pt x="16560" y="5991"/>
                    </a:lnTo>
                    <a:lnTo>
                      <a:pt x="16560" y="7095"/>
                    </a:lnTo>
                    <a:lnTo>
                      <a:pt x="17040" y="7095"/>
                    </a:lnTo>
                    <a:lnTo>
                      <a:pt x="17040" y="8199"/>
                    </a:lnTo>
                    <a:lnTo>
                      <a:pt x="17760" y="8199"/>
                    </a:lnTo>
                    <a:lnTo>
                      <a:pt x="17760" y="8514"/>
                    </a:lnTo>
                    <a:lnTo>
                      <a:pt x="17040" y="8514"/>
                    </a:lnTo>
                    <a:lnTo>
                      <a:pt x="17040" y="8987"/>
                    </a:lnTo>
                    <a:lnTo>
                      <a:pt x="17760" y="8987"/>
                    </a:lnTo>
                    <a:lnTo>
                      <a:pt x="17760" y="10091"/>
                    </a:lnTo>
                    <a:lnTo>
                      <a:pt x="17040" y="10091"/>
                    </a:lnTo>
                    <a:lnTo>
                      <a:pt x="17040" y="11509"/>
                    </a:lnTo>
                    <a:lnTo>
                      <a:pt x="16560" y="11509"/>
                    </a:lnTo>
                    <a:lnTo>
                      <a:pt x="16560" y="11982"/>
                    </a:lnTo>
                    <a:lnTo>
                      <a:pt x="17040" y="11982"/>
                    </a:lnTo>
                    <a:lnTo>
                      <a:pt x="17040" y="12298"/>
                    </a:lnTo>
                    <a:lnTo>
                      <a:pt x="17760" y="12298"/>
                    </a:lnTo>
                    <a:lnTo>
                      <a:pt x="17760" y="13086"/>
                    </a:lnTo>
                    <a:lnTo>
                      <a:pt x="17040" y="13086"/>
                    </a:lnTo>
                    <a:lnTo>
                      <a:pt x="17040" y="15293"/>
                    </a:lnTo>
                    <a:lnTo>
                      <a:pt x="17760" y="15293"/>
                    </a:lnTo>
                    <a:lnTo>
                      <a:pt x="17760" y="15609"/>
                    </a:lnTo>
                    <a:lnTo>
                      <a:pt x="18240" y="15609"/>
                    </a:lnTo>
                    <a:lnTo>
                      <a:pt x="18240" y="16082"/>
                    </a:lnTo>
                    <a:lnTo>
                      <a:pt x="18720" y="16082"/>
                    </a:lnTo>
                    <a:lnTo>
                      <a:pt x="18720" y="16397"/>
                    </a:lnTo>
                    <a:lnTo>
                      <a:pt x="19440" y="16397"/>
                    </a:lnTo>
                    <a:lnTo>
                      <a:pt x="19440" y="17185"/>
                    </a:lnTo>
                    <a:lnTo>
                      <a:pt x="19920" y="17185"/>
                    </a:lnTo>
                    <a:lnTo>
                      <a:pt x="19920" y="17974"/>
                    </a:lnTo>
                    <a:lnTo>
                      <a:pt x="20400" y="17974"/>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4" name="Shape 241">
                <a:extLst>
                  <a:ext uri="{FF2B5EF4-FFF2-40B4-BE49-F238E27FC236}">
                    <a16:creationId xmlns:a16="http://schemas.microsoft.com/office/drawing/2014/main" id="{DECA937D-C30E-41D2-BAB5-AEA0CB7E06E0}"/>
                  </a:ext>
                </a:extLst>
              </p:cNvPr>
              <p:cNvSpPr/>
              <p:nvPr/>
            </p:nvSpPr>
            <p:spPr>
              <a:xfrm>
                <a:off x="1298060" y="2037934"/>
                <a:ext cx="73989" cy="147413"/>
              </a:xfrm>
              <a:custGeom>
                <a:avLst/>
                <a:gdLst/>
                <a:ahLst/>
                <a:cxnLst>
                  <a:cxn ang="0">
                    <a:pos x="wd2" y="hd2"/>
                  </a:cxn>
                  <a:cxn ang="5400000">
                    <a:pos x="wd2" y="hd2"/>
                  </a:cxn>
                  <a:cxn ang="10800000">
                    <a:pos x="wd2" y="hd2"/>
                  </a:cxn>
                  <a:cxn ang="16200000">
                    <a:pos x="wd2" y="hd2"/>
                  </a:cxn>
                </a:cxnLst>
                <a:rect l="0" t="0" r="r" b="b"/>
                <a:pathLst>
                  <a:path w="21600" h="21600" extrusionOk="0">
                    <a:moveTo>
                      <a:pt x="20400" y="17974"/>
                    </a:moveTo>
                    <a:lnTo>
                      <a:pt x="20400" y="19077"/>
                    </a:lnTo>
                    <a:lnTo>
                      <a:pt x="21120" y="19077"/>
                    </a:lnTo>
                    <a:lnTo>
                      <a:pt x="20400" y="19077"/>
                    </a:lnTo>
                    <a:lnTo>
                      <a:pt x="20400" y="19393"/>
                    </a:lnTo>
                    <a:lnTo>
                      <a:pt x="21120" y="19393"/>
                    </a:lnTo>
                    <a:lnTo>
                      <a:pt x="21120" y="20181"/>
                    </a:lnTo>
                    <a:lnTo>
                      <a:pt x="21600" y="20181"/>
                    </a:lnTo>
                    <a:lnTo>
                      <a:pt x="21600" y="21285"/>
                    </a:lnTo>
                    <a:lnTo>
                      <a:pt x="20400" y="21285"/>
                    </a:lnTo>
                    <a:lnTo>
                      <a:pt x="20400" y="20969"/>
                    </a:lnTo>
                    <a:lnTo>
                      <a:pt x="18240" y="20969"/>
                    </a:lnTo>
                    <a:lnTo>
                      <a:pt x="18240" y="21285"/>
                    </a:lnTo>
                    <a:lnTo>
                      <a:pt x="17760" y="21285"/>
                    </a:lnTo>
                    <a:lnTo>
                      <a:pt x="17760" y="21600"/>
                    </a:lnTo>
                    <a:lnTo>
                      <a:pt x="17040" y="21600"/>
                    </a:lnTo>
                    <a:lnTo>
                      <a:pt x="17040" y="21285"/>
                    </a:lnTo>
                    <a:lnTo>
                      <a:pt x="16560" y="21285"/>
                    </a:lnTo>
                    <a:lnTo>
                      <a:pt x="16560" y="20496"/>
                    </a:lnTo>
                    <a:lnTo>
                      <a:pt x="15840" y="20496"/>
                    </a:lnTo>
                    <a:lnTo>
                      <a:pt x="15840" y="20181"/>
                    </a:lnTo>
                    <a:lnTo>
                      <a:pt x="14880" y="20181"/>
                    </a:lnTo>
                    <a:lnTo>
                      <a:pt x="14880" y="19866"/>
                    </a:lnTo>
                    <a:lnTo>
                      <a:pt x="14160" y="19866"/>
                    </a:lnTo>
                    <a:lnTo>
                      <a:pt x="14160" y="19393"/>
                    </a:lnTo>
                    <a:lnTo>
                      <a:pt x="13200" y="19393"/>
                    </a:lnTo>
                    <a:lnTo>
                      <a:pt x="13200" y="19077"/>
                    </a:lnTo>
                    <a:lnTo>
                      <a:pt x="12480" y="19077"/>
                    </a:lnTo>
                    <a:lnTo>
                      <a:pt x="12480" y="18289"/>
                    </a:lnTo>
                    <a:lnTo>
                      <a:pt x="11280" y="18289"/>
                    </a:lnTo>
                    <a:lnTo>
                      <a:pt x="11280" y="18604"/>
                    </a:lnTo>
                    <a:lnTo>
                      <a:pt x="11280" y="17974"/>
                    </a:lnTo>
                    <a:lnTo>
                      <a:pt x="10320" y="17974"/>
                    </a:lnTo>
                    <a:lnTo>
                      <a:pt x="10320" y="17501"/>
                    </a:lnTo>
                    <a:lnTo>
                      <a:pt x="9600" y="17501"/>
                    </a:lnTo>
                    <a:lnTo>
                      <a:pt x="9600" y="17185"/>
                    </a:lnTo>
                    <a:lnTo>
                      <a:pt x="9120" y="17185"/>
                    </a:lnTo>
                    <a:lnTo>
                      <a:pt x="9120" y="16870"/>
                    </a:lnTo>
                    <a:lnTo>
                      <a:pt x="8640" y="16870"/>
                    </a:lnTo>
                    <a:lnTo>
                      <a:pt x="8640" y="16397"/>
                    </a:lnTo>
                    <a:lnTo>
                      <a:pt x="7440" y="16397"/>
                    </a:lnTo>
                    <a:lnTo>
                      <a:pt x="7440" y="16082"/>
                    </a:lnTo>
                    <a:lnTo>
                      <a:pt x="6960" y="16082"/>
                    </a:lnTo>
                    <a:lnTo>
                      <a:pt x="6960" y="15609"/>
                    </a:lnTo>
                    <a:lnTo>
                      <a:pt x="6240" y="15609"/>
                    </a:lnTo>
                    <a:lnTo>
                      <a:pt x="6240" y="15293"/>
                    </a:lnTo>
                    <a:lnTo>
                      <a:pt x="5760" y="15293"/>
                    </a:lnTo>
                    <a:lnTo>
                      <a:pt x="5760" y="14505"/>
                    </a:lnTo>
                    <a:lnTo>
                      <a:pt x="6240" y="14505"/>
                    </a:lnTo>
                    <a:lnTo>
                      <a:pt x="6240" y="13874"/>
                    </a:lnTo>
                    <a:lnTo>
                      <a:pt x="5760" y="13874"/>
                    </a:lnTo>
                    <a:lnTo>
                      <a:pt x="5760" y="13401"/>
                    </a:lnTo>
                    <a:lnTo>
                      <a:pt x="5040" y="13401"/>
                    </a:lnTo>
                    <a:lnTo>
                      <a:pt x="5040" y="12613"/>
                    </a:lnTo>
                    <a:lnTo>
                      <a:pt x="4560" y="12613"/>
                    </a:lnTo>
                    <a:lnTo>
                      <a:pt x="4560" y="11982"/>
                    </a:lnTo>
                    <a:lnTo>
                      <a:pt x="4080" y="11982"/>
                    </a:lnTo>
                    <a:lnTo>
                      <a:pt x="4080" y="11509"/>
                    </a:lnTo>
                    <a:lnTo>
                      <a:pt x="2880" y="11509"/>
                    </a:lnTo>
                    <a:lnTo>
                      <a:pt x="2880" y="10406"/>
                    </a:lnTo>
                    <a:lnTo>
                      <a:pt x="3360" y="10406"/>
                    </a:lnTo>
                    <a:lnTo>
                      <a:pt x="2880" y="10406"/>
                    </a:lnTo>
                    <a:lnTo>
                      <a:pt x="2880" y="10091"/>
                    </a:lnTo>
                    <a:lnTo>
                      <a:pt x="2400" y="10091"/>
                    </a:lnTo>
                    <a:lnTo>
                      <a:pt x="2400" y="8987"/>
                    </a:lnTo>
                    <a:lnTo>
                      <a:pt x="2880" y="8987"/>
                    </a:lnTo>
                    <a:lnTo>
                      <a:pt x="2880" y="8514"/>
                    </a:lnTo>
                    <a:lnTo>
                      <a:pt x="2400" y="8514"/>
                    </a:lnTo>
                    <a:lnTo>
                      <a:pt x="2400" y="7410"/>
                    </a:lnTo>
                    <a:lnTo>
                      <a:pt x="1680" y="7410"/>
                    </a:lnTo>
                    <a:lnTo>
                      <a:pt x="1680" y="6780"/>
                    </a:lnTo>
                    <a:lnTo>
                      <a:pt x="1200" y="6780"/>
                    </a:lnTo>
                    <a:lnTo>
                      <a:pt x="1200" y="5991"/>
                    </a:lnTo>
                    <a:lnTo>
                      <a:pt x="1680" y="5991"/>
                    </a:lnTo>
                    <a:lnTo>
                      <a:pt x="1680" y="5518"/>
                    </a:lnTo>
                    <a:lnTo>
                      <a:pt x="0" y="5518"/>
                    </a:lnTo>
                    <a:lnTo>
                      <a:pt x="0" y="4888"/>
                    </a:lnTo>
                    <a:lnTo>
                      <a:pt x="1200" y="4888"/>
                    </a:lnTo>
                    <a:lnTo>
                      <a:pt x="1200" y="3784"/>
                    </a:lnTo>
                    <a:lnTo>
                      <a:pt x="480" y="3784"/>
                    </a:lnTo>
                    <a:lnTo>
                      <a:pt x="480" y="3311"/>
                    </a:lnTo>
                    <a:lnTo>
                      <a:pt x="1200" y="3311"/>
                    </a:lnTo>
                    <a:lnTo>
                      <a:pt x="1200" y="2207"/>
                    </a:lnTo>
                    <a:lnTo>
                      <a:pt x="480" y="2207"/>
                    </a:lnTo>
                    <a:lnTo>
                      <a:pt x="480" y="1892"/>
                    </a:lnTo>
                    <a:lnTo>
                      <a:pt x="0" y="1892"/>
                    </a:lnTo>
                    <a:lnTo>
                      <a:pt x="0" y="0"/>
                    </a:lnTo>
                    <a:lnTo>
                      <a:pt x="1200" y="0"/>
                    </a:lnTo>
                    <a:lnTo>
                      <a:pt x="1200" y="788"/>
                    </a:lnTo>
                    <a:lnTo>
                      <a:pt x="3360" y="788"/>
                    </a:lnTo>
                    <a:lnTo>
                      <a:pt x="3360" y="1892"/>
                    </a:lnTo>
                    <a:lnTo>
                      <a:pt x="4560" y="1892"/>
                    </a:lnTo>
                    <a:lnTo>
                      <a:pt x="4560" y="1419"/>
                    </a:lnTo>
                    <a:lnTo>
                      <a:pt x="4560" y="1892"/>
                    </a:lnTo>
                    <a:lnTo>
                      <a:pt x="5040" y="1892"/>
                    </a:lnTo>
                    <a:lnTo>
                      <a:pt x="5040" y="2996"/>
                    </a:lnTo>
                    <a:lnTo>
                      <a:pt x="4560" y="2996"/>
                    </a:lnTo>
                    <a:lnTo>
                      <a:pt x="4560" y="3784"/>
                    </a:lnTo>
                    <a:lnTo>
                      <a:pt x="5040" y="3784"/>
                    </a:lnTo>
                    <a:lnTo>
                      <a:pt x="5040" y="4099"/>
                    </a:lnTo>
                    <a:lnTo>
                      <a:pt x="5760" y="4099"/>
                    </a:lnTo>
                    <a:lnTo>
                      <a:pt x="5760" y="3784"/>
                    </a:lnTo>
                    <a:lnTo>
                      <a:pt x="6240" y="3784"/>
                    </a:lnTo>
                    <a:lnTo>
                      <a:pt x="6240" y="3311"/>
                    </a:lnTo>
                    <a:lnTo>
                      <a:pt x="6960" y="3311"/>
                    </a:lnTo>
                    <a:lnTo>
                      <a:pt x="6960" y="2996"/>
                    </a:lnTo>
                    <a:lnTo>
                      <a:pt x="7920" y="2996"/>
                    </a:lnTo>
                    <a:lnTo>
                      <a:pt x="7920" y="3784"/>
                    </a:lnTo>
                    <a:lnTo>
                      <a:pt x="9120" y="3784"/>
                    </a:lnTo>
                    <a:lnTo>
                      <a:pt x="9120" y="2996"/>
                    </a:lnTo>
                    <a:lnTo>
                      <a:pt x="9600" y="2996"/>
                    </a:lnTo>
                    <a:lnTo>
                      <a:pt x="9600" y="2207"/>
                    </a:lnTo>
                    <a:lnTo>
                      <a:pt x="10320" y="2207"/>
                    </a:lnTo>
                    <a:lnTo>
                      <a:pt x="10320" y="1892"/>
                    </a:lnTo>
                    <a:lnTo>
                      <a:pt x="11280" y="1892"/>
                    </a:lnTo>
                    <a:lnTo>
                      <a:pt x="11280" y="2207"/>
                    </a:lnTo>
                    <a:lnTo>
                      <a:pt x="12000" y="2207"/>
                    </a:lnTo>
                    <a:lnTo>
                      <a:pt x="12000" y="2523"/>
                    </a:lnTo>
                    <a:lnTo>
                      <a:pt x="12480" y="2523"/>
                    </a:lnTo>
                    <a:lnTo>
                      <a:pt x="12480" y="3311"/>
                    </a:lnTo>
                    <a:lnTo>
                      <a:pt x="13200" y="3311"/>
                    </a:lnTo>
                    <a:lnTo>
                      <a:pt x="13200" y="4099"/>
                    </a:lnTo>
                    <a:lnTo>
                      <a:pt x="14160" y="4099"/>
                    </a:lnTo>
                    <a:lnTo>
                      <a:pt x="14160" y="4415"/>
                    </a:lnTo>
                    <a:lnTo>
                      <a:pt x="14880" y="4415"/>
                    </a:lnTo>
                    <a:lnTo>
                      <a:pt x="14880" y="4888"/>
                    </a:lnTo>
                    <a:lnTo>
                      <a:pt x="15360" y="4888"/>
                    </a:lnTo>
                    <a:lnTo>
                      <a:pt x="15360" y="5203"/>
                    </a:lnTo>
                    <a:lnTo>
                      <a:pt x="15840" y="5203"/>
                    </a:lnTo>
                    <a:lnTo>
                      <a:pt x="15840" y="5518"/>
                    </a:lnTo>
                    <a:lnTo>
                      <a:pt x="16560" y="5518"/>
                    </a:lnTo>
                    <a:lnTo>
                      <a:pt x="16560" y="5991"/>
                    </a:lnTo>
                    <a:lnTo>
                      <a:pt x="15840" y="5991"/>
                    </a:lnTo>
                    <a:lnTo>
                      <a:pt x="16560" y="5991"/>
                    </a:lnTo>
                    <a:lnTo>
                      <a:pt x="16560" y="7095"/>
                    </a:lnTo>
                    <a:lnTo>
                      <a:pt x="17040" y="7095"/>
                    </a:lnTo>
                    <a:lnTo>
                      <a:pt x="17040" y="8199"/>
                    </a:lnTo>
                    <a:lnTo>
                      <a:pt x="17760" y="8199"/>
                    </a:lnTo>
                    <a:lnTo>
                      <a:pt x="17760" y="8514"/>
                    </a:lnTo>
                    <a:lnTo>
                      <a:pt x="17040" y="8514"/>
                    </a:lnTo>
                    <a:lnTo>
                      <a:pt x="17040" y="8987"/>
                    </a:lnTo>
                    <a:lnTo>
                      <a:pt x="17760" y="8987"/>
                    </a:lnTo>
                    <a:lnTo>
                      <a:pt x="17760" y="10091"/>
                    </a:lnTo>
                    <a:lnTo>
                      <a:pt x="17040" y="10091"/>
                    </a:lnTo>
                    <a:lnTo>
                      <a:pt x="17040" y="11509"/>
                    </a:lnTo>
                    <a:lnTo>
                      <a:pt x="16560" y="11509"/>
                    </a:lnTo>
                    <a:lnTo>
                      <a:pt x="16560" y="11982"/>
                    </a:lnTo>
                    <a:lnTo>
                      <a:pt x="17040" y="11982"/>
                    </a:lnTo>
                    <a:lnTo>
                      <a:pt x="17040" y="12298"/>
                    </a:lnTo>
                    <a:lnTo>
                      <a:pt x="17760" y="12298"/>
                    </a:lnTo>
                    <a:lnTo>
                      <a:pt x="17760" y="13086"/>
                    </a:lnTo>
                    <a:lnTo>
                      <a:pt x="17040" y="13086"/>
                    </a:lnTo>
                    <a:lnTo>
                      <a:pt x="17040" y="15293"/>
                    </a:lnTo>
                    <a:lnTo>
                      <a:pt x="17760" y="15293"/>
                    </a:lnTo>
                    <a:lnTo>
                      <a:pt x="17760" y="15609"/>
                    </a:lnTo>
                    <a:lnTo>
                      <a:pt x="18240" y="15609"/>
                    </a:lnTo>
                    <a:lnTo>
                      <a:pt x="18240" y="16082"/>
                    </a:lnTo>
                    <a:lnTo>
                      <a:pt x="18720" y="16082"/>
                    </a:lnTo>
                    <a:lnTo>
                      <a:pt x="18720" y="16397"/>
                    </a:lnTo>
                    <a:lnTo>
                      <a:pt x="19440" y="16397"/>
                    </a:lnTo>
                    <a:lnTo>
                      <a:pt x="19440" y="17185"/>
                    </a:lnTo>
                    <a:lnTo>
                      <a:pt x="19920" y="17185"/>
                    </a:lnTo>
                    <a:lnTo>
                      <a:pt x="19920" y="17974"/>
                    </a:lnTo>
                    <a:lnTo>
                      <a:pt x="20400" y="17974"/>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5" name="Shape 242">
                <a:extLst>
                  <a:ext uri="{FF2B5EF4-FFF2-40B4-BE49-F238E27FC236}">
                    <a16:creationId xmlns:a16="http://schemas.microsoft.com/office/drawing/2014/main" id="{A3E56C0C-4D00-4F64-A144-66FABA8979DD}"/>
                  </a:ext>
                </a:extLst>
              </p:cNvPr>
              <p:cNvSpPr/>
              <p:nvPr/>
            </p:nvSpPr>
            <p:spPr>
              <a:xfrm>
                <a:off x="1463297" y="2030402"/>
                <a:ext cx="173461" cy="165705"/>
              </a:xfrm>
              <a:custGeom>
                <a:avLst/>
                <a:gdLst/>
                <a:ahLst/>
                <a:cxnLst>
                  <a:cxn ang="0">
                    <a:pos x="wd2" y="hd2"/>
                  </a:cxn>
                  <a:cxn ang="5400000">
                    <a:pos x="wd2" y="hd2"/>
                  </a:cxn>
                  <a:cxn ang="10800000">
                    <a:pos x="wd2" y="hd2"/>
                  </a:cxn>
                  <a:cxn ang="16200000">
                    <a:pos x="wd2" y="hd2"/>
                  </a:cxn>
                </a:cxnLst>
                <a:rect l="0" t="0" r="r" b="b"/>
                <a:pathLst>
                  <a:path w="21600" h="21600" extrusionOk="0">
                    <a:moveTo>
                      <a:pt x="17198" y="0"/>
                    </a:moveTo>
                    <a:lnTo>
                      <a:pt x="17198" y="982"/>
                    </a:lnTo>
                    <a:lnTo>
                      <a:pt x="17505" y="982"/>
                    </a:lnTo>
                    <a:lnTo>
                      <a:pt x="17505" y="701"/>
                    </a:lnTo>
                    <a:lnTo>
                      <a:pt x="17710" y="701"/>
                    </a:lnTo>
                    <a:lnTo>
                      <a:pt x="17710" y="1683"/>
                    </a:lnTo>
                    <a:lnTo>
                      <a:pt x="18222" y="1683"/>
                    </a:lnTo>
                    <a:lnTo>
                      <a:pt x="18222" y="2665"/>
                    </a:lnTo>
                    <a:lnTo>
                      <a:pt x="17915" y="2665"/>
                    </a:lnTo>
                    <a:lnTo>
                      <a:pt x="17915" y="3226"/>
                    </a:lnTo>
                    <a:lnTo>
                      <a:pt x="18222" y="3226"/>
                    </a:lnTo>
                    <a:lnTo>
                      <a:pt x="18222" y="3647"/>
                    </a:lnTo>
                    <a:lnTo>
                      <a:pt x="18427" y="3647"/>
                    </a:lnTo>
                    <a:lnTo>
                      <a:pt x="18427" y="3226"/>
                    </a:lnTo>
                    <a:lnTo>
                      <a:pt x="18734" y="3226"/>
                    </a:lnTo>
                    <a:lnTo>
                      <a:pt x="18734" y="2945"/>
                    </a:lnTo>
                    <a:lnTo>
                      <a:pt x="18938" y="2945"/>
                    </a:lnTo>
                    <a:lnTo>
                      <a:pt x="18938" y="3647"/>
                    </a:lnTo>
                    <a:lnTo>
                      <a:pt x="19143" y="3647"/>
                    </a:lnTo>
                    <a:lnTo>
                      <a:pt x="19143" y="3927"/>
                    </a:lnTo>
                    <a:lnTo>
                      <a:pt x="19655" y="3927"/>
                    </a:lnTo>
                    <a:lnTo>
                      <a:pt x="19655" y="4348"/>
                    </a:lnTo>
                    <a:lnTo>
                      <a:pt x="19860" y="4348"/>
                    </a:lnTo>
                    <a:lnTo>
                      <a:pt x="19860" y="4629"/>
                    </a:lnTo>
                    <a:lnTo>
                      <a:pt x="20372" y="4629"/>
                    </a:lnTo>
                    <a:lnTo>
                      <a:pt x="20372" y="4909"/>
                    </a:lnTo>
                    <a:lnTo>
                      <a:pt x="20679" y="4909"/>
                    </a:lnTo>
                    <a:lnTo>
                      <a:pt x="20679" y="5330"/>
                    </a:lnTo>
                    <a:lnTo>
                      <a:pt x="20883" y="5330"/>
                    </a:lnTo>
                    <a:lnTo>
                      <a:pt x="20883" y="5610"/>
                    </a:lnTo>
                    <a:lnTo>
                      <a:pt x="21088" y="5610"/>
                    </a:lnTo>
                    <a:lnTo>
                      <a:pt x="21088" y="5330"/>
                    </a:lnTo>
                    <a:lnTo>
                      <a:pt x="21395" y="5330"/>
                    </a:lnTo>
                    <a:lnTo>
                      <a:pt x="21395" y="5610"/>
                    </a:lnTo>
                    <a:lnTo>
                      <a:pt x="21600" y="5610"/>
                    </a:lnTo>
                    <a:lnTo>
                      <a:pt x="21600" y="6592"/>
                    </a:lnTo>
                    <a:lnTo>
                      <a:pt x="21395" y="6592"/>
                    </a:lnTo>
                    <a:lnTo>
                      <a:pt x="21395" y="7013"/>
                    </a:lnTo>
                    <a:lnTo>
                      <a:pt x="20883" y="7013"/>
                    </a:lnTo>
                    <a:lnTo>
                      <a:pt x="20883" y="7294"/>
                    </a:lnTo>
                    <a:lnTo>
                      <a:pt x="19143" y="7294"/>
                    </a:lnTo>
                    <a:lnTo>
                      <a:pt x="19143" y="7574"/>
                    </a:lnTo>
                    <a:lnTo>
                      <a:pt x="19655" y="7574"/>
                    </a:lnTo>
                    <a:lnTo>
                      <a:pt x="19655" y="7995"/>
                    </a:lnTo>
                    <a:lnTo>
                      <a:pt x="19860" y="7995"/>
                    </a:lnTo>
                    <a:lnTo>
                      <a:pt x="19860" y="8275"/>
                    </a:lnTo>
                    <a:lnTo>
                      <a:pt x="20167" y="8275"/>
                    </a:lnTo>
                    <a:lnTo>
                      <a:pt x="20167" y="8556"/>
                    </a:lnTo>
                    <a:lnTo>
                      <a:pt x="20372" y="8556"/>
                    </a:lnTo>
                    <a:lnTo>
                      <a:pt x="20372" y="8275"/>
                    </a:lnTo>
                    <a:lnTo>
                      <a:pt x="20679" y="8275"/>
                    </a:lnTo>
                    <a:lnTo>
                      <a:pt x="20679" y="8556"/>
                    </a:lnTo>
                    <a:lnTo>
                      <a:pt x="20372" y="8556"/>
                    </a:lnTo>
                    <a:lnTo>
                      <a:pt x="20372" y="9257"/>
                    </a:lnTo>
                    <a:lnTo>
                      <a:pt x="20167" y="9257"/>
                    </a:lnTo>
                    <a:lnTo>
                      <a:pt x="20167" y="9678"/>
                    </a:lnTo>
                    <a:lnTo>
                      <a:pt x="18938" y="9678"/>
                    </a:lnTo>
                    <a:lnTo>
                      <a:pt x="18938" y="9958"/>
                    </a:lnTo>
                    <a:lnTo>
                      <a:pt x="17505" y="9958"/>
                    </a:lnTo>
                    <a:lnTo>
                      <a:pt x="17505" y="9678"/>
                    </a:lnTo>
                    <a:lnTo>
                      <a:pt x="17198" y="9678"/>
                    </a:lnTo>
                    <a:lnTo>
                      <a:pt x="17198" y="9257"/>
                    </a:lnTo>
                    <a:lnTo>
                      <a:pt x="15560" y="9257"/>
                    </a:lnTo>
                    <a:lnTo>
                      <a:pt x="15560" y="9678"/>
                    </a:lnTo>
                    <a:lnTo>
                      <a:pt x="15253" y="9678"/>
                    </a:lnTo>
                    <a:lnTo>
                      <a:pt x="15253" y="9257"/>
                    </a:lnTo>
                    <a:lnTo>
                      <a:pt x="14536" y="9257"/>
                    </a:lnTo>
                    <a:lnTo>
                      <a:pt x="14536" y="9678"/>
                    </a:lnTo>
                    <a:lnTo>
                      <a:pt x="14332" y="9678"/>
                    </a:lnTo>
                    <a:lnTo>
                      <a:pt x="14332" y="9257"/>
                    </a:lnTo>
                    <a:lnTo>
                      <a:pt x="14127" y="9257"/>
                    </a:lnTo>
                    <a:lnTo>
                      <a:pt x="14127" y="9958"/>
                    </a:lnTo>
                    <a:lnTo>
                      <a:pt x="13820" y="9958"/>
                    </a:lnTo>
                    <a:lnTo>
                      <a:pt x="13820" y="9678"/>
                    </a:lnTo>
                    <a:lnTo>
                      <a:pt x="13820" y="9958"/>
                    </a:lnTo>
                    <a:lnTo>
                      <a:pt x="13615" y="9958"/>
                    </a:lnTo>
                    <a:lnTo>
                      <a:pt x="13615" y="10660"/>
                    </a:lnTo>
                    <a:lnTo>
                      <a:pt x="13308" y="10660"/>
                    </a:lnTo>
                    <a:lnTo>
                      <a:pt x="13308" y="10940"/>
                    </a:lnTo>
                    <a:lnTo>
                      <a:pt x="13615" y="10940"/>
                    </a:lnTo>
                    <a:lnTo>
                      <a:pt x="13615" y="11221"/>
                    </a:lnTo>
                    <a:lnTo>
                      <a:pt x="13308" y="11221"/>
                    </a:lnTo>
                    <a:lnTo>
                      <a:pt x="13308" y="11922"/>
                    </a:lnTo>
                    <a:lnTo>
                      <a:pt x="13615" y="11922"/>
                    </a:lnTo>
                    <a:lnTo>
                      <a:pt x="13615" y="12623"/>
                    </a:lnTo>
                    <a:lnTo>
                      <a:pt x="13308" y="12623"/>
                    </a:lnTo>
                    <a:lnTo>
                      <a:pt x="13308" y="13886"/>
                    </a:lnTo>
                    <a:lnTo>
                      <a:pt x="13103" y="13886"/>
                    </a:lnTo>
                    <a:lnTo>
                      <a:pt x="13103" y="14306"/>
                    </a:lnTo>
                    <a:lnTo>
                      <a:pt x="12899" y="14306"/>
                    </a:lnTo>
                    <a:lnTo>
                      <a:pt x="12899" y="13886"/>
                    </a:lnTo>
                    <a:lnTo>
                      <a:pt x="12591" y="13886"/>
                    </a:lnTo>
                    <a:lnTo>
                      <a:pt x="12591" y="14587"/>
                    </a:lnTo>
                    <a:lnTo>
                      <a:pt x="12387" y="14587"/>
                    </a:lnTo>
                    <a:lnTo>
                      <a:pt x="12387" y="15569"/>
                    </a:lnTo>
                    <a:lnTo>
                      <a:pt x="12591" y="15569"/>
                    </a:lnTo>
                    <a:lnTo>
                      <a:pt x="12591" y="15990"/>
                    </a:lnTo>
                    <a:lnTo>
                      <a:pt x="12387" y="15990"/>
                    </a:lnTo>
                    <a:lnTo>
                      <a:pt x="12387" y="16270"/>
                    </a:lnTo>
                    <a:lnTo>
                      <a:pt x="12182" y="16270"/>
                    </a:lnTo>
                    <a:lnTo>
                      <a:pt x="12182" y="16551"/>
                    </a:lnTo>
                    <a:lnTo>
                      <a:pt x="11875" y="16551"/>
                    </a:lnTo>
                    <a:lnTo>
                      <a:pt x="11875" y="16971"/>
                    </a:lnTo>
                    <a:lnTo>
                      <a:pt x="11670" y="16971"/>
                    </a:lnTo>
                    <a:lnTo>
                      <a:pt x="11670" y="17532"/>
                    </a:lnTo>
                    <a:lnTo>
                      <a:pt x="11875" y="17532"/>
                    </a:lnTo>
                    <a:lnTo>
                      <a:pt x="11875" y="17953"/>
                    </a:lnTo>
                    <a:lnTo>
                      <a:pt x="11670" y="17953"/>
                    </a:lnTo>
                    <a:lnTo>
                      <a:pt x="11670" y="18234"/>
                    </a:lnTo>
                    <a:lnTo>
                      <a:pt x="11465" y="18234"/>
                    </a:lnTo>
                    <a:lnTo>
                      <a:pt x="11465" y="19636"/>
                    </a:lnTo>
                    <a:lnTo>
                      <a:pt x="9725" y="19636"/>
                    </a:lnTo>
                    <a:lnTo>
                      <a:pt x="9725" y="19917"/>
                    </a:lnTo>
                    <a:lnTo>
                      <a:pt x="9520" y="19917"/>
                    </a:lnTo>
                    <a:lnTo>
                      <a:pt x="9520" y="20197"/>
                    </a:lnTo>
                    <a:lnTo>
                      <a:pt x="9213" y="20197"/>
                    </a:lnTo>
                    <a:lnTo>
                      <a:pt x="9213" y="20618"/>
                    </a:lnTo>
                    <a:lnTo>
                      <a:pt x="9213" y="20197"/>
                    </a:lnTo>
                    <a:lnTo>
                      <a:pt x="9009" y="20197"/>
                    </a:lnTo>
                    <a:lnTo>
                      <a:pt x="9009" y="19917"/>
                    </a:lnTo>
                    <a:lnTo>
                      <a:pt x="8804" y="19917"/>
                    </a:lnTo>
                    <a:lnTo>
                      <a:pt x="8804" y="20197"/>
                    </a:lnTo>
                    <a:lnTo>
                      <a:pt x="8497" y="20197"/>
                    </a:lnTo>
                    <a:lnTo>
                      <a:pt x="8497" y="19917"/>
                    </a:lnTo>
                    <a:lnTo>
                      <a:pt x="7985" y="19917"/>
                    </a:lnTo>
                    <a:lnTo>
                      <a:pt x="7985" y="19636"/>
                    </a:lnTo>
                    <a:lnTo>
                      <a:pt x="7780" y="19636"/>
                    </a:lnTo>
                    <a:lnTo>
                      <a:pt x="7780" y="19216"/>
                    </a:lnTo>
                    <a:lnTo>
                      <a:pt x="6552" y="19216"/>
                    </a:lnTo>
                    <a:lnTo>
                      <a:pt x="6552" y="19636"/>
                    </a:lnTo>
                    <a:lnTo>
                      <a:pt x="6040" y="19636"/>
                    </a:lnTo>
                    <a:lnTo>
                      <a:pt x="6040" y="19917"/>
                    </a:lnTo>
                    <a:lnTo>
                      <a:pt x="5835" y="19917"/>
                    </a:lnTo>
                    <a:lnTo>
                      <a:pt x="5835" y="20899"/>
                    </a:lnTo>
                    <a:lnTo>
                      <a:pt x="5323" y="20899"/>
                    </a:lnTo>
                    <a:lnTo>
                      <a:pt x="5323" y="21179"/>
                    </a:lnTo>
                    <a:lnTo>
                      <a:pt x="3890" y="21179"/>
                    </a:lnTo>
                    <a:lnTo>
                      <a:pt x="3890" y="20899"/>
                    </a:lnTo>
                    <a:lnTo>
                      <a:pt x="3685" y="20899"/>
                    </a:lnTo>
                    <a:lnTo>
                      <a:pt x="3685" y="21179"/>
                    </a:lnTo>
                    <a:lnTo>
                      <a:pt x="2969" y="21179"/>
                    </a:lnTo>
                    <a:lnTo>
                      <a:pt x="2969" y="21600"/>
                    </a:lnTo>
                    <a:lnTo>
                      <a:pt x="1945" y="21600"/>
                    </a:lnTo>
                    <a:lnTo>
                      <a:pt x="1945" y="21179"/>
                    </a:lnTo>
                    <a:lnTo>
                      <a:pt x="1740" y="21179"/>
                    </a:lnTo>
                    <a:lnTo>
                      <a:pt x="1740" y="20618"/>
                    </a:lnTo>
                    <a:lnTo>
                      <a:pt x="1228" y="20618"/>
                    </a:lnTo>
                    <a:lnTo>
                      <a:pt x="1228" y="20197"/>
                    </a:lnTo>
                    <a:lnTo>
                      <a:pt x="1024" y="20197"/>
                    </a:lnTo>
                    <a:lnTo>
                      <a:pt x="1024" y="19636"/>
                    </a:lnTo>
                    <a:lnTo>
                      <a:pt x="512" y="19636"/>
                    </a:lnTo>
                    <a:lnTo>
                      <a:pt x="512" y="18234"/>
                    </a:lnTo>
                    <a:lnTo>
                      <a:pt x="0" y="18234"/>
                    </a:lnTo>
                    <a:lnTo>
                      <a:pt x="0" y="17953"/>
                    </a:lnTo>
                    <a:lnTo>
                      <a:pt x="307" y="17953"/>
                    </a:lnTo>
                    <a:lnTo>
                      <a:pt x="307" y="17532"/>
                    </a:lnTo>
                    <a:lnTo>
                      <a:pt x="512" y="17532"/>
                    </a:lnTo>
                    <a:lnTo>
                      <a:pt x="512" y="17252"/>
                    </a:lnTo>
                    <a:lnTo>
                      <a:pt x="512" y="17953"/>
                    </a:lnTo>
                    <a:lnTo>
                      <a:pt x="717" y="17953"/>
                    </a:lnTo>
                    <a:lnTo>
                      <a:pt x="717" y="18234"/>
                    </a:lnTo>
                    <a:lnTo>
                      <a:pt x="512" y="18234"/>
                    </a:lnTo>
                    <a:lnTo>
                      <a:pt x="1024" y="18234"/>
                    </a:lnTo>
                    <a:lnTo>
                      <a:pt x="1024" y="18655"/>
                    </a:lnTo>
                    <a:lnTo>
                      <a:pt x="1740" y="18655"/>
                    </a:lnTo>
                    <a:lnTo>
                      <a:pt x="1740" y="18234"/>
                    </a:lnTo>
                    <a:lnTo>
                      <a:pt x="1945" y="18234"/>
                    </a:lnTo>
                    <a:lnTo>
                      <a:pt x="1945" y="18655"/>
                    </a:lnTo>
                    <a:lnTo>
                      <a:pt x="2457" y="18655"/>
                    </a:lnTo>
                    <a:lnTo>
                      <a:pt x="2457" y="19216"/>
                    </a:lnTo>
                    <a:lnTo>
                      <a:pt x="3378" y="19216"/>
                    </a:lnTo>
                    <a:lnTo>
                      <a:pt x="3378" y="18234"/>
                    </a:lnTo>
                    <a:lnTo>
                      <a:pt x="3685" y="18234"/>
                    </a:lnTo>
                    <a:lnTo>
                      <a:pt x="3685" y="16270"/>
                    </a:lnTo>
                    <a:lnTo>
                      <a:pt x="3890" y="16270"/>
                    </a:lnTo>
                    <a:lnTo>
                      <a:pt x="3890" y="14868"/>
                    </a:lnTo>
                    <a:lnTo>
                      <a:pt x="4607" y="14868"/>
                    </a:lnTo>
                    <a:lnTo>
                      <a:pt x="4607" y="14587"/>
                    </a:lnTo>
                    <a:lnTo>
                      <a:pt x="5630" y="14587"/>
                    </a:lnTo>
                    <a:lnTo>
                      <a:pt x="5630" y="14306"/>
                    </a:lnTo>
                    <a:lnTo>
                      <a:pt x="6552" y="14306"/>
                    </a:lnTo>
                    <a:lnTo>
                      <a:pt x="6552" y="13886"/>
                    </a:lnTo>
                    <a:lnTo>
                      <a:pt x="7268" y="13886"/>
                    </a:lnTo>
                    <a:lnTo>
                      <a:pt x="7268" y="13605"/>
                    </a:lnTo>
                    <a:lnTo>
                      <a:pt x="7780" y="13605"/>
                    </a:lnTo>
                    <a:lnTo>
                      <a:pt x="7780" y="12904"/>
                    </a:lnTo>
                    <a:lnTo>
                      <a:pt x="7985" y="12904"/>
                    </a:lnTo>
                    <a:lnTo>
                      <a:pt x="7985" y="12623"/>
                    </a:lnTo>
                    <a:lnTo>
                      <a:pt x="8292" y="12623"/>
                    </a:lnTo>
                    <a:lnTo>
                      <a:pt x="8292" y="11922"/>
                    </a:lnTo>
                    <a:lnTo>
                      <a:pt x="8497" y="11922"/>
                    </a:lnTo>
                    <a:lnTo>
                      <a:pt x="8497" y="11642"/>
                    </a:lnTo>
                    <a:lnTo>
                      <a:pt x="8804" y="11642"/>
                    </a:lnTo>
                    <a:lnTo>
                      <a:pt x="8804" y="10940"/>
                    </a:lnTo>
                    <a:lnTo>
                      <a:pt x="9009" y="10940"/>
                    </a:lnTo>
                    <a:lnTo>
                      <a:pt x="9009" y="10660"/>
                    </a:lnTo>
                    <a:lnTo>
                      <a:pt x="9213" y="10660"/>
                    </a:lnTo>
                    <a:lnTo>
                      <a:pt x="9213" y="10239"/>
                    </a:lnTo>
                    <a:lnTo>
                      <a:pt x="9520" y="10239"/>
                    </a:lnTo>
                    <a:lnTo>
                      <a:pt x="9520" y="9678"/>
                    </a:lnTo>
                    <a:lnTo>
                      <a:pt x="9725" y="9678"/>
                    </a:lnTo>
                    <a:lnTo>
                      <a:pt x="9725" y="8556"/>
                    </a:lnTo>
                    <a:lnTo>
                      <a:pt x="9930" y="8556"/>
                    </a:lnTo>
                    <a:lnTo>
                      <a:pt x="9725" y="8556"/>
                    </a:lnTo>
                    <a:lnTo>
                      <a:pt x="9725" y="7995"/>
                    </a:lnTo>
                    <a:lnTo>
                      <a:pt x="10237" y="7995"/>
                    </a:lnTo>
                    <a:lnTo>
                      <a:pt x="10237" y="8275"/>
                    </a:lnTo>
                    <a:lnTo>
                      <a:pt x="10442" y="8275"/>
                    </a:lnTo>
                    <a:lnTo>
                      <a:pt x="10442" y="8556"/>
                    </a:lnTo>
                    <a:lnTo>
                      <a:pt x="10646" y="8556"/>
                    </a:lnTo>
                    <a:lnTo>
                      <a:pt x="10646" y="9678"/>
                    </a:lnTo>
                    <a:lnTo>
                      <a:pt x="10954" y="9678"/>
                    </a:lnTo>
                    <a:lnTo>
                      <a:pt x="10954" y="9958"/>
                    </a:lnTo>
                    <a:lnTo>
                      <a:pt x="11158" y="9958"/>
                    </a:lnTo>
                    <a:lnTo>
                      <a:pt x="11158" y="10239"/>
                    </a:lnTo>
                    <a:lnTo>
                      <a:pt x="11465" y="10239"/>
                    </a:lnTo>
                    <a:lnTo>
                      <a:pt x="11465" y="10660"/>
                    </a:lnTo>
                    <a:lnTo>
                      <a:pt x="11465" y="10239"/>
                    </a:lnTo>
                    <a:lnTo>
                      <a:pt x="11670" y="10239"/>
                    </a:lnTo>
                    <a:lnTo>
                      <a:pt x="11670" y="9257"/>
                    </a:lnTo>
                    <a:lnTo>
                      <a:pt x="11875" y="9257"/>
                    </a:lnTo>
                    <a:lnTo>
                      <a:pt x="11875" y="8977"/>
                    </a:lnTo>
                    <a:lnTo>
                      <a:pt x="11670" y="8977"/>
                    </a:lnTo>
                    <a:lnTo>
                      <a:pt x="11670" y="7574"/>
                    </a:lnTo>
                    <a:lnTo>
                      <a:pt x="12182" y="7574"/>
                    </a:lnTo>
                    <a:lnTo>
                      <a:pt x="12182" y="7294"/>
                    </a:lnTo>
                    <a:lnTo>
                      <a:pt x="12387" y="7294"/>
                    </a:lnTo>
                    <a:lnTo>
                      <a:pt x="12387" y="7574"/>
                    </a:lnTo>
                    <a:lnTo>
                      <a:pt x="12182" y="7574"/>
                    </a:lnTo>
                    <a:lnTo>
                      <a:pt x="12182" y="8556"/>
                    </a:lnTo>
                    <a:lnTo>
                      <a:pt x="12387" y="8556"/>
                    </a:lnTo>
                    <a:lnTo>
                      <a:pt x="12387" y="9257"/>
                    </a:lnTo>
                    <a:lnTo>
                      <a:pt x="12899" y="9257"/>
                    </a:lnTo>
                    <a:lnTo>
                      <a:pt x="12899" y="9678"/>
                    </a:lnTo>
                    <a:lnTo>
                      <a:pt x="12899" y="8556"/>
                    </a:lnTo>
                    <a:lnTo>
                      <a:pt x="12591" y="8556"/>
                    </a:lnTo>
                    <a:lnTo>
                      <a:pt x="12899" y="8556"/>
                    </a:lnTo>
                    <a:lnTo>
                      <a:pt x="12899" y="8275"/>
                    </a:lnTo>
                    <a:lnTo>
                      <a:pt x="12591" y="8275"/>
                    </a:lnTo>
                    <a:lnTo>
                      <a:pt x="12591" y="7013"/>
                    </a:lnTo>
                    <a:lnTo>
                      <a:pt x="12899" y="7013"/>
                    </a:lnTo>
                    <a:lnTo>
                      <a:pt x="12899" y="7294"/>
                    </a:lnTo>
                    <a:lnTo>
                      <a:pt x="12899" y="7013"/>
                    </a:lnTo>
                    <a:lnTo>
                      <a:pt x="13308" y="7013"/>
                    </a:lnTo>
                    <a:lnTo>
                      <a:pt x="13308" y="6312"/>
                    </a:lnTo>
                    <a:lnTo>
                      <a:pt x="12899" y="6312"/>
                    </a:lnTo>
                    <a:lnTo>
                      <a:pt x="12899" y="5891"/>
                    </a:lnTo>
                    <a:lnTo>
                      <a:pt x="12899" y="6312"/>
                    </a:lnTo>
                    <a:lnTo>
                      <a:pt x="12387" y="6312"/>
                    </a:lnTo>
                    <a:lnTo>
                      <a:pt x="12387" y="5891"/>
                    </a:lnTo>
                    <a:lnTo>
                      <a:pt x="12591" y="5891"/>
                    </a:lnTo>
                    <a:lnTo>
                      <a:pt x="12591" y="5610"/>
                    </a:lnTo>
                    <a:lnTo>
                      <a:pt x="12899" y="5610"/>
                    </a:lnTo>
                    <a:lnTo>
                      <a:pt x="12899" y="5891"/>
                    </a:lnTo>
                    <a:lnTo>
                      <a:pt x="12899" y="5610"/>
                    </a:lnTo>
                    <a:lnTo>
                      <a:pt x="13103" y="5610"/>
                    </a:lnTo>
                    <a:lnTo>
                      <a:pt x="13103" y="5330"/>
                    </a:lnTo>
                    <a:lnTo>
                      <a:pt x="13308" y="5330"/>
                    </a:lnTo>
                    <a:lnTo>
                      <a:pt x="13308" y="4629"/>
                    </a:lnTo>
                    <a:lnTo>
                      <a:pt x="13615" y="4629"/>
                    </a:lnTo>
                    <a:lnTo>
                      <a:pt x="13615" y="4909"/>
                    </a:lnTo>
                    <a:lnTo>
                      <a:pt x="14127" y="4909"/>
                    </a:lnTo>
                    <a:lnTo>
                      <a:pt x="14127" y="4348"/>
                    </a:lnTo>
                    <a:lnTo>
                      <a:pt x="14332" y="4348"/>
                    </a:lnTo>
                    <a:lnTo>
                      <a:pt x="14332" y="2945"/>
                    </a:lnTo>
                    <a:lnTo>
                      <a:pt x="14844" y="2945"/>
                    </a:lnTo>
                    <a:lnTo>
                      <a:pt x="14844" y="2244"/>
                    </a:lnTo>
                    <a:lnTo>
                      <a:pt x="15048" y="2244"/>
                    </a:lnTo>
                    <a:lnTo>
                      <a:pt x="15048" y="1964"/>
                    </a:lnTo>
                    <a:lnTo>
                      <a:pt x="15253" y="1964"/>
                    </a:lnTo>
                    <a:lnTo>
                      <a:pt x="15253" y="1683"/>
                    </a:lnTo>
                    <a:lnTo>
                      <a:pt x="15560" y="1683"/>
                    </a:lnTo>
                    <a:lnTo>
                      <a:pt x="15560" y="982"/>
                    </a:lnTo>
                    <a:lnTo>
                      <a:pt x="15765" y="982"/>
                    </a:lnTo>
                    <a:lnTo>
                      <a:pt x="15765" y="281"/>
                    </a:lnTo>
                    <a:lnTo>
                      <a:pt x="16072" y="281"/>
                    </a:lnTo>
                    <a:lnTo>
                      <a:pt x="16072" y="0"/>
                    </a:lnTo>
                    <a:lnTo>
                      <a:pt x="16277" y="0"/>
                    </a:lnTo>
                    <a:lnTo>
                      <a:pt x="16277" y="982"/>
                    </a:lnTo>
                    <a:lnTo>
                      <a:pt x="16482" y="982"/>
                    </a:lnTo>
                    <a:lnTo>
                      <a:pt x="16482" y="0"/>
                    </a:lnTo>
                    <a:lnTo>
                      <a:pt x="17198"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6" name="Shape 243">
                <a:extLst>
                  <a:ext uri="{FF2B5EF4-FFF2-40B4-BE49-F238E27FC236}">
                    <a16:creationId xmlns:a16="http://schemas.microsoft.com/office/drawing/2014/main" id="{8FA4961D-B9A8-4795-BF47-E938805C973D}"/>
                  </a:ext>
                </a:extLst>
              </p:cNvPr>
              <p:cNvSpPr/>
              <p:nvPr/>
            </p:nvSpPr>
            <p:spPr>
              <a:xfrm>
                <a:off x="1463297" y="2030402"/>
                <a:ext cx="173461" cy="165705"/>
              </a:xfrm>
              <a:custGeom>
                <a:avLst/>
                <a:gdLst/>
                <a:ahLst/>
                <a:cxnLst>
                  <a:cxn ang="0">
                    <a:pos x="wd2" y="hd2"/>
                  </a:cxn>
                  <a:cxn ang="5400000">
                    <a:pos x="wd2" y="hd2"/>
                  </a:cxn>
                  <a:cxn ang="10800000">
                    <a:pos x="wd2" y="hd2"/>
                  </a:cxn>
                  <a:cxn ang="16200000">
                    <a:pos x="wd2" y="hd2"/>
                  </a:cxn>
                </a:cxnLst>
                <a:rect l="0" t="0" r="r" b="b"/>
                <a:pathLst>
                  <a:path w="21600" h="21600" extrusionOk="0">
                    <a:moveTo>
                      <a:pt x="17198" y="0"/>
                    </a:moveTo>
                    <a:lnTo>
                      <a:pt x="17198" y="982"/>
                    </a:lnTo>
                    <a:lnTo>
                      <a:pt x="17505" y="982"/>
                    </a:lnTo>
                    <a:lnTo>
                      <a:pt x="17505" y="701"/>
                    </a:lnTo>
                    <a:lnTo>
                      <a:pt x="17710" y="701"/>
                    </a:lnTo>
                    <a:lnTo>
                      <a:pt x="17710" y="1683"/>
                    </a:lnTo>
                    <a:lnTo>
                      <a:pt x="18222" y="1683"/>
                    </a:lnTo>
                    <a:lnTo>
                      <a:pt x="18222" y="2665"/>
                    </a:lnTo>
                    <a:lnTo>
                      <a:pt x="17915" y="2665"/>
                    </a:lnTo>
                    <a:lnTo>
                      <a:pt x="17915" y="3226"/>
                    </a:lnTo>
                    <a:lnTo>
                      <a:pt x="18222" y="3226"/>
                    </a:lnTo>
                    <a:lnTo>
                      <a:pt x="18222" y="3647"/>
                    </a:lnTo>
                    <a:lnTo>
                      <a:pt x="18427" y="3647"/>
                    </a:lnTo>
                    <a:lnTo>
                      <a:pt x="18427" y="3226"/>
                    </a:lnTo>
                    <a:lnTo>
                      <a:pt x="18734" y="3226"/>
                    </a:lnTo>
                    <a:lnTo>
                      <a:pt x="18734" y="2945"/>
                    </a:lnTo>
                    <a:lnTo>
                      <a:pt x="18938" y="2945"/>
                    </a:lnTo>
                    <a:lnTo>
                      <a:pt x="18938" y="3647"/>
                    </a:lnTo>
                    <a:lnTo>
                      <a:pt x="19143" y="3647"/>
                    </a:lnTo>
                    <a:lnTo>
                      <a:pt x="19143" y="3927"/>
                    </a:lnTo>
                    <a:lnTo>
                      <a:pt x="19655" y="3927"/>
                    </a:lnTo>
                    <a:lnTo>
                      <a:pt x="19655" y="4348"/>
                    </a:lnTo>
                    <a:lnTo>
                      <a:pt x="19860" y="4348"/>
                    </a:lnTo>
                    <a:lnTo>
                      <a:pt x="19860" y="4629"/>
                    </a:lnTo>
                    <a:lnTo>
                      <a:pt x="20372" y="4629"/>
                    </a:lnTo>
                    <a:lnTo>
                      <a:pt x="20372" y="4909"/>
                    </a:lnTo>
                    <a:lnTo>
                      <a:pt x="20679" y="4909"/>
                    </a:lnTo>
                    <a:lnTo>
                      <a:pt x="20679" y="5330"/>
                    </a:lnTo>
                    <a:lnTo>
                      <a:pt x="20883" y="5330"/>
                    </a:lnTo>
                    <a:lnTo>
                      <a:pt x="20883" y="5610"/>
                    </a:lnTo>
                    <a:lnTo>
                      <a:pt x="21088" y="5610"/>
                    </a:lnTo>
                    <a:lnTo>
                      <a:pt x="21088" y="5330"/>
                    </a:lnTo>
                    <a:lnTo>
                      <a:pt x="21395" y="5330"/>
                    </a:lnTo>
                    <a:lnTo>
                      <a:pt x="21395" y="5610"/>
                    </a:lnTo>
                    <a:lnTo>
                      <a:pt x="21600" y="5610"/>
                    </a:lnTo>
                    <a:lnTo>
                      <a:pt x="21600" y="6592"/>
                    </a:lnTo>
                    <a:lnTo>
                      <a:pt x="21395" y="6592"/>
                    </a:lnTo>
                    <a:lnTo>
                      <a:pt x="21395" y="7013"/>
                    </a:lnTo>
                    <a:lnTo>
                      <a:pt x="20883" y="7013"/>
                    </a:lnTo>
                    <a:lnTo>
                      <a:pt x="20883" y="7294"/>
                    </a:lnTo>
                    <a:lnTo>
                      <a:pt x="19143" y="7294"/>
                    </a:lnTo>
                    <a:lnTo>
                      <a:pt x="19143" y="7574"/>
                    </a:lnTo>
                    <a:lnTo>
                      <a:pt x="19655" y="7574"/>
                    </a:lnTo>
                    <a:lnTo>
                      <a:pt x="19655" y="7995"/>
                    </a:lnTo>
                    <a:lnTo>
                      <a:pt x="19860" y="7995"/>
                    </a:lnTo>
                    <a:lnTo>
                      <a:pt x="19860" y="8275"/>
                    </a:lnTo>
                    <a:lnTo>
                      <a:pt x="20167" y="8275"/>
                    </a:lnTo>
                    <a:lnTo>
                      <a:pt x="20167" y="8556"/>
                    </a:lnTo>
                    <a:lnTo>
                      <a:pt x="20372" y="8556"/>
                    </a:lnTo>
                    <a:lnTo>
                      <a:pt x="20372" y="8275"/>
                    </a:lnTo>
                    <a:lnTo>
                      <a:pt x="20679" y="8275"/>
                    </a:lnTo>
                    <a:lnTo>
                      <a:pt x="20679" y="8556"/>
                    </a:lnTo>
                    <a:lnTo>
                      <a:pt x="20372" y="8556"/>
                    </a:lnTo>
                    <a:lnTo>
                      <a:pt x="20372" y="9257"/>
                    </a:lnTo>
                    <a:lnTo>
                      <a:pt x="20167" y="9257"/>
                    </a:lnTo>
                    <a:lnTo>
                      <a:pt x="20167" y="9678"/>
                    </a:lnTo>
                    <a:lnTo>
                      <a:pt x="18938" y="9678"/>
                    </a:lnTo>
                    <a:lnTo>
                      <a:pt x="18938" y="9958"/>
                    </a:lnTo>
                    <a:lnTo>
                      <a:pt x="17505" y="9958"/>
                    </a:lnTo>
                    <a:lnTo>
                      <a:pt x="17505" y="9678"/>
                    </a:lnTo>
                    <a:lnTo>
                      <a:pt x="17198" y="9678"/>
                    </a:lnTo>
                    <a:lnTo>
                      <a:pt x="17198" y="9257"/>
                    </a:lnTo>
                    <a:lnTo>
                      <a:pt x="15560" y="9257"/>
                    </a:lnTo>
                    <a:lnTo>
                      <a:pt x="15560" y="9678"/>
                    </a:lnTo>
                    <a:lnTo>
                      <a:pt x="15253" y="9678"/>
                    </a:lnTo>
                    <a:lnTo>
                      <a:pt x="15253" y="9257"/>
                    </a:lnTo>
                    <a:lnTo>
                      <a:pt x="14536" y="9257"/>
                    </a:lnTo>
                    <a:lnTo>
                      <a:pt x="14536" y="9678"/>
                    </a:lnTo>
                    <a:lnTo>
                      <a:pt x="14332" y="9678"/>
                    </a:lnTo>
                    <a:lnTo>
                      <a:pt x="14332" y="9257"/>
                    </a:lnTo>
                    <a:lnTo>
                      <a:pt x="14127" y="9257"/>
                    </a:lnTo>
                    <a:lnTo>
                      <a:pt x="14127" y="9958"/>
                    </a:lnTo>
                    <a:lnTo>
                      <a:pt x="13820" y="9958"/>
                    </a:lnTo>
                    <a:lnTo>
                      <a:pt x="13820" y="9678"/>
                    </a:lnTo>
                    <a:lnTo>
                      <a:pt x="13820" y="9958"/>
                    </a:lnTo>
                    <a:lnTo>
                      <a:pt x="13615" y="9958"/>
                    </a:lnTo>
                    <a:lnTo>
                      <a:pt x="13615" y="10660"/>
                    </a:lnTo>
                    <a:lnTo>
                      <a:pt x="13308" y="10660"/>
                    </a:lnTo>
                    <a:lnTo>
                      <a:pt x="13308" y="10940"/>
                    </a:lnTo>
                    <a:lnTo>
                      <a:pt x="13615" y="10940"/>
                    </a:lnTo>
                    <a:lnTo>
                      <a:pt x="13615" y="11221"/>
                    </a:lnTo>
                    <a:lnTo>
                      <a:pt x="13308" y="11221"/>
                    </a:lnTo>
                    <a:lnTo>
                      <a:pt x="13308" y="11922"/>
                    </a:lnTo>
                    <a:lnTo>
                      <a:pt x="13615" y="11922"/>
                    </a:lnTo>
                    <a:lnTo>
                      <a:pt x="13615" y="12623"/>
                    </a:lnTo>
                    <a:lnTo>
                      <a:pt x="13308" y="12623"/>
                    </a:lnTo>
                    <a:lnTo>
                      <a:pt x="13308" y="13886"/>
                    </a:lnTo>
                    <a:lnTo>
                      <a:pt x="13103" y="13886"/>
                    </a:lnTo>
                    <a:lnTo>
                      <a:pt x="13103" y="14306"/>
                    </a:lnTo>
                    <a:lnTo>
                      <a:pt x="12899" y="14306"/>
                    </a:lnTo>
                    <a:lnTo>
                      <a:pt x="12899" y="13886"/>
                    </a:lnTo>
                    <a:lnTo>
                      <a:pt x="12591" y="13886"/>
                    </a:lnTo>
                    <a:lnTo>
                      <a:pt x="12591" y="14587"/>
                    </a:lnTo>
                    <a:lnTo>
                      <a:pt x="12387" y="14587"/>
                    </a:lnTo>
                    <a:lnTo>
                      <a:pt x="12387" y="15569"/>
                    </a:lnTo>
                    <a:lnTo>
                      <a:pt x="12591" y="15569"/>
                    </a:lnTo>
                    <a:lnTo>
                      <a:pt x="12591" y="15990"/>
                    </a:lnTo>
                    <a:lnTo>
                      <a:pt x="12387" y="15990"/>
                    </a:lnTo>
                    <a:lnTo>
                      <a:pt x="12387" y="16270"/>
                    </a:lnTo>
                    <a:lnTo>
                      <a:pt x="12182" y="16270"/>
                    </a:lnTo>
                    <a:lnTo>
                      <a:pt x="12182" y="16551"/>
                    </a:lnTo>
                    <a:lnTo>
                      <a:pt x="11875" y="16551"/>
                    </a:lnTo>
                    <a:lnTo>
                      <a:pt x="11875" y="16971"/>
                    </a:lnTo>
                    <a:lnTo>
                      <a:pt x="11670" y="16971"/>
                    </a:lnTo>
                    <a:lnTo>
                      <a:pt x="11670" y="17532"/>
                    </a:lnTo>
                    <a:lnTo>
                      <a:pt x="11875" y="17532"/>
                    </a:lnTo>
                    <a:lnTo>
                      <a:pt x="11875" y="17953"/>
                    </a:lnTo>
                    <a:lnTo>
                      <a:pt x="11670" y="17953"/>
                    </a:lnTo>
                    <a:lnTo>
                      <a:pt x="11670" y="18234"/>
                    </a:lnTo>
                    <a:lnTo>
                      <a:pt x="11465" y="18234"/>
                    </a:lnTo>
                    <a:lnTo>
                      <a:pt x="11465" y="19636"/>
                    </a:lnTo>
                    <a:lnTo>
                      <a:pt x="9725" y="19636"/>
                    </a:lnTo>
                    <a:lnTo>
                      <a:pt x="9725" y="19917"/>
                    </a:lnTo>
                    <a:lnTo>
                      <a:pt x="9520" y="19917"/>
                    </a:lnTo>
                    <a:lnTo>
                      <a:pt x="9520" y="20197"/>
                    </a:lnTo>
                    <a:lnTo>
                      <a:pt x="9213" y="20197"/>
                    </a:lnTo>
                    <a:lnTo>
                      <a:pt x="9213" y="20618"/>
                    </a:lnTo>
                    <a:lnTo>
                      <a:pt x="9213" y="20197"/>
                    </a:lnTo>
                    <a:lnTo>
                      <a:pt x="9009" y="20197"/>
                    </a:lnTo>
                    <a:lnTo>
                      <a:pt x="9009" y="19917"/>
                    </a:lnTo>
                    <a:lnTo>
                      <a:pt x="8804" y="19917"/>
                    </a:lnTo>
                    <a:lnTo>
                      <a:pt x="8804" y="20197"/>
                    </a:lnTo>
                    <a:lnTo>
                      <a:pt x="8497" y="20197"/>
                    </a:lnTo>
                    <a:lnTo>
                      <a:pt x="8497" y="19917"/>
                    </a:lnTo>
                    <a:lnTo>
                      <a:pt x="7985" y="19917"/>
                    </a:lnTo>
                    <a:lnTo>
                      <a:pt x="7985" y="19636"/>
                    </a:lnTo>
                    <a:lnTo>
                      <a:pt x="7780" y="19636"/>
                    </a:lnTo>
                    <a:lnTo>
                      <a:pt x="7780" y="19216"/>
                    </a:lnTo>
                    <a:lnTo>
                      <a:pt x="6552" y="19216"/>
                    </a:lnTo>
                    <a:lnTo>
                      <a:pt x="6552" y="19636"/>
                    </a:lnTo>
                    <a:lnTo>
                      <a:pt x="6040" y="19636"/>
                    </a:lnTo>
                    <a:lnTo>
                      <a:pt x="6040" y="19917"/>
                    </a:lnTo>
                    <a:lnTo>
                      <a:pt x="5835" y="19917"/>
                    </a:lnTo>
                    <a:lnTo>
                      <a:pt x="5835" y="20899"/>
                    </a:lnTo>
                    <a:lnTo>
                      <a:pt x="5323" y="20899"/>
                    </a:lnTo>
                    <a:lnTo>
                      <a:pt x="5323" y="21179"/>
                    </a:lnTo>
                    <a:lnTo>
                      <a:pt x="3890" y="21179"/>
                    </a:lnTo>
                    <a:lnTo>
                      <a:pt x="3890" y="20899"/>
                    </a:lnTo>
                    <a:lnTo>
                      <a:pt x="3685" y="20899"/>
                    </a:lnTo>
                    <a:lnTo>
                      <a:pt x="3685" y="21179"/>
                    </a:lnTo>
                    <a:lnTo>
                      <a:pt x="2969" y="21179"/>
                    </a:lnTo>
                    <a:lnTo>
                      <a:pt x="2969" y="21600"/>
                    </a:lnTo>
                    <a:lnTo>
                      <a:pt x="1945" y="21600"/>
                    </a:lnTo>
                    <a:lnTo>
                      <a:pt x="1945" y="21179"/>
                    </a:lnTo>
                    <a:lnTo>
                      <a:pt x="1740" y="21179"/>
                    </a:lnTo>
                    <a:lnTo>
                      <a:pt x="1740" y="20618"/>
                    </a:lnTo>
                    <a:lnTo>
                      <a:pt x="1228" y="20618"/>
                    </a:lnTo>
                    <a:lnTo>
                      <a:pt x="1228" y="20197"/>
                    </a:lnTo>
                    <a:lnTo>
                      <a:pt x="1024" y="20197"/>
                    </a:lnTo>
                    <a:lnTo>
                      <a:pt x="1024" y="19636"/>
                    </a:lnTo>
                    <a:lnTo>
                      <a:pt x="512" y="19636"/>
                    </a:lnTo>
                    <a:lnTo>
                      <a:pt x="512" y="18234"/>
                    </a:lnTo>
                    <a:lnTo>
                      <a:pt x="0" y="18234"/>
                    </a:lnTo>
                    <a:lnTo>
                      <a:pt x="0" y="17953"/>
                    </a:lnTo>
                    <a:lnTo>
                      <a:pt x="307" y="17953"/>
                    </a:lnTo>
                    <a:lnTo>
                      <a:pt x="307" y="17532"/>
                    </a:lnTo>
                    <a:lnTo>
                      <a:pt x="512" y="17532"/>
                    </a:lnTo>
                    <a:lnTo>
                      <a:pt x="512" y="17252"/>
                    </a:lnTo>
                    <a:lnTo>
                      <a:pt x="512" y="17953"/>
                    </a:lnTo>
                    <a:lnTo>
                      <a:pt x="717" y="17953"/>
                    </a:lnTo>
                    <a:lnTo>
                      <a:pt x="717" y="18234"/>
                    </a:lnTo>
                    <a:lnTo>
                      <a:pt x="512" y="18234"/>
                    </a:lnTo>
                    <a:lnTo>
                      <a:pt x="1024" y="18234"/>
                    </a:lnTo>
                    <a:lnTo>
                      <a:pt x="1024" y="18655"/>
                    </a:lnTo>
                    <a:lnTo>
                      <a:pt x="1740" y="18655"/>
                    </a:lnTo>
                    <a:lnTo>
                      <a:pt x="1740" y="18234"/>
                    </a:lnTo>
                    <a:lnTo>
                      <a:pt x="1945" y="18234"/>
                    </a:lnTo>
                    <a:lnTo>
                      <a:pt x="1945" y="18655"/>
                    </a:lnTo>
                    <a:lnTo>
                      <a:pt x="2457" y="18655"/>
                    </a:lnTo>
                    <a:lnTo>
                      <a:pt x="2457" y="19216"/>
                    </a:lnTo>
                    <a:lnTo>
                      <a:pt x="3378" y="19216"/>
                    </a:lnTo>
                    <a:lnTo>
                      <a:pt x="3378" y="18234"/>
                    </a:lnTo>
                    <a:lnTo>
                      <a:pt x="3685" y="18234"/>
                    </a:lnTo>
                    <a:lnTo>
                      <a:pt x="3685" y="16270"/>
                    </a:lnTo>
                    <a:lnTo>
                      <a:pt x="3890" y="16270"/>
                    </a:lnTo>
                    <a:lnTo>
                      <a:pt x="3890" y="14868"/>
                    </a:lnTo>
                    <a:lnTo>
                      <a:pt x="4607" y="14868"/>
                    </a:lnTo>
                    <a:lnTo>
                      <a:pt x="4607" y="14587"/>
                    </a:lnTo>
                    <a:lnTo>
                      <a:pt x="5630" y="14587"/>
                    </a:lnTo>
                    <a:lnTo>
                      <a:pt x="5630" y="14306"/>
                    </a:lnTo>
                    <a:lnTo>
                      <a:pt x="6552" y="14306"/>
                    </a:lnTo>
                    <a:lnTo>
                      <a:pt x="6552" y="13886"/>
                    </a:lnTo>
                    <a:lnTo>
                      <a:pt x="7268" y="13886"/>
                    </a:lnTo>
                    <a:lnTo>
                      <a:pt x="7268" y="13605"/>
                    </a:lnTo>
                    <a:lnTo>
                      <a:pt x="7780" y="13605"/>
                    </a:lnTo>
                    <a:lnTo>
                      <a:pt x="7780" y="12904"/>
                    </a:lnTo>
                    <a:lnTo>
                      <a:pt x="7985" y="12904"/>
                    </a:lnTo>
                    <a:lnTo>
                      <a:pt x="7985" y="12623"/>
                    </a:lnTo>
                    <a:lnTo>
                      <a:pt x="8292" y="12623"/>
                    </a:lnTo>
                    <a:lnTo>
                      <a:pt x="8292" y="11922"/>
                    </a:lnTo>
                    <a:lnTo>
                      <a:pt x="8497" y="11922"/>
                    </a:lnTo>
                    <a:lnTo>
                      <a:pt x="8497" y="11642"/>
                    </a:lnTo>
                    <a:lnTo>
                      <a:pt x="8804" y="11642"/>
                    </a:lnTo>
                    <a:lnTo>
                      <a:pt x="8804" y="10940"/>
                    </a:lnTo>
                    <a:lnTo>
                      <a:pt x="9009" y="10940"/>
                    </a:lnTo>
                    <a:lnTo>
                      <a:pt x="9009" y="10660"/>
                    </a:lnTo>
                    <a:lnTo>
                      <a:pt x="9213" y="10660"/>
                    </a:lnTo>
                    <a:lnTo>
                      <a:pt x="9213" y="10239"/>
                    </a:lnTo>
                    <a:lnTo>
                      <a:pt x="9520" y="10239"/>
                    </a:lnTo>
                    <a:lnTo>
                      <a:pt x="9520" y="9678"/>
                    </a:lnTo>
                    <a:lnTo>
                      <a:pt x="9725" y="9678"/>
                    </a:lnTo>
                    <a:lnTo>
                      <a:pt x="9725" y="8556"/>
                    </a:lnTo>
                    <a:lnTo>
                      <a:pt x="9930" y="8556"/>
                    </a:lnTo>
                    <a:lnTo>
                      <a:pt x="9725" y="8556"/>
                    </a:lnTo>
                    <a:lnTo>
                      <a:pt x="9725" y="7995"/>
                    </a:lnTo>
                    <a:lnTo>
                      <a:pt x="10237" y="7995"/>
                    </a:lnTo>
                    <a:lnTo>
                      <a:pt x="10237" y="8275"/>
                    </a:lnTo>
                    <a:lnTo>
                      <a:pt x="10442" y="8275"/>
                    </a:lnTo>
                    <a:lnTo>
                      <a:pt x="10442" y="8556"/>
                    </a:lnTo>
                    <a:lnTo>
                      <a:pt x="10646" y="8556"/>
                    </a:lnTo>
                    <a:lnTo>
                      <a:pt x="10646" y="9678"/>
                    </a:lnTo>
                    <a:lnTo>
                      <a:pt x="10954" y="9678"/>
                    </a:lnTo>
                    <a:lnTo>
                      <a:pt x="10954" y="9958"/>
                    </a:lnTo>
                    <a:lnTo>
                      <a:pt x="11158" y="9958"/>
                    </a:lnTo>
                    <a:lnTo>
                      <a:pt x="11158" y="10239"/>
                    </a:lnTo>
                    <a:lnTo>
                      <a:pt x="11465" y="10239"/>
                    </a:lnTo>
                    <a:lnTo>
                      <a:pt x="11465" y="10660"/>
                    </a:lnTo>
                    <a:lnTo>
                      <a:pt x="11465" y="10239"/>
                    </a:lnTo>
                    <a:lnTo>
                      <a:pt x="11670" y="10239"/>
                    </a:lnTo>
                    <a:lnTo>
                      <a:pt x="11670" y="9257"/>
                    </a:lnTo>
                    <a:lnTo>
                      <a:pt x="11875" y="9257"/>
                    </a:lnTo>
                    <a:lnTo>
                      <a:pt x="11875" y="8977"/>
                    </a:lnTo>
                    <a:lnTo>
                      <a:pt x="11670" y="8977"/>
                    </a:lnTo>
                    <a:lnTo>
                      <a:pt x="11670" y="7574"/>
                    </a:lnTo>
                    <a:lnTo>
                      <a:pt x="12182" y="7574"/>
                    </a:lnTo>
                    <a:lnTo>
                      <a:pt x="12182" y="7294"/>
                    </a:lnTo>
                    <a:lnTo>
                      <a:pt x="12387" y="7294"/>
                    </a:lnTo>
                    <a:lnTo>
                      <a:pt x="12387" y="7574"/>
                    </a:lnTo>
                    <a:lnTo>
                      <a:pt x="12182" y="7574"/>
                    </a:lnTo>
                    <a:lnTo>
                      <a:pt x="12182" y="8556"/>
                    </a:lnTo>
                    <a:lnTo>
                      <a:pt x="12387" y="8556"/>
                    </a:lnTo>
                    <a:lnTo>
                      <a:pt x="12387" y="9257"/>
                    </a:lnTo>
                    <a:lnTo>
                      <a:pt x="12899" y="9257"/>
                    </a:lnTo>
                    <a:lnTo>
                      <a:pt x="12899" y="9678"/>
                    </a:lnTo>
                    <a:lnTo>
                      <a:pt x="12899" y="8556"/>
                    </a:lnTo>
                    <a:lnTo>
                      <a:pt x="12591" y="8556"/>
                    </a:lnTo>
                    <a:lnTo>
                      <a:pt x="12899" y="8556"/>
                    </a:lnTo>
                    <a:lnTo>
                      <a:pt x="12899" y="8275"/>
                    </a:lnTo>
                    <a:lnTo>
                      <a:pt x="12591" y="8275"/>
                    </a:lnTo>
                    <a:lnTo>
                      <a:pt x="12591" y="7013"/>
                    </a:lnTo>
                    <a:lnTo>
                      <a:pt x="12899" y="7013"/>
                    </a:lnTo>
                    <a:lnTo>
                      <a:pt x="12899" y="7294"/>
                    </a:lnTo>
                    <a:lnTo>
                      <a:pt x="12899" y="7013"/>
                    </a:lnTo>
                    <a:lnTo>
                      <a:pt x="13308" y="7013"/>
                    </a:lnTo>
                    <a:lnTo>
                      <a:pt x="13308" y="6312"/>
                    </a:lnTo>
                    <a:lnTo>
                      <a:pt x="12899" y="6312"/>
                    </a:lnTo>
                    <a:lnTo>
                      <a:pt x="12899" y="5891"/>
                    </a:lnTo>
                    <a:lnTo>
                      <a:pt x="12899" y="6312"/>
                    </a:lnTo>
                    <a:lnTo>
                      <a:pt x="12387" y="6312"/>
                    </a:lnTo>
                    <a:lnTo>
                      <a:pt x="12387" y="5891"/>
                    </a:lnTo>
                    <a:lnTo>
                      <a:pt x="12591" y="5891"/>
                    </a:lnTo>
                    <a:lnTo>
                      <a:pt x="12591" y="5610"/>
                    </a:lnTo>
                    <a:lnTo>
                      <a:pt x="12899" y="5610"/>
                    </a:lnTo>
                    <a:lnTo>
                      <a:pt x="12899" y="5891"/>
                    </a:lnTo>
                    <a:lnTo>
                      <a:pt x="12899" y="5610"/>
                    </a:lnTo>
                    <a:lnTo>
                      <a:pt x="13103" y="5610"/>
                    </a:lnTo>
                    <a:lnTo>
                      <a:pt x="13103" y="5330"/>
                    </a:lnTo>
                    <a:lnTo>
                      <a:pt x="13308" y="5330"/>
                    </a:lnTo>
                    <a:lnTo>
                      <a:pt x="13308" y="4629"/>
                    </a:lnTo>
                    <a:lnTo>
                      <a:pt x="13615" y="4629"/>
                    </a:lnTo>
                    <a:lnTo>
                      <a:pt x="13615" y="4909"/>
                    </a:lnTo>
                    <a:lnTo>
                      <a:pt x="14127" y="4909"/>
                    </a:lnTo>
                    <a:lnTo>
                      <a:pt x="14127" y="4348"/>
                    </a:lnTo>
                    <a:lnTo>
                      <a:pt x="14332" y="4348"/>
                    </a:lnTo>
                    <a:lnTo>
                      <a:pt x="14332" y="2945"/>
                    </a:lnTo>
                    <a:lnTo>
                      <a:pt x="14844" y="2945"/>
                    </a:lnTo>
                    <a:lnTo>
                      <a:pt x="14844" y="2244"/>
                    </a:lnTo>
                    <a:lnTo>
                      <a:pt x="15048" y="2244"/>
                    </a:lnTo>
                    <a:lnTo>
                      <a:pt x="15048" y="1964"/>
                    </a:lnTo>
                    <a:lnTo>
                      <a:pt x="15253" y="1964"/>
                    </a:lnTo>
                    <a:lnTo>
                      <a:pt x="15253" y="1683"/>
                    </a:lnTo>
                    <a:lnTo>
                      <a:pt x="15560" y="1683"/>
                    </a:lnTo>
                    <a:lnTo>
                      <a:pt x="15560" y="982"/>
                    </a:lnTo>
                    <a:lnTo>
                      <a:pt x="15765" y="982"/>
                    </a:lnTo>
                    <a:lnTo>
                      <a:pt x="15765" y="281"/>
                    </a:lnTo>
                    <a:lnTo>
                      <a:pt x="16072" y="281"/>
                    </a:lnTo>
                    <a:lnTo>
                      <a:pt x="16072" y="0"/>
                    </a:lnTo>
                    <a:lnTo>
                      <a:pt x="16277" y="0"/>
                    </a:lnTo>
                    <a:lnTo>
                      <a:pt x="16277" y="982"/>
                    </a:lnTo>
                    <a:lnTo>
                      <a:pt x="16482" y="982"/>
                    </a:lnTo>
                    <a:lnTo>
                      <a:pt x="16482" y="0"/>
                    </a:lnTo>
                    <a:lnTo>
                      <a:pt x="17198"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7" name="Shape 244">
                <a:extLst>
                  <a:ext uri="{FF2B5EF4-FFF2-40B4-BE49-F238E27FC236}">
                    <a16:creationId xmlns:a16="http://schemas.microsoft.com/office/drawing/2014/main" id="{89CD58A4-BB47-41FC-855F-1187489B2CEC}"/>
                  </a:ext>
                </a:extLst>
              </p:cNvPr>
              <p:cNvSpPr/>
              <p:nvPr/>
            </p:nvSpPr>
            <p:spPr>
              <a:xfrm>
                <a:off x="1080209" y="796235"/>
                <a:ext cx="568058" cy="288369"/>
              </a:xfrm>
              <a:custGeom>
                <a:avLst/>
                <a:gdLst/>
                <a:ahLst/>
                <a:cxnLst>
                  <a:cxn ang="0">
                    <a:pos x="wd2" y="hd2"/>
                  </a:cxn>
                  <a:cxn ang="5400000">
                    <a:pos x="wd2" y="hd2"/>
                  </a:cxn>
                  <a:cxn ang="10800000">
                    <a:pos x="wd2" y="hd2"/>
                  </a:cxn>
                  <a:cxn ang="16200000">
                    <a:pos x="wd2" y="hd2"/>
                  </a:cxn>
                </a:cxnLst>
                <a:rect l="0" t="0" r="r" b="b"/>
                <a:pathLst>
                  <a:path w="21600" h="21600" extrusionOk="0">
                    <a:moveTo>
                      <a:pt x="7471" y="0"/>
                    </a:moveTo>
                    <a:lnTo>
                      <a:pt x="7533" y="0"/>
                    </a:lnTo>
                    <a:lnTo>
                      <a:pt x="7533" y="161"/>
                    </a:lnTo>
                    <a:lnTo>
                      <a:pt x="7690" y="161"/>
                    </a:lnTo>
                    <a:lnTo>
                      <a:pt x="7690" y="403"/>
                    </a:lnTo>
                    <a:lnTo>
                      <a:pt x="8065" y="403"/>
                    </a:lnTo>
                    <a:lnTo>
                      <a:pt x="8065" y="725"/>
                    </a:lnTo>
                    <a:lnTo>
                      <a:pt x="8596" y="725"/>
                    </a:lnTo>
                    <a:lnTo>
                      <a:pt x="8596" y="967"/>
                    </a:lnTo>
                    <a:lnTo>
                      <a:pt x="8721" y="967"/>
                    </a:lnTo>
                    <a:lnTo>
                      <a:pt x="8721" y="1128"/>
                    </a:lnTo>
                    <a:lnTo>
                      <a:pt x="9096" y="1128"/>
                    </a:lnTo>
                    <a:lnTo>
                      <a:pt x="9096" y="1290"/>
                    </a:lnTo>
                    <a:lnTo>
                      <a:pt x="9409" y="1290"/>
                    </a:lnTo>
                    <a:lnTo>
                      <a:pt x="9409" y="1531"/>
                    </a:lnTo>
                    <a:lnTo>
                      <a:pt x="9690" y="1531"/>
                    </a:lnTo>
                    <a:lnTo>
                      <a:pt x="9690" y="2660"/>
                    </a:lnTo>
                    <a:lnTo>
                      <a:pt x="9753" y="2660"/>
                    </a:lnTo>
                    <a:lnTo>
                      <a:pt x="9753" y="3224"/>
                    </a:lnTo>
                    <a:lnTo>
                      <a:pt x="9909" y="3224"/>
                    </a:lnTo>
                    <a:lnTo>
                      <a:pt x="9909" y="3385"/>
                    </a:lnTo>
                    <a:lnTo>
                      <a:pt x="10065" y="3385"/>
                    </a:lnTo>
                    <a:lnTo>
                      <a:pt x="10065" y="3627"/>
                    </a:lnTo>
                    <a:lnTo>
                      <a:pt x="10128" y="3627"/>
                    </a:lnTo>
                    <a:lnTo>
                      <a:pt x="10128" y="3788"/>
                    </a:lnTo>
                    <a:lnTo>
                      <a:pt x="10284" y="3788"/>
                    </a:lnTo>
                    <a:lnTo>
                      <a:pt x="10284" y="3627"/>
                    </a:lnTo>
                    <a:lnTo>
                      <a:pt x="10347" y="3627"/>
                    </a:lnTo>
                    <a:lnTo>
                      <a:pt x="10347" y="3788"/>
                    </a:lnTo>
                    <a:lnTo>
                      <a:pt x="10441" y="3788"/>
                    </a:lnTo>
                    <a:lnTo>
                      <a:pt x="10441" y="4030"/>
                    </a:lnTo>
                    <a:lnTo>
                      <a:pt x="10659" y="4030"/>
                    </a:lnTo>
                    <a:lnTo>
                      <a:pt x="10659" y="4191"/>
                    </a:lnTo>
                    <a:lnTo>
                      <a:pt x="10722" y="4191"/>
                    </a:lnTo>
                    <a:lnTo>
                      <a:pt x="10722" y="4030"/>
                    </a:lnTo>
                    <a:lnTo>
                      <a:pt x="11034" y="4030"/>
                    </a:lnTo>
                    <a:lnTo>
                      <a:pt x="11034" y="3788"/>
                    </a:lnTo>
                    <a:lnTo>
                      <a:pt x="11159" y="3788"/>
                    </a:lnTo>
                    <a:lnTo>
                      <a:pt x="11159" y="3627"/>
                    </a:lnTo>
                    <a:lnTo>
                      <a:pt x="11535" y="3627"/>
                    </a:lnTo>
                    <a:lnTo>
                      <a:pt x="11535" y="3385"/>
                    </a:lnTo>
                    <a:lnTo>
                      <a:pt x="11628" y="3385"/>
                    </a:lnTo>
                    <a:lnTo>
                      <a:pt x="11628" y="3627"/>
                    </a:lnTo>
                    <a:lnTo>
                      <a:pt x="11628" y="3385"/>
                    </a:lnTo>
                    <a:lnTo>
                      <a:pt x="12285" y="3385"/>
                    </a:lnTo>
                    <a:lnTo>
                      <a:pt x="12285" y="3627"/>
                    </a:lnTo>
                    <a:lnTo>
                      <a:pt x="12347" y="3627"/>
                    </a:lnTo>
                    <a:lnTo>
                      <a:pt x="12347" y="3788"/>
                    </a:lnTo>
                    <a:lnTo>
                      <a:pt x="12441" y="3788"/>
                    </a:lnTo>
                    <a:lnTo>
                      <a:pt x="12441" y="3627"/>
                    </a:lnTo>
                    <a:lnTo>
                      <a:pt x="12816" y="3627"/>
                    </a:lnTo>
                    <a:lnTo>
                      <a:pt x="12816" y="3788"/>
                    </a:lnTo>
                    <a:lnTo>
                      <a:pt x="12879" y="3788"/>
                    </a:lnTo>
                    <a:lnTo>
                      <a:pt x="12879" y="4030"/>
                    </a:lnTo>
                    <a:lnTo>
                      <a:pt x="12941" y="4030"/>
                    </a:lnTo>
                    <a:lnTo>
                      <a:pt x="12941" y="4191"/>
                    </a:lnTo>
                    <a:lnTo>
                      <a:pt x="13035" y="4191"/>
                    </a:lnTo>
                    <a:lnTo>
                      <a:pt x="13035" y="4352"/>
                    </a:lnTo>
                    <a:lnTo>
                      <a:pt x="13473" y="4352"/>
                    </a:lnTo>
                    <a:lnTo>
                      <a:pt x="13473" y="4594"/>
                    </a:lnTo>
                    <a:lnTo>
                      <a:pt x="13535" y="4594"/>
                    </a:lnTo>
                    <a:lnTo>
                      <a:pt x="13535" y="5158"/>
                    </a:lnTo>
                    <a:lnTo>
                      <a:pt x="13691" y="5158"/>
                    </a:lnTo>
                    <a:lnTo>
                      <a:pt x="13691" y="5319"/>
                    </a:lnTo>
                    <a:lnTo>
                      <a:pt x="13754" y="5319"/>
                    </a:lnTo>
                    <a:lnTo>
                      <a:pt x="13754" y="5561"/>
                    </a:lnTo>
                    <a:lnTo>
                      <a:pt x="13910" y="5561"/>
                    </a:lnTo>
                    <a:lnTo>
                      <a:pt x="13910" y="5722"/>
                    </a:lnTo>
                    <a:lnTo>
                      <a:pt x="14504" y="5722"/>
                    </a:lnTo>
                    <a:lnTo>
                      <a:pt x="14504" y="5884"/>
                    </a:lnTo>
                    <a:lnTo>
                      <a:pt x="14942" y="5884"/>
                    </a:lnTo>
                    <a:lnTo>
                      <a:pt x="14942" y="6125"/>
                    </a:lnTo>
                    <a:lnTo>
                      <a:pt x="15161" y="6125"/>
                    </a:lnTo>
                    <a:lnTo>
                      <a:pt x="15161" y="5884"/>
                    </a:lnTo>
                    <a:lnTo>
                      <a:pt x="15317" y="5884"/>
                    </a:lnTo>
                    <a:lnTo>
                      <a:pt x="15317" y="6125"/>
                    </a:lnTo>
                    <a:lnTo>
                      <a:pt x="15536" y="6125"/>
                    </a:lnTo>
                    <a:lnTo>
                      <a:pt x="15536" y="5884"/>
                    </a:lnTo>
                    <a:lnTo>
                      <a:pt x="15755" y="5884"/>
                    </a:lnTo>
                    <a:lnTo>
                      <a:pt x="15755" y="5722"/>
                    </a:lnTo>
                    <a:lnTo>
                      <a:pt x="16067" y="5722"/>
                    </a:lnTo>
                    <a:lnTo>
                      <a:pt x="16067" y="5561"/>
                    </a:lnTo>
                    <a:lnTo>
                      <a:pt x="16130" y="5561"/>
                    </a:lnTo>
                    <a:lnTo>
                      <a:pt x="16130" y="5722"/>
                    </a:lnTo>
                    <a:lnTo>
                      <a:pt x="16192" y="5722"/>
                    </a:lnTo>
                    <a:lnTo>
                      <a:pt x="16192" y="5561"/>
                    </a:lnTo>
                    <a:lnTo>
                      <a:pt x="16411" y="5561"/>
                    </a:lnTo>
                    <a:lnTo>
                      <a:pt x="16411" y="5319"/>
                    </a:lnTo>
                    <a:lnTo>
                      <a:pt x="16880" y="5319"/>
                    </a:lnTo>
                    <a:lnTo>
                      <a:pt x="16880" y="5158"/>
                    </a:lnTo>
                    <a:lnTo>
                      <a:pt x="17005" y="5158"/>
                    </a:lnTo>
                    <a:lnTo>
                      <a:pt x="17005" y="4755"/>
                    </a:lnTo>
                    <a:lnTo>
                      <a:pt x="17099" y="4755"/>
                    </a:lnTo>
                    <a:lnTo>
                      <a:pt x="17099" y="4594"/>
                    </a:lnTo>
                    <a:lnTo>
                      <a:pt x="17255" y="4594"/>
                    </a:lnTo>
                    <a:lnTo>
                      <a:pt x="17255" y="4352"/>
                    </a:lnTo>
                    <a:lnTo>
                      <a:pt x="17318" y="4352"/>
                    </a:lnTo>
                    <a:lnTo>
                      <a:pt x="17318" y="4191"/>
                    </a:lnTo>
                    <a:lnTo>
                      <a:pt x="17599" y="4191"/>
                    </a:lnTo>
                    <a:lnTo>
                      <a:pt x="17599" y="4030"/>
                    </a:lnTo>
                    <a:lnTo>
                      <a:pt x="17693" y="4030"/>
                    </a:lnTo>
                    <a:lnTo>
                      <a:pt x="17693" y="3788"/>
                    </a:lnTo>
                    <a:lnTo>
                      <a:pt x="18130" y="3788"/>
                    </a:lnTo>
                    <a:lnTo>
                      <a:pt x="18130" y="4030"/>
                    </a:lnTo>
                    <a:lnTo>
                      <a:pt x="18287" y="4030"/>
                    </a:lnTo>
                    <a:lnTo>
                      <a:pt x="18287" y="4191"/>
                    </a:lnTo>
                    <a:lnTo>
                      <a:pt x="18412" y="4191"/>
                    </a:lnTo>
                    <a:lnTo>
                      <a:pt x="18412" y="4352"/>
                    </a:lnTo>
                    <a:lnTo>
                      <a:pt x="18505" y="4352"/>
                    </a:lnTo>
                    <a:lnTo>
                      <a:pt x="18505" y="4594"/>
                    </a:lnTo>
                    <a:lnTo>
                      <a:pt x="18880" y="4594"/>
                    </a:lnTo>
                    <a:lnTo>
                      <a:pt x="18880" y="4352"/>
                    </a:lnTo>
                    <a:lnTo>
                      <a:pt x="19005" y="4352"/>
                    </a:lnTo>
                    <a:lnTo>
                      <a:pt x="19005" y="4191"/>
                    </a:lnTo>
                    <a:lnTo>
                      <a:pt x="19162" y="4191"/>
                    </a:lnTo>
                    <a:lnTo>
                      <a:pt x="19162" y="4352"/>
                    </a:lnTo>
                    <a:lnTo>
                      <a:pt x="19381" y="4352"/>
                    </a:lnTo>
                    <a:lnTo>
                      <a:pt x="19381" y="4594"/>
                    </a:lnTo>
                    <a:lnTo>
                      <a:pt x="19474" y="4594"/>
                    </a:lnTo>
                    <a:lnTo>
                      <a:pt x="19474" y="4755"/>
                    </a:lnTo>
                    <a:lnTo>
                      <a:pt x="19381" y="4755"/>
                    </a:lnTo>
                    <a:lnTo>
                      <a:pt x="19381" y="4916"/>
                    </a:lnTo>
                    <a:lnTo>
                      <a:pt x="19318" y="4916"/>
                    </a:lnTo>
                    <a:lnTo>
                      <a:pt x="19318" y="5319"/>
                    </a:lnTo>
                    <a:lnTo>
                      <a:pt x="19224" y="5319"/>
                    </a:lnTo>
                    <a:lnTo>
                      <a:pt x="19224" y="5561"/>
                    </a:lnTo>
                    <a:lnTo>
                      <a:pt x="19162" y="5561"/>
                    </a:lnTo>
                    <a:lnTo>
                      <a:pt x="19162" y="5884"/>
                    </a:lnTo>
                    <a:lnTo>
                      <a:pt x="19099" y="5884"/>
                    </a:lnTo>
                    <a:lnTo>
                      <a:pt x="19099" y="6448"/>
                    </a:lnTo>
                    <a:lnTo>
                      <a:pt x="19005" y="6448"/>
                    </a:lnTo>
                    <a:lnTo>
                      <a:pt x="19005" y="6851"/>
                    </a:lnTo>
                    <a:lnTo>
                      <a:pt x="18943" y="6851"/>
                    </a:lnTo>
                    <a:lnTo>
                      <a:pt x="18943" y="7254"/>
                    </a:lnTo>
                    <a:lnTo>
                      <a:pt x="18880" y="7254"/>
                    </a:lnTo>
                    <a:lnTo>
                      <a:pt x="18880" y="7979"/>
                    </a:lnTo>
                    <a:lnTo>
                      <a:pt x="18630" y="7979"/>
                    </a:lnTo>
                    <a:lnTo>
                      <a:pt x="18630" y="8382"/>
                    </a:lnTo>
                    <a:lnTo>
                      <a:pt x="18568" y="8382"/>
                    </a:lnTo>
                    <a:lnTo>
                      <a:pt x="18568" y="8543"/>
                    </a:lnTo>
                    <a:lnTo>
                      <a:pt x="18724" y="8543"/>
                    </a:lnTo>
                    <a:lnTo>
                      <a:pt x="18724" y="8785"/>
                    </a:lnTo>
                    <a:lnTo>
                      <a:pt x="18787" y="8785"/>
                    </a:lnTo>
                    <a:lnTo>
                      <a:pt x="18787" y="8946"/>
                    </a:lnTo>
                    <a:lnTo>
                      <a:pt x="18880" y="8946"/>
                    </a:lnTo>
                    <a:lnTo>
                      <a:pt x="18880" y="9188"/>
                    </a:lnTo>
                    <a:lnTo>
                      <a:pt x="18943" y="9188"/>
                    </a:lnTo>
                    <a:lnTo>
                      <a:pt x="18943" y="8946"/>
                    </a:lnTo>
                    <a:lnTo>
                      <a:pt x="19005" y="8946"/>
                    </a:lnTo>
                    <a:lnTo>
                      <a:pt x="19005" y="8785"/>
                    </a:lnTo>
                    <a:lnTo>
                      <a:pt x="19474" y="8785"/>
                    </a:lnTo>
                    <a:lnTo>
                      <a:pt x="19474" y="8543"/>
                    </a:lnTo>
                    <a:lnTo>
                      <a:pt x="19537" y="8543"/>
                    </a:lnTo>
                    <a:lnTo>
                      <a:pt x="19537" y="8785"/>
                    </a:lnTo>
                    <a:lnTo>
                      <a:pt x="19693" y="8785"/>
                    </a:lnTo>
                    <a:lnTo>
                      <a:pt x="19693" y="8946"/>
                    </a:lnTo>
                    <a:lnTo>
                      <a:pt x="19818" y="8946"/>
                    </a:lnTo>
                    <a:lnTo>
                      <a:pt x="19818" y="9188"/>
                    </a:lnTo>
                    <a:lnTo>
                      <a:pt x="19912" y="9188"/>
                    </a:lnTo>
                    <a:lnTo>
                      <a:pt x="19912" y="8946"/>
                    </a:lnTo>
                    <a:lnTo>
                      <a:pt x="19975" y="8946"/>
                    </a:lnTo>
                    <a:lnTo>
                      <a:pt x="19975" y="8785"/>
                    </a:lnTo>
                    <a:lnTo>
                      <a:pt x="20037" y="8785"/>
                    </a:lnTo>
                    <a:lnTo>
                      <a:pt x="20037" y="8543"/>
                    </a:lnTo>
                    <a:lnTo>
                      <a:pt x="20131" y="8543"/>
                    </a:lnTo>
                    <a:lnTo>
                      <a:pt x="20131" y="8382"/>
                    </a:lnTo>
                    <a:lnTo>
                      <a:pt x="20631" y="8382"/>
                    </a:lnTo>
                    <a:lnTo>
                      <a:pt x="20631" y="8543"/>
                    </a:lnTo>
                    <a:lnTo>
                      <a:pt x="20725" y="8543"/>
                    </a:lnTo>
                    <a:lnTo>
                      <a:pt x="20725" y="8785"/>
                    </a:lnTo>
                    <a:lnTo>
                      <a:pt x="20787" y="8785"/>
                    </a:lnTo>
                    <a:lnTo>
                      <a:pt x="20787" y="8946"/>
                    </a:lnTo>
                    <a:lnTo>
                      <a:pt x="21006" y="8946"/>
                    </a:lnTo>
                    <a:lnTo>
                      <a:pt x="21006" y="9188"/>
                    </a:lnTo>
                    <a:lnTo>
                      <a:pt x="21100" y="9188"/>
                    </a:lnTo>
                    <a:lnTo>
                      <a:pt x="21100" y="9349"/>
                    </a:lnTo>
                    <a:lnTo>
                      <a:pt x="21162" y="9349"/>
                    </a:lnTo>
                    <a:lnTo>
                      <a:pt x="21162" y="9752"/>
                    </a:lnTo>
                    <a:lnTo>
                      <a:pt x="21444" y="9752"/>
                    </a:lnTo>
                    <a:lnTo>
                      <a:pt x="21444" y="9913"/>
                    </a:lnTo>
                    <a:lnTo>
                      <a:pt x="21537" y="9913"/>
                    </a:lnTo>
                    <a:lnTo>
                      <a:pt x="21537" y="10075"/>
                    </a:lnTo>
                    <a:lnTo>
                      <a:pt x="21444" y="10075"/>
                    </a:lnTo>
                    <a:lnTo>
                      <a:pt x="21444" y="10316"/>
                    </a:lnTo>
                    <a:lnTo>
                      <a:pt x="21537" y="10316"/>
                    </a:lnTo>
                    <a:lnTo>
                      <a:pt x="21537" y="10478"/>
                    </a:lnTo>
                    <a:lnTo>
                      <a:pt x="21444" y="10478"/>
                    </a:lnTo>
                    <a:lnTo>
                      <a:pt x="21537" y="10478"/>
                    </a:lnTo>
                    <a:lnTo>
                      <a:pt x="21537" y="10639"/>
                    </a:lnTo>
                    <a:lnTo>
                      <a:pt x="21444" y="10639"/>
                    </a:lnTo>
                    <a:lnTo>
                      <a:pt x="21537" y="10639"/>
                    </a:lnTo>
                    <a:lnTo>
                      <a:pt x="21537" y="10881"/>
                    </a:lnTo>
                    <a:lnTo>
                      <a:pt x="21600" y="10881"/>
                    </a:lnTo>
                    <a:lnTo>
                      <a:pt x="21600" y="11042"/>
                    </a:lnTo>
                    <a:lnTo>
                      <a:pt x="21537" y="11042"/>
                    </a:lnTo>
                    <a:lnTo>
                      <a:pt x="21537" y="11284"/>
                    </a:lnTo>
                    <a:lnTo>
                      <a:pt x="21444" y="11284"/>
                    </a:lnTo>
                    <a:lnTo>
                      <a:pt x="21444" y="11445"/>
                    </a:lnTo>
                    <a:lnTo>
                      <a:pt x="21319" y="11445"/>
                    </a:lnTo>
                    <a:lnTo>
                      <a:pt x="21319" y="11606"/>
                    </a:lnTo>
                    <a:lnTo>
                      <a:pt x="21225" y="11606"/>
                    </a:lnTo>
                    <a:lnTo>
                      <a:pt x="21225" y="11284"/>
                    </a:lnTo>
                    <a:lnTo>
                      <a:pt x="21162" y="11284"/>
                    </a:lnTo>
                    <a:lnTo>
                      <a:pt x="21162" y="11042"/>
                    </a:lnTo>
                    <a:lnTo>
                      <a:pt x="21006" y="11042"/>
                    </a:lnTo>
                    <a:lnTo>
                      <a:pt x="21006" y="10881"/>
                    </a:lnTo>
                    <a:lnTo>
                      <a:pt x="20725" y="10881"/>
                    </a:lnTo>
                    <a:lnTo>
                      <a:pt x="20725" y="11042"/>
                    </a:lnTo>
                    <a:lnTo>
                      <a:pt x="20725" y="10881"/>
                    </a:lnTo>
                    <a:lnTo>
                      <a:pt x="20412" y="10881"/>
                    </a:lnTo>
                    <a:lnTo>
                      <a:pt x="20412" y="11042"/>
                    </a:lnTo>
                    <a:lnTo>
                      <a:pt x="20350" y="11042"/>
                    </a:lnTo>
                    <a:lnTo>
                      <a:pt x="20350" y="11284"/>
                    </a:lnTo>
                    <a:lnTo>
                      <a:pt x="20287" y="11284"/>
                    </a:lnTo>
                    <a:lnTo>
                      <a:pt x="20287" y="11445"/>
                    </a:lnTo>
                    <a:lnTo>
                      <a:pt x="19912" y="11445"/>
                    </a:lnTo>
                    <a:lnTo>
                      <a:pt x="19912" y="11848"/>
                    </a:lnTo>
                    <a:lnTo>
                      <a:pt x="19474" y="11848"/>
                    </a:lnTo>
                    <a:lnTo>
                      <a:pt x="19474" y="12009"/>
                    </a:lnTo>
                    <a:lnTo>
                      <a:pt x="19318" y="12009"/>
                    </a:lnTo>
                    <a:lnTo>
                      <a:pt x="19318" y="12170"/>
                    </a:lnTo>
                    <a:lnTo>
                      <a:pt x="19162" y="12170"/>
                    </a:lnTo>
                    <a:lnTo>
                      <a:pt x="19162" y="12573"/>
                    </a:lnTo>
                    <a:lnTo>
                      <a:pt x="19099" y="12573"/>
                    </a:lnTo>
                    <a:lnTo>
                      <a:pt x="19099" y="12976"/>
                    </a:lnTo>
                    <a:lnTo>
                      <a:pt x="19162" y="12976"/>
                    </a:lnTo>
                    <a:lnTo>
                      <a:pt x="19099" y="12976"/>
                    </a:lnTo>
                    <a:lnTo>
                      <a:pt x="19099" y="13137"/>
                    </a:lnTo>
                    <a:lnTo>
                      <a:pt x="18943" y="13137"/>
                    </a:lnTo>
                    <a:lnTo>
                      <a:pt x="18943" y="13379"/>
                    </a:lnTo>
                    <a:lnTo>
                      <a:pt x="18880" y="13379"/>
                    </a:lnTo>
                    <a:lnTo>
                      <a:pt x="18880" y="13540"/>
                    </a:lnTo>
                    <a:lnTo>
                      <a:pt x="18787" y="13540"/>
                    </a:lnTo>
                    <a:lnTo>
                      <a:pt x="18787" y="13701"/>
                    </a:lnTo>
                    <a:lnTo>
                      <a:pt x="17911" y="13701"/>
                    </a:lnTo>
                    <a:lnTo>
                      <a:pt x="17911" y="14346"/>
                    </a:lnTo>
                    <a:lnTo>
                      <a:pt x="17818" y="14346"/>
                    </a:lnTo>
                    <a:lnTo>
                      <a:pt x="17818" y="14507"/>
                    </a:lnTo>
                    <a:lnTo>
                      <a:pt x="17693" y="14507"/>
                    </a:lnTo>
                    <a:lnTo>
                      <a:pt x="17693" y="14669"/>
                    </a:lnTo>
                    <a:lnTo>
                      <a:pt x="17536" y="14669"/>
                    </a:lnTo>
                    <a:lnTo>
                      <a:pt x="17536" y="14910"/>
                    </a:lnTo>
                    <a:lnTo>
                      <a:pt x="17380" y="14910"/>
                    </a:lnTo>
                    <a:lnTo>
                      <a:pt x="17380" y="15072"/>
                    </a:lnTo>
                    <a:lnTo>
                      <a:pt x="17005" y="15072"/>
                    </a:lnTo>
                    <a:lnTo>
                      <a:pt x="17005" y="14910"/>
                    </a:lnTo>
                    <a:lnTo>
                      <a:pt x="16724" y="14910"/>
                    </a:lnTo>
                    <a:lnTo>
                      <a:pt x="16724" y="14669"/>
                    </a:lnTo>
                    <a:lnTo>
                      <a:pt x="16661" y="14669"/>
                    </a:lnTo>
                    <a:lnTo>
                      <a:pt x="16661" y="14507"/>
                    </a:lnTo>
                    <a:lnTo>
                      <a:pt x="16130" y="14507"/>
                    </a:lnTo>
                    <a:lnTo>
                      <a:pt x="16130" y="14669"/>
                    </a:lnTo>
                    <a:lnTo>
                      <a:pt x="16067" y="14669"/>
                    </a:lnTo>
                    <a:lnTo>
                      <a:pt x="16067" y="14910"/>
                    </a:lnTo>
                    <a:lnTo>
                      <a:pt x="15973" y="14910"/>
                    </a:lnTo>
                    <a:lnTo>
                      <a:pt x="15973" y="15475"/>
                    </a:lnTo>
                    <a:lnTo>
                      <a:pt x="15911" y="15475"/>
                    </a:lnTo>
                    <a:lnTo>
                      <a:pt x="15911" y="15636"/>
                    </a:lnTo>
                    <a:lnTo>
                      <a:pt x="15848" y="15636"/>
                    </a:lnTo>
                    <a:lnTo>
                      <a:pt x="15848" y="16039"/>
                    </a:lnTo>
                    <a:lnTo>
                      <a:pt x="15911" y="16039"/>
                    </a:lnTo>
                    <a:lnTo>
                      <a:pt x="15911" y="16200"/>
                    </a:lnTo>
                    <a:lnTo>
                      <a:pt x="15973" y="16200"/>
                    </a:lnTo>
                    <a:lnTo>
                      <a:pt x="15973" y="16603"/>
                    </a:lnTo>
                    <a:lnTo>
                      <a:pt x="16192" y="16603"/>
                    </a:lnTo>
                    <a:lnTo>
                      <a:pt x="16192" y="17006"/>
                    </a:lnTo>
                    <a:lnTo>
                      <a:pt x="16286" y="17006"/>
                    </a:lnTo>
                    <a:lnTo>
                      <a:pt x="16286" y="17167"/>
                    </a:lnTo>
                    <a:lnTo>
                      <a:pt x="16130" y="17167"/>
                    </a:lnTo>
                    <a:lnTo>
                      <a:pt x="16130" y="17328"/>
                    </a:lnTo>
                    <a:lnTo>
                      <a:pt x="16067" y="17328"/>
                    </a:lnTo>
                    <a:lnTo>
                      <a:pt x="16067" y="17570"/>
                    </a:lnTo>
                    <a:lnTo>
                      <a:pt x="15973" y="17570"/>
                    </a:lnTo>
                    <a:lnTo>
                      <a:pt x="15973" y="17731"/>
                    </a:lnTo>
                    <a:lnTo>
                      <a:pt x="15755" y="17731"/>
                    </a:lnTo>
                    <a:lnTo>
                      <a:pt x="15755" y="17973"/>
                    </a:lnTo>
                    <a:lnTo>
                      <a:pt x="15598" y="17973"/>
                    </a:lnTo>
                    <a:lnTo>
                      <a:pt x="15598" y="18134"/>
                    </a:lnTo>
                    <a:lnTo>
                      <a:pt x="15536" y="18134"/>
                    </a:lnTo>
                    <a:lnTo>
                      <a:pt x="15536" y="18296"/>
                    </a:lnTo>
                    <a:lnTo>
                      <a:pt x="15473" y="18296"/>
                    </a:lnTo>
                    <a:lnTo>
                      <a:pt x="15473" y="18537"/>
                    </a:lnTo>
                    <a:lnTo>
                      <a:pt x="15379" y="18537"/>
                    </a:lnTo>
                    <a:lnTo>
                      <a:pt x="15379" y="18699"/>
                    </a:lnTo>
                    <a:lnTo>
                      <a:pt x="15317" y="18699"/>
                    </a:lnTo>
                    <a:lnTo>
                      <a:pt x="15317" y="18860"/>
                    </a:lnTo>
                    <a:lnTo>
                      <a:pt x="15254" y="18860"/>
                    </a:lnTo>
                    <a:lnTo>
                      <a:pt x="15254" y="19101"/>
                    </a:lnTo>
                    <a:lnTo>
                      <a:pt x="15161" y="19101"/>
                    </a:lnTo>
                    <a:lnTo>
                      <a:pt x="15161" y="19263"/>
                    </a:lnTo>
                    <a:lnTo>
                      <a:pt x="15098" y="19263"/>
                    </a:lnTo>
                    <a:lnTo>
                      <a:pt x="15098" y="19504"/>
                    </a:lnTo>
                    <a:lnTo>
                      <a:pt x="14723" y="19504"/>
                    </a:lnTo>
                    <a:lnTo>
                      <a:pt x="14723" y="19666"/>
                    </a:lnTo>
                    <a:lnTo>
                      <a:pt x="14567" y="19666"/>
                    </a:lnTo>
                    <a:lnTo>
                      <a:pt x="14567" y="19827"/>
                    </a:lnTo>
                    <a:lnTo>
                      <a:pt x="14129" y="19827"/>
                    </a:lnTo>
                    <a:lnTo>
                      <a:pt x="14129" y="20069"/>
                    </a:lnTo>
                    <a:lnTo>
                      <a:pt x="14129" y="19827"/>
                    </a:lnTo>
                    <a:lnTo>
                      <a:pt x="13098" y="19827"/>
                    </a:lnTo>
                    <a:lnTo>
                      <a:pt x="13098" y="20069"/>
                    </a:lnTo>
                    <a:lnTo>
                      <a:pt x="12879" y="20069"/>
                    </a:lnTo>
                    <a:lnTo>
                      <a:pt x="12879" y="20230"/>
                    </a:lnTo>
                    <a:lnTo>
                      <a:pt x="12566" y="20230"/>
                    </a:lnTo>
                    <a:lnTo>
                      <a:pt x="12566" y="20391"/>
                    </a:lnTo>
                    <a:lnTo>
                      <a:pt x="12441" y="20391"/>
                    </a:lnTo>
                    <a:lnTo>
                      <a:pt x="12441" y="20633"/>
                    </a:lnTo>
                    <a:lnTo>
                      <a:pt x="12222" y="20633"/>
                    </a:lnTo>
                    <a:lnTo>
                      <a:pt x="12222" y="20794"/>
                    </a:lnTo>
                    <a:lnTo>
                      <a:pt x="12066" y="20794"/>
                    </a:lnTo>
                    <a:lnTo>
                      <a:pt x="12066" y="20955"/>
                    </a:lnTo>
                    <a:lnTo>
                      <a:pt x="11847" y="20955"/>
                    </a:lnTo>
                    <a:lnTo>
                      <a:pt x="11847" y="21197"/>
                    </a:lnTo>
                    <a:lnTo>
                      <a:pt x="11753" y="21197"/>
                    </a:lnTo>
                    <a:lnTo>
                      <a:pt x="11753" y="21358"/>
                    </a:lnTo>
                    <a:lnTo>
                      <a:pt x="11628" y="21358"/>
                    </a:lnTo>
                    <a:lnTo>
                      <a:pt x="11628" y="21600"/>
                    </a:lnTo>
                    <a:lnTo>
                      <a:pt x="11410" y="21600"/>
                    </a:lnTo>
                    <a:lnTo>
                      <a:pt x="11410" y="21358"/>
                    </a:lnTo>
                    <a:lnTo>
                      <a:pt x="11253" y="21358"/>
                    </a:lnTo>
                    <a:lnTo>
                      <a:pt x="11253" y="20955"/>
                    </a:lnTo>
                    <a:lnTo>
                      <a:pt x="10941" y="20955"/>
                    </a:lnTo>
                    <a:lnTo>
                      <a:pt x="10941" y="21197"/>
                    </a:lnTo>
                    <a:lnTo>
                      <a:pt x="10816" y="21197"/>
                    </a:lnTo>
                    <a:lnTo>
                      <a:pt x="10816" y="20955"/>
                    </a:lnTo>
                    <a:lnTo>
                      <a:pt x="10347" y="20955"/>
                    </a:lnTo>
                    <a:lnTo>
                      <a:pt x="10347" y="20794"/>
                    </a:lnTo>
                    <a:lnTo>
                      <a:pt x="10222" y="20794"/>
                    </a:lnTo>
                    <a:lnTo>
                      <a:pt x="10222" y="20633"/>
                    </a:lnTo>
                    <a:lnTo>
                      <a:pt x="10065" y="20633"/>
                    </a:lnTo>
                    <a:lnTo>
                      <a:pt x="10065" y="20391"/>
                    </a:lnTo>
                    <a:lnTo>
                      <a:pt x="9690" y="20391"/>
                    </a:lnTo>
                    <a:lnTo>
                      <a:pt x="9690" y="20230"/>
                    </a:lnTo>
                    <a:lnTo>
                      <a:pt x="9534" y="20230"/>
                    </a:lnTo>
                    <a:lnTo>
                      <a:pt x="9534" y="20069"/>
                    </a:lnTo>
                    <a:lnTo>
                      <a:pt x="9471" y="20069"/>
                    </a:lnTo>
                    <a:lnTo>
                      <a:pt x="9471" y="19827"/>
                    </a:lnTo>
                    <a:lnTo>
                      <a:pt x="9409" y="19827"/>
                    </a:lnTo>
                    <a:lnTo>
                      <a:pt x="9409" y="19666"/>
                    </a:lnTo>
                    <a:lnTo>
                      <a:pt x="9096" y="19666"/>
                    </a:lnTo>
                    <a:lnTo>
                      <a:pt x="9096" y="19504"/>
                    </a:lnTo>
                    <a:lnTo>
                      <a:pt x="6814" y="19504"/>
                    </a:lnTo>
                    <a:lnTo>
                      <a:pt x="6814" y="19263"/>
                    </a:lnTo>
                    <a:lnTo>
                      <a:pt x="6377" y="19263"/>
                    </a:lnTo>
                    <a:lnTo>
                      <a:pt x="6377" y="19101"/>
                    </a:lnTo>
                    <a:lnTo>
                      <a:pt x="6283" y="19101"/>
                    </a:lnTo>
                    <a:lnTo>
                      <a:pt x="6283" y="19263"/>
                    </a:lnTo>
                    <a:lnTo>
                      <a:pt x="5783" y="19263"/>
                    </a:lnTo>
                    <a:lnTo>
                      <a:pt x="5783" y="18860"/>
                    </a:lnTo>
                    <a:lnTo>
                      <a:pt x="5689" y="18860"/>
                    </a:lnTo>
                    <a:lnTo>
                      <a:pt x="5689" y="18699"/>
                    </a:lnTo>
                    <a:lnTo>
                      <a:pt x="5627" y="18699"/>
                    </a:lnTo>
                    <a:lnTo>
                      <a:pt x="5627" y="18537"/>
                    </a:lnTo>
                    <a:lnTo>
                      <a:pt x="5564" y="18537"/>
                    </a:lnTo>
                    <a:lnTo>
                      <a:pt x="5564" y="18296"/>
                    </a:lnTo>
                    <a:lnTo>
                      <a:pt x="5470" y="18296"/>
                    </a:lnTo>
                    <a:lnTo>
                      <a:pt x="5470" y="18134"/>
                    </a:lnTo>
                    <a:lnTo>
                      <a:pt x="5408" y="18134"/>
                    </a:lnTo>
                    <a:lnTo>
                      <a:pt x="5408" y="17570"/>
                    </a:lnTo>
                    <a:lnTo>
                      <a:pt x="5314" y="17570"/>
                    </a:lnTo>
                    <a:lnTo>
                      <a:pt x="5314" y="17006"/>
                    </a:lnTo>
                    <a:lnTo>
                      <a:pt x="5252" y="17006"/>
                    </a:lnTo>
                    <a:lnTo>
                      <a:pt x="5252" y="16764"/>
                    </a:lnTo>
                    <a:lnTo>
                      <a:pt x="5189" y="16764"/>
                    </a:lnTo>
                    <a:lnTo>
                      <a:pt x="5189" y="16603"/>
                    </a:lnTo>
                    <a:lnTo>
                      <a:pt x="5095" y="16603"/>
                    </a:lnTo>
                    <a:lnTo>
                      <a:pt x="5095" y="16039"/>
                    </a:lnTo>
                    <a:lnTo>
                      <a:pt x="5033" y="16039"/>
                    </a:lnTo>
                    <a:lnTo>
                      <a:pt x="5033" y="16200"/>
                    </a:lnTo>
                    <a:lnTo>
                      <a:pt x="4814" y="16200"/>
                    </a:lnTo>
                    <a:lnTo>
                      <a:pt x="4814" y="16039"/>
                    </a:lnTo>
                    <a:lnTo>
                      <a:pt x="4658" y="16039"/>
                    </a:lnTo>
                    <a:lnTo>
                      <a:pt x="4658" y="15797"/>
                    </a:lnTo>
                    <a:lnTo>
                      <a:pt x="4595" y="15797"/>
                    </a:lnTo>
                    <a:lnTo>
                      <a:pt x="4595" y="15636"/>
                    </a:lnTo>
                    <a:lnTo>
                      <a:pt x="4376" y="15636"/>
                    </a:lnTo>
                    <a:lnTo>
                      <a:pt x="4376" y="15475"/>
                    </a:lnTo>
                    <a:lnTo>
                      <a:pt x="4282" y="15475"/>
                    </a:lnTo>
                    <a:lnTo>
                      <a:pt x="4282" y="15233"/>
                    </a:lnTo>
                    <a:lnTo>
                      <a:pt x="4220" y="15233"/>
                    </a:lnTo>
                    <a:lnTo>
                      <a:pt x="4220" y="15072"/>
                    </a:lnTo>
                    <a:lnTo>
                      <a:pt x="4064" y="15072"/>
                    </a:lnTo>
                    <a:lnTo>
                      <a:pt x="4064" y="14910"/>
                    </a:lnTo>
                    <a:lnTo>
                      <a:pt x="4001" y="14910"/>
                    </a:lnTo>
                    <a:lnTo>
                      <a:pt x="4001" y="14669"/>
                    </a:lnTo>
                    <a:lnTo>
                      <a:pt x="3782" y="14669"/>
                    </a:lnTo>
                    <a:lnTo>
                      <a:pt x="3782" y="14507"/>
                    </a:lnTo>
                    <a:lnTo>
                      <a:pt x="2532" y="14507"/>
                    </a:lnTo>
                    <a:lnTo>
                      <a:pt x="2532" y="14346"/>
                    </a:lnTo>
                    <a:lnTo>
                      <a:pt x="2282" y="14346"/>
                    </a:lnTo>
                    <a:lnTo>
                      <a:pt x="2282" y="14104"/>
                    </a:lnTo>
                    <a:lnTo>
                      <a:pt x="2157" y="14104"/>
                    </a:lnTo>
                    <a:lnTo>
                      <a:pt x="2157" y="14346"/>
                    </a:lnTo>
                    <a:lnTo>
                      <a:pt x="2063" y="14346"/>
                    </a:lnTo>
                    <a:lnTo>
                      <a:pt x="2063" y="13943"/>
                    </a:lnTo>
                    <a:lnTo>
                      <a:pt x="2001" y="13943"/>
                    </a:lnTo>
                    <a:lnTo>
                      <a:pt x="2001" y="13540"/>
                    </a:lnTo>
                    <a:lnTo>
                      <a:pt x="1938" y="13540"/>
                    </a:lnTo>
                    <a:lnTo>
                      <a:pt x="1938" y="13379"/>
                    </a:lnTo>
                    <a:lnTo>
                      <a:pt x="2001" y="13379"/>
                    </a:lnTo>
                    <a:lnTo>
                      <a:pt x="2001" y="12976"/>
                    </a:lnTo>
                    <a:lnTo>
                      <a:pt x="2063" y="12976"/>
                    </a:lnTo>
                    <a:lnTo>
                      <a:pt x="2063" y="12573"/>
                    </a:lnTo>
                    <a:lnTo>
                      <a:pt x="2157" y="12573"/>
                    </a:lnTo>
                    <a:lnTo>
                      <a:pt x="2157" y="12009"/>
                    </a:lnTo>
                    <a:lnTo>
                      <a:pt x="2063" y="12009"/>
                    </a:lnTo>
                    <a:lnTo>
                      <a:pt x="2063" y="11848"/>
                    </a:lnTo>
                    <a:lnTo>
                      <a:pt x="2157" y="11848"/>
                    </a:lnTo>
                    <a:lnTo>
                      <a:pt x="2157" y="11606"/>
                    </a:lnTo>
                    <a:lnTo>
                      <a:pt x="2219" y="11606"/>
                    </a:lnTo>
                    <a:lnTo>
                      <a:pt x="2219" y="11042"/>
                    </a:lnTo>
                    <a:lnTo>
                      <a:pt x="2157" y="11042"/>
                    </a:lnTo>
                    <a:lnTo>
                      <a:pt x="2157" y="10639"/>
                    </a:lnTo>
                    <a:lnTo>
                      <a:pt x="2063" y="10639"/>
                    </a:lnTo>
                    <a:lnTo>
                      <a:pt x="2063" y="10478"/>
                    </a:lnTo>
                    <a:lnTo>
                      <a:pt x="2001" y="10478"/>
                    </a:lnTo>
                    <a:lnTo>
                      <a:pt x="2001" y="10316"/>
                    </a:lnTo>
                    <a:lnTo>
                      <a:pt x="1938" y="10316"/>
                    </a:lnTo>
                    <a:lnTo>
                      <a:pt x="1938" y="10075"/>
                    </a:lnTo>
                    <a:lnTo>
                      <a:pt x="1844" y="10075"/>
                    </a:lnTo>
                    <a:lnTo>
                      <a:pt x="1844" y="9752"/>
                    </a:lnTo>
                    <a:lnTo>
                      <a:pt x="1782" y="9752"/>
                    </a:lnTo>
                    <a:lnTo>
                      <a:pt x="1782" y="9349"/>
                    </a:lnTo>
                    <a:lnTo>
                      <a:pt x="1688" y="9349"/>
                    </a:lnTo>
                    <a:lnTo>
                      <a:pt x="1688" y="9188"/>
                    </a:lnTo>
                    <a:lnTo>
                      <a:pt x="1625" y="9188"/>
                    </a:lnTo>
                    <a:lnTo>
                      <a:pt x="1625" y="8946"/>
                    </a:lnTo>
                    <a:lnTo>
                      <a:pt x="1563" y="8946"/>
                    </a:lnTo>
                    <a:lnTo>
                      <a:pt x="1563" y="8785"/>
                    </a:lnTo>
                    <a:lnTo>
                      <a:pt x="1250" y="8785"/>
                    </a:lnTo>
                    <a:lnTo>
                      <a:pt x="1250" y="8543"/>
                    </a:lnTo>
                    <a:lnTo>
                      <a:pt x="1188" y="8543"/>
                    </a:lnTo>
                    <a:lnTo>
                      <a:pt x="1188" y="8382"/>
                    </a:lnTo>
                    <a:lnTo>
                      <a:pt x="969" y="8382"/>
                    </a:lnTo>
                    <a:lnTo>
                      <a:pt x="969" y="8543"/>
                    </a:lnTo>
                    <a:lnTo>
                      <a:pt x="813" y="8543"/>
                    </a:lnTo>
                    <a:lnTo>
                      <a:pt x="813" y="8221"/>
                    </a:lnTo>
                    <a:lnTo>
                      <a:pt x="594" y="8221"/>
                    </a:lnTo>
                    <a:lnTo>
                      <a:pt x="594" y="7979"/>
                    </a:lnTo>
                    <a:lnTo>
                      <a:pt x="531" y="7979"/>
                    </a:lnTo>
                    <a:lnTo>
                      <a:pt x="531" y="7657"/>
                    </a:lnTo>
                    <a:lnTo>
                      <a:pt x="375" y="7657"/>
                    </a:lnTo>
                    <a:lnTo>
                      <a:pt x="375" y="7415"/>
                    </a:lnTo>
                    <a:lnTo>
                      <a:pt x="156" y="7415"/>
                    </a:lnTo>
                    <a:lnTo>
                      <a:pt x="156" y="7012"/>
                    </a:lnTo>
                    <a:lnTo>
                      <a:pt x="219" y="7012"/>
                    </a:lnTo>
                    <a:lnTo>
                      <a:pt x="156" y="7012"/>
                    </a:lnTo>
                    <a:lnTo>
                      <a:pt x="156" y="6851"/>
                    </a:lnTo>
                    <a:lnTo>
                      <a:pt x="0" y="6851"/>
                    </a:lnTo>
                    <a:lnTo>
                      <a:pt x="0" y="6448"/>
                    </a:lnTo>
                    <a:lnTo>
                      <a:pt x="63" y="6448"/>
                    </a:lnTo>
                    <a:lnTo>
                      <a:pt x="63" y="6125"/>
                    </a:lnTo>
                    <a:lnTo>
                      <a:pt x="156" y="6125"/>
                    </a:lnTo>
                    <a:lnTo>
                      <a:pt x="156" y="5884"/>
                    </a:lnTo>
                    <a:lnTo>
                      <a:pt x="219" y="5884"/>
                    </a:lnTo>
                    <a:lnTo>
                      <a:pt x="219" y="5561"/>
                    </a:lnTo>
                    <a:lnTo>
                      <a:pt x="281" y="5561"/>
                    </a:lnTo>
                    <a:lnTo>
                      <a:pt x="281" y="5319"/>
                    </a:lnTo>
                    <a:lnTo>
                      <a:pt x="594" y="5319"/>
                    </a:lnTo>
                    <a:lnTo>
                      <a:pt x="594" y="5561"/>
                    </a:lnTo>
                    <a:lnTo>
                      <a:pt x="750" y="5561"/>
                    </a:lnTo>
                    <a:lnTo>
                      <a:pt x="750" y="5319"/>
                    </a:lnTo>
                    <a:lnTo>
                      <a:pt x="969" y="5319"/>
                    </a:lnTo>
                    <a:lnTo>
                      <a:pt x="969" y="4916"/>
                    </a:lnTo>
                    <a:lnTo>
                      <a:pt x="1032" y="4916"/>
                    </a:lnTo>
                    <a:lnTo>
                      <a:pt x="1032" y="5158"/>
                    </a:lnTo>
                    <a:lnTo>
                      <a:pt x="1125" y="5158"/>
                    </a:lnTo>
                    <a:lnTo>
                      <a:pt x="1125" y="4916"/>
                    </a:lnTo>
                    <a:lnTo>
                      <a:pt x="1250" y="4916"/>
                    </a:lnTo>
                    <a:lnTo>
                      <a:pt x="1250" y="4352"/>
                    </a:lnTo>
                    <a:lnTo>
                      <a:pt x="1469" y="4352"/>
                    </a:lnTo>
                    <a:lnTo>
                      <a:pt x="1469" y="4191"/>
                    </a:lnTo>
                    <a:lnTo>
                      <a:pt x="1782" y="4191"/>
                    </a:lnTo>
                    <a:lnTo>
                      <a:pt x="1782" y="4030"/>
                    </a:lnTo>
                    <a:lnTo>
                      <a:pt x="2001" y="4030"/>
                    </a:lnTo>
                    <a:lnTo>
                      <a:pt x="2001" y="3627"/>
                    </a:lnTo>
                    <a:lnTo>
                      <a:pt x="1938" y="3627"/>
                    </a:lnTo>
                    <a:lnTo>
                      <a:pt x="1938" y="3385"/>
                    </a:lnTo>
                    <a:lnTo>
                      <a:pt x="2438" y="3385"/>
                    </a:lnTo>
                    <a:lnTo>
                      <a:pt x="2438" y="3224"/>
                    </a:lnTo>
                    <a:lnTo>
                      <a:pt x="2595" y="3224"/>
                    </a:lnTo>
                    <a:lnTo>
                      <a:pt x="2595" y="3063"/>
                    </a:lnTo>
                    <a:lnTo>
                      <a:pt x="2657" y="3063"/>
                    </a:lnTo>
                    <a:lnTo>
                      <a:pt x="2657" y="2821"/>
                    </a:lnTo>
                    <a:lnTo>
                      <a:pt x="2813" y="2821"/>
                    </a:lnTo>
                    <a:lnTo>
                      <a:pt x="2813" y="3063"/>
                    </a:lnTo>
                    <a:lnTo>
                      <a:pt x="2970" y="3063"/>
                    </a:lnTo>
                    <a:lnTo>
                      <a:pt x="2970" y="2821"/>
                    </a:lnTo>
                    <a:lnTo>
                      <a:pt x="3032" y="2821"/>
                    </a:lnTo>
                    <a:lnTo>
                      <a:pt x="3032" y="2660"/>
                    </a:lnTo>
                    <a:lnTo>
                      <a:pt x="3188" y="2660"/>
                    </a:lnTo>
                    <a:lnTo>
                      <a:pt x="3188" y="2821"/>
                    </a:lnTo>
                    <a:lnTo>
                      <a:pt x="3188" y="2660"/>
                    </a:lnTo>
                    <a:lnTo>
                      <a:pt x="3251" y="2660"/>
                    </a:lnTo>
                    <a:lnTo>
                      <a:pt x="3251" y="2821"/>
                    </a:lnTo>
                    <a:lnTo>
                      <a:pt x="3345" y="2821"/>
                    </a:lnTo>
                    <a:lnTo>
                      <a:pt x="3345" y="2660"/>
                    </a:lnTo>
                    <a:lnTo>
                      <a:pt x="3564" y="2660"/>
                    </a:lnTo>
                    <a:lnTo>
                      <a:pt x="3564" y="2821"/>
                    </a:lnTo>
                    <a:lnTo>
                      <a:pt x="3470" y="2821"/>
                    </a:lnTo>
                    <a:lnTo>
                      <a:pt x="3470" y="3224"/>
                    </a:lnTo>
                    <a:lnTo>
                      <a:pt x="4376" y="3224"/>
                    </a:lnTo>
                    <a:lnTo>
                      <a:pt x="4376" y="3385"/>
                    </a:lnTo>
                    <a:lnTo>
                      <a:pt x="4439" y="3385"/>
                    </a:lnTo>
                    <a:lnTo>
                      <a:pt x="4439" y="4030"/>
                    </a:lnTo>
                    <a:lnTo>
                      <a:pt x="4501" y="4030"/>
                    </a:lnTo>
                    <a:lnTo>
                      <a:pt x="4501" y="4191"/>
                    </a:lnTo>
                    <a:lnTo>
                      <a:pt x="4814" y="4191"/>
                    </a:lnTo>
                    <a:lnTo>
                      <a:pt x="4814" y="4352"/>
                    </a:lnTo>
                    <a:lnTo>
                      <a:pt x="5095" y="4352"/>
                    </a:lnTo>
                    <a:lnTo>
                      <a:pt x="5095" y="4594"/>
                    </a:lnTo>
                    <a:lnTo>
                      <a:pt x="5252" y="4594"/>
                    </a:lnTo>
                    <a:lnTo>
                      <a:pt x="5252" y="4352"/>
                    </a:lnTo>
                    <a:lnTo>
                      <a:pt x="5408" y="4352"/>
                    </a:lnTo>
                    <a:lnTo>
                      <a:pt x="5408" y="4191"/>
                    </a:lnTo>
                    <a:lnTo>
                      <a:pt x="5470" y="4191"/>
                    </a:lnTo>
                    <a:lnTo>
                      <a:pt x="5470" y="4352"/>
                    </a:lnTo>
                    <a:lnTo>
                      <a:pt x="5783" y="4352"/>
                    </a:lnTo>
                    <a:lnTo>
                      <a:pt x="5783" y="4594"/>
                    </a:lnTo>
                    <a:lnTo>
                      <a:pt x="5845" y="4594"/>
                    </a:lnTo>
                    <a:lnTo>
                      <a:pt x="5845" y="4352"/>
                    </a:lnTo>
                    <a:lnTo>
                      <a:pt x="6002" y="4352"/>
                    </a:lnTo>
                    <a:lnTo>
                      <a:pt x="6002" y="4594"/>
                    </a:lnTo>
                    <a:lnTo>
                      <a:pt x="6002" y="4352"/>
                    </a:lnTo>
                    <a:lnTo>
                      <a:pt x="6127" y="4352"/>
                    </a:lnTo>
                    <a:lnTo>
                      <a:pt x="6127" y="4594"/>
                    </a:lnTo>
                    <a:lnTo>
                      <a:pt x="6221" y="4594"/>
                    </a:lnTo>
                    <a:lnTo>
                      <a:pt x="6221" y="4755"/>
                    </a:lnTo>
                    <a:lnTo>
                      <a:pt x="6377" y="4755"/>
                    </a:lnTo>
                    <a:lnTo>
                      <a:pt x="6377" y="4916"/>
                    </a:lnTo>
                    <a:lnTo>
                      <a:pt x="6439" y="4916"/>
                    </a:lnTo>
                    <a:lnTo>
                      <a:pt x="6439" y="4755"/>
                    </a:lnTo>
                    <a:lnTo>
                      <a:pt x="6596" y="4755"/>
                    </a:lnTo>
                    <a:lnTo>
                      <a:pt x="6596" y="4352"/>
                    </a:lnTo>
                    <a:lnTo>
                      <a:pt x="6814" y="4352"/>
                    </a:lnTo>
                    <a:lnTo>
                      <a:pt x="6814" y="4191"/>
                    </a:lnTo>
                    <a:lnTo>
                      <a:pt x="6971" y="4191"/>
                    </a:lnTo>
                    <a:lnTo>
                      <a:pt x="6971" y="4030"/>
                    </a:lnTo>
                    <a:lnTo>
                      <a:pt x="7033" y="4030"/>
                    </a:lnTo>
                    <a:lnTo>
                      <a:pt x="7033" y="3385"/>
                    </a:lnTo>
                    <a:lnTo>
                      <a:pt x="7096" y="3385"/>
                    </a:lnTo>
                    <a:lnTo>
                      <a:pt x="7096" y="3224"/>
                    </a:lnTo>
                    <a:lnTo>
                      <a:pt x="6971" y="3224"/>
                    </a:lnTo>
                    <a:lnTo>
                      <a:pt x="6971" y="3063"/>
                    </a:lnTo>
                    <a:lnTo>
                      <a:pt x="6877" y="3063"/>
                    </a:lnTo>
                    <a:lnTo>
                      <a:pt x="6877" y="2821"/>
                    </a:lnTo>
                    <a:lnTo>
                      <a:pt x="6814" y="2821"/>
                    </a:lnTo>
                    <a:lnTo>
                      <a:pt x="6814" y="2660"/>
                    </a:lnTo>
                    <a:lnTo>
                      <a:pt x="6877" y="2660"/>
                    </a:lnTo>
                    <a:lnTo>
                      <a:pt x="6814" y="2660"/>
                    </a:lnTo>
                    <a:lnTo>
                      <a:pt x="6814" y="2257"/>
                    </a:lnTo>
                    <a:lnTo>
                      <a:pt x="6721" y="2257"/>
                    </a:lnTo>
                    <a:lnTo>
                      <a:pt x="6814" y="2257"/>
                    </a:lnTo>
                    <a:lnTo>
                      <a:pt x="6814" y="1531"/>
                    </a:lnTo>
                    <a:lnTo>
                      <a:pt x="6877" y="1531"/>
                    </a:lnTo>
                    <a:lnTo>
                      <a:pt x="6877" y="1290"/>
                    </a:lnTo>
                    <a:lnTo>
                      <a:pt x="7033" y="1290"/>
                    </a:lnTo>
                    <a:lnTo>
                      <a:pt x="7033" y="967"/>
                    </a:lnTo>
                    <a:lnTo>
                      <a:pt x="7096" y="967"/>
                    </a:lnTo>
                    <a:lnTo>
                      <a:pt x="7096" y="725"/>
                    </a:lnTo>
                    <a:lnTo>
                      <a:pt x="7315" y="725"/>
                    </a:lnTo>
                    <a:lnTo>
                      <a:pt x="7315" y="564"/>
                    </a:lnTo>
                    <a:lnTo>
                      <a:pt x="7408" y="564"/>
                    </a:lnTo>
                    <a:lnTo>
                      <a:pt x="7408" y="161"/>
                    </a:lnTo>
                    <a:lnTo>
                      <a:pt x="7471" y="161"/>
                    </a:lnTo>
                    <a:lnTo>
                      <a:pt x="7471"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8" name="Shape 245">
                <a:extLst>
                  <a:ext uri="{FF2B5EF4-FFF2-40B4-BE49-F238E27FC236}">
                    <a16:creationId xmlns:a16="http://schemas.microsoft.com/office/drawing/2014/main" id="{2BF193C9-CCC1-417A-814C-C0AEF1EDF7D7}"/>
                  </a:ext>
                </a:extLst>
              </p:cNvPr>
              <p:cNvSpPr/>
              <p:nvPr/>
            </p:nvSpPr>
            <p:spPr>
              <a:xfrm>
                <a:off x="1080209" y="796235"/>
                <a:ext cx="568058" cy="288369"/>
              </a:xfrm>
              <a:custGeom>
                <a:avLst/>
                <a:gdLst/>
                <a:ahLst/>
                <a:cxnLst>
                  <a:cxn ang="0">
                    <a:pos x="wd2" y="hd2"/>
                  </a:cxn>
                  <a:cxn ang="5400000">
                    <a:pos x="wd2" y="hd2"/>
                  </a:cxn>
                  <a:cxn ang="10800000">
                    <a:pos x="wd2" y="hd2"/>
                  </a:cxn>
                  <a:cxn ang="16200000">
                    <a:pos x="wd2" y="hd2"/>
                  </a:cxn>
                </a:cxnLst>
                <a:rect l="0" t="0" r="r" b="b"/>
                <a:pathLst>
                  <a:path w="21600" h="21600" extrusionOk="0">
                    <a:moveTo>
                      <a:pt x="7471" y="0"/>
                    </a:moveTo>
                    <a:lnTo>
                      <a:pt x="7533" y="0"/>
                    </a:lnTo>
                    <a:lnTo>
                      <a:pt x="7533" y="161"/>
                    </a:lnTo>
                    <a:lnTo>
                      <a:pt x="7690" y="161"/>
                    </a:lnTo>
                    <a:lnTo>
                      <a:pt x="7690" y="403"/>
                    </a:lnTo>
                    <a:lnTo>
                      <a:pt x="8065" y="403"/>
                    </a:lnTo>
                    <a:lnTo>
                      <a:pt x="8065" y="725"/>
                    </a:lnTo>
                    <a:lnTo>
                      <a:pt x="8596" y="725"/>
                    </a:lnTo>
                    <a:lnTo>
                      <a:pt x="8596" y="967"/>
                    </a:lnTo>
                    <a:lnTo>
                      <a:pt x="8721" y="967"/>
                    </a:lnTo>
                    <a:lnTo>
                      <a:pt x="8721" y="1128"/>
                    </a:lnTo>
                    <a:lnTo>
                      <a:pt x="9096" y="1128"/>
                    </a:lnTo>
                    <a:lnTo>
                      <a:pt x="9096" y="1290"/>
                    </a:lnTo>
                    <a:lnTo>
                      <a:pt x="9409" y="1290"/>
                    </a:lnTo>
                    <a:lnTo>
                      <a:pt x="9409" y="1531"/>
                    </a:lnTo>
                    <a:lnTo>
                      <a:pt x="9690" y="1531"/>
                    </a:lnTo>
                    <a:lnTo>
                      <a:pt x="9690" y="2660"/>
                    </a:lnTo>
                    <a:lnTo>
                      <a:pt x="9753" y="2660"/>
                    </a:lnTo>
                    <a:lnTo>
                      <a:pt x="9753" y="3224"/>
                    </a:lnTo>
                    <a:lnTo>
                      <a:pt x="9909" y="3224"/>
                    </a:lnTo>
                    <a:lnTo>
                      <a:pt x="9909" y="3385"/>
                    </a:lnTo>
                    <a:lnTo>
                      <a:pt x="10065" y="3385"/>
                    </a:lnTo>
                    <a:lnTo>
                      <a:pt x="10065" y="3627"/>
                    </a:lnTo>
                    <a:lnTo>
                      <a:pt x="10128" y="3627"/>
                    </a:lnTo>
                    <a:lnTo>
                      <a:pt x="10128" y="3788"/>
                    </a:lnTo>
                    <a:lnTo>
                      <a:pt x="10284" y="3788"/>
                    </a:lnTo>
                    <a:lnTo>
                      <a:pt x="10284" y="3627"/>
                    </a:lnTo>
                    <a:lnTo>
                      <a:pt x="10347" y="3627"/>
                    </a:lnTo>
                    <a:lnTo>
                      <a:pt x="10347" y="3788"/>
                    </a:lnTo>
                    <a:lnTo>
                      <a:pt x="10441" y="3788"/>
                    </a:lnTo>
                    <a:lnTo>
                      <a:pt x="10441" y="4030"/>
                    </a:lnTo>
                    <a:lnTo>
                      <a:pt x="10659" y="4030"/>
                    </a:lnTo>
                    <a:lnTo>
                      <a:pt x="10659" y="4191"/>
                    </a:lnTo>
                    <a:lnTo>
                      <a:pt x="10722" y="4191"/>
                    </a:lnTo>
                    <a:lnTo>
                      <a:pt x="10722" y="4030"/>
                    </a:lnTo>
                    <a:lnTo>
                      <a:pt x="11034" y="4030"/>
                    </a:lnTo>
                    <a:lnTo>
                      <a:pt x="11034" y="3788"/>
                    </a:lnTo>
                    <a:lnTo>
                      <a:pt x="11159" y="3788"/>
                    </a:lnTo>
                    <a:lnTo>
                      <a:pt x="11159" y="3627"/>
                    </a:lnTo>
                    <a:lnTo>
                      <a:pt x="11535" y="3627"/>
                    </a:lnTo>
                    <a:lnTo>
                      <a:pt x="11535" y="3385"/>
                    </a:lnTo>
                    <a:lnTo>
                      <a:pt x="11628" y="3385"/>
                    </a:lnTo>
                    <a:lnTo>
                      <a:pt x="11628" y="3627"/>
                    </a:lnTo>
                    <a:lnTo>
                      <a:pt x="11628" y="3385"/>
                    </a:lnTo>
                    <a:lnTo>
                      <a:pt x="12285" y="3385"/>
                    </a:lnTo>
                    <a:lnTo>
                      <a:pt x="12285" y="3627"/>
                    </a:lnTo>
                    <a:lnTo>
                      <a:pt x="12347" y="3627"/>
                    </a:lnTo>
                    <a:lnTo>
                      <a:pt x="12347" y="3788"/>
                    </a:lnTo>
                    <a:lnTo>
                      <a:pt x="12441" y="3788"/>
                    </a:lnTo>
                    <a:lnTo>
                      <a:pt x="12441" y="3627"/>
                    </a:lnTo>
                    <a:lnTo>
                      <a:pt x="12816" y="3627"/>
                    </a:lnTo>
                    <a:lnTo>
                      <a:pt x="12816" y="3788"/>
                    </a:lnTo>
                    <a:lnTo>
                      <a:pt x="12879" y="3788"/>
                    </a:lnTo>
                    <a:lnTo>
                      <a:pt x="12879" y="4030"/>
                    </a:lnTo>
                    <a:lnTo>
                      <a:pt x="12941" y="4030"/>
                    </a:lnTo>
                    <a:lnTo>
                      <a:pt x="12941" y="4191"/>
                    </a:lnTo>
                    <a:lnTo>
                      <a:pt x="13035" y="4191"/>
                    </a:lnTo>
                    <a:lnTo>
                      <a:pt x="13035" y="4352"/>
                    </a:lnTo>
                    <a:lnTo>
                      <a:pt x="13473" y="4352"/>
                    </a:lnTo>
                    <a:lnTo>
                      <a:pt x="13473" y="4594"/>
                    </a:lnTo>
                    <a:lnTo>
                      <a:pt x="13535" y="4594"/>
                    </a:lnTo>
                    <a:lnTo>
                      <a:pt x="13535" y="5158"/>
                    </a:lnTo>
                    <a:lnTo>
                      <a:pt x="13691" y="5158"/>
                    </a:lnTo>
                    <a:lnTo>
                      <a:pt x="13691" y="5319"/>
                    </a:lnTo>
                    <a:lnTo>
                      <a:pt x="13754" y="5319"/>
                    </a:lnTo>
                    <a:lnTo>
                      <a:pt x="13754" y="5561"/>
                    </a:lnTo>
                    <a:lnTo>
                      <a:pt x="13910" y="5561"/>
                    </a:lnTo>
                    <a:lnTo>
                      <a:pt x="13910" y="5722"/>
                    </a:lnTo>
                    <a:lnTo>
                      <a:pt x="14504" y="5722"/>
                    </a:lnTo>
                    <a:lnTo>
                      <a:pt x="14504" y="5884"/>
                    </a:lnTo>
                    <a:lnTo>
                      <a:pt x="14942" y="5884"/>
                    </a:lnTo>
                    <a:lnTo>
                      <a:pt x="14942" y="6125"/>
                    </a:lnTo>
                    <a:lnTo>
                      <a:pt x="15161" y="6125"/>
                    </a:lnTo>
                    <a:lnTo>
                      <a:pt x="15161" y="5884"/>
                    </a:lnTo>
                    <a:lnTo>
                      <a:pt x="15317" y="5884"/>
                    </a:lnTo>
                    <a:lnTo>
                      <a:pt x="15317" y="6125"/>
                    </a:lnTo>
                    <a:lnTo>
                      <a:pt x="15536" y="6125"/>
                    </a:lnTo>
                    <a:lnTo>
                      <a:pt x="15536" y="5884"/>
                    </a:lnTo>
                    <a:lnTo>
                      <a:pt x="15755" y="5884"/>
                    </a:lnTo>
                    <a:lnTo>
                      <a:pt x="15755" y="5722"/>
                    </a:lnTo>
                    <a:lnTo>
                      <a:pt x="16067" y="5722"/>
                    </a:lnTo>
                    <a:lnTo>
                      <a:pt x="16067" y="5561"/>
                    </a:lnTo>
                    <a:lnTo>
                      <a:pt x="16130" y="5561"/>
                    </a:lnTo>
                    <a:lnTo>
                      <a:pt x="16130" y="5722"/>
                    </a:lnTo>
                    <a:lnTo>
                      <a:pt x="16192" y="5722"/>
                    </a:lnTo>
                    <a:lnTo>
                      <a:pt x="16192" y="5561"/>
                    </a:lnTo>
                    <a:lnTo>
                      <a:pt x="16411" y="5561"/>
                    </a:lnTo>
                    <a:lnTo>
                      <a:pt x="16411" y="5319"/>
                    </a:lnTo>
                    <a:lnTo>
                      <a:pt x="16880" y="5319"/>
                    </a:lnTo>
                    <a:lnTo>
                      <a:pt x="16880" y="5158"/>
                    </a:lnTo>
                    <a:lnTo>
                      <a:pt x="17005" y="5158"/>
                    </a:lnTo>
                    <a:lnTo>
                      <a:pt x="17005" y="4755"/>
                    </a:lnTo>
                    <a:lnTo>
                      <a:pt x="17099" y="4755"/>
                    </a:lnTo>
                    <a:lnTo>
                      <a:pt x="17099" y="4594"/>
                    </a:lnTo>
                    <a:lnTo>
                      <a:pt x="17255" y="4594"/>
                    </a:lnTo>
                    <a:lnTo>
                      <a:pt x="17255" y="4352"/>
                    </a:lnTo>
                    <a:lnTo>
                      <a:pt x="17318" y="4352"/>
                    </a:lnTo>
                    <a:lnTo>
                      <a:pt x="17318" y="4191"/>
                    </a:lnTo>
                    <a:lnTo>
                      <a:pt x="17599" y="4191"/>
                    </a:lnTo>
                    <a:lnTo>
                      <a:pt x="17599" y="4030"/>
                    </a:lnTo>
                    <a:lnTo>
                      <a:pt x="17693" y="4030"/>
                    </a:lnTo>
                    <a:lnTo>
                      <a:pt x="17693" y="3788"/>
                    </a:lnTo>
                    <a:lnTo>
                      <a:pt x="18130" y="3788"/>
                    </a:lnTo>
                    <a:lnTo>
                      <a:pt x="18130" y="4030"/>
                    </a:lnTo>
                    <a:lnTo>
                      <a:pt x="18287" y="4030"/>
                    </a:lnTo>
                    <a:lnTo>
                      <a:pt x="18287" y="4191"/>
                    </a:lnTo>
                    <a:lnTo>
                      <a:pt x="18412" y="4191"/>
                    </a:lnTo>
                    <a:lnTo>
                      <a:pt x="18412" y="4352"/>
                    </a:lnTo>
                    <a:lnTo>
                      <a:pt x="18505" y="4352"/>
                    </a:lnTo>
                    <a:lnTo>
                      <a:pt x="18505" y="4594"/>
                    </a:lnTo>
                    <a:lnTo>
                      <a:pt x="18880" y="4594"/>
                    </a:lnTo>
                    <a:lnTo>
                      <a:pt x="18880" y="4352"/>
                    </a:lnTo>
                    <a:lnTo>
                      <a:pt x="19005" y="4352"/>
                    </a:lnTo>
                    <a:lnTo>
                      <a:pt x="19005" y="4191"/>
                    </a:lnTo>
                    <a:lnTo>
                      <a:pt x="19162" y="4191"/>
                    </a:lnTo>
                    <a:lnTo>
                      <a:pt x="19162" y="4352"/>
                    </a:lnTo>
                    <a:lnTo>
                      <a:pt x="19381" y="4352"/>
                    </a:lnTo>
                    <a:lnTo>
                      <a:pt x="19381" y="4594"/>
                    </a:lnTo>
                    <a:lnTo>
                      <a:pt x="19474" y="4594"/>
                    </a:lnTo>
                    <a:lnTo>
                      <a:pt x="19474" y="4755"/>
                    </a:lnTo>
                    <a:lnTo>
                      <a:pt x="19381" y="4755"/>
                    </a:lnTo>
                    <a:lnTo>
                      <a:pt x="19381" y="4916"/>
                    </a:lnTo>
                    <a:lnTo>
                      <a:pt x="19318" y="4916"/>
                    </a:lnTo>
                    <a:lnTo>
                      <a:pt x="19318" y="5319"/>
                    </a:lnTo>
                    <a:lnTo>
                      <a:pt x="19224" y="5319"/>
                    </a:lnTo>
                    <a:lnTo>
                      <a:pt x="19224" y="5561"/>
                    </a:lnTo>
                    <a:lnTo>
                      <a:pt x="19162" y="5561"/>
                    </a:lnTo>
                    <a:lnTo>
                      <a:pt x="19162" y="5884"/>
                    </a:lnTo>
                    <a:lnTo>
                      <a:pt x="19099" y="5884"/>
                    </a:lnTo>
                    <a:lnTo>
                      <a:pt x="19099" y="6448"/>
                    </a:lnTo>
                    <a:lnTo>
                      <a:pt x="19005" y="6448"/>
                    </a:lnTo>
                    <a:lnTo>
                      <a:pt x="19005" y="6851"/>
                    </a:lnTo>
                    <a:lnTo>
                      <a:pt x="18943" y="6851"/>
                    </a:lnTo>
                    <a:lnTo>
                      <a:pt x="18943" y="7254"/>
                    </a:lnTo>
                    <a:lnTo>
                      <a:pt x="18880" y="7254"/>
                    </a:lnTo>
                    <a:lnTo>
                      <a:pt x="18880" y="7979"/>
                    </a:lnTo>
                    <a:lnTo>
                      <a:pt x="18630" y="7979"/>
                    </a:lnTo>
                    <a:lnTo>
                      <a:pt x="18630" y="8382"/>
                    </a:lnTo>
                    <a:lnTo>
                      <a:pt x="18568" y="8382"/>
                    </a:lnTo>
                    <a:lnTo>
                      <a:pt x="18568" y="8543"/>
                    </a:lnTo>
                    <a:lnTo>
                      <a:pt x="18724" y="8543"/>
                    </a:lnTo>
                    <a:lnTo>
                      <a:pt x="18724" y="8785"/>
                    </a:lnTo>
                    <a:lnTo>
                      <a:pt x="18787" y="8785"/>
                    </a:lnTo>
                    <a:lnTo>
                      <a:pt x="18787" y="8946"/>
                    </a:lnTo>
                    <a:lnTo>
                      <a:pt x="18880" y="8946"/>
                    </a:lnTo>
                    <a:lnTo>
                      <a:pt x="18880" y="9188"/>
                    </a:lnTo>
                    <a:lnTo>
                      <a:pt x="18943" y="9188"/>
                    </a:lnTo>
                    <a:lnTo>
                      <a:pt x="18943" y="8946"/>
                    </a:lnTo>
                    <a:lnTo>
                      <a:pt x="19005" y="8946"/>
                    </a:lnTo>
                    <a:lnTo>
                      <a:pt x="19005" y="8785"/>
                    </a:lnTo>
                    <a:lnTo>
                      <a:pt x="19474" y="8785"/>
                    </a:lnTo>
                    <a:lnTo>
                      <a:pt x="19474" y="8543"/>
                    </a:lnTo>
                    <a:lnTo>
                      <a:pt x="19537" y="8543"/>
                    </a:lnTo>
                    <a:lnTo>
                      <a:pt x="19537" y="8785"/>
                    </a:lnTo>
                    <a:lnTo>
                      <a:pt x="19693" y="8785"/>
                    </a:lnTo>
                    <a:lnTo>
                      <a:pt x="19693" y="8946"/>
                    </a:lnTo>
                    <a:lnTo>
                      <a:pt x="19818" y="8946"/>
                    </a:lnTo>
                    <a:lnTo>
                      <a:pt x="19818" y="9188"/>
                    </a:lnTo>
                    <a:lnTo>
                      <a:pt x="19912" y="9188"/>
                    </a:lnTo>
                    <a:lnTo>
                      <a:pt x="19912" y="8946"/>
                    </a:lnTo>
                    <a:lnTo>
                      <a:pt x="19975" y="8946"/>
                    </a:lnTo>
                    <a:lnTo>
                      <a:pt x="19975" y="8785"/>
                    </a:lnTo>
                    <a:lnTo>
                      <a:pt x="20037" y="8785"/>
                    </a:lnTo>
                    <a:lnTo>
                      <a:pt x="20037" y="8543"/>
                    </a:lnTo>
                    <a:lnTo>
                      <a:pt x="20131" y="8543"/>
                    </a:lnTo>
                    <a:lnTo>
                      <a:pt x="20131" y="8382"/>
                    </a:lnTo>
                    <a:lnTo>
                      <a:pt x="20631" y="8382"/>
                    </a:lnTo>
                    <a:lnTo>
                      <a:pt x="20631" y="8543"/>
                    </a:lnTo>
                    <a:lnTo>
                      <a:pt x="20725" y="8543"/>
                    </a:lnTo>
                    <a:lnTo>
                      <a:pt x="20725" y="8785"/>
                    </a:lnTo>
                    <a:lnTo>
                      <a:pt x="20787" y="8785"/>
                    </a:lnTo>
                    <a:lnTo>
                      <a:pt x="20787" y="8946"/>
                    </a:lnTo>
                    <a:lnTo>
                      <a:pt x="21006" y="8946"/>
                    </a:lnTo>
                    <a:lnTo>
                      <a:pt x="21006" y="9188"/>
                    </a:lnTo>
                    <a:lnTo>
                      <a:pt x="21100" y="9188"/>
                    </a:lnTo>
                    <a:lnTo>
                      <a:pt x="21100" y="9349"/>
                    </a:lnTo>
                    <a:lnTo>
                      <a:pt x="21162" y="9349"/>
                    </a:lnTo>
                    <a:lnTo>
                      <a:pt x="21162" y="9752"/>
                    </a:lnTo>
                    <a:lnTo>
                      <a:pt x="21444" y="9752"/>
                    </a:lnTo>
                    <a:lnTo>
                      <a:pt x="21444" y="9913"/>
                    </a:lnTo>
                    <a:lnTo>
                      <a:pt x="21537" y="9913"/>
                    </a:lnTo>
                    <a:lnTo>
                      <a:pt x="21537" y="10075"/>
                    </a:lnTo>
                    <a:lnTo>
                      <a:pt x="21444" y="10075"/>
                    </a:lnTo>
                    <a:lnTo>
                      <a:pt x="21444" y="10316"/>
                    </a:lnTo>
                    <a:lnTo>
                      <a:pt x="21537" y="10316"/>
                    </a:lnTo>
                    <a:lnTo>
                      <a:pt x="21537" y="10478"/>
                    </a:lnTo>
                    <a:lnTo>
                      <a:pt x="21444" y="10478"/>
                    </a:lnTo>
                    <a:lnTo>
                      <a:pt x="21537" y="10478"/>
                    </a:lnTo>
                    <a:lnTo>
                      <a:pt x="21537" y="10639"/>
                    </a:lnTo>
                    <a:lnTo>
                      <a:pt x="21444" y="10639"/>
                    </a:lnTo>
                    <a:lnTo>
                      <a:pt x="21537" y="10639"/>
                    </a:lnTo>
                    <a:lnTo>
                      <a:pt x="21537" y="10881"/>
                    </a:lnTo>
                    <a:lnTo>
                      <a:pt x="21600" y="10881"/>
                    </a:lnTo>
                    <a:lnTo>
                      <a:pt x="21600" y="11042"/>
                    </a:lnTo>
                    <a:lnTo>
                      <a:pt x="21537" y="11042"/>
                    </a:lnTo>
                    <a:lnTo>
                      <a:pt x="21537" y="11284"/>
                    </a:lnTo>
                    <a:lnTo>
                      <a:pt x="21444" y="11284"/>
                    </a:lnTo>
                    <a:lnTo>
                      <a:pt x="21444" y="11445"/>
                    </a:lnTo>
                    <a:lnTo>
                      <a:pt x="21319" y="11445"/>
                    </a:lnTo>
                    <a:lnTo>
                      <a:pt x="21319" y="11606"/>
                    </a:lnTo>
                    <a:lnTo>
                      <a:pt x="21225" y="11606"/>
                    </a:lnTo>
                    <a:lnTo>
                      <a:pt x="21225" y="11284"/>
                    </a:lnTo>
                    <a:lnTo>
                      <a:pt x="21162" y="11284"/>
                    </a:lnTo>
                    <a:lnTo>
                      <a:pt x="21162" y="11042"/>
                    </a:lnTo>
                    <a:lnTo>
                      <a:pt x="21006" y="11042"/>
                    </a:lnTo>
                    <a:lnTo>
                      <a:pt x="21006" y="10881"/>
                    </a:lnTo>
                    <a:lnTo>
                      <a:pt x="20725" y="10881"/>
                    </a:lnTo>
                    <a:lnTo>
                      <a:pt x="20725" y="11042"/>
                    </a:lnTo>
                    <a:lnTo>
                      <a:pt x="20725" y="10881"/>
                    </a:lnTo>
                    <a:lnTo>
                      <a:pt x="20412" y="10881"/>
                    </a:lnTo>
                    <a:lnTo>
                      <a:pt x="20412" y="11042"/>
                    </a:lnTo>
                    <a:lnTo>
                      <a:pt x="20350" y="11042"/>
                    </a:lnTo>
                    <a:lnTo>
                      <a:pt x="20350" y="11284"/>
                    </a:lnTo>
                    <a:lnTo>
                      <a:pt x="20287" y="11284"/>
                    </a:lnTo>
                    <a:lnTo>
                      <a:pt x="20287" y="11445"/>
                    </a:lnTo>
                    <a:lnTo>
                      <a:pt x="19912" y="11445"/>
                    </a:lnTo>
                    <a:lnTo>
                      <a:pt x="19912" y="11848"/>
                    </a:lnTo>
                    <a:lnTo>
                      <a:pt x="19474" y="11848"/>
                    </a:lnTo>
                    <a:lnTo>
                      <a:pt x="19474" y="12009"/>
                    </a:lnTo>
                    <a:lnTo>
                      <a:pt x="19318" y="12009"/>
                    </a:lnTo>
                    <a:lnTo>
                      <a:pt x="19318" y="12170"/>
                    </a:lnTo>
                    <a:lnTo>
                      <a:pt x="19162" y="12170"/>
                    </a:lnTo>
                    <a:lnTo>
                      <a:pt x="19162" y="12573"/>
                    </a:lnTo>
                    <a:lnTo>
                      <a:pt x="19099" y="12573"/>
                    </a:lnTo>
                    <a:lnTo>
                      <a:pt x="19099" y="12976"/>
                    </a:lnTo>
                    <a:lnTo>
                      <a:pt x="19162" y="12976"/>
                    </a:lnTo>
                    <a:lnTo>
                      <a:pt x="19099" y="12976"/>
                    </a:lnTo>
                    <a:lnTo>
                      <a:pt x="19099" y="13137"/>
                    </a:lnTo>
                    <a:lnTo>
                      <a:pt x="18943" y="13137"/>
                    </a:lnTo>
                    <a:lnTo>
                      <a:pt x="18943" y="13379"/>
                    </a:lnTo>
                    <a:lnTo>
                      <a:pt x="18880" y="13379"/>
                    </a:lnTo>
                    <a:lnTo>
                      <a:pt x="18880" y="13540"/>
                    </a:lnTo>
                    <a:lnTo>
                      <a:pt x="18787" y="13540"/>
                    </a:lnTo>
                    <a:lnTo>
                      <a:pt x="18787" y="13701"/>
                    </a:lnTo>
                    <a:lnTo>
                      <a:pt x="17911" y="13701"/>
                    </a:lnTo>
                    <a:lnTo>
                      <a:pt x="17911" y="14346"/>
                    </a:lnTo>
                    <a:lnTo>
                      <a:pt x="17818" y="14346"/>
                    </a:lnTo>
                    <a:lnTo>
                      <a:pt x="17818" y="14507"/>
                    </a:lnTo>
                    <a:lnTo>
                      <a:pt x="17693" y="14507"/>
                    </a:lnTo>
                    <a:lnTo>
                      <a:pt x="17693" y="14669"/>
                    </a:lnTo>
                    <a:lnTo>
                      <a:pt x="17536" y="14669"/>
                    </a:lnTo>
                    <a:lnTo>
                      <a:pt x="17536" y="14910"/>
                    </a:lnTo>
                    <a:lnTo>
                      <a:pt x="17380" y="14910"/>
                    </a:lnTo>
                    <a:lnTo>
                      <a:pt x="17380" y="15072"/>
                    </a:lnTo>
                    <a:lnTo>
                      <a:pt x="17005" y="15072"/>
                    </a:lnTo>
                    <a:lnTo>
                      <a:pt x="17005" y="14910"/>
                    </a:lnTo>
                    <a:lnTo>
                      <a:pt x="16724" y="14910"/>
                    </a:lnTo>
                    <a:lnTo>
                      <a:pt x="16724" y="14669"/>
                    </a:lnTo>
                    <a:lnTo>
                      <a:pt x="16661" y="14669"/>
                    </a:lnTo>
                    <a:lnTo>
                      <a:pt x="16661" y="14507"/>
                    </a:lnTo>
                    <a:lnTo>
                      <a:pt x="16130" y="14507"/>
                    </a:lnTo>
                    <a:lnTo>
                      <a:pt x="16130" y="14669"/>
                    </a:lnTo>
                    <a:lnTo>
                      <a:pt x="16067" y="14669"/>
                    </a:lnTo>
                    <a:lnTo>
                      <a:pt x="16067" y="14910"/>
                    </a:lnTo>
                    <a:lnTo>
                      <a:pt x="15973" y="14910"/>
                    </a:lnTo>
                    <a:lnTo>
                      <a:pt x="15973" y="15475"/>
                    </a:lnTo>
                    <a:lnTo>
                      <a:pt x="15911" y="15475"/>
                    </a:lnTo>
                    <a:lnTo>
                      <a:pt x="15911" y="15636"/>
                    </a:lnTo>
                    <a:lnTo>
                      <a:pt x="15848" y="15636"/>
                    </a:lnTo>
                    <a:lnTo>
                      <a:pt x="15848" y="16039"/>
                    </a:lnTo>
                    <a:lnTo>
                      <a:pt x="15911" y="16039"/>
                    </a:lnTo>
                    <a:lnTo>
                      <a:pt x="15911" y="16200"/>
                    </a:lnTo>
                    <a:lnTo>
                      <a:pt x="15973" y="16200"/>
                    </a:lnTo>
                    <a:lnTo>
                      <a:pt x="15973" y="16603"/>
                    </a:lnTo>
                    <a:lnTo>
                      <a:pt x="16192" y="16603"/>
                    </a:lnTo>
                    <a:lnTo>
                      <a:pt x="16192" y="17006"/>
                    </a:lnTo>
                    <a:lnTo>
                      <a:pt x="16286" y="17006"/>
                    </a:lnTo>
                    <a:lnTo>
                      <a:pt x="16286" y="17167"/>
                    </a:lnTo>
                    <a:lnTo>
                      <a:pt x="16130" y="17167"/>
                    </a:lnTo>
                    <a:lnTo>
                      <a:pt x="16130" y="17328"/>
                    </a:lnTo>
                    <a:lnTo>
                      <a:pt x="16067" y="17328"/>
                    </a:lnTo>
                    <a:lnTo>
                      <a:pt x="16067" y="17570"/>
                    </a:lnTo>
                    <a:lnTo>
                      <a:pt x="15973" y="17570"/>
                    </a:lnTo>
                    <a:lnTo>
                      <a:pt x="15973" y="17731"/>
                    </a:lnTo>
                    <a:lnTo>
                      <a:pt x="15755" y="17731"/>
                    </a:lnTo>
                    <a:lnTo>
                      <a:pt x="15755" y="17973"/>
                    </a:lnTo>
                    <a:lnTo>
                      <a:pt x="15598" y="17973"/>
                    </a:lnTo>
                    <a:lnTo>
                      <a:pt x="15598" y="18134"/>
                    </a:lnTo>
                    <a:lnTo>
                      <a:pt x="15536" y="18134"/>
                    </a:lnTo>
                    <a:lnTo>
                      <a:pt x="15536" y="18296"/>
                    </a:lnTo>
                    <a:lnTo>
                      <a:pt x="15473" y="18296"/>
                    </a:lnTo>
                    <a:lnTo>
                      <a:pt x="15473" y="18537"/>
                    </a:lnTo>
                    <a:lnTo>
                      <a:pt x="15379" y="18537"/>
                    </a:lnTo>
                    <a:lnTo>
                      <a:pt x="15379" y="18699"/>
                    </a:lnTo>
                    <a:lnTo>
                      <a:pt x="15317" y="18699"/>
                    </a:lnTo>
                    <a:lnTo>
                      <a:pt x="15317" y="18860"/>
                    </a:lnTo>
                    <a:lnTo>
                      <a:pt x="15254" y="18860"/>
                    </a:lnTo>
                    <a:lnTo>
                      <a:pt x="15254" y="19101"/>
                    </a:lnTo>
                    <a:lnTo>
                      <a:pt x="15161" y="19101"/>
                    </a:lnTo>
                    <a:lnTo>
                      <a:pt x="15161" y="19263"/>
                    </a:lnTo>
                    <a:lnTo>
                      <a:pt x="15098" y="19263"/>
                    </a:lnTo>
                    <a:lnTo>
                      <a:pt x="15098" y="19504"/>
                    </a:lnTo>
                    <a:lnTo>
                      <a:pt x="14723" y="19504"/>
                    </a:lnTo>
                    <a:lnTo>
                      <a:pt x="14723" y="19666"/>
                    </a:lnTo>
                    <a:lnTo>
                      <a:pt x="14567" y="19666"/>
                    </a:lnTo>
                    <a:lnTo>
                      <a:pt x="14567" y="19827"/>
                    </a:lnTo>
                    <a:lnTo>
                      <a:pt x="14129" y="19827"/>
                    </a:lnTo>
                    <a:lnTo>
                      <a:pt x="14129" y="20069"/>
                    </a:lnTo>
                    <a:lnTo>
                      <a:pt x="14129" y="19827"/>
                    </a:lnTo>
                    <a:lnTo>
                      <a:pt x="13098" y="19827"/>
                    </a:lnTo>
                    <a:lnTo>
                      <a:pt x="13098" y="20069"/>
                    </a:lnTo>
                    <a:lnTo>
                      <a:pt x="12879" y="20069"/>
                    </a:lnTo>
                    <a:lnTo>
                      <a:pt x="12879" y="20230"/>
                    </a:lnTo>
                    <a:lnTo>
                      <a:pt x="12566" y="20230"/>
                    </a:lnTo>
                    <a:lnTo>
                      <a:pt x="12566" y="20391"/>
                    </a:lnTo>
                    <a:lnTo>
                      <a:pt x="12441" y="20391"/>
                    </a:lnTo>
                    <a:lnTo>
                      <a:pt x="12441" y="20633"/>
                    </a:lnTo>
                    <a:lnTo>
                      <a:pt x="12222" y="20633"/>
                    </a:lnTo>
                    <a:lnTo>
                      <a:pt x="12222" y="20794"/>
                    </a:lnTo>
                    <a:lnTo>
                      <a:pt x="12066" y="20794"/>
                    </a:lnTo>
                    <a:lnTo>
                      <a:pt x="12066" y="20955"/>
                    </a:lnTo>
                    <a:lnTo>
                      <a:pt x="11847" y="20955"/>
                    </a:lnTo>
                    <a:lnTo>
                      <a:pt x="11847" y="21197"/>
                    </a:lnTo>
                    <a:lnTo>
                      <a:pt x="11753" y="21197"/>
                    </a:lnTo>
                    <a:lnTo>
                      <a:pt x="11753" y="21358"/>
                    </a:lnTo>
                    <a:lnTo>
                      <a:pt x="11628" y="21358"/>
                    </a:lnTo>
                    <a:lnTo>
                      <a:pt x="11628" y="21600"/>
                    </a:lnTo>
                    <a:lnTo>
                      <a:pt x="11410" y="21600"/>
                    </a:lnTo>
                    <a:lnTo>
                      <a:pt x="11410" y="21358"/>
                    </a:lnTo>
                    <a:lnTo>
                      <a:pt x="11253" y="21358"/>
                    </a:lnTo>
                    <a:lnTo>
                      <a:pt x="11253" y="20955"/>
                    </a:lnTo>
                    <a:lnTo>
                      <a:pt x="10941" y="20955"/>
                    </a:lnTo>
                    <a:lnTo>
                      <a:pt x="10941" y="21197"/>
                    </a:lnTo>
                    <a:lnTo>
                      <a:pt x="10816" y="21197"/>
                    </a:lnTo>
                    <a:lnTo>
                      <a:pt x="10816" y="20955"/>
                    </a:lnTo>
                    <a:lnTo>
                      <a:pt x="10347" y="20955"/>
                    </a:lnTo>
                    <a:lnTo>
                      <a:pt x="10347" y="20794"/>
                    </a:lnTo>
                    <a:lnTo>
                      <a:pt x="10222" y="20794"/>
                    </a:lnTo>
                    <a:lnTo>
                      <a:pt x="10222" y="20633"/>
                    </a:lnTo>
                    <a:lnTo>
                      <a:pt x="10065" y="20633"/>
                    </a:lnTo>
                    <a:lnTo>
                      <a:pt x="10065" y="20391"/>
                    </a:lnTo>
                    <a:lnTo>
                      <a:pt x="9690" y="20391"/>
                    </a:lnTo>
                    <a:lnTo>
                      <a:pt x="9690" y="20230"/>
                    </a:lnTo>
                    <a:lnTo>
                      <a:pt x="9534" y="20230"/>
                    </a:lnTo>
                    <a:lnTo>
                      <a:pt x="9534" y="20069"/>
                    </a:lnTo>
                    <a:lnTo>
                      <a:pt x="9471" y="20069"/>
                    </a:lnTo>
                    <a:lnTo>
                      <a:pt x="9471" y="19827"/>
                    </a:lnTo>
                    <a:lnTo>
                      <a:pt x="9409" y="19827"/>
                    </a:lnTo>
                    <a:lnTo>
                      <a:pt x="9409" y="19666"/>
                    </a:lnTo>
                    <a:lnTo>
                      <a:pt x="9096" y="19666"/>
                    </a:lnTo>
                    <a:lnTo>
                      <a:pt x="9096" y="19504"/>
                    </a:lnTo>
                    <a:lnTo>
                      <a:pt x="6814" y="19504"/>
                    </a:lnTo>
                    <a:lnTo>
                      <a:pt x="6814" y="19263"/>
                    </a:lnTo>
                    <a:lnTo>
                      <a:pt x="6377" y="19263"/>
                    </a:lnTo>
                    <a:lnTo>
                      <a:pt x="6377" y="19101"/>
                    </a:lnTo>
                    <a:lnTo>
                      <a:pt x="6283" y="19101"/>
                    </a:lnTo>
                    <a:lnTo>
                      <a:pt x="6283" y="19263"/>
                    </a:lnTo>
                    <a:lnTo>
                      <a:pt x="5783" y="19263"/>
                    </a:lnTo>
                    <a:lnTo>
                      <a:pt x="5783" y="18860"/>
                    </a:lnTo>
                    <a:lnTo>
                      <a:pt x="5689" y="18860"/>
                    </a:lnTo>
                    <a:lnTo>
                      <a:pt x="5689" y="18699"/>
                    </a:lnTo>
                    <a:lnTo>
                      <a:pt x="5627" y="18699"/>
                    </a:lnTo>
                    <a:lnTo>
                      <a:pt x="5627" y="18537"/>
                    </a:lnTo>
                    <a:lnTo>
                      <a:pt x="5564" y="18537"/>
                    </a:lnTo>
                    <a:lnTo>
                      <a:pt x="5564" y="18296"/>
                    </a:lnTo>
                    <a:lnTo>
                      <a:pt x="5470" y="18296"/>
                    </a:lnTo>
                    <a:lnTo>
                      <a:pt x="5470" y="18134"/>
                    </a:lnTo>
                    <a:lnTo>
                      <a:pt x="5408" y="18134"/>
                    </a:lnTo>
                    <a:lnTo>
                      <a:pt x="5408" y="17570"/>
                    </a:lnTo>
                    <a:lnTo>
                      <a:pt x="5314" y="17570"/>
                    </a:lnTo>
                    <a:lnTo>
                      <a:pt x="5314" y="17006"/>
                    </a:lnTo>
                    <a:lnTo>
                      <a:pt x="5252" y="17006"/>
                    </a:lnTo>
                    <a:lnTo>
                      <a:pt x="5252" y="16764"/>
                    </a:lnTo>
                    <a:lnTo>
                      <a:pt x="5189" y="16764"/>
                    </a:lnTo>
                    <a:lnTo>
                      <a:pt x="5189" y="16603"/>
                    </a:lnTo>
                    <a:lnTo>
                      <a:pt x="5095" y="16603"/>
                    </a:lnTo>
                    <a:lnTo>
                      <a:pt x="5095" y="16039"/>
                    </a:lnTo>
                    <a:lnTo>
                      <a:pt x="5033" y="16039"/>
                    </a:lnTo>
                    <a:lnTo>
                      <a:pt x="5033" y="16200"/>
                    </a:lnTo>
                    <a:lnTo>
                      <a:pt x="4814" y="16200"/>
                    </a:lnTo>
                    <a:lnTo>
                      <a:pt x="4814" y="16039"/>
                    </a:lnTo>
                    <a:lnTo>
                      <a:pt x="4658" y="16039"/>
                    </a:lnTo>
                    <a:lnTo>
                      <a:pt x="4658" y="15797"/>
                    </a:lnTo>
                    <a:lnTo>
                      <a:pt x="4595" y="15797"/>
                    </a:lnTo>
                    <a:lnTo>
                      <a:pt x="4595" y="15636"/>
                    </a:lnTo>
                    <a:lnTo>
                      <a:pt x="4376" y="15636"/>
                    </a:lnTo>
                    <a:lnTo>
                      <a:pt x="4376" y="15475"/>
                    </a:lnTo>
                    <a:lnTo>
                      <a:pt x="4282" y="15475"/>
                    </a:lnTo>
                    <a:lnTo>
                      <a:pt x="4282" y="15233"/>
                    </a:lnTo>
                    <a:lnTo>
                      <a:pt x="4220" y="15233"/>
                    </a:lnTo>
                    <a:lnTo>
                      <a:pt x="4220" y="15072"/>
                    </a:lnTo>
                    <a:lnTo>
                      <a:pt x="4064" y="15072"/>
                    </a:lnTo>
                    <a:lnTo>
                      <a:pt x="4064" y="14910"/>
                    </a:lnTo>
                    <a:lnTo>
                      <a:pt x="4001" y="14910"/>
                    </a:lnTo>
                    <a:lnTo>
                      <a:pt x="4001" y="14669"/>
                    </a:lnTo>
                    <a:lnTo>
                      <a:pt x="3782" y="14669"/>
                    </a:lnTo>
                    <a:lnTo>
                      <a:pt x="3782" y="14507"/>
                    </a:lnTo>
                    <a:lnTo>
                      <a:pt x="2532" y="14507"/>
                    </a:lnTo>
                    <a:lnTo>
                      <a:pt x="2532" y="14346"/>
                    </a:lnTo>
                    <a:lnTo>
                      <a:pt x="2282" y="14346"/>
                    </a:lnTo>
                    <a:lnTo>
                      <a:pt x="2282" y="14104"/>
                    </a:lnTo>
                    <a:lnTo>
                      <a:pt x="2157" y="14104"/>
                    </a:lnTo>
                    <a:lnTo>
                      <a:pt x="2157" y="14346"/>
                    </a:lnTo>
                    <a:lnTo>
                      <a:pt x="2063" y="14346"/>
                    </a:lnTo>
                    <a:lnTo>
                      <a:pt x="2063" y="13943"/>
                    </a:lnTo>
                    <a:lnTo>
                      <a:pt x="2001" y="13943"/>
                    </a:lnTo>
                    <a:lnTo>
                      <a:pt x="2001" y="13540"/>
                    </a:lnTo>
                    <a:lnTo>
                      <a:pt x="1938" y="13540"/>
                    </a:lnTo>
                    <a:lnTo>
                      <a:pt x="1938" y="13379"/>
                    </a:lnTo>
                    <a:lnTo>
                      <a:pt x="2001" y="13379"/>
                    </a:lnTo>
                    <a:lnTo>
                      <a:pt x="2001" y="12976"/>
                    </a:lnTo>
                    <a:lnTo>
                      <a:pt x="2063" y="12976"/>
                    </a:lnTo>
                    <a:lnTo>
                      <a:pt x="2063" y="12573"/>
                    </a:lnTo>
                    <a:lnTo>
                      <a:pt x="2157" y="12573"/>
                    </a:lnTo>
                    <a:lnTo>
                      <a:pt x="2157" y="12009"/>
                    </a:lnTo>
                    <a:lnTo>
                      <a:pt x="2063" y="12009"/>
                    </a:lnTo>
                    <a:lnTo>
                      <a:pt x="2063" y="11848"/>
                    </a:lnTo>
                    <a:lnTo>
                      <a:pt x="2157" y="11848"/>
                    </a:lnTo>
                    <a:lnTo>
                      <a:pt x="2157" y="11606"/>
                    </a:lnTo>
                    <a:lnTo>
                      <a:pt x="2219" y="11606"/>
                    </a:lnTo>
                    <a:lnTo>
                      <a:pt x="2219" y="11042"/>
                    </a:lnTo>
                    <a:lnTo>
                      <a:pt x="2157" y="11042"/>
                    </a:lnTo>
                    <a:lnTo>
                      <a:pt x="2157" y="10639"/>
                    </a:lnTo>
                    <a:lnTo>
                      <a:pt x="2063" y="10639"/>
                    </a:lnTo>
                    <a:lnTo>
                      <a:pt x="2063" y="10478"/>
                    </a:lnTo>
                    <a:lnTo>
                      <a:pt x="2001" y="10478"/>
                    </a:lnTo>
                    <a:lnTo>
                      <a:pt x="2001" y="10316"/>
                    </a:lnTo>
                    <a:lnTo>
                      <a:pt x="1938" y="10316"/>
                    </a:lnTo>
                    <a:lnTo>
                      <a:pt x="1938" y="10075"/>
                    </a:lnTo>
                    <a:lnTo>
                      <a:pt x="1844" y="10075"/>
                    </a:lnTo>
                    <a:lnTo>
                      <a:pt x="1844" y="9752"/>
                    </a:lnTo>
                    <a:lnTo>
                      <a:pt x="1782" y="9752"/>
                    </a:lnTo>
                    <a:lnTo>
                      <a:pt x="1782" y="9349"/>
                    </a:lnTo>
                    <a:lnTo>
                      <a:pt x="1688" y="9349"/>
                    </a:lnTo>
                    <a:lnTo>
                      <a:pt x="1688" y="9188"/>
                    </a:lnTo>
                    <a:lnTo>
                      <a:pt x="1625" y="9188"/>
                    </a:lnTo>
                    <a:lnTo>
                      <a:pt x="1625" y="8946"/>
                    </a:lnTo>
                    <a:lnTo>
                      <a:pt x="1563" y="8946"/>
                    </a:lnTo>
                    <a:lnTo>
                      <a:pt x="1563" y="8785"/>
                    </a:lnTo>
                    <a:lnTo>
                      <a:pt x="1250" y="8785"/>
                    </a:lnTo>
                    <a:lnTo>
                      <a:pt x="1250" y="8543"/>
                    </a:lnTo>
                    <a:lnTo>
                      <a:pt x="1188" y="8543"/>
                    </a:lnTo>
                    <a:lnTo>
                      <a:pt x="1188" y="8382"/>
                    </a:lnTo>
                    <a:lnTo>
                      <a:pt x="969" y="8382"/>
                    </a:lnTo>
                    <a:lnTo>
                      <a:pt x="969" y="8543"/>
                    </a:lnTo>
                    <a:lnTo>
                      <a:pt x="813" y="8543"/>
                    </a:lnTo>
                    <a:lnTo>
                      <a:pt x="813" y="8221"/>
                    </a:lnTo>
                    <a:lnTo>
                      <a:pt x="594" y="8221"/>
                    </a:lnTo>
                    <a:lnTo>
                      <a:pt x="594" y="7979"/>
                    </a:lnTo>
                    <a:lnTo>
                      <a:pt x="531" y="7979"/>
                    </a:lnTo>
                    <a:lnTo>
                      <a:pt x="531" y="7657"/>
                    </a:lnTo>
                    <a:lnTo>
                      <a:pt x="375" y="7657"/>
                    </a:lnTo>
                    <a:lnTo>
                      <a:pt x="375" y="7415"/>
                    </a:lnTo>
                    <a:lnTo>
                      <a:pt x="156" y="7415"/>
                    </a:lnTo>
                    <a:lnTo>
                      <a:pt x="156" y="7012"/>
                    </a:lnTo>
                    <a:lnTo>
                      <a:pt x="219" y="7012"/>
                    </a:lnTo>
                    <a:lnTo>
                      <a:pt x="156" y="7012"/>
                    </a:lnTo>
                    <a:lnTo>
                      <a:pt x="156" y="6851"/>
                    </a:lnTo>
                    <a:lnTo>
                      <a:pt x="0" y="6851"/>
                    </a:lnTo>
                    <a:lnTo>
                      <a:pt x="0" y="6448"/>
                    </a:lnTo>
                    <a:lnTo>
                      <a:pt x="63" y="6448"/>
                    </a:lnTo>
                    <a:lnTo>
                      <a:pt x="63" y="6125"/>
                    </a:lnTo>
                    <a:lnTo>
                      <a:pt x="156" y="6125"/>
                    </a:lnTo>
                    <a:lnTo>
                      <a:pt x="156" y="5884"/>
                    </a:lnTo>
                    <a:lnTo>
                      <a:pt x="219" y="5884"/>
                    </a:lnTo>
                    <a:lnTo>
                      <a:pt x="219" y="5561"/>
                    </a:lnTo>
                    <a:lnTo>
                      <a:pt x="281" y="5561"/>
                    </a:lnTo>
                    <a:lnTo>
                      <a:pt x="281" y="5319"/>
                    </a:lnTo>
                    <a:lnTo>
                      <a:pt x="594" y="5319"/>
                    </a:lnTo>
                    <a:lnTo>
                      <a:pt x="594" y="5561"/>
                    </a:lnTo>
                    <a:lnTo>
                      <a:pt x="750" y="5561"/>
                    </a:lnTo>
                    <a:lnTo>
                      <a:pt x="750" y="5319"/>
                    </a:lnTo>
                    <a:lnTo>
                      <a:pt x="969" y="5319"/>
                    </a:lnTo>
                    <a:lnTo>
                      <a:pt x="969" y="4916"/>
                    </a:lnTo>
                    <a:lnTo>
                      <a:pt x="1032" y="4916"/>
                    </a:lnTo>
                    <a:lnTo>
                      <a:pt x="1032" y="5158"/>
                    </a:lnTo>
                    <a:lnTo>
                      <a:pt x="1125" y="5158"/>
                    </a:lnTo>
                    <a:lnTo>
                      <a:pt x="1125" y="4916"/>
                    </a:lnTo>
                    <a:lnTo>
                      <a:pt x="1250" y="4916"/>
                    </a:lnTo>
                    <a:lnTo>
                      <a:pt x="1250" y="4352"/>
                    </a:lnTo>
                    <a:lnTo>
                      <a:pt x="1469" y="4352"/>
                    </a:lnTo>
                    <a:lnTo>
                      <a:pt x="1469" y="4191"/>
                    </a:lnTo>
                    <a:lnTo>
                      <a:pt x="1782" y="4191"/>
                    </a:lnTo>
                    <a:lnTo>
                      <a:pt x="1782" y="4030"/>
                    </a:lnTo>
                    <a:lnTo>
                      <a:pt x="2001" y="4030"/>
                    </a:lnTo>
                    <a:lnTo>
                      <a:pt x="2001" y="3627"/>
                    </a:lnTo>
                    <a:lnTo>
                      <a:pt x="1938" y="3627"/>
                    </a:lnTo>
                    <a:lnTo>
                      <a:pt x="1938" y="3385"/>
                    </a:lnTo>
                    <a:lnTo>
                      <a:pt x="2438" y="3385"/>
                    </a:lnTo>
                    <a:lnTo>
                      <a:pt x="2438" y="3224"/>
                    </a:lnTo>
                    <a:lnTo>
                      <a:pt x="2595" y="3224"/>
                    </a:lnTo>
                    <a:lnTo>
                      <a:pt x="2595" y="3063"/>
                    </a:lnTo>
                    <a:lnTo>
                      <a:pt x="2657" y="3063"/>
                    </a:lnTo>
                    <a:lnTo>
                      <a:pt x="2657" y="2821"/>
                    </a:lnTo>
                    <a:lnTo>
                      <a:pt x="2813" y="2821"/>
                    </a:lnTo>
                    <a:lnTo>
                      <a:pt x="2813" y="3063"/>
                    </a:lnTo>
                    <a:lnTo>
                      <a:pt x="2970" y="3063"/>
                    </a:lnTo>
                    <a:lnTo>
                      <a:pt x="2970" y="2821"/>
                    </a:lnTo>
                    <a:lnTo>
                      <a:pt x="3032" y="2821"/>
                    </a:lnTo>
                    <a:lnTo>
                      <a:pt x="3032" y="2660"/>
                    </a:lnTo>
                    <a:lnTo>
                      <a:pt x="3188" y="2660"/>
                    </a:lnTo>
                    <a:lnTo>
                      <a:pt x="3188" y="2821"/>
                    </a:lnTo>
                    <a:lnTo>
                      <a:pt x="3188" y="2660"/>
                    </a:lnTo>
                    <a:lnTo>
                      <a:pt x="3251" y="2660"/>
                    </a:lnTo>
                    <a:lnTo>
                      <a:pt x="3251" y="2821"/>
                    </a:lnTo>
                    <a:lnTo>
                      <a:pt x="3345" y="2821"/>
                    </a:lnTo>
                    <a:lnTo>
                      <a:pt x="3345" y="2660"/>
                    </a:lnTo>
                    <a:lnTo>
                      <a:pt x="3564" y="2660"/>
                    </a:lnTo>
                    <a:lnTo>
                      <a:pt x="3564" y="2821"/>
                    </a:lnTo>
                    <a:lnTo>
                      <a:pt x="3470" y="2821"/>
                    </a:lnTo>
                    <a:lnTo>
                      <a:pt x="3470" y="3224"/>
                    </a:lnTo>
                    <a:lnTo>
                      <a:pt x="4376" y="3224"/>
                    </a:lnTo>
                    <a:lnTo>
                      <a:pt x="4376" y="3385"/>
                    </a:lnTo>
                    <a:lnTo>
                      <a:pt x="4439" y="3385"/>
                    </a:lnTo>
                    <a:lnTo>
                      <a:pt x="4439" y="4030"/>
                    </a:lnTo>
                    <a:lnTo>
                      <a:pt x="4501" y="4030"/>
                    </a:lnTo>
                    <a:lnTo>
                      <a:pt x="4501" y="4191"/>
                    </a:lnTo>
                    <a:lnTo>
                      <a:pt x="4814" y="4191"/>
                    </a:lnTo>
                    <a:lnTo>
                      <a:pt x="4814" y="4352"/>
                    </a:lnTo>
                    <a:lnTo>
                      <a:pt x="5095" y="4352"/>
                    </a:lnTo>
                    <a:lnTo>
                      <a:pt x="5095" y="4594"/>
                    </a:lnTo>
                    <a:lnTo>
                      <a:pt x="5252" y="4594"/>
                    </a:lnTo>
                    <a:lnTo>
                      <a:pt x="5252" y="4352"/>
                    </a:lnTo>
                    <a:lnTo>
                      <a:pt x="5408" y="4352"/>
                    </a:lnTo>
                    <a:lnTo>
                      <a:pt x="5408" y="4191"/>
                    </a:lnTo>
                    <a:lnTo>
                      <a:pt x="5470" y="4191"/>
                    </a:lnTo>
                    <a:lnTo>
                      <a:pt x="5470" y="4352"/>
                    </a:lnTo>
                    <a:lnTo>
                      <a:pt x="5783" y="4352"/>
                    </a:lnTo>
                    <a:lnTo>
                      <a:pt x="5783" y="4594"/>
                    </a:lnTo>
                    <a:lnTo>
                      <a:pt x="5845" y="4594"/>
                    </a:lnTo>
                    <a:lnTo>
                      <a:pt x="5845" y="4352"/>
                    </a:lnTo>
                    <a:lnTo>
                      <a:pt x="6002" y="4352"/>
                    </a:lnTo>
                    <a:lnTo>
                      <a:pt x="6002" y="4594"/>
                    </a:lnTo>
                    <a:lnTo>
                      <a:pt x="6002" y="4352"/>
                    </a:lnTo>
                    <a:lnTo>
                      <a:pt x="6127" y="4352"/>
                    </a:lnTo>
                    <a:lnTo>
                      <a:pt x="6127" y="4594"/>
                    </a:lnTo>
                    <a:lnTo>
                      <a:pt x="6221" y="4594"/>
                    </a:lnTo>
                    <a:lnTo>
                      <a:pt x="6221" y="4755"/>
                    </a:lnTo>
                    <a:lnTo>
                      <a:pt x="6377" y="4755"/>
                    </a:lnTo>
                    <a:lnTo>
                      <a:pt x="6377" y="4916"/>
                    </a:lnTo>
                    <a:lnTo>
                      <a:pt x="6439" y="4916"/>
                    </a:lnTo>
                    <a:lnTo>
                      <a:pt x="6439" y="4755"/>
                    </a:lnTo>
                    <a:lnTo>
                      <a:pt x="6596" y="4755"/>
                    </a:lnTo>
                    <a:lnTo>
                      <a:pt x="6596" y="4352"/>
                    </a:lnTo>
                    <a:lnTo>
                      <a:pt x="6814" y="4352"/>
                    </a:lnTo>
                    <a:lnTo>
                      <a:pt x="6814" y="4191"/>
                    </a:lnTo>
                    <a:lnTo>
                      <a:pt x="6971" y="4191"/>
                    </a:lnTo>
                    <a:lnTo>
                      <a:pt x="6971" y="4030"/>
                    </a:lnTo>
                    <a:lnTo>
                      <a:pt x="7033" y="4030"/>
                    </a:lnTo>
                    <a:lnTo>
                      <a:pt x="7033" y="3385"/>
                    </a:lnTo>
                    <a:lnTo>
                      <a:pt x="7096" y="3385"/>
                    </a:lnTo>
                    <a:lnTo>
                      <a:pt x="7096" y="3224"/>
                    </a:lnTo>
                    <a:lnTo>
                      <a:pt x="6971" y="3224"/>
                    </a:lnTo>
                    <a:lnTo>
                      <a:pt x="6971" y="3063"/>
                    </a:lnTo>
                    <a:lnTo>
                      <a:pt x="6877" y="3063"/>
                    </a:lnTo>
                    <a:lnTo>
                      <a:pt x="6877" y="2821"/>
                    </a:lnTo>
                    <a:lnTo>
                      <a:pt x="6814" y="2821"/>
                    </a:lnTo>
                    <a:lnTo>
                      <a:pt x="6814" y="2660"/>
                    </a:lnTo>
                    <a:lnTo>
                      <a:pt x="6877" y="2660"/>
                    </a:lnTo>
                    <a:lnTo>
                      <a:pt x="6814" y="2660"/>
                    </a:lnTo>
                    <a:lnTo>
                      <a:pt x="6814" y="2257"/>
                    </a:lnTo>
                    <a:lnTo>
                      <a:pt x="6721" y="2257"/>
                    </a:lnTo>
                    <a:lnTo>
                      <a:pt x="6814" y="2257"/>
                    </a:lnTo>
                    <a:lnTo>
                      <a:pt x="6814" y="1531"/>
                    </a:lnTo>
                    <a:lnTo>
                      <a:pt x="6877" y="1531"/>
                    </a:lnTo>
                    <a:lnTo>
                      <a:pt x="6877" y="1290"/>
                    </a:lnTo>
                    <a:lnTo>
                      <a:pt x="7033" y="1290"/>
                    </a:lnTo>
                    <a:lnTo>
                      <a:pt x="7033" y="967"/>
                    </a:lnTo>
                    <a:lnTo>
                      <a:pt x="7096" y="967"/>
                    </a:lnTo>
                    <a:lnTo>
                      <a:pt x="7096" y="725"/>
                    </a:lnTo>
                    <a:lnTo>
                      <a:pt x="7315" y="725"/>
                    </a:lnTo>
                    <a:lnTo>
                      <a:pt x="7315" y="564"/>
                    </a:lnTo>
                    <a:lnTo>
                      <a:pt x="7408" y="564"/>
                    </a:lnTo>
                    <a:lnTo>
                      <a:pt x="7408" y="161"/>
                    </a:lnTo>
                    <a:lnTo>
                      <a:pt x="7471" y="161"/>
                    </a:lnTo>
                    <a:lnTo>
                      <a:pt x="7471"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9" name="Shape 246">
                <a:extLst>
                  <a:ext uri="{FF2B5EF4-FFF2-40B4-BE49-F238E27FC236}">
                    <a16:creationId xmlns:a16="http://schemas.microsoft.com/office/drawing/2014/main" id="{1E40E417-0694-491B-ABF9-AE07ADAEA53A}"/>
                  </a:ext>
                </a:extLst>
              </p:cNvPr>
              <p:cNvSpPr/>
              <p:nvPr/>
            </p:nvSpPr>
            <p:spPr>
              <a:xfrm>
                <a:off x="1158307" y="1440756"/>
                <a:ext cx="157018" cy="507873"/>
              </a:xfrm>
              <a:custGeom>
                <a:avLst/>
                <a:gdLst/>
                <a:ahLst/>
                <a:cxnLst>
                  <a:cxn ang="0">
                    <a:pos x="wd2" y="hd2"/>
                  </a:cxn>
                  <a:cxn ang="5400000">
                    <a:pos x="wd2" y="hd2"/>
                  </a:cxn>
                  <a:cxn ang="10800000">
                    <a:pos x="wd2" y="hd2"/>
                  </a:cxn>
                  <a:cxn ang="16200000">
                    <a:pos x="wd2" y="hd2"/>
                  </a:cxn>
                </a:cxnLst>
                <a:rect l="0" t="0" r="r" b="b"/>
                <a:pathLst>
                  <a:path w="21600" h="21600" extrusionOk="0">
                    <a:moveTo>
                      <a:pt x="12553" y="11624"/>
                    </a:moveTo>
                    <a:lnTo>
                      <a:pt x="12553" y="11715"/>
                    </a:lnTo>
                    <a:lnTo>
                      <a:pt x="12779" y="11715"/>
                    </a:lnTo>
                    <a:lnTo>
                      <a:pt x="12779" y="11944"/>
                    </a:lnTo>
                    <a:lnTo>
                      <a:pt x="13118" y="11944"/>
                    </a:lnTo>
                    <a:lnTo>
                      <a:pt x="13118" y="11853"/>
                    </a:lnTo>
                    <a:lnTo>
                      <a:pt x="13118" y="12036"/>
                    </a:lnTo>
                    <a:lnTo>
                      <a:pt x="13345" y="12036"/>
                    </a:lnTo>
                    <a:lnTo>
                      <a:pt x="13345" y="12493"/>
                    </a:lnTo>
                    <a:lnTo>
                      <a:pt x="13571" y="12493"/>
                    </a:lnTo>
                    <a:lnTo>
                      <a:pt x="13571" y="12722"/>
                    </a:lnTo>
                    <a:lnTo>
                      <a:pt x="13910" y="12722"/>
                    </a:lnTo>
                    <a:lnTo>
                      <a:pt x="13910" y="12814"/>
                    </a:lnTo>
                    <a:lnTo>
                      <a:pt x="14136" y="12814"/>
                    </a:lnTo>
                    <a:lnTo>
                      <a:pt x="14136" y="12905"/>
                    </a:lnTo>
                    <a:lnTo>
                      <a:pt x="14475" y="12905"/>
                    </a:lnTo>
                    <a:lnTo>
                      <a:pt x="14475" y="13134"/>
                    </a:lnTo>
                    <a:lnTo>
                      <a:pt x="14702" y="13134"/>
                    </a:lnTo>
                    <a:lnTo>
                      <a:pt x="14702" y="13363"/>
                    </a:lnTo>
                    <a:lnTo>
                      <a:pt x="15267" y="13363"/>
                    </a:lnTo>
                    <a:lnTo>
                      <a:pt x="15267" y="13454"/>
                    </a:lnTo>
                    <a:lnTo>
                      <a:pt x="15493" y="13454"/>
                    </a:lnTo>
                    <a:lnTo>
                      <a:pt x="15493" y="13592"/>
                    </a:lnTo>
                    <a:lnTo>
                      <a:pt x="15267" y="13592"/>
                    </a:lnTo>
                    <a:lnTo>
                      <a:pt x="15493" y="13592"/>
                    </a:lnTo>
                    <a:lnTo>
                      <a:pt x="15493" y="13683"/>
                    </a:lnTo>
                    <a:lnTo>
                      <a:pt x="15267" y="13683"/>
                    </a:lnTo>
                    <a:lnTo>
                      <a:pt x="15267" y="13775"/>
                    </a:lnTo>
                    <a:lnTo>
                      <a:pt x="15493" y="13775"/>
                    </a:lnTo>
                    <a:lnTo>
                      <a:pt x="15493" y="14003"/>
                    </a:lnTo>
                    <a:lnTo>
                      <a:pt x="15719" y="14003"/>
                    </a:lnTo>
                    <a:lnTo>
                      <a:pt x="15719" y="14232"/>
                    </a:lnTo>
                    <a:lnTo>
                      <a:pt x="16059" y="14232"/>
                    </a:lnTo>
                    <a:lnTo>
                      <a:pt x="16059" y="14095"/>
                    </a:lnTo>
                    <a:lnTo>
                      <a:pt x="16285" y="14095"/>
                    </a:lnTo>
                    <a:lnTo>
                      <a:pt x="16285" y="14324"/>
                    </a:lnTo>
                    <a:lnTo>
                      <a:pt x="16059" y="14324"/>
                    </a:lnTo>
                    <a:lnTo>
                      <a:pt x="16059" y="14461"/>
                    </a:lnTo>
                    <a:lnTo>
                      <a:pt x="15493" y="14461"/>
                    </a:lnTo>
                    <a:lnTo>
                      <a:pt x="15493" y="15331"/>
                    </a:lnTo>
                    <a:lnTo>
                      <a:pt x="14928" y="15331"/>
                    </a:lnTo>
                    <a:lnTo>
                      <a:pt x="14928" y="15422"/>
                    </a:lnTo>
                    <a:lnTo>
                      <a:pt x="14702" y="15422"/>
                    </a:lnTo>
                    <a:lnTo>
                      <a:pt x="14702" y="16063"/>
                    </a:lnTo>
                    <a:lnTo>
                      <a:pt x="14928" y="16063"/>
                    </a:lnTo>
                    <a:lnTo>
                      <a:pt x="14928" y="16154"/>
                    </a:lnTo>
                    <a:lnTo>
                      <a:pt x="15267" y="16154"/>
                    </a:lnTo>
                    <a:lnTo>
                      <a:pt x="15267" y="16383"/>
                    </a:lnTo>
                    <a:lnTo>
                      <a:pt x="15493" y="16383"/>
                    </a:lnTo>
                    <a:lnTo>
                      <a:pt x="15493" y="16612"/>
                    </a:lnTo>
                    <a:lnTo>
                      <a:pt x="16059" y="16612"/>
                    </a:lnTo>
                    <a:lnTo>
                      <a:pt x="16059" y="16703"/>
                    </a:lnTo>
                    <a:lnTo>
                      <a:pt x="16285" y="16703"/>
                    </a:lnTo>
                    <a:lnTo>
                      <a:pt x="16285" y="16841"/>
                    </a:lnTo>
                    <a:lnTo>
                      <a:pt x="16511" y="16841"/>
                    </a:lnTo>
                    <a:lnTo>
                      <a:pt x="16511" y="17024"/>
                    </a:lnTo>
                    <a:lnTo>
                      <a:pt x="16850" y="17024"/>
                    </a:lnTo>
                    <a:lnTo>
                      <a:pt x="16850" y="17481"/>
                    </a:lnTo>
                    <a:lnTo>
                      <a:pt x="17076" y="17481"/>
                    </a:lnTo>
                    <a:lnTo>
                      <a:pt x="17076" y="17802"/>
                    </a:lnTo>
                    <a:lnTo>
                      <a:pt x="16850" y="17802"/>
                    </a:lnTo>
                    <a:lnTo>
                      <a:pt x="16850" y="18031"/>
                    </a:lnTo>
                    <a:lnTo>
                      <a:pt x="17076" y="18031"/>
                    </a:lnTo>
                    <a:lnTo>
                      <a:pt x="17076" y="18442"/>
                    </a:lnTo>
                    <a:lnTo>
                      <a:pt x="17642" y="18442"/>
                    </a:lnTo>
                    <a:lnTo>
                      <a:pt x="17642" y="19083"/>
                    </a:lnTo>
                    <a:lnTo>
                      <a:pt x="17868" y="19083"/>
                    </a:lnTo>
                    <a:lnTo>
                      <a:pt x="17868" y="19449"/>
                    </a:lnTo>
                    <a:lnTo>
                      <a:pt x="18207" y="19449"/>
                    </a:lnTo>
                    <a:lnTo>
                      <a:pt x="18207" y="19541"/>
                    </a:lnTo>
                    <a:lnTo>
                      <a:pt x="17868" y="19541"/>
                    </a:lnTo>
                    <a:lnTo>
                      <a:pt x="17868" y="19632"/>
                    </a:lnTo>
                    <a:lnTo>
                      <a:pt x="17642" y="19632"/>
                    </a:lnTo>
                    <a:lnTo>
                      <a:pt x="17642" y="19953"/>
                    </a:lnTo>
                    <a:lnTo>
                      <a:pt x="17416" y="19953"/>
                    </a:lnTo>
                    <a:lnTo>
                      <a:pt x="17416" y="20090"/>
                    </a:lnTo>
                    <a:lnTo>
                      <a:pt x="17076" y="20090"/>
                    </a:lnTo>
                    <a:lnTo>
                      <a:pt x="17076" y="20319"/>
                    </a:lnTo>
                    <a:lnTo>
                      <a:pt x="16850" y="20319"/>
                    </a:lnTo>
                    <a:lnTo>
                      <a:pt x="16850" y="20410"/>
                    </a:lnTo>
                    <a:lnTo>
                      <a:pt x="16511" y="20410"/>
                    </a:lnTo>
                    <a:lnTo>
                      <a:pt x="16511" y="20639"/>
                    </a:lnTo>
                    <a:lnTo>
                      <a:pt x="16059" y="20639"/>
                    </a:lnTo>
                    <a:lnTo>
                      <a:pt x="16059" y="21142"/>
                    </a:lnTo>
                    <a:lnTo>
                      <a:pt x="15719" y="21142"/>
                    </a:lnTo>
                    <a:lnTo>
                      <a:pt x="15719" y="21371"/>
                    </a:lnTo>
                    <a:lnTo>
                      <a:pt x="15493" y="21371"/>
                    </a:lnTo>
                    <a:lnTo>
                      <a:pt x="15493" y="21600"/>
                    </a:lnTo>
                    <a:lnTo>
                      <a:pt x="15267" y="21600"/>
                    </a:lnTo>
                    <a:lnTo>
                      <a:pt x="15267" y="20822"/>
                    </a:lnTo>
                    <a:lnTo>
                      <a:pt x="14928" y="20822"/>
                    </a:lnTo>
                    <a:lnTo>
                      <a:pt x="14928" y="20731"/>
                    </a:lnTo>
                    <a:lnTo>
                      <a:pt x="15267" y="20731"/>
                    </a:lnTo>
                    <a:lnTo>
                      <a:pt x="15267" y="20502"/>
                    </a:lnTo>
                    <a:lnTo>
                      <a:pt x="14928" y="20502"/>
                    </a:lnTo>
                    <a:lnTo>
                      <a:pt x="14928" y="20319"/>
                    </a:lnTo>
                    <a:lnTo>
                      <a:pt x="15267" y="20319"/>
                    </a:lnTo>
                    <a:lnTo>
                      <a:pt x="15267" y="20181"/>
                    </a:lnTo>
                    <a:lnTo>
                      <a:pt x="15493" y="20181"/>
                    </a:lnTo>
                    <a:lnTo>
                      <a:pt x="15493" y="20319"/>
                    </a:lnTo>
                    <a:lnTo>
                      <a:pt x="15493" y="20181"/>
                    </a:lnTo>
                    <a:lnTo>
                      <a:pt x="15719" y="20181"/>
                    </a:lnTo>
                    <a:lnTo>
                      <a:pt x="15719" y="19632"/>
                    </a:lnTo>
                    <a:lnTo>
                      <a:pt x="15493" y="19632"/>
                    </a:lnTo>
                    <a:lnTo>
                      <a:pt x="15493" y="19541"/>
                    </a:lnTo>
                    <a:lnTo>
                      <a:pt x="15493" y="19953"/>
                    </a:lnTo>
                    <a:lnTo>
                      <a:pt x="15267" y="19953"/>
                    </a:lnTo>
                    <a:lnTo>
                      <a:pt x="15267" y="19769"/>
                    </a:lnTo>
                    <a:lnTo>
                      <a:pt x="14928" y="19769"/>
                    </a:lnTo>
                    <a:lnTo>
                      <a:pt x="14928" y="19632"/>
                    </a:lnTo>
                    <a:lnTo>
                      <a:pt x="14702" y="19632"/>
                    </a:lnTo>
                    <a:lnTo>
                      <a:pt x="14702" y="19769"/>
                    </a:lnTo>
                    <a:lnTo>
                      <a:pt x="14928" y="19769"/>
                    </a:lnTo>
                    <a:lnTo>
                      <a:pt x="14702" y="19769"/>
                    </a:lnTo>
                    <a:lnTo>
                      <a:pt x="14702" y="20090"/>
                    </a:lnTo>
                    <a:lnTo>
                      <a:pt x="14928" y="20090"/>
                    </a:lnTo>
                    <a:lnTo>
                      <a:pt x="14928" y="20181"/>
                    </a:lnTo>
                    <a:lnTo>
                      <a:pt x="14702" y="20181"/>
                    </a:lnTo>
                    <a:lnTo>
                      <a:pt x="14702" y="19861"/>
                    </a:lnTo>
                    <a:lnTo>
                      <a:pt x="14475" y="19861"/>
                    </a:lnTo>
                    <a:lnTo>
                      <a:pt x="14475" y="19953"/>
                    </a:lnTo>
                    <a:lnTo>
                      <a:pt x="14136" y="19953"/>
                    </a:lnTo>
                    <a:lnTo>
                      <a:pt x="14136" y="19769"/>
                    </a:lnTo>
                    <a:lnTo>
                      <a:pt x="14475" y="19769"/>
                    </a:lnTo>
                    <a:lnTo>
                      <a:pt x="14475" y="19632"/>
                    </a:lnTo>
                    <a:lnTo>
                      <a:pt x="14702" y="19632"/>
                    </a:lnTo>
                    <a:lnTo>
                      <a:pt x="14702" y="19449"/>
                    </a:lnTo>
                    <a:lnTo>
                      <a:pt x="14475" y="19449"/>
                    </a:lnTo>
                    <a:lnTo>
                      <a:pt x="14475" y="19312"/>
                    </a:lnTo>
                    <a:lnTo>
                      <a:pt x="14702" y="19312"/>
                    </a:lnTo>
                    <a:lnTo>
                      <a:pt x="14702" y="19220"/>
                    </a:lnTo>
                    <a:lnTo>
                      <a:pt x="14702" y="19312"/>
                    </a:lnTo>
                    <a:lnTo>
                      <a:pt x="14928" y="19312"/>
                    </a:lnTo>
                    <a:lnTo>
                      <a:pt x="14928" y="19449"/>
                    </a:lnTo>
                    <a:lnTo>
                      <a:pt x="14928" y="19312"/>
                    </a:lnTo>
                    <a:lnTo>
                      <a:pt x="15267" y="19312"/>
                    </a:lnTo>
                    <a:lnTo>
                      <a:pt x="14928" y="19312"/>
                    </a:lnTo>
                    <a:lnTo>
                      <a:pt x="14928" y="18900"/>
                    </a:lnTo>
                    <a:lnTo>
                      <a:pt x="14702" y="18900"/>
                    </a:lnTo>
                    <a:lnTo>
                      <a:pt x="14702" y="18992"/>
                    </a:lnTo>
                    <a:lnTo>
                      <a:pt x="14475" y="18992"/>
                    </a:lnTo>
                    <a:lnTo>
                      <a:pt x="14475" y="19083"/>
                    </a:lnTo>
                    <a:lnTo>
                      <a:pt x="14136" y="19083"/>
                    </a:lnTo>
                    <a:lnTo>
                      <a:pt x="14136" y="19312"/>
                    </a:lnTo>
                    <a:lnTo>
                      <a:pt x="13910" y="19312"/>
                    </a:lnTo>
                    <a:lnTo>
                      <a:pt x="13910" y="18992"/>
                    </a:lnTo>
                    <a:lnTo>
                      <a:pt x="13571" y="18992"/>
                    </a:lnTo>
                    <a:lnTo>
                      <a:pt x="13571" y="18900"/>
                    </a:lnTo>
                    <a:lnTo>
                      <a:pt x="13345" y="18900"/>
                    </a:lnTo>
                    <a:lnTo>
                      <a:pt x="13910" y="18900"/>
                    </a:lnTo>
                    <a:lnTo>
                      <a:pt x="13910" y="18763"/>
                    </a:lnTo>
                    <a:lnTo>
                      <a:pt x="14136" y="18763"/>
                    </a:lnTo>
                    <a:lnTo>
                      <a:pt x="14136" y="18671"/>
                    </a:lnTo>
                    <a:lnTo>
                      <a:pt x="14475" y="18671"/>
                    </a:lnTo>
                    <a:lnTo>
                      <a:pt x="14475" y="18763"/>
                    </a:lnTo>
                    <a:lnTo>
                      <a:pt x="14702" y="18763"/>
                    </a:lnTo>
                    <a:lnTo>
                      <a:pt x="14702" y="18900"/>
                    </a:lnTo>
                    <a:lnTo>
                      <a:pt x="14702" y="18442"/>
                    </a:lnTo>
                    <a:lnTo>
                      <a:pt x="14928" y="18442"/>
                    </a:lnTo>
                    <a:lnTo>
                      <a:pt x="14928" y="18351"/>
                    </a:lnTo>
                    <a:lnTo>
                      <a:pt x="14702" y="18351"/>
                    </a:lnTo>
                    <a:lnTo>
                      <a:pt x="14928" y="18351"/>
                    </a:lnTo>
                    <a:lnTo>
                      <a:pt x="14928" y="18442"/>
                    </a:lnTo>
                    <a:lnTo>
                      <a:pt x="15267" y="18442"/>
                    </a:lnTo>
                    <a:lnTo>
                      <a:pt x="15267" y="18580"/>
                    </a:lnTo>
                    <a:lnTo>
                      <a:pt x="15493" y="18580"/>
                    </a:lnTo>
                    <a:lnTo>
                      <a:pt x="15493" y="18671"/>
                    </a:lnTo>
                    <a:lnTo>
                      <a:pt x="15493" y="18122"/>
                    </a:lnTo>
                    <a:lnTo>
                      <a:pt x="15267" y="18122"/>
                    </a:lnTo>
                    <a:lnTo>
                      <a:pt x="15493" y="18122"/>
                    </a:lnTo>
                    <a:lnTo>
                      <a:pt x="15493" y="17893"/>
                    </a:lnTo>
                    <a:lnTo>
                      <a:pt x="15267" y="17893"/>
                    </a:lnTo>
                    <a:lnTo>
                      <a:pt x="15267" y="17710"/>
                    </a:lnTo>
                    <a:lnTo>
                      <a:pt x="14928" y="17710"/>
                    </a:lnTo>
                    <a:lnTo>
                      <a:pt x="14928" y="17390"/>
                    </a:lnTo>
                    <a:lnTo>
                      <a:pt x="14702" y="17390"/>
                    </a:lnTo>
                    <a:lnTo>
                      <a:pt x="14702" y="17481"/>
                    </a:lnTo>
                    <a:lnTo>
                      <a:pt x="14136" y="17481"/>
                    </a:lnTo>
                    <a:lnTo>
                      <a:pt x="14136" y="17390"/>
                    </a:lnTo>
                    <a:lnTo>
                      <a:pt x="14475" y="17390"/>
                    </a:lnTo>
                    <a:lnTo>
                      <a:pt x="14475" y="17253"/>
                    </a:lnTo>
                    <a:lnTo>
                      <a:pt x="14136" y="17253"/>
                    </a:lnTo>
                    <a:lnTo>
                      <a:pt x="14136" y="16612"/>
                    </a:lnTo>
                    <a:lnTo>
                      <a:pt x="13910" y="16612"/>
                    </a:lnTo>
                    <a:lnTo>
                      <a:pt x="13910" y="16154"/>
                    </a:lnTo>
                    <a:lnTo>
                      <a:pt x="13571" y="16154"/>
                    </a:lnTo>
                    <a:lnTo>
                      <a:pt x="13571" y="15971"/>
                    </a:lnTo>
                    <a:lnTo>
                      <a:pt x="13345" y="15971"/>
                    </a:lnTo>
                    <a:lnTo>
                      <a:pt x="13345" y="15834"/>
                    </a:lnTo>
                    <a:lnTo>
                      <a:pt x="13571" y="15834"/>
                    </a:lnTo>
                    <a:lnTo>
                      <a:pt x="13571" y="15742"/>
                    </a:lnTo>
                    <a:lnTo>
                      <a:pt x="13345" y="15742"/>
                    </a:lnTo>
                    <a:lnTo>
                      <a:pt x="13345" y="15651"/>
                    </a:lnTo>
                    <a:lnTo>
                      <a:pt x="13571" y="15651"/>
                    </a:lnTo>
                    <a:lnTo>
                      <a:pt x="13571" y="15514"/>
                    </a:lnTo>
                    <a:lnTo>
                      <a:pt x="13345" y="15514"/>
                    </a:lnTo>
                    <a:lnTo>
                      <a:pt x="13345" y="14644"/>
                    </a:lnTo>
                    <a:lnTo>
                      <a:pt x="13118" y="14644"/>
                    </a:lnTo>
                    <a:lnTo>
                      <a:pt x="13118" y="14324"/>
                    </a:lnTo>
                    <a:lnTo>
                      <a:pt x="12779" y="14324"/>
                    </a:lnTo>
                    <a:lnTo>
                      <a:pt x="12779" y="14232"/>
                    </a:lnTo>
                    <a:lnTo>
                      <a:pt x="12553" y="14232"/>
                    </a:lnTo>
                    <a:lnTo>
                      <a:pt x="12779" y="14232"/>
                    </a:lnTo>
                    <a:lnTo>
                      <a:pt x="12779" y="14095"/>
                    </a:lnTo>
                    <a:lnTo>
                      <a:pt x="12553" y="14095"/>
                    </a:lnTo>
                    <a:lnTo>
                      <a:pt x="12553" y="13912"/>
                    </a:lnTo>
                    <a:lnTo>
                      <a:pt x="12327" y="13912"/>
                    </a:lnTo>
                    <a:lnTo>
                      <a:pt x="12327" y="13683"/>
                    </a:lnTo>
                    <a:lnTo>
                      <a:pt x="11987" y="13683"/>
                    </a:lnTo>
                    <a:lnTo>
                      <a:pt x="11987" y="13363"/>
                    </a:lnTo>
                    <a:lnTo>
                      <a:pt x="11761" y="13363"/>
                    </a:lnTo>
                    <a:lnTo>
                      <a:pt x="11761" y="13134"/>
                    </a:lnTo>
                    <a:lnTo>
                      <a:pt x="11422" y="13134"/>
                    </a:lnTo>
                    <a:lnTo>
                      <a:pt x="11422" y="13042"/>
                    </a:lnTo>
                    <a:lnTo>
                      <a:pt x="11422" y="13683"/>
                    </a:lnTo>
                    <a:lnTo>
                      <a:pt x="11196" y="13683"/>
                    </a:lnTo>
                    <a:lnTo>
                      <a:pt x="11196" y="13775"/>
                    </a:lnTo>
                    <a:lnTo>
                      <a:pt x="10970" y="13775"/>
                    </a:lnTo>
                    <a:lnTo>
                      <a:pt x="10970" y="13912"/>
                    </a:lnTo>
                    <a:lnTo>
                      <a:pt x="10630" y="13912"/>
                    </a:lnTo>
                    <a:lnTo>
                      <a:pt x="10630" y="14003"/>
                    </a:lnTo>
                    <a:lnTo>
                      <a:pt x="10178" y="14003"/>
                    </a:lnTo>
                    <a:lnTo>
                      <a:pt x="10178" y="14095"/>
                    </a:lnTo>
                    <a:lnTo>
                      <a:pt x="9839" y="14095"/>
                    </a:lnTo>
                    <a:lnTo>
                      <a:pt x="9839" y="14232"/>
                    </a:lnTo>
                    <a:lnTo>
                      <a:pt x="9386" y="14232"/>
                    </a:lnTo>
                    <a:lnTo>
                      <a:pt x="9386" y="14324"/>
                    </a:lnTo>
                    <a:lnTo>
                      <a:pt x="8821" y="14324"/>
                    </a:lnTo>
                    <a:lnTo>
                      <a:pt x="8821" y="14461"/>
                    </a:lnTo>
                    <a:lnTo>
                      <a:pt x="8482" y="14461"/>
                    </a:lnTo>
                    <a:lnTo>
                      <a:pt x="8482" y="14781"/>
                    </a:lnTo>
                    <a:lnTo>
                      <a:pt x="8029" y="14781"/>
                    </a:lnTo>
                    <a:lnTo>
                      <a:pt x="8029" y="14873"/>
                    </a:lnTo>
                    <a:lnTo>
                      <a:pt x="7690" y="14873"/>
                    </a:lnTo>
                    <a:lnTo>
                      <a:pt x="7690" y="14964"/>
                    </a:lnTo>
                    <a:lnTo>
                      <a:pt x="7464" y="14964"/>
                    </a:lnTo>
                    <a:lnTo>
                      <a:pt x="7464" y="14873"/>
                    </a:lnTo>
                    <a:lnTo>
                      <a:pt x="7238" y="14873"/>
                    </a:lnTo>
                    <a:lnTo>
                      <a:pt x="7238" y="14964"/>
                    </a:lnTo>
                    <a:lnTo>
                      <a:pt x="6898" y="14964"/>
                    </a:lnTo>
                    <a:lnTo>
                      <a:pt x="6898" y="14873"/>
                    </a:lnTo>
                    <a:lnTo>
                      <a:pt x="6107" y="14873"/>
                    </a:lnTo>
                    <a:lnTo>
                      <a:pt x="6107" y="14781"/>
                    </a:lnTo>
                    <a:lnTo>
                      <a:pt x="5881" y="14781"/>
                    </a:lnTo>
                    <a:lnTo>
                      <a:pt x="5881" y="14644"/>
                    </a:lnTo>
                    <a:lnTo>
                      <a:pt x="5541" y="14644"/>
                    </a:lnTo>
                    <a:lnTo>
                      <a:pt x="5541" y="14781"/>
                    </a:lnTo>
                    <a:lnTo>
                      <a:pt x="5315" y="14781"/>
                    </a:lnTo>
                    <a:lnTo>
                      <a:pt x="5315" y="14644"/>
                    </a:lnTo>
                    <a:lnTo>
                      <a:pt x="4750" y="14644"/>
                    </a:lnTo>
                    <a:lnTo>
                      <a:pt x="4750" y="14095"/>
                    </a:lnTo>
                    <a:lnTo>
                      <a:pt x="5089" y="14095"/>
                    </a:lnTo>
                    <a:lnTo>
                      <a:pt x="5089" y="14003"/>
                    </a:lnTo>
                    <a:lnTo>
                      <a:pt x="4750" y="14003"/>
                    </a:lnTo>
                    <a:lnTo>
                      <a:pt x="4750" y="13912"/>
                    </a:lnTo>
                    <a:lnTo>
                      <a:pt x="5089" y="13912"/>
                    </a:lnTo>
                    <a:lnTo>
                      <a:pt x="5089" y="13683"/>
                    </a:lnTo>
                    <a:lnTo>
                      <a:pt x="5315" y="13683"/>
                    </a:lnTo>
                    <a:lnTo>
                      <a:pt x="5315" y="13363"/>
                    </a:lnTo>
                    <a:lnTo>
                      <a:pt x="5541" y="13363"/>
                    </a:lnTo>
                    <a:lnTo>
                      <a:pt x="5541" y="13225"/>
                    </a:lnTo>
                    <a:lnTo>
                      <a:pt x="5315" y="13225"/>
                    </a:lnTo>
                    <a:lnTo>
                      <a:pt x="5315" y="13134"/>
                    </a:lnTo>
                    <a:lnTo>
                      <a:pt x="5541" y="13134"/>
                    </a:lnTo>
                    <a:lnTo>
                      <a:pt x="5541" y="12402"/>
                    </a:lnTo>
                    <a:lnTo>
                      <a:pt x="5315" y="12402"/>
                    </a:lnTo>
                    <a:lnTo>
                      <a:pt x="5315" y="12264"/>
                    </a:lnTo>
                    <a:lnTo>
                      <a:pt x="5541" y="12264"/>
                    </a:lnTo>
                    <a:lnTo>
                      <a:pt x="5541" y="12173"/>
                    </a:lnTo>
                    <a:lnTo>
                      <a:pt x="5315" y="12173"/>
                    </a:lnTo>
                    <a:lnTo>
                      <a:pt x="5315" y="12036"/>
                    </a:lnTo>
                    <a:lnTo>
                      <a:pt x="5089" y="12036"/>
                    </a:lnTo>
                    <a:lnTo>
                      <a:pt x="5089" y="11624"/>
                    </a:lnTo>
                    <a:lnTo>
                      <a:pt x="4750" y="11624"/>
                    </a:lnTo>
                    <a:lnTo>
                      <a:pt x="5089" y="11624"/>
                    </a:lnTo>
                    <a:lnTo>
                      <a:pt x="4750" y="11624"/>
                    </a:lnTo>
                    <a:lnTo>
                      <a:pt x="4750" y="11303"/>
                    </a:lnTo>
                    <a:lnTo>
                      <a:pt x="4297" y="11303"/>
                    </a:lnTo>
                    <a:lnTo>
                      <a:pt x="4297" y="11395"/>
                    </a:lnTo>
                    <a:lnTo>
                      <a:pt x="4524" y="11395"/>
                    </a:lnTo>
                    <a:lnTo>
                      <a:pt x="4297" y="11395"/>
                    </a:lnTo>
                    <a:lnTo>
                      <a:pt x="4297" y="11303"/>
                    </a:lnTo>
                    <a:lnTo>
                      <a:pt x="3958" y="11303"/>
                    </a:lnTo>
                    <a:lnTo>
                      <a:pt x="3958" y="11166"/>
                    </a:lnTo>
                    <a:lnTo>
                      <a:pt x="3732" y="11166"/>
                    </a:lnTo>
                    <a:lnTo>
                      <a:pt x="3732" y="11075"/>
                    </a:lnTo>
                    <a:lnTo>
                      <a:pt x="3393" y="11075"/>
                    </a:lnTo>
                    <a:lnTo>
                      <a:pt x="3393" y="10846"/>
                    </a:lnTo>
                    <a:lnTo>
                      <a:pt x="3166" y="10846"/>
                    </a:lnTo>
                    <a:lnTo>
                      <a:pt x="3166" y="10525"/>
                    </a:lnTo>
                    <a:lnTo>
                      <a:pt x="3393" y="10525"/>
                    </a:lnTo>
                    <a:lnTo>
                      <a:pt x="3393" y="10297"/>
                    </a:lnTo>
                    <a:lnTo>
                      <a:pt x="2940" y="10297"/>
                    </a:lnTo>
                    <a:lnTo>
                      <a:pt x="2940" y="9885"/>
                    </a:lnTo>
                    <a:lnTo>
                      <a:pt x="2375" y="9885"/>
                    </a:lnTo>
                    <a:lnTo>
                      <a:pt x="2375" y="9976"/>
                    </a:lnTo>
                    <a:lnTo>
                      <a:pt x="2601" y="9976"/>
                    </a:lnTo>
                    <a:lnTo>
                      <a:pt x="2601" y="10205"/>
                    </a:lnTo>
                    <a:lnTo>
                      <a:pt x="2149" y="10205"/>
                    </a:lnTo>
                    <a:lnTo>
                      <a:pt x="2149" y="10114"/>
                    </a:lnTo>
                    <a:lnTo>
                      <a:pt x="2149" y="10205"/>
                    </a:lnTo>
                    <a:lnTo>
                      <a:pt x="1809" y="10205"/>
                    </a:lnTo>
                    <a:lnTo>
                      <a:pt x="1809" y="9885"/>
                    </a:lnTo>
                    <a:lnTo>
                      <a:pt x="1583" y="9885"/>
                    </a:lnTo>
                    <a:lnTo>
                      <a:pt x="1583" y="9793"/>
                    </a:lnTo>
                    <a:lnTo>
                      <a:pt x="1357" y="9793"/>
                    </a:lnTo>
                    <a:lnTo>
                      <a:pt x="1357" y="9656"/>
                    </a:lnTo>
                    <a:lnTo>
                      <a:pt x="1018" y="9656"/>
                    </a:lnTo>
                    <a:lnTo>
                      <a:pt x="1018" y="9336"/>
                    </a:lnTo>
                    <a:lnTo>
                      <a:pt x="792" y="9336"/>
                    </a:lnTo>
                    <a:lnTo>
                      <a:pt x="792" y="9244"/>
                    </a:lnTo>
                    <a:lnTo>
                      <a:pt x="452" y="9244"/>
                    </a:lnTo>
                    <a:lnTo>
                      <a:pt x="452" y="9015"/>
                    </a:lnTo>
                    <a:lnTo>
                      <a:pt x="226" y="9015"/>
                    </a:lnTo>
                    <a:lnTo>
                      <a:pt x="226" y="8695"/>
                    </a:lnTo>
                    <a:lnTo>
                      <a:pt x="0" y="8695"/>
                    </a:lnTo>
                    <a:lnTo>
                      <a:pt x="0" y="8375"/>
                    </a:lnTo>
                    <a:lnTo>
                      <a:pt x="226" y="8375"/>
                    </a:lnTo>
                    <a:lnTo>
                      <a:pt x="226" y="8237"/>
                    </a:lnTo>
                    <a:lnTo>
                      <a:pt x="452" y="8237"/>
                    </a:lnTo>
                    <a:lnTo>
                      <a:pt x="452" y="8375"/>
                    </a:lnTo>
                    <a:lnTo>
                      <a:pt x="1018" y="8375"/>
                    </a:lnTo>
                    <a:lnTo>
                      <a:pt x="1018" y="8466"/>
                    </a:lnTo>
                    <a:lnTo>
                      <a:pt x="1018" y="7505"/>
                    </a:lnTo>
                    <a:lnTo>
                      <a:pt x="1583" y="7505"/>
                    </a:lnTo>
                    <a:lnTo>
                      <a:pt x="1583" y="7597"/>
                    </a:lnTo>
                    <a:lnTo>
                      <a:pt x="1809" y="7597"/>
                    </a:lnTo>
                    <a:lnTo>
                      <a:pt x="1809" y="7505"/>
                    </a:lnTo>
                    <a:lnTo>
                      <a:pt x="2149" y="7505"/>
                    </a:lnTo>
                    <a:lnTo>
                      <a:pt x="2149" y="7414"/>
                    </a:lnTo>
                    <a:lnTo>
                      <a:pt x="2375" y="7414"/>
                    </a:lnTo>
                    <a:lnTo>
                      <a:pt x="2375" y="7047"/>
                    </a:lnTo>
                    <a:lnTo>
                      <a:pt x="2149" y="7047"/>
                    </a:lnTo>
                    <a:lnTo>
                      <a:pt x="2149" y="6407"/>
                    </a:lnTo>
                    <a:lnTo>
                      <a:pt x="2601" y="6407"/>
                    </a:lnTo>
                    <a:lnTo>
                      <a:pt x="2601" y="6315"/>
                    </a:lnTo>
                    <a:lnTo>
                      <a:pt x="2940" y="6315"/>
                    </a:lnTo>
                    <a:lnTo>
                      <a:pt x="2940" y="5308"/>
                    </a:lnTo>
                    <a:lnTo>
                      <a:pt x="2601" y="5308"/>
                    </a:lnTo>
                    <a:lnTo>
                      <a:pt x="2601" y="5217"/>
                    </a:lnTo>
                    <a:lnTo>
                      <a:pt x="3166" y="5217"/>
                    </a:lnTo>
                    <a:lnTo>
                      <a:pt x="3166" y="5308"/>
                    </a:lnTo>
                    <a:lnTo>
                      <a:pt x="4524" y="5308"/>
                    </a:lnTo>
                    <a:lnTo>
                      <a:pt x="4524" y="5446"/>
                    </a:lnTo>
                    <a:lnTo>
                      <a:pt x="4750" y="5446"/>
                    </a:lnTo>
                    <a:lnTo>
                      <a:pt x="4750" y="5217"/>
                    </a:lnTo>
                    <a:lnTo>
                      <a:pt x="5089" y="5217"/>
                    </a:lnTo>
                    <a:lnTo>
                      <a:pt x="5089" y="4897"/>
                    </a:lnTo>
                    <a:lnTo>
                      <a:pt x="5315" y="4897"/>
                    </a:lnTo>
                    <a:lnTo>
                      <a:pt x="5315" y="4668"/>
                    </a:lnTo>
                    <a:lnTo>
                      <a:pt x="5541" y="4668"/>
                    </a:lnTo>
                    <a:lnTo>
                      <a:pt x="5541" y="4485"/>
                    </a:lnTo>
                    <a:lnTo>
                      <a:pt x="5881" y="4485"/>
                    </a:lnTo>
                    <a:lnTo>
                      <a:pt x="5881" y="4256"/>
                    </a:lnTo>
                    <a:lnTo>
                      <a:pt x="6107" y="4256"/>
                    </a:lnTo>
                    <a:lnTo>
                      <a:pt x="6107" y="3936"/>
                    </a:lnTo>
                    <a:lnTo>
                      <a:pt x="5881" y="3936"/>
                    </a:lnTo>
                    <a:lnTo>
                      <a:pt x="5881" y="3615"/>
                    </a:lnTo>
                    <a:lnTo>
                      <a:pt x="6107" y="3615"/>
                    </a:lnTo>
                    <a:lnTo>
                      <a:pt x="6107" y="3478"/>
                    </a:lnTo>
                    <a:lnTo>
                      <a:pt x="6446" y="3478"/>
                    </a:lnTo>
                    <a:lnTo>
                      <a:pt x="6446" y="3386"/>
                    </a:lnTo>
                    <a:lnTo>
                      <a:pt x="6672" y="3386"/>
                    </a:lnTo>
                    <a:lnTo>
                      <a:pt x="6672" y="3249"/>
                    </a:lnTo>
                    <a:lnTo>
                      <a:pt x="6898" y="3249"/>
                    </a:lnTo>
                    <a:lnTo>
                      <a:pt x="6898" y="3158"/>
                    </a:lnTo>
                    <a:lnTo>
                      <a:pt x="6672" y="3158"/>
                    </a:lnTo>
                    <a:lnTo>
                      <a:pt x="6672" y="3066"/>
                    </a:lnTo>
                    <a:lnTo>
                      <a:pt x="6898" y="3066"/>
                    </a:lnTo>
                    <a:lnTo>
                      <a:pt x="6898" y="2929"/>
                    </a:lnTo>
                    <a:lnTo>
                      <a:pt x="7238" y="2929"/>
                    </a:lnTo>
                    <a:lnTo>
                      <a:pt x="7238" y="2837"/>
                    </a:lnTo>
                    <a:lnTo>
                      <a:pt x="6898" y="2837"/>
                    </a:lnTo>
                    <a:lnTo>
                      <a:pt x="6898" y="2746"/>
                    </a:lnTo>
                    <a:lnTo>
                      <a:pt x="7238" y="2746"/>
                    </a:lnTo>
                    <a:lnTo>
                      <a:pt x="7238" y="2608"/>
                    </a:lnTo>
                    <a:lnTo>
                      <a:pt x="6898" y="2608"/>
                    </a:lnTo>
                    <a:lnTo>
                      <a:pt x="6898" y="2288"/>
                    </a:lnTo>
                    <a:lnTo>
                      <a:pt x="7238" y="2288"/>
                    </a:lnTo>
                    <a:lnTo>
                      <a:pt x="7238" y="2197"/>
                    </a:lnTo>
                    <a:lnTo>
                      <a:pt x="7690" y="2197"/>
                    </a:lnTo>
                    <a:lnTo>
                      <a:pt x="7690" y="2059"/>
                    </a:lnTo>
                    <a:lnTo>
                      <a:pt x="8029" y="2059"/>
                    </a:lnTo>
                    <a:lnTo>
                      <a:pt x="8029" y="1968"/>
                    </a:lnTo>
                    <a:lnTo>
                      <a:pt x="8482" y="1968"/>
                    </a:lnTo>
                    <a:lnTo>
                      <a:pt x="8482" y="1876"/>
                    </a:lnTo>
                    <a:lnTo>
                      <a:pt x="8821" y="1876"/>
                    </a:lnTo>
                    <a:lnTo>
                      <a:pt x="8821" y="1739"/>
                    </a:lnTo>
                    <a:lnTo>
                      <a:pt x="9047" y="1739"/>
                    </a:lnTo>
                    <a:lnTo>
                      <a:pt x="9047" y="1647"/>
                    </a:lnTo>
                    <a:lnTo>
                      <a:pt x="9386" y="1647"/>
                    </a:lnTo>
                    <a:lnTo>
                      <a:pt x="9386" y="1556"/>
                    </a:lnTo>
                    <a:lnTo>
                      <a:pt x="9613" y="1556"/>
                    </a:lnTo>
                    <a:lnTo>
                      <a:pt x="9613" y="1419"/>
                    </a:lnTo>
                    <a:lnTo>
                      <a:pt x="10970" y="1419"/>
                    </a:lnTo>
                    <a:lnTo>
                      <a:pt x="10970" y="1327"/>
                    </a:lnTo>
                    <a:lnTo>
                      <a:pt x="10970" y="1419"/>
                    </a:lnTo>
                    <a:lnTo>
                      <a:pt x="11196" y="1419"/>
                    </a:lnTo>
                    <a:lnTo>
                      <a:pt x="11196" y="1556"/>
                    </a:lnTo>
                    <a:lnTo>
                      <a:pt x="11422" y="1556"/>
                    </a:lnTo>
                    <a:lnTo>
                      <a:pt x="11422" y="1647"/>
                    </a:lnTo>
                    <a:lnTo>
                      <a:pt x="11987" y="1647"/>
                    </a:lnTo>
                    <a:lnTo>
                      <a:pt x="11987" y="1556"/>
                    </a:lnTo>
                    <a:lnTo>
                      <a:pt x="11761" y="1556"/>
                    </a:lnTo>
                    <a:lnTo>
                      <a:pt x="11761" y="1419"/>
                    </a:lnTo>
                    <a:lnTo>
                      <a:pt x="11422" y="1419"/>
                    </a:lnTo>
                    <a:lnTo>
                      <a:pt x="11422" y="1007"/>
                    </a:lnTo>
                    <a:lnTo>
                      <a:pt x="11761" y="1007"/>
                    </a:lnTo>
                    <a:lnTo>
                      <a:pt x="11761" y="869"/>
                    </a:lnTo>
                    <a:lnTo>
                      <a:pt x="11987" y="869"/>
                    </a:lnTo>
                    <a:lnTo>
                      <a:pt x="11987" y="778"/>
                    </a:lnTo>
                    <a:lnTo>
                      <a:pt x="12553" y="778"/>
                    </a:lnTo>
                    <a:lnTo>
                      <a:pt x="12553" y="320"/>
                    </a:lnTo>
                    <a:lnTo>
                      <a:pt x="12779" y="320"/>
                    </a:lnTo>
                    <a:lnTo>
                      <a:pt x="12779" y="137"/>
                    </a:lnTo>
                    <a:lnTo>
                      <a:pt x="13118" y="137"/>
                    </a:lnTo>
                    <a:lnTo>
                      <a:pt x="13118" y="0"/>
                    </a:lnTo>
                    <a:lnTo>
                      <a:pt x="13118" y="137"/>
                    </a:lnTo>
                    <a:lnTo>
                      <a:pt x="13345" y="137"/>
                    </a:lnTo>
                    <a:lnTo>
                      <a:pt x="13345" y="0"/>
                    </a:lnTo>
                    <a:lnTo>
                      <a:pt x="13345" y="229"/>
                    </a:lnTo>
                    <a:lnTo>
                      <a:pt x="13910" y="229"/>
                    </a:lnTo>
                    <a:lnTo>
                      <a:pt x="13910" y="320"/>
                    </a:lnTo>
                    <a:lnTo>
                      <a:pt x="14136" y="320"/>
                    </a:lnTo>
                    <a:lnTo>
                      <a:pt x="14136" y="458"/>
                    </a:lnTo>
                    <a:lnTo>
                      <a:pt x="14475" y="458"/>
                    </a:lnTo>
                    <a:lnTo>
                      <a:pt x="14475" y="778"/>
                    </a:lnTo>
                    <a:lnTo>
                      <a:pt x="14702" y="778"/>
                    </a:lnTo>
                    <a:lnTo>
                      <a:pt x="14702" y="1190"/>
                    </a:lnTo>
                    <a:lnTo>
                      <a:pt x="14928" y="1190"/>
                    </a:lnTo>
                    <a:lnTo>
                      <a:pt x="14928" y="1007"/>
                    </a:lnTo>
                    <a:lnTo>
                      <a:pt x="15267" y="1007"/>
                    </a:lnTo>
                    <a:lnTo>
                      <a:pt x="15267" y="1098"/>
                    </a:lnTo>
                    <a:lnTo>
                      <a:pt x="15719" y="1098"/>
                    </a:lnTo>
                    <a:lnTo>
                      <a:pt x="15719" y="1647"/>
                    </a:lnTo>
                    <a:lnTo>
                      <a:pt x="16059" y="1647"/>
                    </a:lnTo>
                    <a:lnTo>
                      <a:pt x="16059" y="2517"/>
                    </a:lnTo>
                    <a:lnTo>
                      <a:pt x="15719" y="2517"/>
                    </a:lnTo>
                    <a:lnTo>
                      <a:pt x="15719" y="2837"/>
                    </a:lnTo>
                    <a:lnTo>
                      <a:pt x="15493" y="2837"/>
                    </a:lnTo>
                    <a:lnTo>
                      <a:pt x="15493" y="3066"/>
                    </a:lnTo>
                    <a:lnTo>
                      <a:pt x="15719" y="3066"/>
                    </a:lnTo>
                    <a:lnTo>
                      <a:pt x="15719" y="3158"/>
                    </a:lnTo>
                    <a:lnTo>
                      <a:pt x="15267" y="3158"/>
                    </a:lnTo>
                    <a:lnTo>
                      <a:pt x="15267" y="3249"/>
                    </a:lnTo>
                    <a:lnTo>
                      <a:pt x="14928" y="3249"/>
                    </a:lnTo>
                    <a:lnTo>
                      <a:pt x="14928" y="3478"/>
                    </a:lnTo>
                    <a:lnTo>
                      <a:pt x="14702" y="3478"/>
                    </a:lnTo>
                    <a:lnTo>
                      <a:pt x="14702" y="3386"/>
                    </a:lnTo>
                    <a:lnTo>
                      <a:pt x="14475" y="3386"/>
                    </a:lnTo>
                    <a:lnTo>
                      <a:pt x="14475" y="3707"/>
                    </a:lnTo>
                    <a:lnTo>
                      <a:pt x="14136" y="3707"/>
                    </a:lnTo>
                    <a:lnTo>
                      <a:pt x="14136" y="3798"/>
                    </a:lnTo>
                    <a:lnTo>
                      <a:pt x="13910" y="3798"/>
                    </a:lnTo>
                    <a:lnTo>
                      <a:pt x="13910" y="3936"/>
                    </a:lnTo>
                    <a:lnTo>
                      <a:pt x="13910" y="3798"/>
                    </a:lnTo>
                    <a:lnTo>
                      <a:pt x="13571" y="3798"/>
                    </a:lnTo>
                    <a:lnTo>
                      <a:pt x="13571" y="3936"/>
                    </a:lnTo>
                    <a:lnTo>
                      <a:pt x="13345" y="3936"/>
                    </a:lnTo>
                    <a:lnTo>
                      <a:pt x="13345" y="4256"/>
                    </a:lnTo>
                    <a:lnTo>
                      <a:pt x="13571" y="4256"/>
                    </a:lnTo>
                    <a:lnTo>
                      <a:pt x="13571" y="4347"/>
                    </a:lnTo>
                    <a:lnTo>
                      <a:pt x="13118" y="4347"/>
                    </a:lnTo>
                    <a:lnTo>
                      <a:pt x="13118" y="4805"/>
                    </a:lnTo>
                    <a:lnTo>
                      <a:pt x="13345" y="4805"/>
                    </a:lnTo>
                    <a:lnTo>
                      <a:pt x="13345" y="5217"/>
                    </a:lnTo>
                    <a:lnTo>
                      <a:pt x="13118" y="5217"/>
                    </a:lnTo>
                    <a:lnTo>
                      <a:pt x="13118" y="5446"/>
                    </a:lnTo>
                    <a:lnTo>
                      <a:pt x="13345" y="5446"/>
                    </a:lnTo>
                    <a:lnTo>
                      <a:pt x="13345" y="5308"/>
                    </a:lnTo>
                    <a:lnTo>
                      <a:pt x="13910" y="5308"/>
                    </a:lnTo>
                    <a:lnTo>
                      <a:pt x="13910" y="5217"/>
                    </a:lnTo>
                    <a:lnTo>
                      <a:pt x="14702" y="5217"/>
                    </a:lnTo>
                    <a:lnTo>
                      <a:pt x="14702" y="5125"/>
                    </a:lnTo>
                    <a:lnTo>
                      <a:pt x="15493" y="5125"/>
                    </a:lnTo>
                    <a:lnTo>
                      <a:pt x="15493" y="5217"/>
                    </a:lnTo>
                    <a:lnTo>
                      <a:pt x="15493" y="5125"/>
                    </a:lnTo>
                    <a:lnTo>
                      <a:pt x="16285" y="5125"/>
                    </a:lnTo>
                    <a:lnTo>
                      <a:pt x="16285" y="5217"/>
                    </a:lnTo>
                    <a:lnTo>
                      <a:pt x="16059" y="5217"/>
                    </a:lnTo>
                    <a:lnTo>
                      <a:pt x="16059" y="5308"/>
                    </a:lnTo>
                    <a:lnTo>
                      <a:pt x="15719" y="5308"/>
                    </a:lnTo>
                    <a:lnTo>
                      <a:pt x="15719" y="5537"/>
                    </a:lnTo>
                    <a:lnTo>
                      <a:pt x="16059" y="5537"/>
                    </a:lnTo>
                    <a:lnTo>
                      <a:pt x="16059" y="5675"/>
                    </a:lnTo>
                    <a:lnTo>
                      <a:pt x="16285" y="5675"/>
                    </a:lnTo>
                    <a:lnTo>
                      <a:pt x="16285" y="5766"/>
                    </a:lnTo>
                    <a:lnTo>
                      <a:pt x="16059" y="5766"/>
                    </a:lnTo>
                    <a:lnTo>
                      <a:pt x="16059" y="5858"/>
                    </a:lnTo>
                    <a:lnTo>
                      <a:pt x="16285" y="5858"/>
                    </a:lnTo>
                    <a:lnTo>
                      <a:pt x="16285" y="6178"/>
                    </a:lnTo>
                    <a:lnTo>
                      <a:pt x="16511" y="6178"/>
                    </a:lnTo>
                    <a:lnTo>
                      <a:pt x="16511" y="6315"/>
                    </a:lnTo>
                    <a:lnTo>
                      <a:pt x="17642" y="6315"/>
                    </a:lnTo>
                    <a:lnTo>
                      <a:pt x="17642" y="6407"/>
                    </a:lnTo>
                    <a:lnTo>
                      <a:pt x="17868" y="6407"/>
                    </a:lnTo>
                    <a:lnTo>
                      <a:pt x="17868" y="6544"/>
                    </a:lnTo>
                    <a:lnTo>
                      <a:pt x="17642" y="6544"/>
                    </a:lnTo>
                    <a:lnTo>
                      <a:pt x="17642" y="6636"/>
                    </a:lnTo>
                    <a:lnTo>
                      <a:pt x="17416" y="6636"/>
                    </a:lnTo>
                    <a:lnTo>
                      <a:pt x="17416" y="7047"/>
                    </a:lnTo>
                    <a:lnTo>
                      <a:pt x="17076" y="7047"/>
                    </a:lnTo>
                    <a:lnTo>
                      <a:pt x="17076" y="7505"/>
                    </a:lnTo>
                    <a:lnTo>
                      <a:pt x="18660" y="7505"/>
                    </a:lnTo>
                    <a:lnTo>
                      <a:pt x="18660" y="7597"/>
                    </a:lnTo>
                    <a:lnTo>
                      <a:pt x="18999" y="7597"/>
                    </a:lnTo>
                    <a:lnTo>
                      <a:pt x="18999" y="7734"/>
                    </a:lnTo>
                    <a:lnTo>
                      <a:pt x="18660" y="7734"/>
                    </a:lnTo>
                    <a:lnTo>
                      <a:pt x="18660" y="7917"/>
                    </a:lnTo>
                    <a:lnTo>
                      <a:pt x="19225" y="7917"/>
                    </a:lnTo>
                    <a:lnTo>
                      <a:pt x="19225" y="8237"/>
                    </a:lnTo>
                    <a:lnTo>
                      <a:pt x="19791" y="8237"/>
                    </a:lnTo>
                    <a:lnTo>
                      <a:pt x="19791" y="8146"/>
                    </a:lnTo>
                    <a:lnTo>
                      <a:pt x="20017" y="8146"/>
                    </a:lnTo>
                    <a:lnTo>
                      <a:pt x="20017" y="8237"/>
                    </a:lnTo>
                    <a:lnTo>
                      <a:pt x="20582" y="8237"/>
                    </a:lnTo>
                    <a:lnTo>
                      <a:pt x="20582" y="8146"/>
                    </a:lnTo>
                    <a:lnTo>
                      <a:pt x="20808" y="8146"/>
                    </a:lnTo>
                    <a:lnTo>
                      <a:pt x="20808" y="8054"/>
                    </a:lnTo>
                    <a:lnTo>
                      <a:pt x="21148" y="8054"/>
                    </a:lnTo>
                    <a:lnTo>
                      <a:pt x="21148" y="7917"/>
                    </a:lnTo>
                    <a:lnTo>
                      <a:pt x="21600" y="7917"/>
                    </a:lnTo>
                    <a:lnTo>
                      <a:pt x="21600" y="7825"/>
                    </a:lnTo>
                    <a:lnTo>
                      <a:pt x="21600" y="8237"/>
                    </a:lnTo>
                    <a:lnTo>
                      <a:pt x="21374" y="8237"/>
                    </a:lnTo>
                    <a:lnTo>
                      <a:pt x="21374" y="8375"/>
                    </a:lnTo>
                    <a:lnTo>
                      <a:pt x="21148" y="8375"/>
                    </a:lnTo>
                    <a:lnTo>
                      <a:pt x="21148" y="8466"/>
                    </a:lnTo>
                    <a:lnTo>
                      <a:pt x="20582" y="8466"/>
                    </a:lnTo>
                    <a:lnTo>
                      <a:pt x="20582" y="8695"/>
                    </a:lnTo>
                    <a:lnTo>
                      <a:pt x="20356" y="8695"/>
                    </a:lnTo>
                    <a:lnTo>
                      <a:pt x="20356" y="8924"/>
                    </a:lnTo>
                    <a:lnTo>
                      <a:pt x="20017" y="8924"/>
                    </a:lnTo>
                    <a:lnTo>
                      <a:pt x="20356" y="8924"/>
                    </a:lnTo>
                    <a:lnTo>
                      <a:pt x="20356" y="9015"/>
                    </a:lnTo>
                    <a:lnTo>
                      <a:pt x="20017" y="9015"/>
                    </a:lnTo>
                    <a:lnTo>
                      <a:pt x="20017" y="8924"/>
                    </a:lnTo>
                    <a:lnTo>
                      <a:pt x="19791" y="8924"/>
                    </a:lnTo>
                    <a:lnTo>
                      <a:pt x="19791" y="9015"/>
                    </a:lnTo>
                    <a:lnTo>
                      <a:pt x="19451" y="9015"/>
                    </a:lnTo>
                    <a:lnTo>
                      <a:pt x="19451" y="9244"/>
                    </a:lnTo>
                    <a:lnTo>
                      <a:pt x="19225" y="9244"/>
                    </a:lnTo>
                    <a:lnTo>
                      <a:pt x="19225" y="9473"/>
                    </a:lnTo>
                    <a:lnTo>
                      <a:pt x="18999" y="9473"/>
                    </a:lnTo>
                    <a:lnTo>
                      <a:pt x="18999" y="9336"/>
                    </a:lnTo>
                    <a:lnTo>
                      <a:pt x="18660" y="9336"/>
                    </a:lnTo>
                    <a:lnTo>
                      <a:pt x="18660" y="9473"/>
                    </a:lnTo>
                    <a:lnTo>
                      <a:pt x="18434" y="9473"/>
                    </a:lnTo>
                    <a:lnTo>
                      <a:pt x="18434" y="9564"/>
                    </a:lnTo>
                    <a:lnTo>
                      <a:pt x="17868" y="9564"/>
                    </a:lnTo>
                    <a:lnTo>
                      <a:pt x="17868" y="9473"/>
                    </a:lnTo>
                    <a:lnTo>
                      <a:pt x="17642" y="9473"/>
                    </a:lnTo>
                    <a:lnTo>
                      <a:pt x="17642" y="9656"/>
                    </a:lnTo>
                    <a:lnTo>
                      <a:pt x="17868" y="9656"/>
                    </a:lnTo>
                    <a:lnTo>
                      <a:pt x="17868" y="9793"/>
                    </a:lnTo>
                    <a:lnTo>
                      <a:pt x="16850" y="9793"/>
                    </a:lnTo>
                    <a:lnTo>
                      <a:pt x="16850" y="9885"/>
                    </a:lnTo>
                    <a:lnTo>
                      <a:pt x="16511" y="9885"/>
                    </a:lnTo>
                    <a:lnTo>
                      <a:pt x="16511" y="10205"/>
                    </a:lnTo>
                    <a:lnTo>
                      <a:pt x="15493" y="10205"/>
                    </a:lnTo>
                    <a:lnTo>
                      <a:pt x="15493" y="10297"/>
                    </a:lnTo>
                    <a:lnTo>
                      <a:pt x="14702" y="10297"/>
                    </a:lnTo>
                    <a:lnTo>
                      <a:pt x="14702" y="10205"/>
                    </a:lnTo>
                    <a:lnTo>
                      <a:pt x="14136" y="10205"/>
                    </a:lnTo>
                    <a:lnTo>
                      <a:pt x="14136" y="10297"/>
                    </a:lnTo>
                    <a:lnTo>
                      <a:pt x="13910" y="10297"/>
                    </a:lnTo>
                    <a:lnTo>
                      <a:pt x="13910" y="10525"/>
                    </a:lnTo>
                    <a:lnTo>
                      <a:pt x="13571" y="10525"/>
                    </a:lnTo>
                    <a:lnTo>
                      <a:pt x="13571" y="11075"/>
                    </a:lnTo>
                    <a:lnTo>
                      <a:pt x="13345" y="11075"/>
                    </a:lnTo>
                    <a:lnTo>
                      <a:pt x="13345" y="11532"/>
                    </a:lnTo>
                    <a:lnTo>
                      <a:pt x="13571" y="11532"/>
                    </a:lnTo>
                    <a:lnTo>
                      <a:pt x="13571" y="11624"/>
                    </a:lnTo>
                    <a:lnTo>
                      <a:pt x="12553" y="11624"/>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0" name="Shape 247">
                <a:extLst>
                  <a:ext uri="{FF2B5EF4-FFF2-40B4-BE49-F238E27FC236}">
                    <a16:creationId xmlns:a16="http://schemas.microsoft.com/office/drawing/2014/main" id="{8FD98933-6A6F-4FED-83A2-0E90F8851FE8}"/>
                  </a:ext>
                </a:extLst>
              </p:cNvPr>
              <p:cNvSpPr/>
              <p:nvPr/>
            </p:nvSpPr>
            <p:spPr>
              <a:xfrm>
                <a:off x="1158307" y="1440756"/>
                <a:ext cx="157018" cy="507873"/>
              </a:xfrm>
              <a:custGeom>
                <a:avLst/>
                <a:gdLst/>
                <a:ahLst/>
                <a:cxnLst>
                  <a:cxn ang="0">
                    <a:pos x="wd2" y="hd2"/>
                  </a:cxn>
                  <a:cxn ang="5400000">
                    <a:pos x="wd2" y="hd2"/>
                  </a:cxn>
                  <a:cxn ang="10800000">
                    <a:pos x="wd2" y="hd2"/>
                  </a:cxn>
                  <a:cxn ang="16200000">
                    <a:pos x="wd2" y="hd2"/>
                  </a:cxn>
                </a:cxnLst>
                <a:rect l="0" t="0" r="r" b="b"/>
                <a:pathLst>
                  <a:path w="21600" h="21600" extrusionOk="0">
                    <a:moveTo>
                      <a:pt x="12553" y="11624"/>
                    </a:moveTo>
                    <a:lnTo>
                      <a:pt x="12553" y="11715"/>
                    </a:lnTo>
                    <a:lnTo>
                      <a:pt x="12779" y="11715"/>
                    </a:lnTo>
                    <a:lnTo>
                      <a:pt x="12779" y="11944"/>
                    </a:lnTo>
                    <a:lnTo>
                      <a:pt x="13118" y="11944"/>
                    </a:lnTo>
                    <a:lnTo>
                      <a:pt x="13118" y="11853"/>
                    </a:lnTo>
                    <a:lnTo>
                      <a:pt x="13118" y="12036"/>
                    </a:lnTo>
                    <a:lnTo>
                      <a:pt x="13345" y="12036"/>
                    </a:lnTo>
                    <a:lnTo>
                      <a:pt x="13345" y="12493"/>
                    </a:lnTo>
                    <a:lnTo>
                      <a:pt x="13571" y="12493"/>
                    </a:lnTo>
                    <a:lnTo>
                      <a:pt x="13571" y="12722"/>
                    </a:lnTo>
                    <a:lnTo>
                      <a:pt x="13910" y="12722"/>
                    </a:lnTo>
                    <a:lnTo>
                      <a:pt x="13910" y="12814"/>
                    </a:lnTo>
                    <a:lnTo>
                      <a:pt x="14136" y="12814"/>
                    </a:lnTo>
                    <a:lnTo>
                      <a:pt x="14136" y="12905"/>
                    </a:lnTo>
                    <a:lnTo>
                      <a:pt x="14475" y="12905"/>
                    </a:lnTo>
                    <a:lnTo>
                      <a:pt x="14475" y="13134"/>
                    </a:lnTo>
                    <a:lnTo>
                      <a:pt x="14702" y="13134"/>
                    </a:lnTo>
                    <a:lnTo>
                      <a:pt x="14702" y="13363"/>
                    </a:lnTo>
                    <a:lnTo>
                      <a:pt x="15267" y="13363"/>
                    </a:lnTo>
                    <a:lnTo>
                      <a:pt x="15267" y="13454"/>
                    </a:lnTo>
                    <a:lnTo>
                      <a:pt x="15493" y="13454"/>
                    </a:lnTo>
                    <a:lnTo>
                      <a:pt x="15493" y="13592"/>
                    </a:lnTo>
                    <a:lnTo>
                      <a:pt x="15267" y="13592"/>
                    </a:lnTo>
                    <a:lnTo>
                      <a:pt x="15493" y="13592"/>
                    </a:lnTo>
                    <a:lnTo>
                      <a:pt x="15493" y="13683"/>
                    </a:lnTo>
                    <a:lnTo>
                      <a:pt x="15267" y="13683"/>
                    </a:lnTo>
                    <a:lnTo>
                      <a:pt x="15267" y="13775"/>
                    </a:lnTo>
                    <a:lnTo>
                      <a:pt x="15493" y="13775"/>
                    </a:lnTo>
                    <a:lnTo>
                      <a:pt x="15493" y="14003"/>
                    </a:lnTo>
                    <a:lnTo>
                      <a:pt x="15719" y="14003"/>
                    </a:lnTo>
                    <a:lnTo>
                      <a:pt x="15719" y="14232"/>
                    </a:lnTo>
                    <a:lnTo>
                      <a:pt x="16059" y="14232"/>
                    </a:lnTo>
                    <a:lnTo>
                      <a:pt x="16059" y="14095"/>
                    </a:lnTo>
                    <a:lnTo>
                      <a:pt x="16285" y="14095"/>
                    </a:lnTo>
                    <a:lnTo>
                      <a:pt x="16285" y="14324"/>
                    </a:lnTo>
                    <a:lnTo>
                      <a:pt x="16059" y="14324"/>
                    </a:lnTo>
                    <a:lnTo>
                      <a:pt x="16059" y="14461"/>
                    </a:lnTo>
                    <a:lnTo>
                      <a:pt x="15493" y="14461"/>
                    </a:lnTo>
                    <a:lnTo>
                      <a:pt x="15493" y="15331"/>
                    </a:lnTo>
                    <a:lnTo>
                      <a:pt x="14928" y="15331"/>
                    </a:lnTo>
                    <a:lnTo>
                      <a:pt x="14928" y="15422"/>
                    </a:lnTo>
                    <a:lnTo>
                      <a:pt x="14702" y="15422"/>
                    </a:lnTo>
                    <a:lnTo>
                      <a:pt x="14702" y="16063"/>
                    </a:lnTo>
                    <a:lnTo>
                      <a:pt x="14928" y="16063"/>
                    </a:lnTo>
                    <a:lnTo>
                      <a:pt x="14928" y="16154"/>
                    </a:lnTo>
                    <a:lnTo>
                      <a:pt x="15267" y="16154"/>
                    </a:lnTo>
                    <a:lnTo>
                      <a:pt x="15267" y="16383"/>
                    </a:lnTo>
                    <a:lnTo>
                      <a:pt x="15493" y="16383"/>
                    </a:lnTo>
                    <a:lnTo>
                      <a:pt x="15493" y="16612"/>
                    </a:lnTo>
                    <a:lnTo>
                      <a:pt x="16059" y="16612"/>
                    </a:lnTo>
                    <a:lnTo>
                      <a:pt x="16059" y="16703"/>
                    </a:lnTo>
                    <a:lnTo>
                      <a:pt x="16285" y="16703"/>
                    </a:lnTo>
                    <a:lnTo>
                      <a:pt x="16285" y="16841"/>
                    </a:lnTo>
                    <a:lnTo>
                      <a:pt x="16511" y="16841"/>
                    </a:lnTo>
                    <a:lnTo>
                      <a:pt x="16511" y="17024"/>
                    </a:lnTo>
                    <a:lnTo>
                      <a:pt x="16850" y="17024"/>
                    </a:lnTo>
                    <a:lnTo>
                      <a:pt x="16850" y="17481"/>
                    </a:lnTo>
                    <a:lnTo>
                      <a:pt x="17076" y="17481"/>
                    </a:lnTo>
                    <a:lnTo>
                      <a:pt x="17076" y="17802"/>
                    </a:lnTo>
                    <a:lnTo>
                      <a:pt x="16850" y="17802"/>
                    </a:lnTo>
                    <a:lnTo>
                      <a:pt x="16850" y="18031"/>
                    </a:lnTo>
                    <a:lnTo>
                      <a:pt x="17076" y="18031"/>
                    </a:lnTo>
                    <a:lnTo>
                      <a:pt x="17076" y="18442"/>
                    </a:lnTo>
                    <a:lnTo>
                      <a:pt x="17642" y="18442"/>
                    </a:lnTo>
                    <a:lnTo>
                      <a:pt x="17642" y="19083"/>
                    </a:lnTo>
                    <a:lnTo>
                      <a:pt x="17868" y="19083"/>
                    </a:lnTo>
                    <a:lnTo>
                      <a:pt x="17868" y="19449"/>
                    </a:lnTo>
                    <a:lnTo>
                      <a:pt x="18207" y="19449"/>
                    </a:lnTo>
                    <a:lnTo>
                      <a:pt x="18207" y="19541"/>
                    </a:lnTo>
                    <a:lnTo>
                      <a:pt x="17868" y="19541"/>
                    </a:lnTo>
                    <a:lnTo>
                      <a:pt x="17868" y="19632"/>
                    </a:lnTo>
                    <a:lnTo>
                      <a:pt x="17642" y="19632"/>
                    </a:lnTo>
                    <a:lnTo>
                      <a:pt x="17642" y="19953"/>
                    </a:lnTo>
                    <a:lnTo>
                      <a:pt x="17416" y="19953"/>
                    </a:lnTo>
                    <a:lnTo>
                      <a:pt x="17416" y="20090"/>
                    </a:lnTo>
                    <a:lnTo>
                      <a:pt x="17076" y="20090"/>
                    </a:lnTo>
                    <a:lnTo>
                      <a:pt x="17076" y="20319"/>
                    </a:lnTo>
                    <a:lnTo>
                      <a:pt x="16850" y="20319"/>
                    </a:lnTo>
                    <a:lnTo>
                      <a:pt x="16850" y="20410"/>
                    </a:lnTo>
                    <a:lnTo>
                      <a:pt x="16511" y="20410"/>
                    </a:lnTo>
                    <a:lnTo>
                      <a:pt x="16511" y="20639"/>
                    </a:lnTo>
                    <a:lnTo>
                      <a:pt x="16059" y="20639"/>
                    </a:lnTo>
                    <a:lnTo>
                      <a:pt x="16059" y="21142"/>
                    </a:lnTo>
                    <a:lnTo>
                      <a:pt x="15719" y="21142"/>
                    </a:lnTo>
                    <a:lnTo>
                      <a:pt x="15719" y="21371"/>
                    </a:lnTo>
                    <a:lnTo>
                      <a:pt x="15493" y="21371"/>
                    </a:lnTo>
                    <a:lnTo>
                      <a:pt x="15493" y="21600"/>
                    </a:lnTo>
                    <a:lnTo>
                      <a:pt x="15267" y="21600"/>
                    </a:lnTo>
                    <a:lnTo>
                      <a:pt x="15267" y="20822"/>
                    </a:lnTo>
                    <a:lnTo>
                      <a:pt x="14928" y="20822"/>
                    </a:lnTo>
                    <a:lnTo>
                      <a:pt x="14928" y="20731"/>
                    </a:lnTo>
                    <a:lnTo>
                      <a:pt x="15267" y="20731"/>
                    </a:lnTo>
                    <a:lnTo>
                      <a:pt x="15267" y="20502"/>
                    </a:lnTo>
                    <a:lnTo>
                      <a:pt x="14928" y="20502"/>
                    </a:lnTo>
                    <a:lnTo>
                      <a:pt x="14928" y="20319"/>
                    </a:lnTo>
                    <a:lnTo>
                      <a:pt x="15267" y="20319"/>
                    </a:lnTo>
                    <a:lnTo>
                      <a:pt x="15267" y="20181"/>
                    </a:lnTo>
                    <a:lnTo>
                      <a:pt x="15493" y="20181"/>
                    </a:lnTo>
                    <a:lnTo>
                      <a:pt x="15493" y="20319"/>
                    </a:lnTo>
                    <a:lnTo>
                      <a:pt x="15493" y="20181"/>
                    </a:lnTo>
                    <a:lnTo>
                      <a:pt x="15719" y="20181"/>
                    </a:lnTo>
                    <a:lnTo>
                      <a:pt x="15719" y="19632"/>
                    </a:lnTo>
                    <a:lnTo>
                      <a:pt x="15493" y="19632"/>
                    </a:lnTo>
                    <a:lnTo>
                      <a:pt x="15493" y="19541"/>
                    </a:lnTo>
                    <a:lnTo>
                      <a:pt x="15493" y="19953"/>
                    </a:lnTo>
                    <a:lnTo>
                      <a:pt x="15267" y="19953"/>
                    </a:lnTo>
                    <a:lnTo>
                      <a:pt x="15267" y="19769"/>
                    </a:lnTo>
                    <a:lnTo>
                      <a:pt x="14928" y="19769"/>
                    </a:lnTo>
                    <a:lnTo>
                      <a:pt x="14928" y="19632"/>
                    </a:lnTo>
                    <a:lnTo>
                      <a:pt x="14702" y="19632"/>
                    </a:lnTo>
                    <a:lnTo>
                      <a:pt x="14702" y="19769"/>
                    </a:lnTo>
                    <a:lnTo>
                      <a:pt x="14928" y="19769"/>
                    </a:lnTo>
                    <a:lnTo>
                      <a:pt x="14702" y="19769"/>
                    </a:lnTo>
                    <a:lnTo>
                      <a:pt x="14702" y="20090"/>
                    </a:lnTo>
                    <a:lnTo>
                      <a:pt x="14928" y="20090"/>
                    </a:lnTo>
                    <a:lnTo>
                      <a:pt x="14928" y="20181"/>
                    </a:lnTo>
                    <a:lnTo>
                      <a:pt x="14702" y="20181"/>
                    </a:lnTo>
                    <a:lnTo>
                      <a:pt x="14702" y="19861"/>
                    </a:lnTo>
                    <a:lnTo>
                      <a:pt x="14475" y="19861"/>
                    </a:lnTo>
                    <a:lnTo>
                      <a:pt x="14475" y="19953"/>
                    </a:lnTo>
                    <a:lnTo>
                      <a:pt x="14136" y="19953"/>
                    </a:lnTo>
                    <a:lnTo>
                      <a:pt x="14136" y="19769"/>
                    </a:lnTo>
                    <a:lnTo>
                      <a:pt x="14475" y="19769"/>
                    </a:lnTo>
                    <a:lnTo>
                      <a:pt x="14475" y="19632"/>
                    </a:lnTo>
                    <a:lnTo>
                      <a:pt x="14702" y="19632"/>
                    </a:lnTo>
                    <a:lnTo>
                      <a:pt x="14702" y="19449"/>
                    </a:lnTo>
                    <a:lnTo>
                      <a:pt x="14475" y="19449"/>
                    </a:lnTo>
                    <a:lnTo>
                      <a:pt x="14475" y="19312"/>
                    </a:lnTo>
                    <a:lnTo>
                      <a:pt x="14702" y="19312"/>
                    </a:lnTo>
                    <a:lnTo>
                      <a:pt x="14702" y="19220"/>
                    </a:lnTo>
                    <a:lnTo>
                      <a:pt x="14702" y="19312"/>
                    </a:lnTo>
                    <a:lnTo>
                      <a:pt x="14928" y="19312"/>
                    </a:lnTo>
                    <a:lnTo>
                      <a:pt x="14928" y="19449"/>
                    </a:lnTo>
                    <a:lnTo>
                      <a:pt x="14928" y="19312"/>
                    </a:lnTo>
                    <a:lnTo>
                      <a:pt x="15267" y="19312"/>
                    </a:lnTo>
                    <a:lnTo>
                      <a:pt x="14928" y="19312"/>
                    </a:lnTo>
                    <a:lnTo>
                      <a:pt x="14928" y="18900"/>
                    </a:lnTo>
                    <a:lnTo>
                      <a:pt x="14702" y="18900"/>
                    </a:lnTo>
                    <a:lnTo>
                      <a:pt x="14702" y="18992"/>
                    </a:lnTo>
                    <a:lnTo>
                      <a:pt x="14475" y="18992"/>
                    </a:lnTo>
                    <a:lnTo>
                      <a:pt x="14475" y="19083"/>
                    </a:lnTo>
                    <a:lnTo>
                      <a:pt x="14136" y="19083"/>
                    </a:lnTo>
                    <a:lnTo>
                      <a:pt x="14136" y="19312"/>
                    </a:lnTo>
                    <a:lnTo>
                      <a:pt x="13910" y="19312"/>
                    </a:lnTo>
                    <a:lnTo>
                      <a:pt x="13910" y="18992"/>
                    </a:lnTo>
                    <a:lnTo>
                      <a:pt x="13571" y="18992"/>
                    </a:lnTo>
                    <a:lnTo>
                      <a:pt x="13571" y="18900"/>
                    </a:lnTo>
                    <a:lnTo>
                      <a:pt x="13345" y="18900"/>
                    </a:lnTo>
                    <a:lnTo>
                      <a:pt x="13910" y="18900"/>
                    </a:lnTo>
                    <a:lnTo>
                      <a:pt x="13910" y="18763"/>
                    </a:lnTo>
                    <a:lnTo>
                      <a:pt x="14136" y="18763"/>
                    </a:lnTo>
                    <a:lnTo>
                      <a:pt x="14136" y="18671"/>
                    </a:lnTo>
                    <a:lnTo>
                      <a:pt x="14475" y="18671"/>
                    </a:lnTo>
                    <a:lnTo>
                      <a:pt x="14475" y="18763"/>
                    </a:lnTo>
                    <a:lnTo>
                      <a:pt x="14702" y="18763"/>
                    </a:lnTo>
                    <a:lnTo>
                      <a:pt x="14702" y="18900"/>
                    </a:lnTo>
                    <a:lnTo>
                      <a:pt x="14702" y="18442"/>
                    </a:lnTo>
                    <a:lnTo>
                      <a:pt x="14928" y="18442"/>
                    </a:lnTo>
                    <a:lnTo>
                      <a:pt x="14928" y="18351"/>
                    </a:lnTo>
                    <a:lnTo>
                      <a:pt x="14702" y="18351"/>
                    </a:lnTo>
                    <a:lnTo>
                      <a:pt x="14928" y="18351"/>
                    </a:lnTo>
                    <a:lnTo>
                      <a:pt x="14928" y="18442"/>
                    </a:lnTo>
                    <a:lnTo>
                      <a:pt x="15267" y="18442"/>
                    </a:lnTo>
                    <a:lnTo>
                      <a:pt x="15267" y="18580"/>
                    </a:lnTo>
                    <a:lnTo>
                      <a:pt x="15493" y="18580"/>
                    </a:lnTo>
                    <a:lnTo>
                      <a:pt x="15493" y="18671"/>
                    </a:lnTo>
                    <a:lnTo>
                      <a:pt x="15493" y="18122"/>
                    </a:lnTo>
                    <a:lnTo>
                      <a:pt x="15267" y="18122"/>
                    </a:lnTo>
                    <a:lnTo>
                      <a:pt x="15493" y="18122"/>
                    </a:lnTo>
                    <a:lnTo>
                      <a:pt x="15493" y="17893"/>
                    </a:lnTo>
                    <a:lnTo>
                      <a:pt x="15267" y="17893"/>
                    </a:lnTo>
                    <a:lnTo>
                      <a:pt x="15267" y="17710"/>
                    </a:lnTo>
                    <a:lnTo>
                      <a:pt x="14928" y="17710"/>
                    </a:lnTo>
                    <a:lnTo>
                      <a:pt x="14928" y="17390"/>
                    </a:lnTo>
                    <a:lnTo>
                      <a:pt x="14702" y="17390"/>
                    </a:lnTo>
                    <a:lnTo>
                      <a:pt x="14702" y="17481"/>
                    </a:lnTo>
                    <a:lnTo>
                      <a:pt x="14136" y="17481"/>
                    </a:lnTo>
                    <a:lnTo>
                      <a:pt x="14136" y="17390"/>
                    </a:lnTo>
                    <a:lnTo>
                      <a:pt x="14475" y="17390"/>
                    </a:lnTo>
                    <a:lnTo>
                      <a:pt x="14475" y="17253"/>
                    </a:lnTo>
                    <a:lnTo>
                      <a:pt x="14136" y="17253"/>
                    </a:lnTo>
                    <a:lnTo>
                      <a:pt x="14136" y="16612"/>
                    </a:lnTo>
                    <a:lnTo>
                      <a:pt x="13910" y="16612"/>
                    </a:lnTo>
                    <a:lnTo>
                      <a:pt x="13910" y="16154"/>
                    </a:lnTo>
                    <a:lnTo>
                      <a:pt x="13571" y="16154"/>
                    </a:lnTo>
                    <a:lnTo>
                      <a:pt x="13571" y="15971"/>
                    </a:lnTo>
                    <a:lnTo>
                      <a:pt x="13345" y="15971"/>
                    </a:lnTo>
                    <a:lnTo>
                      <a:pt x="13345" y="15834"/>
                    </a:lnTo>
                    <a:lnTo>
                      <a:pt x="13571" y="15834"/>
                    </a:lnTo>
                    <a:lnTo>
                      <a:pt x="13571" y="15742"/>
                    </a:lnTo>
                    <a:lnTo>
                      <a:pt x="13345" y="15742"/>
                    </a:lnTo>
                    <a:lnTo>
                      <a:pt x="13345" y="15651"/>
                    </a:lnTo>
                    <a:lnTo>
                      <a:pt x="13571" y="15651"/>
                    </a:lnTo>
                    <a:lnTo>
                      <a:pt x="13571" y="15514"/>
                    </a:lnTo>
                    <a:lnTo>
                      <a:pt x="13345" y="15514"/>
                    </a:lnTo>
                    <a:lnTo>
                      <a:pt x="13345" y="14644"/>
                    </a:lnTo>
                    <a:lnTo>
                      <a:pt x="13118" y="14644"/>
                    </a:lnTo>
                    <a:lnTo>
                      <a:pt x="13118" y="14324"/>
                    </a:lnTo>
                    <a:lnTo>
                      <a:pt x="12779" y="14324"/>
                    </a:lnTo>
                    <a:lnTo>
                      <a:pt x="12779" y="14232"/>
                    </a:lnTo>
                    <a:lnTo>
                      <a:pt x="12553" y="14232"/>
                    </a:lnTo>
                    <a:lnTo>
                      <a:pt x="12779" y="14232"/>
                    </a:lnTo>
                    <a:lnTo>
                      <a:pt x="12779" y="14095"/>
                    </a:lnTo>
                    <a:lnTo>
                      <a:pt x="12553" y="14095"/>
                    </a:lnTo>
                    <a:lnTo>
                      <a:pt x="12553" y="13912"/>
                    </a:lnTo>
                    <a:lnTo>
                      <a:pt x="12327" y="13912"/>
                    </a:lnTo>
                    <a:lnTo>
                      <a:pt x="12327" y="13683"/>
                    </a:lnTo>
                    <a:lnTo>
                      <a:pt x="11987" y="13683"/>
                    </a:lnTo>
                    <a:lnTo>
                      <a:pt x="11987" y="13363"/>
                    </a:lnTo>
                    <a:lnTo>
                      <a:pt x="11761" y="13363"/>
                    </a:lnTo>
                    <a:lnTo>
                      <a:pt x="11761" y="13134"/>
                    </a:lnTo>
                    <a:lnTo>
                      <a:pt x="11422" y="13134"/>
                    </a:lnTo>
                    <a:lnTo>
                      <a:pt x="11422" y="13042"/>
                    </a:lnTo>
                    <a:lnTo>
                      <a:pt x="11422" y="13683"/>
                    </a:lnTo>
                    <a:lnTo>
                      <a:pt x="11196" y="13683"/>
                    </a:lnTo>
                    <a:lnTo>
                      <a:pt x="11196" y="13775"/>
                    </a:lnTo>
                    <a:lnTo>
                      <a:pt x="10970" y="13775"/>
                    </a:lnTo>
                    <a:lnTo>
                      <a:pt x="10970" y="13912"/>
                    </a:lnTo>
                    <a:lnTo>
                      <a:pt x="10630" y="13912"/>
                    </a:lnTo>
                    <a:lnTo>
                      <a:pt x="10630" y="14003"/>
                    </a:lnTo>
                    <a:lnTo>
                      <a:pt x="10178" y="14003"/>
                    </a:lnTo>
                    <a:lnTo>
                      <a:pt x="10178" y="14095"/>
                    </a:lnTo>
                    <a:lnTo>
                      <a:pt x="9839" y="14095"/>
                    </a:lnTo>
                    <a:lnTo>
                      <a:pt x="9839" y="14232"/>
                    </a:lnTo>
                    <a:lnTo>
                      <a:pt x="9386" y="14232"/>
                    </a:lnTo>
                    <a:lnTo>
                      <a:pt x="9386" y="14324"/>
                    </a:lnTo>
                    <a:lnTo>
                      <a:pt x="8821" y="14324"/>
                    </a:lnTo>
                    <a:lnTo>
                      <a:pt x="8821" y="14461"/>
                    </a:lnTo>
                    <a:lnTo>
                      <a:pt x="8482" y="14461"/>
                    </a:lnTo>
                    <a:lnTo>
                      <a:pt x="8482" y="14781"/>
                    </a:lnTo>
                    <a:lnTo>
                      <a:pt x="8029" y="14781"/>
                    </a:lnTo>
                    <a:lnTo>
                      <a:pt x="8029" y="14873"/>
                    </a:lnTo>
                    <a:lnTo>
                      <a:pt x="7690" y="14873"/>
                    </a:lnTo>
                    <a:lnTo>
                      <a:pt x="7690" y="14964"/>
                    </a:lnTo>
                    <a:lnTo>
                      <a:pt x="7464" y="14964"/>
                    </a:lnTo>
                    <a:lnTo>
                      <a:pt x="7464" y="14873"/>
                    </a:lnTo>
                    <a:lnTo>
                      <a:pt x="7238" y="14873"/>
                    </a:lnTo>
                    <a:lnTo>
                      <a:pt x="7238" y="14964"/>
                    </a:lnTo>
                    <a:lnTo>
                      <a:pt x="6898" y="14964"/>
                    </a:lnTo>
                    <a:lnTo>
                      <a:pt x="6898" y="14873"/>
                    </a:lnTo>
                    <a:lnTo>
                      <a:pt x="6107" y="14873"/>
                    </a:lnTo>
                    <a:lnTo>
                      <a:pt x="6107" y="14781"/>
                    </a:lnTo>
                    <a:lnTo>
                      <a:pt x="5881" y="14781"/>
                    </a:lnTo>
                    <a:lnTo>
                      <a:pt x="5881" y="14644"/>
                    </a:lnTo>
                    <a:lnTo>
                      <a:pt x="5541" y="14644"/>
                    </a:lnTo>
                    <a:lnTo>
                      <a:pt x="5541" y="14781"/>
                    </a:lnTo>
                    <a:lnTo>
                      <a:pt x="5315" y="14781"/>
                    </a:lnTo>
                    <a:lnTo>
                      <a:pt x="5315" y="14644"/>
                    </a:lnTo>
                    <a:lnTo>
                      <a:pt x="4750" y="14644"/>
                    </a:lnTo>
                    <a:lnTo>
                      <a:pt x="4750" y="14095"/>
                    </a:lnTo>
                    <a:lnTo>
                      <a:pt x="5089" y="14095"/>
                    </a:lnTo>
                    <a:lnTo>
                      <a:pt x="5089" y="14003"/>
                    </a:lnTo>
                    <a:lnTo>
                      <a:pt x="4750" y="14003"/>
                    </a:lnTo>
                    <a:lnTo>
                      <a:pt x="4750" y="13912"/>
                    </a:lnTo>
                    <a:lnTo>
                      <a:pt x="5089" y="13912"/>
                    </a:lnTo>
                    <a:lnTo>
                      <a:pt x="5089" y="13683"/>
                    </a:lnTo>
                    <a:lnTo>
                      <a:pt x="5315" y="13683"/>
                    </a:lnTo>
                    <a:lnTo>
                      <a:pt x="5315" y="13363"/>
                    </a:lnTo>
                    <a:lnTo>
                      <a:pt x="5541" y="13363"/>
                    </a:lnTo>
                    <a:lnTo>
                      <a:pt x="5541" y="13225"/>
                    </a:lnTo>
                    <a:lnTo>
                      <a:pt x="5315" y="13225"/>
                    </a:lnTo>
                    <a:lnTo>
                      <a:pt x="5315" y="13134"/>
                    </a:lnTo>
                    <a:lnTo>
                      <a:pt x="5541" y="13134"/>
                    </a:lnTo>
                    <a:lnTo>
                      <a:pt x="5541" y="12402"/>
                    </a:lnTo>
                    <a:lnTo>
                      <a:pt x="5315" y="12402"/>
                    </a:lnTo>
                    <a:lnTo>
                      <a:pt x="5315" y="12264"/>
                    </a:lnTo>
                    <a:lnTo>
                      <a:pt x="5541" y="12264"/>
                    </a:lnTo>
                    <a:lnTo>
                      <a:pt x="5541" y="12173"/>
                    </a:lnTo>
                    <a:lnTo>
                      <a:pt x="5315" y="12173"/>
                    </a:lnTo>
                    <a:lnTo>
                      <a:pt x="5315" y="12036"/>
                    </a:lnTo>
                    <a:lnTo>
                      <a:pt x="5089" y="12036"/>
                    </a:lnTo>
                    <a:lnTo>
                      <a:pt x="5089" y="11624"/>
                    </a:lnTo>
                    <a:lnTo>
                      <a:pt x="4750" y="11624"/>
                    </a:lnTo>
                    <a:lnTo>
                      <a:pt x="5089" y="11624"/>
                    </a:lnTo>
                    <a:lnTo>
                      <a:pt x="4750" y="11624"/>
                    </a:lnTo>
                    <a:lnTo>
                      <a:pt x="4750" y="11303"/>
                    </a:lnTo>
                    <a:lnTo>
                      <a:pt x="4297" y="11303"/>
                    </a:lnTo>
                    <a:lnTo>
                      <a:pt x="4297" y="11395"/>
                    </a:lnTo>
                    <a:lnTo>
                      <a:pt x="4524" y="11395"/>
                    </a:lnTo>
                    <a:lnTo>
                      <a:pt x="4297" y="11395"/>
                    </a:lnTo>
                    <a:lnTo>
                      <a:pt x="4297" y="11303"/>
                    </a:lnTo>
                    <a:lnTo>
                      <a:pt x="3958" y="11303"/>
                    </a:lnTo>
                    <a:lnTo>
                      <a:pt x="3958" y="11166"/>
                    </a:lnTo>
                    <a:lnTo>
                      <a:pt x="3732" y="11166"/>
                    </a:lnTo>
                    <a:lnTo>
                      <a:pt x="3732" y="11075"/>
                    </a:lnTo>
                    <a:lnTo>
                      <a:pt x="3393" y="11075"/>
                    </a:lnTo>
                    <a:lnTo>
                      <a:pt x="3393" y="10846"/>
                    </a:lnTo>
                    <a:lnTo>
                      <a:pt x="3166" y="10846"/>
                    </a:lnTo>
                    <a:lnTo>
                      <a:pt x="3166" y="10525"/>
                    </a:lnTo>
                    <a:lnTo>
                      <a:pt x="3393" y="10525"/>
                    </a:lnTo>
                    <a:lnTo>
                      <a:pt x="3393" y="10297"/>
                    </a:lnTo>
                    <a:lnTo>
                      <a:pt x="2940" y="10297"/>
                    </a:lnTo>
                    <a:lnTo>
                      <a:pt x="2940" y="9885"/>
                    </a:lnTo>
                    <a:lnTo>
                      <a:pt x="2375" y="9885"/>
                    </a:lnTo>
                    <a:lnTo>
                      <a:pt x="2375" y="9976"/>
                    </a:lnTo>
                    <a:lnTo>
                      <a:pt x="2601" y="9976"/>
                    </a:lnTo>
                    <a:lnTo>
                      <a:pt x="2601" y="10205"/>
                    </a:lnTo>
                    <a:lnTo>
                      <a:pt x="2149" y="10205"/>
                    </a:lnTo>
                    <a:lnTo>
                      <a:pt x="2149" y="10114"/>
                    </a:lnTo>
                    <a:lnTo>
                      <a:pt x="2149" y="10205"/>
                    </a:lnTo>
                    <a:lnTo>
                      <a:pt x="1809" y="10205"/>
                    </a:lnTo>
                    <a:lnTo>
                      <a:pt x="1809" y="9885"/>
                    </a:lnTo>
                    <a:lnTo>
                      <a:pt x="1583" y="9885"/>
                    </a:lnTo>
                    <a:lnTo>
                      <a:pt x="1583" y="9793"/>
                    </a:lnTo>
                    <a:lnTo>
                      <a:pt x="1357" y="9793"/>
                    </a:lnTo>
                    <a:lnTo>
                      <a:pt x="1357" y="9656"/>
                    </a:lnTo>
                    <a:lnTo>
                      <a:pt x="1018" y="9656"/>
                    </a:lnTo>
                    <a:lnTo>
                      <a:pt x="1018" y="9336"/>
                    </a:lnTo>
                    <a:lnTo>
                      <a:pt x="792" y="9336"/>
                    </a:lnTo>
                    <a:lnTo>
                      <a:pt x="792" y="9244"/>
                    </a:lnTo>
                    <a:lnTo>
                      <a:pt x="452" y="9244"/>
                    </a:lnTo>
                    <a:lnTo>
                      <a:pt x="452" y="9015"/>
                    </a:lnTo>
                    <a:lnTo>
                      <a:pt x="226" y="9015"/>
                    </a:lnTo>
                    <a:lnTo>
                      <a:pt x="226" y="8695"/>
                    </a:lnTo>
                    <a:lnTo>
                      <a:pt x="0" y="8695"/>
                    </a:lnTo>
                    <a:lnTo>
                      <a:pt x="0" y="8375"/>
                    </a:lnTo>
                    <a:lnTo>
                      <a:pt x="226" y="8375"/>
                    </a:lnTo>
                    <a:lnTo>
                      <a:pt x="226" y="8237"/>
                    </a:lnTo>
                    <a:lnTo>
                      <a:pt x="452" y="8237"/>
                    </a:lnTo>
                    <a:lnTo>
                      <a:pt x="452" y="8375"/>
                    </a:lnTo>
                    <a:lnTo>
                      <a:pt x="1018" y="8375"/>
                    </a:lnTo>
                    <a:lnTo>
                      <a:pt x="1018" y="8466"/>
                    </a:lnTo>
                    <a:lnTo>
                      <a:pt x="1018" y="7505"/>
                    </a:lnTo>
                    <a:lnTo>
                      <a:pt x="1583" y="7505"/>
                    </a:lnTo>
                    <a:lnTo>
                      <a:pt x="1583" y="7597"/>
                    </a:lnTo>
                    <a:lnTo>
                      <a:pt x="1809" y="7597"/>
                    </a:lnTo>
                    <a:lnTo>
                      <a:pt x="1809" y="7505"/>
                    </a:lnTo>
                    <a:lnTo>
                      <a:pt x="2149" y="7505"/>
                    </a:lnTo>
                    <a:lnTo>
                      <a:pt x="2149" y="7414"/>
                    </a:lnTo>
                    <a:lnTo>
                      <a:pt x="2375" y="7414"/>
                    </a:lnTo>
                    <a:lnTo>
                      <a:pt x="2375" y="7047"/>
                    </a:lnTo>
                    <a:lnTo>
                      <a:pt x="2149" y="7047"/>
                    </a:lnTo>
                    <a:lnTo>
                      <a:pt x="2149" y="6407"/>
                    </a:lnTo>
                    <a:lnTo>
                      <a:pt x="2601" y="6407"/>
                    </a:lnTo>
                    <a:lnTo>
                      <a:pt x="2601" y="6315"/>
                    </a:lnTo>
                    <a:lnTo>
                      <a:pt x="2940" y="6315"/>
                    </a:lnTo>
                    <a:lnTo>
                      <a:pt x="2940" y="5308"/>
                    </a:lnTo>
                    <a:lnTo>
                      <a:pt x="2601" y="5308"/>
                    </a:lnTo>
                    <a:lnTo>
                      <a:pt x="2601" y="5217"/>
                    </a:lnTo>
                    <a:lnTo>
                      <a:pt x="3166" y="5217"/>
                    </a:lnTo>
                    <a:lnTo>
                      <a:pt x="3166" y="5308"/>
                    </a:lnTo>
                    <a:lnTo>
                      <a:pt x="4524" y="5308"/>
                    </a:lnTo>
                    <a:lnTo>
                      <a:pt x="4524" y="5446"/>
                    </a:lnTo>
                    <a:lnTo>
                      <a:pt x="4750" y="5446"/>
                    </a:lnTo>
                    <a:lnTo>
                      <a:pt x="4750" y="5217"/>
                    </a:lnTo>
                    <a:lnTo>
                      <a:pt x="5089" y="5217"/>
                    </a:lnTo>
                    <a:lnTo>
                      <a:pt x="5089" y="4897"/>
                    </a:lnTo>
                    <a:lnTo>
                      <a:pt x="5315" y="4897"/>
                    </a:lnTo>
                    <a:lnTo>
                      <a:pt x="5315" y="4668"/>
                    </a:lnTo>
                    <a:lnTo>
                      <a:pt x="5541" y="4668"/>
                    </a:lnTo>
                    <a:lnTo>
                      <a:pt x="5541" y="4485"/>
                    </a:lnTo>
                    <a:lnTo>
                      <a:pt x="5881" y="4485"/>
                    </a:lnTo>
                    <a:lnTo>
                      <a:pt x="5881" y="4256"/>
                    </a:lnTo>
                    <a:lnTo>
                      <a:pt x="6107" y="4256"/>
                    </a:lnTo>
                    <a:lnTo>
                      <a:pt x="6107" y="3936"/>
                    </a:lnTo>
                    <a:lnTo>
                      <a:pt x="5881" y="3936"/>
                    </a:lnTo>
                    <a:lnTo>
                      <a:pt x="5881" y="3615"/>
                    </a:lnTo>
                    <a:lnTo>
                      <a:pt x="6107" y="3615"/>
                    </a:lnTo>
                    <a:lnTo>
                      <a:pt x="6107" y="3478"/>
                    </a:lnTo>
                    <a:lnTo>
                      <a:pt x="6446" y="3478"/>
                    </a:lnTo>
                    <a:lnTo>
                      <a:pt x="6446" y="3386"/>
                    </a:lnTo>
                    <a:lnTo>
                      <a:pt x="6672" y="3386"/>
                    </a:lnTo>
                    <a:lnTo>
                      <a:pt x="6672" y="3249"/>
                    </a:lnTo>
                    <a:lnTo>
                      <a:pt x="6898" y="3249"/>
                    </a:lnTo>
                    <a:lnTo>
                      <a:pt x="6898" y="3158"/>
                    </a:lnTo>
                    <a:lnTo>
                      <a:pt x="6672" y="3158"/>
                    </a:lnTo>
                    <a:lnTo>
                      <a:pt x="6672" y="3066"/>
                    </a:lnTo>
                    <a:lnTo>
                      <a:pt x="6898" y="3066"/>
                    </a:lnTo>
                    <a:lnTo>
                      <a:pt x="6898" y="2929"/>
                    </a:lnTo>
                    <a:lnTo>
                      <a:pt x="7238" y="2929"/>
                    </a:lnTo>
                    <a:lnTo>
                      <a:pt x="7238" y="2837"/>
                    </a:lnTo>
                    <a:lnTo>
                      <a:pt x="6898" y="2837"/>
                    </a:lnTo>
                    <a:lnTo>
                      <a:pt x="6898" y="2746"/>
                    </a:lnTo>
                    <a:lnTo>
                      <a:pt x="7238" y="2746"/>
                    </a:lnTo>
                    <a:lnTo>
                      <a:pt x="7238" y="2608"/>
                    </a:lnTo>
                    <a:lnTo>
                      <a:pt x="6898" y="2608"/>
                    </a:lnTo>
                    <a:lnTo>
                      <a:pt x="6898" y="2288"/>
                    </a:lnTo>
                    <a:lnTo>
                      <a:pt x="7238" y="2288"/>
                    </a:lnTo>
                    <a:lnTo>
                      <a:pt x="7238" y="2197"/>
                    </a:lnTo>
                    <a:lnTo>
                      <a:pt x="7690" y="2197"/>
                    </a:lnTo>
                    <a:lnTo>
                      <a:pt x="7690" y="2059"/>
                    </a:lnTo>
                    <a:lnTo>
                      <a:pt x="8029" y="2059"/>
                    </a:lnTo>
                    <a:lnTo>
                      <a:pt x="8029" y="1968"/>
                    </a:lnTo>
                    <a:lnTo>
                      <a:pt x="8482" y="1968"/>
                    </a:lnTo>
                    <a:lnTo>
                      <a:pt x="8482" y="1876"/>
                    </a:lnTo>
                    <a:lnTo>
                      <a:pt x="8821" y="1876"/>
                    </a:lnTo>
                    <a:lnTo>
                      <a:pt x="8821" y="1739"/>
                    </a:lnTo>
                    <a:lnTo>
                      <a:pt x="9047" y="1739"/>
                    </a:lnTo>
                    <a:lnTo>
                      <a:pt x="9047" y="1647"/>
                    </a:lnTo>
                    <a:lnTo>
                      <a:pt x="9386" y="1647"/>
                    </a:lnTo>
                    <a:lnTo>
                      <a:pt x="9386" y="1556"/>
                    </a:lnTo>
                    <a:lnTo>
                      <a:pt x="9613" y="1556"/>
                    </a:lnTo>
                    <a:lnTo>
                      <a:pt x="9613" y="1419"/>
                    </a:lnTo>
                    <a:lnTo>
                      <a:pt x="10970" y="1419"/>
                    </a:lnTo>
                    <a:lnTo>
                      <a:pt x="10970" y="1327"/>
                    </a:lnTo>
                    <a:lnTo>
                      <a:pt x="10970" y="1419"/>
                    </a:lnTo>
                    <a:lnTo>
                      <a:pt x="11196" y="1419"/>
                    </a:lnTo>
                    <a:lnTo>
                      <a:pt x="11196" y="1556"/>
                    </a:lnTo>
                    <a:lnTo>
                      <a:pt x="11422" y="1556"/>
                    </a:lnTo>
                    <a:lnTo>
                      <a:pt x="11422" y="1647"/>
                    </a:lnTo>
                    <a:lnTo>
                      <a:pt x="11987" y="1647"/>
                    </a:lnTo>
                    <a:lnTo>
                      <a:pt x="11987" y="1556"/>
                    </a:lnTo>
                    <a:lnTo>
                      <a:pt x="11761" y="1556"/>
                    </a:lnTo>
                    <a:lnTo>
                      <a:pt x="11761" y="1419"/>
                    </a:lnTo>
                    <a:lnTo>
                      <a:pt x="11422" y="1419"/>
                    </a:lnTo>
                    <a:lnTo>
                      <a:pt x="11422" y="1007"/>
                    </a:lnTo>
                    <a:lnTo>
                      <a:pt x="11761" y="1007"/>
                    </a:lnTo>
                    <a:lnTo>
                      <a:pt x="11761" y="869"/>
                    </a:lnTo>
                    <a:lnTo>
                      <a:pt x="11987" y="869"/>
                    </a:lnTo>
                    <a:lnTo>
                      <a:pt x="11987" y="778"/>
                    </a:lnTo>
                    <a:lnTo>
                      <a:pt x="12553" y="778"/>
                    </a:lnTo>
                    <a:lnTo>
                      <a:pt x="12553" y="320"/>
                    </a:lnTo>
                    <a:lnTo>
                      <a:pt x="12779" y="320"/>
                    </a:lnTo>
                    <a:lnTo>
                      <a:pt x="12779" y="137"/>
                    </a:lnTo>
                    <a:lnTo>
                      <a:pt x="13118" y="137"/>
                    </a:lnTo>
                    <a:lnTo>
                      <a:pt x="13118" y="0"/>
                    </a:lnTo>
                    <a:lnTo>
                      <a:pt x="13118" y="137"/>
                    </a:lnTo>
                    <a:lnTo>
                      <a:pt x="13345" y="137"/>
                    </a:lnTo>
                    <a:lnTo>
                      <a:pt x="13345" y="0"/>
                    </a:lnTo>
                    <a:lnTo>
                      <a:pt x="13345" y="229"/>
                    </a:lnTo>
                    <a:lnTo>
                      <a:pt x="13910" y="229"/>
                    </a:lnTo>
                    <a:lnTo>
                      <a:pt x="13910" y="320"/>
                    </a:lnTo>
                    <a:lnTo>
                      <a:pt x="14136" y="320"/>
                    </a:lnTo>
                    <a:lnTo>
                      <a:pt x="14136" y="458"/>
                    </a:lnTo>
                    <a:lnTo>
                      <a:pt x="14475" y="458"/>
                    </a:lnTo>
                    <a:lnTo>
                      <a:pt x="14475" y="778"/>
                    </a:lnTo>
                    <a:lnTo>
                      <a:pt x="14702" y="778"/>
                    </a:lnTo>
                    <a:lnTo>
                      <a:pt x="14702" y="1190"/>
                    </a:lnTo>
                    <a:lnTo>
                      <a:pt x="14928" y="1190"/>
                    </a:lnTo>
                    <a:lnTo>
                      <a:pt x="14928" y="1007"/>
                    </a:lnTo>
                    <a:lnTo>
                      <a:pt x="15267" y="1007"/>
                    </a:lnTo>
                    <a:lnTo>
                      <a:pt x="15267" y="1098"/>
                    </a:lnTo>
                    <a:lnTo>
                      <a:pt x="15719" y="1098"/>
                    </a:lnTo>
                    <a:lnTo>
                      <a:pt x="15719" y="1647"/>
                    </a:lnTo>
                    <a:lnTo>
                      <a:pt x="16059" y="1647"/>
                    </a:lnTo>
                    <a:lnTo>
                      <a:pt x="16059" y="2517"/>
                    </a:lnTo>
                    <a:lnTo>
                      <a:pt x="15719" y="2517"/>
                    </a:lnTo>
                    <a:lnTo>
                      <a:pt x="15719" y="2837"/>
                    </a:lnTo>
                    <a:lnTo>
                      <a:pt x="15493" y="2837"/>
                    </a:lnTo>
                    <a:lnTo>
                      <a:pt x="15493" y="3066"/>
                    </a:lnTo>
                    <a:lnTo>
                      <a:pt x="15719" y="3066"/>
                    </a:lnTo>
                    <a:lnTo>
                      <a:pt x="15719" y="3158"/>
                    </a:lnTo>
                    <a:lnTo>
                      <a:pt x="15267" y="3158"/>
                    </a:lnTo>
                    <a:lnTo>
                      <a:pt x="15267" y="3249"/>
                    </a:lnTo>
                    <a:lnTo>
                      <a:pt x="14928" y="3249"/>
                    </a:lnTo>
                    <a:lnTo>
                      <a:pt x="14928" y="3478"/>
                    </a:lnTo>
                    <a:lnTo>
                      <a:pt x="14702" y="3478"/>
                    </a:lnTo>
                    <a:lnTo>
                      <a:pt x="14702" y="3386"/>
                    </a:lnTo>
                    <a:lnTo>
                      <a:pt x="14475" y="3386"/>
                    </a:lnTo>
                    <a:lnTo>
                      <a:pt x="14475" y="3707"/>
                    </a:lnTo>
                    <a:lnTo>
                      <a:pt x="14136" y="3707"/>
                    </a:lnTo>
                    <a:lnTo>
                      <a:pt x="14136" y="3798"/>
                    </a:lnTo>
                    <a:lnTo>
                      <a:pt x="13910" y="3798"/>
                    </a:lnTo>
                    <a:lnTo>
                      <a:pt x="13910" y="3936"/>
                    </a:lnTo>
                    <a:lnTo>
                      <a:pt x="13910" y="3798"/>
                    </a:lnTo>
                    <a:lnTo>
                      <a:pt x="13571" y="3798"/>
                    </a:lnTo>
                    <a:lnTo>
                      <a:pt x="13571" y="3936"/>
                    </a:lnTo>
                    <a:lnTo>
                      <a:pt x="13345" y="3936"/>
                    </a:lnTo>
                    <a:lnTo>
                      <a:pt x="13345" y="4256"/>
                    </a:lnTo>
                    <a:lnTo>
                      <a:pt x="13571" y="4256"/>
                    </a:lnTo>
                    <a:lnTo>
                      <a:pt x="13571" y="4347"/>
                    </a:lnTo>
                    <a:lnTo>
                      <a:pt x="13118" y="4347"/>
                    </a:lnTo>
                    <a:lnTo>
                      <a:pt x="13118" y="4805"/>
                    </a:lnTo>
                    <a:lnTo>
                      <a:pt x="13345" y="4805"/>
                    </a:lnTo>
                    <a:lnTo>
                      <a:pt x="13345" y="5217"/>
                    </a:lnTo>
                    <a:lnTo>
                      <a:pt x="13118" y="5217"/>
                    </a:lnTo>
                    <a:lnTo>
                      <a:pt x="13118" y="5446"/>
                    </a:lnTo>
                    <a:lnTo>
                      <a:pt x="13345" y="5446"/>
                    </a:lnTo>
                    <a:lnTo>
                      <a:pt x="13345" y="5308"/>
                    </a:lnTo>
                    <a:lnTo>
                      <a:pt x="13910" y="5308"/>
                    </a:lnTo>
                    <a:lnTo>
                      <a:pt x="13910" y="5217"/>
                    </a:lnTo>
                    <a:lnTo>
                      <a:pt x="14702" y="5217"/>
                    </a:lnTo>
                    <a:lnTo>
                      <a:pt x="14702" y="5125"/>
                    </a:lnTo>
                    <a:lnTo>
                      <a:pt x="15493" y="5125"/>
                    </a:lnTo>
                    <a:lnTo>
                      <a:pt x="15493" y="5217"/>
                    </a:lnTo>
                    <a:lnTo>
                      <a:pt x="15493" y="5125"/>
                    </a:lnTo>
                    <a:lnTo>
                      <a:pt x="16285" y="5125"/>
                    </a:lnTo>
                    <a:lnTo>
                      <a:pt x="16285" y="5217"/>
                    </a:lnTo>
                    <a:lnTo>
                      <a:pt x="16059" y="5217"/>
                    </a:lnTo>
                    <a:lnTo>
                      <a:pt x="16059" y="5308"/>
                    </a:lnTo>
                    <a:lnTo>
                      <a:pt x="15719" y="5308"/>
                    </a:lnTo>
                    <a:lnTo>
                      <a:pt x="15719" y="5537"/>
                    </a:lnTo>
                    <a:lnTo>
                      <a:pt x="16059" y="5537"/>
                    </a:lnTo>
                    <a:lnTo>
                      <a:pt x="16059" y="5675"/>
                    </a:lnTo>
                    <a:lnTo>
                      <a:pt x="16285" y="5675"/>
                    </a:lnTo>
                    <a:lnTo>
                      <a:pt x="16285" y="5766"/>
                    </a:lnTo>
                    <a:lnTo>
                      <a:pt x="16059" y="5766"/>
                    </a:lnTo>
                    <a:lnTo>
                      <a:pt x="16059" y="5858"/>
                    </a:lnTo>
                    <a:lnTo>
                      <a:pt x="16285" y="5858"/>
                    </a:lnTo>
                    <a:lnTo>
                      <a:pt x="16285" y="6178"/>
                    </a:lnTo>
                    <a:lnTo>
                      <a:pt x="16511" y="6178"/>
                    </a:lnTo>
                    <a:lnTo>
                      <a:pt x="16511" y="6315"/>
                    </a:lnTo>
                    <a:lnTo>
                      <a:pt x="17642" y="6315"/>
                    </a:lnTo>
                    <a:lnTo>
                      <a:pt x="17642" y="6407"/>
                    </a:lnTo>
                    <a:lnTo>
                      <a:pt x="17868" y="6407"/>
                    </a:lnTo>
                    <a:lnTo>
                      <a:pt x="17868" y="6544"/>
                    </a:lnTo>
                    <a:lnTo>
                      <a:pt x="17642" y="6544"/>
                    </a:lnTo>
                    <a:lnTo>
                      <a:pt x="17642" y="6636"/>
                    </a:lnTo>
                    <a:lnTo>
                      <a:pt x="17416" y="6636"/>
                    </a:lnTo>
                    <a:lnTo>
                      <a:pt x="17416" y="7047"/>
                    </a:lnTo>
                    <a:lnTo>
                      <a:pt x="17076" y="7047"/>
                    </a:lnTo>
                    <a:lnTo>
                      <a:pt x="17076" y="7505"/>
                    </a:lnTo>
                    <a:lnTo>
                      <a:pt x="18660" y="7505"/>
                    </a:lnTo>
                    <a:lnTo>
                      <a:pt x="18660" y="7597"/>
                    </a:lnTo>
                    <a:lnTo>
                      <a:pt x="18999" y="7597"/>
                    </a:lnTo>
                    <a:lnTo>
                      <a:pt x="18999" y="7734"/>
                    </a:lnTo>
                    <a:lnTo>
                      <a:pt x="18660" y="7734"/>
                    </a:lnTo>
                    <a:lnTo>
                      <a:pt x="18660" y="7917"/>
                    </a:lnTo>
                    <a:lnTo>
                      <a:pt x="19225" y="7917"/>
                    </a:lnTo>
                    <a:lnTo>
                      <a:pt x="19225" y="8237"/>
                    </a:lnTo>
                    <a:lnTo>
                      <a:pt x="19791" y="8237"/>
                    </a:lnTo>
                    <a:lnTo>
                      <a:pt x="19791" y="8146"/>
                    </a:lnTo>
                    <a:lnTo>
                      <a:pt x="20017" y="8146"/>
                    </a:lnTo>
                    <a:lnTo>
                      <a:pt x="20017" y="8237"/>
                    </a:lnTo>
                    <a:lnTo>
                      <a:pt x="20582" y="8237"/>
                    </a:lnTo>
                    <a:lnTo>
                      <a:pt x="20582" y="8146"/>
                    </a:lnTo>
                    <a:lnTo>
                      <a:pt x="20808" y="8146"/>
                    </a:lnTo>
                    <a:lnTo>
                      <a:pt x="20808" y="8054"/>
                    </a:lnTo>
                    <a:lnTo>
                      <a:pt x="21148" y="8054"/>
                    </a:lnTo>
                    <a:lnTo>
                      <a:pt x="21148" y="7917"/>
                    </a:lnTo>
                    <a:lnTo>
                      <a:pt x="21600" y="7917"/>
                    </a:lnTo>
                    <a:lnTo>
                      <a:pt x="21600" y="7825"/>
                    </a:lnTo>
                    <a:lnTo>
                      <a:pt x="21600" y="8237"/>
                    </a:lnTo>
                    <a:lnTo>
                      <a:pt x="21374" y="8237"/>
                    </a:lnTo>
                    <a:lnTo>
                      <a:pt x="21374" y="8375"/>
                    </a:lnTo>
                    <a:lnTo>
                      <a:pt x="21148" y="8375"/>
                    </a:lnTo>
                    <a:lnTo>
                      <a:pt x="21148" y="8466"/>
                    </a:lnTo>
                    <a:lnTo>
                      <a:pt x="20582" y="8466"/>
                    </a:lnTo>
                    <a:lnTo>
                      <a:pt x="20582" y="8695"/>
                    </a:lnTo>
                    <a:lnTo>
                      <a:pt x="20356" y="8695"/>
                    </a:lnTo>
                    <a:lnTo>
                      <a:pt x="20356" y="8924"/>
                    </a:lnTo>
                    <a:lnTo>
                      <a:pt x="20017" y="8924"/>
                    </a:lnTo>
                    <a:lnTo>
                      <a:pt x="20356" y="8924"/>
                    </a:lnTo>
                    <a:lnTo>
                      <a:pt x="20356" y="9015"/>
                    </a:lnTo>
                    <a:lnTo>
                      <a:pt x="20017" y="9015"/>
                    </a:lnTo>
                    <a:lnTo>
                      <a:pt x="20017" y="8924"/>
                    </a:lnTo>
                    <a:lnTo>
                      <a:pt x="19791" y="8924"/>
                    </a:lnTo>
                    <a:lnTo>
                      <a:pt x="19791" y="9015"/>
                    </a:lnTo>
                    <a:lnTo>
                      <a:pt x="19451" y="9015"/>
                    </a:lnTo>
                    <a:lnTo>
                      <a:pt x="19451" y="9244"/>
                    </a:lnTo>
                    <a:lnTo>
                      <a:pt x="19225" y="9244"/>
                    </a:lnTo>
                    <a:lnTo>
                      <a:pt x="19225" y="9473"/>
                    </a:lnTo>
                    <a:lnTo>
                      <a:pt x="18999" y="9473"/>
                    </a:lnTo>
                    <a:lnTo>
                      <a:pt x="18999" y="9336"/>
                    </a:lnTo>
                    <a:lnTo>
                      <a:pt x="18660" y="9336"/>
                    </a:lnTo>
                    <a:lnTo>
                      <a:pt x="18660" y="9473"/>
                    </a:lnTo>
                    <a:lnTo>
                      <a:pt x="18434" y="9473"/>
                    </a:lnTo>
                    <a:lnTo>
                      <a:pt x="18434" y="9564"/>
                    </a:lnTo>
                    <a:lnTo>
                      <a:pt x="17868" y="9564"/>
                    </a:lnTo>
                    <a:lnTo>
                      <a:pt x="17868" y="9473"/>
                    </a:lnTo>
                    <a:lnTo>
                      <a:pt x="17642" y="9473"/>
                    </a:lnTo>
                    <a:lnTo>
                      <a:pt x="17642" y="9656"/>
                    </a:lnTo>
                    <a:lnTo>
                      <a:pt x="17868" y="9656"/>
                    </a:lnTo>
                    <a:lnTo>
                      <a:pt x="17868" y="9793"/>
                    </a:lnTo>
                    <a:lnTo>
                      <a:pt x="16850" y="9793"/>
                    </a:lnTo>
                    <a:lnTo>
                      <a:pt x="16850" y="9885"/>
                    </a:lnTo>
                    <a:lnTo>
                      <a:pt x="16511" y="9885"/>
                    </a:lnTo>
                    <a:lnTo>
                      <a:pt x="16511" y="10205"/>
                    </a:lnTo>
                    <a:lnTo>
                      <a:pt x="15493" y="10205"/>
                    </a:lnTo>
                    <a:lnTo>
                      <a:pt x="15493" y="10297"/>
                    </a:lnTo>
                    <a:lnTo>
                      <a:pt x="14702" y="10297"/>
                    </a:lnTo>
                    <a:lnTo>
                      <a:pt x="14702" y="10205"/>
                    </a:lnTo>
                    <a:lnTo>
                      <a:pt x="14136" y="10205"/>
                    </a:lnTo>
                    <a:lnTo>
                      <a:pt x="14136" y="10297"/>
                    </a:lnTo>
                    <a:lnTo>
                      <a:pt x="13910" y="10297"/>
                    </a:lnTo>
                    <a:lnTo>
                      <a:pt x="13910" y="10525"/>
                    </a:lnTo>
                    <a:lnTo>
                      <a:pt x="13571" y="10525"/>
                    </a:lnTo>
                    <a:lnTo>
                      <a:pt x="13571" y="11075"/>
                    </a:lnTo>
                    <a:lnTo>
                      <a:pt x="13345" y="11075"/>
                    </a:lnTo>
                    <a:lnTo>
                      <a:pt x="13345" y="11532"/>
                    </a:lnTo>
                    <a:lnTo>
                      <a:pt x="13571" y="11532"/>
                    </a:lnTo>
                    <a:lnTo>
                      <a:pt x="13571" y="11624"/>
                    </a:lnTo>
                    <a:lnTo>
                      <a:pt x="12553" y="11624"/>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1" name="Shape 248">
                <a:extLst>
                  <a:ext uri="{FF2B5EF4-FFF2-40B4-BE49-F238E27FC236}">
                    <a16:creationId xmlns:a16="http://schemas.microsoft.com/office/drawing/2014/main" id="{987A5B8E-57B1-4A96-8AAF-9FF4220F31CB}"/>
                  </a:ext>
                </a:extLst>
              </p:cNvPr>
              <p:cNvSpPr/>
              <p:nvPr/>
            </p:nvSpPr>
            <p:spPr>
              <a:xfrm>
                <a:off x="39686" y="946443"/>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82" name="Shape 249">
                <a:extLst>
                  <a:ext uri="{FF2B5EF4-FFF2-40B4-BE49-F238E27FC236}">
                    <a16:creationId xmlns:a16="http://schemas.microsoft.com/office/drawing/2014/main" id="{D9E82A6A-414B-474D-B918-7025739AFACF}"/>
                  </a:ext>
                </a:extLst>
              </p:cNvPr>
              <p:cNvSpPr/>
              <p:nvPr/>
            </p:nvSpPr>
            <p:spPr>
              <a:xfrm>
                <a:off x="39686" y="946443"/>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83" name="Shape 250">
                <a:extLst>
                  <a:ext uri="{FF2B5EF4-FFF2-40B4-BE49-F238E27FC236}">
                    <a16:creationId xmlns:a16="http://schemas.microsoft.com/office/drawing/2014/main" id="{21A57FCF-7998-43FF-ADB4-BD1B6E434101}"/>
                  </a:ext>
                </a:extLst>
              </p:cNvPr>
              <p:cNvSpPr/>
              <p:nvPr/>
            </p:nvSpPr>
            <p:spPr>
              <a:xfrm>
                <a:off x="-2" y="895227"/>
                <a:ext cx="62481" cy="83930"/>
              </a:xfrm>
              <a:custGeom>
                <a:avLst/>
                <a:gdLst/>
                <a:ahLst/>
                <a:cxnLst>
                  <a:cxn ang="0">
                    <a:pos x="wd2" y="hd2"/>
                  </a:cxn>
                  <a:cxn ang="5400000">
                    <a:pos x="wd2" y="hd2"/>
                  </a:cxn>
                  <a:cxn ang="10800000">
                    <a:pos x="wd2" y="hd2"/>
                  </a:cxn>
                  <a:cxn ang="16200000">
                    <a:pos x="wd2" y="hd2"/>
                  </a:cxn>
                </a:cxnLst>
                <a:rect l="0" t="0" r="r" b="b"/>
                <a:pathLst>
                  <a:path w="21600" h="21600" extrusionOk="0">
                    <a:moveTo>
                      <a:pt x="16200" y="14400"/>
                    </a:moveTo>
                    <a:lnTo>
                      <a:pt x="16200" y="13846"/>
                    </a:lnTo>
                    <a:lnTo>
                      <a:pt x="14779" y="13846"/>
                    </a:lnTo>
                    <a:lnTo>
                      <a:pt x="14779" y="14400"/>
                    </a:lnTo>
                    <a:lnTo>
                      <a:pt x="14211" y="14400"/>
                    </a:lnTo>
                    <a:lnTo>
                      <a:pt x="14211" y="15785"/>
                    </a:lnTo>
                    <a:lnTo>
                      <a:pt x="14779" y="15785"/>
                    </a:lnTo>
                    <a:lnTo>
                      <a:pt x="14779" y="16338"/>
                    </a:lnTo>
                    <a:lnTo>
                      <a:pt x="14211" y="16338"/>
                    </a:lnTo>
                    <a:lnTo>
                      <a:pt x="14211" y="17169"/>
                    </a:lnTo>
                    <a:lnTo>
                      <a:pt x="14779" y="17169"/>
                    </a:lnTo>
                    <a:lnTo>
                      <a:pt x="14779" y="17723"/>
                    </a:lnTo>
                    <a:lnTo>
                      <a:pt x="12789" y="17723"/>
                    </a:lnTo>
                    <a:lnTo>
                      <a:pt x="12789" y="18554"/>
                    </a:lnTo>
                    <a:lnTo>
                      <a:pt x="13642" y="18554"/>
                    </a:lnTo>
                    <a:lnTo>
                      <a:pt x="13642" y="19108"/>
                    </a:lnTo>
                    <a:lnTo>
                      <a:pt x="12221" y="19108"/>
                    </a:lnTo>
                    <a:lnTo>
                      <a:pt x="12221" y="19662"/>
                    </a:lnTo>
                    <a:lnTo>
                      <a:pt x="11653" y="19662"/>
                    </a:lnTo>
                    <a:lnTo>
                      <a:pt x="11653" y="21046"/>
                    </a:lnTo>
                    <a:lnTo>
                      <a:pt x="10232" y="21046"/>
                    </a:lnTo>
                    <a:lnTo>
                      <a:pt x="10232" y="21600"/>
                    </a:lnTo>
                    <a:lnTo>
                      <a:pt x="9663" y="21600"/>
                    </a:lnTo>
                    <a:lnTo>
                      <a:pt x="9663" y="17723"/>
                    </a:lnTo>
                    <a:lnTo>
                      <a:pt x="8811" y="17723"/>
                    </a:lnTo>
                    <a:lnTo>
                      <a:pt x="8811" y="17169"/>
                    </a:lnTo>
                    <a:lnTo>
                      <a:pt x="9663" y="17169"/>
                    </a:lnTo>
                    <a:lnTo>
                      <a:pt x="9663" y="16338"/>
                    </a:lnTo>
                    <a:lnTo>
                      <a:pt x="8811" y="16338"/>
                    </a:lnTo>
                    <a:lnTo>
                      <a:pt x="8811" y="15785"/>
                    </a:lnTo>
                    <a:lnTo>
                      <a:pt x="9663" y="15785"/>
                    </a:lnTo>
                    <a:lnTo>
                      <a:pt x="9663" y="14400"/>
                    </a:lnTo>
                    <a:lnTo>
                      <a:pt x="10232" y="14400"/>
                    </a:lnTo>
                    <a:lnTo>
                      <a:pt x="10232" y="13846"/>
                    </a:lnTo>
                    <a:lnTo>
                      <a:pt x="9663" y="13846"/>
                    </a:lnTo>
                    <a:lnTo>
                      <a:pt x="10232" y="13846"/>
                    </a:lnTo>
                    <a:lnTo>
                      <a:pt x="10232" y="13292"/>
                    </a:lnTo>
                    <a:lnTo>
                      <a:pt x="9663" y="13292"/>
                    </a:lnTo>
                    <a:lnTo>
                      <a:pt x="9663" y="11077"/>
                    </a:lnTo>
                    <a:lnTo>
                      <a:pt x="8811" y="11077"/>
                    </a:lnTo>
                    <a:lnTo>
                      <a:pt x="8811" y="10523"/>
                    </a:lnTo>
                    <a:lnTo>
                      <a:pt x="8242" y="10523"/>
                    </a:lnTo>
                    <a:lnTo>
                      <a:pt x="8242" y="9969"/>
                    </a:lnTo>
                    <a:lnTo>
                      <a:pt x="7389" y="9969"/>
                    </a:lnTo>
                    <a:lnTo>
                      <a:pt x="7389" y="9138"/>
                    </a:lnTo>
                    <a:lnTo>
                      <a:pt x="6821" y="9138"/>
                    </a:lnTo>
                    <a:lnTo>
                      <a:pt x="6821" y="8585"/>
                    </a:lnTo>
                    <a:lnTo>
                      <a:pt x="6253" y="8585"/>
                    </a:lnTo>
                    <a:lnTo>
                      <a:pt x="6253" y="7200"/>
                    </a:lnTo>
                    <a:lnTo>
                      <a:pt x="5400" y="7200"/>
                    </a:lnTo>
                    <a:lnTo>
                      <a:pt x="5400" y="6646"/>
                    </a:lnTo>
                    <a:lnTo>
                      <a:pt x="4832" y="6646"/>
                    </a:lnTo>
                    <a:lnTo>
                      <a:pt x="4832" y="6092"/>
                    </a:lnTo>
                    <a:lnTo>
                      <a:pt x="4263" y="6092"/>
                    </a:lnTo>
                    <a:lnTo>
                      <a:pt x="4263" y="4708"/>
                    </a:lnTo>
                    <a:lnTo>
                      <a:pt x="3411" y="4708"/>
                    </a:lnTo>
                    <a:lnTo>
                      <a:pt x="3411" y="3323"/>
                    </a:lnTo>
                    <a:lnTo>
                      <a:pt x="2842" y="3323"/>
                    </a:lnTo>
                    <a:lnTo>
                      <a:pt x="2842" y="2769"/>
                    </a:lnTo>
                    <a:lnTo>
                      <a:pt x="1989" y="2769"/>
                    </a:lnTo>
                    <a:lnTo>
                      <a:pt x="1989" y="1938"/>
                    </a:lnTo>
                    <a:lnTo>
                      <a:pt x="0" y="1938"/>
                    </a:lnTo>
                    <a:lnTo>
                      <a:pt x="0" y="1385"/>
                    </a:lnTo>
                    <a:lnTo>
                      <a:pt x="1421" y="1385"/>
                    </a:lnTo>
                    <a:lnTo>
                      <a:pt x="1421" y="831"/>
                    </a:lnTo>
                    <a:lnTo>
                      <a:pt x="853" y="831"/>
                    </a:lnTo>
                    <a:lnTo>
                      <a:pt x="2842" y="831"/>
                    </a:lnTo>
                    <a:lnTo>
                      <a:pt x="2842" y="0"/>
                    </a:lnTo>
                    <a:lnTo>
                      <a:pt x="2842" y="831"/>
                    </a:lnTo>
                    <a:lnTo>
                      <a:pt x="4263" y="831"/>
                    </a:lnTo>
                    <a:lnTo>
                      <a:pt x="4263" y="0"/>
                    </a:lnTo>
                    <a:lnTo>
                      <a:pt x="4832" y="0"/>
                    </a:lnTo>
                    <a:lnTo>
                      <a:pt x="4832" y="831"/>
                    </a:lnTo>
                    <a:lnTo>
                      <a:pt x="5400" y="831"/>
                    </a:lnTo>
                    <a:lnTo>
                      <a:pt x="5400" y="0"/>
                    </a:lnTo>
                    <a:lnTo>
                      <a:pt x="7389" y="0"/>
                    </a:lnTo>
                    <a:lnTo>
                      <a:pt x="7389" y="831"/>
                    </a:lnTo>
                    <a:lnTo>
                      <a:pt x="8242" y="831"/>
                    </a:lnTo>
                    <a:lnTo>
                      <a:pt x="8242" y="1385"/>
                    </a:lnTo>
                    <a:lnTo>
                      <a:pt x="8811" y="1385"/>
                    </a:lnTo>
                    <a:lnTo>
                      <a:pt x="8811" y="1938"/>
                    </a:lnTo>
                    <a:lnTo>
                      <a:pt x="10232" y="1938"/>
                    </a:lnTo>
                    <a:lnTo>
                      <a:pt x="10232" y="2769"/>
                    </a:lnTo>
                    <a:lnTo>
                      <a:pt x="13642" y="2769"/>
                    </a:lnTo>
                    <a:lnTo>
                      <a:pt x="13642" y="3323"/>
                    </a:lnTo>
                    <a:lnTo>
                      <a:pt x="14211" y="3323"/>
                    </a:lnTo>
                    <a:lnTo>
                      <a:pt x="14211" y="3877"/>
                    </a:lnTo>
                    <a:lnTo>
                      <a:pt x="15632" y="3877"/>
                    </a:lnTo>
                    <a:lnTo>
                      <a:pt x="15632" y="3323"/>
                    </a:lnTo>
                    <a:lnTo>
                      <a:pt x="15632" y="4708"/>
                    </a:lnTo>
                    <a:lnTo>
                      <a:pt x="16200" y="4708"/>
                    </a:lnTo>
                    <a:lnTo>
                      <a:pt x="15632" y="4708"/>
                    </a:lnTo>
                    <a:lnTo>
                      <a:pt x="15632" y="5262"/>
                    </a:lnTo>
                    <a:lnTo>
                      <a:pt x="16200" y="5262"/>
                    </a:lnTo>
                    <a:lnTo>
                      <a:pt x="15632" y="5262"/>
                    </a:lnTo>
                    <a:lnTo>
                      <a:pt x="15632" y="8031"/>
                    </a:lnTo>
                    <a:lnTo>
                      <a:pt x="17053" y="8031"/>
                    </a:lnTo>
                    <a:lnTo>
                      <a:pt x="17053" y="8585"/>
                    </a:lnTo>
                    <a:lnTo>
                      <a:pt x="17621" y="8585"/>
                    </a:lnTo>
                    <a:lnTo>
                      <a:pt x="17621" y="8031"/>
                    </a:lnTo>
                    <a:lnTo>
                      <a:pt x="18189" y="8031"/>
                    </a:lnTo>
                    <a:lnTo>
                      <a:pt x="18189" y="9969"/>
                    </a:lnTo>
                    <a:lnTo>
                      <a:pt x="17621" y="9969"/>
                    </a:lnTo>
                    <a:lnTo>
                      <a:pt x="18189" y="9969"/>
                    </a:lnTo>
                    <a:lnTo>
                      <a:pt x="18189" y="11077"/>
                    </a:lnTo>
                    <a:lnTo>
                      <a:pt x="19611" y="11077"/>
                    </a:lnTo>
                    <a:lnTo>
                      <a:pt x="19611" y="11908"/>
                    </a:lnTo>
                    <a:lnTo>
                      <a:pt x="20179" y="11908"/>
                    </a:lnTo>
                    <a:lnTo>
                      <a:pt x="20179" y="13846"/>
                    </a:lnTo>
                    <a:lnTo>
                      <a:pt x="21032" y="13846"/>
                    </a:lnTo>
                    <a:lnTo>
                      <a:pt x="21032" y="14400"/>
                    </a:lnTo>
                    <a:lnTo>
                      <a:pt x="21600" y="14400"/>
                    </a:lnTo>
                    <a:lnTo>
                      <a:pt x="21600" y="15231"/>
                    </a:lnTo>
                    <a:lnTo>
                      <a:pt x="20179" y="15231"/>
                    </a:lnTo>
                    <a:lnTo>
                      <a:pt x="20179" y="14400"/>
                    </a:lnTo>
                    <a:lnTo>
                      <a:pt x="20179" y="15231"/>
                    </a:lnTo>
                    <a:lnTo>
                      <a:pt x="19611" y="15231"/>
                    </a:lnTo>
                    <a:lnTo>
                      <a:pt x="19611" y="14400"/>
                    </a:lnTo>
                    <a:lnTo>
                      <a:pt x="19042" y="14400"/>
                    </a:lnTo>
                    <a:lnTo>
                      <a:pt x="19042" y="15231"/>
                    </a:lnTo>
                    <a:lnTo>
                      <a:pt x="18189" y="15231"/>
                    </a:lnTo>
                    <a:lnTo>
                      <a:pt x="18189" y="14400"/>
                    </a:lnTo>
                    <a:lnTo>
                      <a:pt x="17621" y="14400"/>
                    </a:lnTo>
                    <a:lnTo>
                      <a:pt x="17621" y="13846"/>
                    </a:lnTo>
                    <a:lnTo>
                      <a:pt x="17053" y="13846"/>
                    </a:lnTo>
                    <a:lnTo>
                      <a:pt x="17053" y="14400"/>
                    </a:lnTo>
                    <a:lnTo>
                      <a:pt x="17053" y="13846"/>
                    </a:lnTo>
                    <a:lnTo>
                      <a:pt x="17053" y="14400"/>
                    </a:lnTo>
                    <a:lnTo>
                      <a:pt x="16200" y="144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4" name="Shape 251">
                <a:extLst>
                  <a:ext uri="{FF2B5EF4-FFF2-40B4-BE49-F238E27FC236}">
                    <a16:creationId xmlns:a16="http://schemas.microsoft.com/office/drawing/2014/main" id="{11F98BE4-9B0D-47E9-A6AE-71D160A2E172}"/>
                  </a:ext>
                </a:extLst>
              </p:cNvPr>
              <p:cNvSpPr/>
              <p:nvPr/>
            </p:nvSpPr>
            <p:spPr>
              <a:xfrm>
                <a:off x="-2" y="895227"/>
                <a:ext cx="62481" cy="83930"/>
              </a:xfrm>
              <a:custGeom>
                <a:avLst/>
                <a:gdLst/>
                <a:ahLst/>
                <a:cxnLst>
                  <a:cxn ang="0">
                    <a:pos x="wd2" y="hd2"/>
                  </a:cxn>
                  <a:cxn ang="5400000">
                    <a:pos x="wd2" y="hd2"/>
                  </a:cxn>
                  <a:cxn ang="10800000">
                    <a:pos x="wd2" y="hd2"/>
                  </a:cxn>
                  <a:cxn ang="16200000">
                    <a:pos x="wd2" y="hd2"/>
                  </a:cxn>
                </a:cxnLst>
                <a:rect l="0" t="0" r="r" b="b"/>
                <a:pathLst>
                  <a:path w="21600" h="21600" extrusionOk="0">
                    <a:moveTo>
                      <a:pt x="16200" y="14400"/>
                    </a:moveTo>
                    <a:lnTo>
                      <a:pt x="16200" y="13846"/>
                    </a:lnTo>
                    <a:lnTo>
                      <a:pt x="14779" y="13846"/>
                    </a:lnTo>
                    <a:lnTo>
                      <a:pt x="14779" y="14400"/>
                    </a:lnTo>
                    <a:lnTo>
                      <a:pt x="14211" y="14400"/>
                    </a:lnTo>
                    <a:lnTo>
                      <a:pt x="14211" y="15785"/>
                    </a:lnTo>
                    <a:lnTo>
                      <a:pt x="14779" y="15785"/>
                    </a:lnTo>
                    <a:lnTo>
                      <a:pt x="14779" y="16338"/>
                    </a:lnTo>
                    <a:lnTo>
                      <a:pt x="14211" y="16338"/>
                    </a:lnTo>
                    <a:lnTo>
                      <a:pt x="14211" y="17169"/>
                    </a:lnTo>
                    <a:lnTo>
                      <a:pt x="14779" y="17169"/>
                    </a:lnTo>
                    <a:lnTo>
                      <a:pt x="14779" y="17723"/>
                    </a:lnTo>
                    <a:lnTo>
                      <a:pt x="12789" y="17723"/>
                    </a:lnTo>
                    <a:lnTo>
                      <a:pt x="12789" y="18554"/>
                    </a:lnTo>
                    <a:lnTo>
                      <a:pt x="13642" y="18554"/>
                    </a:lnTo>
                    <a:lnTo>
                      <a:pt x="13642" y="19108"/>
                    </a:lnTo>
                    <a:lnTo>
                      <a:pt x="12221" y="19108"/>
                    </a:lnTo>
                    <a:lnTo>
                      <a:pt x="12221" y="19662"/>
                    </a:lnTo>
                    <a:lnTo>
                      <a:pt x="11653" y="19662"/>
                    </a:lnTo>
                    <a:lnTo>
                      <a:pt x="11653" y="21046"/>
                    </a:lnTo>
                    <a:lnTo>
                      <a:pt x="10232" y="21046"/>
                    </a:lnTo>
                    <a:lnTo>
                      <a:pt x="10232" y="21600"/>
                    </a:lnTo>
                    <a:lnTo>
                      <a:pt x="9663" y="21600"/>
                    </a:lnTo>
                    <a:lnTo>
                      <a:pt x="9663" y="17723"/>
                    </a:lnTo>
                    <a:lnTo>
                      <a:pt x="8811" y="17723"/>
                    </a:lnTo>
                    <a:lnTo>
                      <a:pt x="8811" y="17169"/>
                    </a:lnTo>
                    <a:lnTo>
                      <a:pt x="9663" y="17169"/>
                    </a:lnTo>
                    <a:lnTo>
                      <a:pt x="9663" y="16338"/>
                    </a:lnTo>
                    <a:lnTo>
                      <a:pt x="8811" y="16338"/>
                    </a:lnTo>
                    <a:lnTo>
                      <a:pt x="8811" y="15785"/>
                    </a:lnTo>
                    <a:lnTo>
                      <a:pt x="9663" y="15785"/>
                    </a:lnTo>
                    <a:lnTo>
                      <a:pt x="9663" y="14400"/>
                    </a:lnTo>
                    <a:lnTo>
                      <a:pt x="10232" y="14400"/>
                    </a:lnTo>
                    <a:lnTo>
                      <a:pt x="10232" y="13846"/>
                    </a:lnTo>
                    <a:lnTo>
                      <a:pt x="9663" y="13846"/>
                    </a:lnTo>
                    <a:lnTo>
                      <a:pt x="10232" y="13846"/>
                    </a:lnTo>
                    <a:lnTo>
                      <a:pt x="10232" y="13292"/>
                    </a:lnTo>
                    <a:lnTo>
                      <a:pt x="9663" y="13292"/>
                    </a:lnTo>
                    <a:lnTo>
                      <a:pt x="9663" y="11077"/>
                    </a:lnTo>
                    <a:lnTo>
                      <a:pt x="8811" y="11077"/>
                    </a:lnTo>
                    <a:lnTo>
                      <a:pt x="8811" y="10523"/>
                    </a:lnTo>
                    <a:lnTo>
                      <a:pt x="8242" y="10523"/>
                    </a:lnTo>
                    <a:lnTo>
                      <a:pt x="8242" y="9969"/>
                    </a:lnTo>
                    <a:lnTo>
                      <a:pt x="7389" y="9969"/>
                    </a:lnTo>
                    <a:lnTo>
                      <a:pt x="7389" y="9138"/>
                    </a:lnTo>
                    <a:lnTo>
                      <a:pt x="6821" y="9138"/>
                    </a:lnTo>
                    <a:lnTo>
                      <a:pt x="6821" y="8585"/>
                    </a:lnTo>
                    <a:lnTo>
                      <a:pt x="6253" y="8585"/>
                    </a:lnTo>
                    <a:lnTo>
                      <a:pt x="6253" y="7200"/>
                    </a:lnTo>
                    <a:lnTo>
                      <a:pt x="5400" y="7200"/>
                    </a:lnTo>
                    <a:lnTo>
                      <a:pt x="5400" y="6646"/>
                    </a:lnTo>
                    <a:lnTo>
                      <a:pt x="4832" y="6646"/>
                    </a:lnTo>
                    <a:lnTo>
                      <a:pt x="4832" y="6092"/>
                    </a:lnTo>
                    <a:lnTo>
                      <a:pt x="4263" y="6092"/>
                    </a:lnTo>
                    <a:lnTo>
                      <a:pt x="4263" y="4708"/>
                    </a:lnTo>
                    <a:lnTo>
                      <a:pt x="3411" y="4708"/>
                    </a:lnTo>
                    <a:lnTo>
                      <a:pt x="3411" y="3323"/>
                    </a:lnTo>
                    <a:lnTo>
                      <a:pt x="2842" y="3323"/>
                    </a:lnTo>
                    <a:lnTo>
                      <a:pt x="2842" y="2769"/>
                    </a:lnTo>
                    <a:lnTo>
                      <a:pt x="1989" y="2769"/>
                    </a:lnTo>
                    <a:lnTo>
                      <a:pt x="1989" y="1938"/>
                    </a:lnTo>
                    <a:lnTo>
                      <a:pt x="0" y="1938"/>
                    </a:lnTo>
                    <a:lnTo>
                      <a:pt x="0" y="1385"/>
                    </a:lnTo>
                    <a:lnTo>
                      <a:pt x="1421" y="1385"/>
                    </a:lnTo>
                    <a:lnTo>
                      <a:pt x="1421" y="831"/>
                    </a:lnTo>
                    <a:lnTo>
                      <a:pt x="853" y="831"/>
                    </a:lnTo>
                    <a:lnTo>
                      <a:pt x="2842" y="831"/>
                    </a:lnTo>
                    <a:lnTo>
                      <a:pt x="2842" y="0"/>
                    </a:lnTo>
                    <a:lnTo>
                      <a:pt x="2842" y="831"/>
                    </a:lnTo>
                    <a:lnTo>
                      <a:pt x="4263" y="831"/>
                    </a:lnTo>
                    <a:lnTo>
                      <a:pt x="4263" y="0"/>
                    </a:lnTo>
                    <a:lnTo>
                      <a:pt x="4832" y="0"/>
                    </a:lnTo>
                    <a:lnTo>
                      <a:pt x="4832" y="831"/>
                    </a:lnTo>
                    <a:lnTo>
                      <a:pt x="5400" y="831"/>
                    </a:lnTo>
                    <a:lnTo>
                      <a:pt x="5400" y="0"/>
                    </a:lnTo>
                    <a:lnTo>
                      <a:pt x="7389" y="0"/>
                    </a:lnTo>
                    <a:lnTo>
                      <a:pt x="7389" y="831"/>
                    </a:lnTo>
                    <a:lnTo>
                      <a:pt x="8242" y="831"/>
                    </a:lnTo>
                    <a:lnTo>
                      <a:pt x="8242" y="1385"/>
                    </a:lnTo>
                    <a:lnTo>
                      <a:pt x="8811" y="1385"/>
                    </a:lnTo>
                    <a:lnTo>
                      <a:pt x="8811" y="1938"/>
                    </a:lnTo>
                    <a:lnTo>
                      <a:pt x="10232" y="1938"/>
                    </a:lnTo>
                    <a:lnTo>
                      <a:pt x="10232" y="2769"/>
                    </a:lnTo>
                    <a:lnTo>
                      <a:pt x="13642" y="2769"/>
                    </a:lnTo>
                    <a:lnTo>
                      <a:pt x="13642" y="3323"/>
                    </a:lnTo>
                    <a:lnTo>
                      <a:pt x="14211" y="3323"/>
                    </a:lnTo>
                    <a:lnTo>
                      <a:pt x="14211" y="3877"/>
                    </a:lnTo>
                    <a:lnTo>
                      <a:pt x="15632" y="3877"/>
                    </a:lnTo>
                    <a:lnTo>
                      <a:pt x="15632" y="3323"/>
                    </a:lnTo>
                    <a:lnTo>
                      <a:pt x="15632" y="4708"/>
                    </a:lnTo>
                    <a:lnTo>
                      <a:pt x="16200" y="4708"/>
                    </a:lnTo>
                    <a:lnTo>
                      <a:pt x="15632" y="4708"/>
                    </a:lnTo>
                    <a:lnTo>
                      <a:pt x="15632" y="5262"/>
                    </a:lnTo>
                    <a:lnTo>
                      <a:pt x="16200" y="5262"/>
                    </a:lnTo>
                    <a:lnTo>
                      <a:pt x="15632" y="5262"/>
                    </a:lnTo>
                    <a:lnTo>
                      <a:pt x="15632" y="8031"/>
                    </a:lnTo>
                    <a:lnTo>
                      <a:pt x="17053" y="8031"/>
                    </a:lnTo>
                    <a:lnTo>
                      <a:pt x="17053" y="8585"/>
                    </a:lnTo>
                    <a:lnTo>
                      <a:pt x="17621" y="8585"/>
                    </a:lnTo>
                    <a:lnTo>
                      <a:pt x="17621" y="8031"/>
                    </a:lnTo>
                    <a:lnTo>
                      <a:pt x="18189" y="8031"/>
                    </a:lnTo>
                    <a:lnTo>
                      <a:pt x="18189" y="9969"/>
                    </a:lnTo>
                    <a:lnTo>
                      <a:pt x="17621" y="9969"/>
                    </a:lnTo>
                    <a:lnTo>
                      <a:pt x="18189" y="9969"/>
                    </a:lnTo>
                    <a:lnTo>
                      <a:pt x="18189" y="11077"/>
                    </a:lnTo>
                    <a:lnTo>
                      <a:pt x="19611" y="11077"/>
                    </a:lnTo>
                    <a:lnTo>
                      <a:pt x="19611" y="11908"/>
                    </a:lnTo>
                    <a:lnTo>
                      <a:pt x="20179" y="11908"/>
                    </a:lnTo>
                    <a:lnTo>
                      <a:pt x="20179" y="13846"/>
                    </a:lnTo>
                    <a:lnTo>
                      <a:pt x="21032" y="13846"/>
                    </a:lnTo>
                    <a:lnTo>
                      <a:pt x="21032" y="14400"/>
                    </a:lnTo>
                    <a:lnTo>
                      <a:pt x="21600" y="14400"/>
                    </a:lnTo>
                    <a:lnTo>
                      <a:pt x="21600" y="15231"/>
                    </a:lnTo>
                    <a:lnTo>
                      <a:pt x="20179" y="15231"/>
                    </a:lnTo>
                    <a:lnTo>
                      <a:pt x="20179" y="14400"/>
                    </a:lnTo>
                    <a:lnTo>
                      <a:pt x="20179" y="15231"/>
                    </a:lnTo>
                    <a:lnTo>
                      <a:pt x="19611" y="15231"/>
                    </a:lnTo>
                    <a:lnTo>
                      <a:pt x="19611" y="14400"/>
                    </a:lnTo>
                    <a:lnTo>
                      <a:pt x="19042" y="14400"/>
                    </a:lnTo>
                    <a:lnTo>
                      <a:pt x="19042" y="15231"/>
                    </a:lnTo>
                    <a:lnTo>
                      <a:pt x="18189" y="15231"/>
                    </a:lnTo>
                    <a:lnTo>
                      <a:pt x="18189" y="14400"/>
                    </a:lnTo>
                    <a:lnTo>
                      <a:pt x="17621" y="14400"/>
                    </a:lnTo>
                    <a:lnTo>
                      <a:pt x="17621" y="13846"/>
                    </a:lnTo>
                    <a:lnTo>
                      <a:pt x="17053" y="13846"/>
                    </a:lnTo>
                    <a:lnTo>
                      <a:pt x="17053" y="14400"/>
                    </a:lnTo>
                    <a:lnTo>
                      <a:pt x="17053" y="13846"/>
                    </a:lnTo>
                    <a:lnTo>
                      <a:pt x="17053" y="14400"/>
                    </a:lnTo>
                    <a:lnTo>
                      <a:pt x="16200" y="144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5" name="Shape 252">
                <a:extLst>
                  <a:ext uri="{FF2B5EF4-FFF2-40B4-BE49-F238E27FC236}">
                    <a16:creationId xmlns:a16="http://schemas.microsoft.com/office/drawing/2014/main" id="{961EC3AB-A53C-4A97-BAF7-A9692B3932C6}"/>
                  </a:ext>
                </a:extLst>
              </p:cNvPr>
              <p:cNvSpPr/>
              <p:nvPr/>
            </p:nvSpPr>
            <p:spPr>
              <a:xfrm>
                <a:off x="934702" y="1950779"/>
                <a:ext cx="42750" cy="107601"/>
              </a:xfrm>
              <a:custGeom>
                <a:avLst/>
                <a:gdLst/>
                <a:ahLst/>
                <a:cxnLst>
                  <a:cxn ang="0">
                    <a:pos x="wd2" y="hd2"/>
                  </a:cxn>
                  <a:cxn ang="5400000">
                    <a:pos x="wd2" y="hd2"/>
                  </a:cxn>
                  <a:cxn ang="10800000">
                    <a:pos x="wd2" y="hd2"/>
                  </a:cxn>
                  <a:cxn ang="16200000">
                    <a:pos x="wd2" y="hd2"/>
                  </a:cxn>
                </a:cxnLst>
                <a:rect l="0" t="0" r="r" b="b"/>
                <a:pathLst>
                  <a:path w="21600" h="21600" extrusionOk="0">
                    <a:moveTo>
                      <a:pt x="4569" y="3240"/>
                    </a:moveTo>
                    <a:lnTo>
                      <a:pt x="4569" y="1512"/>
                    </a:lnTo>
                    <a:lnTo>
                      <a:pt x="1662" y="1512"/>
                    </a:lnTo>
                    <a:lnTo>
                      <a:pt x="1662" y="648"/>
                    </a:lnTo>
                    <a:lnTo>
                      <a:pt x="3738" y="648"/>
                    </a:lnTo>
                    <a:lnTo>
                      <a:pt x="3738" y="0"/>
                    </a:lnTo>
                    <a:lnTo>
                      <a:pt x="6646" y="0"/>
                    </a:lnTo>
                    <a:lnTo>
                      <a:pt x="6646" y="1080"/>
                    </a:lnTo>
                    <a:lnTo>
                      <a:pt x="7477" y="1080"/>
                    </a:lnTo>
                    <a:lnTo>
                      <a:pt x="7477" y="1512"/>
                    </a:lnTo>
                    <a:lnTo>
                      <a:pt x="9554" y="1512"/>
                    </a:lnTo>
                    <a:lnTo>
                      <a:pt x="9554" y="2160"/>
                    </a:lnTo>
                    <a:lnTo>
                      <a:pt x="10800" y="2160"/>
                    </a:lnTo>
                    <a:lnTo>
                      <a:pt x="10800" y="2592"/>
                    </a:lnTo>
                    <a:lnTo>
                      <a:pt x="11631" y="2592"/>
                    </a:lnTo>
                    <a:lnTo>
                      <a:pt x="11631" y="3672"/>
                    </a:lnTo>
                    <a:lnTo>
                      <a:pt x="12462" y="3672"/>
                    </a:lnTo>
                    <a:lnTo>
                      <a:pt x="12462" y="5184"/>
                    </a:lnTo>
                    <a:lnTo>
                      <a:pt x="13708" y="5184"/>
                    </a:lnTo>
                    <a:lnTo>
                      <a:pt x="13708" y="5616"/>
                    </a:lnTo>
                    <a:lnTo>
                      <a:pt x="14538" y="5616"/>
                    </a:lnTo>
                    <a:lnTo>
                      <a:pt x="14538" y="6264"/>
                    </a:lnTo>
                    <a:lnTo>
                      <a:pt x="15369" y="6264"/>
                    </a:lnTo>
                    <a:lnTo>
                      <a:pt x="15369" y="7344"/>
                    </a:lnTo>
                    <a:lnTo>
                      <a:pt x="16615" y="7344"/>
                    </a:lnTo>
                    <a:lnTo>
                      <a:pt x="16615" y="8856"/>
                    </a:lnTo>
                    <a:lnTo>
                      <a:pt x="17446" y="8856"/>
                    </a:lnTo>
                    <a:lnTo>
                      <a:pt x="17446" y="10368"/>
                    </a:lnTo>
                    <a:lnTo>
                      <a:pt x="18277" y="10368"/>
                    </a:lnTo>
                    <a:lnTo>
                      <a:pt x="18277" y="11232"/>
                    </a:lnTo>
                    <a:lnTo>
                      <a:pt x="19523" y="11232"/>
                    </a:lnTo>
                    <a:lnTo>
                      <a:pt x="19523" y="11880"/>
                    </a:lnTo>
                    <a:lnTo>
                      <a:pt x="20354" y="11880"/>
                    </a:lnTo>
                    <a:lnTo>
                      <a:pt x="20354" y="15336"/>
                    </a:lnTo>
                    <a:lnTo>
                      <a:pt x="21600" y="15336"/>
                    </a:lnTo>
                    <a:lnTo>
                      <a:pt x="21600" y="15984"/>
                    </a:lnTo>
                    <a:lnTo>
                      <a:pt x="20354" y="15984"/>
                    </a:lnTo>
                    <a:lnTo>
                      <a:pt x="20354" y="17928"/>
                    </a:lnTo>
                    <a:lnTo>
                      <a:pt x="19523" y="17928"/>
                    </a:lnTo>
                    <a:lnTo>
                      <a:pt x="19523" y="18576"/>
                    </a:lnTo>
                    <a:lnTo>
                      <a:pt x="18277" y="18576"/>
                    </a:lnTo>
                    <a:lnTo>
                      <a:pt x="18277" y="19440"/>
                    </a:lnTo>
                    <a:lnTo>
                      <a:pt x="17446" y="19440"/>
                    </a:lnTo>
                    <a:lnTo>
                      <a:pt x="17446" y="20088"/>
                    </a:lnTo>
                    <a:lnTo>
                      <a:pt x="15369" y="20088"/>
                    </a:lnTo>
                    <a:lnTo>
                      <a:pt x="15369" y="20520"/>
                    </a:lnTo>
                    <a:lnTo>
                      <a:pt x="12462" y="20520"/>
                    </a:lnTo>
                    <a:lnTo>
                      <a:pt x="12462" y="20952"/>
                    </a:lnTo>
                    <a:lnTo>
                      <a:pt x="11631" y="20952"/>
                    </a:lnTo>
                    <a:lnTo>
                      <a:pt x="11631" y="21600"/>
                    </a:lnTo>
                    <a:lnTo>
                      <a:pt x="6646" y="21600"/>
                    </a:lnTo>
                    <a:lnTo>
                      <a:pt x="6646" y="20952"/>
                    </a:lnTo>
                    <a:lnTo>
                      <a:pt x="4569" y="20952"/>
                    </a:lnTo>
                    <a:lnTo>
                      <a:pt x="4569" y="20088"/>
                    </a:lnTo>
                    <a:lnTo>
                      <a:pt x="3738" y="20088"/>
                    </a:lnTo>
                    <a:lnTo>
                      <a:pt x="3738" y="17496"/>
                    </a:lnTo>
                    <a:lnTo>
                      <a:pt x="2908" y="17496"/>
                    </a:lnTo>
                    <a:lnTo>
                      <a:pt x="2908" y="14904"/>
                    </a:lnTo>
                    <a:lnTo>
                      <a:pt x="1662" y="14904"/>
                    </a:lnTo>
                    <a:lnTo>
                      <a:pt x="1662" y="14472"/>
                    </a:lnTo>
                    <a:lnTo>
                      <a:pt x="2908" y="14472"/>
                    </a:lnTo>
                    <a:lnTo>
                      <a:pt x="1662" y="14472"/>
                    </a:lnTo>
                    <a:lnTo>
                      <a:pt x="1662" y="10368"/>
                    </a:lnTo>
                    <a:lnTo>
                      <a:pt x="831" y="10368"/>
                    </a:lnTo>
                    <a:lnTo>
                      <a:pt x="831" y="8856"/>
                    </a:lnTo>
                    <a:lnTo>
                      <a:pt x="1662" y="8856"/>
                    </a:lnTo>
                    <a:lnTo>
                      <a:pt x="1662" y="7776"/>
                    </a:lnTo>
                    <a:lnTo>
                      <a:pt x="2908" y="7776"/>
                    </a:lnTo>
                    <a:lnTo>
                      <a:pt x="2908" y="6696"/>
                    </a:lnTo>
                    <a:lnTo>
                      <a:pt x="3738" y="6696"/>
                    </a:lnTo>
                    <a:lnTo>
                      <a:pt x="3738" y="5616"/>
                    </a:lnTo>
                    <a:lnTo>
                      <a:pt x="2908" y="5616"/>
                    </a:lnTo>
                    <a:lnTo>
                      <a:pt x="2908" y="4752"/>
                    </a:lnTo>
                    <a:lnTo>
                      <a:pt x="0" y="4752"/>
                    </a:lnTo>
                    <a:lnTo>
                      <a:pt x="0" y="4104"/>
                    </a:lnTo>
                    <a:lnTo>
                      <a:pt x="3738" y="4104"/>
                    </a:lnTo>
                    <a:lnTo>
                      <a:pt x="3738" y="4752"/>
                    </a:lnTo>
                    <a:lnTo>
                      <a:pt x="4569" y="4752"/>
                    </a:lnTo>
                    <a:lnTo>
                      <a:pt x="4569" y="324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6" name="Shape 253">
                <a:extLst>
                  <a:ext uri="{FF2B5EF4-FFF2-40B4-BE49-F238E27FC236}">
                    <a16:creationId xmlns:a16="http://schemas.microsoft.com/office/drawing/2014/main" id="{B0F680C1-8500-4BE7-98CD-1DCDB78B1341}"/>
                  </a:ext>
                </a:extLst>
              </p:cNvPr>
              <p:cNvSpPr/>
              <p:nvPr/>
            </p:nvSpPr>
            <p:spPr>
              <a:xfrm>
                <a:off x="934702" y="1950779"/>
                <a:ext cx="42750" cy="107601"/>
              </a:xfrm>
              <a:custGeom>
                <a:avLst/>
                <a:gdLst/>
                <a:ahLst/>
                <a:cxnLst>
                  <a:cxn ang="0">
                    <a:pos x="wd2" y="hd2"/>
                  </a:cxn>
                  <a:cxn ang="5400000">
                    <a:pos x="wd2" y="hd2"/>
                  </a:cxn>
                  <a:cxn ang="10800000">
                    <a:pos x="wd2" y="hd2"/>
                  </a:cxn>
                  <a:cxn ang="16200000">
                    <a:pos x="wd2" y="hd2"/>
                  </a:cxn>
                </a:cxnLst>
                <a:rect l="0" t="0" r="r" b="b"/>
                <a:pathLst>
                  <a:path w="21600" h="21600" extrusionOk="0">
                    <a:moveTo>
                      <a:pt x="4569" y="3240"/>
                    </a:moveTo>
                    <a:lnTo>
                      <a:pt x="4569" y="1512"/>
                    </a:lnTo>
                    <a:lnTo>
                      <a:pt x="1662" y="1512"/>
                    </a:lnTo>
                    <a:lnTo>
                      <a:pt x="1662" y="648"/>
                    </a:lnTo>
                    <a:lnTo>
                      <a:pt x="3738" y="648"/>
                    </a:lnTo>
                    <a:lnTo>
                      <a:pt x="3738" y="0"/>
                    </a:lnTo>
                    <a:lnTo>
                      <a:pt x="6646" y="0"/>
                    </a:lnTo>
                    <a:lnTo>
                      <a:pt x="6646" y="1080"/>
                    </a:lnTo>
                    <a:lnTo>
                      <a:pt x="7477" y="1080"/>
                    </a:lnTo>
                    <a:lnTo>
                      <a:pt x="7477" y="1512"/>
                    </a:lnTo>
                    <a:lnTo>
                      <a:pt x="9554" y="1512"/>
                    </a:lnTo>
                    <a:lnTo>
                      <a:pt x="9554" y="2160"/>
                    </a:lnTo>
                    <a:lnTo>
                      <a:pt x="10800" y="2160"/>
                    </a:lnTo>
                    <a:lnTo>
                      <a:pt x="10800" y="2592"/>
                    </a:lnTo>
                    <a:lnTo>
                      <a:pt x="11631" y="2592"/>
                    </a:lnTo>
                    <a:lnTo>
                      <a:pt x="11631" y="3672"/>
                    </a:lnTo>
                    <a:lnTo>
                      <a:pt x="12462" y="3672"/>
                    </a:lnTo>
                    <a:lnTo>
                      <a:pt x="12462" y="5184"/>
                    </a:lnTo>
                    <a:lnTo>
                      <a:pt x="13708" y="5184"/>
                    </a:lnTo>
                    <a:lnTo>
                      <a:pt x="13708" y="5616"/>
                    </a:lnTo>
                    <a:lnTo>
                      <a:pt x="14538" y="5616"/>
                    </a:lnTo>
                    <a:lnTo>
                      <a:pt x="14538" y="6264"/>
                    </a:lnTo>
                    <a:lnTo>
                      <a:pt x="15369" y="6264"/>
                    </a:lnTo>
                    <a:lnTo>
                      <a:pt x="15369" y="7344"/>
                    </a:lnTo>
                    <a:lnTo>
                      <a:pt x="16615" y="7344"/>
                    </a:lnTo>
                    <a:lnTo>
                      <a:pt x="16615" y="8856"/>
                    </a:lnTo>
                    <a:lnTo>
                      <a:pt x="17446" y="8856"/>
                    </a:lnTo>
                    <a:lnTo>
                      <a:pt x="17446" y="10368"/>
                    </a:lnTo>
                    <a:lnTo>
                      <a:pt x="18277" y="10368"/>
                    </a:lnTo>
                    <a:lnTo>
                      <a:pt x="18277" y="11232"/>
                    </a:lnTo>
                    <a:lnTo>
                      <a:pt x="19523" y="11232"/>
                    </a:lnTo>
                    <a:lnTo>
                      <a:pt x="19523" y="11880"/>
                    </a:lnTo>
                    <a:lnTo>
                      <a:pt x="20354" y="11880"/>
                    </a:lnTo>
                    <a:lnTo>
                      <a:pt x="20354" y="15336"/>
                    </a:lnTo>
                    <a:lnTo>
                      <a:pt x="21600" y="15336"/>
                    </a:lnTo>
                    <a:lnTo>
                      <a:pt x="21600" y="15984"/>
                    </a:lnTo>
                    <a:lnTo>
                      <a:pt x="20354" y="15984"/>
                    </a:lnTo>
                    <a:lnTo>
                      <a:pt x="20354" y="17928"/>
                    </a:lnTo>
                    <a:lnTo>
                      <a:pt x="19523" y="17928"/>
                    </a:lnTo>
                    <a:lnTo>
                      <a:pt x="19523" y="18576"/>
                    </a:lnTo>
                    <a:lnTo>
                      <a:pt x="18277" y="18576"/>
                    </a:lnTo>
                    <a:lnTo>
                      <a:pt x="18277" y="19440"/>
                    </a:lnTo>
                    <a:lnTo>
                      <a:pt x="17446" y="19440"/>
                    </a:lnTo>
                    <a:lnTo>
                      <a:pt x="17446" y="20088"/>
                    </a:lnTo>
                    <a:lnTo>
                      <a:pt x="15369" y="20088"/>
                    </a:lnTo>
                    <a:lnTo>
                      <a:pt x="15369" y="20520"/>
                    </a:lnTo>
                    <a:lnTo>
                      <a:pt x="12462" y="20520"/>
                    </a:lnTo>
                    <a:lnTo>
                      <a:pt x="12462" y="20952"/>
                    </a:lnTo>
                    <a:lnTo>
                      <a:pt x="11631" y="20952"/>
                    </a:lnTo>
                    <a:lnTo>
                      <a:pt x="11631" y="21600"/>
                    </a:lnTo>
                    <a:lnTo>
                      <a:pt x="6646" y="21600"/>
                    </a:lnTo>
                    <a:lnTo>
                      <a:pt x="6646" y="20952"/>
                    </a:lnTo>
                    <a:lnTo>
                      <a:pt x="4569" y="20952"/>
                    </a:lnTo>
                    <a:lnTo>
                      <a:pt x="4569" y="20088"/>
                    </a:lnTo>
                    <a:lnTo>
                      <a:pt x="3738" y="20088"/>
                    </a:lnTo>
                    <a:lnTo>
                      <a:pt x="3738" y="17496"/>
                    </a:lnTo>
                    <a:lnTo>
                      <a:pt x="2908" y="17496"/>
                    </a:lnTo>
                    <a:lnTo>
                      <a:pt x="2908" y="14904"/>
                    </a:lnTo>
                    <a:lnTo>
                      <a:pt x="1662" y="14904"/>
                    </a:lnTo>
                    <a:lnTo>
                      <a:pt x="1662" y="14472"/>
                    </a:lnTo>
                    <a:lnTo>
                      <a:pt x="2908" y="14472"/>
                    </a:lnTo>
                    <a:lnTo>
                      <a:pt x="1662" y="14472"/>
                    </a:lnTo>
                    <a:lnTo>
                      <a:pt x="1662" y="10368"/>
                    </a:lnTo>
                    <a:lnTo>
                      <a:pt x="831" y="10368"/>
                    </a:lnTo>
                    <a:lnTo>
                      <a:pt x="831" y="8856"/>
                    </a:lnTo>
                    <a:lnTo>
                      <a:pt x="1662" y="8856"/>
                    </a:lnTo>
                    <a:lnTo>
                      <a:pt x="1662" y="7776"/>
                    </a:lnTo>
                    <a:lnTo>
                      <a:pt x="2908" y="7776"/>
                    </a:lnTo>
                    <a:lnTo>
                      <a:pt x="2908" y="6696"/>
                    </a:lnTo>
                    <a:lnTo>
                      <a:pt x="3738" y="6696"/>
                    </a:lnTo>
                    <a:lnTo>
                      <a:pt x="3738" y="5616"/>
                    </a:lnTo>
                    <a:lnTo>
                      <a:pt x="2908" y="5616"/>
                    </a:lnTo>
                    <a:lnTo>
                      <a:pt x="2908" y="4752"/>
                    </a:lnTo>
                    <a:lnTo>
                      <a:pt x="0" y="4752"/>
                    </a:lnTo>
                    <a:lnTo>
                      <a:pt x="0" y="4104"/>
                    </a:lnTo>
                    <a:lnTo>
                      <a:pt x="3738" y="4104"/>
                    </a:lnTo>
                    <a:lnTo>
                      <a:pt x="3738" y="4752"/>
                    </a:lnTo>
                    <a:lnTo>
                      <a:pt x="4569" y="4752"/>
                    </a:lnTo>
                    <a:lnTo>
                      <a:pt x="4569" y="324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7" name="Shape 254">
                <a:extLst>
                  <a:ext uri="{FF2B5EF4-FFF2-40B4-BE49-F238E27FC236}">
                    <a16:creationId xmlns:a16="http://schemas.microsoft.com/office/drawing/2014/main" id="{B77FA11B-43D6-486A-B555-99CA0BA536FC}"/>
                  </a:ext>
                </a:extLst>
              </p:cNvPr>
              <p:cNvSpPr/>
              <p:nvPr/>
            </p:nvSpPr>
            <p:spPr>
              <a:xfrm>
                <a:off x="150440" y="1272901"/>
                <a:ext cx="27130" cy="46270"/>
              </a:xfrm>
              <a:custGeom>
                <a:avLst/>
                <a:gdLst/>
                <a:ahLst/>
                <a:cxnLst>
                  <a:cxn ang="0">
                    <a:pos x="wd2" y="hd2"/>
                  </a:cxn>
                  <a:cxn ang="5400000">
                    <a:pos x="wd2" y="hd2"/>
                  </a:cxn>
                  <a:cxn ang="10800000">
                    <a:pos x="wd2" y="hd2"/>
                  </a:cxn>
                  <a:cxn ang="16200000">
                    <a:pos x="wd2" y="hd2"/>
                  </a:cxn>
                </a:cxnLst>
                <a:rect l="0" t="0" r="r" b="b"/>
                <a:pathLst>
                  <a:path w="21600" h="21600" extrusionOk="0">
                    <a:moveTo>
                      <a:pt x="12436" y="0"/>
                    </a:moveTo>
                    <a:lnTo>
                      <a:pt x="12436" y="1005"/>
                    </a:lnTo>
                    <a:lnTo>
                      <a:pt x="17018" y="1005"/>
                    </a:lnTo>
                    <a:lnTo>
                      <a:pt x="17018" y="0"/>
                    </a:lnTo>
                    <a:lnTo>
                      <a:pt x="17018" y="1005"/>
                    </a:lnTo>
                    <a:lnTo>
                      <a:pt x="18327" y="1005"/>
                    </a:lnTo>
                    <a:lnTo>
                      <a:pt x="18327" y="2512"/>
                    </a:lnTo>
                    <a:lnTo>
                      <a:pt x="17018" y="2512"/>
                    </a:lnTo>
                    <a:lnTo>
                      <a:pt x="19636" y="2512"/>
                    </a:lnTo>
                    <a:lnTo>
                      <a:pt x="19636" y="6028"/>
                    </a:lnTo>
                    <a:lnTo>
                      <a:pt x="21600" y="6028"/>
                    </a:lnTo>
                    <a:lnTo>
                      <a:pt x="21600" y="7033"/>
                    </a:lnTo>
                    <a:lnTo>
                      <a:pt x="19636" y="7033"/>
                    </a:lnTo>
                    <a:lnTo>
                      <a:pt x="19636" y="8540"/>
                    </a:lnTo>
                    <a:lnTo>
                      <a:pt x="17018" y="8540"/>
                    </a:lnTo>
                    <a:lnTo>
                      <a:pt x="17018" y="10549"/>
                    </a:lnTo>
                    <a:lnTo>
                      <a:pt x="13745" y="10549"/>
                    </a:lnTo>
                    <a:lnTo>
                      <a:pt x="13745" y="12056"/>
                    </a:lnTo>
                    <a:lnTo>
                      <a:pt x="12436" y="12056"/>
                    </a:lnTo>
                    <a:lnTo>
                      <a:pt x="12436" y="15572"/>
                    </a:lnTo>
                    <a:lnTo>
                      <a:pt x="10473" y="15572"/>
                    </a:lnTo>
                    <a:lnTo>
                      <a:pt x="10473" y="17581"/>
                    </a:lnTo>
                    <a:lnTo>
                      <a:pt x="5891" y="17581"/>
                    </a:lnTo>
                    <a:lnTo>
                      <a:pt x="5891" y="20093"/>
                    </a:lnTo>
                    <a:lnTo>
                      <a:pt x="4582" y="20093"/>
                    </a:lnTo>
                    <a:lnTo>
                      <a:pt x="4582" y="21600"/>
                    </a:lnTo>
                    <a:lnTo>
                      <a:pt x="2618" y="21600"/>
                    </a:lnTo>
                    <a:lnTo>
                      <a:pt x="2618" y="20093"/>
                    </a:lnTo>
                    <a:lnTo>
                      <a:pt x="0" y="20093"/>
                    </a:lnTo>
                    <a:lnTo>
                      <a:pt x="0" y="19088"/>
                    </a:lnTo>
                    <a:lnTo>
                      <a:pt x="1309" y="19088"/>
                    </a:lnTo>
                    <a:lnTo>
                      <a:pt x="1309" y="17581"/>
                    </a:lnTo>
                    <a:lnTo>
                      <a:pt x="0" y="17581"/>
                    </a:lnTo>
                    <a:lnTo>
                      <a:pt x="1309" y="17581"/>
                    </a:lnTo>
                    <a:lnTo>
                      <a:pt x="1309" y="15572"/>
                    </a:lnTo>
                    <a:lnTo>
                      <a:pt x="2618" y="15572"/>
                    </a:lnTo>
                    <a:lnTo>
                      <a:pt x="2618" y="13060"/>
                    </a:lnTo>
                    <a:lnTo>
                      <a:pt x="4582" y="13060"/>
                    </a:lnTo>
                    <a:lnTo>
                      <a:pt x="4582" y="9544"/>
                    </a:lnTo>
                    <a:lnTo>
                      <a:pt x="5891" y="9544"/>
                    </a:lnTo>
                    <a:lnTo>
                      <a:pt x="5891" y="8540"/>
                    </a:lnTo>
                    <a:lnTo>
                      <a:pt x="7200" y="8540"/>
                    </a:lnTo>
                    <a:lnTo>
                      <a:pt x="7200" y="3516"/>
                    </a:lnTo>
                    <a:lnTo>
                      <a:pt x="9164" y="3516"/>
                    </a:lnTo>
                    <a:lnTo>
                      <a:pt x="9164" y="2512"/>
                    </a:lnTo>
                    <a:lnTo>
                      <a:pt x="12436" y="2512"/>
                    </a:lnTo>
                    <a:lnTo>
                      <a:pt x="12436"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8" name="Shape 255">
                <a:extLst>
                  <a:ext uri="{FF2B5EF4-FFF2-40B4-BE49-F238E27FC236}">
                    <a16:creationId xmlns:a16="http://schemas.microsoft.com/office/drawing/2014/main" id="{284BA04E-57CE-4D34-8D4D-DC8D1013F4DF}"/>
                  </a:ext>
                </a:extLst>
              </p:cNvPr>
              <p:cNvSpPr/>
              <p:nvPr/>
            </p:nvSpPr>
            <p:spPr>
              <a:xfrm>
                <a:off x="150440" y="1272901"/>
                <a:ext cx="27130" cy="46270"/>
              </a:xfrm>
              <a:custGeom>
                <a:avLst/>
                <a:gdLst/>
                <a:ahLst/>
                <a:cxnLst>
                  <a:cxn ang="0">
                    <a:pos x="wd2" y="hd2"/>
                  </a:cxn>
                  <a:cxn ang="5400000">
                    <a:pos x="wd2" y="hd2"/>
                  </a:cxn>
                  <a:cxn ang="10800000">
                    <a:pos x="wd2" y="hd2"/>
                  </a:cxn>
                  <a:cxn ang="16200000">
                    <a:pos x="wd2" y="hd2"/>
                  </a:cxn>
                </a:cxnLst>
                <a:rect l="0" t="0" r="r" b="b"/>
                <a:pathLst>
                  <a:path w="21600" h="21600" extrusionOk="0">
                    <a:moveTo>
                      <a:pt x="12436" y="0"/>
                    </a:moveTo>
                    <a:lnTo>
                      <a:pt x="12436" y="1005"/>
                    </a:lnTo>
                    <a:lnTo>
                      <a:pt x="17018" y="1005"/>
                    </a:lnTo>
                    <a:lnTo>
                      <a:pt x="17018" y="0"/>
                    </a:lnTo>
                    <a:lnTo>
                      <a:pt x="17018" y="1005"/>
                    </a:lnTo>
                    <a:lnTo>
                      <a:pt x="18327" y="1005"/>
                    </a:lnTo>
                    <a:lnTo>
                      <a:pt x="18327" y="2512"/>
                    </a:lnTo>
                    <a:lnTo>
                      <a:pt x="17018" y="2512"/>
                    </a:lnTo>
                    <a:lnTo>
                      <a:pt x="19636" y="2512"/>
                    </a:lnTo>
                    <a:lnTo>
                      <a:pt x="19636" y="6028"/>
                    </a:lnTo>
                    <a:lnTo>
                      <a:pt x="21600" y="6028"/>
                    </a:lnTo>
                    <a:lnTo>
                      <a:pt x="21600" y="7033"/>
                    </a:lnTo>
                    <a:lnTo>
                      <a:pt x="19636" y="7033"/>
                    </a:lnTo>
                    <a:lnTo>
                      <a:pt x="19636" y="8540"/>
                    </a:lnTo>
                    <a:lnTo>
                      <a:pt x="17018" y="8540"/>
                    </a:lnTo>
                    <a:lnTo>
                      <a:pt x="17018" y="10549"/>
                    </a:lnTo>
                    <a:lnTo>
                      <a:pt x="13745" y="10549"/>
                    </a:lnTo>
                    <a:lnTo>
                      <a:pt x="13745" y="12056"/>
                    </a:lnTo>
                    <a:lnTo>
                      <a:pt x="12436" y="12056"/>
                    </a:lnTo>
                    <a:lnTo>
                      <a:pt x="12436" y="15572"/>
                    </a:lnTo>
                    <a:lnTo>
                      <a:pt x="10473" y="15572"/>
                    </a:lnTo>
                    <a:lnTo>
                      <a:pt x="10473" y="17581"/>
                    </a:lnTo>
                    <a:lnTo>
                      <a:pt x="5891" y="17581"/>
                    </a:lnTo>
                    <a:lnTo>
                      <a:pt x="5891" y="20093"/>
                    </a:lnTo>
                    <a:lnTo>
                      <a:pt x="4582" y="20093"/>
                    </a:lnTo>
                    <a:lnTo>
                      <a:pt x="4582" y="21600"/>
                    </a:lnTo>
                    <a:lnTo>
                      <a:pt x="2618" y="21600"/>
                    </a:lnTo>
                    <a:lnTo>
                      <a:pt x="2618" y="20093"/>
                    </a:lnTo>
                    <a:lnTo>
                      <a:pt x="0" y="20093"/>
                    </a:lnTo>
                    <a:lnTo>
                      <a:pt x="0" y="19088"/>
                    </a:lnTo>
                    <a:lnTo>
                      <a:pt x="1309" y="19088"/>
                    </a:lnTo>
                    <a:lnTo>
                      <a:pt x="1309" y="17581"/>
                    </a:lnTo>
                    <a:lnTo>
                      <a:pt x="0" y="17581"/>
                    </a:lnTo>
                    <a:lnTo>
                      <a:pt x="1309" y="17581"/>
                    </a:lnTo>
                    <a:lnTo>
                      <a:pt x="1309" y="15572"/>
                    </a:lnTo>
                    <a:lnTo>
                      <a:pt x="2618" y="15572"/>
                    </a:lnTo>
                    <a:lnTo>
                      <a:pt x="2618" y="13060"/>
                    </a:lnTo>
                    <a:lnTo>
                      <a:pt x="4582" y="13060"/>
                    </a:lnTo>
                    <a:lnTo>
                      <a:pt x="4582" y="9544"/>
                    </a:lnTo>
                    <a:lnTo>
                      <a:pt x="5891" y="9544"/>
                    </a:lnTo>
                    <a:lnTo>
                      <a:pt x="5891" y="8540"/>
                    </a:lnTo>
                    <a:lnTo>
                      <a:pt x="7200" y="8540"/>
                    </a:lnTo>
                    <a:lnTo>
                      <a:pt x="7200" y="3516"/>
                    </a:lnTo>
                    <a:lnTo>
                      <a:pt x="9164" y="3516"/>
                    </a:lnTo>
                    <a:lnTo>
                      <a:pt x="9164" y="2512"/>
                    </a:lnTo>
                    <a:lnTo>
                      <a:pt x="12436" y="2512"/>
                    </a:lnTo>
                    <a:lnTo>
                      <a:pt x="12436"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9" name="Shape 256">
                <a:extLst>
                  <a:ext uri="{FF2B5EF4-FFF2-40B4-BE49-F238E27FC236}">
                    <a16:creationId xmlns:a16="http://schemas.microsoft.com/office/drawing/2014/main" id="{60C3649D-1381-4C93-896E-5E4A2A3F795A}"/>
                  </a:ext>
                </a:extLst>
              </p:cNvPr>
              <p:cNvSpPr/>
              <p:nvPr/>
            </p:nvSpPr>
            <p:spPr>
              <a:xfrm>
                <a:off x="1298060" y="1606459"/>
                <a:ext cx="134000" cy="234570"/>
              </a:xfrm>
              <a:custGeom>
                <a:avLst/>
                <a:gdLst/>
                <a:ahLst/>
                <a:cxnLst>
                  <a:cxn ang="0">
                    <a:pos x="wd2" y="hd2"/>
                  </a:cxn>
                  <a:cxn ang="5400000">
                    <a:pos x="wd2" y="hd2"/>
                  </a:cxn>
                  <a:cxn ang="10800000">
                    <a:pos x="wd2" y="hd2"/>
                  </a:cxn>
                  <a:cxn ang="16200000">
                    <a:pos x="wd2" y="hd2"/>
                  </a:cxn>
                </a:cxnLst>
                <a:rect l="0" t="0" r="r" b="b"/>
                <a:pathLst>
                  <a:path w="21600" h="21600" extrusionOk="0">
                    <a:moveTo>
                      <a:pt x="5963" y="0"/>
                    </a:moveTo>
                    <a:lnTo>
                      <a:pt x="5963" y="495"/>
                    </a:lnTo>
                    <a:lnTo>
                      <a:pt x="6228" y="495"/>
                    </a:lnTo>
                    <a:lnTo>
                      <a:pt x="6228" y="991"/>
                    </a:lnTo>
                    <a:lnTo>
                      <a:pt x="6891" y="991"/>
                    </a:lnTo>
                    <a:lnTo>
                      <a:pt x="6891" y="1486"/>
                    </a:lnTo>
                    <a:lnTo>
                      <a:pt x="7288" y="1486"/>
                    </a:lnTo>
                    <a:lnTo>
                      <a:pt x="7288" y="2180"/>
                    </a:lnTo>
                    <a:lnTo>
                      <a:pt x="7553" y="2180"/>
                    </a:lnTo>
                    <a:lnTo>
                      <a:pt x="7553" y="1883"/>
                    </a:lnTo>
                    <a:lnTo>
                      <a:pt x="7818" y="1883"/>
                    </a:lnTo>
                    <a:lnTo>
                      <a:pt x="7818" y="1684"/>
                    </a:lnTo>
                    <a:lnTo>
                      <a:pt x="7818" y="1883"/>
                    </a:lnTo>
                    <a:lnTo>
                      <a:pt x="8216" y="1883"/>
                    </a:lnTo>
                    <a:lnTo>
                      <a:pt x="8216" y="2378"/>
                    </a:lnTo>
                    <a:lnTo>
                      <a:pt x="7818" y="2378"/>
                    </a:lnTo>
                    <a:lnTo>
                      <a:pt x="7818" y="3369"/>
                    </a:lnTo>
                    <a:lnTo>
                      <a:pt x="8216" y="3369"/>
                    </a:lnTo>
                    <a:lnTo>
                      <a:pt x="8216" y="3765"/>
                    </a:lnTo>
                    <a:lnTo>
                      <a:pt x="8481" y="3765"/>
                    </a:lnTo>
                    <a:lnTo>
                      <a:pt x="8481" y="4062"/>
                    </a:lnTo>
                    <a:lnTo>
                      <a:pt x="9144" y="4062"/>
                    </a:lnTo>
                    <a:lnTo>
                      <a:pt x="9144" y="4261"/>
                    </a:lnTo>
                    <a:lnTo>
                      <a:pt x="10071" y="4261"/>
                    </a:lnTo>
                    <a:lnTo>
                      <a:pt x="10071" y="4459"/>
                    </a:lnTo>
                    <a:lnTo>
                      <a:pt x="10336" y="4459"/>
                    </a:lnTo>
                    <a:lnTo>
                      <a:pt x="10336" y="4062"/>
                    </a:lnTo>
                    <a:lnTo>
                      <a:pt x="11264" y="4062"/>
                    </a:lnTo>
                    <a:lnTo>
                      <a:pt x="11264" y="3765"/>
                    </a:lnTo>
                    <a:lnTo>
                      <a:pt x="11661" y="3765"/>
                    </a:lnTo>
                    <a:lnTo>
                      <a:pt x="11661" y="4062"/>
                    </a:lnTo>
                    <a:lnTo>
                      <a:pt x="12191" y="4062"/>
                    </a:lnTo>
                    <a:lnTo>
                      <a:pt x="12191" y="4261"/>
                    </a:lnTo>
                    <a:lnTo>
                      <a:pt x="12589" y="4261"/>
                    </a:lnTo>
                    <a:lnTo>
                      <a:pt x="12589" y="4459"/>
                    </a:lnTo>
                    <a:lnTo>
                      <a:pt x="12854" y="4459"/>
                    </a:lnTo>
                    <a:lnTo>
                      <a:pt x="12854" y="4756"/>
                    </a:lnTo>
                    <a:lnTo>
                      <a:pt x="12589" y="4756"/>
                    </a:lnTo>
                    <a:lnTo>
                      <a:pt x="12589" y="4954"/>
                    </a:lnTo>
                    <a:lnTo>
                      <a:pt x="12191" y="4954"/>
                    </a:lnTo>
                    <a:lnTo>
                      <a:pt x="12191" y="5251"/>
                    </a:lnTo>
                    <a:lnTo>
                      <a:pt x="13252" y="5251"/>
                    </a:lnTo>
                    <a:lnTo>
                      <a:pt x="13252" y="5450"/>
                    </a:lnTo>
                    <a:lnTo>
                      <a:pt x="12854" y="5450"/>
                    </a:lnTo>
                    <a:lnTo>
                      <a:pt x="12854" y="5648"/>
                    </a:lnTo>
                    <a:lnTo>
                      <a:pt x="13517" y="5648"/>
                    </a:lnTo>
                    <a:lnTo>
                      <a:pt x="13517" y="5945"/>
                    </a:lnTo>
                    <a:lnTo>
                      <a:pt x="13782" y="5945"/>
                    </a:lnTo>
                    <a:lnTo>
                      <a:pt x="13782" y="6143"/>
                    </a:lnTo>
                    <a:lnTo>
                      <a:pt x="13517" y="6143"/>
                    </a:lnTo>
                    <a:lnTo>
                      <a:pt x="13517" y="6341"/>
                    </a:lnTo>
                    <a:lnTo>
                      <a:pt x="13252" y="6341"/>
                    </a:lnTo>
                    <a:lnTo>
                      <a:pt x="13252" y="6639"/>
                    </a:lnTo>
                    <a:lnTo>
                      <a:pt x="13517" y="6639"/>
                    </a:lnTo>
                    <a:lnTo>
                      <a:pt x="13517" y="6837"/>
                    </a:lnTo>
                    <a:lnTo>
                      <a:pt x="13252" y="6837"/>
                    </a:lnTo>
                    <a:lnTo>
                      <a:pt x="13252" y="7035"/>
                    </a:lnTo>
                    <a:lnTo>
                      <a:pt x="11264" y="7035"/>
                    </a:lnTo>
                    <a:lnTo>
                      <a:pt x="11264" y="7828"/>
                    </a:lnTo>
                    <a:lnTo>
                      <a:pt x="10999" y="7828"/>
                    </a:lnTo>
                    <a:lnTo>
                      <a:pt x="10999" y="8026"/>
                    </a:lnTo>
                    <a:lnTo>
                      <a:pt x="10734" y="8026"/>
                    </a:lnTo>
                    <a:lnTo>
                      <a:pt x="11264" y="8026"/>
                    </a:lnTo>
                    <a:lnTo>
                      <a:pt x="11264" y="8224"/>
                    </a:lnTo>
                    <a:lnTo>
                      <a:pt x="11661" y="8224"/>
                    </a:lnTo>
                    <a:lnTo>
                      <a:pt x="11661" y="8521"/>
                    </a:lnTo>
                    <a:lnTo>
                      <a:pt x="12191" y="8521"/>
                    </a:lnTo>
                    <a:lnTo>
                      <a:pt x="12191" y="8719"/>
                    </a:lnTo>
                    <a:lnTo>
                      <a:pt x="12589" y="8719"/>
                    </a:lnTo>
                    <a:lnTo>
                      <a:pt x="12589" y="8917"/>
                    </a:lnTo>
                    <a:lnTo>
                      <a:pt x="12854" y="8917"/>
                    </a:lnTo>
                    <a:lnTo>
                      <a:pt x="12854" y="9215"/>
                    </a:lnTo>
                    <a:lnTo>
                      <a:pt x="13782" y="9215"/>
                    </a:lnTo>
                    <a:lnTo>
                      <a:pt x="13782" y="9413"/>
                    </a:lnTo>
                    <a:lnTo>
                      <a:pt x="14444" y="9413"/>
                    </a:lnTo>
                    <a:lnTo>
                      <a:pt x="14444" y="9908"/>
                    </a:lnTo>
                    <a:lnTo>
                      <a:pt x="14179" y="9908"/>
                    </a:lnTo>
                    <a:lnTo>
                      <a:pt x="14179" y="10106"/>
                    </a:lnTo>
                    <a:lnTo>
                      <a:pt x="14444" y="10106"/>
                    </a:lnTo>
                    <a:lnTo>
                      <a:pt x="14444" y="10602"/>
                    </a:lnTo>
                    <a:lnTo>
                      <a:pt x="14709" y="10602"/>
                    </a:lnTo>
                    <a:lnTo>
                      <a:pt x="14709" y="10800"/>
                    </a:lnTo>
                    <a:lnTo>
                      <a:pt x="15372" y="10800"/>
                    </a:lnTo>
                    <a:lnTo>
                      <a:pt x="15372" y="11097"/>
                    </a:lnTo>
                    <a:lnTo>
                      <a:pt x="15637" y="11097"/>
                    </a:lnTo>
                    <a:lnTo>
                      <a:pt x="15637" y="11791"/>
                    </a:lnTo>
                    <a:lnTo>
                      <a:pt x="16034" y="11791"/>
                    </a:lnTo>
                    <a:lnTo>
                      <a:pt x="16034" y="11989"/>
                    </a:lnTo>
                    <a:lnTo>
                      <a:pt x="16299" y="11989"/>
                    </a:lnTo>
                    <a:lnTo>
                      <a:pt x="16299" y="12286"/>
                    </a:lnTo>
                    <a:lnTo>
                      <a:pt x="16697" y="12286"/>
                    </a:lnTo>
                    <a:lnTo>
                      <a:pt x="16697" y="12683"/>
                    </a:lnTo>
                    <a:lnTo>
                      <a:pt x="16962" y="12683"/>
                    </a:lnTo>
                    <a:lnTo>
                      <a:pt x="16962" y="12980"/>
                    </a:lnTo>
                    <a:lnTo>
                      <a:pt x="17227" y="12980"/>
                    </a:lnTo>
                    <a:lnTo>
                      <a:pt x="17227" y="13178"/>
                    </a:lnTo>
                    <a:lnTo>
                      <a:pt x="17625" y="13178"/>
                    </a:lnTo>
                    <a:lnTo>
                      <a:pt x="17625" y="13376"/>
                    </a:lnTo>
                    <a:lnTo>
                      <a:pt x="17890" y="13376"/>
                    </a:lnTo>
                    <a:lnTo>
                      <a:pt x="17890" y="13872"/>
                    </a:lnTo>
                    <a:lnTo>
                      <a:pt x="18155" y="13872"/>
                    </a:lnTo>
                    <a:lnTo>
                      <a:pt x="18155" y="14565"/>
                    </a:lnTo>
                    <a:lnTo>
                      <a:pt x="18552" y="14565"/>
                    </a:lnTo>
                    <a:lnTo>
                      <a:pt x="18552" y="15061"/>
                    </a:lnTo>
                    <a:lnTo>
                      <a:pt x="18817" y="15061"/>
                    </a:lnTo>
                    <a:lnTo>
                      <a:pt x="18817" y="15259"/>
                    </a:lnTo>
                    <a:lnTo>
                      <a:pt x="19215" y="15259"/>
                    </a:lnTo>
                    <a:lnTo>
                      <a:pt x="19215" y="15061"/>
                    </a:lnTo>
                    <a:lnTo>
                      <a:pt x="19215" y="15259"/>
                    </a:lnTo>
                    <a:lnTo>
                      <a:pt x="19480" y="15259"/>
                    </a:lnTo>
                    <a:lnTo>
                      <a:pt x="19480" y="15556"/>
                    </a:lnTo>
                    <a:lnTo>
                      <a:pt x="20142" y="15556"/>
                    </a:lnTo>
                    <a:lnTo>
                      <a:pt x="20142" y="16051"/>
                    </a:lnTo>
                    <a:lnTo>
                      <a:pt x="20407" y="16051"/>
                    </a:lnTo>
                    <a:lnTo>
                      <a:pt x="20407" y="16250"/>
                    </a:lnTo>
                    <a:lnTo>
                      <a:pt x="20672" y="16250"/>
                    </a:lnTo>
                    <a:lnTo>
                      <a:pt x="20672" y="16051"/>
                    </a:lnTo>
                    <a:lnTo>
                      <a:pt x="21070" y="16051"/>
                    </a:lnTo>
                    <a:lnTo>
                      <a:pt x="21070" y="16448"/>
                    </a:lnTo>
                    <a:lnTo>
                      <a:pt x="20672" y="16448"/>
                    </a:lnTo>
                    <a:lnTo>
                      <a:pt x="20672" y="16745"/>
                    </a:lnTo>
                    <a:lnTo>
                      <a:pt x="20142" y="16745"/>
                    </a:lnTo>
                    <a:lnTo>
                      <a:pt x="20142" y="16943"/>
                    </a:lnTo>
                    <a:lnTo>
                      <a:pt x="20407" y="16943"/>
                    </a:lnTo>
                    <a:lnTo>
                      <a:pt x="20407" y="17439"/>
                    </a:lnTo>
                    <a:lnTo>
                      <a:pt x="20672" y="17439"/>
                    </a:lnTo>
                    <a:lnTo>
                      <a:pt x="20672" y="17637"/>
                    </a:lnTo>
                    <a:lnTo>
                      <a:pt x="21335" y="17637"/>
                    </a:lnTo>
                    <a:lnTo>
                      <a:pt x="21335" y="18132"/>
                    </a:lnTo>
                    <a:lnTo>
                      <a:pt x="21600" y="18132"/>
                    </a:lnTo>
                    <a:lnTo>
                      <a:pt x="21600" y="18330"/>
                    </a:lnTo>
                    <a:lnTo>
                      <a:pt x="21335" y="18330"/>
                    </a:lnTo>
                    <a:lnTo>
                      <a:pt x="21335" y="18826"/>
                    </a:lnTo>
                    <a:lnTo>
                      <a:pt x="21070" y="18826"/>
                    </a:lnTo>
                    <a:lnTo>
                      <a:pt x="21070" y="19024"/>
                    </a:lnTo>
                    <a:lnTo>
                      <a:pt x="21335" y="19024"/>
                    </a:lnTo>
                    <a:lnTo>
                      <a:pt x="21335" y="19321"/>
                    </a:lnTo>
                    <a:lnTo>
                      <a:pt x="21070" y="19321"/>
                    </a:lnTo>
                    <a:lnTo>
                      <a:pt x="21070" y="20015"/>
                    </a:lnTo>
                    <a:lnTo>
                      <a:pt x="20672" y="20015"/>
                    </a:lnTo>
                    <a:lnTo>
                      <a:pt x="20672" y="19717"/>
                    </a:lnTo>
                    <a:lnTo>
                      <a:pt x="20407" y="19717"/>
                    </a:lnTo>
                    <a:lnTo>
                      <a:pt x="20407" y="20213"/>
                    </a:lnTo>
                    <a:lnTo>
                      <a:pt x="20142" y="20213"/>
                    </a:lnTo>
                    <a:lnTo>
                      <a:pt x="20142" y="20510"/>
                    </a:lnTo>
                    <a:lnTo>
                      <a:pt x="19745" y="20510"/>
                    </a:lnTo>
                    <a:lnTo>
                      <a:pt x="19745" y="20213"/>
                    </a:lnTo>
                    <a:lnTo>
                      <a:pt x="19745" y="20510"/>
                    </a:lnTo>
                    <a:lnTo>
                      <a:pt x="19215" y="20510"/>
                    </a:lnTo>
                    <a:lnTo>
                      <a:pt x="19215" y="20708"/>
                    </a:lnTo>
                    <a:lnTo>
                      <a:pt x="19215" y="20510"/>
                    </a:lnTo>
                    <a:lnTo>
                      <a:pt x="18817" y="20510"/>
                    </a:lnTo>
                    <a:lnTo>
                      <a:pt x="18817" y="20213"/>
                    </a:lnTo>
                    <a:lnTo>
                      <a:pt x="18552" y="20213"/>
                    </a:lnTo>
                    <a:lnTo>
                      <a:pt x="18552" y="20015"/>
                    </a:lnTo>
                    <a:lnTo>
                      <a:pt x="18155" y="20015"/>
                    </a:lnTo>
                    <a:lnTo>
                      <a:pt x="18155" y="19717"/>
                    </a:lnTo>
                    <a:lnTo>
                      <a:pt x="18155" y="20015"/>
                    </a:lnTo>
                    <a:lnTo>
                      <a:pt x="17890" y="20015"/>
                    </a:lnTo>
                    <a:lnTo>
                      <a:pt x="17890" y="20213"/>
                    </a:lnTo>
                    <a:lnTo>
                      <a:pt x="17625" y="20213"/>
                    </a:lnTo>
                    <a:lnTo>
                      <a:pt x="17625" y="20510"/>
                    </a:lnTo>
                    <a:lnTo>
                      <a:pt x="16697" y="20510"/>
                    </a:lnTo>
                    <a:lnTo>
                      <a:pt x="16697" y="20708"/>
                    </a:lnTo>
                    <a:lnTo>
                      <a:pt x="16962" y="20708"/>
                    </a:lnTo>
                    <a:lnTo>
                      <a:pt x="16962" y="21204"/>
                    </a:lnTo>
                    <a:lnTo>
                      <a:pt x="17227" y="21204"/>
                    </a:lnTo>
                    <a:lnTo>
                      <a:pt x="17227" y="21402"/>
                    </a:lnTo>
                    <a:lnTo>
                      <a:pt x="16962" y="21402"/>
                    </a:lnTo>
                    <a:lnTo>
                      <a:pt x="16962" y="21600"/>
                    </a:lnTo>
                    <a:lnTo>
                      <a:pt x="16697" y="21600"/>
                    </a:lnTo>
                    <a:lnTo>
                      <a:pt x="16697" y="21402"/>
                    </a:lnTo>
                    <a:lnTo>
                      <a:pt x="16034" y="21402"/>
                    </a:lnTo>
                    <a:lnTo>
                      <a:pt x="16034" y="21204"/>
                    </a:lnTo>
                    <a:lnTo>
                      <a:pt x="15637" y="21204"/>
                    </a:lnTo>
                    <a:lnTo>
                      <a:pt x="15637" y="20906"/>
                    </a:lnTo>
                    <a:lnTo>
                      <a:pt x="15107" y="20906"/>
                    </a:lnTo>
                    <a:lnTo>
                      <a:pt x="15107" y="21204"/>
                    </a:lnTo>
                    <a:lnTo>
                      <a:pt x="15107" y="20906"/>
                    </a:lnTo>
                    <a:lnTo>
                      <a:pt x="14709" y="20906"/>
                    </a:lnTo>
                    <a:lnTo>
                      <a:pt x="14709" y="20708"/>
                    </a:lnTo>
                    <a:lnTo>
                      <a:pt x="14444" y="20708"/>
                    </a:lnTo>
                    <a:lnTo>
                      <a:pt x="14444" y="20510"/>
                    </a:lnTo>
                    <a:lnTo>
                      <a:pt x="15107" y="20510"/>
                    </a:lnTo>
                    <a:lnTo>
                      <a:pt x="15107" y="20213"/>
                    </a:lnTo>
                    <a:lnTo>
                      <a:pt x="15372" y="20213"/>
                    </a:lnTo>
                    <a:lnTo>
                      <a:pt x="15372" y="19024"/>
                    </a:lnTo>
                    <a:lnTo>
                      <a:pt x="15637" y="19024"/>
                    </a:lnTo>
                    <a:lnTo>
                      <a:pt x="15637" y="18826"/>
                    </a:lnTo>
                    <a:lnTo>
                      <a:pt x="15372" y="18826"/>
                    </a:lnTo>
                    <a:lnTo>
                      <a:pt x="15372" y="18628"/>
                    </a:lnTo>
                    <a:lnTo>
                      <a:pt x="15107" y="18628"/>
                    </a:lnTo>
                    <a:lnTo>
                      <a:pt x="15107" y="18330"/>
                    </a:lnTo>
                    <a:lnTo>
                      <a:pt x="15372" y="18330"/>
                    </a:lnTo>
                    <a:lnTo>
                      <a:pt x="15372" y="18132"/>
                    </a:lnTo>
                    <a:lnTo>
                      <a:pt x="15637" y="18132"/>
                    </a:lnTo>
                    <a:lnTo>
                      <a:pt x="15637" y="17934"/>
                    </a:lnTo>
                    <a:lnTo>
                      <a:pt x="15372" y="17934"/>
                    </a:lnTo>
                    <a:lnTo>
                      <a:pt x="15637" y="17934"/>
                    </a:lnTo>
                    <a:lnTo>
                      <a:pt x="15637" y="16943"/>
                    </a:lnTo>
                    <a:lnTo>
                      <a:pt x="15107" y="16943"/>
                    </a:lnTo>
                    <a:lnTo>
                      <a:pt x="15107" y="16250"/>
                    </a:lnTo>
                    <a:lnTo>
                      <a:pt x="14444" y="16250"/>
                    </a:lnTo>
                    <a:lnTo>
                      <a:pt x="14444" y="16051"/>
                    </a:lnTo>
                    <a:lnTo>
                      <a:pt x="14179" y="16051"/>
                    </a:lnTo>
                    <a:lnTo>
                      <a:pt x="14179" y="15754"/>
                    </a:lnTo>
                    <a:lnTo>
                      <a:pt x="13782" y="15754"/>
                    </a:lnTo>
                    <a:lnTo>
                      <a:pt x="13782" y="15556"/>
                    </a:lnTo>
                    <a:lnTo>
                      <a:pt x="13517" y="15556"/>
                    </a:lnTo>
                    <a:lnTo>
                      <a:pt x="13517" y="15061"/>
                    </a:lnTo>
                    <a:lnTo>
                      <a:pt x="13252" y="15061"/>
                    </a:lnTo>
                    <a:lnTo>
                      <a:pt x="13252" y="13178"/>
                    </a:lnTo>
                    <a:lnTo>
                      <a:pt x="13517" y="13178"/>
                    </a:lnTo>
                    <a:lnTo>
                      <a:pt x="13517" y="12980"/>
                    </a:lnTo>
                    <a:lnTo>
                      <a:pt x="13252" y="12980"/>
                    </a:lnTo>
                    <a:lnTo>
                      <a:pt x="13252" y="12484"/>
                    </a:lnTo>
                    <a:lnTo>
                      <a:pt x="12854" y="12484"/>
                    </a:lnTo>
                    <a:lnTo>
                      <a:pt x="12854" y="12286"/>
                    </a:lnTo>
                    <a:lnTo>
                      <a:pt x="12589" y="12286"/>
                    </a:lnTo>
                    <a:lnTo>
                      <a:pt x="12589" y="11989"/>
                    </a:lnTo>
                    <a:lnTo>
                      <a:pt x="12191" y="11989"/>
                    </a:lnTo>
                    <a:lnTo>
                      <a:pt x="12191" y="11791"/>
                    </a:lnTo>
                    <a:lnTo>
                      <a:pt x="11926" y="11791"/>
                    </a:lnTo>
                    <a:lnTo>
                      <a:pt x="11926" y="11593"/>
                    </a:lnTo>
                    <a:lnTo>
                      <a:pt x="11661" y="11593"/>
                    </a:lnTo>
                    <a:lnTo>
                      <a:pt x="11661" y="11097"/>
                    </a:lnTo>
                    <a:lnTo>
                      <a:pt x="11264" y="11097"/>
                    </a:lnTo>
                    <a:lnTo>
                      <a:pt x="11264" y="10602"/>
                    </a:lnTo>
                    <a:lnTo>
                      <a:pt x="10999" y="10602"/>
                    </a:lnTo>
                    <a:lnTo>
                      <a:pt x="10999" y="10404"/>
                    </a:lnTo>
                    <a:lnTo>
                      <a:pt x="10734" y="10404"/>
                    </a:lnTo>
                    <a:lnTo>
                      <a:pt x="10734" y="10602"/>
                    </a:lnTo>
                    <a:lnTo>
                      <a:pt x="10734" y="10404"/>
                    </a:lnTo>
                    <a:lnTo>
                      <a:pt x="10071" y="10404"/>
                    </a:lnTo>
                    <a:lnTo>
                      <a:pt x="10071" y="10106"/>
                    </a:lnTo>
                    <a:lnTo>
                      <a:pt x="8746" y="10106"/>
                    </a:lnTo>
                    <a:lnTo>
                      <a:pt x="8746" y="10404"/>
                    </a:lnTo>
                    <a:lnTo>
                      <a:pt x="9144" y="10404"/>
                    </a:lnTo>
                    <a:lnTo>
                      <a:pt x="9144" y="10602"/>
                    </a:lnTo>
                    <a:lnTo>
                      <a:pt x="8746" y="10602"/>
                    </a:lnTo>
                    <a:lnTo>
                      <a:pt x="8746" y="10800"/>
                    </a:lnTo>
                    <a:lnTo>
                      <a:pt x="8481" y="10800"/>
                    </a:lnTo>
                    <a:lnTo>
                      <a:pt x="8481" y="11295"/>
                    </a:lnTo>
                    <a:lnTo>
                      <a:pt x="7553" y="11295"/>
                    </a:lnTo>
                    <a:lnTo>
                      <a:pt x="7553" y="11593"/>
                    </a:lnTo>
                    <a:lnTo>
                      <a:pt x="7288" y="11593"/>
                    </a:lnTo>
                    <a:lnTo>
                      <a:pt x="7288" y="11791"/>
                    </a:lnTo>
                    <a:lnTo>
                      <a:pt x="6891" y="11791"/>
                    </a:lnTo>
                    <a:lnTo>
                      <a:pt x="6891" y="11593"/>
                    </a:lnTo>
                    <a:lnTo>
                      <a:pt x="7288" y="11593"/>
                    </a:lnTo>
                    <a:lnTo>
                      <a:pt x="7288" y="11295"/>
                    </a:lnTo>
                    <a:lnTo>
                      <a:pt x="6228" y="11295"/>
                    </a:lnTo>
                    <a:lnTo>
                      <a:pt x="6228" y="11097"/>
                    </a:lnTo>
                    <a:lnTo>
                      <a:pt x="5963" y="11097"/>
                    </a:lnTo>
                    <a:lnTo>
                      <a:pt x="5963" y="10800"/>
                    </a:lnTo>
                    <a:lnTo>
                      <a:pt x="5301" y="10800"/>
                    </a:lnTo>
                    <a:lnTo>
                      <a:pt x="5301" y="11097"/>
                    </a:lnTo>
                    <a:lnTo>
                      <a:pt x="4771" y="11097"/>
                    </a:lnTo>
                    <a:lnTo>
                      <a:pt x="4771" y="11593"/>
                    </a:lnTo>
                    <a:lnTo>
                      <a:pt x="4108" y="11593"/>
                    </a:lnTo>
                    <a:lnTo>
                      <a:pt x="4108" y="11791"/>
                    </a:lnTo>
                    <a:lnTo>
                      <a:pt x="3843" y="11791"/>
                    </a:lnTo>
                    <a:lnTo>
                      <a:pt x="3843" y="11989"/>
                    </a:lnTo>
                    <a:lnTo>
                      <a:pt x="3445" y="11989"/>
                    </a:lnTo>
                    <a:lnTo>
                      <a:pt x="3445" y="12286"/>
                    </a:lnTo>
                    <a:lnTo>
                      <a:pt x="3180" y="12286"/>
                    </a:lnTo>
                    <a:lnTo>
                      <a:pt x="3180" y="12484"/>
                    </a:lnTo>
                    <a:lnTo>
                      <a:pt x="2783" y="12484"/>
                    </a:lnTo>
                    <a:lnTo>
                      <a:pt x="2783" y="12683"/>
                    </a:lnTo>
                    <a:lnTo>
                      <a:pt x="2783" y="12484"/>
                    </a:lnTo>
                    <a:lnTo>
                      <a:pt x="2518" y="12484"/>
                    </a:lnTo>
                    <a:lnTo>
                      <a:pt x="2518" y="11593"/>
                    </a:lnTo>
                    <a:lnTo>
                      <a:pt x="2783" y="11593"/>
                    </a:lnTo>
                    <a:lnTo>
                      <a:pt x="2783" y="10106"/>
                    </a:lnTo>
                    <a:lnTo>
                      <a:pt x="2518" y="10106"/>
                    </a:lnTo>
                    <a:lnTo>
                      <a:pt x="2783" y="10106"/>
                    </a:lnTo>
                    <a:lnTo>
                      <a:pt x="2783" y="9908"/>
                    </a:lnTo>
                    <a:lnTo>
                      <a:pt x="3180" y="9908"/>
                    </a:lnTo>
                    <a:lnTo>
                      <a:pt x="3180" y="8917"/>
                    </a:lnTo>
                    <a:lnTo>
                      <a:pt x="3445" y="8917"/>
                    </a:lnTo>
                    <a:lnTo>
                      <a:pt x="3445" y="8521"/>
                    </a:lnTo>
                    <a:lnTo>
                      <a:pt x="3180" y="8521"/>
                    </a:lnTo>
                    <a:lnTo>
                      <a:pt x="3180" y="7530"/>
                    </a:lnTo>
                    <a:lnTo>
                      <a:pt x="3445" y="7530"/>
                    </a:lnTo>
                    <a:lnTo>
                      <a:pt x="3445" y="7332"/>
                    </a:lnTo>
                    <a:lnTo>
                      <a:pt x="2783" y="7332"/>
                    </a:lnTo>
                    <a:lnTo>
                      <a:pt x="2783" y="7035"/>
                    </a:lnTo>
                    <a:lnTo>
                      <a:pt x="2253" y="7035"/>
                    </a:lnTo>
                    <a:lnTo>
                      <a:pt x="2253" y="7332"/>
                    </a:lnTo>
                    <a:lnTo>
                      <a:pt x="1855" y="7332"/>
                    </a:lnTo>
                    <a:lnTo>
                      <a:pt x="1855" y="7530"/>
                    </a:lnTo>
                    <a:lnTo>
                      <a:pt x="1855" y="7332"/>
                    </a:lnTo>
                    <a:lnTo>
                      <a:pt x="1325" y="7332"/>
                    </a:lnTo>
                    <a:lnTo>
                      <a:pt x="1325" y="7530"/>
                    </a:lnTo>
                    <a:lnTo>
                      <a:pt x="1325" y="7332"/>
                    </a:lnTo>
                    <a:lnTo>
                      <a:pt x="928" y="7332"/>
                    </a:lnTo>
                    <a:lnTo>
                      <a:pt x="928" y="6341"/>
                    </a:lnTo>
                    <a:lnTo>
                      <a:pt x="1325" y="6341"/>
                    </a:lnTo>
                    <a:lnTo>
                      <a:pt x="1325" y="5945"/>
                    </a:lnTo>
                    <a:lnTo>
                      <a:pt x="928" y="5945"/>
                    </a:lnTo>
                    <a:lnTo>
                      <a:pt x="928" y="5450"/>
                    </a:lnTo>
                    <a:lnTo>
                      <a:pt x="663" y="5450"/>
                    </a:lnTo>
                    <a:lnTo>
                      <a:pt x="663" y="5251"/>
                    </a:lnTo>
                    <a:lnTo>
                      <a:pt x="265" y="5251"/>
                    </a:lnTo>
                    <a:lnTo>
                      <a:pt x="265" y="5450"/>
                    </a:lnTo>
                    <a:lnTo>
                      <a:pt x="0" y="5450"/>
                    </a:lnTo>
                    <a:lnTo>
                      <a:pt x="0" y="5648"/>
                    </a:lnTo>
                    <a:lnTo>
                      <a:pt x="0" y="4756"/>
                    </a:lnTo>
                    <a:lnTo>
                      <a:pt x="265" y="4756"/>
                    </a:lnTo>
                    <a:lnTo>
                      <a:pt x="265" y="4261"/>
                    </a:lnTo>
                    <a:lnTo>
                      <a:pt x="663" y="4261"/>
                    </a:lnTo>
                    <a:lnTo>
                      <a:pt x="663" y="4062"/>
                    </a:lnTo>
                    <a:lnTo>
                      <a:pt x="928" y="4062"/>
                    </a:lnTo>
                    <a:lnTo>
                      <a:pt x="928" y="4261"/>
                    </a:lnTo>
                    <a:lnTo>
                      <a:pt x="1325" y="4261"/>
                    </a:lnTo>
                    <a:lnTo>
                      <a:pt x="1325" y="4062"/>
                    </a:lnTo>
                    <a:lnTo>
                      <a:pt x="1590" y="4062"/>
                    </a:lnTo>
                    <a:lnTo>
                      <a:pt x="1325" y="4062"/>
                    </a:lnTo>
                    <a:lnTo>
                      <a:pt x="1325" y="3567"/>
                    </a:lnTo>
                    <a:lnTo>
                      <a:pt x="1590" y="3567"/>
                    </a:lnTo>
                    <a:lnTo>
                      <a:pt x="1590" y="3072"/>
                    </a:lnTo>
                    <a:lnTo>
                      <a:pt x="2253" y="3072"/>
                    </a:lnTo>
                    <a:lnTo>
                      <a:pt x="2253" y="2873"/>
                    </a:lnTo>
                    <a:lnTo>
                      <a:pt x="2518" y="2873"/>
                    </a:lnTo>
                    <a:lnTo>
                      <a:pt x="2518" y="2576"/>
                    </a:lnTo>
                    <a:lnTo>
                      <a:pt x="2783" y="2576"/>
                    </a:lnTo>
                    <a:lnTo>
                      <a:pt x="2783" y="2378"/>
                    </a:lnTo>
                    <a:lnTo>
                      <a:pt x="3180" y="2378"/>
                    </a:lnTo>
                    <a:lnTo>
                      <a:pt x="3180" y="3072"/>
                    </a:lnTo>
                    <a:lnTo>
                      <a:pt x="3445" y="3072"/>
                    </a:lnTo>
                    <a:lnTo>
                      <a:pt x="3445" y="3369"/>
                    </a:lnTo>
                    <a:lnTo>
                      <a:pt x="3445" y="3072"/>
                    </a:lnTo>
                    <a:lnTo>
                      <a:pt x="4373" y="3072"/>
                    </a:lnTo>
                    <a:lnTo>
                      <a:pt x="4373" y="3369"/>
                    </a:lnTo>
                    <a:lnTo>
                      <a:pt x="4771" y="3369"/>
                    </a:lnTo>
                    <a:lnTo>
                      <a:pt x="4771" y="3072"/>
                    </a:lnTo>
                    <a:lnTo>
                      <a:pt x="5036" y="3072"/>
                    </a:lnTo>
                    <a:lnTo>
                      <a:pt x="4771" y="3072"/>
                    </a:lnTo>
                    <a:lnTo>
                      <a:pt x="4771" y="2180"/>
                    </a:lnTo>
                    <a:lnTo>
                      <a:pt x="5036" y="2180"/>
                    </a:lnTo>
                    <a:lnTo>
                      <a:pt x="4771" y="2180"/>
                    </a:lnTo>
                    <a:lnTo>
                      <a:pt x="4771" y="1486"/>
                    </a:lnTo>
                    <a:lnTo>
                      <a:pt x="4373" y="1486"/>
                    </a:lnTo>
                    <a:lnTo>
                      <a:pt x="4373" y="991"/>
                    </a:lnTo>
                    <a:lnTo>
                      <a:pt x="4108" y="991"/>
                    </a:lnTo>
                    <a:lnTo>
                      <a:pt x="4108" y="495"/>
                    </a:lnTo>
                    <a:lnTo>
                      <a:pt x="4373" y="495"/>
                    </a:lnTo>
                    <a:lnTo>
                      <a:pt x="4373" y="0"/>
                    </a:lnTo>
                    <a:lnTo>
                      <a:pt x="5036" y="0"/>
                    </a:lnTo>
                    <a:lnTo>
                      <a:pt x="5036" y="297"/>
                    </a:lnTo>
                    <a:lnTo>
                      <a:pt x="5036" y="0"/>
                    </a:lnTo>
                    <a:lnTo>
                      <a:pt x="5963"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0" name="Shape 257">
                <a:extLst>
                  <a:ext uri="{FF2B5EF4-FFF2-40B4-BE49-F238E27FC236}">
                    <a16:creationId xmlns:a16="http://schemas.microsoft.com/office/drawing/2014/main" id="{0A9661D1-DF82-4C14-B574-FA5E151CB5A4}"/>
                  </a:ext>
                </a:extLst>
              </p:cNvPr>
              <p:cNvSpPr/>
              <p:nvPr/>
            </p:nvSpPr>
            <p:spPr>
              <a:xfrm>
                <a:off x="1298060" y="1606459"/>
                <a:ext cx="134000" cy="234570"/>
              </a:xfrm>
              <a:custGeom>
                <a:avLst/>
                <a:gdLst/>
                <a:ahLst/>
                <a:cxnLst>
                  <a:cxn ang="0">
                    <a:pos x="wd2" y="hd2"/>
                  </a:cxn>
                  <a:cxn ang="5400000">
                    <a:pos x="wd2" y="hd2"/>
                  </a:cxn>
                  <a:cxn ang="10800000">
                    <a:pos x="wd2" y="hd2"/>
                  </a:cxn>
                  <a:cxn ang="16200000">
                    <a:pos x="wd2" y="hd2"/>
                  </a:cxn>
                </a:cxnLst>
                <a:rect l="0" t="0" r="r" b="b"/>
                <a:pathLst>
                  <a:path w="21600" h="21600" extrusionOk="0">
                    <a:moveTo>
                      <a:pt x="5963" y="0"/>
                    </a:moveTo>
                    <a:lnTo>
                      <a:pt x="5963" y="495"/>
                    </a:lnTo>
                    <a:lnTo>
                      <a:pt x="6228" y="495"/>
                    </a:lnTo>
                    <a:lnTo>
                      <a:pt x="6228" y="991"/>
                    </a:lnTo>
                    <a:lnTo>
                      <a:pt x="6891" y="991"/>
                    </a:lnTo>
                    <a:lnTo>
                      <a:pt x="6891" y="1486"/>
                    </a:lnTo>
                    <a:lnTo>
                      <a:pt x="7288" y="1486"/>
                    </a:lnTo>
                    <a:lnTo>
                      <a:pt x="7288" y="2180"/>
                    </a:lnTo>
                    <a:lnTo>
                      <a:pt x="7553" y="2180"/>
                    </a:lnTo>
                    <a:lnTo>
                      <a:pt x="7553" y="1883"/>
                    </a:lnTo>
                    <a:lnTo>
                      <a:pt x="7818" y="1883"/>
                    </a:lnTo>
                    <a:lnTo>
                      <a:pt x="7818" y="1684"/>
                    </a:lnTo>
                    <a:lnTo>
                      <a:pt x="7818" y="1883"/>
                    </a:lnTo>
                    <a:lnTo>
                      <a:pt x="8216" y="1883"/>
                    </a:lnTo>
                    <a:lnTo>
                      <a:pt x="8216" y="2378"/>
                    </a:lnTo>
                    <a:lnTo>
                      <a:pt x="7818" y="2378"/>
                    </a:lnTo>
                    <a:lnTo>
                      <a:pt x="7818" y="3369"/>
                    </a:lnTo>
                    <a:lnTo>
                      <a:pt x="8216" y="3369"/>
                    </a:lnTo>
                    <a:lnTo>
                      <a:pt x="8216" y="3765"/>
                    </a:lnTo>
                    <a:lnTo>
                      <a:pt x="8481" y="3765"/>
                    </a:lnTo>
                    <a:lnTo>
                      <a:pt x="8481" y="4062"/>
                    </a:lnTo>
                    <a:lnTo>
                      <a:pt x="9144" y="4062"/>
                    </a:lnTo>
                    <a:lnTo>
                      <a:pt x="9144" y="4261"/>
                    </a:lnTo>
                    <a:lnTo>
                      <a:pt x="10071" y="4261"/>
                    </a:lnTo>
                    <a:lnTo>
                      <a:pt x="10071" y="4459"/>
                    </a:lnTo>
                    <a:lnTo>
                      <a:pt x="10336" y="4459"/>
                    </a:lnTo>
                    <a:lnTo>
                      <a:pt x="10336" y="4062"/>
                    </a:lnTo>
                    <a:lnTo>
                      <a:pt x="11264" y="4062"/>
                    </a:lnTo>
                    <a:lnTo>
                      <a:pt x="11264" y="3765"/>
                    </a:lnTo>
                    <a:lnTo>
                      <a:pt x="11661" y="3765"/>
                    </a:lnTo>
                    <a:lnTo>
                      <a:pt x="11661" y="4062"/>
                    </a:lnTo>
                    <a:lnTo>
                      <a:pt x="12191" y="4062"/>
                    </a:lnTo>
                    <a:lnTo>
                      <a:pt x="12191" y="4261"/>
                    </a:lnTo>
                    <a:lnTo>
                      <a:pt x="12589" y="4261"/>
                    </a:lnTo>
                    <a:lnTo>
                      <a:pt x="12589" y="4459"/>
                    </a:lnTo>
                    <a:lnTo>
                      <a:pt x="12854" y="4459"/>
                    </a:lnTo>
                    <a:lnTo>
                      <a:pt x="12854" y="4756"/>
                    </a:lnTo>
                    <a:lnTo>
                      <a:pt x="12589" y="4756"/>
                    </a:lnTo>
                    <a:lnTo>
                      <a:pt x="12589" y="4954"/>
                    </a:lnTo>
                    <a:lnTo>
                      <a:pt x="12191" y="4954"/>
                    </a:lnTo>
                    <a:lnTo>
                      <a:pt x="12191" y="5251"/>
                    </a:lnTo>
                    <a:lnTo>
                      <a:pt x="13252" y="5251"/>
                    </a:lnTo>
                    <a:lnTo>
                      <a:pt x="13252" y="5450"/>
                    </a:lnTo>
                    <a:lnTo>
                      <a:pt x="12854" y="5450"/>
                    </a:lnTo>
                    <a:lnTo>
                      <a:pt x="12854" y="5648"/>
                    </a:lnTo>
                    <a:lnTo>
                      <a:pt x="13517" y="5648"/>
                    </a:lnTo>
                    <a:lnTo>
                      <a:pt x="13517" y="5945"/>
                    </a:lnTo>
                    <a:lnTo>
                      <a:pt x="13782" y="5945"/>
                    </a:lnTo>
                    <a:lnTo>
                      <a:pt x="13782" y="6143"/>
                    </a:lnTo>
                    <a:lnTo>
                      <a:pt x="13517" y="6143"/>
                    </a:lnTo>
                    <a:lnTo>
                      <a:pt x="13517" y="6341"/>
                    </a:lnTo>
                    <a:lnTo>
                      <a:pt x="13252" y="6341"/>
                    </a:lnTo>
                    <a:lnTo>
                      <a:pt x="13252" y="6639"/>
                    </a:lnTo>
                    <a:lnTo>
                      <a:pt x="13517" y="6639"/>
                    </a:lnTo>
                    <a:lnTo>
                      <a:pt x="13517" y="6837"/>
                    </a:lnTo>
                    <a:lnTo>
                      <a:pt x="13252" y="6837"/>
                    </a:lnTo>
                    <a:lnTo>
                      <a:pt x="13252" y="7035"/>
                    </a:lnTo>
                    <a:lnTo>
                      <a:pt x="11264" y="7035"/>
                    </a:lnTo>
                    <a:lnTo>
                      <a:pt x="11264" y="7828"/>
                    </a:lnTo>
                    <a:lnTo>
                      <a:pt x="10999" y="7828"/>
                    </a:lnTo>
                    <a:lnTo>
                      <a:pt x="10999" y="8026"/>
                    </a:lnTo>
                    <a:lnTo>
                      <a:pt x="10734" y="8026"/>
                    </a:lnTo>
                    <a:lnTo>
                      <a:pt x="11264" y="8026"/>
                    </a:lnTo>
                    <a:lnTo>
                      <a:pt x="11264" y="8224"/>
                    </a:lnTo>
                    <a:lnTo>
                      <a:pt x="11661" y="8224"/>
                    </a:lnTo>
                    <a:lnTo>
                      <a:pt x="11661" y="8521"/>
                    </a:lnTo>
                    <a:lnTo>
                      <a:pt x="12191" y="8521"/>
                    </a:lnTo>
                    <a:lnTo>
                      <a:pt x="12191" y="8719"/>
                    </a:lnTo>
                    <a:lnTo>
                      <a:pt x="12589" y="8719"/>
                    </a:lnTo>
                    <a:lnTo>
                      <a:pt x="12589" y="8917"/>
                    </a:lnTo>
                    <a:lnTo>
                      <a:pt x="12854" y="8917"/>
                    </a:lnTo>
                    <a:lnTo>
                      <a:pt x="12854" y="9215"/>
                    </a:lnTo>
                    <a:lnTo>
                      <a:pt x="13782" y="9215"/>
                    </a:lnTo>
                    <a:lnTo>
                      <a:pt x="13782" y="9413"/>
                    </a:lnTo>
                    <a:lnTo>
                      <a:pt x="14444" y="9413"/>
                    </a:lnTo>
                    <a:lnTo>
                      <a:pt x="14444" y="9908"/>
                    </a:lnTo>
                    <a:lnTo>
                      <a:pt x="14179" y="9908"/>
                    </a:lnTo>
                    <a:lnTo>
                      <a:pt x="14179" y="10106"/>
                    </a:lnTo>
                    <a:lnTo>
                      <a:pt x="14444" y="10106"/>
                    </a:lnTo>
                    <a:lnTo>
                      <a:pt x="14444" y="10602"/>
                    </a:lnTo>
                    <a:lnTo>
                      <a:pt x="14709" y="10602"/>
                    </a:lnTo>
                    <a:lnTo>
                      <a:pt x="14709" y="10800"/>
                    </a:lnTo>
                    <a:lnTo>
                      <a:pt x="15372" y="10800"/>
                    </a:lnTo>
                    <a:lnTo>
                      <a:pt x="15372" y="11097"/>
                    </a:lnTo>
                    <a:lnTo>
                      <a:pt x="15637" y="11097"/>
                    </a:lnTo>
                    <a:lnTo>
                      <a:pt x="15637" y="11791"/>
                    </a:lnTo>
                    <a:lnTo>
                      <a:pt x="16034" y="11791"/>
                    </a:lnTo>
                    <a:lnTo>
                      <a:pt x="16034" y="11989"/>
                    </a:lnTo>
                    <a:lnTo>
                      <a:pt x="16299" y="11989"/>
                    </a:lnTo>
                    <a:lnTo>
                      <a:pt x="16299" y="12286"/>
                    </a:lnTo>
                    <a:lnTo>
                      <a:pt x="16697" y="12286"/>
                    </a:lnTo>
                    <a:lnTo>
                      <a:pt x="16697" y="12683"/>
                    </a:lnTo>
                    <a:lnTo>
                      <a:pt x="16962" y="12683"/>
                    </a:lnTo>
                    <a:lnTo>
                      <a:pt x="16962" y="12980"/>
                    </a:lnTo>
                    <a:lnTo>
                      <a:pt x="17227" y="12980"/>
                    </a:lnTo>
                    <a:lnTo>
                      <a:pt x="17227" y="13178"/>
                    </a:lnTo>
                    <a:lnTo>
                      <a:pt x="17625" y="13178"/>
                    </a:lnTo>
                    <a:lnTo>
                      <a:pt x="17625" y="13376"/>
                    </a:lnTo>
                    <a:lnTo>
                      <a:pt x="17890" y="13376"/>
                    </a:lnTo>
                    <a:lnTo>
                      <a:pt x="17890" y="13872"/>
                    </a:lnTo>
                    <a:lnTo>
                      <a:pt x="18155" y="13872"/>
                    </a:lnTo>
                    <a:lnTo>
                      <a:pt x="18155" y="14565"/>
                    </a:lnTo>
                    <a:lnTo>
                      <a:pt x="18552" y="14565"/>
                    </a:lnTo>
                    <a:lnTo>
                      <a:pt x="18552" y="15061"/>
                    </a:lnTo>
                    <a:lnTo>
                      <a:pt x="18817" y="15061"/>
                    </a:lnTo>
                    <a:lnTo>
                      <a:pt x="18817" y="15259"/>
                    </a:lnTo>
                    <a:lnTo>
                      <a:pt x="19215" y="15259"/>
                    </a:lnTo>
                    <a:lnTo>
                      <a:pt x="19215" y="15061"/>
                    </a:lnTo>
                    <a:lnTo>
                      <a:pt x="19215" y="15259"/>
                    </a:lnTo>
                    <a:lnTo>
                      <a:pt x="19480" y="15259"/>
                    </a:lnTo>
                    <a:lnTo>
                      <a:pt x="19480" y="15556"/>
                    </a:lnTo>
                    <a:lnTo>
                      <a:pt x="20142" y="15556"/>
                    </a:lnTo>
                    <a:lnTo>
                      <a:pt x="20142" y="16051"/>
                    </a:lnTo>
                    <a:lnTo>
                      <a:pt x="20407" y="16051"/>
                    </a:lnTo>
                    <a:lnTo>
                      <a:pt x="20407" y="16250"/>
                    </a:lnTo>
                    <a:lnTo>
                      <a:pt x="20672" y="16250"/>
                    </a:lnTo>
                    <a:lnTo>
                      <a:pt x="20672" y="16051"/>
                    </a:lnTo>
                    <a:lnTo>
                      <a:pt x="21070" y="16051"/>
                    </a:lnTo>
                    <a:lnTo>
                      <a:pt x="21070" y="16448"/>
                    </a:lnTo>
                    <a:lnTo>
                      <a:pt x="20672" y="16448"/>
                    </a:lnTo>
                    <a:lnTo>
                      <a:pt x="20672" y="16745"/>
                    </a:lnTo>
                    <a:lnTo>
                      <a:pt x="20142" y="16745"/>
                    </a:lnTo>
                    <a:lnTo>
                      <a:pt x="20142" y="16943"/>
                    </a:lnTo>
                    <a:lnTo>
                      <a:pt x="20407" y="16943"/>
                    </a:lnTo>
                    <a:lnTo>
                      <a:pt x="20407" y="17439"/>
                    </a:lnTo>
                    <a:lnTo>
                      <a:pt x="20672" y="17439"/>
                    </a:lnTo>
                    <a:lnTo>
                      <a:pt x="20672" y="17637"/>
                    </a:lnTo>
                    <a:lnTo>
                      <a:pt x="21335" y="17637"/>
                    </a:lnTo>
                    <a:lnTo>
                      <a:pt x="21335" y="18132"/>
                    </a:lnTo>
                    <a:lnTo>
                      <a:pt x="21600" y="18132"/>
                    </a:lnTo>
                    <a:lnTo>
                      <a:pt x="21600" y="18330"/>
                    </a:lnTo>
                    <a:lnTo>
                      <a:pt x="21335" y="18330"/>
                    </a:lnTo>
                    <a:lnTo>
                      <a:pt x="21335" y="18826"/>
                    </a:lnTo>
                    <a:lnTo>
                      <a:pt x="21070" y="18826"/>
                    </a:lnTo>
                    <a:lnTo>
                      <a:pt x="21070" y="19024"/>
                    </a:lnTo>
                    <a:lnTo>
                      <a:pt x="21335" y="19024"/>
                    </a:lnTo>
                    <a:lnTo>
                      <a:pt x="21335" y="19321"/>
                    </a:lnTo>
                    <a:lnTo>
                      <a:pt x="21070" y="19321"/>
                    </a:lnTo>
                    <a:lnTo>
                      <a:pt x="21070" y="20015"/>
                    </a:lnTo>
                    <a:lnTo>
                      <a:pt x="20672" y="20015"/>
                    </a:lnTo>
                    <a:lnTo>
                      <a:pt x="20672" y="19717"/>
                    </a:lnTo>
                    <a:lnTo>
                      <a:pt x="20407" y="19717"/>
                    </a:lnTo>
                    <a:lnTo>
                      <a:pt x="20407" y="20213"/>
                    </a:lnTo>
                    <a:lnTo>
                      <a:pt x="20142" y="20213"/>
                    </a:lnTo>
                    <a:lnTo>
                      <a:pt x="20142" y="20510"/>
                    </a:lnTo>
                    <a:lnTo>
                      <a:pt x="19745" y="20510"/>
                    </a:lnTo>
                    <a:lnTo>
                      <a:pt x="19745" y="20213"/>
                    </a:lnTo>
                    <a:lnTo>
                      <a:pt x="19745" y="20510"/>
                    </a:lnTo>
                    <a:lnTo>
                      <a:pt x="19215" y="20510"/>
                    </a:lnTo>
                    <a:lnTo>
                      <a:pt x="19215" y="20708"/>
                    </a:lnTo>
                    <a:lnTo>
                      <a:pt x="19215" y="20510"/>
                    </a:lnTo>
                    <a:lnTo>
                      <a:pt x="18817" y="20510"/>
                    </a:lnTo>
                    <a:lnTo>
                      <a:pt x="18817" y="20213"/>
                    </a:lnTo>
                    <a:lnTo>
                      <a:pt x="18552" y="20213"/>
                    </a:lnTo>
                    <a:lnTo>
                      <a:pt x="18552" y="20015"/>
                    </a:lnTo>
                    <a:lnTo>
                      <a:pt x="18155" y="20015"/>
                    </a:lnTo>
                    <a:lnTo>
                      <a:pt x="18155" y="19717"/>
                    </a:lnTo>
                    <a:lnTo>
                      <a:pt x="18155" y="20015"/>
                    </a:lnTo>
                    <a:lnTo>
                      <a:pt x="17890" y="20015"/>
                    </a:lnTo>
                    <a:lnTo>
                      <a:pt x="17890" y="20213"/>
                    </a:lnTo>
                    <a:lnTo>
                      <a:pt x="17625" y="20213"/>
                    </a:lnTo>
                    <a:lnTo>
                      <a:pt x="17625" y="20510"/>
                    </a:lnTo>
                    <a:lnTo>
                      <a:pt x="16697" y="20510"/>
                    </a:lnTo>
                    <a:lnTo>
                      <a:pt x="16697" y="20708"/>
                    </a:lnTo>
                    <a:lnTo>
                      <a:pt x="16962" y="20708"/>
                    </a:lnTo>
                    <a:lnTo>
                      <a:pt x="16962" y="21204"/>
                    </a:lnTo>
                    <a:lnTo>
                      <a:pt x="17227" y="21204"/>
                    </a:lnTo>
                    <a:lnTo>
                      <a:pt x="17227" y="21402"/>
                    </a:lnTo>
                    <a:lnTo>
                      <a:pt x="16962" y="21402"/>
                    </a:lnTo>
                    <a:lnTo>
                      <a:pt x="16962" y="21600"/>
                    </a:lnTo>
                    <a:lnTo>
                      <a:pt x="16697" y="21600"/>
                    </a:lnTo>
                    <a:lnTo>
                      <a:pt x="16697" y="21402"/>
                    </a:lnTo>
                    <a:lnTo>
                      <a:pt x="16034" y="21402"/>
                    </a:lnTo>
                    <a:lnTo>
                      <a:pt x="16034" y="21204"/>
                    </a:lnTo>
                    <a:lnTo>
                      <a:pt x="15637" y="21204"/>
                    </a:lnTo>
                    <a:lnTo>
                      <a:pt x="15637" y="20906"/>
                    </a:lnTo>
                    <a:lnTo>
                      <a:pt x="15107" y="20906"/>
                    </a:lnTo>
                    <a:lnTo>
                      <a:pt x="15107" y="21204"/>
                    </a:lnTo>
                    <a:lnTo>
                      <a:pt x="15107" y="20906"/>
                    </a:lnTo>
                    <a:lnTo>
                      <a:pt x="14709" y="20906"/>
                    </a:lnTo>
                    <a:lnTo>
                      <a:pt x="14709" y="20708"/>
                    </a:lnTo>
                    <a:lnTo>
                      <a:pt x="14444" y="20708"/>
                    </a:lnTo>
                    <a:lnTo>
                      <a:pt x="14444" y="20510"/>
                    </a:lnTo>
                    <a:lnTo>
                      <a:pt x="15107" y="20510"/>
                    </a:lnTo>
                    <a:lnTo>
                      <a:pt x="15107" y="20213"/>
                    </a:lnTo>
                    <a:lnTo>
                      <a:pt x="15372" y="20213"/>
                    </a:lnTo>
                    <a:lnTo>
                      <a:pt x="15372" y="19024"/>
                    </a:lnTo>
                    <a:lnTo>
                      <a:pt x="15637" y="19024"/>
                    </a:lnTo>
                    <a:lnTo>
                      <a:pt x="15637" y="18826"/>
                    </a:lnTo>
                    <a:lnTo>
                      <a:pt x="15372" y="18826"/>
                    </a:lnTo>
                    <a:lnTo>
                      <a:pt x="15372" y="18628"/>
                    </a:lnTo>
                    <a:lnTo>
                      <a:pt x="15107" y="18628"/>
                    </a:lnTo>
                    <a:lnTo>
                      <a:pt x="15107" y="18330"/>
                    </a:lnTo>
                    <a:lnTo>
                      <a:pt x="15372" y="18330"/>
                    </a:lnTo>
                    <a:lnTo>
                      <a:pt x="15372" y="18132"/>
                    </a:lnTo>
                    <a:lnTo>
                      <a:pt x="15637" y="18132"/>
                    </a:lnTo>
                    <a:lnTo>
                      <a:pt x="15637" y="17934"/>
                    </a:lnTo>
                    <a:lnTo>
                      <a:pt x="15372" y="17934"/>
                    </a:lnTo>
                    <a:lnTo>
                      <a:pt x="15637" y="17934"/>
                    </a:lnTo>
                    <a:lnTo>
                      <a:pt x="15637" y="16943"/>
                    </a:lnTo>
                    <a:lnTo>
                      <a:pt x="15107" y="16943"/>
                    </a:lnTo>
                    <a:lnTo>
                      <a:pt x="15107" y="16250"/>
                    </a:lnTo>
                    <a:lnTo>
                      <a:pt x="14444" y="16250"/>
                    </a:lnTo>
                    <a:lnTo>
                      <a:pt x="14444" y="16051"/>
                    </a:lnTo>
                    <a:lnTo>
                      <a:pt x="14179" y="16051"/>
                    </a:lnTo>
                    <a:lnTo>
                      <a:pt x="14179" y="15754"/>
                    </a:lnTo>
                    <a:lnTo>
                      <a:pt x="13782" y="15754"/>
                    </a:lnTo>
                    <a:lnTo>
                      <a:pt x="13782" y="15556"/>
                    </a:lnTo>
                    <a:lnTo>
                      <a:pt x="13517" y="15556"/>
                    </a:lnTo>
                    <a:lnTo>
                      <a:pt x="13517" y="15061"/>
                    </a:lnTo>
                    <a:lnTo>
                      <a:pt x="13252" y="15061"/>
                    </a:lnTo>
                    <a:lnTo>
                      <a:pt x="13252" y="13178"/>
                    </a:lnTo>
                    <a:lnTo>
                      <a:pt x="13517" y="13178"/>
                    </a:lnTo>
                    <a:lnTo>
                      <a:pt x="13517" y="12980"/>
                    </a:lnTo>
                    <a:lnTo>
                      <a:pt x="13252" y="12980"/>
                    </a:lnTo>
                    <a:lnTo>
                      <a:pt x="13252" y="12484"/>
                    </a:lnTo>
                    <a:lnTo>
                      <a:pt x="12854" y="12484"/>
                    </a:lnTo>
                    <a:lnTo>
                      <a:pt x="12854" y="12286"/>
                    </a:lnTo>
                    <a:lnTo>
                      <a:pt x="12589" y="12286"/>
                    </a:lnTo>
                    <a:lnTo>
                      <a:pt x="12589" y="11989"/>
                    </a:lnTo>
                    <a:lnTo>
                      <a:pt x="12191" y="11989"/>
                    </a:lnTo>
                    <a:lnTo>
                      <a:pt x="12191" y="11791"/>
                    </a:lnTo>
                    <a:lnTo>
                      <a:pt x="11926" y="11791"/>
                    </a:lnTo>
                    <a:lnTo>
                      <a:pt x="11926" y="11593"/>
                    </a:lnTo>
                    <a:lnTo>
                      <a:pt x="11661" y="11593"/>
                    </a:lnTo>
                    <a:lnTo>
                      <a:pt x="11661" y="11097"/>
                    </a:lnTo>
                    <a:lnTo>
                      <a:pt x="11264" y="11097"/>
                    </a:lnTo>
                    <a:lnTo>
                      <a:pt x="11264" y="10602"/>
                    </a:lnTo>
                    <a:lnTo>
                      <a:pt x="10999" y="10602"/>
                    </a:lnTo>
                    <a:lnTo>
                      <a:pt x="10999" y="10404"/>
                    </a:lnTo>
                    <a:lnTo>
                      <a:pt x="10734" y="10404"/>
                    </a:lnTo>
                    <a:lnTo>
                      <a:pt x="10734" y="10602"/>
                    </a:lnTo>
                    <a:lnTo>
                      <a:pt x="10734" y="10404"/>
                    </a:lnTo>
                    <a:lnTo>
                      <a:pt x="10071" y="10404"/>
                    </a:lnTo>
                    <a:lnTo>
                      <a:pt x="10071" y="10106"/>
                    </a:lnTo>
                    <a:lnTo>
                      <a:pt x="8746" y="10106"/>
                    </a:lnTo>
                    <a:lnTo>
                      <a:pt x="8746" y="10404"/>
                    </a:lnTo>
                    <a:lnTo>
                      <a:pt x="9144" y="10404"/>
                    </a:lnTo>
                    <a:lnTo>
                      <a:pt x="9144" y="10602"/>
                    </a:lnTo>
                    <a:lnTo>
                      <a:pt x="8746" y="10602"/>
                    </a:lnTo>
                    <a:lnTo>
                      <a:pt x="8746" y="10800"/>
                    </a:lnTo>
                    <a:lnTo>
                      <a:pt x="8481" y="10800"/>
                    </a:lnTo>
                    <a:lnTo>
                      <a:pt x="8481" y="11295"/>
                    </a:lnTo>
                    <a:lnTo>
                      <a:pt x="7553" y="11295"/>
                    </a:lnTo>
                    <a:lnTo>
                      <a:pt x="7553" y="11593"/>
                    </a:lnTo>
                    <a:lnTo>
                      <a:pt x="7288" y="11593"/>
                    </a:lnTo>
                    <a:lnTo>
                      <a:pt x="7288" y="11791"/>
                    </a:lnTo>
                    <a:lnTo>
                      <a:pt x="6891" y="11791"/>
                    </a:lnTo>
                    <a:lnTo>
                      <a:pt x="6891" y="11593"/>
                    </a:lnTo>
                    <a:lnTo>
                      <a:pt x="7288" y="11593"/>
                    </a:lnTo>
                    <a:lnTo>
                      <a:pt x="7288" y="11295"/>
                    </a:lnTo>
                    <a:lnTo>
                      <a:pt x="6228" y="11295"/>
                    </a:lnTo>
                    <a:lnTo>
                      <a:pt x="6228" y="11097"/>
                    </a:lnTo>
                    <a:lnTo>
                      <a:pt x="5963" y="11097"/>
                    </a:lnTo>
                    <a:lnTo>
                      <a:pt x="5963" y="10800"/>
                    </a:lnTo>
                    <a:lnTo>
                      <a:pt x="5301" y="10800"/>
                    </a:lnTo>
                    <a:lnTo>
                      <a:pt x="5301" y="11097"/>
                    </a:lnTo>
                    <a:lnTo>
                      <a:pt x="4771" y="11097"/>
                    </a:lnTo>
                    <a:lnTo>
                      <a:pt x="4771" y="11593"/>
                    </a:lnTo>
                    <a:lnTo>
                      <a:pt x="4108" y="11593"/>
                    </a:lnTo>
                    <a:lnTo>
                      <a:pt x="4108" y="11791"/>
                    </a:lnTo>
                    <a:lnTo>
                      <a:pt x="3843" y="11791"/>
                    </a:lnTo>
                    <a:lnTo>
                      <a:pt x="3843" y="11989"/>
                    </a:lnTo>
                    <a:lnTo>
                      <a:pt x="3445" y="11989"/>
                    </a:lnTo>
                    <a:lnTo>
                      <a:pt x="3445" y="12286"/>
                    </a:lnTo>
                    <a:lnTo>
                      <a:pt x="3180" y="12286"/>
                    </a:lnTo>
                    <a:lnTo>
                      <a:pt x="3180" y="12484"/>
                    </a:lnTo>
                    <a:lnTo>
                      <a:pt x="2783" y="12484"/>
                    </a:lnTo>
                    <a:lnTo>
                      <a:pt x="2783" y="12683"/>
                    </a:lnTo>
                    <a:lnTo>
                      <a:pt x="2783" y="12484"/>
                    </a:lnTo>
                    <a:lnTo>
                      <a:pt x="2518" y="12484"/>
                    </a:lnTo>
                    <a:lnTo>
                      <a:pt x="2518" y="11593"/>
                    </a:lnTo>
                    <a:lnTo>
                      <a:pt x="2783" y="11593"/>
                    </a:lnTo>
                    <a:lnTo>
                      <a:pt x="2783" y="10106"/>
                    </a:lnTo>
                    <a:lnTo>
                      <a:pt x="2518" y="10106"/>
                    </a:lnTo>
                    <a:lnTo>
                      <a:pt x="2783" y="10106"/>
                    </a:lnTo>
                    <a:lnTo>
                      <a:pt x="2783" y="9908"/>
                    </a:lnTo>
                    <a:lnTo>
                      <a:pt x="3180" y="9908"/>
                    </a:lnTo>
                    <a:lnTo>
                      <a:pt x="3180" y="8917"/>
                    </a:lnTo>
                    <a:lnTo>
                      <a:pt x="3445" y="8917"/>
                    </a:lnTo>
                    <a:lnTo>
                      <a:pt x="3445" y="8521"/>
                    </a:lnTo>
                    <a:lnTo>
                      <a:pt x="3180" y="8521"/>
                    </a:lnTo>
                    <a:lnTo>
                      <a:pt x="3180" y="7530"/>
                    </a:lnTo>
                    <a:lnTo>
                      <a:pt x="3445" y="7530"/>
                    </a:lnTo>
                    <a:lnTo>
                      <a:pt x="3445" y="7332"/>
                    </a:lnTo>
                    <a:lnTo>
                      <a:pt x="2783" y="7332"/>
                    </a:lnTo>
                    <a:lnTo>
                      <a:pt x="2783" y="7035"/>
                    </a:lnTo>
                    <a:lnTo>
                      <a:pt x="2253" y="7035"/>
                    </a:lnTo>
                    <a:lnTo>
                      <a:pt x="2253" y="7332"/>
                    </a:lnTo>
                    <a:lnTo>
                      <a:pt x="1855" y="7332"/>
                    </a:lnTo>
                    <a:lnTo>
                      <a:pt x="1855" y="7530"/>
                    </a:lnTo>
                    <a:lnTo>
                      <a:pt x="1855" y="7332"/>
                    </a:lnTo>
                    <a:lnTo>
                      <a:pt x="1325" y="7332"/>
                    </a:lnTo>
                    <a:lnTo>
                      <a:pt x="1325" y="7530"/>
                    </a:lnTo>
                    <a:lnTo>
                      <a:pt x="1325" y="7332"/>
                    </a:lnTo>
                    <a:lnTo>
                      <a:pt x="928" y="7332"/>
                    </a:lnTo>
                    <a:lnTo>
                      <a:pt x="928" y="6341"/>
                    </a:lnTo>
                    <a:lnTo>
                      <a:pt x="1325" y="6341"/>
                    </a:lnTo>
                    <a:lnTo>
                      <a:pt x="1325" y="5945"/>
                    </a:lnTo>
                    <a:lnTo>
                      <a:pt x="928" y="5945"/>
                    </a:lnTo>
                    <a:lnTo>
                      <a:pt x="928" y="5450"/>
                    </a:lnTo>
                    <a:lnTo>
                      <a:pt x="663" y="5450"/>
                    </a:lnTo>
                    <a:lnTo>
                      <a:pt x="663" y="5251"/>
                    </a:lnTo>
                    <a:lnTo>
                      <a:pt x="265" y="5251"/>
                    </a:lnTo>
                    <a:lnTo>
                      <a:pt x="265" y="5450"/>
                    </a:lnTo>
                    <a:lnTo>
                      <a:pt x="0" y="5450"/>
                    </a:lnTo>
                    <a:lnTo>
                      <a:pt x="0" y="5648"/>
                    </a:lnTo>
                    <a:lnTo>
                      <a:pt x="0" y="4756"/>
                    </a:lnTo>
                    <a:lnTo>
                      <a:pt x="265" y="4756"/>
                    </a:lnTo>
                    <a:lnTo>
                      <a:pt x="265" y="4261"/>
                    </a:lnTo>
                    <a:lnTo>
                      <a:pt x="663" y="4261"/>
                    </a:lnTo>
                    <a:lnTo>
                      <a:pt x="663" y="4062"/>
                    </a:lnTo>
                    <a:lnTo>
                      <a:pt x="928" y="4062"/>
                    </a:lnTo>
                    <a:lnTo>
                      <a:pt x="928" y="4261"/>
                    </a:lnTo>
                    <a:lnTo>
                      <a:pt x="1325" y="4261"/>
                    </a:lnTo>
                    <a:lnTo>
                      <a:pt x="1325" y="4062"/>
                    </a:lnTo>
                    <a:lnTo>
                      <a:pt x="1590" y="4062"/>
                    </a:lnTo>
                    <a:lnTo>
                      <a:pt x="1325" y="4062"/>
                    </a:lnTo>
                    <a:lnTo>
                      <a:pt x="1325" y="3567"/>
                    </a:lnTo>
                    <a:lnTo>
                      <a:pt x="1590" y="3567"/>
                    </a:lnTo>
                    <a:lnTo>
                      <a:pt x="1590" y="3072"/>
                    </a:lnTo>
                    <a:lnTo>
                      <a:pt x="2253" y="3072"/>
                    </a:lnTo>
                    <a:lnTo>
                      <a:pt x="2253" y="2873"/>
                    </a:lnTo>
                    <a:lnTo>
                      <a:pt x="2518" y="2873"/>
                    </a:lnTo>
                    <a:lnTo>
                      <a:pt x="2518" y="2576"/>
                    </a:lnTo>
                    <a:lnTo>
                      <a:pt x="2783" y="2576"/>
                    </a:lnTo>
                    <a:lnTo>
                      <a:pt x="2783" y="2378"/>
                    </a:lnTo>
                    <a:lnTo>
                      <a:pt x="3180" y="2378"/>
                    </a:lnTo>
                    <a:lnTo>
                      <a:pt x="3180" y="3072"/>
                    </a:lnTo>
                    <a:lnTo>
                      <a:pt x="3445" y="3072"/>
                    </a:lnTo>
                    <a:lnTo>
                      <a:pt x="3445" y="3369"/>
                    </a:lnTo>
                    <a:lnTo>
                      <a:pt x="3445" y="3072"/>
                    </a:lnTo>
                    <a:lnTo>
                      <a:pt x="4373" y="3072"/>
                    </a:lnTo>
                    <a:lnTo>
                      <a:pt x="4373" y="3369"/>
                    </a:lnTo>
                    <a:lnTo>
                      <a:pt x="4771" y="3369"/>
                    </a:lnTo>
                    <a:lnTo>
                      <a:pt x="4771" y="3072"/>
                    </a:lnTo>
                    <a:lnTo>
                      <a:pt x="5036" y="3072"/>
                    </a:lnTo>
                    <a:lnTo>
                      <a:pt x="4771" y="3072"/>
                    </a:lnTo>
                    <a:lnTo>
                      <a:pt x="4771" y="2180"/>
                    </a:lnTo>
                    <a:lnTo>
                      <a:pt x="5036" y="2180"/>
                    </a:lnTo>
                    <a:lnTo>
                      <a:pt x="4771" y="2180"/>
                    </a:lnTo>
                    <a:lnTo>
                      <a:pt x="4771" y="1486"/>
                    </a:lnTo>
                    <a:lnTo>
                      <a:pt x="4373" y="1486"/>
                    </a:lnTo>
                    <a:lnTo>
                      <a:pt x="4373" y="991"/>
                    </a:lnTo>
                    <a:lnTo>
                      <a:pt x="4108" y="991"/>
                    </a:lnTo>
                    <a:lnTo>
                      <a:pt x="4108" y="495"/>
                    </a:lnTo>
                    <a:lnTo>
                      <a:pt x="4373" y="495"/>
                    </a:lnTo>
                    <a:lnTo>
                      <a:pt x="4373" y="0"/>
                    </a:lnTo>
                    <a:lnTo>
                      <a:pt x="5036" y="0"/>
                    </a:lnTo>
                    <a:lnTo>
                      <a:pt x="5036" y="297"/>
                    </a:lnTo>
                    <a:lnTo>
                      <a:pt x="5036" y="0"/>
                    </a:lnTo>
                    <a:lnTo>
                      <a:pt x="5963"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1" name="Shape 258">
                <a:extLst>
                  <a:ext uri="{FF2B5EF4-FFF2-40B4-BE49-F238E27FC236}">
                    <a16:creationId xmlns:a16="http://schemas.microsoft.com/office/drawing/2014/main" id="{08A0B50A-A0AD-4F97-8185-5C6061DC599A}"/>
                  </a:ext>
                </a:extLst>
              </p:cNvPr>
              <p:cNvSpPr/>
              <p:nvPr/>
            </p:nvSpPr>
            <p:spPr>
              <a:xfrm>
                <a:off x="352670" y="1397717"/>
                <a:ext cx="32885" cy="43041"/>
              </a:xfrm>
              <a:custGeom>
                <a:avLst/>
                <a:gdLst/>
                <a:ahLst/>
                <a:cxnLst>
                  <a:cxn ang="0">
                    <a:pos x="wd2" y="hd2"/>
                  </a:cxn>
                  <a:cxn ang="5400000">
                    <a:pos x="wd2" y="hd2"/>
                  </a:cxn>
                  <a:cxn ang="10800000">
                    <a:pos x="wd2" y="hd2"/>
                  </a:cxn>
                  <a:cxn ang="16200000">
                    <a:pos x="wd2" y="hd2"/>
                  </a:cxn>
                </a:cxnLst>
                <a:rect l="0" t="0" r="r" b="b"/>
                <a:pathLst>
                  <a:path w="21600" h="21600" extrusionOk="0">
                    <a:moveTo>
                      <a:pt x="14040" y="0"/>
                    </a:moveTo>
                    <a:lnTo>
                      <a:pt x="14040" y="1080"/>
                    </a:lnTo>
                    <a:lnTo>
                      <a:pt x="18900" y="1080"/>
                    </a:lnTo>
                    <a:lnTo>
                      <a:pt x="18900" y="2700"/>
                    </a:lnTo>
                    <a:lnTo>
                      <a:pt x="20520" y="2700"/>
                    </a:lnTo>
                    <a:lnTo>
                      <a:pt x="20520" y="3780"/>
                    </a:lnTo>
                    <a:lnTo>
                      <a:pt x="21600" y="3780"/>
                    </a:lnTo>
                    <a:lnTo>
                      <a:pt x="21600" y="5400"/>
                    </a:lnTo>
                    <a:lnTo>
                      <a:pt x="20520" y="5400"/>
                    </a:lnTo>
                    <a:lnTo>
                      <a:pt x="20520" y="7560"/>
                    </a:lnTo>
                    <a:lnTo>
                      <a:pt x="18900" y="7560"/>
                    </a:lnTo>
                    <a:lnTo>
                      <a:pt x="18900" y="9180"/>
                    </a:lnTo>
                    <a:lnTo>
                      <a:pt x="17820" y="9180"/>
                    </a:lnTo>
                    <a:lnTo>
                      <a:pt x="17820" y="7560"/>
                    </a:lnTo>
                    <a:lnTo>
                      <a:pt x="16740" y="7560"/>
                    </a:lnTo>
                    <a:lnTo>
                      <a:pt x="16740" y="9180"/>
                    </a:lnTo>
                    <a:lnTo>
                      <a:pt x="15120" y="9180"/>
                    </a:lnTo>
                    <a:lnTo>
                      <a:pt x="15120" y="10260"/>
                    </a:lnTo>
                    <a:lnTo>
                      <a:pt x="16740" y="10260"/>
                    </a:lnTo>
                    <a:lnTo>
                      <a:pt x="16740" y="9180"/>
                    </a:lnTo>
                    <a:lnTo>
                      <a:pt x="16740" y="10260"/>
                    </a:lnTo>
                    <a:lnTo>
                      <a:pt x="17820" y="10260"/>
                    </a:lnTo>
                    <a:lnTo>
                      <a:pt x="17820" y="14040"/>
                    </a:lnTo>
                    <a:lnTo>
                      <a:pt x="18900" y="14040"/>
                    </a:lnTo>
                    <a:lnTo>
                      <a:pt x="18900" y="16740"/>
                    </a:lnTo>
                    <a:lnTo>
                      <a:pt x="20520" y="16740"/>
                    </a:lnTo>
                    <a:lnTo>
                      <a:pt x="20520" y="19440"/>
                    </a:lnTo>
                    <a:lnTo>
                      <a:pt x="21600" y="19440"/>
                    </a:lnTo>
                    <a:lnTo>
                      <a:pt x="21600" y="21600"/>
                    </a:lnTo>
                    <a:lnTo>
                      <a:pt x="12420" y="21600"/>
                    </a:lnTo>
                    <a:lnTo>
                      <a:pt x="12420" y="20520"/>
                    </a:lnTo>
                    <a:lnTo>
                      <a:pt x="11340" y="20520"/>
                    </a:lnTo>
                    <a:lnTo>
                      <a:pt x="11340" y="16740"/>
                    </a:lnTo>
                    <a:lnTo>
                      <a:pt x="10260" y="16740"/>
                    </a:lnTo>
                    <a:lnTo>
                      <a:pt x="10260" y="15660"/>
                    </a:lnTo>
                    <a:lnTo>
                      <a:pt x="8640" y="15660"/>
                    </a:lnTo>
                    <a:lnTo>
                      <a:pt x="8640" y="14040"/>
                    </a:lnTo>
                    <a:lnTo>
                      <a:pt x="0" y="14040"/>
                    </a:lnTo>
                    <a:lnTo>
                      <a:pt x="0" y="12960"/>
                    </a:lnTo>
                    <a:lnTo>
                      <a:pt x="1080" y="12960"/>
                    </a:lnTo>
                    <a:lnTo>
                      <a:pt x="1080" y="11340"/>
                    </a:lnTo>
                    <a:lnTo>
                      <a:pt x="2700" y="11340"/>
                    </a:lnTo>
                    <a:lnTo>
                      <a:pt x="2700" y="9180"/>
                    </a:lnTo>
                    <a:lnTo>
                      <a:pt x="3780" y="9180"/>
                    </a:lnTo>
                    <a:lnTo>
                      <a:pt x="3780" y="6480"/>
                    </a:lnTo>
                    <a:lnTo>
                      <a:pt x="4860" y="6480"/>
                    </a:lnTo>
                    <a:lnTo>
                      <a:pt x="4860" y="3780"/>
                    </a:lnTo>
                    <a:lnTo>
                      <a:pt x="6480" y="3780"/>
                    </a:lnTo>
                    <a:lnTo>
                      <a:pt x="6480" y="1080"/>
                    </a:lnTo>
                    <a:lnTo>
                      <a:pt x="8640" y="1080"/>
                    </a:lnTo>
                    <a:lnTo>
                      <a:pt x="8640" y="0"/>
                    </a:lnTo>
                    <a:lnTo>
                      <a:pt x="1404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2" name="Shape 259">
                <a:extLst>
                  <a:ext uri="{FF2B5EF4-FFF2-40B4-BE49-F238E27FC236}">
                    <a16:creationId xmlns:a16="http://schemas.microsoft.com/office/drawing/2014/main" id="{93DC190C-CE5D-4ACF-B037-8DBDD58845A7}"/>
                  </a:ext>
                </a:extLst>
              </p:cNvPr>
              <p:cNvSpPr/>
              <p:nvPr/>
            </p:nvSpPr>
            <p:spPr>
              <a:xfrm>
                <a:off x="352670" y="1397717"/>
                <a:ext cx="32885" cy="43041"/>
              </a:xfrm>
              <a:custGeom>
                <a:avLst/>
                <a:gdLst/>
                <a:ahLst/>
                <a:cxnLst>
                  <a:cxn ang="0">
                    <a:pos x="wd2" y="hd2"/>
                  </a:cxn>
                  <a:cxn ang="5400000">
                    <a:pos x="wd2" y="hd2"/>
                  </a:cxn>
                  <a:cxn ang="10800000">
                    <a:pos x="wd2" y="hd2"/>
                  </a:cxn>
                  <a:cxn ang="16200000">
                    <a:pos x="wd2" y="hd2"/>
                  </a:cxn>
                </a:cxnLst>
                <a:rect l="0" t="0" r="r" b="b"/>
                <a:pathLst>
                  <a:path w="21600" h="21600" extrusionOk="0">
                    <a:moveTo>
                      <a:pt x="14040" y="0"/>
                    </a:moveTo>
                    <a:lnTo>
                      <a:pt x="14040" y="1080"/>
                    </a:lnTo>
                    <a:lnTo>
                      <a:pt x="18900" y="1080"/>
                    </a:lnTo>
                    <a:lnTo>
                      <a:pt x="18900" y="2700"/>
                    </a:lnTo>
                    <a:lnTo>
                      <a:pt x="20520" y="2700"/>
                    </a:lnTo>
                    <a:lnTo>
                      <a:pt x="20520" y="3780"/>
                    </a:lnTo>
                    <a:lnTo>
                      <a:pt x="21600" y="3780"/>
                    </a:lnTo>
                    <a:lnTo>
                      <a:pt x="21600" y="5400"/>
                    </a:lnTo>
                    <a:lnTo>
                      <a:pt x="20520" y="5400"/>
                    </a:lnTo>
                    <a:lnTo>
                      <a:pt x="20520" y="7560"/>
                    </a:lnTo>
                    <a:lnTo>
                      <a:pt x="18900" y="7560"/>
                    </a:lnTo>
                    <a:lnTo>
                      <a:pt x="18900" y="9180"/>
                    </a:lnTo>
                    <a:lnTo>
                      <a:pt x="17820" y="9180"/>
                    </a:lnTo>
                    <a:lnTo>
                      <a:pt x="17820" y="7560"/>
                    </a:lnTo>
                    <a:lnTo>
                      <a:pt x="16740" y="7560"/>
                    </a:lnTo>
                    <a:lnTo>
                      <a:pt x="16740" y="9180"/>
                    </a:lnTo>
                    <a:lnTo>
                      <a:pt x="15120" y="9180"/>
                    </a:lnTo>
                    <a:lnTo>
                      <a:pt x="15120" y="10260"/>
                    </a:lnTo>
                    <a:lnTo>
                      <a:pt x="16740" y="10260"/>
                    </a:lnTo>
                    <a:lnTo>
                      <a:pt x="16740" y="9180"/>
                    </a:lnTo>
                    <a:lnTo>
                      <a:pt x="16740" y="10260"/>
                    </a:lnTo>
                    <a:lnTo>
                      <a:pt x="17820" y="10260"/>
                    </a:lnTo>
                    <a:lnTo>
                      <a:pt x="17820" y="14040"/>
                    </a:lnTo>
                    <a:lnTo>
                      <a:pt x="18900" y="14040"/>
                    </a:lnTo>
                    <a:lnTo>
                      <a:pt x="18900" y="16740"/>
                    </a:lnTo>
                    <a:lnTo>
                      <a:pt x="20520" y="16740"/>
                    </a:lnTo>
                    <a:lnTo>
                      <a:pt x="20520" y="19440"/>
                    </a:lnTo>
                    <a:lnTo>
                      <a:pt x="21600" y="19440"/>
                    </a:lnTo>
                    <a:lnTo>
                      <a:pt x="21600" y="21600"/>
                    </a:lnTo>
                    <a:lnTo>
                      <a:pt x="12420" y="21600"/>
                    </a:lnTo>
                    <a:lnTo>
                      <a:pt x="12420" y="20520"/>
                    </a:lnTo>
                    <a:lnTo>
                      <a:pt x="11340" y="20520"/>
                    </a:lnTo>
                    <a:lnTo>
                      <a:pt x="11340" y="16740"/>
                    </a:lnTo>
                    <a:lnTo>
                      <a:pt x="10260" y="16740"/>
                    </a:lnTo>
                    <a:lnTo>
                      <a:pt x="10260" y="15660"/>
                    </a:lnTo>
                    <a:lnTo>
                      <a:pt x="8640" y="15660"/>
                    </a:lnTo>
                    <a:lnTo>
                      <a:pt x="8640" y="14040"/>
                    </a:lnTo>
                    <a:lnTo>
                      <a:pt x="0" y="14040"/>
                    </a:lnTo>
                    <a:lnTo>
                      <a:pt x="0" y="12960"/>
                    </a:lnTo>
                    <a:lnTo>
                      <a:pt x="1080" y="12960"/>
                    </a:lnTo>
                    <a:lnTo>
                      <a:pt x="1080" y="11340"/>
                    </a:lnTo>
                    <a:lnTo>
                      <a:pt x="2700" y="11340"/>
                    </a:lnTo>
                    <a:lnTo>
                      <a:pt x="2700" y="9180"/>
                    </a:lnTo>
                    <a:lnTo>
                      <a:pt x="3780" y="9180"/>
                    </a:lnTo>
                    <a:lnTo>
                      <a:pt x="3780" y="6480"/>
                    </a:lnTo>
                    <a:lnTo>
                      <a:pt x="4860" y="6480"/>
                    </a:lnTo>
                    <a:lnTo>
                      <a:pt x="4860" y="3780"/>
                    </a:lnTo>
                    <a:lnTo>
                      <a:pt x="6480" y="3780"/>
                    </a:lnTo>
                    <a:lnTo>
                      <a:pt x="6480" y="1080"/>
                    </a:lnTo>
                    <a:lnTo>
                      <a:pt x="8640" y="1080"/>
                    </a:lnTo>
                    <a:lnTo>
                      <a:pt x="8640" y="0"/>
                    </a:lnTo>
                    <a:lnTo>
                      <a:pt x="1404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3" name="Shape 260">
                <a:extLst>
                  <a:ext uri="{FF2B5EF4-FFF2-40B4-BE49-F238E27FC236}">
                    <a16:creationId xmlns:a16="http://schemas.microsoft.com/office/drawing/2014/main" id="{0BDB0C7A-B66D-4552-AAF9-A07372499863}"/>
                  </a:ext>
                </a:extLst>
              </p:cNvPr>
              <p:cNvSpPr/>
              <p:nvPr/>
            </p:nvSpPr>
            <p:spPr>
              <a:xfrm>
                <a:off x="1751847" y="1165302"/>
                <a:ext cx="67412" cy="122665"/>
              </a:xfrm>
              <a:custGeom>
                <a:avLst/>
                <a:gdLst/>
                <a:ahLst/>
                <a:cxnLst>
                  <a:cxn ang="0">
                    <a:pos x="wd2" y="hd2"/>
                  </a:cxn>
                  <a:cxn ang="5400000">
                    <a:pos x="wd2" y="hd2"/>
                  </a:cxn>
                  <a:cxn ang="10800000">
                    <a:pos x="wd2" y="hd2"/>
                  </a:cxn>
                  <a:cxn ang="16200000">
                    <a:pos x="wd2" y="hd2"/>
                  </a:cxn>
                </a:cxnLst>
                <a:rect l="0" t="0" r="r" b="b"/>
                <a:pathLst>
                  <a:path w="21600" h="21600" extrusionOk="0">
                    <a:moveTo>
                      <a:pt x="13698" y="19326"/>
                    </a:moveTo>
                    <a:lnTo>
                      <a:pt x="13698" y="18947"/>
                    </a:lnTo>
                    <a:lnTo>
                      <a:pt x="12907" y="18947"/>
                    </a:lnTo>
                    <a:lnTo>
                      <a:pt x="13698" y="18947"/>
                    </a:lnTo>
                    <a:lnTo>
                      <a:pt x="13698" y="18568"/>
                    </a:lnTo>
                    <a:lnTo>
                      <a:pt x="12907" y="18568"/>
                    </a:lnTo>
                    <a:lnTo>
                      <a:pt x="12907" y="18947"/>
                    </a:lnTo>
                    <a:lnTo>
                      <a:pt x="11063" y="18947"/>
                    </a:lnTo>
                    <a:lnTo>
                      <a:pt x="11063" y="19895"/>
                    </a:lnTo>
                    <a:lnTo>
                      <a:pt x="9746" y="19895"/>
                    </a:lnTo>
                    <a:lnTo>
                      <a:pt x="9746" y="19326"/>
                    </a:lnTo>
                    <a:lnTo>
                      <a:pt x="9746" y="19895"/>
                    </a:lnTo>
                    <a:lnTo>
                      <a:pt x="9220" y="19895"/>
                    </a:lnTo>
                    <a:lnTo>
                      <a:pt x="9746" y="19895"/>
                    </a:lnTo>
                    <a:lnTo>
                      <a:pt x="9746" y="20274"/>
                    </a:lnTo>
                    <a:lnTo>
                      <a:pt x="9220" y="20274"/>
                    </a:lnTo>
                    <a:lnTo>
                      <a:pt x="9220" y="19895"/>
                    </a:lnTo>
                    <a:lnTo>
                      <a:pt x="8693" y="19895"/>
                    </a:lnTo>
                    <a:lnTo>
                      <a:pt x="8693" y="20653"/>
                    </a:lnTo>
                    <a:lnTo>
                      <a:pt x="7902" y="20653"/>
                    </a:lnTo>
                    <a:lnTo>
                      <a:pt x="7902" y="20274"/>
                    </a:lnTo>
                    <a:lnTo>
                      <a:pt x="7376" y="20274"/>
                    </a:lnTo>
                    <a:lnTo>
                      <a:pt x="7376" y="20653"/>
                    </a:lnTo>
                    <a:lnTo>
                      <a:pt x="5532" y="20653"/>
                    </a:lnTo>
                    <a:lnTo>
                      <a:pt x="5532" y="21600"/>
                    </a:lnTo>
                    <a:lnTo>
                      <a:pt x="3688" y="21600"/>
                    </a:lnTo>
                    <a:lnTo>
                      <a:pt x="3688" y="21221"/>
                    </a:lnTo>
                    <a:lnTo>
                      <a:pt x="4215" y="21221"/>
                    </a:lnTo>
                    <a:lnTo>
                      <a:pt x="3688" y="21221"/>
                    </a:lnTo>
                    <a:lnTo>
                      <a:pt x="3688" y="19895"/>
                    </a:lnTo>
                    <a:lnTo>
                      <a:pt x="2898" y="19895"/>
                    </a:lnTo>
                    <a:lnTo>
                      <a:pt x="2898" y="20653"/>
                    </a:lnTo>
                    <a:lnTo>
                      <a:pt x="1844" y="20653"/>
                    </a:lnTo>
                    <a:lnTo>
                      <a:pt x="1844" y="21221"/>
                    </a:lnTo>
                    <a:lnTo>
                      <a:pt x="527" y="21221"/>
                    </a:lnTo>
                    <a:lnTo>
                      <a:pt x="527" y="21600"/>
                    </a:lnTo>
                    <a:lnTo>
                      <a:pt x="0" y="21600"/>
                    </a:lnTo>
                    <a:lnTo>
                      <a:pt x="0" y="21221"/>
                    </a:lnTo>
                    <a:lnTo>
                      <a:pt x="527" y="21221"/>
                    </a:lnTo>
                    <a:lnTo>
                      <a:pt x="527" y="20274"/>
                    </a:lnTo>
                    <a:lnTo>
                      <a:pt x="1054" y="20274"/>
                    </a:lnTo>
                    <a:lnTo>
                      <a:pt x="1054" y="19895"/>
                    </a:lnTo>
                    <a:lnTo>
                      <a:pt x="527" y="19895"/>
                    </a:lnTo>
                    <a:lnTo>
                      <a:pt x="527" y="19326"/>
                    </a:lnTo>
                    <a:lnTo>
                      <a:pt x="0" y="19326"/>
                    </a:lnTo>
                    <a:lnTo>
                      <a:pt x="0" y="18947"/>
                    </a:lnTo>
                    <a:lnTo>
                      <a:pt x="527" y="18947"/>
                    </a:lnTo>
                    <a:lnTo>
                      <a:pt x="527" y="18000"/>
                    </a:lnTo>
                    <a:lnTo>
                      <a:pt x="1054" y="18000"/>
                    </a:lnTo>
                    <a:lnTo>
                      <a:pt x="1054" y="17621"/>
                    </a:lnTo>
                    <a:lnTo>
                      <a:pt x="1844" y="17621"/>
                    </a:lnTo>
                    <a:lnTo>
                      <a:pt x="1844" y="17053"/>
                    </a:lnTo>
                    <a:lnTo>
                      <a:pt x="1054" y="17053"/>
                    </a:lnTo>
                    <a:lnTo>
                      <a:pt x="1054" y="16674"/>
                    </a:lnTo>
                    <a:lnTo>
                      <a:pt x="1844" y="16674"/>
                    </a:lnTo>
                    <a:lnTo>
                      <a:pt x="1844" y="16295"/>
                    </a:lnTo>
                    <a:lnTo>
                      <a:pt x="1844" y="16674"/>
                    </a:lnTo>
                    <a:lnTo>
                      <a:pt x="2371" y="16674"/>
                    </a:lnTo>
                    <a:lnTo>
                      <a:pt x="2371" y="16295"/>
                    </a:lnTo>
                    <a:lnTo>
                      <a:pt x="2898" y="16295"/>
                    </a:lnTo>
                    <a:lnTo>
                      <a:pt x="2898" y="15347"/>
                    </a:lnTo>
                    <a:lnTo>
                      <a:pt x="3688" y="15347"/>
                    </a:lnTo>
                    <a:lnTo>
                      <a:pt x="3688" y="14021"/>
                    </a:lnTo>
                    <a:lnTo>
                      <a:pt x="4215" y="14021"/>
                    </a:lnTo>
                    <a:lnTo>
                      <a:pt x="4215" y="13642"/>
                    </a:lnTo>
                    <a:lnTo>
                      <a:pt x="5005" y="13642"/>
                    </a:lnTo>
                    <a:lnTo>
                      <a:pt x="5005" y="13074"/>
                    </a:lnTo>
                    <a:lnTo>
                      <a:pt x="3688" y="13074"/>
                    </a:lnTo>
                    <a:lnTo>
                      <a:pt x="3688" y="12695"/>
                    </a:lnTo>
                    <a:lnTo>
                      <a:pt x="4215" y="12695"/>
                    </a:lnTo>
                    <a:lnTo>
                      <a:pt x="4215" y="12126"/>
                    </a:lnTo>
                    <a:lnTo>
                      <a:pt x="3688" y="12126"/>
                    </a:lnTo>
                    <a:lnTo>
                      <a:pt x="3688" y="10800"/>
                    </a:lnTo>
                    <a:lnTo>
                      <a:pt x="2898" y="10800"/>
                    </a:lnTo>
                    <a:lnTo>
                      <a:pt x="2898" y="11368"/>
                    </a:lnTo>
                    <a:lnTo>
                      <a:pt x="2898" y="10800"/>
                    </a:lnTo>
                    <a:lnTo>
                      <a:pt x="2371" y="10800"/>
                    </a:lnTo>
                    <a:lnTo>
                      <a:pt x="2371" y="10421"/>
                    </a:lnTo>
                    <a:lnTo>
                      <a:pt x="2898" y="10421"/>
                    </a:lnTo>
                    <a:lnTo>
                      <a:pt x="2371" y="10421"/>
                    </a:lnTo>
                    <a:lnTo>
                      <a:pt x="2371" y="9474"/>
                    </a:lnTo>
                    <a:lnTo>
                      <a:pt x="1054" y="9474"/>
                    </a:lnTo>
                    <a:lnTo>
                      <a:pt x="1054" y="9095"/>
                    </a:lnTo>
                    <a:lnTo>
                      <a:pt x="1844" y="9095"/>
                    </a:lnTo>
                    <a:lnTo>
                      <a:pt x="1844" y="8147"/>
                    </a:lnTo>
                    <a:lnTo>
                      <a:pt x="2371" y="8147"/>
                    </a:lnTo>
                    <a:lnTo>
                      <a:pt x="2371" y="7768"/>
                    </a:lnTo>
                    <a:lnTo>
                      <a:pt x="2898" y="7768"/>
                    </a:lnTo>
                    <a:lnTo>
                      <a:pt x="2898" y="7200"/>
                    </a:lnTo>
                    <a:lnTo>
                      <a:pt x="4215" y="7200"/>
                    </a:lnTo>
                    <a:lnTo>
                      <a:pt x="4215" y="6821"/>
                    </a:lnTo>
                    <a:lnTo>
                      <a:pt x="2898" y="6821"/>
                    </a:lnTo>
                    <a:lnTo>
                      <a:pt x="2898" y="7200"/>
                    </a:lnTo>
                    <a:lnTo>
                      <a:pt x="2371" y="7200"/>
                    </a:lnTo>
                    <a:lnTo>
                      <a:pt x="2371" y="6821"/>
                    </a:lnTo>
                    <a:lnTo>
                      <a:pt x="1844" y="6821"/>
                    </a:lnTo>
                    <a:lnTo>
                      <a:pt x="1844" y="7768"/>
                    </a:lnTo>
                    <a:lnTo>
                      <a:pt x="527" y="7768"/>
                    </a:lnTo>
                    <a:lnTo>
                      <a:pt x="527" y="7200"/>
                    </a:lnTo>
                    <a:lnTo>
                      <a:pt x="1844" y="7200"/>
                    </a:lnTo>
                    <a:lnTo>
                      <a:pt x="1844" y="6821"/>
                    </a:lnTo>
                    <a:lnTo>
                      <a:pt x="1054" y="6821"/>
                    </a:lnTo>
                    <a:lnTo>
                      <a:pt x="1054" y="6442"/>
                    </a:lnTo>
                    <a:lnTo>
                      <a:pt x="1844" y="6442"/>
                    </a:lnTo>
                    <a:lnTo>
                      <a:pt x="1844" y="6821"/>
                    </a:lnTo>
                    <a:lnTo>
                      <a:pt x="2371" y="6821"/>
                    </a:lnTo>
                    <a:lnTo>
                      <a:pt x="2371" y="6442"/>
                    </a:lnTo>
                    <a:lnTo>
                      <a:pt x="2898" y="6442"/>
                    </a:lnTo>
                    <a:lnTo>
                      <a:pt x="2898" y="6821"/>
                    </a:lnTo>
                    <a:lnTo>
                      <a:pt x="3688" y="6821"/>
                    </a:lnTo>
                    <a:lnTo>
                      <a:pt x="3688" y="6442"/>
                    </a:lnTo>
                    <a:lnTo>
                      <a:pt x="5005" y="6442"/>
                    </a:lnTo>
                    <a:lnTo>
                      <a:pt x="5005" y="6821"/>
                    </a:lnTo>
                    <a:lnTo>
                      <a:pt x="5005" y="5874"/>
                    </a:lnTo>
                    <a:lnTo>
                      <a:pt x="4215" y="5874"/>
                    </a:lnTo>
                    <a:lnTo>
                      <a:pt x="4215" y="5495"/>
                    </a:lnTo>
                    <a:lnTo>
                      <a:pt x="3688" y="5495"/>
                    </a:lnTo>
                    <a:lnTo>
                      <a:pt x="3688" y="6442"/>
                    </a:lnTo>
                    <a:lnTo>
                      <a:pt x="2898" y="6442"/>
                    </a:lnTo>
                    <a:lnTo>
                      <a:pt x="2898" y="5495"/>
                    </a:lnTo>
                    <a:lnTo>
                      <a:pt x="2371" y="5495"/>
                    </a:lnTo>
                    <a:lnTo>
                      <a:pt x="2371" y="4926"/>
                    </a:lnTo>
                    <a:lnTo>
                      <a:pt x="1844" y="4926"/>
                    </a:lnTo>
                    <a:lnTo>
                      <a:pt x="1844" y="4168"/>
                    </a:lnTo>
                    <a:lnTo>
                      <a:pt x="2371" y="4168"/>
                    </a:lnTo>
                    <a:lnTo>
                      <a:pt x="2371" y="3600"/>
                    </a:lnTo>
                    <a:lnTo>
                      <a:pt x="3688" y="3600"/>
                    </a:lnTo>
                    <a:lnTo>
                      <a:pt x="3688" y="4168"/>
                    </a:lnTo>
                    <a:lnTo>
                      <a:pt x="5005" y="4168"/>
                    </a:lnTo>
                    <a:lnTo>
                      <a:pt x="5005" y="3221"/>
                    </a:lnTo>
                    <a:lnTo>
                      <a:pt x="5532" y="3221"/>
                    </a:lnTo>
                    <a:lnTo>
                      <a:pt x="5532" y="2842"/>
                    </a:lnTo>
                    <a:lnTo>
                      <a:pt x="6059" y="2842"/>
                    </a:lnTo>
                    <a:lnTo>
                      <a:pt x="6059" y="2274"/>
                    </a:lnTo>
                    <a:lnTo>
                      <a:pt x="6849" y="2274"/>
                    </a:lnTo>
                    <a:lnTo>
                      <a:pt x="6849" y="1895"/>
                    </a:lnTo>
                    <a:lnTo>
                      <a:pt x="7376" y="1895"/>
                    </a:lnTo>
                    <a:lnTo>
                      <a:pt x="7376" y="1516"/>
                    </a:lnTo>
                    <a:lnTo>
                      <a:pt x="12907" y="1516"/>
                    </a:lnTo>
                    <a:lnTo>
                      <a:pt x="12907" y="947"/>
                    </a:lnTo>
                    <a:lnTo>
                      <a:pt x="14224" y="947"/>
                    </a:lnTo>
                    <a:lnTo>
                      <a:pt x="14224" y="0"/>
                    </a:lnTo>
                    <a:lnTo>
                      <a:pt x="14751" y="0"/>
                    </a:lnTo>
                    <a:lnTo>
                      <a:pt x="14751" y="947"/>
                    </a:lnTo>
                    <a:lnTo>
                      <a:pt x="15541" y="947"/>
                    </a:lnTo>
                    <a:lnTo>
                      <a:pt x="15541" y="1895"/>
                    </a:lnTo>
                    <a:lnTo>
                      <a:pt x="16068" y="1895"/>
                    </a:lnTo>
                    <a:lnTo>
                      <a:pt x="16068" y="2842"/>
                    </a:lnTo>
                    <a:lnTo>
                      <a:pt x="16859" y="2842"/>
                    </a:lnTo>
                    <a:lnTo>
                      <a:pt x="16859" y="3221"/>
                    </a:lnTo>
                    <a:lnTo>
                      <a:pt x="17385" y="3221"/>
                    </a:lnTo>
                    <a:lnTo>
                      <a:pt x="17385" y="4168"/>
                    </a:lnTo>
                    <a:lnTo>
                      <a:pt x="17912" y="4168"/>
                    </a:lnTo>
                    <a:lnTo>
                      <a:pt x="17912" y="4547"/>
                    </a:lnTo>
                    <a:lnTo>
                      <a:pt x="18702" y="4547"/>
                    </a:lnTo>
                    <a:lnTo>
                      <a:pt x="18702" y="4926"/>
                    </a:lnTo>
                    <a:lnTo>
                      <a:pt x="19229" y="4926"/>
                    </a:lnTo>
                    <a:lnTo>
                      <a:pt x="19229" y="5874"/>
                    </a:lnTo>
                    <a:lnTo>
                      <a:pt x="19756" y="5874"/>
                    </a:lnTo>
                    <a:lnTo>
                      <a:pt x="19756" y="7200"/>
                    </a:lnTo>
                    <a:lnTo>
                      <a:pt x="20546" y="7200"/>
                    </a:lnTo>
                    <a:lnTo>
                      <a:pt x="20546" y="8526"/>
                    </a:lnTo>
                    <a:lnTo>
                      <a:pt x="21073" y="8526"/>
                    </a:lnTo>
                    <a:lnTo>
                      <a:pt x="21073" y="9474"/>
                    </a:lnTo>
                    <a:lnTo>
                      <a:pt x="20546" y="9474"/>
                    </a:lnTo>
                    <a:lnTo>
                      <a:pt x="20546" y="12126"/>
                    </a:lnTo>
                    <a:lnTo>
                      <a:pt x="21600" y="12126"/>
                    </a:lnTo>
                    <a:lnTo>
                      <a:pt x="21600" y="12695"/>
                    </a:lnTo>
                    <a:lnTo>
                      <a:pt x="21073" y="12695"/>
                    </a:lnTo>
                    <a:lnTo>
                      <a:pt x="21073" y="14968"/>
                    </a:lnTo>
                    <a:lnTo>
                      <a:pt x="20546" y="14968"/>
                    </a:lnTo>
                    <a:lnTo>
                      <a:pt x="20546" y="15347"/>
                    </a:lnTo>
                    <a:lnTo>
                      <a:pt x="19756" y="15347"/>
                    </a:lnTo>
                    <a:lnTo>
                      <a:pt x="19756" y="16295"/>
                    </a:lnTo>
                    <a:lnTo>
                      <a:pt x="19229" y="16295"/>
                    </a:lnTo>
                    <a:lnTo>
                      <a:pt x="19229" y="17053"/>
                    </a:lnTo>
                    <a:lnTo>
                      <a:pt x="17912" y="17053"/>
                    </a:lnTo>
                    <a:lnTo>
                      <a:pt x="17912" y="17621"/>
                    </a:lnTo>
                    <a:lnTo>
                      <a:pt x="17912" y="17053"/>
                    </a:lnTo>
                    <a:lnTo>
                      <a:pt x="17385" y="17053"/>
                    </a:lnTo>
                    <a:lnTo>
                      <a:pt x="17385" y="17621"/>
                    </a:lnTo>
                    <a:lnTo>
                      <a:pt x="16859" y="17621"/>
                    </a:lnTo>
                    <a:lnTo>
                      <a:pt x="16859" y="17053"/>
                    </a:lnTo>
                    <a:lnTo>
                      <a:pt x="16859" y="18568"/>
                    </a:lnTo>
                    <a:lnTo>
                      <a:pt x="16068" y="18568"/>
                    </a:lnTo>
                    <a:lnTo>
                      <a:pt x="16068" y="19326"/>
                    </a:lnTo>
                    <a:lnTo>
                      <a:pt x="15541" y="19326"/>
                    </a:lnTo>
                    <a:lnTo>
                      <a:pt x="15541" y="18947"/>
                    </a:lnTo>
                    <a:lnTo>
                      <a:pt x="14751" y="18947"/>
                    </a:lnTo>
                    <a:lnTo>
                      <a:pt x="14751" y="19326"/>
                    </a:lnTo>
                    <a:lnTo>
                      <a:pt x="13698" y="1932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4" name="Shape 261">
                <a:extLst>
                  <a:ext uri="{FF2B5EF4-FFF2-40B4-BE49-F238E27FC236}">
                    <a16:creationId xmlns:a16="http://schemas.microsoft.com/office/drawing/2014/main" id="{73228AEA-8966-4CC5-9713-2217EC204F1F}"/>
                  </a:ext>
                </a:extLst>
              </p:cNvPr>
              <p:cNvSpPr/>
              <p:nvPr/>
            </p:nvSpPr>
            <p:spPr>
              <a:xfrm>
                <a:off x="1751847" y="1165302"/>
                <a:ext cx="67412" cy="122665"/>
              </a:xfrm>
              <a:custGeom>
                <a:avLst/>
                <a:gdLst/>
                <a:ahLst/>
                <a:cxnLst>
                  <a:cxn ang="0">
                    <a:pos x="wd2" y="hd2"/>
                  </a:cxn>
                  <a:cxn ang="5400000">
                    <a:pos x="wd2" y="hd2"/>
                  </a:cxn>
                  <a:cxn ang="10800000">
                    <a:pos x="wd2" y="hd2"/>
                  </a:cxn>
                  <a:cxn ang="16200000">
                    <a:pos x="wd2" y="hd2"/>
                  </a:cxn>
                </a:cxnLst>
                <a:rect l="0" t="0" r="r" b="b"/>
                <a:pathLst>
                  <a:path w="21600" h="21600" extrusionOk="0">
                    <a:moveTo>
                      <a:pt x="13698" y="19326"/>
                    </a:moveTo>
                    <a:lnTo>
                      <a:pt x="13698" y="18947"/>
                    </a:lnTo>
                    <a:lnTo>
                      <a:pt x="12907" y="18947"/>
                    </a:lnTo>
                    <a:lnTo>
                      <a:pt x="13698" y="18947"/>
                    </a:lnTo>
                    <a:lnTo>
                      <a:pt x="13698" y="18568"/>
                    </a:lnTo>
                    <a:lnTo>
                      <a:pt x="12907" y="18568"/>
                    </a:lnTo>
                    <a:lnTo>
                      <a:pt x="12907" y="18947"/>
                    </a:lnTo>
                    <a:lnTo>
                      <a:pt x="11063" y="18947"/>
                    </a:lnTo>
                    <a:lnTo>
                      <a:pt x="11063" y="19895"/>
                    </a:lnTo>
                    <a:lnTo>
                      <a:pt x="9746" y="19895"/>
                    </a:lnTo>
                    <a:lnTo>
                      <a:pt x="9746" y="19326"/>
                    </a:lnTo>
                    <a:lnTo>
                      <a:pt x="9746" y="19895"/>
                    </a:lnTo>
                    <a:lnTo>
                      <a:pt x="9220" y="19895"/>
                    </a:lnTo>
                    <a:lnTo>
                      <a:pt x="9746" y="19895"/>
                    </a:lnTo>
                    <a:lnTo>
                      <a:pt x="9746" y="20274"/>
                    </a:lnTo>
                    <a:lnTo>
                      <a:pt x="9220" y="20274"/>
                    </a:lnTo>
                    <a:lnTo>
                      <a:pt x="9220" y="19895"/>
                    </a:lnTo>
                    <a:lnTo>
                      <a:pt x="8693" y="19895"/>
                    </a:lnTo>
                    <a:lnTo>
                      <a:pt x="8693" y="20653"/>
                    </a:lnTo>
                    <a:lnTo>
                      <a:pt x="7902" y="20653"/>
                    </a:lnTo>
                    <a:lnTo>
                      <a:pt x="7902" y="20274"/>
                    </a:lnTo>
                    <a:lnTo>
                      <a:pt x="7376" y="20274"/>
                    </a:lnTo>
                    <a:lnTo>
                      <a:pt x="7376" y="20653"/>
                    </a:lnTo>
                    <a:lnTo>
                      <a:pt x="5532" y="20653"/>
                    </a:lnTo>
                    <a:lnTo>
                      <a:pt x="5532" y="21600"/>
                    </a:lnTo>
                    <a:lnTo>
                      <a:pt x="3688" y="21600"/>
                    </a:lnTo>
                    <a:lnTo>
                      <a:pt x="3688" y="21221"/>
                    </a:lnTo>
                    <a:lnTo>
                      <a:pt x="4215" y="21221"/>
                    </a:lnTo>
                    <a:lnTo>
                      <a:pt x="3688" y="21221"/>
                    </a:lnTo>
                    <a:lnTo>
                      <a:pt x="3688" y="19895"/>
                    </a:lnTo>
                    <a:lnTo>
                      <a:pt x="2898" y="19895"/>
                    </a:lnTo>
                    <a:lnTo>
                      <a:pt x="2898" y="20653"/>
                    </a:lnTo>
                    <a:lnTo>
                      <a:pt x="1844" y="20653"/>
                    </a:lnTo>
                    <a:lnTo>
                      <a:pt x="1844" y="21221"/>
                    </a:lnTo>
                    <a:lnTo>
                      <a:pt x="527" y="21221"/>
                    </a:lnTo>
                    <a:lnTo>
                      <a:pt x="527" y="21600"/>
                    </a:lnTo>
                    <a:lnTo>
                      <a:pt x="0" y="21600"/>
                    </a:lnTo>
                    <a:lnTo>
                      <a:pt x="0" y="21221"/>
                    </a:lnTo>
                    <a:lnTo>
                      <a:pt x="527" y="21221"/>
                    </a:lnTo>
                    <a:lnTo>
                      <a:pt x="527" y="20274"/>
                    </a:lnTo>
                    <a:lnTo>
                      <a:pt x="1054" y="20274"/>
                    </a:lnTo>
                    <a:lnTo>
                      <a:pt x="1054" y="19895"/>
                    </a:lnTo>
                    <a:lnTo>
                      <a:pt x="527" y="19895"/>
                    </a:lnTo>
                    <a:lnTo>
                      <a:pt x="527" y="19326"/>
                    </a:lnTo>
                    <a:lnTo>
                      <a:pt x="0" y="19326"/>
                    </a:lnTo>
                    <a:lnTo>
                      <a:pt x="0" y="18947"/>
                    </a:lnTo>
                    <a:lnTo>
                      <a:pt x="527" y="18947"/>
                    </a:lnTo>
                    <a:lnTo>
                      <a:pt x="527" y="18000"/>
                    </a:lnTo>
                    <a:lnTo>
                      <a:pt x="1054" y="18000"/>
                    </a:lnTo>
                    <a:lnTo>
                      <a:pt x="1054" y="17621"/>
                    </a:lnTo>
                    <a:lnTo>
                      <a:pt x="1844" y="17621"/>
                    </a:lnTo>
                    <a:lnTo>
                      <a:pt x="1844" y="17053"/>
                    </a:lnTo>
                    <a:lnTo>
                      <a:pt x="1054" y="17053"/>
                    </a:lnTo>
                    <a:lnTo>
                      <a:pt x="1054" y="16674"/>
                    </a:lnTo>
                    <a:lnTo>
                      <a:pt x="1844" y="16674"/>
                    </a:lnTo>
                    <a:lnTo>
                      <a:pt x="1844" y="16295"/>
                    </a:lnTo>
                    <a:lnTo>
                      <a:pt x="1844" y="16674"/>
                    </a:lnTo>
                    <a:lnTo>
                      <a:pt x="2371" y="16674"/>
                    </a:lnTo>
                    <a:lnTo>
                      <a:pt x="2371" y="16295"/>
                    </a:lnTo>
                    <a:lnTo>
                      <a:pt x="2898" y="16295"/>
                    </a:lnTo>
                    <a:lnTo>
                      <a:pt x="2898" y="15347"/>
                    </a:lnTo>
                    <a:lnTo>
                      <a:pt x="3688" y="15347"/>
                    </a:lnTo>
                    <a:lnTo>
                      <a:pt x="3688" y="14021"/>
                    </a:lnTo>
                    <a:lnTo>
                      <a:pt x="4215" y="14021"/>
                    </a:lnTo>
                    <a:lnTo>
                      <a:pt x="4215" y="13642"/>
                    </a:lnTo>
                    <a:lnTo>
                      <a:pt x="5005" y="13642"/>
                    </a:lnTo>
                    <a:lnTo>
                      <a:pt x="5005" y="13074"/>
                    </a:lnTo>
                    <a:lnTo>
                      <a:pt x="3688" y="13074"/>
                    </a:lnTo>
                    <a:lnTo>
                      <a:pt x="3688" y="12695"/>
                    </a:lnTo>
                    <a:lnTo>
                      <a:pt x="4215" y="12695"/>
                    </a:lnTo>
                    <a:lnTo>
                      <a:pt x="4215" y="12126"/>
                    </a:lnTo>
                    <a:lnTo>
                      <a:pt x="3688" y="12126"/>
                    </a:lnTo>
                    <a:lnTo>
                      <a:pt x="3688" y="10800"/>
                    </a:lnTo>
                    <a:lnTo>
                      <a:pt x="2898" y="10800"/>
                    </a:lnTo>
                    <a:lnTo>
                      <a:pt x="2898" y="11368"/>
                    </a:lnTo>
                    <a:lnTo>
                      <a:pt x="2898" y="10800"/>
                    </a:lnTo>
                    <a:lnTo>
                      <a:pt x="2371" y="10800"/>
                    </a:lnTo>
                    <a:lnTo>
                      <a:pt x="2371" y="10421"/>
                    </a:lnTo>
                    <a:lnTo>
                      <a:pt x="2898" y="10421"/>
                    </a:lnTo>
                    <a:lnTo>
                      <a:pt x="2371" y="10421"/>
                    </a:lnTo>
                    <a:lnTo>
                      <a:pt x="2371" y="9474"/>
                    </a:lnTo>
                    <a:lnTo>
                      <a:pt x="1054" y="9474"/>
                    </a:lnTo>
                    <a:lnTo>
                      <a:pt x="1054" y="9095"/>
                    </a:lnTo>
                    <a:lnTo>
                      <a:pt x="1844" y="9095"/>
                    </a:lnTo>
                    <a:lnTo>
                      <a:pt x="1844" y="8147"/>
                    </a:lnTo>
                    <a:lnTo>
                      <a:pt x="2371" y="8147"/>
                    </a:lnTo>
                    <a:lnTo>
                      <a:pt x="2371" y="7768"/>
                    </a:lnTo>
                    <a:lnTo>
                      <a:pt x="2898" y="7768"/>
                    </a:lnTo>
                    <a:lnTo>
                      <a:pt x="2898" y="7200"/>
                    </a:lnTo>
                    <a:lnTo>
                      <a:pt x="4215" y="7200"/>
                    </a:lnTo>
                    <a:lnTo>
                      <a:pt x="4215" y="6821"/>
                    </a:lnTo>
                    <a:lnTo>
                      <a:pt x="2898" y="6821"/>
                    </a:lnTo>
                    <a:lnTo>
                      <a:pt x="2898" y="7200"/>
                    </a:lnTo>
                    <a:lnTo>
                      <a:pt x="2371" y="7200"/>
                    </a:lnTo>
                    <a:lnTo>
                      <a:pt x="2371" y="6821"/>
                    </a:lnTo>
                    <a:lnTo>
                      <a:pt x="1844" y="6821"/>
                    </a:lnTo>
                    <a:lnTo>
                      <a:pt x="1844" y="7768"/>
                    </a:lnTo>
                    <a:lnTo>
                      <a:pt x="527" y="7768"/>
                    </a:lnTo>
                    <a:lnTo>
                      <a:pt x="527" y="7200"/>
                    </a:lnTo>
                    <a:lnTo>
                      <a:pt x="1844" y="7200"/>
                    </a:lnTo>
                    <a:lnTo>
                      <a:pt x="1844" y="6821"/>
                    </a:lnTo>
                    <a:lnTo>
                      <a:pt x="1054" y="6821"/>
                    </a:lnTo>
                    <a:lnTo>
                      <a:pt x="1054" y="6442"/>
                    </a:lnTo>
                    <a:lnTo>
                      <a:pt x="1844" y="6442"/>
                    </a:lnTo>
                    <a:lnTo>
                      <a:pt x="1844" y="6821"/>
                    </a:lnTo>
                    <a:lnTo>
                      <a:pt x="2371" y="6821"/>
                    </a:lnTo>
                    <a:lnTo>
                      <a:pt x="2371" y="6442"/>
                    </a:lnTo>
                    <a:lnTo>
                      <a:pt x="2898" y="6442"/>
                    </a:lnTo>
                    <a:lnTo>
                      <a:pt x="2898" y="6821"/>
                    </a:lnTo>
                    <a:lnTo>
                      <a:pt x="3688" y="6821"/>
                    </a:lnTo>
                    <a:lnTo>
                      <a:pt x="3688" y="6442"/>
                    </a:lnTo>
                    <a:lnTo>
                      <a:pt x="5005" y="6442"/>
                    </a:lnTo>
                    <a:lnTo>
                      <a:pt x="5005" y="6821"/>
                    </a:lnTo>
                    <a:lnTo>
                      <a:pt x="5005" y="5874"/>
                    </a:lnTo>
                    <a:lnTo>
                      <a:pt x="4215" y="5874"/>
                    </a:lnTo>
                    <a:lnTo>
                      <a:pt x="4215" y="5495"/>
                    </a:lnTo>
                    <a:lnTo>
                      <a:pt x="3688" y="5495"/>
                    </a:lnTo>
                    <a:lnTo>
                      <a:pt x="3688" y="6442"/>
                    </a:lnTo>
                    <a:lnTo>
                      <a:pt x="2898" y="6442"/>
                    </a:lnTo>
                    <a:lnTo>
                      <a:pt x="2898" y="5495"/>
                    </a:lnTo>
                    <a:lnTo>
                      <a:pt x="2371" y="5495"/>
                    </a:lnTo>
                    <a:lnTo>
                      <a:pt x="2371" y="4926"/>
                    </a:lnTo>
                    <a:lnTo>
                      <a:pt x="1844" y="4926"/>
                    </a:lnTo>
                    <a:lnTo>
                      <a:pt x="1844" y="4168"/>
                    </a:lnTo>
                    <a:lnTo>
                      <a:pt x="2371" y="4168"/>
                    </a:lnTo>
                    <a:lnTo>
                      <a:pt x="2371" y="3600"/>
                    </a:lnTo>
                    <a:lnTo>
                      <a:pt x="3688" y="3600"/>
                    </a:lnTo>
                    <a:lnTo>
                      <a:pt x="3688" y="4168"/>
                    </a:lnTo>
                    <a:lnTo>
                      <a:pt x="5005" y="4168"/>
                    </a:lnTo>
                    <a:lnTo>
                      <a:pt x="5005" y="3221"/>
                    </a:lnTo>
                    <a:lnTo>
                      <a:pt x="5532" y="3221"/>
                    </a:lnTo>
                    <a:lnTo>
                      <a:pt x="5532" y="2842"/>
                    </a:lnTo>
                    <a:lnTo>
                      <a:pt x="6059" y="2842"/>
                    </a:lnTo>
                    <a:lnTo>
                      <a:pt x="6059" y="2274"/>
                    </a:lnTo>
                    <a:lnTo>
                      <a:pt x="6849" y="2274"/>
                    </a:lnTo>
                    <a:lnTo>
                      <a:pt x="6849" y="1895"/>
                    </a:lnTo>
                    <a:lnTo>
                      <a:pt x="7376" y="1895"/>
                    </a:lnTo>
                    <a:lnTo>
                      <a:pt x="7376" y="1516"/>
                    </a:lnTo>
                    <a:lnTo>
                      <a:pt x="12907" y="1516"/>
                    </a:lnTo>
                    <a:lnTo>
                      <a:pt x="12907" y="947"/>
                    </a:lnTo>
                    <a:lnTo>
                      <a:pt x="14224" y="947"/>
                    </a:lnTo>
                    <a:lnTo>
                      <a:pt x="14224" y="0"/>
                    </a:lnTo>
                    <a:lnTo>
                      <a:pt x="14751" y="0"/>
                    </a:lnTo>
                    <a:lnTo>
                      <a:pt x="14751" y="947"/>
                    </a:lnTo>
                    <a:lnTo>
                      <a:pt x="15541" y="947"/>
                    </a:lnTo>
                    <a:lnTo>
                      <a:pt x="15541" y="1895"/>
                    </a:lnTo>
                    <a:lnTo>
                      <a:pt x="16068" y="1895"/>
                    </a:lnTo>
                    <a:lnTo>
                      <a:pt x="16068" y="2842"/>
                    </a:lnTo>
                    <a:lnTo>
                      <a:pt x="16859" y="2842"/>
                    </a:lnTo>
                    <a:lnTo>
                      <a:pt x="16859" y="3221"/>
                    </a:lnTo>
                    <a:lnTo>
                      <a:pt x="17385" y="3221"/>
                    </a:lnTo>
                    <a:lnTo>
                      <a:pt x="17385" y="4168"/>
                    </a:lnTo>
                    <a:lnTo>
                      <a:pt x="17912" y="4168"/>
                    </a:lnTo>
                    <a:lnTo>
                      <a:pt x="17912" y="4547"/>
                    </a:lnTo>
                    <a:lnTo>
                      <a:pt x="18702" y="4547"/>
                    </a:lnTo>
                    <a:lnTo>
                      <a:pt x="18702" y="4926"/>
                    </a:lnTo>
                    <a:lnTo>
                      <a:pt x="19229" y="4926"/>
                    </a:lnTo>
                    <a:lnTo>
                      <a:pt x="19229" y="5874"/>
                    </a:lnTo>
                    <a:lnTo>
                      <a:pt x="19756" y="5874"/>
                    </a:lnTo>
                    <a:lnTo>
                      <a:pt x="19756" y="7200"/>
                    </a:lnTo>
                    <a:lnTo>
                      <a:pt x="20546" y="7200"/>
                    </a:lnTo>
                    <a:lnTo>
                      <a:pt x="20546" y="8526"/>
                    </a:lnTo>
                    <a:lnTo>
                      <a:pt x="21073" y="8526"/>
                    </a:lnTo>
                    <a:lnTo>
                      <a:pt x="21073" y="9474"/>
                    </a:lnTo>
                    <a:lnTo>
                      <a:pt x="20546" y="9474"/>
                    </a:lnTo>
                    <a:lnTo>
                      <a:pt x="20546" y="12126"/>
                    </a:lnTo>
                    <a:lnTo>
                      <a:pt x="21600" y="12126"/>
                    </a:lnTo>
                    <a:lnTo>
                      <a:pt x="21600" y="12695"/>
                    </a:lnTo>
                    <a:lnTo>
                      <a:pt x="21073" y="12695"/>
                    </a:lnTo>
                    <a:lnTo>
                      <a:pt x="21073" y="14968"/>
                    </a:lnTo>
                    <a:lnTo>
                      <a:pt x="20546" y="14968"/>
                    </a:lnTo>
                    <a:lnTo>
                      <a:pt x="20546" y="15347"/>
                    </a:lnTo>
                    <a:lnTo>
                      <a:pt x="19756" y="15347"/>
                    </a:lnTo>
                    <a:lnTo>
                      <a:pt x="19756" y="16295"/>
                    </a:lnTo>
                    <a:lnTo>
                      <a:pt x="19229" y="16295"/>
                    </a:lnTo>
                    <a:lnTo>
                      <a:pt x="19229" y="17053"/>
                    </a:lnTo>
                    <a:lnTo>
                      <a:pt x="17912" y="17053"/>
                    </a:lnTo>
                    <a:lnTo>
                      <a:pt x="17912" y="17621"/>
                    </a:lnTo>
                    <a:lnTo>
                      <a:pt x="17912" y="17053"/>
                    </a:lnTo>
                    <a:lnTo>
                      <a:pt x="17385" y="17053"/>
                    </a:lnTo>
                    <a:lnTo>
                      <a:pt x="17385" y="17621"/>
                    </a:lnTo>
                    <a:lnTo>
                      <a:pt x="16859" y="17621"/>
                    </a:lnTo>
                    <a:lnTo>
                      <a:pt x="16859" y="17053"/>
                    </a:lnTo>
                    <a:lnTo>
                      <a:pt x="16859" y="18568"/>
                    </a:lnTo>
                    <a:lnTo>
                      <a:pt x="16068" y="18568"/>
                    </a:lnTo>
                    <a:lnTo>
                      <a:pt x="16068" y="19326"/>
                    </a:lnTo>
                    <a:lnTo>
                      <a:pt x="15541" y="19326"/>
                    </a:lnTo>
                    <a:lnTo>
                      <a:pt x="15541" y="18947"/>
                    </a:lnTo>
                    <a:lnTo>
                      <a:pt x="14751" y="18947"/>
                    </a:lnTo>
                    <a:lnTo>
                      <a:pt x="14751" y="19326"/>
                    </a:lnTo>
                    <a:lnTo>
                      <a:pt x="13698" y="1932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5" name="Shape 262">
                <a:extLst>
                  <a:ext uri="{FF2B5EF4-FFF2-40B4-BE49-F238E27FC236}">
                    <a16:creationId xmlns:a16="http://schemas.microsoft.com/office/drawing/2014/main" id="{7840B73D-2A1B-4224-B9BD-5B7E4C607D15}"/>
                  </a:ext>
                </a:extLst>
              </p:cNvPr>
              <p:cNvSpPr/>
              <p:nvPr/>
            </p:nvSpPr>
            <p:spPr>
              <a:xfrm>
                <a:off x="1336697" y="1820583"/>
                <a:ext cx="93719" cy="117286"/>
              </a:xfrm>
              <a:custGeom>
                <a:avLst/>
                <a:gdLst/>
                <a:ahLst/>
                <a:cxnLst>
                  <a:cxn ang="0">
                    <a:pos x="wd2" y="hd2"/>
                  </a:cxn>
                  <a:cxn ang="5400000">
                    <a:pos x="wd2" y="hd2"/>
                  </a:cxn>
                  <a:cxn ang="10800000">
                    <a:pos x="wd2" y="hd2"/>
                  </a:cxn>
                  <a:cxn ang="16200000">
                    <a:pos x="wd2" y="hd2"/>
                  </a:cxn>
                </a:cxnLst>
                <a:rect l="0" t="0" r="r" b="b"/>
                <a:pathLst>
                  <a:path w="21600" h="21600" extrusionOk="0">
                    <a:moveTo>
                      <a:pt x="16674" y="14664"/>
                    </a:moveTo>
                    <a:lnTo>
                      <a:pt x="16674" y="15061"/>
                    </a:lnTo>
                    <a:lnTo>
                      <a:pt x="16295" y="15061"/>
                    </a:lnTo>
                    <a:lnTo>
                      <a:pt x="16295" y="14664"/>
                    </a:lnTo>
                    <a:lnTo>
                      <a:pt x="15347" y="14664"/>
                    </a:lnTo>
                    <a:lnTo>
                      <a:pt x="15347" y="14268"/>
                    </a:lnTo>
                    <a:lnTo>
                      <a:pt x="15347" y="14664"/>
                    </a:lnTo>
                    <a:lnTo>
                      <a:pt x="14968" y="14664"/>
                    </a:lnTo>
                    <a:lnTo>
                      <a:pt x="14968" y="15061"/>
                    </a:lnTo>
                    <a:lnTo>
                      <a:pt x="14400" y="15061"/>
                    </a:lnTo>
                    <a:lnTo>
                      <a:pt x="14400" y="17042"/>
                    </a:lnTo>
                    <a:lnTo>
                      <a:pt x="14968" y="17042"/>
                    </a:lnTo>
                    <a:lnTo>
                      <a:pt x="14968" y="17439"/>
                    </a:lnTo>
                    <a:lnTo>
                      <a:pt x="15347" y="17439"/>
                    </a:lnTo>
                    <a:lnTo>
                      <a:pt x="15347" y="18033"/>
                    </a:lnTo>
                    <a:lnTo>
                      <a:pt x="15726" y="18033"/>
                    </a:lnTo>
                    <a:lnTo>
                      <a:pt x="15726" y="19420"/>
                    </a:lnTo>
                    <a:lnTo>
                      <a:pt x="14968" y="19420"/>
                    </a:lnTo>
                    <a:lnTo>
                      <a:pt x="14968" y="18826"/>
                    </a:lnTo>
                    <a:lnTo>
                      <a:pt x="14968" y="19420"/>
                    </a:lnTo>
                    <a:lnTo>
                      <a:pt x="14400" y="19420"/>
                    </a:lnTo>
                    <a:lnTo>
                      <a:pt x="14400" y="18429"/>
                    </a:lnTo>
                    <a:lnTo>
                      <a:pt x="12695" y="18429"/>
                    </a:lnTo>
                    <a:lnTo>
                      <a:pt x="12695" y="18826"/>
                    </a:lnTo>
                    <a:lnTo>
                      <a:pt x="11368" y="18826"/>
                    </a:lnTo>
                    <a:lnTo>
                      <a:pt x="11368" y="18429"/>
                    </a:lnTo>
                    <a:lnTo>
                      <a:pt x="11368" y="19817"/>
                    </a:lnTo>
                    <a:lnTo>
                      <a:pt x="10800" y="19817"/>
                    </a:lnTo>
                    <a:lnTo>
                      <a:pt x="10800" y="20213"/>
                    </a:lnTo>
                    <a:lnTo>
                      <a:pt x="10421" y="20213"/>
                    </a:lnTo>
                    <a:lnTo>
                      <a:pt x="10421" y="20807"/>
                    </a:lnTo>
                    <a:lnTo>
                      <a:pt x="9095" y="20807"/>
                    </a:lnTo>
                    <a:lnTo>
                      <a:pt x="9095" y="21204"/>
                    </a:lnTo>
                    <a:lnTo>
                      <a:pt x="7768" y="21204"/>
                    </a:lnTo>
                    <a:lnTo>
                      <a:pt x="7768" y="20807"/>
                    </a:lnTo>
                    <a:lnTo>
                      <a:pt x="6821" y="20807"/>
                    </a:lnTo>
                    <a:lnTo>
                      <a:pt x="6821" y="20213"/>
                    </a:lnTo>
                    <a:lnTo>
                      <a:pt x="6442" y="20213"/>
                    </a:lnTo>
                    <a:lnTo>
                      <a:pt x="6442" y="21600"/>
                    </a:lnTo>
                    <a:lnTo>
                      <a:pt x="5874" y="21600"/>
                    </a:lnTo>
                    <a:lnTo>
                      <a:pt x="5874" y="21204"/>
                    </a:lnTo>
                    <a:lnTo>
                      <a:pt x="5116" y="21204"/>
                    </a:lnTo>
                    <a:lnTo>
                      <a:pt x="5116" y="20213"/>
                    </a:lnTo>
                    <a:lnTo>
                      <a:pt x="4168" y="20213"/>
                    </a:lnTo>
                    <a:lnTo>
                      <a:pt x="4168" y="20807"/>
                    </a:lnTo>
                    <a:lnTo>
                      <a:pt x="3600" y="20807"/>
                    </a:lnTo>
                    <a:lnTo>
                      <a:pt x="3600" y="19420"/>
                    </a:lnTo>
                    <a:lnTo>
                      <a:pt x="3221" y="19420"/>
                    </a:lnTo>
                    <a:lnTo>
                      <a:pt x="3221" y="18826"/>
                    </a:lnTo>
                    <a:lnTo>
                      <a:pt x="2842" y="18826"/>
                    </a:lnTo>
                    <a:lnTo>
                      <a:pt x="2842" y="18429"/>
                    </a:lnTo>
                    <a:lnTo>
                      <a:pt x="3221" y="18429"/>
                    </a:lnTo>
                    <a:lnTo>
                      <a:pt x="3221" y="17439"/>
                    </a:lnTo>
                    <a:lnTo>
                      <a:pt x="2842" y="17439"/>
                    </a:lnTo>
                    <a:lnTo>
                      <a:pt x="2842" y="15655"/>
                    </a:lnTo>
                    <a:lnTo>
                      <a:pt x="2274" y="15655"/>
                    </a:lnTo>
                    <a:lnTo>
                      <a:pt x="2274" y="13673"/>
                    </a:lnTo>
                    <a:lnTo>
                      <a:pt x="1895" y="13673"/>
                    </a:lnTo>
                    <a:lnTo>
                      <a:pt x="1895" y="12683"/>
                    </a:lnTo>
                    <a:lnTo>
                      <a:pt x="1516" y="12683"/>
                    </a:lnTo>
                    <a:lnTo>
                      <a:pt x="1516" y="11890"/>
                    </a:lnTo>
                    <a:lnTo>
                      <a:pt x="1895" y="11890"/>
                    </a:lnTo>
                    <a:lnTo>
                      <a:pt x="1895" y="10899"/>
                    </a:lnTo>
                    <a:lnTo>
                      <a:pt x="1516" y="10899"/>
                    </a:lnTo>
                    <a:lnTo>
                      <a:pt x="1516" y="9908"/>
                    </a:lnTo>
                    <a:lnTo>
                      <a:pt x="947" y="9908"/>
                    </a:lnTo>
                    <a:lnTo>
                      <a:pt x="947" y="8125"/>
                    </a:lnTo>
                    <a:lnTo>
                      <a:pt x="568" y="8125"/>
                    </a:lnTo>
                    <a:lnTo>
                      <a:pt x="568" y="7530"/>
                    </a:lnTo>
                    <a:lnTo>
                      <a:pt x="0" y="7530"/>
                    </a:lnTo>
                    <a:lnTo>
                      <a:pt x="0" y="5350"/>
                    </a:lnTo>
                    <a:lnTo>
                      <a:pt x="568" y="5350"/>
                    </a:lnTo>
                    <a:lnTo>
                      <a:pt x="568" y="5747"/>
                    </a:lnTo>
                    <a:lnTo>
                      <a:pt x="568" y="5350"/>
                    </a:lnTo>
                    <a:lnTo>
                      <a:pt x="947" y="5350"/>
                    </a:lnTo>
                    <a:lnTo>
                      <a:pt x="947" y="4756"/>
                    </a:lnTo>
                    <a:lnTo>
                      <a:pt x="1516" y="4756"/>
                    </a:lnTo>
                    <a:lnTo>
                      <a:pt x="1516" y="4360"/>
                    </a:lnTo>
                    <a:lnTo>
                      <a:pt x="1895" y="4360"/>
                    </a:lnTo>
                    <a:lnTo>
                      <a:pt x="1895" y="3369"/>
                    </a:lnTo>
                    <a:lnTo>
                      <a:pt x="2274" y="3369"/>
                    </a:lnTo>
                    <a:lnTo>
                      <a:pt x="2274" y="2378"/>
                    </a:lnTo>
                    <a:lnTo>
                      <a:pt x="2842" y="2378"/>
                    </a:lnTo>
                    <a:lnTo>
                      <a:pt x="2842" y="1982"/>
                    </a:lnTo>
                    <a:lnTo>
                      <a:pt x="3221" y="1982"/>
                    </a:lnTo>
                    <a:lnTo>
                      <a:pt x="3221" y="1585"/>
                    </a:lnTo>
                    <a:lnTo>
                      <a:pt x="5116" y="1585"/>
                    </a:lnTo>
                    <a:lnTo>
                      <a:pt x="5116" y="991"/>
                    </a:lnTo>
                    <a:lnTo>
                      <a:pt x="5874" y="991"/>
                    </a:lnTo>
                    <a:lnTo>
                      <a:pt x="5874" y="1585"/>
                    </a:lnTo>
                    <a:lnTo>
                      <a:pt x="9474" y="1585"/>
                    </a:lnTo>
                    <a:lnTo>
                      <a:pt x="9474" y="991"/>
                    </a:lnTo>
                    <a:lnTo>
                      <a:pt x="10421" y="991"/>
                    </a:lnTo>
                    <a:lnTo>
                      <a:pt x="10421" y="1585"/>
                    </a:lnTo>
                    <a:lnTo>
                      <a:pt x="10800" y="1585"/>
                    </a:lnTo>
                    <a:lnTo>
                      <a:pt x="10800" y="1982"/>
                    </a:lnTo>
                    <a:lnTo>
                      <a:pt x="11747" y="1982"/>
                    </a:lnTo>
                    <a:lnTo>
                      <a:pt x="11747" y="1585"/>
                    </a:lnTo>
                    <a:lnTo>
                      <a:pt x="11747" y="1982"/>
                    </a:lnTo>
                    <a:lnTo>
                      <a:pt x="12126" y="1982"/>
                    </a:lnTo>
                    <a:lnTo>
                      <a:pt x="12126" y="2378"/>
                    </a:lnTo>
                    <a:lnTo>
                      <a:pt x="12695" y="2378"/>
                    </a:lnTo>
                    <a:lnTo>
                      <a:pt x="12695" y="2972"/>
                    </a:lnTo>
                    <a:lnTo>
                      <a:pt x="12695" y="2378"/>
                    </a:lnTo>
                    <a:lnTo>
                      <a:pt x="13453" y="2378"/>
                    </a:lnTo>
                    <a:lnTo>
                      <a:pt x="13453" y="2972"/>
                    </a:lnTo>
                    <a:lnTo>
                      <a:pt x="14021" y="2972"/>
                    </a:lnTo>
                    <a:lnTo>
                      <a:pt x="14021" y="3369"/>
                    </a:lnTo>
                    <a:lnTo>
                      <a:pt x="14968" y="3369"/>
                    </a:lnTo>
                    <a:lnTo>
                      <a:pt x="14968" y="3765"/>
                    </a:lnTo>
                    <a:lnTo>
                      <a:pt x="15347" y="3765"/>
                    </a:lnTo>
                    <a:lnTo>
                      <a:pt x="15347" y="3369"/>
                    </a:lnTo>
                    <a:lnTo>
                      <a:pt x="15726" y="3369"/>
                    </a:lnTo>
                    <a:lnTo>
                      <a:pt x="15726" y="2972"/>
                    </a:lnTo>
                    <a:lnTo>
                      <a:pt x="15347" y="2972"/>
                    </a:lnTo>
                    <a:lnTo>
                      <a:pt x="15347" y="1982"/>
                    </a:lnTo>
                    <a:lnTo>
                      <a:pt x="14968" y="1982"/>
                    </a:lnTo>
                    <a:lnTo>
                      <a:pt x="14968" y="1585"/>
                    </a:lnTo>
                    <a:lnTo>
                      <a:pt x="16295" y="1585"/>
                    </a:lnTo>
                    <a:lnTo>
                      <a:pt x="16295" y="991"/>
                    </a:lnTo>
                    <a:lnTo>
                      <a:pt x="16674" y="991"/>
                    </a:lnTo>
                    <a:lnTo>
                      <a:pt x="16674" y="594"/>
                    </a:lnTo>
                    <a:lnTo>
                      <a:pt x="17053" y="594"/>
                    </a:lnTo>
                    <a:lnTo>
                      <a:pt x="17053" y="0"/>
                    </a:lnTo>
                    <a:lnTo>
                      <a:pt x="17053" y="594"/>
                    </a:lnTo>
                    <a:lnTo>
                      <a:pt x="17621" y="594"/>
                    </a:lnTo>
                    <a:lnTo>
                      <a:pt x="17621" y="991"/>
                    </a:lnTo>
                    <a:lnTo>
                      <a:pt x="18000" y="991"/>
                    </a:lnTo>
                    <a:lnTo>
                      <a:pt x="18000" y="1585"/>
                    </a:lnTo>
                    <a:lnTo>
                      <a:pt x="18568" y="1585"/>
                    </a:lnTo>
                    <a:lnTo>
                      <a:pt x="18568" y="1982"/>
                    </a:lnTo>
                    <a:lnTo>
                      <a:pt x="18568" y="1585"/>
                    </a:lnTo>
                    <a:lnTo>
                      <a:pt x="19326" y="1585"/>
                    </a:lnTo>
                    <a:lnTo>
                      <a:pt x="19326" y="991"/>
                    </a:lnTo>
                    <a:lnTo>
                      <a:pt x="19326" y="1585"/>
                    </a:lnTo>
                    <a:lnTo>
                      <a:pt x="19895" y="1585"/>
                    </a:lnTo>
                    <a:lnTo>
                      <a:pt x="19895" y="991"/>
                    </a:lnTo>
                    <a:lnTo>
                      <a:pt x="20274" y="991"/>
                    </a:lnTo>
                    <a:lnTo>
                      <a:pt x="20274" y="0"/>
                    </a:lnTo>
                    <a:lnTo>
                      <a:pt x="20653" y="0"/>
                    </a:lnTo>
                    <a:lnTo>
                      <a:pt x="20653" y="594"/>
                    </a:lnTo>
                    <a:lnTo>
                      <a:pt x="21221" y="594"/>
                    </a:lnTo>
                    <a:lnTo>
                      <a:pt x="21221" y="0"/>
                    </a:lnTo>
                    <a:lnTo>
                      <a:pt x="21221" y="1585"/>
                    </a:lnTo>
                    <a:lnTo>
                      <a:pt x="20653" y="1585"/>
                    </a:lnTo>
                    <a:lnTo>
                      <a:pt x="20653" y="2378"/>
                    </a:lnTo>
                    <a:lnTo>
                      <a:pt x="20274" y="2378"/>
                    </a:lnTo>
                    <a:lnTo>
                      <a:pt x="20274" y="2972"/>
                    </a:lnTo>
                    <a:lnTo>
                      <a:pt x="20653" y="2972"/>
                    </a:lnTo>
                    <a:lnTo>
                      <a:pt x="20653" y="3369"/>
                    </a:lnTo>
                    <a:lnTo>
                      <a:pt x="21221" y="3369"/>
                    </a:lnTo>
                    <a:lnTo>
                      <a:pt x="21221" y="4756"/>
                    </a:lnTo>
                    <a:lnTo>
                      <a:pt x="21600" y="4756"/>
                    </a:lnTo>
                    <a:lnTo>
                      <a:pt x="21600" y="7134"/>
                    </a:lnTo>
                    <a:lnTo>
                      <a:pt x="21221" y="7134"/>
                    </a:lnTo>
                    <a:lnTo>
                      <a:pt x="21221" y="9512"/>
                    </a:lnTo>
                    <a:lnTo>
                      <a:pt x="21600" y="9512"/>
                    </a:lnTo>
                    <a:lnTo>
                      <a:pt x="21600" y="11295"/>
                    </a:lnTo>
                    <a:lnTo>
                      <a:pt x="21221" y="11295"/>
                    </a:lnTo>
                    <a:lnTo>
                      <a:pt x="21221" y="11890"/>
                    </a:lnTo>
                    <a:lnTo>
                      <a:pt x="19895" y="11890"/>
                    </a:lnTo>
                    <a:lnTo>
                      <a:pt x="19895" y="12286"/>
                    </a:lnTo>
                    <a:lnTo>
                      <a:pt x="19326" y="12286"/>
                    </a:lnTo>
                    <a:lnTo>
                      <a:pt x="19326" y="12683"/>
                    </a:lnTo>
                    <a:lnTo>
                      <a:pt x="18568" y="12683"/>
                    </a:lnTo>
                    <a:lnTo>
                      <a:pt x="18568" y="13277"/>
                    </a:lnTo>
                    <a:lnTo>
                      <a:pt x="18000" y="13277"/>
                    </a:lnTo>
                    <a:lnTo>
                      <a:pt x="18000" y="13673"/>
                    </a:lnTo>
                    <a:lnTo>
                      <a:pt x="16674" y="13673"/>
                    </a:lnTo>
                    <a:lnTo>
                      <a:pt x="16674" y="14664"/>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6" name="Shape 263">
                <a:extLst>
                  <a:ext uri="{FF2B5EF4-FFF2-40B4-BE49-F238E27FC236}">
                    <a16:creationId xmlns:a16="http://schemas.microsoft.com/office/drawing/2014/main" id="{0E178084-F987-4B77-A1E0-15E6323699CD}"/>
                  </a:ext>
                </a:extLst>
              </p:cNvPr>
              <p:cNvSpPr/>
              <p:nvPr/>
            </p:nvSpPr>
            <p:spPr>
              <a:xfrm>
                <a:off x="1336697" y="1820583"/>
                <a:ext cx="93719" cy="117286"/>
              </a:xfrm>
              <a:custGeom>
                <a:avLst/>
                <a:gdLst/>
                <a:ahLst/>
                <a:cxnLst>
                  <a:cxn ang="0">
                    <a:pos x="wd2" y="hd2"/>
                  </a:cxn>
                  <a:cxn ang="5400000">
                    <a:pos x="wd2" y="hd2"/>
                  </a:cxn>
                  <a:cxn ang="10800000">
                    <a:pos x="wd2" y="hd2"/>
                  </a:cxn>
                  <a:cxn ang="16200000">
                    <a:pos x="wd2" y="hd2"/>
                  </a:cxn>
                </a:cxnLst>
                <a:rect l="0" t="0" r="r" b="b"/>
                <a:pathLst>
                  <a:path w="21600" h="21600" extrusionOk="0">
                    <a:moveTo>
                      <a:pt x="16674" y="14664"/>
                    </a:moveTo>
                    <a:lnTo>
                      <a:pt x="16674" y="15061"/>
                    </a:lnTo>
                    <a:lnTo>
                      <a:pt x="16295" y="15061"/>
                    </a:lnTo>
                    <a:lnTo>
                      <a:pt x="16295" y="14664"/>
                    </a:lnTo>
                    <a:lnTo>
                      <a:pt x="15347" y="14664"/>
                    </a:lnTo>
                    <a:lnTo>
                      <a:pt x="15347" y="14268"/>
                    </a:lnTo>
                    <a:lnTo>
                      <a:pt x="15347" y="14664"/>
                    </a:lnTo>
                    <a:lnTo>
                      <a:pt x="14968" y="14664"/>
                    </a:lnTo>
                    <a:lnTo>
                      <a:pt x="14968" y="15061"/>
                    </a:lnTo>
                    <a:lnTo>
                      <a:pt x="14400" y="15061"/>
                    </a:lnTo>
                    <a:lnTo>
                      <a:pt x="14400" y="17042"/>
                    </a:lnTo>
                    <a:lnTo>
                      <a:pt x="14968" y="17042"/>
                    </a:lnTo>
                    <a:lnTo>
                      <a:pt x="14968" y="17439"/>
                    </a:lnTo>
                    <a:lnTo>
                      <a:pt x="15347" y="17439"/>
                    </a:lnTo>
                    <a:lnTo>
                      <a:pt x="15347" y="18033"/>
                    </a:lnTo>
                    <a:lnTo>
                      <a:pt x="15726" y="18033"/>
                    </a:lnTo>
                    <a:lnTo>
                      <a:pt x="15726" y="19420"/>
                    </a:lnTo>
                    <a:lnTo>
                      <a:pt x="14968" y="19420"/>
                    </a:lnTo>
                    <a:lnTo>
                      <a:pt x="14968" y="18826"/>
                    </a:lnTo>
                    <a:lnTo>
                      <a:pt x="14968" y="19420"/>
                    </a:lnTo>
                    <a:lnTo>
                      <a:pt x="14400" y="19420"/>
                    </a:lnTo>
                    <a:lnTo>
                      <a:pt x="14400" y="18429"/>
                    </a:lnTo>
                    <a:lnTo>
                      <a:pt x="12695" y="18429"/>
                    </a:lnTo>
                    <a:lnTo>
                      <a:pt x="12695" y="18826"/>
                    </a:lnTo>
                    <a:lnTo>
                      <a:pt x="11368" y="18826"/>
                    </a:lnTo>
                    <a:lnTo>
                      <a:pt x="11368" y="18429"/>
                    </a:lnTo>
                    <a:lnTo>
                      <a:pt x="11368" y="19817"/>
                    </a:lnTo>
                    <a:lnTo>
                      <a:pt x="10800" y="19817"/>
                    </a:lnTo>
                    <a:lnTo>
                      <a:pt x="10800" y="20213"/>
                    </a:lnTo>
                    <a:lnTo>
                      <a:pt x="10421" y="20213"/>
                    </a:lnTo>
                    <a:lnTo>
                      <a:pt x="10421" y="20807"/>
                    </a:lnTo>
                    <a:lnTo>
                      <a:pt x="9095" y="20807"/>
                    </a:lnTo>
                    <a:lnTo>
                      <a:pt x="9095" y="21204"/>
                    </a:lnTo>
                    <a:lnTo>
                      <a:pt x="7768" y="21204"/>
                    </a:lnTo>
                    <a:lnTo>
                      <a:pt x="7768" y="20807"/>
                    </a:lnTo>
                    <a:lnTo>
                      <a:pt x="6821" y="20807"/>
                    </a:lnTo>
                    <a:lnTo>
                      <a:pt x="6821" y="20213"/>
                    </a:lnTo>
                    <a:lnTo>
                      <a:pt x="6442" y="20213"/>
                    </a:lnTo>
                    <a:lnTo>
                      <a:pt x="6442" y="21600"/>
                    </a:lnTo>
                    <a:lnTo>
                      <a:pt x="5874" y="21600"/>
                    </a:lnTo>
                    <a:lnTo>
                      <a:pt x="5874" y="21204"/>
                    </a:lnTo>
                    <a:lnTo>
                      <a:pt x="5116" y="21204"/>
                    </a:lnTo>
                    <a:lnTo>
                      <a:pt x="5116" y="20213"/>
                    </a:lnTo>
                    <a:lnTo>
                      <a:pt x="4168" y="20213"/>
                    </a:lnTo>
                    <a:lnTo>
                      <a:pt x="4168" y="20807"/>
                    </a:lnTo>
                    <a:lnTo>
                      <a:pt x="3600" y="20807"/>
                    </a:lnTo>
                    <a:lnTo>
                      <a:pt x="3600" y="19420"/>
                    </a:lnTo>
                    <a:lnTo>
                      <a:pt x="3221" y="19420"/>
                    </a:lnTo>
                    <a:lnTo>
                      <a:pt x="3221" y="18826"/>
                    </a:lnTo>
                    <a:lnTo>
                      <a:pt x="2842" y="18826"/>
                    </a:lnTo>
                    <a:lnTo>
                      <a:pt x="2842" y="18429"/>
                    </a:lnTo>
                    <a:lnTo>
                      <a:pt x="3221" y="18429"/>
                    </a:lnTo>
                    <a:lnTo>
                      <a:pt x="3221" y="17439"/>
                    </a:lnTo>
                    <a:lnTo>
                      <a:pt x="2842" y="17439"/>
                    </a:lnTo>
                    <a:lnTo>
                      <a:pt x="2842" y="15655"/>
                    </a:lnTo>
                    <a:lnTo>
                      <a:pt x="2274" y="15655"/>
                    </a:lnTo>
                    <a:lnTo>
                      <a:pt x="2274" y="13673"/>
                    </a:lnTo>
                    <a:lnTo>
                      <a:pt x="1895" y="13673"/>
                    </a:lnTo>
                    <a:lnTo>
                      <a:pt x="1895" y="12683"/>
                    </a:lnTo>
                    <a:lnTo>
                      <a:pt x="1516" y="12683"/>
                    </a:lnTo>
                    <a:lnTo>
                      <a:pt x="1516" y="11890"/>
                    </a:lnTo>
                    <a:lnTo>
                      <a:pt x="1895" y="11890"/>
                    </a:lnTo>
                    <a:lnTo>
                      <a:pt x="1895" y="10899"/>
                    </a:lnTo>
                    <a:lnTo>
                      <a:pt x="1516" y="10899"/>
                    </a:lnTo>
                    <a:lnTo>
                      <a:pt x="1516" y="9908"/>
                    </a:lnTo>
                    <a:lnTo>
                      <a:pt x="947" y="9908"/>
                    </a:lnTo>
                    <a:lnTo>
                      <a:pt x="947" y="8125"/>
                    </a:lnTo>
                    <a:lnTo>
                      <a:pt x="568" y="8125"/>
                    </a:lnTo>
                    <a:lnTo>
                      <a:pt x="568" y="7530"/>
                    </a:lnTo>
                    <a:lnTo>
                      <a:pt x="0" y="7530"/>
                    </a:lnTo>
                    <a:lnTo>
                      <a:pt x="0" y="5350"/>
                    </a:lnTo>
                    <a:lnTo>
                      <a:pt x="568" y="5350"/>
                    </a:lnTo>
                    <a:lnTo>
                      <a:pt x="568" y="5747"/>
                    </a:lnTo>
                    <a:lnTo>
                      <a:pt x="568" y="5350"/>
                    </a:lnTo>
                    <a:lnTo>
                      <a:pt x="947" y="5350"/>
                    </a:lnTo>
                    <a:lnTo>
                      <a:pt x="947" y="4756"/>
                    </a:lnTo>
                    <a:lnTo>
                      <a:pt x="1516" y="4756"/>
                    </a:lnTo>
                    <a:lnTo>
                      <a:pt x="1516" y="4360"/>
                    </a:lnTo>
                    <a:lnTo>
                      <a:pt x="1895" y="4360"/>
                    </a:lnTo>
                    <a:lnTo>
                      <a:pt x="1895" y="3369"/>
                    </a:lnTo>
                    <a:lnTo>
                      <a:pt x="2274" y="3369"/>
                    </a:lnTo>
                    <a:lnTo>
                      <a:pt x="2274" y="2378"/>
                    </a:lnTo>
                    <a:lnTo>
                      <a:pt x="2842" y="2378"/>
                    </a:lnTo>
                    <a:lnTo>
                      <a:pt x="2842" y="1982"/>
                    </a:lnTo>
                    <a:lnTo>
                      <a:pt x="3221" y="1982"/>
                    </a:lnTo>
                    <a:lnTo>
                      <a:pt x="3221" y="1585"/>
                    </a:lnTo>
                    <a:lnTo>
                      <a:pt x="5116" y="1585"/>
                    </a:lnTo>
                    <a:lnTo>
                      <a:pt x="5116" y="991"/>
                    </a:lnTo>
                    <a:lnTo>
                      <a:pt x="5874" y="991"/>
                    </a:lnTo>
                    <a:lnTo>
                      <a:pt x="5874" y="1585"/>
                    </a:lnTo>
                    <a:lnTo>
                      <a:pt x="9474" y="1585"/>
                    </a:lnTo>
                    <a:lnTo>
                      <a:pt x="9474" y="991"/>
                    </a:lnTo>
                    <a:lnTo>
                      <a:pt x="10421" y="991"/>
                    </a:lnTo>
                    <a:lnTo>
                      <a:pt x="10421" y="1585"/>
                    </a:lnTo>
                    <a:lnTo>
                      <a:pt x="10800" y="1585"/>
                    </a:lnTo>
                    <a:lnTo>
                      <a:pt x="10800" y="1982"/>
                    </a:lnTo>
                    <a:lnTo>
                      <a:pt x="11747" y="1982"/>
                    </a:lnTo>
                    <a:lnTo>
                      <a:pt x="11747" y="1585"/>
                    </a:lnTo>
                    <a:lnTo>
                      <a:pt x="11747" y="1982"/>
                    </a:lnTo>
                    <a:lnTo>
                      <a:pt x="12126" y="1982"/>
                    </a:lnTo>
                    <a:lnTo>
                      <a:pt x="12126" y="2378"/>
                    </a:lnTo>
                    <a:lnTo>
                      <a:pt x="12695" y="2378"/>
                    </a:lnTo>
                    <a:lnTo>
                      <a:pt x="12695" y="2972"/>
                    </a:lnTo>
                    <a:lnTo>
                      <a:pt x="12695" y="2378"/>
                    </a:lnTo>
                    <a:lnTo>
                      <a:pt x="13453" y="2378"/>
                    </a:lnTo>
                    <a:lnTo>
                      <a:pt x="13453" y="2972"/>
                    </a:lnTo>
                    <a:lnTo>
                      <a:pt x="14021" y="2972"/>
                    </a:lnTo>
                    <a:lnTo>
                      <a:pt x="14021" y="3369"/>
                    </a:lnTo>
                    <a:lnTo>
                      <a:pt x="14968" y="3369"/>
                    </a:lnTo>
                    <a:lnTo>
                      <a:pt x="14968" y="3765"/>
                    </a:lnTo>
                    <a:lnTo>
                      <a:pt x="15347" y="3765"/>
                    </a:lnTo>
                    <a:lnTo>
                      <a:pt x="15347" y="3369"/>
                    </a:lnTo>
                    <a:lnTo>
                      <a:pt x="15726" y="3369"/>
                    </a:lnTo>
                    <a:lnTo>
                      <a:pt x="15726" y="2972"/>
                    </a:lnTo>
                    <a:lnTo>
                      <a:pt x="15347" y="2972"/>
                    </a:lnTo>
                    <a:lnTo>
                      <a:pt x="15347" y="1982"/>
                    </a:lnTo>
                    <a:lnTo>
                      <a:pt x="14968" y="1982"/>
                    </a:lnTo>
                    <a:lnTo>
                      <a:pt x="14968" y="1585"/>
                    </a:lnTo>
                    <a:lnTo>
                      <a:pt x="16295" y="1585"/>
                    </a:lnTo>
                    <a:lnTo>
                      <a:pt x="16295" y="991"/>
                    </a:lnTo>
                    <a:lnTo>
                      <a:pt x="16674" y="991"/>
                    </a:lnTo>
                    <a:lnTo>
                      <a:pt x="16674" y="594"/>
                    </a:lnTo>
                    <a:lnTo>
                      <a:pt x="17053" y="594"/>
                    </a:lnTo>
                    <a:lnTo>
                      <a:pt x="17053" y="0"/>
                    </a:lnTo>
                    <a:lnTo>
                      <a:pt x="17053" y="594"/>
                    </a:lnTo>
                    <a:lnTo>
                      <a:pt x="17621" y="594"/>
                    </a:lnTo>
                    <a:lnTo>
                      <a:pt x="17621" y="991"/>
                    </a:lnTo>
                    <a:lnTo>
                      <a:pt x="18000" y="991"/>
                    </a:lnTo>
                    <a:lnTo>
                      <a:pt x="18000" y="1585"/>
                    </a:lnTo>
                    <a:lnTo>
                      <a:pt x="18568" y="1585"/>
                    </a:lnTo>
                    <a:lnTo>
                      <a:pt x="18568" y="1982"/>
                    </a:lnTo>
                    <a:lnTo>
                      <a:pt x="18568" y="1585"/>
                    </a:lnTo>
                    <a:lnTo>
                      <a:pt x="19326" y="1585"/>
                    </a:lnTo>
                    <a:lnTo>
                      <a:pt x="19326" y="991"/>
                    </a:lnTo>
                    <a:lnTo>
                      <a:pt x="19326" y="1585"/>
                    </a:lnTo>
                    <a:lnTo>
                      <a:pt x="19895" y="1585"/>
                    </a:lnTo>
                    <a:lnTo>
                      <a:pt x="19895" y="991"/>
                    </a:lnTo>
                    <a:lnTo>
                      <a:pt x="20274" y="991"/>
                    </a:lnTo>
                    <a:lnTo>
                      <a:pt x="20274" y="0"/>
                    </a:lnTo>
                    <a:lnTo>
                      <a:pt x="20653" y="0"/>
                    </a:lnTo>
                    <a:lnTo>
                      <a:pt x="20653" y="594"/>
                    </a:lnTo>
                    <a:lnTo>
                      <a:pt x="21221" y="594"/>
                    </a:lnTo>
                    <a:lnTo>
                      <a:pt x="21221" y="0"/>
                    </a:lnTo>
                    <a:lnTo>
                      <a:pt x="21221" y="1585"/>
                    </a:lnTo>
                    <a:lnTo>
                      <a:pt x="20653" y="1585"/>
                    </a:lnTo>
                    <a:lnTo>
                      <a:pt x="20653" y="2378"/>
                    </a:lnTo>
                    <a:lnTo>
                      <a:pt x="20274" y="2378"/>
                    </a:lnTo>
                    <a:lnTo>
                      <a:pt x="20274" y="2972"/>
                    </a:lnTo>
                    <a:lnTo>
                      <a:pt x="20653" y="2972"/>
                    </a:lnTo>
                    <a:lnTo>
                      <a:pt x="20653" y="3369"/>
                    </a:lnTo>
                    <a:lnTo>
                      <a:pt x="21221" y="3369"/>
                    </a:lnTo>
                    <a:lnTo>
                      <a:pt x="21221" y="4756"/>
                    </a:lnTo>
                    <a:lnTo>
                      <a:pt x="21600" y="4756"/>
                    </a:lnTo>
                    <a:lnTo>
                      <a:pt x="21600" y="7134"/>
                    </a:lnTo>
                    <a:lnTo>
                      <a:pt x="21221" y="7134"/>
                    </a:lnTo>
                    <a:lnTo>
                      <a:pt x="21221" y="9512"/>
                    </a:lnTo>
                    <a:lnTo>
                      <a:pt x="21600" y="9512"/>
                    </a:lnTo>
                    <a:lnTo>
                      <a:pt x="21600" y="11295"/>
                    </a:lnTo>
                    <a:lnTo>
                      <a:pt x="21221" y="11295"/>
                    </a:lnTo>
                    <a:lnTo>
                      <a:pt x="21221" y="11890"/>
                    </a:lnTo>
                    <a:lnTo>
                      <a:pt x="19895" y="11890"/>
                    </a:lnTo>
                    <a:lnTo>
                      <a:pt x="19895" y="12286"/>
                    </a:lnTo>
                    <a:lnTo>
                      <a:pt x="19326" y="12286"/>
                    </a:lnTo>
                    <a:lnTo>
                      <a:pt x="19326" y="12683"/>
                    </a:lnTo>
                    <a:lnTo>
                      <a:pt x="18568" y="12683"/>
                    </a:lnTo>
                    <a:lnTo>
                      <a:pt x="18568" y="13277"/>
                    </a:lnTo>
                    <a:lnTo>
                      <a:pt x="18000" y="13277"/>
                    </a:lnTo>
                    <a:lnTo>
                      <a:pt x="18000" y="13673"/>
                    </a:lnTo>
                    <a:lnTo>
                      <a:pt x="16674" y="13673"/>
                    </a:lnTo>
                    <a:lnTo>
                      <a:pt x="16674" y="14664"/>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7" name="Shape 264">
                <a:extLst>
                  <a:ext uri="{FF2B5EF4-FFF2-40B4-BE49-F238E27FC236}">
                    <a16:creationId xmlns:a16="http://schemas.microsoft.com/office/drawing/2014/main" id="{8A299535-B7FF-4106-A764-F67BB8E9F901}"/>
                  </a:ext>
                </a:extLst>
              </p:cNvPr>
              <p:cNvSpPr/>
              <p:nvPr/>
            </p:nvSpPr>
            <p:spPr>
              <a:xfrm>
                <a:off x="802574" y="11046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98" name="Shape 265">
                <a:extLst>
                  <a:ext uri="{FF2B5EF4-FFF2-40B4-BE49-F238E27FC236}">
                    <a16:creationId xmlns:a16="http://schemas.microsoft.com/office/drawing/2014/main" id="{3EC06CE6-E816-4F33-8168-41C05F035AA0}"/>
                  </a:ext>
                </a:extLst>
              </p:cNvPr>
              <p:cNvSpPr/>
              <p:nvPr/>
            </p:nvSpPr>
            <p:spPr>
              <a:xfrm>
                <a:off x="802574" y="11046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99" name="Shape 266">
                <a:extLst>
                  <a:ext uri="{FF2B5EF4-FFF2-40B4-BE49-F238E27FC236}">
                    <a16:creationId xmlns:a16="http://schemas.microsoft.com/office/drawing/2014/main" id="{F294F527-8C9D-4865-BDF2-E5B2D5327F84}"/>
                  </a:ext>
                </a:extLst>
              </p:cNvPr>
              <p:cNvSpPr/>
              <p:nvPr/>
            </p:nvSpPr>
            <p:spPr>
              <a:xfrm>
                <a:off x="753022" y="1038335"/>
                <a:ext cx="194835" cy="111905"/>
              </a:xfrm>
              <a:custGeom>
                <a:avLst/>
                <a:gdLst/>
                <a:ahLst/>
                <a:cxnLst>
                  <a:cxn ang="0">
                    <a:pos x="wd2" y="hd2"/>
                  </a:cxn>
                  <a:cxn ang="5400000">
                    <a:pos x="wd2" y="hd2"/>
                  </a:cxn>
                  <a:cxn ang="10800000">
                    <a:pos x="wd2" y="hd2"/>
                  </a:cxn>
                  <a:cxn ang="16200000">
                    <a:pos x="wd2" y="hd2"/>
                  </a:cxn>
                </a:cxnLst>
                <a:rect l="0" t="0" r="r" b="b"/>
                <a:pathLst>
                  <a:path w="21600" h="21600" extrusionOk="0">
                    <a:moveTo>
                      <a:pt x="6289" y="14331"/>
                    </a:moveTo>
                    <a:lnTo>
                      <a:pt x="6927" y="14331"/>
                    </a:lnTo>
                    <a:lnTo>
                      <a:pt x="6927" y="13292"/>
                    </a:lnTo>
                    <a:lnTo>
                      <a:pt x="7565" y="13292"/>
                    </a:lnTo>
                    <a:lnTo>
                      <a:pt x="7565" y="12877"/>
                    </a:lnTo>
                    <a:lnTo>
                      <a:pt x="6471" y="12877"/>
                    </a:lnTo>
                    <a:lnTo>
                      <a:pt x="6471" y="12254"/>
                    </a:lnTo>
                    <a:lnTo>
                      <a:pt x="6289" y="12254"/>
                    </a:lnTo>
                    <a:lnTo>
                      <a:pt x="6289" y="11838"/>
                    </a:lnTo>
                    <a:lnTo>
                      <a:pt x="5833" y="11838"/>
                    </a:lnTo>
                    <a:lnTo>
                      <a:pt x="5833" y="11215"/>
                    </a:lnTo>
                    <a:lnTo>
                      <a:pt x="5195" y="11215"/>
                    </a:lnTo>
                    <a:lnTo>
                      <a:pt x="5195" y="9762"/>
                    </a:lnTo>
                    <a:lnTo>
                      <a:pt x="5013" y="9762"/>
                    </a:lnTo>
                    <a:lnTo>
                      <a:pt x="5013" y="9346"/>
                    </a:lnTo>
                    <a:lnTo>
                      <a:pt x="4739" y="9346"/>
                    </a:lnTo>
                    <a:lnTo>
                      <a:pt x="4739" y="9762"/>
                    </a:lnTo>
                    <a:lnTo>
                      <a:pt x="4557" y="9762"/>
                    </a:lnTo>
                    <a:lnTo>
                      <a:pt x="4557" y="10385"/>
                    </a:lnTo>
                    <a:lnTo>
                      <a:pt x="4375" y="10385"/>
                    </a:lnTo>
                    <a:lnTo>
                      <a:pt x="4375" y="11215"/>
                    </a:lnTo>
                    <a:lnTo>
                      <a:pt x="3463" y="11215"/>
                    </a:lnTo>
                    <a:lnTo>
                      <a:pt x="3463" y="10800"/>
                    </a:lnTo>
                    <a:lnTo>
                      <a:pt x="3463" y="11215"/>
                    </a:lnTo>
                    <a:lnTo>
                      <a:pt x="3281" y="11215"/>
                    </a:lnTo>
                    <a:lnTo>
                      <a:pt x="3281" y="10800"/>
                    </a:lnTo>
                    <a:lnTo>
                      <a:pt x="3099" y="10800"/>
                    </a:lnTo>
                    <a:lnTo>
                      <a:pt x="3099" y="11215"/>
                    </a:lnTo>
                    <a:lnTo>
                      <a:pt x="3099" y="9762"/>
                    </a:lnTo>
                    <a:lnTo>
                      <a:pt x="2825" y="9762"/>
                    </a:lnTo>
                    <a:lnTo>
                      <a:pt x="2825" y="9346"/>
                    </a:lnTo>
                    <a:lnTo>
                      <a:pt x="2643" y="9346"/>
                    </a:lnTo>
                    <a:lnTo>
                      <a:pt x="2643" y="9762"/>
                    </a:lnTo>
                    <a:lnTo>
                      <a:pt x="2370" y="9762"/>
                    </a:lnTo>
                    <a:lnTo>
                      <a:pt x="2370" y="9346"/>
                    </a:lnTo>
                    <a:lnTo>
                      <a:pt x="1732" y="9346"/>
                    </a:lnTo>
                    <a:lnTo>
                      <a:pt x="1732" y="8931"/>
                    </a:lnTo>
                    <a:lnTo>
                      <a:pt x="2187" y="8931"/>
                    </a:lnTo>
                    <a:lnTo>
                      <a:pt x="2187" y="8308"/>
                    </a:lnTo>
                    <a:lnTo>
                      <a:pt x="2370" y="8308"/>
                    </a:lnTo>
                    <a:lnTo>
                      <a:pt x="2370" y="7892"/>
                    </a:lnTo>
                    <a:lnTo>
                      <a:pt x="2643" y="7892"/>
                    </a:lnTo>
                    <a:lnTo>
                      <a:pt x="2643" y="7269"/>
                    </a:lnTo>
                    <a:lnTo>
                      <a:pt x="3099" y="7269"/>
                    </a:lnTo>
                    <a:lnTo>
                      <a:pt x="3099" y="6438"/>
                    </a:lnTo>
                    <a:lnTo>
                      <a:pt x="3737" y="6438"/>
                    </a:lnTo>
                    <a:lnTo>
                      <a:pt x="3737" y="5815"/>
                    </a:lnTo>
                    <a:lnTo>
                      <a:pt x="3919" y="5815"/>
                    </a:lnTo>
                    <a:lnTo>
                      <a:pt x="3919" y="5400"/>
                    </a:lnTo>
                    <a:lnTo>
                      <a:pt x="3281" y="5400"/>
                    </a:lnTo>
                    <a:lnTo>
                      <a:pt x="3281" y="3946"/>
                    </a:lnTo>
                    <a:lnTo>
                      <a:pt x="3463" y="3946"/>
                    </a:lnTo>
                    <a:lnTo>
                      <a:pt x="3463" y="4362"/>
                    </a:lnTo>
                    <a:lnTo>
                      <a:pt x="3463" y="3531"/>
                    </a:lnTo>
                    <a:lnTo>
                      <a:pt x="3919" y="3531"/>
                    </a:lnTo>
                    <a:lnTo>
                      <a:pt x="3919" y="2492"/>
                    </a:lnTo>
                    <a:lnTo>
                      <a:pt x="4557" y="2492"/>
                    </a:lnTo>
                    <a:lnTo>
                      <a:pt x="4557" y="2908"/>
                    </a:lnTo>
                    <a:lnTo>
                      <a:pt x="4557" y="2492"/>
                    </a:lnTo>
                    <a:lnTo>
                      <a:pt x="5468" y="2492"/>
                    </a:lnTo>
                    <a:lnTo>
                      <a:pt x="5468" y="2908"/>
                    </a:lnTo>
                    <a:lnTo>
                      <a:pt x="6289" y="2908"/>
                    </a:lnTo>
                    <a:lnTo>
                      <a:pt x="6289" y="3531"/>
                    </a:lnTo>
                    <a:lnTo>
                      <a:pt x="6927" y="3531"/>
                    </a:lnTo>
                    <a:lnTo>
                      <a:pt x="6927" y="3946"/>
                    </a:lnTo>
                    <a:lnTo>
                      <a:pt x="7838" y="3946"/>
                    </a:lnTo>
                    <a:lnTo>
                      <a:pt x="7838" y="4362"/>
                    </a:lnTo>
                    <a:lnTo>
                      <a:pt x="8203" y="4362"/>
                    </a:lnTo>
                    <a:lnTo>
                      <a:pt x="8203" y="1454"/>
                    </a:lnTo>
                    <a:lnTo>
                      <a:pt x="8476" y="1454"/>
                    </a:lnTo>
                    <a:lnTo>
                      <a:pt x="8476" y="1038"/>
                    </a:lnTo>
                    <a:lnTo>
                      <a:pt x="9114" y="1038"/>
                    </a:lnTo>
                    <a:lnTo>
                      <a:pt x="9114" y="415"/>
                    </a:lnTo>
                    <a:lnTo>
                      <a:pt x="9570" y="415"/>
                    </a:lnTo>
                    <a:lnTo>
                      <a:pt x="9570" y="0"/>
                    </a:lnTo>
                    <a:lnTo>
                      <a:pt x="9934" y="0"/>
                    </a:lnTo>
                    <a:lnTo>
                      <a:pt x="9934" y="415"/>
                    </a:lnTo>
                    <a:lnTo>
                      <a:pt x="10390" y="415"/>
                    </a:lnTo>
                    <a:lnTo>
                      <a:pt x="10390" y="1038"/>
                    </a:lnTo>
                    <a:lnTo>
                      <a:pt x="10572" y="1038"/>
                    </a:lnTo>
                    <a:lnTo>
                      <a:pt x="10572" y="1454"/>
                    </a:lnTo>
                    <a:lnTo>
                      <a:pt x="11210" y="1454"/>
                    </a:lnTo>
                    <a:lnTo>
                      <a:pt x="11210" y="1869"/>
                    </a:lnTo>
                    <a:lnTo>
                      <a:pt x="11484" y="1869"/>
                    </a:lnTo>
                    <a:lnTo>
                      <a:pt x="11484" y="2492"/>
                    </a:lnTo>
                    <a:lnTo>
                      <a:pt x="11939" y="2492"/>
                    </a:lnTo>
                    <a:lnTo>
                      <a:pt x="11939" y="1869"/>
                    </a:lnTo>
                    <a:lnTo>
                      <a:pt x="11939" y="2492"/>
                    </a:lnTo>
                    <a:lnTo>
                      <a:pt x="12759" y="2492"/>
                    </a:lnTo>
                    <a:lnTo>
                      <a:pt x="12759" y="1869"/>
                    </a:lnTo>
                    <a:lnTo>
                      <a:pt x="12942" y="1869"/>
                    </a:lnTo>
                    <a:lnTo>
                      <a:pt x="12942" y="1454"/>
                    </a:lnTo>
                    <a:lnTo>
                      <a:pt x="13215" y="1454"/>
                    </a:lnTo>
                    <a:lnTo>
                      <a:pt x="13215" y="1869"/>
                    </a:lnTo>
                    <a:lnTo>
                      <a:pt x="14673" y="1869"/>
                    </a:lnTo>
                    <a:lnTo>
                      <a:pt x="14673" y="1454"/>
                    </a:lnTo>
                    <a:lnTo>
                      <a:pt x="15585" y="1454"/>
                    </a:lnTo>
                    <a:lnTo>
                      <a:pt x="15585" y="1869"/>
                    </a:lnTo>
                    <a:lnTo>
                      <a:pt x="16223" y="1869"/>
                    </a:lnTo>
                    <a:lnTo>
                      <a:pt x="16223" y="1454"/>
                    </a:lnTo>
                    <a:lnTo>
                      <a:pt x="16223" y="1869"/>
                    </a:lnTo>
                    <a:lnTo>
                      <a:pt x="17316" y="1869"/>
                    </a:lnTo>
                    <a:lnTo>
                      <a:pt x="17316" y="2492"/>
                    </a:lnTo>
                    <a:lnTo>
                      <a:pt x="17316" y="1869"/>
                    </a:lnTo>
                    <a:lnTo>
                      <a:pt x="18410" y="1869"/>
                    </a:lnTo>
                    <a:lnTo>
                      <a:pt x="18410" y="2492"/>
                    </a:lnTo>
                    <a:lnTo>
                      <a:pt x="19230" y="2492"/>
                    </a:lnTo>
                    <a:lnTo>
                      <a:pt x="19230" y="2908"/>
                    </a:lnTo>
                    <a:lnTo>
                      <a:pt x="19230" y="2492"/>
                    </a:lnTo>
                    <a:lnTo>
                      <a:pt x="19413" y="2492"/>
                    </a:lnTo>
                    <a:lnTo>
                      <a:pt x="19413" y="3531"/>
                    </a:lnTo>
                    <a:lnTo>
                      <a:pt x="19868" y="3531"/>
                    </a:lnTo>
                    <a:lnTo>
                      <a:pt x="19868" y="3946"/>
                    </a:lnTo>
                    <a:lnTo>
                      <a:pt x="20142" y="3946"/>
                    </a:lnTo>
                    <a:lnTo>
                      <a:pt x="20142" y="4362"/>
                    </a:lnTo>
                    <a:lnTo>
                      <a:pt x="20962" y="4362"/>
                    </a:lnTo>
                    <a:lnTo>
                      <a:pt x="20962" y="4985"/>
                    </a:lnTo>
                    <a:lnTo>
                      <a:pt x="21144" y="4985"/>
                    </a:lnTo>
                    <a:lnTo>
                      <a:pt x="21144" y="5400"/>
                    </a:lnTo>
                    <a:lnTo>
                      <a:pt x="21600" y="5400"/>
                    </a:lnTo>
                    <a:lnTo>
                      <a:pt x="21600" y="6438"/>
                    </a:lnTo>
                    <a:lnTo>
                      <a:pt x="20962" y="6438"/>
                    </a:lnTo>
                    <a:lnTo>
                      <a:pt x="20962" y="7269"/>
                    </a:lnTo>
                    <a:lnTo>
                      <a:pt x="20780" y="7269"/>
                    </a:lnTo>
                    <a:lnTo>
                      <a:pt x="20780" y="6854"/>
                    </a:lnTo>
                    <a:lnTo>
                      <a:pt x="20506" y="6854"/>
                    </a:lnTo>
                    <a:lnTo>
                      <a:pt x="20506" y="7892"/>
                    </a:lnTo>
                    <a:lnTo>
                      <a:pt x="20142" y="7892"/>
                    </a:lnTo>
                    <a:lnTo>
                      <a:pt x="20142" y="7269"/>
                    </a:lnTo>
                    <a:lnTo>
                      <a:pt x="19868" y="7269"/>
                    </a:lnTo>
                    <a:lnTo>
                      <a:pt x="19868" y="7892"/>
                    </a:lnTo>
                    <a:lnTo>
                      <a:pt x="19230" y="7892"/>
                    </a:lnTo>
                    <a:lnTo>
                      <a:pt x="19230" y="8308"/>
                    </a:lnTo>
                    <a:lnTo>
                      <a:pt x="19048" y="8308"/>
                    </a:lnTo>
                    <a:lnTo>
                      <a:pt x="19048" y="8931"/>
                    </a:lnTo>
                    <a:lnTo>
                      <a:pt x="18592" y="8931"/>
                    </a:lnTo>
                    <a:lnTo>
                      <a:pt x="18592" y="9346"/>
                    </a:lnTo>
                    <a:lnTo>
                      <a:pt x="18137" y="9346"/>
                    </a:lnTo>
                    <a:lnTo>
                      <a:pt x="18137" y="9762"/>
                    </a:lnTo>
                    <a:lnTo>
                      <a:pt x="17954" y="9762"/>
                    </a:lnTo>
                    <a:lnTo>
                      <a:pt x="17954" y="10800"/>
                    </a:lnTo>
                    <a:lnTo>
                      <a:pt x="17499" y="10800"/>
                    </a:lnTo>
                    <a:lnTo>
                      <a:pt x="17499" y="11215"/>
                    </a:lnTo>
                    <a:lnTo>
                      <a:pt x="17316" y="11215"/>
                    </a:lnTo>
                    <a:lnTo>
                      <a:pt x="17316" y="11838"/>
                    </a:lnTo>
                    <a:lnTo>
                      <a:pt x="17043" y="11838"/>
                    </a:lnTo>
                    <a:lnTo>
                      <a:pt x="17043" y="11215"/>
                    </a:lnTo>
                    <a:lnTo>
                      <a:pt x="16861" y="11215"/>
                    </a:lnTo>
                    <a:lnTo>
                      <a:pt x="16861" y="11838"/>
                    </a:lnTo>
                    <a:lnTo>
                      <a:pt x="16041" y="11838"/>
                    </a:lnTo>
                    <a:lnTo>
                      <a:pt x="16041" y="12254"/>
                    </a:lnTo>
                    <a:lnTo>
                      <a:pt x="16041" y="11838"/>
                    </a:lnTo>
                    <a:lnTo>
                      <a:pt x="14947" y="11838"/>
                    </a:lnTo>
                    <a:lnTo>
                      <a:pt x="14947" y="12254"/>
                    </a:lnTo>
                    <a:lnTo>
                      <a:pt x="14673" y="12254"/>
                    </a:lnTo>
                    <a:lnTo>
                      <a:pt x="14673" y="12877"/>
                    </a:lnTo>
                    <a:lnTo>
                      <a:pt x="14491" y="12877"/>
                    </a:lnTo>
                    <a:lnTo>
                      <a:pt x="14491" y="14331"/>
                    </a:lnTo>
                    <a:lnTo>
                      <a:pt x="14309" y="14331"/>
                    </a:lnTo>
                    <a:lnTo>
                      <a:pt x="14309" y="15162"/>
                    </a:lnTo>
                    <a:lnTo>
                      <a:pt x="13853" y="15162"/>
                    </a:lnTo>
                    <a:lnTo>
                      <a:pt x="13853" y="14746"/>
                    </a:lnTo>
                    <a:lnTo>
                      <a:pt x="13671" y="14746"/>
                    </a:lnTo>
                    <a:lnTo>
                      <a:pt x="13671" y="15162"/>
                    </a:lnTo>
                    <a:lnTo>
                      <a:pt x="13215" y="15162"/>
                    </a:lnTo>
                    <a:lnTo>
                      <a:pt x="13215" y="15785"/>
                    </a:lnTo>
                    <a:lnTo>
                      <a:pt x="12577" y="15785"/>
                    </a:lnTo>
                    <a:lnTo>
                      <a:pt x="12577" y="13708"/>
                    </a:lnTo>
                    <a:lnTo>
                      <a:pt x="12122" y="13708"/>
                    </a:lnTo>
                    <a:lnTo>
                      <a:pt x="12122" y="14331"/>
                    </a:lnTo>
                    <a:lnTo>
                      <a:pt x="11939" y="14331"/>
                    </a:lnTo>
                    <a:lnTo>
                      <a:pt x="11939" y="14746"/>
                    </a:lnTo>
                    <a:lnTo>
                      <a:pt x="11028" y="14746"/>
                    </a:lnTo>
                    <a:lnTo>
                      <a:pt x="11028" y="14331"/>
                    </a:lnTo>
                    <a:lnTo>
                      <a:pt x="10846" y="14331"/>
                    </a:lnTo>
                    <a:lnTo>
                      <a:pt x="10846" y="15162"/>
                    </a:lnTo>
                    <a:lnTo>
                      <a:pt x="11028" y="15162"/>
                    </a:lnTo>
                    <a:lnTo>
                      <a:pt x="11028" y="15785"/>
                    </a:lnTo>
                    <a:lnTo>
                      <a:pt x="10390" y="15785"/>
                    </a:lnTo>
                    <a:lnTo>
                      <a:pt x="10390" y="16200"/>
                    </a:lnTo>
                    <a:lnTo>
                      <a:pt x="10208" y="16200"/>
                    </a:lnTo>
                    <a:lnTo>
                      <a:pt x="10208" y="16615"/>
                    </a:lnTo>
                    <a:lnTo>
                      <a:pt x="9296" y="16615"/>
                    </a:lnTo>
                    <a:lnTo>
                      <a:pt x="9296" y="17654"/>
                    </a:lnTo>
                    <a:lnTo>
                      <a:pt x="9114" y="17654"/>
                    </a:lnTo>
                    <a:lnTo>
                      <a:pt x="9114" y="18277"/>
                    </a:lnTo>
                    <a:lnTo>
                      <a:pt x="8841" y="18277"/>
                    </a:lnTo>
                    <a:lnTo>
                      <a:pt x="8841" y="18692"/>
                    </a:lnTo>
                    <a:lnTo>
                      <a:pt x="9114" y="18692"/>
                    </a:lnTo>
                    <a:lnTo>
                      <a:pt x="9114" y="19108"/>
                    </a:lnTo>
                    <a:lnTo>
                      <a:pt x="9296" y="19108"/>
                    </a:lnTo>
                    <a:lnTo>
                      <a:pt x="9296" y="19731"/>
                    </a:lnTo>
                    <a:lnTo>
                      <a:pt x="9114" y="19731"/>
                    </a:lnTo>
                    <a:lnTo>
                      <a:pt x="9114" y="20146"/>
                    </a:lnTo>
                    <a:lnTo>
                      <a:pt x="8020" y="20146"/>
                    </a:lnTo>
                    <a:lnTo>
                      <a:pt x="8020" y="20562"/>
                    </a:lnTo>
                    <a:lnTo>
                      <a:pt x="7109" y="20562"/>
                    </a:lnTo>
                    <a:lnTo>
                      <a:pt x="7109" y="21185"/>
                    </a:lnTo>
                    <a:lnTo>
                      <a:pt x="7109" y="20562"/>
                    </a:lnTo>
                    <a:lnTo>
                      <a:pt x="6106" y="20562"/>
                    </a:lnTo>
                    <a:lnTo>
                      <a:pt x="6106" y="21185"/>
                    </a:lnTo>
                    <a:lnTo>
                      <a:pt x="5833" y="21185"/>
                    </a:lnTo>
                    <a:lnTo>
                      <a:pt x="5833" y="21600"/>
                    </a:lnTo>
                    <a:lnTo>
                      <a:pt x="5833" y="21185"/>
                    </a:lnTo>
                    <a:lnTo>
                      <a:pt x="5651" y="21185"/>
                    </a:lnTo>
                    <a:lnTo>
                      <a:pt x="5651" y="20562"/>
                    </a:lnTo>
                    <a:lnTo>
                      <a:pt x="5195" y="20562"/>
                    </a:lnTo>
                    <a:lnTo>
                      <a:pt x="5195" y="21185"/>
                    </a:lnTo>
                    <a:lnTo>
                      <a:pt x="4739" y="21185"/>
                    </a:lnTo>
                    <a:lnTo>
                      <a:pt x="4739" y="20562"/>
                    </a:lnTo>
                    <a:lnTo>
                      <a:pt x="5013" y="20562"/>
                    </a:lnTo>
                    <a:lnTo>
                      <a:pt x="5013" y="20146"/>
                    </a:lnTo>
                    <a:lnTo>
                      <a:pt x="4557" y="20146"/>
                    </a:lnTo>
                    <a:lnTo>
                      <a:pt x="4557" y="19731"/>
                    </a:lnTo>
                    <a:lnTo>
                      <a:pt x="3463" y="19731"/>
                    </a:lnTo>
                    <a:lnTo>
                      <a:pt x="3463" y="20146"/>
                    </a:lnTo>
                    <a:lnTo>
                      <a:pt x="3281" y="20146"/>
                    </a:lnTo>
                    <a:lnTo>
                      <a:pt x="3281" y="20562"/>
                    </a:lnTo>
                    <a:lnTo>
                      <a:pt x="2825" y="20562"/>
                    </a:lnTo>
                    <a:lnTo>
                      <a:pt x="2825" y="19731"/>
                    </a:lnTo>
                    <a:lnTo>
                      <a:pt x="2643" y="19731"/>
                    </a:lnTo>
                    <a:lnTo>
                      <a:pt x="2643" y="19108"/>
                    </a:lnTo>
                    <a:lnTo>
                      <a:pt x="2370" y="19108"/>
                    </a:lnTo>
                    <a:lnTo>
                      <a:pt x="2370" y="19731"/>
                    </a:lnTo>
                    <a:lnTo>
                      <a:pt x="273" y="19731"/>
                    </a:lnTo>
                    <a:lnTo>
                      <a:pt x="273" y="18692"/>
                    </a:lnTo>
                    <a:lnTo>
                      <a:pt x="0" y="18692"/>
                    </a:lnTo>
                    <a:lnTo>
                      <a:pt x="0" y="17654"/>
                    </a:lnTo>
                    <a:lnTo>
                      <a:pt x="273" y="17654"/>
                    </a:lnTo>
                    <a:lnTo>
                      <a:pt x="273" y="17238"/>
                    </a:lnTo>
                    <a:lnTo>
                      <a:pt x="273" y="17654"/>
                    </a:lnTo>
                    <a:lnTo>
                      <a:pt x="456" y="17654"/>
                    </a:lnTo>
                    <a:lnTo>
                      <a:pt x="456" y="16615"/>
                    </a:lnTo>
                    <a:lnTo>
                      <a:pt x="911" y="16615"/>
                    </a:lnTo>
                    <a:lnTo>
                      <a:pt x="911" y="16200"/>
                    </a:lnTo>
                    <a:lnTo>
                      <a:pt x="1549" y="16200"/>
                    </a:lnTo>
                    <a:lnTo>
                      <a:pt x="1549" y="15785"/>
                    </a:lnTo>
                    <a:lnTo>
                      <a:pt x="1549" y="16200"/>
                    </a:lnTo>
                    <a:lnTo>
                      <a:pt x="1732" y="16200"/>
                    </a:lnTo>
                    <a:lnTo>
                      <a:pt x="1732" y="16615"/>
                    </a:lnTo>
                    <a:lnTo>
                      <a:pt x="2187" y="16615"/>
                    </a:lnTo>
                    <a:lnTo>
                      <a:pt x="2187" y="17238"/>
                    </a:lnTo>
                    <a:lnTo>
                      <a:pt x="2370" y="17238"/>
                    </a:lnTo>
                    <a:lnTo>
                      <a:pt x="2370" y="17654"/>
                    </a:lnTo>
                    <a:lnTo>
                      <a:pt x="2643" y="17654"/>
                    </a:lnTo>
                    <a:lnTo>
                      <a:pt x="2643" y="17238"/>
                    </a:lnTo>
                    <a:lnTo>
                      <a:pt x="2825" y="17238"/>
                    </a:lnTo>
                    <a:lnTo>
                      <a:pt x="2825" y="16615"/>
                    </a:lnTo>
                    <a:lnTo>
                      <a:pt x="3099" y="16615"/>
                    </a:lnTo>
                    <a:lnTo>
                      <a:pt x="3099" y="16200"/>
                    </a:lnTo>
                    <a:lnTo>
                      <a:pt x="3281" y="16200"/>
                    </a:lnTo>
                    <a:lnTo>
                      <a:pt x="3281" y="15785"/>
                    </a:lnTo>
                    <a:lnTo>
                      <a:pt x="4375" y="15785"/>
                    </a:lnTo>
                    <a:lnTo>
                      <a:pt x="4375" y="16200"/>
                    </a:lnTo>
                    <a:lnTo>
                      <a:pt x="4557" y="16200"/>
                    </a:lnTo>
                    <a:lnTo>
                      <a:pt x="4557" y="15785"/>
                    </a:lnTo>
                    <a:lnTo>
                      <a:pt x="4739" y="15785"/>
                    </a:lnTo>
                    <a:lnTo>
                      <a:pt x="4739" y="16200"/>
                    </a:lnTo>
                    <a:lnTo>
                      <a:pt x="5013" y="16200"/>
                    </a:lnTo>
                    <a:lnTo>
                      <a:pt x="5013" y="15785"/>
                    </a:lnTo>
                    <a:lnTo>
                      <a:pt x="5195" y="15785"/>
                    </a:lnTo>
                    <a:lnTo>
                      <a:pt x="5195" y="16200"/>
                    </a:lnTo>
                    <a:lnTo>
                      <a:pt x="5195" y="15785"/>
                    </a:lnTo>
                    <a:lnTo>
                      <a:pt x="5468" y="15785"/>
                    </a:lnTo>
                    <a:lnTo>
                      <a:pt x="5195" y="15785"/>
                    </a:lnTo>
                    <a:lnTo>
                      <a:pt x="5468" y="15785"/>
                    </a:lnTo>
                    <a:lnTo>
                      <a:pt x="5468" y="15162"/>
                    </a:lnTo>
                    <a:lnTo>
                      <a:pt x="5651" y="15162"/>
                    </a:lnTo>
                    <a:lnTo>
                      <a:pt x="5651" y="14746"/>
                    </a:lnTo>
                    <a:lnTo>
                      <a:pt x="6106" y="14746"/>
                    </a:lnTo>
                    <a:lnTo>
                      <a:pt x="6106" y="15162"/>
                    </a:lnTo>
                    <a:lnTo>
                      <a:pt x="6289" y="15162"/>
                    </a:lnTo>
                    <a:lnTo>
                      <a:pt x="6289" y="14331"/>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0" name="Shape 267">
                <a:extLst>
                  <a:ext uri="{FF2B5EF4-FFF2-40B4-BE49-F238E27FC236}">
                    <a16:creationId xmlns:a16="http://schemas.microsoft.com/office/drawing/2014/main" id="{F3274532-C70C-4D6B-A9EB-F54696DA2198}"/>
                  </a:ext>
                </a:extLst>
              </p:cNvPr>
              <p:cNvSpPr/>
              <p:nvPr/>
            </p:nvSpPr>
            <p:spPr>
              <a:xfrm>
                <a:off x="753022" y="1038335"/>
                <a:ext cx="194835" cy="111905"/>
              </a:xfrm>
              <a:custGeom>
                <a:avLst/>
                <a:gdLst/>
                <a:ahLst/>
                <a:cxnLst>
                  <a:cxn ang="0">
                    <a:pos x="wd2" y="hd2"/>
                  </a:cxn>
                  <a:cxn ang="5400000">
                    <a:pos x="wd2" y="hd2"/>
                  </a:cxn>
                  <a:cxn ang="10800000">
                    <a:pos x="wd2" y="hd2"/>
                  </a:cxn>
                  <a:cxn ang="16200000">
                    <a:pos x="wd2" y="hd2"/>
                  </a:cxn>
                </a:cxnLst>
                <a:rect l="0" t="0" r="r" b="b"/>
                <a:pathLst>
                  <a:path w="21600" h="21600" extrusionOk="0">
                    <a:moveTo>
                      <a:pt x="6289" y="14331"/>
                    </a:moveTo>
                    <a:lnTo>
                      <a:pt x="6927" y="14331"/>
                    </a:lnTo>
                    <a:lnTo>
                      <a:pt x="6927" y="13292"/>
                    </a:lnTo>
                    <a:lnTo>
                      <a:pt x="7565" y="13292"/>
                    </a:lnTo>
                    <a:lnTo>
                      <a:pt x="7565" y="12877"/>
                    </a:lnTo>
                    <a:lnTo>
                      <a:pt x="6471" y="12877"/>
                    </a:lnTo>
                    <a:lnTo>
                      <a:pt x="6471" y="12254"/>
                    </a:lnTo>
                    <a:lnTo>
                      <a:pt x="6289" y="12254"/>
                    </a:lnTo>
                    <a:lnTo>
                      <a:pt x="6289" y="11838"/>
                    </a:lnTo>
                    <a:lnTo>
                      <a:pt x="5833" y="11838"/>
                    </a:lnTo>
                    <a:lnTo>
                      <a:pt x="5833" y="11215"/>
                    </a:lnTo>
                    <a:lnTo>
                      <a:pt x="5195" y="11215"/>
                    </a:lnTo>
                    <a:lnTo>
                      <a:pt x="5195" y="9762"/>
                    </a:lnTo>
                    <a:lnTo>
                      <a:pt x="5013" y="9762"/>
                    </a:lnTo>
                    <a:lnTo>
                      <a:pt x="5013" y="9346"/>
                    </a:lnTo>
                    <a:lnTo>
                      <a:pt x="4739" y="9346"/>
                    </a:lnTo>
                    <a:lnTo>
                      <a:pt x="4739" y="9762"/>
                    </a:lnTo>
                    <a:lnTo>
                      <a:pt x="4557" y="9762"/>
                    </a:lnTo>
                    <a:lnTo>
                      <a:pt x="4557" y="10385"/>
                    </a:lnTo>
                    <a:lnTo>
                      <a:pt x="4375" y="10385"/>
                    </a:lnTo>
                    <a:lnTo>
                      <a:pt x="4375" y="11215"/>
                    </a:lnTo>
                    <a:lnTo>
                      <a:pt x="3463" y="11215"/>
                    </a:lnTo>
                    <a:lnTo>
                      <a:pt x="3463" y="10800"/>
                    </a:lnTo>
                    <a:lnTo>
                      <a:pt x="3463" y="11215"/>
                    </a:lnTo>
                    <a:lnTo>
                      <a:pt x="3281" y="11215"/>
                    </a:lnTo>
                    <a:lnTo>
                      <a:pt x="3281" y="10800"/>
                    </a:lnTo>
                    <a:lnTo>
                      <a:pt x="3099" y="10800"/>
                    </a:lnTo>
                    <a:lnTo>
                      <a:pt x="3099" y="11215"/>
                    </a:lnTo>
                    <a:lnTo>
                      <a:pt x="3099" y="9762"/>
                    </a:lnTo>
                    <a:lnTo>
                      <a:pt x="2825" y="9762"/>
                    </a:lnTo>
                    <a:lnTo>
                      <a:pt x="2825" y="9346"/>
                    </a:lnTo>
                    <a:lnTo>
                      <a:pt x="2643" y="9346"/>
                    </a:lnTo>
                    <a:lnTo>
                      <a:pt x="2643" y="9762"/>
                    </a:lnTo>
                    <a:lnTo>
                      <a:pt x="2370" y="9762"/>
                    </a:lnTo>
                    <a:lnTo>
                      <a:pt x="2370" y="9346"/>
                    </a:lnTo>
                    <a:lnTo>
                      <a:pt x="1732" y="9346"/>
                    </a:lnTo>
                    <a:lnTo>
                      <a:pt x="1732" y="8931"/>
                    </a:lnTo>
                    <a:lnTo>
                      <a:pt x="2187" y="8931"/>
                    </a:lnTo>
                    <a:lnTo>
                      <a:pt x="2187" y="8308"/>
                    </a:lnTo>
                    <a:lnTo>
                      <a:pt x="2370" y="8308"/>
                    </a:lnTo>
                    <a:lnTo>
                      <a:pt x="2370" y="7892"/>
                    </a:lnTo>
                    <a:lnTo>
                      <a:pt x="2643" y="7892"/>
                    </a:lnTo>
                    <a:lnTo>
                      <a:pt x="2643" y="7269"/>
                    </a:lnTo>
                    <a:lnTo>
                      <a:pt x="3099" y="7269"/>
                    </a:lnTo>
                    <a:lnTo>
                      <a:pt x="3099" y="6438"/>
                    </a:lnTo>
                    <a:lnTo>
                      <a:pt x="3737" y="6438"/>
                    </a:lnTo>
                    <a:lnTo>
                      <a:pt x="3737" y="5815"/>
                    </a:lnTo>
                    <a:lnTo>
                      <a:pt x="3919" y="5815"/>
                    </a:lnTo>
                    <a:lnTo>
                      <a:pt x="3919" y="5400"/>
                    </a:lnTo>
                    <a:lnTo>
                      <a:pt x="3281" y="5400"/>
                    </a:lnTo>
                    <a:lnTo>
                      <a:pt x="3281" y="3946"/>
                    </a:lnTo>
                    <a:lnTo>
                      <a:pt x="3463" y="3946"/>
                    </a:lnTo>
                    <a:lnTo>
                      <a:pt x="3463" y="4362"/>
                    </a:lnTo>
                    <a:lnTo>
                      <a:pt x="3463" y="3531"/>
                    </a:lnTo>
                    <a:lnTo>
                      <a:pt x="3919" y="3531"/>
                    </a:lnTo>
                    <a:lnTo>
                      <a:pt x="3919" y="2492"/>
                    </a:lnTo>
                    <a:lnTo>
                      <a:pt x="4557" y="2492"/>
                    </a:lnTo>
                    <a:lnTo>
                      <a:pt x="4557" y="2908"/>
                    </a:lnTo>
                    <a:lnTo>
                      <a:pt x="4557" y="2492"/>
                    </a:lnTo>
                    <a:lnTo>
                      <a:pt x="5468" y="2492"/>
                    </a:lnTo>
                    <a:lnTo>
                      <a:pt x="5468" y="2908"/>
                    </a:lnTo>
                    <a:lnTo>
                      <a:pt x="6289" y="2908"/>
                    </a:lnTo>
                    <a:lnTo>
                      <a:pt x="6289" y="3531"/>
                    </a:lnTo>
                    <a:lnTo>
                      <a:pt x="6927" y="3531"/>
                    </a:lnTo>
                    <a:lnTo>
                      <a:pt x="6927" y="3946"/>
                    </a:lnTo>
                    <a:lnTo>
                      <a:pt x="7838" y="3946"/>
                    </a:lnTo>
                    <a:lnTo>
                      <a:pt x="7838" y="4362"/>
                    </a:lnTo>
                    <a:lnTo>
                      <a:pt x="8203" y="4362"/>
                    </a:lnTo>
                    <a:lnTo>
                      <a:pt x="8203" y="1454"/>
                    </a:lnTo>
                    <a:lnTo>
                      <a:pt x="8476" y="1454"/>
                    </a:lnTo>
                    <a:lnTo>
                      <a:pt x="8476" y="1038"/>
                    </a:lnTo>
                    <a:lnTo>
                      <a:pt x="9114" y="1038"/>
                    </a:lnTo>
                    <a:lnTo>
                      <a:pt x="9114" y="415"/>
                    </a:lnTo>
                    <a:lnTo>
                      <a:pt x="9570" y="415"/>
                    </a:lnTo>
                    <a:lnTo>
                      <a:pt x="9570" y="0"/>
                    </a:lnTo>
                    <a:lnTo>
                      <a:pt x="9934" y="0"/>
                    </a:lnTo>
                    <a:lnTo>
                      <a:pt x="9934" y="415"/>
                    </a:lnTo>
                    <a:lnTo>
                      <a:pt x="10390" y="415"/>
                    </a:lnTo>
                    <a:lnTo>
                      <a:pt x="10390" y="1038"/>
                    </a:lnTo>
                    <a:lnTo>
                      <a:pt x="10572" y="1038"/>
                    </a:lnTo>
                    <a:lnTo>
                      <a:pt x="10572" y="1454"/>
                    </a:lnTo>
                    <a:lnTo>
                      <a:pt x="11210" y="1454"/>
                    </a:lnTo>
                    <a:lnTo>
                      <a:pt x="11210" y="1869"/>
                    </a:lnTo>
                    <a:lnTo>
                      <a:pt x="11484" y="1869"/>
                    </a:lnTo>
                    <a:lnTo>
                      <a:pt x="11484" y="2492"/>
                    </a:lnTo>
                    <a:lnTo>
                      <a:pt x="11939" y="2492"/>
                    </a:lnTo>
                    <a:lnTo>
                      <a:pt x="11939" y="1869"/>
                    </a:lnTo>
                    <a:lnTo>
                      <a:pt x="11939" y="2492"/>
                    </a:lnTo>
                    <a:lnTo>
                      <a:pt x="12759" y="2492"/>
                    </a:lnTo>
                    <a:lnTo>
                      <a:pt x="12759" y="1869"/>
                    </a:lnTo>
                    <a:lnTo>
                      <a:pt x="12942" y="1869"/>
                    </a:lnTo>
                    <a:lnTo>
                      <a:pt x="12942" y="1454"/>
                    </a:lnTo>
                    <a:lnTo>
                      <a:pt x="13215" y="1454"/>
                    </a:lnTo>
                    <a:lnTo>
                      <a:pt x="13215" y="1869"/>
                    </a:lnTo>
                    <a:lnTo>
                      <a:pt x="14673" y="1869"/>
                    </a:lnTo>
                    <a:lnTo>
                      <a:pt x="14673" y="1454"/>
                    </a:lnTo>
                    <a:lnTo>
                      <a:pt x="15585" y="1454"/>
                    </a:lnTo>
                    <a:lnTo>
                      <a:pt x="15585" y="1869"/>
                    </a:lnTo>
                    <a:lnTo>
                      <a:pt x="16223" y="1869"/>
                    </a:lnTo>
                    <a:lnTo>
                      <a:pt x="16223" y="1454"/>
                    </a:lnTo>
                    <a:lnTo>
                      <a:pt x="16223" y="1869"/>
                    </a:lnTo>
                    <a:lnTo>
                      <a:pt x="17316" y="1869"/>
                    </a:lnTo>
                    <a:lnTo>
                      <a:pt x="17316" y="2492"/>
                    </a:lnTo>
                    <a:lnTo>
                      <a:pt x="17316" y="1869"/>
                    </a:lnTo>
                    <a:lnTo>
                      <a:pt x="18410" y="1869"/>
                    </a:lnTo>
                    <a:lnTo>
                      <a:pt x="18410" y="2492"/>
                    </a:lnTo>
                    <a:lnTo>
                      <a:pt x="19230" y="2492"/>
                    </a:lnTo>
                    <a:lnTo>
                      <a:pt x="19230" y="2908"/>
                    </a:lnTo>
                    <a:lnTo>
                      <a:pt x="19230" y="2492"/>
                    </a:lnTo>
                    <a:lnTo>
                      <a:pt x="19413" y="2492"/>
                    </a:lnTo>
                    <a:lnTo>
                      <a:pt x="19413" y="3531"/>
                    </a:lnTo>
                    <a:lnTo>
                      <a:pt x="19868" y="3531"/>
                    </a:lnTo>
                    <a:lnTo>
                      <a:pt x="19868" y="3946"/>
                    </a:lnTo>
                    <a:lnTo>
                      <a:pt x="20142" y="3946"/>
                    </a:lnTo>
                    <a:lnTo>
                      <a:pt x="20142" y="4362"/>
                    </a:lnTo>
                    <a:lnTo>
                      <a:pt x="20962" y="4362"/>
                    </a:lnTo>
                    <a:lnTo>
                      <a:pt x="20962" y="4985"/>
                    </a:lnTo>
                    <a:lnTo>
                      <a:pt x="21144" y="4985"/>
                    </a:lnTo>
                    <a:lnTo>
                      <a:pt x="21144" y="5400"/>
                    </a:lnTo>
                    <a:lnTo>
                      <a:pt x="21600" y="5400"/>
                    </a:lnTo>
                    <a:lnTo>
                      <a:pt x="21600" y="6438"/>
                    </a:lnTo>
                    <a:lnTo>
                      <a:pt x="20962" y="6438"/>
                    </a:lnTo>
                    <a:lnTo>
                      <a:pt x="20962" y="7269"/>
                    </a:lnTo>
                    <a:lnTo>
                      <a:pt x="20780" y="7269"/>
                    </a:lnTo>
                    <a:lnTo>
                      <a:pt x="20780" y="6854"/>
                    </a:lnTo>
                    <a:lnTo>
                      <a:pt x="20506" y="6854"/>
                    </a:lnTo>
                    <a:lnTo>
                      <a:pt x="20506" y="7892"/>
                    </a:lnTo>
                    <a:lnTo>
                      <a:pt x="20142" y="7892"/>
                    </a:lnTo>
                    <a:lnTo>
                      <a:pt x="20142" y="7269"/>
                    </a:lnTo>
                    <a:lnTo>
                      <a:pt x="19868" y="7269"/>
                    </a:lnTo>
                    <a:lnTo>
                      <a:pt x="19868" y="7892"/>
                    </a:lnTo>
                    <a:lnTo>
                      <a:pt x="19230" y="7892"/>
                    </a:lnTo>
                    <a:lnTo>
                      <a:pt x="19230" y="8308"/>
                    </a:lnTo>
                    <a:lnTo>
                      <a:pt x="19048" y="8308"/>
                    </a:lnTo>
                    <a:lnTo>
                      <a:pt x="19048" y="8931"/>
                    </a:lnTo>
                    <a:lnTo>
                      <a:pt x="18592" y="8931"/>
                    </a:lnTo>
                    <a:lnTo>
                      <a:pt x="18592" y="9346"/>
                    </a:lnTo>
                    <a:lnTo>
                      <a:pt x="18137" y="9346"/>
                    </a:lnTo>
                    <a:lnTo>
                      <a:pt x="18137" y="9762"/>
                    </a:lnTo>
                    <a:lnTo>
                      <a:pt x="17954" y="9762"/>
                    </a:lnTo>
                    <a:lnTo>
                      <a:pt x="17954" y="10800"/>
                    </a:lnTo>
                    <a:lnTo>
                      <a:pt x="17499" y="10800"/>
                    </a:lnTo>
                    <a:lnTo>
                      <a:pt x="17499" y="11215"/>
                    </a:lnTo>
                    <a:lnTo>
                      <a:pt x="17316" y="11215"/>
                    </a:lnTo>
                    <a:lnTo>
                      <a:pt x="17316" y="11838"/>
                    </a:lnTo>
                    <a:lnTo>
                      <a:pt x="17043" y="11838"/>
                    </a:lnTo>
                    <a:lnTo>
                      <a:pt x="17043" y="11215"/>
                    </a:lnTo>
                    <a:lnTo>
                      <a:pt x="16861" y="11215"/>
                    </a:lnTo>
                    <a:lnTo>
                      <a:pt x="16861" y="11838"/>
                    </a:lnTo>
                    <a:lnTo>
                      <a:pt x="16041" y="11838"/>
                    </a:lnTo>
                    <a:lnTo>
                      <a:pt x="16041" y="12254"/>
                    </a:lnTo>
                    <a:lnTo>
                      <a:pt x="16041" y="11838"/>
                    </a:lnTo>
                    <a:lnTo>
                      <a:pt x="14947" y="11838"/>
                    </a:lnTo>
                    <a:lnTo>
                      <a:pt x="14947" y="12254"/>
                    </a:lnTo>
                    <a:lnTo>
                      <a:pt x="14673" y="12254"/>
                    </a:lnTo>
                    <a:lnTo>
                      <a:pt x="14673" y="12877"/>
                    </a:lnTo>
                    <a:lnTo>
                      <a:pt x="14491" y="12877"/>
                    </a:lnTo>
                    <a:lnTo>
                      <a:pt x="14491" y="14331"/>
                    </a:lnTo>
                    <a:lnTo>
                      <a:pt x="14309" y="14331"/>
                    </a:lnTo>
                    <a:lnTo>
                      <a:pt x="14309" y="15162"/>
                    </a:lnTo>
                    <a:lnTo>
                      <a:pt x="13853" y="15162"/>
                    </a:lnTo>
                    <a:lnTo>
                      <a:pt x="13853" y="14746"/>
                    </a:lnTo>
                    <a:lnTo>
                      <a:pt x="13671" y="14746"/>
                    </a:lnTo>
                    <a:lnTo>
                      <a:pt x="13671" y="15162"/>
                    </a:lnTo>
                    <a:lnTo>
                      <a:pt x="13215" y="15162"/>
                    </a:lnTo>
                    <a:lnTo>
                      <a:pt x="13215" y="15785"/>
                    </a:lnTo>
                    <a:lnTo>
                      <a:pt x="12577" y="15785"/>
                    </a:lnTo>
                    <a:lnTo>
                      <a:pt x="12577" y="13708"/>
                    </a:lnTo>
                    <a:lnTo>
                      <a:pt x="12122" y="13708"/>
                    </a:lnTo>
                    <a:lnTo>
                      <a:pt x="12122" y="14331"/>
                    </a:lnTo>
                    <a:lnTo>
                      <a:pt x="11939" y="14331"/>
                    </a:lnTo>
                    <a:lnTo>
                      <a:pt x="11939" y="14746"/>
                    </a:lnTo>
                    <a:lnTo>
                      <a:pt x="11028" y="14746"/>
                    </a:lnTo>
                    <a:lnTo>
                      <a:pt x="11028" y="14331"/>
                    </a:lnTo>
                    <a:lnTo>
                      <a:pt x="10846" y="14331"/>
                    </a:lnTo>
                    <a:lnTo>
                      <a:pt x="10846" y="15162"/>
                    </a:lnTo>
                    <a:lnTo>
                      <a:pt x="11028" y="15162"/>
                    </a:lnTo>
                    <a:lnTo>
                      <a:pt x="11028" y="15785"/>
                    </a:lnTo>
                    <a:lnTo>
                      <a:pt x="10390" y="15785"/>
                    </a:lnTo>
                    <a:lnTo>
                      <a:pt x="10390" y="16200"/>
                    </a:lnTo>
                    <a:lnTo>
                      <a:pt x="10208" y="16200"/>
                    </a:lnTo>
                    <a:lnTo>
                      <a:pt x="10208" y="16615"/>
                    </a:lnTo>
                    <a:lnTo>
                      <a:pt x="9296" y="16615"/>
                    </a:lnTo>
                    <a:lnTo>
                      <a:pt x="9296" y="17654"/>
                    </a:lnTo>
                    <a:lnTo>
                      <a:pt x="9114" y="17654"/>
                    </a:lnTo>
                    <a:lnTo>
                      <a:pt x="9114" y="18277"/>
                    </a:lnTo>
                    <a:lnTo>
                      <a:pt x="8841" y="18277"/>
                    </a:lnTo>
                    <a:lnTo>
                      <a:pt x="8841" y="18692"/>
                    </a:lnTo>
                    <a:lnTo>
                      <a:pt x="9114" y="18692"/>
                    </a:lnTo>
                    <a:lnTo>
                      <a:pt x="9114" y="19108"/>
                    </a:lnTo>
                    <a:lnTo>
                      <a:pt x="9296" y="19108"/>
                    </a:lnTo>
                    <a:lnTo>
                      <a:pt x="9296" y="19731"/>
                    </a:lnTo>
                    <a:lnTo>
                      <a:pt x="9114" y="19731"/>
                    </a:lnTo>
                    <a:lnTo>
                      <a:pt x="9114" y="20146"/>
                    </a:lnTo>
                    <a:lnTo>
                      <a:pt x="8020" y="20146"/>
                    </a:lnTo>
                    <a:lnTo>
                      <a:pt x="8020" y="20562"/>
                    </a:lnTo>
                    <a:lnTo>
                      <a:pt x="7109" y="20562"/>
                    </a:lnTo>
                    <a:lnTo>
                      <a:pt x="7109" y="21185"/>
                    </a:lnTo>
                    <a:lnTo>
                      <a:pt x="7109" y="20562"/>
                    </a:lnTo>
                    <a:lnTo>
                      <a:pt x="6106" y="20562"/>
                    </a:lnTo>
                    <a:lnTo>
                      <a:pt x="6106" y="21185"/>
                    </a:lnTo>
                    <a:lnTo>
                      <a:pt x="5833" y="21185"/>
                    </a:lnTo>
                    <a:lnTo>
                      <a:pt x="5833" y="21600"/>
                    </a:lnTo>
                    <a:lnTo>
                      <a:pt x="5833" y="21185"/>
                    </a:lnTo>
                    <a:lnTo>
                      <a:pt x="5651" y="21185"/>
                    </a:lnTo>
                    <a:lnTo>
                      <a:pt x="5651" y="20562"/>
                    </a:lnTo>
                    <a:lnTo>
                      <a:pt x="5195" y="20562"/>
                    </a:lnTo>
                    <a:lnTo>
                      <a:pt x="5195" y="21185"/>
                    </a:lnTo>
                    <a:lnTo>
                      <a:pt x="4739" y="21185"/>
                    </a:lnTo>
                    <a:lnTo>
                      <a:pt x="4739" y="20562"/>
                    </a:lnTo>
                    <a:lnTo>
                      <a:pt x="5013" y="20562"/>
                    </a:lnTo>
                    <a:lnTo>
                      <a:pt x="5013" y="20146"/>
                    </a:lnTo>
                    <a:lnTo>
                      <a:pt x="4557" y="20146"/>
                    </a:lnTo>
                    <a:lnTo>
                      <a:pt x="4557" y="19731"/>
                    </a:lnTo>
                    <a:lnTo>
                      <a:pt x="3463" y="19731"/>
                    </a:lnTo>
                    <a:lnTo>
                      <a:pt x="3463" y="20146"/>
                    </a:lnTo>
                    <a:lnTo>
                      <a:pt x="3281" y="20146"/>
                    </a:lnTo>
                    <a:lnTo>
                      <a:pt x="3281" y="20562"/>
                    </a:lnTo>
                    <a:lnTo>
                      <a:pt x="2825" y="20562"/>
                    </a:lnTo>
                    <a:lnTo>
                      <a:pt x="2825" y="19731"/>
                    </a:lnTo>
                    <a:lnTo>
                      <a:pt x="2643" y="19731"/>
                    </a:lnTo>
                    <a:lnTo>
                      <a:pt x="2643" y="19108"/>
                    </a:lnTo>
                    <a:lnTo>
                      <a:pt x="2370" y="19108"/>
                    </a:lnTo>
                    <a:lnTo>
                      <a:pt x="2370" y="19731"/>
                    </a:lnTo>
                    <a:lnTo>
                      <a:pt x="273" y="19731"/>
                    </a:lnTo>
                    <a:lnTo>
                      <a:pt x="273" y="18692"/>
                    </a:lnTo>
                    <a:lnTo>
                      <a:pt x="0" y="18692"/>
                    </a:lnTo>
                    <a:lnTo>
                      <a:pt x="0" y="17654"/>
                    </a:lnTo>
                    <a:lnTo>
                      <a:pt x="273" y="17654"/>
                    </a:lnTo>
                    <a:lnTo>
                      <a:pt x="273" y="17238"/>
                    </a:lnTo>
                    <a:lnTo>
                      <a:pt x="273" y="17654"/>
                    </a:lnTo>
                    <a:lnTo>
                      <a:pt x="456" y="17654"/>
                    </a:lnTo>
                    <a:lnTo>
                      <a:pt x="456" y="16615"/>
                    </a:lnTo>
                    <a:lnTo>
                      <a:pt x="911" y="16615"/>
                    </a:lnTo>
                    <a:lnTo>
                      <a:pt x="911" y="16200"/>
                    </a:lnTo>
                    <a:lnTo>
                      <a:pt x="1549" y="16200"/>
                    </a:lnTo>
                    <a:lnTo>
                      <a:pt x="1549" y="15785"/>
                    </a:lnTo>
                    <a:lnTo>
                      <a:pt x="1549" y="16200"/>
                    </a:lnTo>
                    <a:lnTo>
                      <a:pt x="1732" y="16200"/>
                    </a:lnTo>
                    <a:lnTo>
                      <a:pt x="1732" y="16615"/>
                    </a:lnTo>
                    <a:lnTo>
                      <a:pt x="2187" y="16615"/>
                    </a:lnTo>
                    <a:lnTo>
                      <a:pt x="2187" y="17238"/>
                    </a:lnTo>
                    <a:lnTo>
                      <a:pt x="2370" y="17238"/>
                    </a:lnTo>
                    <a:lnTo>
                      <a:pt x="2370" y="17654"/>
                    </a:lnTo>
                    <a:lnTo>
                      <a:pt x="2643" y="17654"/>
                    </a:lnTo>
                    <a:lnTo>
                      <a:pt x="2643" y="17238"/>
                    </a:lnTo>
                    <a:lnTo>
                      <a:pt x="2825" y="17238"/>
                    </a:lnTo>
                    <a:lnTo>
                      <a:pt x="2825" y="16615"/>
                    </a:lnTo>
                    <a:lnTo>
                      <a:pt x="3099" y="16615"/>
                    </a:lnTo>
                    <a:lnTo>
                      <a:pt x="3099" y="16200"/>
                    </a:lnTo>
                    <a:lnTo>
                      <a:pt x="3281" y="16200"/>
                    </a:lnTo>
                    <a:lnTo>
                      <a:pt x="3281" y="15785"/>
                    </a:lnTo>
                    <a:lnTo>
                      <a:pt x="4375" y="15785"/>
                    </a:lnTo>
                    <a:lnTo>
                      <a:pt x="4375" y="16200"/>
                    </a:lnTo>
                    <a:lnTo>
                      <a:pt x="4557" y="16200"/>
                    </a:lnTo>
                    <a:lnTo>
                      <a:pt x="4557" y="15785"/>
                    </a:lnTo>
                    <a:lnTo>
                      <a:pt x="4739" y="15785"/>
                    </a:lnTo>
                    <a:lnTo>
                      <a:pt x="4739" y="16200"/>
                    </a:lnTo>
                    <a:lnTo>
                      <a:pt x="5013" y="16200"/>
                    </a:lnTo>
                    <a:lnTo>
                      <a:pt x="5013" y="15785"/>
                    </a:lnTo>
                    <a:lnTo>
                      <a:pt x="5195" y="15785"/>
                    </a:lnTo>
                    <a:lnTo>
                      <a:pt x="5195" y="16200"/>
                    </a:lnTo>
                    <a:lnTo>
                      <a:pt x="5195" y="15785"/>
                    </a:lnTo>
                    <a:lnTo>
                      <a:pt x="5468" y="15785"/>
                    </a:lnTo>
                    <a:lnTo>
                      <a:pt x="5195" y="15785"/>
                    </a:lnTo>
                    <a:lnTo>
                      <a:pt x="5468" y="15785"/>
                    </a:lnTo>
                    <a:lnTo>
                      <a:pt x="5468" y="15162"/>
                    </a:lnTo>
                    <a:lnTo>
                      <a:pt x="5651" y="15162"/>
                    </a:lnTo>
                    <a:lnTo>
                      <a:pt x="5651" y="14746"/>
                    </a:lnTo>
                    <a:lnTo>
                      <a:pt x="6106" y="14746"/>
                    </a:lnTo>
                    <a:lnTo>
                      <a:pt x="6106" y="15162"/>
                    </a:lnTo>
                    <a:lnTo>
                      <a:pt x="6289" y="15162"/>
                    </a:lnTo>
                    <a:lnTo>
                      <a:pt x="6289" y="14331"/>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1" name="Shape 268">
                <a:extLst>
                  <a:ext uri="{FF2B5EF4-FFF2-40B4-BE49-F238E27FC236}">
                    <a16:creationId xmlns:a16="http://schemas.microsoft.com/office/drawing/2014/main" id="{865211EF-707E-4ECF-87F6-DB612EF79BF0}"/>
                  </a:ext>
                </a:extLst>
              </p:cNvPr>
              <p:cNvSpPr/>
              <p:nvPr/>
            </p:nvSpPr>
            <p:spPr>
              <a:xfrm>
                <a:off x="887843" y="727477"/>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02" name="Shape 269">
                <a:extLst>
                  <a:ext uri="{FF2B5EF4-FFF2-40B4-BE49-F238E27FC236}">
                    <a16:creationId xmlns:a16="http://schemas.microsoft.com/office/drawing/2014/main" id="{DBC70642-FEC6-4E0A-8E28-A14EBA5ECA0D}"/>
                  </a:ext>
                </a:extLst>
              </p:cNvPr>
              <p:cNvSpPr/>
              <p:nvPr/>
            </p:nvSpPr>
            <p:spPr>
              <a:xfrm>
                <a:off x="887843" y="727477"/>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03" name="Shape 270">
                <a:extLst>
                  <a:ext uri="{FF2B5EF4-FFF2-40B4-BE49-F238E27FC236}">
                    <a16:creationId xmlns:a16="http://schemas.microsoft.com/office/drawing/2014/main" id="{9E40EA13-23AE-4652-A79F-68E596E859E2}"/>
                  </a:ext>
                </a:extLst>
              </p:cNvPr>
              <p:cNvSpPr/>
              <p:nvPr/>
            </p:nvSpPr>
            <p:spPr>
              <a:xfrm>
                <a:off x="350204" y="706928"/>
                <a:ext cx="722609" cy="405652"/>
              </a:xfrm>
              <a:custGeom>
                <a:avLst/>
                <a:gdLst/>
                <a:ahLst/>
                <a:cxnLst>
                  <a:cxn ang="0">
                    <a:pos x="wd2" y="hd2"/>
                  </a:cxn>
                  <a:cxn ang="5400000">
                    <a:pos x="wd2" y="hd2"/>
                  </a:cxn>
                  <a:cxn ang="10800000">
                    <a:pos x="wd2" y="hd2"/>
                  </a:cxn>
                  <a:cxn ang="16200000">
                    <a:pos x="wd2" y="hd2"/>
                  </a:cxn>
                </a:cxnLst>
                <a:rect l="0" t="0" r="r" b="b"/>
                <a:pathLst>
                  <a:path w="21600" h="21600" extrusionOk="0">
                    <a:moveTo>
                      <a:pt x="13565" y="1776"/>
                    </a:moveTo>
                    <a:lnTo>
                      <a:pt x="13565" y="1490"/>
                    </a:lnTo>
                    <a:lnTo>
                      <a:pt x="13515" y="1490"/>
                    </a:lnTo>
                    <a:lnTo>
                      <a:pt x="13614" y="1490"/>
                    </a:lnTo>
                    <a:lnTo>
                      <a:pt x="13614" y="1776"/>
                    </a:lnTo>
                    <a:lnTo>
                      <a:pt x="13737" y="1776"/>
                    </a:lnTo>
                    <a:lnTo>
                      <a:pt x="13737" y="1891"/>
                    </a:lnTo>
                    <a:lnTo>
                      <a:pt x="13687" y="1891"/>
                    </a:lnTo>
                    <a:lnTo>
                      <a:pt x="13687" y="2005"/>
                    </a:lnTo>
                    <a:lnTo>
                      <a:pt x="13737" y="2005"/>
                    </a:lnTo>
                    <a:lnTo>
                      <a:pt x="13687" y="2005"/>
                    </a:lnTo>
                    <a:lnTo>
                      <a:pt x="13687" y="2177"/>
                    </a:lnTo>
                    <a:lnTo>
                      <a:pt x="13786" y="2177"/>
                    </a:lnTo>
                    <a:lnTo>
                      <a:pt x="13786" y="2005"/>
                    </a:lnTo>
                    <a:lnTo>
                      <a:pt x="13786" y="2177"/>
                    </a:lnTo>
                    <a:lnTo>
                      <a:pt x="13859" y="2177"/>
                    </a:lnTo>
                    <a:lnTo>
                      <a:pt x="13859" y="2005"/>
                    </a:lnTo>
                    <a:lnTo>
                      <a:pt x="13786" y="2005"/>
                    </a:lnTo>
                    <a:lnTo>
                      <a:pt x="13786" y="1891"/>
                    </a:lnTo>
                    <a:lnTo>
                      <a:pt x="14031" y="1891"/>
                    </a:lnTo>
                    <a:lnTo>
                      <a:pt x="14031" y="2005"/>
                    </a:lnTo>
                    <a:lnTo>
                      <a:pt x="14081" y="2005"/>
                    </a:lnTo>
                    <a:lnTo>
                      <a:pt x="14081" y="2177"/>
                    </a:lnTo>
                    <a:lnTo>
                      <a:pt x="14253" y="2177"/>
                    </a:lnTo>
                    <a:lnTo>
                      <a:pt x="14253" y="2005"/>
                    </a:lnTo>
                    <a:lnTo>
                      <a:pt x="14253" y="2177"/>
                    </a:lnTo>
                    <a:lnTo>
                      <a:pt x="14326" y="2177"/>
                    </a:lnTo>
                    <a:lnTo>
                      <a:pt x="14326" y="2005"/>
                    </a:lnTo>
                    <a:lnTo>
                      <a:pt x="14375" y="2005"/>
                    </a:lnTo>
                    <a:lnTo>
                      <a:pt x="14375" y="1891"/>
                    </a:lnTo>
                    <a:lnTo>
                      <a:pt x="14375" y="2005"/>
                    </a:lnTo>
                    <a:lnTo>
                      <a:pt x="14425" y="2005"/>
                    </a:lnTo>
                    <a:lnTo>
                      <a:pt x="14425" y="2177"/>
                    </a:lnTo>
                    <a:lnTo>
                      <a:pt x="14253" y="2177"/>
                    </a:lnTo>
                    <a:lnTo>
                      <a:pt x="14253" y="2292"/>
                    </a:lnTo>
                    <a:lnTo>
                      <a:pt x="14203" y="2292"/>
                    </a:lnTo>
                    <a:lnTo>
                      <a:pt x="14203" y="2578"/>
                    </a:lnTo>
                    <a:lnTo>
                      <a:pt x="14154" y="2578"/>
                    </a:lnTo>
                    <a:lnTo>
                      <a:pt x="14154" y="2693"/>
                    </a:lnTo>
                    <a:lnTo>
                      <a:pt x="14203" y="2693"/>
                    </a:lnTo>
                    <a:lnTo>
                      <a:pt x="14203" y="2865"/>
                    </a:lnTo>
                    <a:lnTo>
                      <a:pt x="14253" y="2865"/>
                    </a:lnTo>
                    <a:lnTo>
                      <a:pt x="14253" y="2693"/>
                    </a:lnTo>
                    <a:lnTo>
                      <a:pt x="14375" y="2693"/>
                    </a:lnTo>
                    <a:lnTo>
                      <a:pt x="14375" y="2578"/>
                    </a:lnTo>
                    <a:lnTo>
                      <a:pt x="14425" y="2578"/>
                    </a:lnTo>
                    <a:lnTo>
                      <a:pt x="14425" y="2693"/>
                    </a:lnTo>
                    <a:lnTo>
                      <a:pt x="14498" y="2693"/>
                    </a:lnTo>
                    <a:lnTo>
                      <a:pt x="14498" y="2578"/>
                    </a:lnTo>
                    <a:lnTo>
                      <a:pt x="14621" y="2578"/>
                    </a:lnTo>
                    <a:lnTo>
                      <a:pt x="14621" y="2693"/>
                    </a:lnTo>
                    <a:lnTo>
                      <a:pt x="14719" y="2693"/>
                    </a:lnTo>
                    <a:lnTo>
                      <a:pt x="14719" y="2865"/>
                    </a:lnTo>
                    <a:lnTo>
                      <a:pt x="14793" y="2865"/>
                    </a:lnTo>
                    <a:lnTo>
                      <a:pt x="14793" y="2578"/>
                    </a:lnTo>
                    <a:lnTo>
                      <a:pt x="14891" y="2578"/>
                    </a:lnTo>
                    <a:lnTo>
                      <a:pt x="14891" y="2406"/>
                    </a:lnTo>
                    <a:lnTo>
                      <a:pt x="14965" y="2406"/>
                    </a:lnTo>
                    <a:lnTo>
                      <a:pt x="14965" y="2292"/>
                    </a:lnTo>
                    <a:lnTo>
                      <a:pt x="15137" y="2292"/>
                    </a:lnTo>
                    <a:lnTo>
                      <a:pt x="15137" y="2177"/>
                    </a:lnTo>
                    <a:lnTo>
                      <a:pt x="15309" y="2177"/>
                    </a:lnTo>
                    <a:lnTo>
                      <a:pt x="15309" y="1891"/>
                    </a:lnTo>
                    <a:lnTo>
                      <a:pt x="15481" y="1891"/>
                    </a:lnTo>
                    <a:lnTo>
                      <a:pt x="15481" y="1776"/>
                    </a:lnTo>
                    <a:lnTo>
                      <a:pt x="15653" y="1776"/>
                    </a:lnTo>
                    <a:lnTo>
                      <a:pt x="15653" y="1604"/>
                    </a:lnTo>
                    <a:lnTo>
                      <a:pt x="15727" y="1604"/>
                    </a:lnTo>
                    <a:lnTo>
                      <a:pt x="15727" y="1490"/>
                    </a:lnTo>
                    <a:lnTo>
                      <a:pt x="16071" y="1490"/>
                    </a:lnTo>
                    <a:lnTo>
                      <a:pt x="16071" y="1776"/>
                    </a:lnTo>
                    <a:lnTo>
                      <a:pt x="15948" y="1776"/>
                    </a:lnTo>
                    <a:lnTo>
                      <a:pt x="15948" y="1891"/>
                    </a:lnTo>
                    <a:lnTo>
                      <a:pt x="15948" y="1776"/>
                    </a:lnTo>
                    <a:lnTo>
                      <a:pt x="15825" y="1776"/>
                    </a:lnTo>
                    <a:lnTo>
                      <a:pt x="15825" y="1891"/>
                    </a:lnTo>
                    <a:lnTo>
                      <a:pt x="15899" y="1891"/>
                    </a:lnTo>
                    <a:lnTo>
                      <a:pt x="15899" y="2177"/>
                    </a:lnTo>
                    <a:lnTo>
                      <a:pt x="15997" y="2177"/>
                    </a:lnTo>
                    <a:lnTo>
                      <a:pt x="15997" y="2292"/>
                    </a:lnTo>
                    <a:lnTo>
                      <a:pt x="16120" y="2292"/>
                    </a:lnTo>
                    <a:lnTo>
                      <a:pt x="16120" y="2406"/>
                    </a:lnTo>
                    <a:lnTo>
                      <a:pt x="16169" y="2406"/>
                    </a:lnTo>
                    <a:lnTo>
                      <a:pt x="16169" y="2578"/>
                    </a:lnTo>
                    <a:lnTo>
                      <a:pt x="16292" y="2578"/>
                    </a:lnTo>
                    <a:lnTo>
                      <a:pt x="16292" y="2693"/>
                    </a:lnTo>
                    <a:lnTo>
                      <a:pt x="16415" y="2693"/>
                    </a:lnTo>
                    <a:lnTo>
                      <a:pt x="16415" y="2865"/>
                    </a:lnTo>
                    <a:lnTo>
                      <a:pt x="16538" y="2865"/>
                    </a:lnTo>
                    <a:lnTo>
                      <a:pt x="16538" y="2979"/>
                    </a:lnTo>
                    <a:lnTo>
                      <a:pt x="16587" y="2979"/>
                    </a:lnTo>
                    <a:lnTo>
                      <a:pt x="16587" y="3094"/>
                    </a:lnTo>
                    <a:lnTo>
                      <a:pt x="16636" y="3094"/>
                    </a:lnTo>
                    <a:lnTo>
                      <a:pt x="16636" y="3266"/>
                    </a:lnTo>
                    <a:lnTo>
                      <a:pt x="16710" y="3266"/>
                    </a:lnTo>
                    <a:lnTo>
                      <a:pt x="16710" y="3380"/>
                    </a:lnTo>
                    <a:lnTo>
                      <a:pt x="16759" y="3380"/>
                    </a:lnTo>
                    <a:lnTo>
                      <a:pt x="16759" y="3667"/>
                    </a:lnTo>
                    <a:lnTo>
                      <a:pt x="16808" y="3667"/>
                    </a:lnTo>
                    <a:lnTo>
                      <a:pt x="16808" y="3781"/>
                    </a:lnTo>
                    <a:lnTo>
                      <a:pt x="16882" y="3781"/>
                    </a:lnTo>
                    <a:lnTo>
                      <a:pt x="16882" y="3953"/>
                    </a:lnTo>
                    <a:lnTo>
                      <a:pt x="16931" y="3953"/>
                    </a:lnTo>
                    <a:lnTo>
                      <a:pt x="16931" y="4068"/>
                    </a:lnTo>
                    <a:lnTo>
                      <a:pt x="17005" y="4068"/>
                    </a:lnTo>
                    <a:lnTo>
                      <a:pt x="17005" y="4354"/>
                    </a:lnTo>
                    <a:lnTo>
                      <a:pt x="17054" y="4354"/>
                    </a:lnTo>
                    <a:lnTo>
                      <a:pt x="17054" y="4469"/>
                    </a:lnTo>
                    <a:lnTo>
                      <a:pt x="17103" y="4469"/>
                    </a:lnTo>
                    <a:lnTo>
                      <a:pt x="17103" y="4584"/>
                    </a:lnTo>
                    <a:lnTo>
                      <a:pt x="17177" y="4584"/>
                    </a:lnTo>
                    <a:lnTo>
                      <a:pt x="17177" y="4755"/>
                    </a:lnTo>
                    <a:lnTo>
                      <a:pt x="17226" y="4755"/>
                    </a:lnTo>
                    <a:lnTo>
                      <a:pt x="17226" y="5042"/>
                    </a:lnTo>
                    <a:lnTo>
                      <a:pt x="17275" y="5042"/>
                    </a:lnTo>
                    <a:lnTo>
                      <a:pt x="17275" y="5156"/>
                    </a:lnTo>
                    <a:lnTo>
                      <a:pt x="17349" y="5156"/>
                    </a:lnTo>
                    <a:lnTo>
                      <a:pt x="17349" y="5443"/>
                    </a:lnTo>
                    <a:lnTo>
                      <a:pt x="17398" y="5443"/>
                    </a:lnTo>
                    <a:lnTo>
                      <a:pt x="17398" y="5558"/>
                    </a:lnTo>
                    <a:lnTo>
                      <a:pt x="17472" y="5558"/>
                    </a:lnTo>
                    <a:lnTo>
                      <a:pt x="17472" y="5844"/>
                    </a:lnTo>
                    <a:lnTo>
                      <a:pt x="17521" y="5844"/>
                    </a:lnTo>
                    <a:lnTo>
                      <a:pt x="17521" y="6073"/>
                    </a:lnTo>
                    <a:lnTo>
                      <a:pt x="17570" y="6073"/>
                    </a:lnTo>
                    <a:lnTo>
                      <a:pt x="17570" y="6245"/>
                    </a:lnTo>
                    <a:lnTo>
                      <a:pt x="17644" y="6245"/>
                    </a:lnTo>
                    <a:lnTo>
                      <a:pt x="17644" y="6360"/>
                    </a:lnTo>
                    <a:lnTo>
                      <a:pt x="17693" y="6360"/>
                    </a:lnTo>
                    <a:lnTo>
                      <a:pt x="17693" y="6646"/>
                    </a:lnTo>
                    <a:lnTo>
                      <a:pt x="17816" y="6646"/>
                    </a:lnTo>
                    <a:lnTo>
                      <a:pt x="17816" y="6532"/>
                    </a:lnTo>
                    <a:lnTo>
                      <a:pt x="17988" y="6532"/>
                    </a:lnTo>
                    <a:lnTo>
                      <a:pt x="17988" y="6245"/>
                    </a:lnTo>
                    <a:lnTo>
                      <a:pt x="17914" y="6245"/>
                    </a:lnTo>
                    <a:lnTo>
                      <a:pt x="17914" y="6073"/>
                    </a:lnTo>
                    <a:lnTo>
                      <a:pt x="18037" y="6073"/>
                    </a:lnTo>
                    <a:lnTo>
                      <a:pt x="18037" y="5959"/>
                    </a:lnTo>
                    <a:lnTo>
                      <a:pt x="18160" y="5959"/>
                    </a:lnTo>
                    <a:lnTo>
                      <a:pt x="18160" y="6073"/>
                    </a:lnTo>
                    <a:lnTo>
                      <a:pt x="18332" y="6073"/>
                    </a:lnTo>
                    <a:lnTo>
                      <a:pt x="18332" y="6360"/>
                    </a:lnTo>
                    <a:lnTo>
                      <a:pt x="18283" y="6360"/>
                    </a:lnTo>
                    <a:lnTo>
                      <a:pt x="18283" y="6532"/>
                    </a:lnTo>
                    <a:lnTo>
                      <a:pt x="18381" y="6532"/>
                    </a:lnTo>
                    <a:lnTo>
                      <a:pt x="18381" y="6360"/>
                    </a:lnTo>
                    <a:lnTo>
                      <a:pt x="18455" y="6360"/>
                    </a:lnTo>
                    <a:lnTo>
                      <a:pt x="18455" y="6532"/>
                    </a:lnTo>
                    <a:lnTo>
                      <a:pt x="18504" y="6532"/>
                    </a:lnTo>
                    <a:lnTo>
                      <a:pt x="18504" y="6761"/>
                    </a:lnTo>
                    <a:lnTo>
                      <a:pt x="18627" y="6761"/>
                    </a:lnTo>
                    <a:lnTo>
                      <a:pt x="18627" y="6646"/>
                    </a:lnTo>
                    <a:lnTo>
                      <a:pt x="18799" y="6646"/>
                    </a:lnTo>
                    <a:lnTo>
                      <a:pt x="18799" y="6761"/>
                    </a:lnTo>
                    <a:lnTo>
                      <a:pt x="18922" y="6761"/>
                    </a:lnTo>
                    <a:lnTo>
                      <a:pt x="18922" y="6646"/>
                    </a:lnTo>
                    <a:lnTo>
                      <a:pt x="18971" y="6646"/>
                    </a:lnTo>
                    <a:lnTo>
                      <a:pt x="18971" y="6761"/>
                    </a:lnTo>
                    <a:lnTo>
                      <a:pt x="19094" y="6761"/>
                    </a:lnTo>
                    <a:lnTo>
                      <a:pt x="19094" y="6646"/>
                    </a:lnTo>
                    <a:lnTo>
                      <a:pt x="19143" y="6646"/>
                    </a:lnTo>
                    <a:lnTo>
                      <a:pt x="19143" y="6532"/>
                    </a:lnTo>
                    <a:lnTo>
                      <a:pt x="19388" y="6532"/>
                    </a:lnTo>
                    <a:lnTo>
                      <a:pt x="19388" y="6360"/>
                    </a:lnTo>
                    <a:lnTo>
                      <a:pt x="19487" y="6360"/>
                    </a:lnTo>
                    <a:lnTo>
                      <a:pt x="19487" y="6532"/>
                    </a:lnTo>
                    <a:lnTo>
                      <a:pt x="19659" y="6532"/>
                    </a:lnTo>
                    <a:lnTo>
                      <a:pt x="19659" y="6646"/>
                    </a:lnTo>
                    <a:lnTo>
                      <a:pt x="19782" y="6646"/>
                    </a:lnTo>
                    <a:lnTo>
                      <a:pt x="19782" y="6761"/>
                    </a:lnTo>
                    <a:lnTo>
                      <a:pt x="19855" y="6761"/>
                    </a:lnTo>
                    <a:lnTo>
                      <a:pt x="19855" y="6933"/>
                    </a:lnTo>
                    <a:lnTo>
                      <a:pt x="19904" y="6933"/>
                    </a:lnTo>
                    <a:lnTo>
                      <a:pt x="19904" y="7047"/>
                    </a:lnTo>
                    <a:lnTo>
                      <a:pt x="19954" y="7047"/>
                    </a:lnTo>
                    <a:lnTo>
                      <a:pt x="19954" y="7448"/>
                    </a:lnTo>
                    <a:lnTo>
                      <a:pt x="20027" y="7448"/>
                    </a:lnTo>
                    <a:lnTo>
                      <a:pt x="20027" y="7620"/>
                    </a:lnTo>
                    <a:lnTo>
                      <a:pt x="20027" y="7448"/>
                    </a:lnTo>
                    <a:lnTo>
                      <a:pt x="20076" y="7448"/>
                    </a:lnTo>
                    <a:lnTo>
                      <a:pt x="20076" y="7620"/>
                    </a:lnTo>
                    <a:lnTo>
                      <a:pt x="20199" y="7620"/>
                    </a:lnTo>
                    <a:lnTo>
                      <a:pt x="20199" y="7735"/>
                    </a:lnTo>
                    <a:lnTo>
                      <a:pt x="20371" y="7735"/>
                    </a:lnTo>
                    <a:lnTo>
                      <a:pt x="20371" y="8021"/>
                    </a:lnTo>
                    <a:lnTo>
                      <a:pt x="20420" y="8021"/>
                    </a:lnTo>
                    <a:lnTo>
                      <a:pt x="20420" y="8250"/>
                    </a:lnTo>
                    <a:lnTo>
                      <a:pt x="20494" y="8250"/>
                    </a:lnTo>
                    <a:lnTo>
                      <a:pt x="20494" y="8422"/>
                    </a:lnTo>
                    <a:lnTo>
                      <a:pt x="20715" y="8422"/>
                    </a:lnTo>
                    <a:lnTo>
                      <a:pt x="20715" y="8537"/>
                    </a:lnTo>
                    <a:lnTo>
                      <a:pt x="20715" y="8422"/>
                    </a:lnTo>
                    <a:lnTo>
                      <a:pt x="20765" y="8422"/>
                    </a:lnTo>
                    <a:lnTo>
                      <a:pt x="20765" y="8537"/>
                    </a:lnTo>
                    <a:lnTo>
                      <a:pt x="20961" y="8537"/>
                    </a:lnTo>
                    <a:lnTo>
                      <a:pt x="20961" y="8709"/>
                    </a:lnTo>
                    <a:lnTo>
                      <a:pt x="21010" y="8709"/>
                    </a:lnTo>
                    <a:lnTo>
                      <a:pt x="21010" y="8422"/>
                    </a:lnTo>
                    <a:lnTo>
                      <a:pt x="21133" y="8422"/>
                    </a:lnTo>
                    <a:lnTo>
                      <a:pt x="21133" y="8250"/>
                    </a:lnTo>
                    <a:lnTo>
                      <a:pt x="21182" y="8250"/>
                    </a:lnTo>
                    <a:lnTo>
                      <a:pt x="21182" y="8136"/>
                    </a:lnTo>
                    <a:lnTo>
                      <a:pt x="21305" y="8136"/>
                    </a:lnTo>
                    <a:lnTo>
                      <a:pt x="21305" y="8250"/>
                    </a:lnTo>
                    <a:lnTo>
                      <a:pt x="21182" y="8250"/>
                    </a:lnTo>
                    <a:lnTo>
                      <a:pt x="21182" y="8422"/>
                    </a:lnTo>
                    <a:lnTo>
                      <a:pt x="21305" y="8422"/>
                    </a:lnTo>
                    <a:lnTo>
                      <a:pt x="21305" y="8709"/>
                    </a:lnTo>
                    <a:lnTo>
                      <a:pt x="21354" y="8709"/>
                    </a:lnTo>
                    <a:lnTo>
                      <a:pt x="21354" y="8823"/>
                    </a:lnTo>
                    <a:lnTo>
                      <a:pt x="21403" y="8823"/>
                    </a:lnTo>
                    <a:lnTo>
                      <a:pt x="21403" y="8938"/>
                    </a:lnTo>
                    <a:lnTo>
                      <a:pt x="21600" y="8938"/>
                    </a:lnTo>
                    <a:lnTo>
                      <a:pt x="21600" y="9110"/>
                    </a:lnTo>
                    <a:lnTo>
                      <a:pt x="21403" y="9110"/>
                    </a:lnTo>
                    <a:lnTo>
                      <a:pt x="21403" y="9224"/>
                    </a:lnTo>
                    <a:lnTo>
                      <a:pt x="21354" y="9224"/>
                    </a:lnTo>
                    <a:lnTo>
                      <a:pt x="21354" y="9110"/>
                    </a:lnTo>
                    <a:lnTo>
                      <a:pt x="21354" y="9224"/>
                    </a:lnTo>
                    <a:lnTo>
                      <a:pt x="21305" y="9224"/>
                    </a:lnTo>
                    <a:lnTo>
                      <a:pt x="21305" y="9339"/>
                    </a:lnTo>
                    <a:lnTo>
                      <a:pt x="21231" y="9339"/>
                    </a:lnTo>
                    <a:lnTo>
                      <a:pt x="21231" y="9511"/>
                    </a:lnTo>
                    <a:lnTo>
                      <a:pt x="21305" y="9511"/>
                    </a:lnTo>
                    <a:lnTo>
                      <a:pt x="21305" y="9740"/>
                    </a:lnTo>
                    <a:lnTo>
                      <a:pt x="21231" y="9740"/>
                    </a:lnTo>
                    <a:lnTo>
                      <a:pt x="21231" y="9912"/>
                    </a:lnTo>
                    <a:lnTo>
                      <a:pt x="21182" y="9912"/>
                    </a:lnTo>
                    <a:lnTo>
                      <a:pt x="21182" y="10027"/>
                    </a:lnTo>
                    <a:lnTo>
                      <a:pt x="21010" y="10027"/>
                    </a:lnTo>
                    <a:lnTo>
                      <a:pt x="21010" y="10198"/>
                    </a:lnTo>
                    <a:lnTo>
                      <a:pt x="20961" y="10198"/>
                    </a:lnTo>
                    <a:lnTo>
                      <a:pt x="20961" y="10027"/>
                    </a:lnTo>
                    <a:lnTo>
                      <a:pt x="20838" y="10027"/>
                    </a:lnTo>
                    <a:lnTo>
                      <a:pt x="20838" y="10198"/>
                    </a:lnTo>
                    <a:lnTo>
                      <a:pt x="20715" y="10198"/>
                    </a:lnTo>
                    <a:lnTo>
                      <a:pt x="20715" y="10428"/>
                    </a:lnTo>
                    <a:lnTo>
                      <a:pt x="20666" y="10428"/>
                    </a:lnTo>
                    <a:lnTo>
                      <a:pt x="20666" y="11516"/>
                    </a:lnTo>
                    <a:lnTo>
                      <a:pt x="20715" y="11516"/>
                    </a:lnTo>
                    <a:lnTo>
                      <a:pt x="20715" y="11917"/>
                    </a:lnTo>
                    <a:lnTo>
                      <a:pt x="20666" y="11917"/>
                    </a:lnTo>
                    <a:lnTo>
                      <a:pt x="20666" y="12089"/>
                    </a:lnTo>
                    <a:lnTo>
                      <a:pt x="20592" y="12089"/>
                    </a:lnTo>
                    <a:lnTo>
                      <a:pt x="20592" y="12204"/>
                    </a:lnTo>
                    <a:lnTo>
                      <a:pt x="20420" y="12204"/>
                    </a:lnTo>
                    <a:lnTo>
                      <a:pt x="20420" y="12318"/>
                    </a:lnTo>
                    <a:lnTo>
                      <a:pt x="20298" y="12318"/>
                    </a:lnTo>
                    <a:lnTo>
                      <a:pt x="20298" y="12490"/>
                    </a:lnTo>
                    <a:lnTo>
                      <a:pt x="20199" y="12490"/>
                    </a:lnTo>
                    <a:lnTo>
                      <a:pt x="20199" y="12204"/>
                    </a:lnTo>
                    <a:lnTo>
                      <a:pt x="19904" y="12204"/>
                    </a:lnTo>
                    <a:lnTo>
                      <a:pt x="19904" y="12318"/>
                    </a:lnTo>
                    <a:lnTo>
                      <a:pt x="19855" y="12318"/>
                    </a:lnTo>
                    <a:lnTo>
                      <a:pt x="19855" y="12204"/>
                    </a:lnTo>
                    <a:lnTo>
                      <a:pt x="19610" y="12204"/>
                    </a:lnTo>
                    <a:lnTo>
                      <a:pt x="19610" y="12089"/>
                    </a:lnTo>
                    <a:lnTo>
                      <a:pt x="19487" y="12089"/>
                    </a:lnTo>
                    <a:lnTo>
                      <a:pt x="19487" y="11917"/>
                    </a:lnTo>
                    <a:lnTo>
                      <a:pt x="19315" y="11917"/>
                    </a:lnTo>
                    <a:lnTo>
                      <a:pt x="19315" y="12204"/>
                    </a:lnTo>
                    <a:lnTo>
                      <a:pt x="19266" y="12204"/>
                    </a:lnTo>
                    <a:lnTo>
                      <a:pt x="19266" y="12318"/>
                    </a:lnTo>
                    <a:lnTo>
                      <a:pt x="19216" y="12318"/>
                    </a:lnTo>
                    <a:lnTo>
                      <a:pt x="19216" y="12777"/>
                    </a:lnTo>
                    <a:lnTo>
                      <a:pt x="19143" y="12777"/>
                    </a:lnTo>
                    <a:lnTo>
                      <a:pt x="19143" y="13178"/>
                    </a:lnTo>
                    <a:lnTo>
                      <a:pt x="19094" y="13178"/>
                    </a:lnTo>
                    <a:lnTo>
                      <a:pt x="19094" y="13292"/>
                    </a:lnTo>
                    <a:lnTo>
                      <a:pt x="19020" y="13292"/>
                    </a:lnTo>
                    <a:lnTo>
                      <a:pt x="19020" y="13865"/>
                    </a:lnTo>
                    <a:lnTo>
                      <a:pt x="18971" y="13865"/>
                    </a:lnTo>
                    <a:lnTo>
                      <a:pt x="18971" y="14094"/>
                    </a:lnTo>
                    <a:lnTo>
                      <a:pt x="18922" y="14094"/>
                    </a:lnTo>
                    <a:lnTo>
                      <a:pt x="18922" y="14381"/>
                    </a:lnTo>
                    <a:lnTo>
                      <a:pt x="18971" y="14381"/>
                    </a:lnTo>
                    <a:lnTo>
                      <a:pt x="18971" y="14495"/>
                    </a:lnTo>
                    <a:lnTo>
                      <a:pt x="19094" y="14495"/>
                    </a:lnTo>
                    <a:lnTo>
                      <a:pt x="19094" y="14782"/>
                    </a:lnTo>
                    <a:lnTo>
                      <a:pt x="19020" y="14782"/>
                    </a:lnTo>
                    <a:lnTo>
                      <a:pt x="19020" y="14954"/>
                    </a:lnTo>
                    <a:lnTo>
                      <a:pt x="18971" y="14954"/>
                    </a:lnTo>
                    <a:lnTo>
                      <a:pt x="18971" y="14782"/>
                    </a:lnTo>
                    <a:lnTo>
                      <a:pt x="18799" y="14782"/>
                    </a:lnTo>
                    <a:lnTo>
                      <a:pt x="18799" y="14954"/>
                    </a:lnTo>
                    <a:lnTo>
                      <a:pt x="18749" y="14954"/>
                    </a:lnTo>
                    <a:lnTo>
                      <a:pt x="18749" y="14782"/>
                    </a:lnTo>
                    <a:lnTo>
                      <a:pt x="18676" y="14782"/>
                    </a:lnTo>
                    <a:lnTo>
                      <a:pt x="18676" y="14667"/>
                    </a:lnTo>
                    <a:lnTo>
                      <a:pt x="18627" y="14667"/>
                    </a:lnTo>
                    <a:lnTo>
                      <a:pt x="18627" y="14495"/>
                    </a:lnTo>
                    <a:lnTo>
                      <a:pt x="18553" y="14495"/>
                    </a:lnTo>
                    <a:lnTo>
                      <a:pt x="18553" y="14667"/>
                    </a:lnTo>
                    <a:lnTo>
                      <a:pt x="18455" y="14667"/>
                    </a:lnTo>
                    <a:lnTo>
                      <a:pt x="18455" y="14782"/>
                    </a:lnTo>
                    <a:lnTo>
                      <a:pt x="18283" y="14782"/>
                    </a:lnTo>
                    <a:lnTo>
                      <a:pt x="18283" y="14954"/>
                    </a:lnTo>
                    <a:lnTo>
                      <a:pt x="17988" y="14954"/>
                    </a:lnTo>
                    <a:lnTo>
                      <a:pt x="17988" y="15068"/>
                    </a:lnTo>
                    <a:lnTo>
                      <a:pt x="17693" y="15068"/>
                    </a:lnTo>
                    <a:lnTo>
                      <a:pt x="17693" y="15469"/>
                    </a:lnTo>
                    <a:lnTo>
                      <a:pt x="17742" y="15469"/>
                    </a:lnTo>
                    <a:lnTo>
                      <a:pt x="17742" y="15355"/>
                    </a:lnTo>
                    <a:lnTo>
                      <a:pt x="17865" y="15355"/>
                    </a:lnTo>
                    <a:lnTo>
                      <a:pt x="17865" y="15469"/>
                    </a:lnTo>
                    <a:lnTo>
                      <a:pt x="17988" y="15469"/>
                    </a:lnTo>
                    <a:lnTo>
                      <a:pt x="17988" y="15584"/>
                    </a:lnTo>
                    <a:lnTo>
                      <a:pt x="17914" y="15584"/>
                    </a:lnTo>
                    <a:lnTo>
                      <a:pt x="17914" y="15871"/>
                    </a:lnTo>
                    <a:lnTo>
                      <a:pt x="17865" y="15871"/>
                    </a:lnTo>
                    <a:lnTo>
                      <a:pt x="17914" y="15871"/>
                    </a:lnTo>
                    <a:lnTo>
                      <a:pt x="17914" y="16444"/>
                    </a:lnTo>
                    <a:lnTo>
                      <a:pt x="17988" y="16444"/>
                    </a:lnTo>
                    <a:lnTo>
                      <a:pt x="17988" y="16845"/>
                    </a:lnTo>
                    <a:lnTo>
                      <a:pt x="18037" y="16845"/>
                    </a:lnTo>
                    <a:lnTo>
                      <a:pt x="18037" y="17246"/>
                    </a:lnTo>
                    <a:lnTo>
                      <a:pt x="18111" y="17246"/>
                    </a:lnTo>
                    <a:lnTo>
                      <a:pt x="18111" y="17532"/>
                    </a:lnTo>
                    <a:lnTo>
                      <a:pt x="18037" y="17532"/>
                    </a:lnTo>
                    <a:lnTo>
                      <a:pt x="18037" y="17647"/>
                    </a:lnTo>
                    <a:lnTo>
                      <a:pt x="18160" y="17647"/>
                    </a:lnTo>
                    <a:lnTo>
                      <a:pt x="18160" y="17761"/>
                    </a:lnTo>
                    <a:lnTo>
                      <a:pt x="18111" y="17761"/>
                    </a:lnTo>
                    <a:lnTo>
                      <a:pt x="18111" y="17933"/>
                    </a:lnTo>
                    <a:lnTo>
                      <a:pt x="17914" y="17933"/>
                    </a:lnTo>
                    <a:lnTo>
                      <a:pt x="17914" y="18048"/>
                    </a:lnTo>
                    <a:lnTo>
                      <a:pt x="17988" y="18048"/>
                    </a:lnTo>
                    <a:lnTo>
                      <a:pt x="17988" y="18162"/>
                    </a:lnTo>
                    <a:lnTo>
                      <a:pt x="18037" y="18162"/>
                    </a:lnTo>
                    <a:lnTo>
                      <a:pt x="17988" y="18162"/>
                    </a:lnTo>
                    <a:lnTo>
                      <a:pt x="17988" y="18334"/>
                    </a:lnTo>
                    <a:lnTo>
                      <a:pt x="17865" y="18334"/>
                    </a:lnTo>
                    <a:lnTo>
                      <a:pt x="17865" y="18449"/>
                    </a:lnTo>
                    <a:lnTo>
                      <a:pt x="17816" y="18449"/>
                    </a:lnTo>
                    <a:lnTo>
                      <a:pt x="17816" y="18735"/>
                    </a:lnTo>
                    <a:lnTo>
                      <a:pt x="17865" y="18735"/>
                    </a:lnTo>
                    <a:lnTo>
                      <a:pt x="17816" y="18735"/>
                    </a:lnTo>
                    <a:lnTo>
                      <a:pt x="17816" y="19022"/>
                    </a:lnTo>
                    <a:lnTo>
                      <a:pt x="17865" y="19022"/>
                    </a:lnTo>
                    <a:lnTo>
                      <a:pt x="17865" y="19136"/>
                    </a:lnTo>
                    <a:lnTo>
                      <a:pt x="17742" y="19136"/>
                    </a:lnTo>
                    <a:lnTo>
                      <a:pt x="17742" y="19022"/>
                    </a:lnTo>
                    <a:lnTo>
                      <a:pt x="17693" y="19022"/>
                    </a:lnTo>
                    <a:lnTo>
                      <a:pt x="17693" y="18850"/>
                    </a:lnTo>
                    <a:lnTo>
                      <a:pt x="17472" y="18850"/>
                    </a:lnTo>
                    <a:lnTo>
                      <a:pt x="17472" y="18735"/>
                    </a:lnTo>
                    <a:lnTo>
                      <a:pt x="17398" y="18735"/>
                    </a:lnTo>
                    <a:lnTo>
                      <a:pt x="17398" y="18621"/>
                    </a:lnTo>
                    <a:lnTo>
                      <a:pt x="17275" y="18621"/>
                    </a:lnTo>
                    <a:lnTo>
                      <a:pt x="17275" y="18334"/>
                    </a:lnTo>
                    <a:lnTo>
                      <a:pt x="17226" y="18334"/>
                    </a:lnTo>
                    <a:lnTo>
                      <a:pt x="17226" y="18449"/>
                    </a:lnTo>
                    <a:lnTo>
                      <a:pt x="17226" y="18334"/>
                    </a:lnTo>
                    <a:lnTo>
                      <a:pt x="17005" y="18334"/>
                    </a:lnTo>
                    <a:lnTo>
                      <a:pt x="17005" y="18162"/>
                    </a:lnTo>
                    <a:lnTo>
                      <a:pt x="16710" y="18162"/>
                    </a:lnTo>
                    <a:lnTo>
                      <a:pt x="16710" y="18334"/>
                    </a:lnTo>
                    <a:lnTo>
                      <a:pt x="16710" y="18162"/>
                    </a:lnTo>
                    <a:lnTo>
                      <a:pt x="16415" y="18162"/>
                    </a:lnTo>
                    <a:lnTo>
                      <a:pt x="16415" y="18048"/>
                    </a:lnTo>
                    <a:lnTo>
                      <a:pt x="16415" y="18162"/>
                    </a:lnTo>
                    <a:lnTo>
                      <a:pt x="16243" y="18162"/>
                    </a:lnTo>
                    <a:lnTo>
                      <a:pt x="16243" y="18048"/>
                    </a:lnTo>
                    <a:lnTo>
                      <a:pt x="15997" y="18048"/>
                    </a:lnTo>
                    <a:lnTo>
                      <a:pt x="15997" y="18162"/>
                    </a:lnTo>
                    <a:lnTo>
                      <a:pt x="15604" y="18162"/>
                    </a:lnTo>
                    <a:lnTo>
                      <a:pt x="15604" y="18048"/>
                    </a:lnTo>
                    <a:lnTo>
                      <a:pt x="15530" y="18048"/>
                    </a:lnTo>
                    <a:lnTo>
                      <a:pt x="15530" y="18162"/>
                    </a:lnTo>
                    <a:lnTo>
                      <a:pt x="15481" y="18162"/>
                    </a:lnTo>
                    <a:lnTo>
                      <a:pt x="15481" y="18334"/>
                    </a:lnTo>
                    <a:lnTo>
                      <a:pt x="15260" y="18334"/>
                    </a:lnTo>
                    <a:lnTo>
                      <a:pt x="15260" y="18162"/>
                    </a:lnTo>
                    <a:lnTo>
                      <a:pt x="15260" y="18334"/>
                    </a:lnTo>
                    <a:lnTo>
                      <a:pt x="15137" y="18334"/>
                    </a:lnTo>
                    <a:lnTo>
                      <a:pt x="15137" y="18162"/>
                    </a:lnTo>
                    <a:lnTo>
                      <a:pt x="15063" y="18162"/>
                    </a:lnTo>
                    <a:lnTo>
                      <a:pt x="15063" y="18048"/>
                    </a:lnTo>
                    <a:lnTo>
                      <a:pt x="14891" y="18048"/>
                    </a:lnTo>
                    <a:lnTo>
                      <a:pt x="14891" y="17933"/>
                    </a:lnTo>
                    <a:lnTo>
                      <a:pt x="14842" y="17933"/>
                    </a:lnTo>
                    <a:lnTo>
                      <a:pt x="14842" y="17761"/>
                    </a:lnTo>
                    <a:lnTo>
                      <a:pt x="14719" y="17761"/>
                    </a:lnTo>
                    <a:lnTo>
                      <a:pt x="14719" y="17647"/>
                    </a:lnTo>
                    <a:lnTo>
                      <a:pt x="14621" y="17647"/>
                    </a:lnTo>
                    <a:lnTo>
                      <a:pt x="14621" y="17761"/>
                    </a:lnTo>
                    <a:lnTo>
                      <a:pt x="14498" y="17761"/>
                    </a:lnTo>
                    <a:lnTo>
                      <a:pt x="14498" y="17933"/>
                    </a:lnTo>
                    <a:lnTo>
                      <a:pt x="14326" y="17933"/>
                    </a:lnTo>
                    <a:lnTo>
                      <a:pt x="14326" y="18048"/>
                    </a:lnTo>
                    <a:lnTo>
                      <a:pt x="14253" y="18048"/>
                    </a:lnTo>
                    <a:lnTo>
                      <a:pt x="14253" y="18850"/>
                    </a:lnTo>
                    <a:lnTo>
                      <a:pt x="14154" y="18850"/>
                    </a:lnTo>
                    <a:lnTo>
                      <a:pt x="14154" y="18735"/>
                    </a:lnTo>
                    <a:lnTo>
                      <a:pt x="13909" y="18735"/>
                    </a:lnTo>
                    <a:lnTo>
                      <a:pt x="13909" y="18621"/>
                    </a:lnTo>
                    <a:lnTo>
                      <a:pt x="13737" y="18621"/>
                    </a:lnTo>
                    <a:lnTo>
                      <a:pt x="13737" y="18449"/>
                    </a:lnTo>
                    <a:lnTo>
                      <a:pt x="13515" y="18449"/>
                    </a:lnTo>
                    <a:lnTo>
                      <a:pt x="13515" y="18334"/>
                    </a:lnTo>
                    <a:lnTo>
                      <a:pt x="13270" y="18334"/>
                    </a:lnTo>
                    <a:lnTo>
                      <a:pt x="13270" y="18449"/>
                    </a:lnTo>
                    <a:lnTo>
                      <a:pt x="13270" y="18334"/>
                    </a:lnTo>
                    <a:lnTo>
                      <a:pt x="13098" y="18334"/>
                    </a:lnTo>
                    <a:lnTo>
                      <a:pt x="13098" y="18621"/>
                    </a:lnTo>
                    <a:lnTo>
                      <a:pt x="12975" y="18621"/>
                    </a:lnTo>
                    <a:lnTo>
                      <a:pt x="12975" y="18735"/>
                    </a:lnTo>
                    <a:lnTo>
                      <a:pt x="12926" y="18735"/>
                    </a:lnTo>
                    <a:lnTo>
                      <a:pt x="12926" y="19136"/>
                    </a:lnTo>
                    <a:lnTo>
                      <a:pt x="12803" y="19136"/>
                    </a:lnTo>
                    <a:lnTo>
                      <a:pt x="12803" y="19423"/>
                    </a:lnTo>
                    <a:lnTo>
                      <a:pt x="12754" y="19423"/>
                    </a:lnTo>
                    <a:lnTo>
                      <a:pt x="12754" y="19537"/>
                    </a:lnTo>
                    <a:lnTo>
                      <a:pt x="12754" y="19423"/>
                    </a:lnTo>
                    <a:lnTo>
                      <a:pt x="12680" y="19423"/>
                    </a:lnTo>
                    <a:lnTo>
                      <a:pt x="12680" y="19251"/>
                    </a:lnTo>
                    <a:lnTo>
                      <a:pt x="12631" y="19251"/>
                    </a:lnTo>
                    <a:lnTo>
                      <a:pt x="12631" y="19537"/>
                    </a:lnTo>
                    <a:lnTo>
                      <a:pt x="12582" y="19537"/>
                    </a:lnTo>
                    <a:lnTo>
                      <a:pt x="12582" y="19652"/>
                    </a:lnTo>
                    <a:lnTo>
                      <a:pt x="12459" y="19652"/>
                    </a:lnTo>
                    <a:lnTo>
                      <a:pt x="12459" y="19824"/>
                    </a:lnTo>
                    <a:lnTo>
                      <a:pt x="12410" y="19824"/>
                    </a:lnTo>
                    <a:lnTo>
                      <a:pt x="12410" y="19938"/>
                    </a:lnTo>
                    <a:lnTo>
                      <a:pt x="12213" y="19938"/>
                    </a:lnTo>
                    <a:lnTo>
                      <a:pt x="12213" y="20110"/>
                    </a:lnTo>
                    <a:lnTo>
                      <a:pt x="12164" y="20110"/>
                    </a:lnTo>
                    <a:lnTo>
                      <a:pt x="12164" y="20225"/>
                    </a:lnTo>
                    <a:lnTo>
                      <a:pt x="11992" y="20225"/>
                    </a:lnTo>
                    <a:lnTo>
                      <a:pt x="11992" y="20340"/>
                    </a:lnTo>
                    <a:lnTo>
                      <a:pt x="11943" y="20340"/>
                    </a:lnTo>
                    <a:lnTo>
                      <a:pt x="11943" y="20626"/>
                    </a:lnTo>
                    <a:lnTo>
                      <a:pt x="11869" y="20626"/>
                    </a:lnTo>
                    <a:lnTo>
                      <a:pt x="11869" y="20741"/>
                    </a:lnTo>
                    <a:lnTo>
                      <a:pt x="11820" y="20741"/>
                    </a:lnTo>
                    <a:lnTo>
                      <a:pt x="11820" y="20912"/>
                    </a:lnTo>
                    <a:lnTo>
                      <a:pt x="11771" y="20912"/>
                    </a:lnTo>
                    <a:lnTo>
                      <a:pt x="11771" y="21027"/>
                    </a:lnTo>
                    <a:lnTo>
                      <a:pt x="11771" y="20912"/>
                    </a:lnTo>
                    <a:lnTo>
                      <a:pt x="11648" y="20912"/>
                    </a:lnTo>
                    <a:lnTo>
                      <a:pt x="11648" y="21027"/>
                    </a:lnTo>
                    <a:lnTo>
                      <a:pt x="11697" y="21027"/>
                    </a:lnTo>
                    <a:lnTo>
                      <a:pt x="11697" y="21600"/>
                    </a:lnTo>
                    <a:lnTo>
                      <a:pt x="11574" y="21600"/>
                    </a:lnTo>
                    <a:lnTo>
                      <a:pt x="11574" y="21428"/>
                    </a:lnTo>
                    <a:lnTo>
                      <a:pt x="11525" y="21428"/>
                    </a:lnTo>
                    <a:lnTo>
                      <a:pt x="11525" y="21314"/>
                    </a:lnTo>
                    <a:lnTo>
                      <a:pt x="11353" y="21314"/>
                    </a:lnTo>
                    <a:lnTo>
                      <a:pt x="11353" y="21199"/>
                    </a:lnTo>
                    <a:lnTo>
                      <a:pt x="11402" y="21199"/>
                    </a:lnTo>
                    <a:lnTo>
                      <a:pt x="11402" y="20912"/>
                    </a:lnTo>
                    <a:lnTo>
                      <a:pt x="11476" y="20912"/>
                    </a:lnTo>
                    <a:lnTo>
                      <a:pt x="11476" y="20741"/>
                    </a:lnTo>
                    <a:lnTo>
                      <a:pt x="11353" y="20741"/>
                    </a:lnTo>
                    <a:lnTo>
                      <a:pt x="11353" y="20626"/>
                    </a:lnTo>
                    <a:lnTo>
                      <a:pt x="11353" y="20741"/>
                    </a:lnTo>
                    <a:lnTo>
                      <a:pt x="11304" y="20741"/>
                    </a:lnTo>
                    <a:lnTo>
                      <a:pt x="11304" y="20626"/>
                    </a:lnTo>
                    <a:lnTo>
                      <a:pt x="10665" y="20626"/>
                    </a:lnTo>
                    <a:lnTo>
                      <a:pt x="10665" y="20110"/>
                    </a:lnTo>
                    <a:lnTo>
                      <a:pt x="10591" y="20110"/>
                    </a:lnTo>
                    <a:lnTo>
                      <a:pt x="10591" y="19652"/>
                    </a:lnTo>
                    <a:lnTo>
                      <a:pt x="10370" y="19652"/>
                    </a:lnTo>
                    <a:lnTo>
                      <a:pt x="10370" y="19537"/>
                    </a:lnTo>
                    <a:lnTo>
                      <a:pt x="10296" y="19537"/>
                    </a:lnTo>
                    <a:lnTo>
                      <a:pt x="10296" y="19022"/>
                    </a:lnTo>
                    <a:lnTo>
                      <a:pt x="10370" y="19022"/>
                    </a:lnTo>
                    <a:lnTo>
                      <a:pt x="10370" y="18162"/>
                    </a:lnTo>
                    <a:lnTo>
                      <a:pt x="10198" y="18162"/>
                    </a:lnTo>
                    <a:lnTo>
                      <a:pt x="10198" y="17761"/>
                    </a:lnTo>
                    <a:lnTo>
                      <a:pt x="10124" y="17761"/>
                    </a:lnTo>
                    <a:lnTo>
                      <a:pt x="10124" y="17532"/>
                    </a:lnTo>
                    <a:lnTo>
                      <a:pt x="10075" y="17532"/>
                    </a:lnTo>
                    <a:lnTo>
                      <a:pt x="10075" y="17360"/>
                    </a:lnTo>
                    <a:lnTo>
                      <a:pt x="9952" y="17360"/>
                    </a:lnTo>
                    <a:lnTo>
                      <a:pt x="9952" y="17246"/>
                    </a:lnTo>
                    <a:lnTo>
                      <a:pt x="9903" y="17246"/>
                    </a:lnTo>
                    <a:lnTo>
                      <a:pt x="9903" y="16959"/>
                    </a:lnTo>
                    <a:lnTo>
                      <a:pt x="9829" y="16959"/>
                    </a:lnTo>
                    <a:lnTo>
                      <a:pt x="9829" y="16845"/>
                    </a:lnTo>
                    <a:lnTo>
                      <a:pt x="9829" y="16959"/>
                    </a:lnTo>
                    <a:lnTo>
                      <a:pt x="9657" y="16959"/>
                    </a:lnTo>
                    <a:lnTo>
                      <a:pt x="9657" y="17074"/>
                    </a:lnTo>
                    <a:lnTo>
                      <a:pt x="9559" y="17074"/>
                    </a:lnTo>
                    <a:lnTo>
                      <a:pt x="9559" y="17246"/>
                    </a:lnTo>
                    <a:lnTo>
                      <a:pt x="9485" y="17246"/>
                    </a:lnTo>
                    <a:lnTo>
                      <a:pt x="9485" y="17074"/>
                    </a:lnTo>
                    <a:lnTo>
                      <a:pt x="8674" y="17074"/>
                    </a:lnTo>
                    <a:lnTo>
                      <a:pt x="8674" y="17246"/>
                    </a:lnTo>
                    <a:lnTo>
                      <a:pt x="8330" y="17246"/>
                    </a:lnTo>
                    <a:lnTo>
                      <a:pt x="8330" y="17360"/>
                    </a:lnTo>
                    <a:lnTo>
                      <a:pt x="8208" y="17360"/>
                    </a:lnTo>
                    <a:lnTo>
                      <a:pt x="8208" y="17246"/>
                    </a:lnTo>
                    <a:lnTo>
                      <a:pt x="8158" y="17246"/>
                    </a:lnTo>
                    <a:lnTo>
                      <a:pt x="8158" y="17074"/>
                    </a:lnTo>
                    <a:lnTo>
                      <a:pt x="8085" y="17074"/>
                    </a:lnTo>
                    <a:lnTo>
                      <a:pt x="8085" y="16959"/>
                    </a:lnTo>
                    <a:lnTo>
                      <a:pt x="8035" y="16959"/>
                    </a:lnTo>
                    <a:lnTo>
                      <a:pt x="8035" y="16845"/>
                    </a:lnTo>
                    <a:lnTo>
                      <a:pt x="7986" y="16845"/>
                    </a:lnTo>
                    <a:lnTo>
                      <a:pt x="7986" y="16673"/>
                    </a:lnTo>
                    <a:lnTo>
                      <a:pt x="7913" y="16673"/>
                    </a:lnTo>
                    <a:lnTo>
                      <a:pt x="7913" y="16558"/>
                    </a:lnTo>
                    <a:lnTo>
                      <a:pt x="7863" y="16558"/>
                    </a:lnTo>
                    <a:lnTo>
                      <a:pt x="7863" y="16444"/>
                    </a:lnTo>
                    <a:lnTo>
                      <a:pt x="7814" y="16444"/>
                    </a:lnTo>
                    <a:lnTo>
                      <a:pt x="7814" y="16272"/>
                    </a:lnTo>
                    <a:lnTo>
                      <a:pt x="7741" y="16272"/>
                    </a:lnTo>
                    <a:lnTo>
                      <a:pt x="7741" y="15985"/>
                    </a:lnTo>
                    <a:lnTo>
                      <a:pt x="7691" y="15985"/>
                    </a:lnTo>
                    <a:lnTo>
                      <a:pt x="7691" y="15871"/>
                    </a:lnTo>
                    <a:lnTo>
                      <a:pt x="7618" y="15871"/>
                    </a:lnTo>
                    <a:lnTo>
                      <a:pt x="7618" y="15756"/>
                    </a:lnTo>
                    <a:lnTo>
                      <a:pt x="7691" y="15756"/>
                    </a:lnTo>
                    <a:lnTo>
                      <a:pt x="7691" y="15584"/>
                    </a:lnTo>
                    <a:lnTo>
                      <a:pt x="7814" y="15584"/>
                    </a:lnTo>
                    <a:lnTo>
                      <a:pt x="7814" y="15469"/>
                    </a:lnTo>
                    <a:lnTo>
                      <a:pt x="7863" y="15469"/>
                    </a:lnTo>
                    <a:lnTo>
                      <a:pt x="7863" y="15584"/>
                    </a:lnTo>
                    <a:lnTo>
                      <a:pt x="7913" y="15584"/>
                    </a:lnTo>
                    <a:lnTo>
                      <a:pt x="7913" y="15355"/>
                    </a:lnTo>
                    <a:lnTo>
                      <a:pt x="8035" y="15355"/>
                    </a:lnTo>
                    <a:lnTo>
                      <a:pt x="8035" y="15183"/>
                    </a:lnTo>
                    <a:lnTo>
                      <a:pt x="7913" y="15183"/>
                    </a:lnTo>
                    <a:lnTo>
                      <a:pt x="7913" y="15068"/>
                    </a:lnTo>
                    <a:lnTo>
                      <a:pt x="7863" y="15068"/>
                    </a:lnTo>
                    <a:lnTo>
                      <a:pt x="7863" y="14954"/>
                    </a:lnTo>
                    <a:lnTo>
                      <a:pt x="7814" y="14954"/>
                    </a:lnTo>
                    <a:lnTo>
                      <a:pt x="7814" y="14782"/>
                    </a:lnTo>
                    <a:lnTo>
                      <a:pt x="7863" y="14782"/>
                    </a:lnTo>
                    <a:lnTo>
                      <a:pt x="7863" y="14667"/>
                    </a:lnTo>
                    <a:lnTo>
                      <a:pt x="7741" y="14667"/>
                    </a:lnTo>
                    <a:lnTo>
                      <a:pt x="7741" y="14495"/>
                    </a:lnTo>
                    <a:lnTo>
                      <a:pt x="7691" y="14495"/>
                    </a:lnTo>
                    <a:lnTo>
                      <a:pt x="7691" y="14381"/>
                    </a:lnTo>
                    <a:lnTo>
                      <a:pt x="7618" y="14381"/>
                    </a:lnTo>
                    <a:lnTo>
                      <a:pt x="7618" y="13980"/>
                    </a:lnTo>
                    <a:lnTo>
                      <a:pt x="7569" y="13980"/>
                    </a:lnTo>
                    <a:lnTo>
                      <a:pt x="7618" y="13980"/>
                    </a:lnTo>
                    <a:lnTo>
                      <a:pt x="7618" y="13865"/>
                    </a:lnTo>
                    <a:lnTo>
                      <a:pt x="7691" y="13865"/>
                    </a:lnTo>
                    <a:lnTo>
                      <a:pt x="7691" y="13579"/>
                    </a:lnTo>
                    <a:lnTo>
                      <a:pt x="7618" y="13579"/>
                    </a:lnTo>
                    <a:lnTo>
                      <a:pt x="7618" y="13407"/>
                    </a:lnTo>
                    <a:lnTo>
                      <a:pt x="7741" y="13407"/>
                    </a:lnTo>
                    <a:lnTo>
                      <a:pt x="7741" y="13292"/>
                    </a:lnTo>
                    <a:lnTo>
                      <a:pt x="7814" y="13292"/>
                    </a:lnTo>
                    <a:lnTo>
                      <a:pt x="7814" y="13178"/>
                    </a:lnTo>
                    <a:lnTo>
                      <a:pt x="7863" y="13178"/>
                    </a:lnTo>
                    <a:lnTo>
                      <a:pt x="7863" y="12891"/>
                    </a:lnTo>
                    <a:lnTo>
                      <a:pt x="7913" y="12891"/>
                    </a:lnTo>
                    <a:lnTo>
                      <a:pt x="7913" y="12777"/>
                    </a:lnTo>
                    <a:lnTo>
                      <a:pt x="7986" y="12777"/>
                    </a:lnTo>
                    <a:lnTo>
                      <a:pt x="7986" y="12605"/>
                    </a:lnTo>
                    <a:lnTo>
                      <a:pt x="8035" y="12605"/>
                    </a:lnTo>
                    <a:lnTo>
                      <a:pt x="7863" y="12605"/>
                    </a:lnTo>
                    <a:lnTo>
                      <a:pt x="7863" y="12777"/>
                    </a:lnTo>
                    <a:lnTo>
                      <a:pt x="7814" y="12777"/>
                    </a:lnTo>
                    <a:lnTo>
                      <a:pt x="7814" y="13006"/>
                    </a:lnTo>
                    <a:lnTo>
                      <a:pt x="7569" y="13006"/>
                    </a:lnTo>
                    <a:lnTo>
                      <a:pt x="7569" y="12605"/>
                    </a:lnTo>
                    <a:lnTo>
                      <a:pt x="7618" y="12605"/>
                    </a:lnTo>
                    <a:lnTo>
                      <a:pt x="7519" y="12605"/>
                    </a:lnTo>
                    <a:lnTo>
                      <a:pt x="7519" y="12777"/>
                    </a:lnTo>
                    <a:lnTo>
                      <a:pt x="7569" y="12777"/>
                    </a:lnTo>
                    <a:lnTo>
                      <a:pt x="7519" y="12777"/>
                    </a:lnTo>
                    <a:lnTo>
                      <a:pt x="7519" y="12891"/>
                    </a:lnTo>
                    <a:lnTo>
                      <a:pt x="7397" y="12891"/>
                    </a:lnTo>
                    <a:lnTo>
                      <a:pt x="7397" y="13006"/>
                    </a:lnTo>
                    <a:lnTo>
                      <a:pt x="7347" y="13006"/>
                    </a:lnTo>
                    <a:lnTo>
                      <a:pt x="7347" y="12777"/>
                    </a:lnTo>
                    <a:lnTo>
                      <a:pt x="7225" y="12777"/>
                    </a:lnTo>
                    <a:lnTo>
                      <a:pt x="7225" y="12891"/>
                    </a:lnTo>
                    <a:lnTo>
                      <a:pt x="7175" y="12891"/>
                    </a:lnTo>
                    <a:lnTo>
                      <a:pt x="7175" y="13006"/>
                    </a:lnTo>
                    <a:lnTo>
                      <a:pt x="7225" y="13006"/>
                    </a:lnTo>
                    <a:lnTo>
                      <a:pt x="7225" y="13178"/>
                    </a:lnTo>
                    <a:lnTo>
                      <a:pt x="7274" y="13178"/>
                    </a:lnTo>
                    <a:lnTo>
                      <a:pt x="7274" y="13006"/>
                    </a:lnTo>
                    <a:lnTo>
                      <a:pt x="7397" y="13006"/>
                    </a:lnTo>
                    <a:lnTo>
                      <a:pt x="7397" y="13178"/>
                    </a:lnTo>
                    <a:lnTo>
                      <a:pt x="7569" y="13178"/>
                    </a:lnTo>
                    <a:lnTo>
                      <a:pt x="7569" y="13407"/>
                    </a:lnTo>
                    <a:lnTo>
                      <a:pt x="7519" y="13407"/>
                    </a:lnTo>
                    <a:lnTo>
                      <a:pt x="7519" y="13579"/>
                    </a:lnTo>
                    <a:lnTo>
                      <a:pt x="7446" y="13579"/>
                    </a:lnTo>
                    <a:lnTo>
                      <a:pt x="7446" y="13407"/>
                    </a:lnTo>
                    <a:lnTo>
                      <a:pt x="7102" y="13407"/>
                    </a:lnTo>
                    <a:lnTo>
                      <a:pt x="7102" y="13579"/>
                    </a:lnTo>
                    <a:lnTo>
                      <a:pt x="7053" y="13579"/>
                    </a:lnTo>
                    <a:lnTo>
                      <a:pt x="7053" y="13292"/>
                    </a:lnTo>
                    <a:lnTo>
                      <a:pt x="6979" y="13292"/>
                    </a:lnTo>
                    <a:lnTo>
                      <a:pt x="6979" y="13178"/>
                    </a:lnTo>
                    <a:lnTo>
                      <a:pt x="6881" y="13178"/>
                    </a:lnTo>
                    <a:lnTo>
                      <a:pt x="6881" y="13292"/>
                    </a:lnTo>
                    <a:lnTo>
                      <a:pt x="6930" y="13292"/>
                    </a:lnTo>
                    <a:lnTo>
                      <a:pt x="6930" y="13980"/>
                    </a:lnTo>
                    <a:lnTo>
                      <a:pt x="6758" y="13980"/>
                    </a:lnTo>
                    <a:lnTo>
                      <a:pt x="6758" y="13693"/>
                    </a:lnTo>
                    <a:lnTo>
                      <a:pt x="6807" y="13693"/>
                    </a:lnTo>
                    <a:lnTo>
                      <a:pt x="6586" y="13693"/>
                    </a:lnTo>
                    <a:lnTo>
                      <a:pt x="6586" y="13865"/>
                    </a:lnTo>
                    <a:lnTo>
                      <a:pt x="6537" y="13865"/>
                    </a:lnTo>
                    <a:lnTo>
                      <a:pt x="6537" y="13980"/>
                    </a:lnTo>
                    <a:lnTo>
                      <a:pt x="6463" y="13980"/>
                    </a:lnTo>
                    <a:lnTo>
                      <a:pt x="6463" y="14266"/>
                    </a:lnTo>
                    <a:lnTo>
                      <a:pt x="6340" y="14266"/>
                    </a:lnTo>
                    <a:lnTo>
                      <a:pt x="6340" y="14381"/>
                    </a:lnTo>
                    <a:lnTo>
                      <a:pt x="6168" y="14381"/>
                    </a:lnTo>
                    <a:lnTo>
                      <a:pt x="6168" y="14495"/>
                    </a:lnTo>
                    <a:lnTo>
                      <a:pt x="5873" y="14495"/>
                    </a:lnTo>
                    <a:lnTo>
                      <a:pt x="5873" y="14667"/>
                    </a:lnTo>
                    <a:lnTo>
                      <a:pt x="5652" y="14667"/>
                    </a:lnTo>
                    <a:lnTo>
                      <a:pt x="5652" y="14782"/>
                    </a:lnTo>
                    <a:lnTo>
                      <a:pt x="5480" y="14782"/>
                    </a:lnTo>
                    <a:lnTo>
                      <a:pt x="5480" y="14954"/>
                    </a:lnTo>
                    <a:lnTo>
                      <a:pt x="5308" y="14954"/>
                    </a:lnTo>
                    <a:lnTo>
                      <a:pt x="5308" y="15068"/>
                    </a:lnTo>
                    <a:lnTo>
                      <a:pt x="5062" y="15068"/>
                    </a:lnTo>
                    <a:lnTo>
                      <a:pt x="5062" y="20511"/>
                    </a:lnTo>
                    <a:lnTo>
                      <a:pt x="4890" y="20511"/>
                    </a:lnTo>
                    <a:lnTo>
                      <a:pt x="4890" y="20626"/>
                    </a:lnTo>
                    <a:lnTo>
                      <a:pt x="4792" y="20626"/>
                    </a:lnTo>
                    <a:lnTo>
                      <a:pt x="4792" y="20511"/>
                    </a:lnTo>
                    <a:lnTo>
                      <a:pt x="4718" y="20511"/>
                    </a:lnTo>
                    <a:lnTo>
                      <a:pt x="4718" y="20340"/>
                    </a:lnTo>
                    <a:lnTo>
                      <a:pt x="4669" y="20340"/>
                    </a:lnTo>
                    <a:lnTo>
                      <a:pt x="4669" y="20225"/>
                    </a:lnTo>
                    <a:lnTo>
                      <a:pt x="4595" y="20225"/>
                    </a:lnTo>
                    <a:lnTo>
                      <a:pt x="4595" y="19938"/>
                    </a:lnTo>
                    <a:lnTo>
                      <a:pt x="4546" y="19938"/>
                    </a:lnTo>
                    <a:lnTo>
                      <a:pt x="4546" y="19824"/>
                    </a:lnTo>
                    <a:lnTo>
                      <a:pt x="4497" y="19824"/>
                    </a:lnTo>
                    <a:lnTo>
                      <a:pt x="4497" y="19537"/>
                    </a:lnTo>
                    <a:lnTo>
                      <a:pt x="4423" y="19537"/>
                    </a:lnTo>
                    <a:lnTo>
                      <a:pt x="4423" y="19423"/>
                    </a:lnTo>
                    <a:lnTo>
                      <a:pt x="4325" y="19423"/>
                    </a:lnTo>
                    <a:lnTo>
                      <a:pt x="4325" y="19251"/>
                    </a:lnTo>
                    <a:lnTo>
                      <a:pt x="4251" y="19251"/>
                    </a:lnTo>
                    <a:lnTo>
                      <a:pt x="4251" y="19136"/>
                    </a:lnTo>
                    <a:lnTo>
                      <a:pt x="4128" y="19136"/>
                    </a:lnTo>
                    <a:lnTo>
                      <a:pt x="4128" y="19022"/>
                    </a:lnTo>
                    <a:lnTo>
                      <a:pt x="3858" y="19022"/>
                    </a:lnTo>
                    <a:lnTo>
                      <a:pt x="3858" y="19136"/>
                    </a:lnTo>
                    <a:lnTo>
                      <a:pt x="3563" y="19136"/>
                    </a:lnTo>
                    <a:lnTo>
                      <a:pt x="3563" y="19251"/>
                    </a:lnTo>
                    <a:lnTo>
                      <a:pt x="3440" y="19251"/>
                    </a:lnTo>
                    <a:lnTo>
                      <a:pt x="3440" y="19423"/>
                    </a:lnTo>
                    <a:lnTo>
                      <a:pt x="3391" y="19423"/>
                    </a:lnTo>
                    <a:lnTo>
                      <a:pt x="3391" y="19537"/>
                    </a:lnTo>
                    <a:lnTo>
                      <a:pt x="3317" y="19537"/>
                    </a:lnTo>
                    <a:lnTo>
                      <a:pt x="3317" y="19652"/>
                    </a:lnTo>
                    <a:lnTo>
                      <a:pt x="3219" y="19652"/>
                    </a:lnTo>
                    <a:lnTo>
                      <a:pt x="3219" y="19824"/>
                    </a:lnTo>
                    <a:lnTo>
                      <a:pt x="3145" y="19824"/>
                    </a:lnTo>
                    <a:lnTo>
                      <a:pt x="3145" y="19136"/>
                    </a:lnTo>
                    <a:lnTo>
                      <a:pt x="3219" y="19136"/>
                    </a:lnTo>
                    <a:lnTo>
                      <a:pt x="3219" y="19022"/>
                    </a:lnTo>
                    <a:lnTo>
                      <a:pt x="3268" y="19022"/>
                    </a:lnTo>
                    <a:lnTo>
                      <a:pt x="3268" y="18621"/>
                    </a:lnTo>
                    <a:lnTo>
                      <a:pt x="3219" y="18621"/>
                    </a:lnTo>
                    <a:lnTo>
                      <a:pt x="3219" y="18449"/>
                    </a:lnTo>
                    <a:lnTo>
                      <a:pt x="3268" y="18449"/>
                    </a:lnTo>
                    <a:lnTo>
                      <a:pt x="3268" y="18334"/>
                    </a:lnTo>
                    <a:lnTo>
                      <a:pt x="3096" y="18334"/>
                    </a:lnTo>
                    <a:lnTo>
                      <a:pt x="3096" y="18449"/>
                    </a:lnTo>
                    <a:lnTo>
                      <a:pt x="3096" y="18334"/>
                    </a:lnTo>
                    <a:lnTo>
                      <a:pt x="2851" y="18334"/>
                    </a:lnTo>
                    <a:lnTo>
                      <a:pt x="2851" y="18162"/>
                    </a:lnTo>
                    <a:lnTo>
                      <a:pt x="2801" y="18162"/>
                    </a:lnTo>
                    <a:lnTo>
                      <a:pt x="2801" y="17933"/>
                    </a:lnTo>
                    <a:lnTo>
                      <a:pt x="2752" y="17933"/>
                    </a:lnTo>
                    <a:lnTo>
                      <a:pt x="2752" y="17761"/>
                    </a:lnTo>
                    <a:lnTo>
                      <a:pt x="2678" y="17761"/>
                    </a:lnTo>
                    <a:lnTo>
                      <a:pt x="2678" y="17933"/>
                    </a:lnTo>
                    <a:lnTo>
                      <a:pt x="2506" y="17933"/>
                    </a:lnTo>
                    <a:lnTo>
                      <a:pt x="2506" y="17647"/>
                    </a:lnTo>
                    <a:lnTo>
                      <a:pt x="2580" y="17647"/>
                    </a:lnTo>
                    <a:lnTo>
                      <a:pt x="2580" y="17360"/>
                    </a:lnTo>
                    <a:lnTo>
                      <a:pt x="2506" y="17360"/>
                    </a:lnTo>
                    <a:lnTo>
                      <a:pt x="2506" y="17246"/>
                    </a:lnTo>
                    <a:lnTo>
                      <a:pt x="2457" y="17246"/>
                    </a:lnTo>
                    <a:lnTo>
                      <a:pt x="2457" y="16959"/>
                    </a:lnTo>
                    <a:lnTo>
                      <a:pt x="2384" y="16959"/>
                    </a:lnTo>
                    <a:lnTo>
                      <a:pt x="2384" y="16673"/>
                    </a:lnTo>
                    <a:lnTo>
                      <a:pt x="2334" y="16673"/>
                    </a:lnTo>
                    <a:lnTo>
                      <a:pt x="2334" y="16272"/>
                    </a:lnTo>
                    <a:lnTo>
                      <a:pt x="2113" y="16272"/>
                    </a:lnTo>
                    <a:lnTo>
                      <a:pt x="2113" y="16157"/>
                    </a:lnTo>
                    <a:lnTo>
                      <a:pt x="1990" y="16157"/>
                    </a:lnTo>
                    <a:lnTo>
                      <a:pt x="1990" y="15756"/>
                    </a:lnTo>
                    <a:lnTo>
                      <a:pt x="2040" y="15756"/>
                    </a:lnTo>
                    <a:lnTo>
                      <a:pt x="2040" y="15584"/>
                    </a:lnTo>
                    <a:lnTo>
                      <a:pt x="2212" y="15584"/>
                    </a:lnTo>
                    <a:lnTo>
                      <a:pt x="2212" y="15756"/>
                    </a:lnTo>
                    <a:lnTo>
                      <a:pt x="2285" y="15756"/>
                    </a:lnTo>
                    <a:lnTo>
                      <a:pt x="2285" y="15584"/>
                    </a:lnTo>
                    <a:lnTo>
                      <a:pt x="2334" y="15584"/>
                    </a:lnTo>
                    <a:lnTo>
                      <a:pt x="2334" y="15756"/>
                    </a:lnTo>
                    <a:lnTo>
                      <a:pt x="2457" y="15756"/>
                    </a:lnTo>
                    <a:lnTo>
                      <a:pt x="2457" y="15871"/>
                    </a:lnTo>
                    <a:lnTo>
                      <a:pt x="2506" y="15871"/>
                    </a:lnTo>
                    <a:lnTo>
                      <a:pt x="2506" y="15584"/>
                    </a:lnTo>
                    <a:lnTo>
                      <a:pt x="2580" y="15584"/>
                    </a:lnTo>
                    <a:lnTo>
                      <a:pt x="2580" y="15756"/>
                    </a:lnTo>
                    <a:lnTo>
                      <a:pt x="2580" y="15355"/>
                    </a:lnTo>
                    <a:lnTo>
                      <a:pt x="2457" y="15355"/>
                    </a:lnTo>
                    <a:lnTo>
                      <a:pt x="2457" y="15183"/>
                    </a:lnTo>
                    <a:lnTo>
                      <a:pt x="2457" y="15469"/>
                    </a:lnTo>
                    <a:lnTo>
                      <a:pt x="2334" y="15469"/>
                    </a:lnTo>
                    <a:lnTo>
                      <a:pt x="2334" y="15355"/>
                    </a:lnTo>
                    <a:lnTo>
                      <a:pt x="2384" y="15355"/>
                    </a:lnTo>
                    <a:lnTo>
                      <a:pt x="2384" y="15068"/>
                    </a:lnTo>
                    <a:lnTo>
                      <a:pt x="2506" y="15068"/>
                    </a:lnTo>
                    <a:lnTo>
                      <a:pt x="2506" y="14667"/>
                    </a:lnTo>
                    <a:lnTo>
                      <a:pt x="2629" y="14667"/>
                    </a:lnTo>
                    <a:lnTo>
                      <a:pt x="2629" y="14495"/>
                    </a:lnTo>
                    <a:lnTo>
                      <a:pt x="3096" y="14495"/>
                    </a:lnTo>
                    <a:lnTo>
                      <a:pt x="3096" y="14667"/>
                    </a:lnTo>
                    <a:lnTo>
                      <a:pt x="3268" y="14667"/>
                    </a:lnTo>
                    <a:lnTo>
                      <a:pt x="3268" y="14495"/>
                    </a:lnTo>
                    <a:lnTo>
                      <a:pt x="3219" y="14495"/>
                    </a:lnTo>
                    <a:lnTo>
                      <a:pt x="3219" y="14381"/>
                    </a:lnTo>
                    <a:lnTo>
                      <a:pt x="3317" y="14381"/>
                    </a:lnTo>
                    <a:lnTo>
                      <a:pt x="3317" y="13865"/>
                    </a:lnTo>
                    <a:lnTo>
                      <a:pt x="3391" y="13865"/>
                    </a:lnTo>
                    <a:lnTo>
                      <a:pt x="3391" y="13693"/>
                    </a:lnTo>
                    <a:lnTo>
                      <a:pt x="3317" y="13693"/>
                    </a:lnTo>
                    <a:lnTo>
                      <a:pt x="3317" y="13407"/>
                    </a:lnTo>
                    <a:lnTo>
                      <a:pt x="3440" y="13407"/>
                    </a:lnTo>
                    <a:lnTo>
                      <a:pt x="3440" y="12891"/>
                    </a:lnTo>
                    <a:lnTo>
                      <a:pt x="3391" y="12891"/>
                    </a:lnTo>
                    <a:lnTo>
                      <a:pt x="3391" y="12777"/>
                    </a:lnTo>
                    <a:lnTo>
                      <a:pt x="3440" y="12777"/>
                    </a:lnTo>
                    <a:lnTo>
                      <a:pt x="3391" y="12777"/>
                    </a:lnTo>
                    <a:lnTo>
                      <a:pt x="3391" y="12605"/>
                    </a:lnTo>
                    <a:lnTo>
                      <a:pt x="3317" y="12605"/>
                    </a:lnTo>
                    <a:lnTo>
                      <a:pt x="3317" y="12777"/>
                    </a:lnTo>
                    <a:lnTo>
                      <a:pt x="3317" y="12605"/>
                    </a:lnTo>
                    <a:lnTo>
                      <a:pt x="3268" y="12605"/>
                    </a:lnTo>
                    <a:lnTo>
                      <a:pt x="3268" y="12490"/>
                    </a:lnTo>
                    <a:lnTo>
                      <a:pt x="3268" y="12605"/>
                    </a:lnTo>
                    <a:lnTo>
                      <a:pt x="3219" y="12605"/>
                    </a:lnTo>
                    <a:lnTo>
                      <a:pt x="3219" y="12490"/>
                    </a:lnTo>
                    <a:lnTo>
                      <a:pt x="3145" y="12490"/>
                    </a:lnTo>
                    <a:lnTo>
                      <a:pt x="3145" y="12605"/>
                    </a:lnTo>
                    <a:lnTo>
                      <a:pt x="2973" y="12605"/>
                    </a:lnTo>
                    <a:lnTo>
                      <a:pt x="2973" y="12490"/>
                    </a:lnTo>
                    <a:lnTo>
                      <a:pt x="2801" y="12490"/>
                    </a:lnTo>
                    <a:lnTo>
                      <a:pt x="2801" y="12605"/>
                    </a:lnTo>
                    <a:lnTo>
                      <a:pt x="2801" y="12490"/>
                    </a:lnTo>
                    <a:lnTo>
                      <a:pt x="2678" y="12490"/>
                    </a:lnTo>
                    <a:lnTo>
                      <a:pt x="2678" y="12318"/>
                    </a:lnTo>
                    <a:lnTo>
                      <a:pt x="2629" y="12318"/>
                    </a:lnTo>
                    <a:lnTo>
                      <a:pt x="2629" y="12204"/>
                    </a:lnTo>
                    <a:lnTo>
                      <a:pt x="2506" y="12204"/>
                    </a:lnTo>
                    <a:lnTo>
                      <a:pt x="2506" y="12318"/>
                    </a:lnTo>
                    <a:lnTo>
                      <a:pt x="2384" y="12318"/>
                    </a:lnTo>
                    <a:lnTo>
                      <a:pt x="2384" y="12490"/>
                    </a:lnTo>
                    <a:lnTo>
                      <a:pt x="2334" y="12490"/>
                    </a:lnTo>
                    <a:lnTo>
                      <a:pt x="2334" y="12318"/>
                    </a:lnTo>
                    <a:lnTo>
                      <a:pt x="2285" y="12318"/>
                    </a:lnTo>
                    <a:lnTo>
                      <a:pt x="2285" y="12490"/>
                    </a:lnTo>
                    <a:lnTo>
                      <a:pt x="2212" y="12490"/>
                    </a:lnTo>
                    <a:lnTo>
                      <a:pt x="2212" y="12605"/>
                    </a:lnTo>
                    <a:lnTo>
                      <a:pt x="2113" y="12605"/>
                    </a:lnTo>
                    <a:lnTo>
                      <a:pt x="2113" y="12490"/>
                    </a:lnTo>
                    <a:lnTo>
                      <a:pt x="2113" y="12605"/>
                    </a:lnTo>
                    <a:lnTo>
                      <a:pt x="2040" y="12605"/>
                    </a:lnTo>
                    <a:lnTo>
                      <a:pt x="2040" y="12777"/>
                    </a:lnTo>
                    <a:lnTo>
                      <a:pt x="1990" y="12777"/>
                    </a:lnTo>
                    <a:lnTo>
                      <a:pt x="1990" y="12605"/>
                    </a:lnTo>
                    <a:lnTo>
                      <a:pt x="1990" y="12777"/>
                    </a:lnTo>
                    <a:lnTo>
                      <a:pt x="1941" y="12777"/>
                    </a:lnTo>
                    <a:lnTo>
                      <a:pt x="1941" y="12891"/>
                    </a:lnTo>
                    <a:lnTo>
                      <a:pt x="1818" y="12891"/>
                    </a:lnTo>
                    <a:lnTo>
                      <a:pt x="1818" y="13407"/>
                    </a:lnTo>
                    <a:lnTo>
                      <a:pt x="1696" y="13407"/>
                    </a:lnTo>
                    <a:lnTo>
                      <a:pt x="1696" y="13292"/>
                    </a:lnTo>
                    <a:lnTo>
                      <a:pt x="1646" y="13292"/>
                    </a:lnTo>
                    <a:lnTo>
                      <a:pt x="1646" y="13407"/>
                    </a:lnTo>
                    <a:lnTo>
                      <a:pt x="1573" y="13407"/>
                    </a:lnTo>
                    <a:lnTo>
                      <a:pt x="1573" y="13292"/>
                    </a:lnTo>
                    <a:lnTo>
                      <a:pt x="1474" y="13292"/>
                    </a:lnTo>
                    <a:lnTo>
                      <a:pt x="1474" y="13178"/>
                    </a:lnTo>
                    <a:lnTo>
                      <a:pt x="1352" y="13178"/>
                    </a:lnTo>
                    <a:lnTo>
                      <a:pt x="1352" y="13006"/>
                    </a:lnTo>
                    <a:lnTo>
                      <a:pt x="1302" y="13006"/>
                    </a:lnTo>
                    <a:lnTo>
                      <a:pt x="1302" y="12891"/>
                    </a:lnTo>
                    <a:lnTo>
                      <a:pt x="1106" y="12891"/>
                    </a:lnTo>
                    <a:lnTo>
                      <a:pt x="1106" y="12777"/>
                    </a:lnTo>
                    <a:lnTo>
                      <a:pt x="1057" y="12777"/>
                    </a:lnTo>
                    <a:lnTo>
                      <a:pt x="1057" y="12605"/>
                    </a:lnTo>
                    <a:lnTo>
                      <a:pt x="1106" y="12605"/>
                    </a:lnTo>
                    <a:lnTo>
                      <a:pt x="1106" y="12490"/>
                    </a:lnTo>
                    <a:lnTo>
                      <a:pt x="1180" y="12490"/>
                    </a:lnTo>
                    <a:lnTo>
                      <a:pt x="1180" y="12605"/>
                    </a:lnTo>
                    <a:lnTo>
                      <a:pt x="1229" y="12605"/>
                    </a:lnTo>
                    <a:lnTo>
                      <a:pt x="1229" y="12777"/>
                    </a:lnTo>
                    <a:lnTo>
                      <a:pt x="1302" y="12777"/>
                    </a:lnTo>
                    <a:lnTo>
                      <a:pt x="1302" y="12605"/>
                    </a:lnTo>
                    <a:lnTo>
                      <a:pt x="1352" y="12605"/>
                    </a:lnTo>
                    <a:lnTo>
                      <a:pt x="1352" y="12318"/>
                    </a:lnTo>
                    <a:lnTo>
                      <a:pt x="1302" y="12318"/>
                    </a:lnTo>
                    <a:lnTo>
                      <a:pt x="1302" y="12204"/>
                    </a:lnTo>
                    <a:lnTo>
                      <a:pt x="1229" y="12204"/>
                    </a:lnTo>
                    <a:lnTo>
                      <a:pt x="1229" y="12089"/>
                    </a:lnTo>
                    <a:lnTo>
                      <a:pt x="1180" y="12089"/>
                    </a:lnTo>
                    <a:lnTo>
                      <a:pt x="1180" y="11688"/>
                    </a:lnTo>
                    <a:lnTo>
                      <a:pt x="1008" y="11688"/>
                    </a:lnTo>
                    <a:lnTo>
                      <a:pt x="1008" y="11402"/>
                    </a:lnTo>
                    <a:lnTo>
                      <a:pt x="934" y="11402"/>
                    </a:lnTo>
                    <a:lnTo>
                      <a:pt x="934" y="11287"/>
                    </a:lnTo>
                    <a:lnTo>
                      <a:pt x="885" y="11287"/>
                    </a:lnTo>
                    <a:lnTo>
                      <a:pt x="885" y="11115"/>
                    </a:lnTo>
                    <a:lnTo>
                      <a:pt x="467" y="11115"/>
                    </a:lnTo>
                    <a:lnTo>
                      <a:pt x="467" y="11287"/>
                    </a:lnTo>
                    <a:lnTo>
                      <a:pt x="467" y="11115"/>
                    </a:lnTo>
                    <a:lnTo>
                      <a:pt x="369" y="11115"/>
                    </a:lnTo>
                    <a:lnTo>
                      <a:pt x="369" y="10829"/>
                    </a:lnTo>
                    <a:lnTo>
                      <a:pt x="295" y="10829"/>
                    </a:lnTo>
                    <a:lnTo>
                      <a:pt x="295" y="10714"/>
                    </a:lnTo>
                    <a:lnTo>
                      <a:pt x="369" y="10714"/>
                    </a:lnTo>
                    <a:lnTo>
                      <a:pt x="369" y="10428"/>
                    </a:lnTo>
                    <a:lnTo>
                      <a:pt x="295" y="10428"/>
                    </a:lnTo>
                    <a:lnTo>
                      <a:pt x="295" y="10313"/>
                    </a:lnTo>
                    <a:lnTo>
                      <a:pt x="197" y="10313"/>
                    </a:lnTo>
                    <a:lnTo>
                      <a:pt x="197" y="10198"/>
                    </a:lnTo>
                    <a:lnTo>
                      <a:pt x="0" y="10198"/>
                    </a:lnTo>
                    <a:lnTo>
                      <a:pt x="0" y="10027"/>
                    </a:lnTo>
                    <a:lnTo>
                      <a:pt x="74" y="10027"/>
                    </a:lnTo>
                    <a:lnTo>
                      <a:pt x="74" y="9740"/>
                    </a:lnTo>
                    <a:lnTo>
                      <a:pt x="123" y="9740"/>
                    </a:lnTo>
                    <a:lnTo>
                      <a:pt x="123" y="9511"/>
                    </a:lnTo>
                    <a:lnTo>
                      <a:pt x="197" y="9511"/>
                    </a:lnTo>
                    <a:lnTo>
                      <a:pt x="197" y="9339"/>
                    </a:lnTo>
                    <a:lnTo>
                      <a:pt x="246" y="9339"/>
                    </a:lnTo>
                    <a:lnTo>
                      <a:pt x="246" y="9224"/>
                    </a:lnTo>
                    <a:lnTo>
                      <a:pt x="295" y="9224"/>
                    </a:lnTo>
                    <a:lnTo>
                      <a:pt x="295" y="8938"/>
                    </a:lnTo>
                    <a:lnTo>
                      <a:pt x="197" y="8938"/>
                    </a:lnTo>
                    <a:lnTo>
                      <a:pt x="197" y="8422"/>
                    </a:lnTo>
                    <a:lnTo>
                      <a:pt x="246" y="8422"/>
                    </a:lnTo>
                    <a:lnTo>
                      <a:pt x="246" y="8021"/>
                    </a:lnTo>
                    <a:lnTo>
                      <a:pt x="369" y="8021"/>
                    </a:lnTo>
                    <a:lnTo>
                      <a:pt x="369" y="7849"/>
                    </a:lnTo>
                    <a:lnTo>
                      <a:pt x="467" y="7849"/>
                    </a:lnTo>
                    <a:lnTo>
                      <a:pt x="467" y="7334"/>
                    </a:lnTo>
                    <a:lnTo>
                      <a:pt x="541" y="7334"/>
                    </a:lnTo>
                    <a:lnTo>
                      <a:pt x="541" y="7162"/>
                    </a:lnTo>
                    <a:lnTo>
                      <a:pt x="639" y="7162"/>
                    </a:lnTo>
                    <a:lnTo>
                      <a:pt x="639" y="7334"/>
                    </a:lnTo>
                    <a:lnTo>
                      <a:pt x="713" y="7334"/>
                    </a:lnTo>
                    <a:lnTo>
                      <a:pt x="713" y="7448"/>
                    </a:lnTo>
                    <a:lnTo>
                      <a:pt x="762" y="7448"/>
                    </a:lnTo>
                    <a:lnTo>
                      <a:pt x="762" y="7620"/>
                    </a:lnTo>
                    <a:lnTo>
                      <a:pt x="835" y="7620"/>
                    </a:lnTo>
                    <a:lnTo>
                      <a:pt x="835" y="7735"/>
                    </a:lnTo>
                    <a:lnTo>
                      <a:pt x="885" y="7735"/>
                    </a:lnTo>
                    <a:lnTo>
                      <a:pt x="885" y="7849"/>
                    </a:lnTo>
                    <a:lnTo>
                      <a:pt x="934" y="7849"/>
                    </a:lnTo>
                    <a:lnTo>
                      <a:pt x="934" y="8021"/>
                    </a:lnTo>
                    <a:lnTo>
                      <a:pt x="1008" y="8021"/>
                    </a:lnTo>
                    <a:lnTo>
                      <a:pt x="1008" y="8136"/>
                    </a:lnTo>
                    <a:lnTo>
                      <a:pt x="1057" y="8136"/>
                    </a:lnTo>
                    <a:lnTo>
                      <a:pt x="1057" y="8021"/>
                    </a:lnTo>
                    <a:lnTo>
                      <a:pt x="1229" y="8021"/>
                    </a:lnTo>
                    <a:lnTo>
                      <a:pt x="1229" y="7849"/>
                    </a:lnTo>
                    <a:lnTo>
                      <a:pt x="1302" y="7849"/>
                    </a:lnTo>
                    <a:lnTo>
                      <a:pt x="1302" y="7735"/>
                    </a:lnTo>
                    <a:lnTo>
                      <a:pt x="1229" y="7735"/>
                    </a:lnTo>
                    <a:lnTo>
                      <a:pt x="1229" y="7448"/>
                    </a:lnTo>
                    <a:lnTo>
                      <a:pt x="1180" y="7448"/>
                    </a:lnTo>
                    <a:lnTo>
                      <a:pt x="1180" y="6933"/>
                    </a:lnTo>
                    <a:lnTo>
                      <a:pt x="1106" y="6933"/>
                    </a:lnTo>
                    <a:lnTo>
                      <a:pt x="1229" y="6933"/>
                    </a:lnTo>
                    <a:lnTo>
                      <a:pt x="1229" y="7047"/>
                    </a:lnTo>
                    <a:lnTo>
                      <a:pt x="1302" y="7047"/>
                    </a:lnTo>
                    <a:lnTo>
                      <a:pt x="1302" y="6933"/>
                    </a:lnTo>
                    <a:lnTo>
                      <a:pt x="1352" y="6933"/>
                    </a:lnTo>
                    <a:lnTo>
                      <a:pt x="1352" y="6761"/>
                    </a:lnTo>
                    <a:lnTo>
                      <a:pt x="1401" y="6761"/>
                    </a:lnTo>
                    <a:lnTo>
                      <a:pt x="1401" y="6646"/>
                    </a:lnTo>
                    <a:lnTo>
                      <a:pt x="1573" y="6646"/>
                    </a:lnTo>
                    <a:lnTo>
                      <a:pt x="1573" y="6532"/>
                    </a:lnTo>
                    <a:lnTo>
                      <a:pt x="1524" y="6532"/>
                    </a:lnTo>
                    <a:lnTo>
                      <a:pt x="1524" y="6245"/>
                    </a:lnTo>
                    <a:lnTo>
                      <a:pt x="1745" y="6245"/>
                    </a:lnTo>
                    <a:lnTo>
                      <a:pt x="1745" y="6073"/>
                    </a:lnTo>
                    <a:lnTo>
                      <a:pt x="1941" y="6073"/>
                    </a:lnTo>
                    <a:lnTo>
                      <a:pt x="1941" y="5959"/>
                    </a:lnTo>
                    <a:lnTo>
                      <a:pt x="2040" y="5959"/>
                    </a:lnTo>
                    <a:lnTo>
                      <a:pt x="2040" y="5844"/>
                    </a:lnTo>
                    <a:lnTo>
                      <a:pt x="2113" y="5844"/>
                    </a:lnTo>
                    <a:lnTo>
                      <a:pt x="2113" y="5672"/>
                    </a:lnTo>
                    <a:lnTo>
                      <a:pt x="2162" y="5672"/>
                    </a:lnTo>
                    <a:lnTo>
                      <a:pt x="2162" y="5558"/>
                    </a:lnTo>
                    <a:lnTo>
                      <a:pt x="2285" y="5558"/>
                    </a:lnTo>
                    <a:lnTo>
                      <a:pt x="2285" y="5271"/>
                    </a:lnTo>
                    <a:lnTo>
                      <a:pt x="2334" y="5271"/>
                    </a:lnTo>
                    <a:lnTo>
                      <a:pt x="2334" y="5443"/>
                    </a:lnTo>
                    <a:lnTo>
                      <a:pt x="2580" y="5443"/>
                    </a:lnTo>
                    <a:lnTo>
                      <a:pt x="2580" y="5558"/>
                    </a:lnTo>
                    <a:lnTo>
                      <a:pt x="2629" y="5558"/>
                    </a:lnTo>
                    <a:lnTo>
                      <a:pt x="2580" y="5558"/>
                    </a:lnTo>
                    <a:lnTo>
                      <a:pt x="2580" y="5672"/>
                    </a:lnTo>
                    <a:lnTo>
                      <a:pt x="2678" y="5672"/>
                    </a:lnTo>
                    <a:lnTo>
                      <a:pt x="2678" y="5558"/>
                    </a:lnTo>
                    <a:lnTo>
                      <a:pt x="2752" y="5558"/>
                    </a:lnTo>
                    <a:lnTo>
                      <a:pt x="2752" y="5672"/>
                    </a:lnTo>
                    <a:lnTo>
                      <a:pt x="2801" y="5672"/>
                    </a:lnTo>
                    <a:lnTo>
                      <a:pt x="2801" y="5443"/>
                    </a:lnTo>
                    <a:lnTo>
                      <a:pt x="3096" y="5443"/>
                    </a:lnTo>
                    <a:lnTo>
                      <a:pt x="3096" y="5271"/>
                    </a:lnTo>
                    <a:lnTo>
                      <a:pt x="3145" y="5271"/>
                    </a:lnTo>
                    <a:lnTo>
                      <a:pt x="3145" y="5558"/>
                    </a:lnTo>
                    <a:lnTo>
                      <a:pt x="3219" y="5558"/>
                    </a:lnTo>
                    <a:lnTo>
                      <a:pt x="3219" y="5672"/>
                    </a:lnTo>
                    <a:lnTo>
                      <a:pt x="3563" y="5672"/>
                    </a:lnTo>
                    <a:lnTo>
                      <a:pt x="3563" y="5558"/>
                    </a:lnTo>
                    <a:lnTo>
                      <a:pt x="3563" y="5672"/>
                    </a:lnTo>
                    <a:lnTo>
                      <a:pt x="3735" y="5672"/>
                    </a:lnTo>
                    <a:lnTo>
                      <a:pt x="3735" y="5844"/>
                    </a:lnTo>
                    <a:lnTo>
                      <a:pt x="3784" y="5844"/>
                    </a:lnTo>
                    <a:lnTo>
                      <a:pt x="3784" y="6073"/>
                    </a:lnTo>
                    <a:lnTo>
                      <a:pt x="4030" y="6073"/>
                    </a:lnTo>
                    <a:lnTo>
                      <a:pt x="4030" y="6245"/>
                    </a:lnTo>
                    <a:lnTo>
                      <a:pt x="4079" y="6245"/>
                    </a:lnTo>
                    <a:lnTo>
                      <a:pt x="4079" y="6532"/>
                    </a:lnTo>
                    <a:lnTo>
                      <a:pt x="4128" y="6532"/>
                    </a:lnTo>
                    <a:lnTo>
                      <a:pt x="4128" y="6646"/>
                    </a:lnTo>
                    <a:lnTo>
                      <a:pt x="4251" y="6646"/>
                    </a:lnTo>
                    <a:lnTo>
                      <a:pt x="4251" y="6933"/>
                    </a:lnTo>
                    <a:lnTo>
                      <a:pt x="4202" y="6933"/>
                    </a:lnTo>
                    <a:lnTo>
                      <a:pt x="4251" y="6933"/>
                    </a:lnTo>
                    <a:lnTo>
                      <a:pt x="4251" y="7047"/>
                    </a:lnTo>
                    <a:lnTo>
                      <a:pt x="4325" y="7047"/>
                    </a:lnTo>
                    <a:lnTo>
                      <a:pt x="4325" y="6933"/>
                    </a:lnTo>
                    <a:lnTo>
                      <a:pt x="4374" y="6933"/>
                    </a:lnTo>
                    <a:lnTo>
                      <a:pt x="4374" y="6761"/>
                    </a:lnTo>
                    <a:lnTo>
                      <a:pt x="4325" y="6761"/>
                    </a:lnTo>
                    <a:lnTo>
                      <a:pt x="4325" y="6646"/>
                    </a:lnTo>
                    <a:lnTo>
                      <a:pt x="4497" y="6646"/>
                    </a:lnTo>
                    <a:lnTo>
                      <a:pt x="4497" y="6532"/>
                    </a:lnTo>
                    <a:lnTo>
                      <a:pt x="4546" y="6532"/>
                    </a:lnTo>
                    <a:lnTo>
                      <a:pt x="4546" y="6646"/>
                    </a:lnTo>
                    <a:lnTo>
                      <a:pt x="4595" y="6646"/>
                    </a:lnTo>
                    <a:lnTo>
                      <a:pt x="4595" y="6761"/>
                    </a:lnTo>
                    <a:lnTo>
                      <a:pt x="4669" y="6761"/>
                    </a:lnTo>
                    <a:lnTo>
                      <a:pt x="4669" y="6933"/>
                    </a:lnTo>
                    <a:lnTo>
                      <a:pt x="4841" y="6933"/>
                    </a:lnTo>
                    <a:lnTo>
                      <a:pt x="4841" y="7047"/>
                    </a:lnTo>
                    <a:lnTo>
                      <a:pt x="4890" y="7047"/>
                    </a:lnTo>
                    <a:lnTo>
                      <a:pt x="4890" y="6933"/>
                    </a:lnTo>
                    <a:lnTo>
                      <a:pt x="5013" y="6933"/>
                    </a:lnTo>
                    <a:lnTo>
                      <a:pt x="5013" y="6761"/>
                    </a:lnTo>
                    <a:lnTo>
                      <a:pt x="5136" y="6761"/>
                    </a:lnTo>
                    <a:lnTo>
                      <a:pt x="5136" y="6532"/>
                    </a:lnTo>
                    <a:lnTo>
                      <a:pt x="5308" y="6532"/>
                    </a:lnTo>
                    <a:lnTo>
                      <a:pt x="5308" y="6360"/>
                    </a:lnTo>
                    <a:lnTo>
                      <a:pt x="5431" y="6360"/>
                    </a:lnTo>
                    <a:lnTo>
                      <a:pt x="5431" y="6532"/>
                    </a:lnTo>
                    <a:lnTo>
                      <a:pt x="5431" y="6245"/>
                    </a:lnTo>
                    <a:lnTo>
                      <a:pt x="5480" y="6245"/>
                    </a:lnTo>
                    <a:lnTo>
                      <a:pt x="5480" y="6360"/>
                    </a:lnTo>
                    <a:lnTo>
                      <a:pt x="5529" y="6360"/>
                    </a:lnTo>
                    <a:lnTo>
                      <a:pt x="5529" y="6245"/>
                    </a:lnTo>
                    <a:lnTo>
                      <a:pt x="5603" y="6245"/>
                    </a:lnTo>
                    <a:lnTo>
                      <a:pt x="5603" y="6360"/>
                    </a:lnTo>
                    <a:lnTo>
                      <a:pt x="5603" y="6245"/>
                    </a:lnTo>
                    <a:lnTo>
                      <a:pt x="5701" y="6245"/>
                    </a:lnTo>
                    <a:lnTo>
                      <a:pt x="5701" y="6360"/>
                    </a:lnTo>
                    <a:lnTo>
                      <a:pt x="5775" y="6360"/>
                    </a:lnTo>
                    <a:lnTo>
                      <a:pt x="5775" y="6646"/>
                    </a:lnTo>
                    <a:lnTo>
                      <a:pt x="5824" y="6646"/>
                    </a:lnTo>
                    <a:lnTo>
                      <a:pt x="5824" y="6532"/>
                    </a:lnTo>
                    <a:lnTo>
                      <a:pt x="5947" y="6532"/>
                    </a:lnTo>
                    <a:lnTo>
                      <a:pt x="5947" y="6245"/>
                    </a:lnTo>
                    <a:lnTo>
                      <a:pt x="6242" y="6245"/>
                    </a:lnTo>
                    <a:lnTo>
                      <a:pt x="6242" y="6073"/>
                    </a:lnTo>
                    <a:lnTo>
                      <a:pt x="6291" y="6073"/>
                    </a:lnTo>
                    <a:lnTo>
                      <a:pt x="6291" y="6245"/>
                    </a:lnTo>
                    <a:lnTo>
                      <a:pt x="6414" y="6245"/>
                    </a:lnTo>
                    <a:lnTo>
                      <a:pt x="6414" y="6646"/>
                    </a:lnTo>
                    <a:lnTo>
                      <a:pt x="6537" y="6646"/>
                    </a:lnTo>
                    <a:lnTo>
                      <a:pt x="6537" y="6761"/>
                    </a:lnTo>
                    <a:lnTo>
                      <a:pt x="6709" y="6761"/>
                    </a:lnTo>
                    <a:lnTo>
                      <a:pt x="6709" y="6933"/>
                    </a:lnTo>
                    <a:lnTo>
                      <a:pt x="6930" y="6933"/>
                    </a:lnTo>
                    <a:lnTo>
                      <a:pt x="6930" y="7047"/>
                    </a:lnTo>
                    <a:lnTo>
                      <a:pt x="6881" y="7047"/>
                    </a:lnTo>
                    <a:lnTo>
                      <a:pt x="7053" y="7047"/>
                    </a:lnTo>
                    <a:lnTo>
                      <a:pt x="7053" y="6933"/>
                    </a:lnTo>
                    <a:lnTo>
                      <a:pt x="7102" y="6933"/>
                    </a:lnTo>
                    <a:lnTo>
                      <a:pt x="7102" y="6646"/>
                    </a:lnTo>
                    <a:lnTo>
                      <a:pt x="7274" y="6646"/>
                    </a:lnTo>
                    <a:lnTo>
                      <a:pt x="7274" y="6761"/>
                    </a:lnTo>
                    <a:lnTo>
                      <a:pt x="7347" y="6761"/>
                    </a:lnTo>
                    <a:lnTo>
                      <a:pt x="7347" y="6933"/>
                    </a:lnTo>
                    <a:lnTo>
                      <a:pt x="7691" y="6933"/>
                    </a:lnTo>
                    <a:lnTo>
                      <a:pt x="7691" y="6761"/>
                    </a:lnTo>
                    <a:lnTo>
                      <a:pt x="7863" y="6761"/>
                    </a:lnTo>
                    <a:lnTo>
                      <a:pt x="7863" y="6646"/>
                    </a:lnTo>
                    <a:lnTo>
                      <a:pt x="7913" y="6646"/>
                    </a:lnTo>
                    <a:lnTo>
                      <a:pt x="7913" y="6360"/>
                    </a:lnTo>
                    <a:lnTo>
                      <a:pt x="7986" y="6360"/>
                    </a:lnTo>
                    <a:lnTo>
                      <a:pt x="7986" y="6073"/>
                    </a:lnTo>
                    <a:lnTo>
                      <a:pt x="8035" y="6073"/>
                    </a:lnTo>
                    <a:lnTo>
                      <a:pt x="8035" y="5959"/>
                    </a:lnTo>
                    <a:lnTo>
                      <a:pt x="7986" y="5959"/>
                    </a:lnTo>
                    <a:lnTo>
                      <a:pt x="7986" y="5844"/>
                    </a:lnTo>
                    <a:lnTo>
                      <a:pt x="7814" y="5844"/>
                    </a:lnTo>
                    <a:lnTo>
                      <a:pt x="7814" y="5672"/>
                    </a:lnTo>
                    <a:lnTo>
                      <a:pt x="7691" y="5672"/>
                    </a:lnTo>
                    <a:lnTo>
                      <a:pt x="7691" y="5558"/>
                    </a:lnTo>
                    <a:lnTo>
                      <a:pt x="7397" y="5558"/>
                    </a:lnTo>
                    <a:lnTo>
                      <a:pt x="7397" y="5156"/>
                    </a:lnTo>
                    <a:lnTo>
                      <a:pt x="7225" y="5156"/>
                    </a:lnTo>
                    <a:lnTo>
                      <a:pt x="7225" y="5042"/>
                    </a:lnTo>
                    <a:lnTo>
                      <a:pt x="7175" y="5042"/>
                    </a:lnTo>
                    <a:lnTo>
                      <a:pt x="7225" y="5042"/>
                    </a:lnTo>
                    <a:lnTo>
                      <a:pt x="7225" y="4870"/>
                    </a:lnTo>
                    <a:lnTo>
                      <a:pt x="7397" y="4870"/>
                    </a:lnTo>
                    <a:lnTo>
                      <a:pt x="7397" y="4755"/>
                    </a:lnTo>
                    <a:lnTo>
                      <a:pt x="7569" y="4755"/>
                    </a:lnTo>
                    <a:lnTo>
                      <a:pt x="7569" y="4584"/>
                    </a:lnTo>
                    <a:lnTo>
                      <a:pt x="7691" y="4584"/>
                    </a:lnTo>
                    <a:lnTo>
                      <a:pt x="7691" y="4182"/>
                    </a:lnTo>
                    <a:lnTo>
                      <a:pt x="7569" y="4182"/>
                    </a:lnTo>
                    <a:lnTo>
                      <a:pt x="7569" y="3953"/>
                    </a:lnTo>
                    <a:lnTo>
                      <a:pt x="7519" y="3953"/>
                    </a:lnTo>
                    <a:lnTo>
                      <a:pt x="7519" y="3781"/>
                    </a:lnTo>
                    <a:lnTo>
                      <a:pt x="7691" y="3781"/>
                    </a:lnTo>
                    <a:lnTo>
                      <a:pt x="7691" y="3495"/>
                    </a:lnTo>
                    <a:lnTo>
                      <a:pt x="7814" y="3495"/>
                    </a:lnTo>
                    <a:lnTo>
                      <a:pt x="7814" y="3380"/>
                    </a:lnTo>
                    <a:lnTo>
                      <a:pt x="7863" y="3380"/>
                    </a:lnTo>
                    <a:lnTo>
                      <a:pt x="7863" y="3495"/>
                    </a:lnTo>
                    <a:lnTo>
                      <a:pt x="7913" y="3495"/>
                    </a:lnTo>
                    <a:lnTo>
                      <a:pt x="7913" y="3380"/>
                    </a:lnTo>
                    <a:lnTo>
                      <a:pt x="7913" y="3495"/>
                    </a:lnTo>
                    <a:lnTo>
                      <a:pt x="8281" y="3495"/>
                    </a:lnTo>
                    <a:lnTo>
                      <a:pt x="8281" y="3266"/>
                    </a:lnTo>
                    <a:lnTo>
                      <a:pt x="8035" y="3266"/>
                    </a:lnTo>
                    <a:lnTo>
                      <a:pt x="8035" y="3094"/>
                    </a:lnTo>
                    <a:lnTo>
                      <a:pt x="8035" y="3266"/>
                    </a:lnTo>
                    <a:lnTo>
                      <a:pt x="7913" y="3266"/>
                    </a:lnTo>
                    <a:lnTo>
                      <a:pt x="7913" y="3094"/>
                    </a:lnTo>
                    <a:lnTo>
                      <a:pt x="7741" y="3094"/>
                    </a:lnTo>
                    <a:lnTo>
                      <a:pt x="7741" y="2865"/>
                    </a:lnTo>
                    <a:lnTo>
                      <a:pt x="7814" y="2865"/>
                    </a:lnTo>
                    <a:lnTo>
                      <a:pt x="7814" y="2693"/>
                    </a:lnTo>
                    <a:lnTo>
                      <a:pt x="7863" y="2693"/>
                    </a:lnTo>
                    <a:lnTo>
                      <a:pt x="7863" y="2865"/>
                    </a:lnTo>
                    <a:lnTo>
                      <a:pt x="7986" y="2865"/>
                    </a:lnTo>
                    <a:lnTo>
                      <a:pt x="7986" y="2693"/>
                    </a:lnTo>
                    <a:lnTo>
                      <a:pt x="7691" y="2693"/>
                    </a:lnTo>
                    <a:lnTo>
                      <a:pt x="7691" y="2578"/>
                    </a:lnTo>
                    <a:lnTo>
                      <a:pt x="7618" y="2578"/>
                    </a:lnTo>
                    <a:lnTo>
                      <a:pt x="7691" y="2578"/>
                    </a:lnTo>
                    <a:lnTo>
                      <a:pt x="7691" y="2406"/>
                    </a:lnTo>
                    <a:lnTo>
                      <a:pt x="7741" y="2406"/>
                    </a:lnTo>
                    <a:lnTo>
                      <a:pt x="7741" y="2292"/>
                    </a:lnTo>
                    <a:lnTo>
                      <a:pt x="7814" y="2292"/>
                    </a:lnTo>
                    <a:lnTo>
                      <a:pt x="7741" y="2292"/>
                    </a:lnTo>
                    <a:lnTo>
                      <a:pt x="7741" y="2177"/>
                    </a:lnTo>
                    <a:lnTo>
                      <a:pt x="7691" y="2177"/>
                    </a:lnTo>
                    <a:lnTo>
                      <a:pt x="7814" y="2177"/>
                    </a:lnTo>
                    <a:lnTo>
                      <a:pt x="7814" y="2005"/>
                    </a:lnTo>
                    <a:lnTo>
                      <a:pt x="7863" y="2005"/>
                    </a:lnTo>
                    <a:lnTo>
                      <a:pt x="7863" y="1891"/>
                    </a:lnTo>
                    <a:lnTo>
                      <a:pt x="7913" y="1891"/>
                    </a:lnTo>
                    <a:lnTo>
                      <a:pt x="7913" y="2005"/>
                    </a:lnTo>
                    <a:lnTo>
                      <a:pt x="7986" y="2005"/>
                    </a:lnTo>
                    <a:lnTo>
                      <a:pt x="7986" y="2177"/>
                    </a:lnTo>
                    <a:lnTo>
                      <a:pt x="8035" y="2177"/>
                    </a:lnTo>
                    <a:lnTo>
                      <a:pt x="8035" y="2005"/>
                    </a:lnTo>
                    <a:lnTo>
                      <a:pt x="8158" y="2005"/>
                    </a:lnTo>
                    <a:lnTo>
                      <a:pt x="8158" y="2177"/>
                    </a:lnTo>
                    <a:lnTo>
                      <a:pt x="8208" y="2177"/>
                    </a:lnTo>
                    <a:lnTo>
                      <a:pt x="8208" y="2005"/>
                    </a:lnTo>
                    <a:lnTo>
                      <a:pt x="8453" y="2005"/>
                    </a:lnTo>
                    <a:lnTo>
                      <a:pt x="8453" y="2177"/>
                    </a:lnTo>
                    <a:lnTo>
                      <a:pt x="8502" y="2177"/>
                    </a:lnTo>
                    <a:lnTo>
                      <a:pt x="8502" y="2005"/>
                    </a:lnTo>
                    <a:lnTo>
                      <a:pt x="8625" y="2005"/>
                    </a:lnTo>
                    <a:lnTo>
                      <a:pt x="8625" y="1891"/>
                    </a:lnTo>
                    <a:lnTo>
                      <a:pt x="8846" y="1891"/>
                    </a:lnTo>
                    <a:lnTo>
                      <a:pt x="8846" y="1776"/>
                    </a:lnTo>
                    <a:lnTo>
                      <a:pt x="9092" y="1776"/>
                    </a:lnTo>
                    <a:lnTo>
                      <a:pt x="9092" y="1604"/>
                    </a:lnTo>
                    <a:lnTo>
                      <a:pt x="9313" y="1604"/>
                    </a:lnTo>
                    <a:lnTo>
                      <a:pt x="9313" y="1490"/>
                    </a:lnTo>
                    <a:lnTo>
                      <a:pt x="9313" y="1604"/>
                    </a:lnTo>
                    <a:lnTo>
                      <a:pt x="9387" y="1604"/>
                    </a:lnTo>
                    <a:lnTo>
                      <a:pt x="9387" y="1490"/>
                    </a:lnTo>
                    <a:lnTo>
                      <a:pt x="9903" y="1490"/>
                    </a:lnTo>
                    <a:lnTo>
                      <a:pt x="9903" y="1203"/>
                    </a:lnTo>
                    <a:lnTo>
                      <a:pt x="10026" y="1203"/>
                    </a:lnTo>
                    <a:lnTo>
                      <a:pt x="10026" y="1089"/>
                    </a:lnTo>
                    <a:lnTo>
                      <a:pt x="10247" y="1089"/>
                    </a:lnTo>
                    <a:lnTo>
                      <a:pt x="10247" y="917"/>
                    </a:lnTo>
                    <a:lnTo>
                      <a:pt x="10296" y="917"/>
                    </a:lnTo>
                    <a:lnTo>
                      <a:pt x="10296" y="1089"/>
                    </a:lnTo>
                    <a:lnTo>
                      <a:pt x="10468" y="1089"/>
                    </a:lnTo>
                    <a:lnTo>
                      <a:pt x="10468" y="917"/>
                    </a:lnTo>
                    <a:lnTo>
                      <a:pt x="10935" y="917"/>
                    </a:lnTo>
                    <a:lnTo>
                      <a:pt x="10935" y="802"/>
                    </a:lnTo>
                    <a:lnTo>
                      <a:pt x="11304" y="802"/>
                    </a:lnTo>
                    <a:lnTo>
                      <a:pt x="11304" y="688"/>
                    </a:lnTo>
                    <a:lnTo>
                      <a:pt x="11476" y="688"/>
                    </a:lnTo>
                    <a:lnTo>
                      <a:pt x="11476" y="516"/>
                    </a:lnTo>
                    <a:lnTo>
                      <a:pt x="11525" y="516"/>
                    </a:lnTo>
                    <a:lnTo>
                      <a:pt x="11525" y="401"/>
                    </a:lnTo>
                    <a:lnTo>
                      <a:pt x="11476" y="401"/>
                    </a:lnTo>
                    <a:lnTo>
                      <a:pt x="11476" y="286"/>
                    </a:lnTo>
                    <a:lnTo>
                      <a:pt x="11525" y="286"/>
                    </a:lnTo>
                    <a:lnTo>
                      <a:pt x="11525" y="401"/>
                    </a:lnTo>
                    <a:lnTo>
                      <a:pt x="11574" y="401"/>
                    </a:lnTo>
                    <a:lnTo>
                      <a:pt x="11574" y="286"/>
                    </a:lnTo>
                    <a:lnTo>
                      <a:pt x="11771" y="286"/>
                    </a:lnTo>
                    <a:lnTo>
                      <a:pt x="11771" y="0"/>
                    </a:lnTo>
                    <a:lnTo>
                      <a:pt x="11820" y="0"/>
                    </a:lnTo>
                    <a:lnTo>
                      <a:pt x="11820" y="115"/>
                    </a:lnTo>
                    <a:lnTo>
                      <a:pt x="11869" y="115"/>
                    </a:lnTo>
                    <a:lnTo>
                      <a:pt x="11869" y="0"/>
                    </a:lnTo>
                    <a:lnTo>
                      <a:pt x="11992" y="0"/>
                    </a:lnTo>
                    <a:lnTo>
                      <a:pt x="11992" y="115"/>
                    </a:lnTo>
                    <a:lnTo>
                      <a:pt x="12041" y="115"/>
                    </a:lnTo>
                    <a:lnTo>
                      <a:pt x="12041" y="0"/>
                    </a:lnTo>
                    <a:lnTo>
                      <a:pt x="12115" y="0"/>
                    </a:lnTo>
                    <a:lnTo>
                      <a:pt x="12115" y="115"/>
                    </a:lnTo>
                    <a:lnTo>
                      <a:pt x="12336" y="115"/>
                    </a:lnTo>
                    <a:lnTo>
                      <a:pt x="12336" y="286"/>
                    </a:lnTo>
                    <a:lnTo>
                      <a:pt x="12459" y="286"/>
                    </a:lnTo>
                    <a:lnTo>
                      <a:pt x="12459" y="401"/>
                    </a:lnTo>
                    <a:lnTo>
                      <a:pt x="12631" y="401"/>
                    </a:lnTo>
                    <a:lnTo>
                      <a:pt x="12631" y="286"/>
                    </a:lnTo>
                    <a:lnTo>
                      <a:pt x="12680" y="286"/>
                    </a:lnTo>
                    <a:lnTo>
                      <a:pt x="12680" y="115"/>
                    </a:lnTo>
                    <a:lnTo>
                      <a:pt x="12754" y="115"/>
                    </a:lnTo>
                    <a:lnTo>
                      <a:pt x="12754" y="286"/>
                    </a:lnTo>
                    <a:lnTo>
                      <a:pt x="12803" y="286"/>
                    </a:lnTo>
                    <a:lnTo>
                      <a:pt x="12803" y="115"/>
                    </a:lnTo>
                    <a:lnTo>
                      <a:pt x="12876" y="115"/>
                    </a:lnTo>
                    <a:lnTo>
                      <a:pt x="12876" y="286"/>
                    </a:lnTo>
                    <a:lnTo>
                      <a:pt x="12926" y="286"/>
                    </a:lnTo>
                    <a:lnTo>
                      <a:pt x="12926" y="401"/>
                    </a:lnTo>
                    <a:lnTo>
                      <a:pt x="12975" y="401"/>
                    </a:lnTo>
                    <a:lnTo>
                      <a:pt x="12975" y="917"/>
                    </a:lnTo>
                    <a:lnTo>
                      <a:pt x="13098" y="917"/>
                    </a:lnTo>
                    <a:lnTo>
                      <a:pt x="13098" y="1490"/>
                    </a:lnTo>
                    <a:lnTo>
                      <a:pt x="12975" y="1490"/>
                    </a:lnTo>
                    <a:lnTo>
                      <a:pt x="12975" y="1776"/>
                    </a:lnTo>
                    <a:lnTo>
                      <a:pt x="13048" y="1776"/>
                    </a:lnTo>
                    <a:lnTo>
                      <a:pt x="13048" y="1891"/>
                    </a:lnTo>
                    <a:lnTo>
                      <a:pt x="13098" y="1891"/>
                    </a:lnTo>
                    <a:lnTo>
                      <a:pt x="13098" y="1776"/>
                    </a:lnTo>
                    <a:lnTo>
                      <a:pt x="13220" y="1776"/>
                    </a:lnTo>
                    <a:lnTo>
                      <a:pt x="13220" y="1891"/>
                    </a:lnTo>
                    <a:lnTo>
                      <a:pt x="13319" y="1891"/>
                    </a:lnTo>
                    <a:lnTo>
                      <a:pt x="13319" y="1604"/>
                    </a:lnTo>
                    <a:lnTo>
                      <a:pt x="13515" y="1604"/>
                    </a:lnTo>
                    <a:lnTo>
                      <a:pt x="13515" y="1776"/>
                    </a:lnTo>
                    <a:lnTo>
                      <a:pt x="13565" y="177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4" name="Shape 271">
                <a:extLst>
                  <a:ext uri="{FF2B5EF4-FFF2-40B4-BE49-F238E27FC236}">
                    <a16:creationId xmlns:a16="http://schemas.microsoft.com/office/drawing/2014/main" id="{122D70B3-0D92-45BB-AA9C-678660F7AA8C}"/>
                  </a:ext>
                </a:extLst>
              </p:cNvPr>
              <p:cNvSpPr/>
              <p:nvPr/>
            </p:nvSpPr>
            <p:spPr>
              <a:xfrm>
                <a:off x="350204" y="706928"/>
                <a:ext cx="722609" cy="405652"/>
              </a:xfrm>
              <a:custGeom>
                <a:avLst/>
                <a:gdLst/>
                <a:ahLst/>
                <a:cxnLst>
                  <a:cxn ang="0">
                    <a:pos x="wd2" y="hd2"/>
                  </a:cxn>
                  <a:cxn ang="5400000">
                    <a:pos x="wd2" y="hd2"/>
                  </a:cxn>
                  <a:cxn ang="10800000">
                    <a:pos x="wd2" y="hd2"/>
                  </a:cxn>
                  <a:cxn ang="16200000">
                    <a:pos x="wd2" y="hd2"/>
                  </a:cxn>
                </a:cxnLst>
                <a:rect l="0" t="0" r="r" b="b"/>
                <a:pathLst>
                  <a:path w="21600" h="21600" extrusionOk="0">
                    <a:moveTo>
                      <a:pt x="13565" y="1776"/>
                    </a:moveTo>
                    <a:lnTo>
                      <a:pt x="13565" y="1490"/>
                    </a:lnTo>
                    <a:lnTo>
                      <a:pt x="13515" y="1490"/>
                    </a:lnTo>
                    <a:lnTo>
                      <a:pt x="13614" y="1490"/>
                    </a:lnTo>
                    <a:lnTo>
                      <a:pt x="13614" y="1776"/>
                    </a:lnTo>
                    <a:lnTo>
                      <a:pt x="13737" y="1776"/>
                    </a:lnTo>
                    <a:lnTo>
                      <a:pt x="13737" y="1891"/>
                    </a:lnTo>
                    <a:lnTo>
                      <a:pt x="13687" y="1891"/>
                    </a:lnTo>
                    <a:lnTo>
                      <a:pt x="13687" y="2005"/>
                    </a:lnTo>
                    <a:lnTo>
                      <a:pt x="13737" y="2005"/>
                    </a:lnTo>
                    <a:lnTo>
                      <a:pt x="13687" y="2005"/>
                    </a:lnTo>
                    <a:lnTo>
                      <a:pt x="13687" y="2177"/>
                    </a:lnTo>
                    <a:lnTo>
                      <a:pt x="13786" y="2177"/>
                    </a:lnTo>
                    <a:lnTo>
                      <a:pt x="13786" y="2005"/>
                    </a:lnTo>
                    <a:lnTo>
                      <a:pt x="13786" y="2177"/>
                    </a:lnTo>
                    <a:lnTo>
                      <a:pt x="13859" y="2177"/>
                    </a:lnTo>
                    <a:lnTo>
                      <a:pt x="13859" y="2005"/>
                    </a:lnTo>
                    <a:lnTo>
                      <a:pt x="13786" y="2005"/>
                    </a:lnTo>
                    <a:lnTo>
                      <a:pt x="13786" y="1891"/>
                    </a:lnTo>
                    <a:lnTo>
                      <a:pt x="14031" y="1891"/>
                    </a:lnTo>
                    <a:lnTo>
                      <a:pt x="14031" y="2005"/>
                    </a:lnTo>
                    <a:lnTo>
                      <a:pt x="14081" y="2005"/>
                    </a:lnTo>
                    <a:lnTo>
                      <a:pt x="14081" y="2177"/>
                    </a:lnTo>
                    <a:lnTo>
                      <a:pt x="14253" y="2177"/>
                    </a:lnTo>
                    <a:lnTo>
                      <a:pt x="14253" y="2005"/>
                    </a:lnTo>
                    <a:lnTo>
                      <a:pt x="14253" y="2177"/>
                    </a:lnTo>
                    <a:lnTo>
                      <a:pt x="14326" y="2177"/>
                    </a:lnTo>
                    <a:lnTo>
                      <a:pt x="14326" y="2005"/>
                    </a:lnTo>
                    <a:lnTo>
                      <a:pt x="14375" y="2005"/>
                    </a:lnTo>
                    <a:lnTo>
                      <a:pt x="14375" y="1891"/>
                    </a:lnTo>
                    <a:lnTo>
                      <a:pt x="14375" y="2005"/>
                    </a:lnTo>
                    <a:lnTo>
                      <a:pt x="14425" y="2005"/>
                    </a:lnTo>
                    <a:lnTo>
                      <a:pt x="14425" y="2177"/>
                    </a:lnTo>
                    <a:lnTo>
                      <a:pt x="14253" y="2177"/>
                    </a:lnTo>
                    <a:lnTo>
                      <a:pt x="14253" y="2292"/>
                    </a:lnTo>
                    <a:lnTo>
                      <a:pt x="14203" y="2292"/>
                    </a:lnTo>
                    <a:lnTo>
                      <a:pt x="14203" y="2578"/>
                    </a:lnTo>
                    <a:lnTo>
                      <a:pt x="14154" y="2578"/>
                    </a:lnTo>
                    <a:lnTo>
                      <a:pt x="14154" y="2693"/>
                    </a:lnTo>
                    <a:lnTo>
                      <a:pt x="14203" y="2693"/>
                    </a:lnTo>
                    <a:lnTo>
                      <a:pt x="14203" y="2865"/>
                    </a:lnTo>
                    <a:lnTo>
                      <a:pt x="14253" y="2865"/>
                    </a:lnTo>
                    <a:lnTo>
                      <a:pt x="14253" y="2693"/>
                    </a:lnTo>
                    <a:lnTo>
                      <a:pt x="14375" y="2693"/>
                    </a:lnTo>
                    <a:lnTo>
                      <a:pt x="14375" y="2578"/>
                    </a:lnTo>
                    <a:lnTo>
                      <a:pt x="14425" y="2578"/>
                    </a:lnTo>
                    <a:lnTo>
                      <a:pt x="14425" y="2693"/>
                    </a:lnTo>
                    <a:lnTo>
                      <a:pt x="14498" y="2693"/>
                    </a:lnTo>
                    <a:lnTo>
                      <a:pt x="14498" y="2578"/>
                    </a:lnTo>
                    <a:lnTo>
                      <a:pt x="14621" y="2578"/>
                    </a:lnTo>
                    <a:lnTo>
                      <a:pt x="14621" y="2693"/>
                    </a:lnTo>
                    <a:lnTo>
                      <a:pt x="14719" y="2693"/>
                    </a:lnTo>
                    <a:lnTo>
                      <a:pt x="14719" y="2865"/>
                    </a:lnTo>
                    <a:lnTo>
                      <a:pt x="14793" y="2865"/>
                    </a:lnTo>
                    <a:lnTo>
                      <a:pt x="14793" y="2578"/>
                    </a:lnTo>
                    <a:lnTo>
                      <a:pt x="14891" y="2578"/>
                    </a:lnTo>
                    <a:lnTo>
                      <a:pt x="14891" y="2406"/>
                    </a:lnTo>
                    <a:lnTo>
                      <a:pt x="14965" y="2406"/>
                    </a:lnTo>
                    <a:lnTo>
                      <a:pt x="14965" y="2292"/>
                    </a:lnTo>
                    <a:lnTo>
                      <a:pt x="15137" y="2292"/>
                    </a:lnTo>
                    <a:lnTo>
                      <a:pt x="15137" y="2177"/>
                    </a:lnTo>
                    <a:lnTo>
                      <a:pt x="15309" y="2177"/>
                    </a:lnTo>
                    <a:lnTo>
                      <a:pt x="15309" y="1891"/>
                    </a:lnTo>
                    <a:lnTo>
                      <a:pt x="15481" y="1891"/>
                    </a:lnTo>
                    <a:lnTo>
                      <a:pt x="15481" y="1776"/>
                    </a:lnTo>
                    <a:lnTo>
                      <a:pt x="15653" y="1776"/>
                    </a:lnTo>
                    <a:lnTo>
                      <a:pt x="15653" y="1604"/>
                    </a:lnTo>
                    <a:lnTo>
                      <a:pt x="15727" y="1604"/>
                    </a:lnTo>
                    <a:lnTo>
                      <a:pt x="15727" y="1490"/>
                    </a:lnTo>
                    <a:lnTo>
                      <a:pt x="16071" y="1490"/>
                    </a:lnTo>
                    <a:lnTo>
                      <a:pt x="16071" y="1776"/>
                    </a:lnTo>
                    <a:lnTo>
                      <a:pt x="15948" y="1776"/>
                    </a:lnTo>
                    <a:lnTo>
                      <a:pt x="15948" y="1891"/>
                    </a:lnTo>
                    <a:lnTo>
                      <a:pt x="15948" y="1776"/>
                    </a:lnTo>
                    <a:lnTo>
                      <a:pt x="15825" y="1776"/>
                    </a:lnTo>
                    <a:lnTo>
                      <a:pt x="15825" y="1891"/>
                    </a:lnTo>
                    <a:lnTo>
                      <a:pt x="15899" y="1891"/>
                    </a:lnTo>
                    <a:lnTo>
                      <a:pt x="15899" y="2177"/>
                    </a:lnTo>
                    <a:lnTo>
                      <a:pt x="15997" y="2177"/>
                    </a:lnTo>
                    <a:lnTo>
                      <a:pt x="15997" y="2292"/>
                    </a:lnTo>
                    <a:lnTo>
                      <a:pt x="16120" y="2292"/>
                    </a:lnTo>
                    <a:lnTo>
                      <a:pt x="16120" y="2406"/>
                    </a:lnTo>
                    <a:lnTo>
                      <a:pt x="16169" y="2406"/>
                    </a:lnTo>
                    <a:lnTo>
                      <a:pt x="16169" y="2578"/>
                    </a:lnTo>
                    <a:lnTo>
                      <a:pt x="16292" y="2578"/>
                    </a:lnTo>
                    <a:lnTo>
                      <a:pt x="16292" y="2693"/>
                    </a:lnTo>
                    <a:lnTo>
                      <a:pt x="16415" y="2693"/>
                    </a:lnTo>
                    <a:lnTo>
                      <a:pt x="16415" y="2865"/>
                    </a:lnTo>
                    <a:lnTo>
                      <a:pt x="16538" y="2865"/>
                    </a:lnTo>
                    <a:lnTo>
                      <a:pt x="16538" y="2979"/>
                    </a:lnTo>
                    <a:lnTo>
                      <a:pt x="16587" y="2979"/>
                    </a:lnTo>
                    <a:lnTo>
                      <a:pt x="16587" y="3094"/>
                    </a:lnTo>
                    <a:lnTo>
                      <a:pt x="16636" y="3094"/>
                    </a:lnTo>
                    <a:lnTo>
                      <a:pt x="16636" y="3266"/>
                    </a:lnTo>
                    <a:lnTo>
                      <a:pt x="16710" y="3266"/>
                    </a:lnTo>
                    <a:lnTo>
                      <a:pt x="16710" y="3380"/>
                    </a:lnTo>
                    <a:lnTo>
                      <a:pt x="16759" y="3380"/>
                    </a:lnTo>
                    <a:lnTo>
                      <a:pt x="16759" y="3667"/>
                    </a:lnTo>
                    <a:lnTo>
                      <a:pt x="16808" y="3667"/>
                    </a:lnTo>
                    <a:lnTo>
                      <a:pt x="16808" y="3781"/>
                    </a:lnTo>
                    <a:lnTo>
                      <a:pt x="16882" y="3781"/>
                    </a:lnTo>
                    <a:lnTo>
                      <a:pt x="16882" y="3953"/>
                    </a:lnTo>
                    <a:lnTo>
                      <a:pt x="16931" y="3953"/>
                    </a:lnTo>
                    <a:lnTo>
                      <a:pt x="16931" y="4068"/>
                    </a:lnTo>
                    <a:lnTo>
                      <a:pt x="17005" y="4068"/>
                    </a:lnTo>
                    <a:lnTo>
                      <a:pt x="17005" y="4354"/>
                    </a:lnTo>
                    <a:lnTo>
                      <a:pt x="17054" y="4354"/>
                    </a:lnTo>
                    <a:lnTo>
                      <a:pt x="17054" y="4469"/>
                    </a:lnTo>
                    <a:lnTo>
                      <a:pt x="17103" y="4469"/>
                    </a:lnTo>
                    <a:lnTo>
                      <a:pt x="17103" y="4584"/>
                    </a:lnTo>
                    <a:lnTo>
                      <a:pt x="17177" y="4584"/>
                    </a:lnTo>
                    <a:lnTo>
                      <a:pt x="17177" y="4755"/>
                    </a:lnTo>
                    <a:lnTo>
                      <a:pt x="17226" y="4755"/>
                    </a:lnTo>
                    <a:lnTo>
                      <a:pt x="17226" y="5042"/>
                    </a:lnTo>
                    <a:lnTo>
                      <a:pt x="17275" y="5042"/>
                    </a:lnTo>
                    <a:lnTo>
                      <a:pt x="17275" y="5156"/>
                    </a:lnTo>
                    <a:lnTo>
                      <a:pt x="17349" y="5156"/>
                    </a:lnTo>
                    <a:lnTo>
                      <a:pt x="17349" y="5443"/>
                    </a:lnTo>
                    <a:lnTo>
                      <a:pt x="17398" y="5443"/>
                    </a:lnTo>
                    <a:lnTo>
                      <a:pt x="17398" y="5558"/>
                    </a:lnTo>
                    <a:lnTo>
                      <a:pt x="17472" y="5558"/>
                    </a:lnTo>
                    <a:lnTo>
                      <a:pt x="17472" y="5844"/>
                    </a:lnTo>
                    <a:lnTo>
                      <a:pt x="17521" y="5844"/>
                    </a:lnTo>
                    <a:lnTo>
                      <a:pt x="17521" y="6073"/>
                    </a:lnTo>
                    <a:lnTo>
                      <a:pt x="17570" y="6073"/>
                    </a:lnTo>
                    <a:lnTo>
                      <a:pt x="17570" y="6245"/>
                    </a:lnTo>
                    <a:lnTo>
                      <a:pt x="17644" y="6245"/>
                    </a:lnTo>
                    <a:lnTo>
                      <a:pt x="17644" y="6360"/>
                    </a:lnTo>
                    <a:lnTo>
                      <a:pt x="17693" y="6360"/>
                    </a:lnTo>
                    <a:lnTo>
                      <a:pt x="17693" y="6646"/>
                    </a:lnTo>
                    <a:lnTo>
                      <a:pt x="17816" y="6646"/>
                    </a:lnTo>
                    <a:lnTo>
                      <a:pt x="17816" y="6532"/>
                    </a:lnTo>
                    <a:lnTo>
                      <a:pt x="17988" y="6532"/>
                    </a:lnTo>
                    <a:lnTo>
                      <a:pt x="17988" y="6245"/>
                    </a:lnTo>
                    <a:lnTo>
                      <a:pt x="17914" y="6245"/>
                    </a:lnTo>
                    <a:lnTo>
                      <a:pt x="17914" y="6073"/>
                    </a:lnTo>
                    <a:lnTo>
                      <a:pt x="18037" y="6073"/>
                    </a:lnTo>
                    <a:lnTo>
                      <a:pt x="18037" y="5959"/>
                    </a:lnTo>
                    <a:lnTo>
                      <a:pt x="18160" y="5959"/>
                    </a:lnTo>
                    <a:lnTo>
                      <a:pt x="18160" y="6073"/>
                    </a:lnTo>
                    <a:lnTo>
                      <a:pt x="18332" y="6073"/>
                    </a:lnTo>
                    <a:lnTo>
                      <a:pt x="18332" y="6360"/>
                    </a:lnTo>
                    <a:lnTo>
                      <a:pt x="18283" y="6360"/>
                    </a:lnTo>
                    <a:lnTo>
                      <a:pt x="18283" y="6532"/>
                    </a:lnTo>
                    <a:lnTo>
                      <a:pt x="18381" y="6532"/>
                    </a:lnTo>
                    <a:lnTo>
                      <a:pt x="18381" y="6360"/>
                    </a:lnTo>
                    <a:lnTo>
                      <a:pt x="18455" y="6360"/>
                    </a:lnTo>
                    <a:lnTo>
                      <a:pt x="18455" y="6532"/>
                    </a:lnTo>
                    <a:lnTo>
                      <a:pt x="18504" y="6532"/>
                    </a:lnTo>
                    <a:lnTo>
                      <a:pt x="18504" y="6761"/>
                    </a:lnTo>
                    <a:lnTo>
                      <a:pt x="18627" y="6761"/>
                    </a:lnTo>
                    <a:lnTo>
                      <a:pt x="18627" y="6646"/>
                    </a:lnTo>
                    <a:lnTo>
                      <a:pt x="18799" y="6646"/>
                    </a:lnTo>
                    <a:lnTo>
                      <a:pt x="18799" y="6761"/>
                    </a:lnTo>
                    <a:lnTo>
                      <a:pt x="18922" y="6761"/>
                    </a:lnTo>
                    <a:lnTo>
                      <a:pt x="18922" y="6646"/>
                    </a:lnTo>
                    <a:lnTo>
                      <a:pt x="18971" y="6646"/>
                    </a:lnTo>
                    <a:lnTo>
                      <a:pt x="18971" y="6761"/>
                    </a:lnTo>
                    <a:lnTo>
                      <a:pt x="19094" y="6761"/>
                    </a:lnTo>
                    <a:lnTo>
                      <a:pt x="19094" y="6646"/>
                    </a:lnTo>
                    <a:lnTo>
                      <a:pt x="19143" y="6646"/>
                    </a:lnTo>
                    <a:lnTo>
                      <a:pt x="19143" y="6532"/>
                    </a:lnTo>
                    <a:lnTo>
                      <a:pt x="19388" y="6532"/>
                    </a:lnTo>
                    <a:lnTo>
                      <a:pt x="19388" y="6360"/>
                    </a:lnTo>
                    <a:lnTo>
                      <a:pt x="19487" y="6360"/>
                    </a:lnTo>
                    <a:lnTo>
                      <a:pt x="19487" y="6532"/>
                    </a:lnTo>
                    <a:lnTo>
                      <a:pt x="19659" y="6532"/>
                    </a:lnTo>
                    <a:lnTo>
                      <a:pt x="19659" y="6646"/>
                    </a:lnTo>
                    <a:lnTo>
                      <a:pt x="19782" y="6646"/>
                    </a:lnTo>
                    <a:lnTo>
                      <a:pt x="19782" y="6761"/>
                    </a:lnTo>
                    <a:lnTo>
                      <a:pt x="19855" y="6761"/>
                    </a:lnTo>
                    <a:lnTo>
                      <a:pt x="19855" y="6933"/>
                    </a:lnTo>
                    <a:lnTo>
                      <a:pt x="19904" y="6933"/>
                    </a:lnTo>
                    <a:lnTo>
                      <a:pt x="19904" y="7047"/>
                    </a:lnTo>
                    <a:lnTo>
                      <a:pt x="19954" y="7047"/>
                    </a:lnTo>
                    <a:lnTo>
                      <a:pt x="19954" y="7448"/>
                    </a:lnTo>
                    <a:lnTo>
                      <a:pt x="20027" y="7448"/>
                    </a:lnTo>
                    <a:lnTo>
                      <a:pt x="20027" y="7620"/>
                    </a:lnTo>
                    <a:lnTo>
                      <a:pt x="20027" y="7448"/>
                    </a:lnTo>
                    <a:lnTo>
                      <a:pt x="20076" y="7448"/>
                    </a:lnTo>
                    <a:lnTo>
                      <a:pt x="20076" y="7620"/>
                    </a:lnTo>
                    <a:lnTo>
                      <a:pt x="20199" y="7620"/>
                    </a:lnTo>
                    <a:lnTo>
                      <a:pt x="20199" y="7735"/>
                    </a:lnTo>
                    <a:lnTo>
                      <a:pt x="20371" y="7735"/>
                    </a:lnTo>
                    <a:lnTo>
                      <a:pt x="20371" y="8021"/>
                    </a:lnTo>
                    <a:lnTo>
                      <a:pt x="20420" y="8021"/>
                    </a:lnTo>
                    <a:lnTo>
                      <a:pt x="20420" y="8250"/>
                    </a:lnTo>
                    <a:lnTo>
                      <a:pt x="20494" y="8250"/>
                    </a:lnTo>
                    <a:lnTo>
                      <a:pt x="20494" y="8422"/>
                    </a:lnTo>
                    <a:lnTo>
                      <a:pt x="20715" y="8422"/>
                    </a:lnTo>
                    <a:lnTo>
                      <a:pt x="20715" y="8537"/>
                    </a:lnTo>
                    <a:lnTo>
                      <a:pt x="20715" y="8422"/>
                    </a:lnTo>
                    <a:lnTo>
                      <a:pt x="20765" y="8422"/>
                    </a:lnTo>
                    <a:lnTo>
                      <a:pt x="20765" y="8537"/>
                    </a:lnTo>
                    <a:lnTo>
                      <a:pt x="20961" y="8537"/>
                    </a:lnTo>
                    <a:lnTo>
                      <a:pt x="20961" y="8709"/>
                    </a:lnTo>
                    <a:lnTo>
                      <a:pt x="21010" y="8709"/>
                    </a:lnTo>
                    <a:lnTo>
                      <a:pt x="21010" y="8422"/>
                    </a:lnTo>
                    <a:lnTo>
                      <a:pt x="21133" y="8422"/>
                    </a:lnTo>
                    <a:lnTo>
                      <a:pt x="21133" y="8250"/>
                    </a:lnTo>
                    <a:lnTo>
                      <a:pt x="21182" y="8250"/>
                    </a:lnTo>
                    <a:lnTo>
                      <a:pt x="21182" y="8136"/>
                    </a:lnTo>
                    <a:lnTo>
                      <a:pt x="21305" y="8136"/>
                    </a:lnTo>
                    <a:lnTo>
                      <a:pt x="21305" y="8250"/>
                    </a:lnTo>
                    <a:lnTo>
                      <a:pt x="21182" y="8250"/>
                    </a:lnTo>
                    <a:lnTo>
                      <a:pt x="21182" y="8422"/>
                    </a:lnTo>
                    <a:lnTo>
                      <a:pt x="21305" y="8422"/>
                    </a:lnTo>
                    <a:lnTo>
                      <a:pt x="21305" y="8709"/>
                    </a:lnTo>
                    <a:lnTo>
                      <a:pt x="21354" y="8709"/>
                    </a:lnTo>
                    <a:lnTo>
                      <a:pt x="21354" y="8823"/>
                    </a:lnTo>
                    <a:lnTo>
                      <a:pt x="21403" y="8823"/>
                    </a:lnTo>
                    <a:lnTo>
                      <a:pt x="21403" y="8938"/>
                    </a:lnTo>
                    <a:lnTo>
                      <a:pt x="21600" y="8938"/>
                    </a:lnTo>
                    <a:lnTo>
                      <a:pt x="21600" y="9110"/>
                    </a:lnTo>
                    <a:lnTo>
                      <a:pt x="21403" y="9110"/>
                    </a:lnTo>
                    <a:lnTo>
                      <a:pt x="21403" y="9224"/>
                    </a:lnTo>
                    <a:lnTo>
                      <a:pt x="21354" y="9224"/>
                    </a:lnTo>
                    <a:lnTo>
                      <a:pt x="21354" y="9110"/>
                    </a:lnTo>
                    <a:lnTo>
                      <a:pt x="21354" y="9224"/>
                    </a:lnTo>
                    <a:lnTo>
                      <a:pt x="21305" y="9224"/>
                    </a:lnTo>
                    <a:lnTo>
                      <a:pt x="21305" y="9339"/>
                    </a:lnTo>
                    <a:lnTo>
                      <a:pt x="21231" y="9339"/>
                    </a:lnTo>
                    <a:lnTo>
                      <a:pt x="21231" y="9511"/>
                    </a:lnTo>
                    <a:lnTo>
                      <a:pt x="21305" y="9511"/>
                    </a:lnTo>
                    <a:lnTo>
                      <a:pt x="21305" y="9740"/>
                    </a:lnTo>
                    <a:lnTo>
                      <a:pt x="21231" y="9740"/>
                    </a:lnTo>
                    <a:lnTo>
                      <a:pt x="21231" y="9912"/>
                    </a:lnTo>
                    <a:lnTo>
                      <a:pt x="21182" y="9912"/>
                    </a:lnTo>
                    <a:lnTo>
                      <a:pt x="21182" y="10027"/>
                    </a:lnTo>
                    <a:lnTo>
                      <a:pt x="21010" y="10027"/>
                    </a:lnTo>
                    <a:lnTo>
                      <a:pt x="21010" y="10198"/>
                    </a:lnTo>
                    <a:lnTo>
                      <a:pt x="20961" y="10198"/>
                    </a:lnTo>
                    <a:lnTo>
                      <a:pt x="20961" y="10027"/>
                    </a:lnTo>
                    <a:lnTo>
                      <a:pt x="20838" y="10027"/>
                    </a:lnTo>
                    <a:lnTo>
                      <a:pt x="20838" y="10198"/>
                    </a:lnTo>
                    <a:lnTo>
                      <a:pt x="20715" y="10198"/>
                    </a:lnTo>
                    <a:lnTo>
                      <a:pt x="20715" y="10428"/>
                    </a:lnTo>
                    <a:lnTo>
                      <a:pt x="20666" y="10428"/>
                    </a:lnTo>
                    <a:lnTo>
                      <a:pt x="20666" y="11516"/>
                    </a:lnTo>
                    <a:lnTo>
                      <a:pt x="20715" y="11516"/>
                    </a:lnTo>
                    <a:lnTo>
                      <a:pt x="20715" y="11917"/>
                    </a:lnTo>
                    <a:lnTo>
                      <a:pt x="20666" y="11917"/>
                    </a:lnTo>
                    <a:lnTo>
                      <a:pt x="20666" y="12089"/>
                    </a:lnTo>
                    <a:lnTo>
                      <a:pt x="20592" y="12089"/>
                    </a:lnTo>
                    <a:lnTo>
                      <a:pt x="20592" y="12204"/>
                    </a:lnTo>
                    <a:lnTo>
                      <a:pt x="20420" y="12204"/>
                    </a:lnTo>
                    <a:lnTo>
                      <a:pt x="20420" y="12318"/>
                    </a:lnTo>
                    <a:lnTo>
                      <a:pt x="20298" y="12318"/>
                    </a:lnTo>
                    <a:lnTo>
                      <a:pt x="20298" y="12490"/>
                    </a:lnTo>
                    <a:lnTo>
                      <a:pt x="20199" y="12490"/>
                    </a:lnTo>
                    <a:lnTo>
                      <a:pt x="20199" y="12204"/>
                    </a:lnTo>
                    <a:lnTo>
                      <a:pt x="19904" y="12204"/>
                    </a:lnTo>
                    <a:lnTo>
                      <a:pt x="19904" y="12318"/>
                    </a:lnTo>
                    <a:lnTo>
                      <a:pt x="19855" y="12318"/>
                    </a:lnTo>
                    <a:lnTo>
                      <a:pt x="19855" y="12204"/>
                    </a:lnTo>
                    <a:lnTo>
                      <a:pt x="19610" y="12204"/>
                    </a:lnTo>
                    <a:lnTo>
                      <a:pt x="19610" y="12089"/>
                    </a:lnTo>
                    <a:lnTo>
                      <a:pt x="19487" y="12089"/>
                    </a:lnTo>
                    <a:lnTo>
                      <a:pt x="19487" y="11917"/>
                    </a:lnTo>
                    <a:lnTo>
                      <a:pt x="19315" y="11917"/>
                    </a:lnTo>
                    <a:lnTo>
                      <a:pt x="19315" y="12204"/>
                    </a:lnTo>
                    <a:lnTo>
                      <a:pt x="19266" y="12204"/>
                    </a:lnTo>
                    <a:lnTo>
                      <a:pt x="19266" y="12318"/>
                    </a:lnTo>
                    <a:lnTo>
                      <a:pt x="19216" y="12318"/>
                    </a:lnTo>
                    <a:lnTo>
                      <a:pt x="19216" y="12777"/>
                    </a:lnTo>
                    <a:lnTo>
                      <a:pt x="19143" y="12777"/>
                    </a:lnTo>
                    <a:lnTo>
                      <a:pt x="19143" y="13178"/>
                    </a:lnTo>
                    <a:lnTo>
                      <a:pt x="19094" y="13178"/>
                    </a:lnTo>
                    <a:lnTo>
                      <a:pt x="19094" y="13292"/>
                    </a:lnTo>
                    <a:lnTo>
                      <a:pt x="19020" y="13292"/>
                    </a:lnTo>
                    <a:lnTo>
                      <a:pt x="19020" y="13865"/>
                    </a:lnTo>
                    <a:lnTo>
                      <a:pt x="18971" y="13865"/>
                    </a:lnTo>
                    <a:lnTo>
                      <a:pt x="18971" y="14094"/>
                    </a:lnTo>
                    <a:lnTo>
                      <a:pt x="18922" y="14094"/>
                    </a:lnTo>
                    <a:lnTo>
                      <a:pt x="18922" y="14381"/>
                    </a:lnTo>
                    <a:lnTo>
                      <a:pt x="18971" y="14381"/>
                    </a:lnTo>
                    <a:lnTo>
                      <a:pt x="18971" y="14495"/>
                    </a:lnTo>
                    <a:lnTo>
                      <a:pt x="19094" y="14495"/>
                    </a:lnTo>
                    <a:lnTo>
                      <a:pt x="19094" y="14782"/>
                    </a:lnTo>
                    <a:lnTo>
                      <a:pt x="19020" y="14782"/>
                    </a:lnTo>
                    <a:lnTo>
                      <a:pt x="19020" y="14954"/>
                    </a:lnTo>
                    <a:lnTo>
                      <a:pt x="18971" y="14954"/>
                    </a:lnTo>
                    <a:lnTo>
                      <a:pt x="18971" y="14782"/>
                    </a:lnTo>
                    <a:lnTo>
                      <a:pt x="18799" y="14782"/>
                    </a:lnTo>
                    <a:lnTo>
                      <a:pt x="18799" y="14954"/>
                    </a:lnTo>
                    <a:lnTo>
                      <a:pt x="18749" y="14954"/>
                    </a:lnTo>
                    <a:lnTo>
                      <a:pt x="18749" y="14782"/>
                    </a:lnTo>
                    <a:lnTo>
                      <a:pt x="18676" y="14782"/>
                    </a:lnTo>
                    <a:lnTo>
                      <a:pt x="18676" y="14667"/>
                    </a:lnTo>
                    <a:lnTo>
                      <a:pt x="18627" y="14667"/>
                    </a:lnTo>
                    <a:lnTo>
                      <a:pt x="18627" y="14495"/>
                    </a:lnTo>
                    <a:lnTo>
                      <a:pt x="18553" y="14495"/>
                    </a:lnTo>
                    <a:lnTo>
                      <a:pt x="18553" y="14667"/>
                    </a:lnTo>
                    <a:lnTo>
                      <a:pt x="18455" y="14667"/>
                    </a:lnTo>
                    <a:lnTo>
                      <a:pt x="18455" y="14782"/>
                    </a:lnTo>
                    <a:lnTo>
                      <a:pt x="18283" y="14782"/>
                    </a:lnTo>
                    <a:lnTo>
                      <a:pt x="18283" y="14954"/>
                    </a:lnTo>
                    <a:lnTo>
                      <a:pt x="17988" y="14954"/>
                    </a:lnTo>
                    <a:lnTo>
                      <a:pt x="17988" y="15068"/>
                    </a:lnTo>
                    <a:lnTo>
                      <a:pt x="17693" y="15068"/>
                    </a:lnTo>
                    <a:lnTo>
                      <a:pt x="17693" y="15469"/>
                    </a:lnTo>
                    <a:lnTo>
                      <a:pt x="17742" y="15469"/>
                    </a:lnTo>
                    <a:lnTo>
                      <a:pt x="17742" y="15355"/>
                    </a:lnTo>
                    <a:lnTo>
                      <a:pt x="17865" y="15355"/>
                    </a:lnTo>
                    <a:lnTo>
                      <a:pt x="17865" y="15469"/>
                    </a:lnTo>
                    <a:lnTo>
                      <a:pt x="17988" y="15469"/>
                    </a:lnTo>
                    <a:lnTo>
                      <a:pt x="17988" y="15584"/>
                    </a:lnTo>
                    <a:lnTo>
                      <a:pt x="17914" y="15584"/>
                    </a:lnTo>
                    <a:lnTo>
                      <a:pt x="17914" y="15871"/>
                    </a:lnTo>
                    <a:lnTo>
                      <a:pt x="17865" y="15871"/>
                    </a:lnTo>
                    <a:lnTo>
                      <a:pt x="17914" y="15871"/>
                    </a:lnTo>
                    <a:lnTo>
                      <a:pt x="17914" y="16444"/>
                    </a:lnTo>
                    <a:lnTo>
                      <a:pt x="17988" y="16444"/>
                    </a:lnTo>
                    <a:lnTo>
                      <a:pt x="17988" y="16845"/>
                    </a:lnTo>
                    <a:lnTo>
                      <a:pt x="18037" y="16845"/>
                    </a:lnTo>
                    <a:lnTo>
                      <a:pt x="18037" y="17246"/>
                    </a:lnTo>
                    <a:lnTo>
                      <a:pt x="18111" y="17246"/>
                    </a:lnTo>
                    <a:lnTo>
                      <a:pt x="18111" y="17532"/>
                    </a:lnTo>
                    <a:lnTo>
                      <a:pt x="18037" y="17532"/>
                    </a:lnTo>
                    <a:lnTo>
                      <a:pt x="18037" y="17647"/>
                    </a:lnTo>
                    <a:lnTo>
                      <a:pt x="18160" y="17647"/>
                    </a:lnTo>
                    <a:lnTo>
                      <a:pt x="18160" y="17761"/>
                    </a:lnTo>
                    <a:lnTo>
                      <a:pt x="18111" y="17761"/>
                    </a:lnTo>
                    <a:lnTo>
                      <a:pt x="18111" y="17933"/>
                    </a:lnTo>
                    <a:lnTo>
                      <a:pt x="17914" y="17933"/>
                    </a:lnTo>
                    <a:lnTo>
                      <a:pt x="17914" y="18048"/>
                    </a:lnTo>
                    <a:lnTo>
                      <a:pt x="17988" y="18048"/>
                    </a:lnTo>
                    <a:lnTo>
                      <a:pt x="17988" y="18162"/>
                    </a:lnTo>
                    <a:lnTo>
                      <a:pt x="18037" y="18162"/>
                    </a:lnTo>
                    <a:lnTo>
                      <a:pt x="17988" y="18162"/>
                    </a:lnTo>
                    <a:lnTo>
                      <a:pt x="17988" y="18334"/>
                    </a:lnTo>
                    <a:lnTo>
                      <a:pt x="17865" y="18334"/>
                    </a:lnTo>
                    <a:lnTo>
                      <a:pt x="17865" y="18449"/>
                    </a:lnTo>
                    <a:lnTo>
                      <a:pt x="17816" y="18449"/>
                    </a:lnTo>
                    <a:lnTo>
                      <a:pt x="17816" y="18735"/>
                    </a:lnTo>
                    <a:lnTo>
                      <a:pt x="17865" y="18735"/>
                    </a:lnTo>
                    <a:lnTo>
                      <a:pt x="17816" y="18735"/>
                    </a:lnTo>
                    <a:lnTo>
                      <a:pt x="17816" y="19022"/>
                    </a:lnTo>
                    <a:lnTo>
                      <a:pt x="17865" y="19022"/>
                    </a:lnTo>
                    <a:lnTo>
                      <a:pt x="17865" y="19136"/>
                    </a:lnTo>
                    <a:lnTo>
                      <a:pt x="17742" y="19136"/>
                    </a:lnTo>
                    <a:lnTo>
                      <a:pt x="17742" y="19022"/>
                    </a:lnTo>
                    <a:lnTo>
                      <a:pt x="17693" y="19022"/>
                    </a:lnTo>
                    <a:lnTo>
                      <a:pt x="17693" y="18850"/>
                    </a:lnTo>
                    <a:lnTo>
                      <a:pt x="17472" y="18850"/>
                    </a:lnTo>
                    <a:lnTo>
                      <a:pt x="17472" y="18735"/>
                    </a:lnTo>
                    <a:lnTo>
                      <a:pt x="17398" y="18735"/>
                    </a:lnTo>
                    <a:lnTo>
                      <a:pt x="17398" y="18621"/>
                    </a:lnTo>
                    <a:lnTo>
                      <a:pt x="17275" y="18621"/>
                    </a:lnTo>
                    <a:lnTo>
                      <a:pt x="17275" y="18334"/>
                    </a:lnTo>
                    <a:lnTo>
                      <a:pt x="17226" y="18334"/>
                    </a:lnTo>
                    <a:lnTo>
                      <a:pt x="17226" y="18449"/>
                    </a:lnTo>
                    <a:lnTo>
                      <a:pt x="17226" y="18334"/>
                    </a:lnTo>
                    <a:lnTo>
                      <a:pt x="17005" y="18334"/>
                    </a:lnTo>
                    <a:lnTo>
                      <a:pt x="17005" y="18162"/>
                    </a:lnTo>
                    <a:lnTo>
                      <a:pt x="16710" y="18162"/>
                    </a:lnTo>
                    <a:lnTo>
                      <a:pt x="16710" y="18334"/>
                    </a:lnTo>
                    <a:lnTo>
                      <a:pt x="16710" y="18162"/>
                    </a:lnTo>
                    <a:lnTo>
                      <a:pt x="16415" y="18162"/>
                    </a:lnTo>
                    <a:lnTo>
                      <a:pt x="16415" y="18048"/>
                    </a:lnTo>
                    <a:lnTo>
                      <a:pt x="16415" y="18162"/>
                    </a:lnTo>
                    <a:lnTo>
                      <a:pt x="16243" y="18162"/>
                    </a:lnTo>
                    <a:lnTo>
                      <a:pt x="16243" y="18048"/>
                    </a:lnTo>
                    <a:lnTo>
                      <a:pt x="15997" y="18048"/>
                    </a:lnTo>
                    <a:lnTo>
                      <a:pt x="15997" y="18162"/>
                    </a:lnTo>
                    <a:lnTo>
                      <a:pt x="15604" y="18162"/>
                    </a:lnTo>
                    <a:lnTo>
                      <a:pt x="15604" y="18048"/>
                    </a:lnTo>
                    <a:lnTo>
                      <a:pt x="15530" y="18048"/>
                    </a:lnTo>
                    <a:lnTo>
                      <a:pt x="15530" y="18162"/>
                    </a:lnTo>
                    <a:lnTo>
                      <a:pt x="15481" y="18162"/>
                    </a:lnTo>
                    <a:lnTo>
                      <a:pt x="15481" y="18334"/>
                    </a:lnTo>
                    <a:lnTo>
                      <a:pt x="15260" y="18334"/>
                    </a:lnTo>
                    <a:lnTo>
                      <a:pt x="15260" y="18162"/>
                    </a:lnTo>
                    <a:lnTo>
                      <a:pt x="15260" y="18334"/>
                    </a:lnTo>
                    <a:lnTo>
                      <a:pt x="15137" y="18334"/>
                    </a:lnTo>
                    <a:lnTo>
                      <a:pt x="15137" y="18162"/>
                    </a:lnTo>
                    <a:lnTo>
                      <a:pt x="15063" y="18162"/>
                    </a:lnTo>
                    <a:lnTo>
                      <a:pt x="15063" y="18048"/>
                    </a:lnTo>
                    <a:lnTo>
                      <a:pt x="14891" y="18048"/>
                    </a:lnTo>
                    <a:lnTo>
                      <a:pt x="14891" y="17933"/>
                    </a:lnTo>
                    <a:lnTo>
                      <a:pt x="14842" y="17933"/>
                    </a:lnTo>
                    <a:lnTo>
                      <a:pt x="14842" y="17761"/>
                    </a:lnTo>
                    <a:lnTo>
                      <a:pt x="14719" y="17761"/>
                    </a:lnTo>
                    <a:lnTo>
                      <a:pt x="14719" y="17647"/>
                    </a:lnTo>
                    <a:lnTo>
                      <a:pt x="14621" y="17647"/>
                    </a:lnTo>
                    <a:lnTo>
                      <a:pt x="14621" y="17761"/>
                    </a:lnTo>
                    <a:lnTo>
                      <a:pt x="14498" y="17761"/>
                    </a:lnTo>
                    <a:lnTo>
                      <a:pt x="14498" y="17933"/>
                    </a:lnTo>
                    <a:lnTo>
                      <a:pt x="14326" y="17933"/>
                    </a:lnTo>
                    <a:lnTo>
                      <a:pt x="14326" y="18048"/>
                    </a:lnTo>
                    <a:lnTo>
                      <a:pt x="14253" y="18048"/>
                    </a:lnTo>
                    <a:lnTo>
                      <a:pt x="14253" y="18850"/>
                    </a:lnTo>
                    <a:lnTo>
                      <a:pt x="14154" y="18850"/>
                    </a:lnTo>
                    <a:lnTo>
                      <a:pt x="14154" y="18735"/>
                    </a:lnTo>
                    <a:lnTo>
                      <a:pt x="13909" y="18735"/>
                    </a:lnTo>
                    <a:lnTo>
                      <a:pt x="13909" y="18621"/>
                    </a:lnTo>
                    <a:lnTo>
                      <a:pt x="13737" y="18621"/>
                    </a:lnTo>
                    <a:lnTo>
                      <a:pt x="13737" y="18449"/>
                    </a:lnTo>
                    <a:lnTo>
                      <a:pt x="13515" y="18449"/>
                    </a:lnTo>
                    <a:lnTo>
                      <a:pt x="13515" y="18334"/>
                    </a:lnTo>
                    <a:lnTo>
                      <a:pt x="13270" y="18334"/>
                    </a:lnTo>
                    <a:lnTo>
                      <a:pt x="13270" y="18449"/>
                    </a:lnTo>
                    <a:lnTo>
                      <a:pt x="13270" y="18334"/>
                    </a:lnTo>
                    <a:lnTo>
                      <a:pt x="13098" y="18334"/>
                    </a:lnTo>
                    <a:lnTo>
                      <a:pt x="13098" y="18621"/>
                    </a:lnTo>
                    <a:lnTo>
                      <a:pt x="12975" y="18621"/>
                    </a:lnTo>
                    <a:lnTo>
                      <a:pt x="12975" y="18735"/>
                    </a:lnTo>
                    <a:lnTo>
                      <a:pt x="12926" y="18735"/>
                    </a:lnTo>
                    <a:lnTo>
                      <a:pt x="12926" y="19136"/>
                    </a:lnTo>
                    <a:lnTo>
                      <a:pt x="12803" y="19136"/>
                    </a:lnTo>
                    <a:lnTo>
                      <a:pt x="12803" y="19423"/>
                    </a:lnTo>
                    <a:lnTo>
                      <a:pt x="12754" y="19423"/>
                    </a:lnTo>
                    <a:lnTo>
                      <a:pt x="12754" y="19537"/>
                    </a:lnTo>
                    <a:lnTo>
                      <a:pt x="12754" y="19423"/>
                    </a:lnTo>
                    <a:lnTo>
                      <a:pt x="12680" y="19423"/>
                    </a:lnTo>
                    <a:lnTo>
                      <a:pt x="12680" y="19251"/>
                    </a:lnTo>
                    <a:lnTo>
                      <a:pt x="12631" y="19251"/>
                    </a:lnTo>
                    <a:lnTo>
                      <a:pt x="12631" y="19537"/>
                    </a:lnTo>
                    <a:lnTo>
                      <a:pt x="12582" y="19537"/>
                    </a:lnTo>
                    <a:lnTo>
                      <a:pt x="12582" y="19652"/>
                    </a:lnTo>
                    <a:lnTo>
                      <a:pt x="12459" y="19652"/>
                    </a:lnTo>
                    <a:lnTo>
                      <a:pt x="12459" y="19824"/>
                    </a:lnTo>
                    <a:lnTo>
                      <a:pt x="12410" y="19824"/>
                    </a:lnTo>
                    <a:lnTo>
                      <a:pt x="12410" y="19938"/>
                    </a:lnTo>
                    <a:lnTo>
                      <a:pt x="12213" y="19938"/>
                    </a:lnTo>
                    <a:lnTo>
                      <a:pt x="12213" y="20110"/>
                    </a:lnTo>
                    <a:lnTo>
                      <a:pt x="12164" y="20110"/>
                    </a:lnTo>
                    <a:lnTo>
                      <a:pt x="12164" y="20225"/>
                    </a:lnTo>
                    <a:lnTo>
                      <a:pt x="11992" y="20225"/>
                    </a:lnTo>
                    <a:lnTo>
                      <a:pt x="11992" y="20340"/>
                    </a:lnTo>
                    <a:lnTo>
                      <a:pt x="11943" y="20340"/>
                    </a:lnTo>
                    <a:lnTo>
                      <a:pt x="11943" y="20626"/>
                    </a:lnTo>
                    <a:lnTo>
                      <a:pt x="11869" y="20626"/>
                    </a:lnTo>
                    <a:lnTo>
                      <a:pt x="11869" y="20741"/>
                    </a:lnTo>
                    <a:lnTo>
                      <a:pt x="11820" y="20741"/>
                    </a:lnTo>
                    <a:lnTo>
                      <a:pt x="11820" y="20912"/>
                    </a:lnTo>
                    <a:lnTo>
                      <a:pt x="11771" y="20912"/>
                    </a:lnTo>
                    <a:lnTo>
                      <a:pt x="11771" y="21027"/>
                    </a:lnTo>
                    <a:lnTo>
                      <a:pt x="11771" y="20912"/>
                    </a:lnTo>
                    <a:lnTo>
                      <a:pt x="11648" y="20912"/>
                    </a:lnTo>
                    <a:lnTo>
                      <a:pt x="11648" y="21027"/>
                    </a:lnTo>
                    <a:lnTo>
                      <a:pt x="11697" y="21027"/>
                    </a:lnTo>
                    <a:lnTo>
                      <a:pt x="11697" y="21600"/>
                    </a:lnTo>
                    <a:lnTo>
                      <a:pt x="11574" y="21600"/>
                    </a:lnTo>
                    <a:lnTo>
                      <a:pt x="11574" y="21428"/>
                    </a:lnTo>
                    <a:lnTo>
                      <a:pt x="11525" y="21428"/>
                    </a:lnTo>
                    <a:lnTo>
                      <a:pt x="11525" y="21314"/>
                    </a:lnTo>
                    <a:lnTo>
                      <a:pt x="11353" y="21314"/>
                    </a:lnTo>
                    <a:lnTo>
                      <a:pt x="11353" y="21199"/>
                    </a:lnTo>
                    <a:lnTo>
                      <a:pt x="11402" y="21199"/>
                    </a:lnTo>
                    <a:lnTo>
                      <a:pt x="11402" y="20912"/>
                    </a:lnTo>
                    <a:lnTo>
                      <a:pt x="11476" y="20912"/>
                    </a:lnTo>
                    <a:lnTo>
                      <a:pt x="11476" y="20741"/>
                    </a:lnTo>
                    <a:lnTo>
                      <a:pt x="11353" y="20741"/>
                    </a:lnTo>
                    <a:lnTo>
                      <a:pt x="11353" y="20626"/>
                    </a:lnTo>
                    <a:lnTo>
                      <a:pt x="11353" y="20741"/>
                    </a:lnTo>
                    <a:lnTo>
                      <a:pt x="11304" y="20741"/>
                    </a:lnTo>
                    <a:lnTo>
                      <a:pt x="11304" y="20626"/>
                    </a:lnTo>
                    <a:lnTo>
                      <a:pt x="10665" y="20626"/>
                    </a:lnTo>
                    <a:lnTo>
                      <a:pt x="10665" y="20110"/>
                    </a:lnTo>
                    <a:lnTo>
                      <a:pt x="10591" y="20110"/>
                    </a:lnTo>
                    <a:lnTo>
                      <a:pt x="10591" y="19652"/>
                    </a:lnTo>
                    <a:lnTo>
                      <a:pt x="10370" y="19652"/>
                    </a:lnTo>
                    <a:lnTo>
                      <a:pt x="10370" y="19537"/>
                    </a:lnTo>
                    <a:lnTo>
                      <a:pt x="10296" y="19537"/>
                    </a:lnTo>
                    <a:lnTo>
                      <a:pt x="10296" y="19022"/>
                    </a:lnTo>
                    <a:lnTo>
                      <a:pt x="10370" y="19022"/>
                    </a:lnTo>
                    <a:lnTo>
                      <a:pt x="10370" y="18162"/>
                    </a:lnTo>
                    <a:lnTo>
                      <a:pt x="10198" y="18162"/>
                    </a:lnTo>
                    <a:lnTo>
                      <a:pt x="10198" y="17761"/>
                    </a:lnTo>
                    <a:lnTo>
                      <a:pt x="10124" y="17761"/>
                    </a:lnTo>
                    <a:lnTo>
                      <a:pt x="10124" y="17532"/>
                    </a:lnTo>
                    <a:lnTo>
                      <a:pt x="10075" y="17532"/>
                    </a:lnTo>
                    <a:lnTo>
                      <a:pt x="10075" y="17360"/>
                    </a:lnTo>
                    <a:lnTo>
                      <a:pt x="9952" y="17360"/>
                    </a:lnTo>
                    <a:lnTo>
                      <a:pt x="9952" y="17246"/>
                    </a:lnTo>
                    <a:lnTo>
                      <a:pt x="9903" y="17246"/>
                    </a:lnTo>
                    <a:lnTo>
                      <a:pt x="9903" y="16959"/>
                    </a:lnTo>
                    <a:lnTo>
                      <a:pt x="9829" y="16959"/>
                    </a:lnTo>
                    <a:lnTo>
                      <a:pt x="9829" y="16845"/>
                    </a:lnTo>
                    <a:lnTo>
                      <a:pt x="9829" y="16959"/>
                    </a:lnTo>
                    <a:lnTo>
                      <a:pt x="9657" y="16959"/>
                    </a:lnTo>
                    <a:lnTo>
                      <a:pt x="9657" y="17074"/>
                    </a:lnTo>
                    <a:lnTo>
                      <a:pt x="9559" y="17074"/>
                    </a:lnTo>
                    <a:lnTo>
                      <a:pt x="9559" y="17246"/>
                    </a:lnTo>
                    <a:lnTo>
                      <a:pt x="9485" y="17246"/>
                    </a:lnTo>
                    <a:lnTo>
                      <a:pt x="9485" y="17074"/>
                    </a:lnTo>
                    <a:lnTo>
                      <a:pt x="8674" y="17074"/>
                    </a:lnTo>
                    <a:lnTo>
                      <a:pt x="8674" y="17246"/>
                    </a:lnTo>
                    <a:lnTo>
                      <a:pt x="8330" y="17246"/>
                    </a:lnTo>
                    <a:lnTo>
                      <a:pt x="8330" y="17360"/>
                    </a:lnTo>
                    <a:lnTo>
                      <a:pt x="8208" y="17360"/>
                    </a:lnTo>
                    <a:lnTo>
                      <a:pt x="8208" y="17246"/>
                    </a:lnTo>
                    <a:lnTo>
                      <a:pt x="8158" y="17246"/>
                    </a:lnTo>
                    <a:lnTo>
                      <a:pt x="8158" y="17074"/>
                    </a:lnTo>
                    <a:lnTo>
                      <a:pt x="8085" y="17074"/>
                    </a:lnTo>
                    <a:lnTo>
                      <a:pt x="8085" y="16959"/>
                    </a:lnTo>
                    <a:lnTo>
                      <a:pt x="8035" y="16959"/>
                    </a:lnTo>
                    <a:lnTo>
                      <a:pt x="8035" y="16845"/>
                    </a:lnTo>
                    <a:lnTo>
                      <a:pt x="7986" y="16845"/>
                    </a:lnTo>
                    <a:lnTo>
                      <a:pt x="7986" y="16673"/>
                    </a:lnTo>
                    <a:lnTo>
                      <a:pt x="7913" y="16673"/>
                    </a:lnTo>
                    <a:lnTo>
                      <a:pt x="7913" y="16558"/>
                    </a:lnTo>
                    <a:lnTo>
                      <a:pt x="7863" y="16558"/>
                    </a:lnTo>
                    <a:lnTo>
                      <a:pt x="7863" y="16444"/>
                    </a:lnTo>
                    <a:lnTo>
                      <a:pt x="7814" y="16444"/>
                    </a:lnTo>
                    <a:lnTo>
                      <a:pt x="7814" y="16272"/>
                    </a:lnTo>
                    <a:lnTo>
                      <a:pt x="7741" y="16272"/>
                    </a:lnTo>
                    <a:lnTo>
                      <a:pt x="7741" y="15985"/>
                    </a:lnTo>
                    <a:lnTo>
                      <a:pt x="7691" y="15985"/>
                    </a:lnTo>
                    <a:lnTo>
                      <a:pt x="7691" y="15871"/>
                    </a:lnTo>
                    <a:lnTo>
                      <a:pt x="7618" y="15871"/>
                    </a:lnTo>
                    <a:lnTo>
                      <a:pt x="7618" y="15756"/>
                    </a:lnTo>
                    <a:lnTo>
                      <a:pt x="7691" y="15756"/>
                    </a:lnTo>
                    <a:lnTo>
                      <a:pt x="7691" y="15584"/>
                    </a:lnTo>
                    <a:lnTo>
                      <a:pt x="7814" y="15584"/>
                    </a:lnTo>
                    <a:lnTo>
                      <a:pt x="7814" y="15469"/>
                    </a:lnTo>
                    <a:lnTo>
                      <a:pt x="7863" y="15469"/>
                    </a:lnTo>
                    <a:lnTo>
                      <a:pt x="7863" y="15584"/>
                    </a:lnTo>
                    <a:lnTo>
                      <a:pt x="7913" y="15584"/>
                    </a:lnTo>
                    <a:lnTo>
                      <a:pt x="7913" y="15355"/>
                    </a:lnTo>
                    <a:lnTo>
                      <a:pt x="8035" y="15355"/>
                    </a:lnTo>
                    <a:lnTo>
                      <a:pt x="8035" y="15183"/>
                    </a:lnTo>
                    <a:lnTo>
                      <a:pt x="7913" y="15183"/>
                    </a:lnTo>
                    <a:lnTo>
                      <a:pt x="7913" y="15068"/>
                    </a:lnTo>
                    <a:lnTo>
                      <a:pt x="7863" y="15068"/>
                    </a:lnTo>
                    <a:lnTo>
                      <a:pt x="7863" y="14954"/>
                    </a:lnTo>
                    <a:lnTo>
                      <a:pt x="7814" y="14954"/>
                    </a:lnTo>
                    <a:lnTo>
                      <a:pt x="7814" y="14782"/>
                    </a:lnTo>
                    <a:lnTo>
                      <a:pt x="7863" y="14782"/>
                    </a:lnTo>
                    <a:lnTo>
                      <a:pt x="7863" y="14667"/>
                    </a:lnTo>
                    <a:lnTo>
                      <a:pt x="7741" y="14667"/>
                    </a:lnTo>
                    <a:lnTo>
                      <a:pt x="7741" y="14495"/>
                    </a:lnTo>
                    <a:lnTo>
                      <a:pt x="7691" y="14495"/>
                    </a:lnTo>
                    <a:lnTo>
                      <a:pt x="7691" y="14381"/>
                    </a:lnTo>
                    <a:lnTo>
                      <a:pt x="7618" y="14381"/>
                    </a:lnTo>
                    <a:lnTo>
                      <a:pt x="7618" y="13980"/>
                    </a:lnTo>
                    <a:lnTo>
                      <a:pt x="7569" y="13980"/>
                    </a:lnTo>
                    <a:lnTo>
                      <a:pt x="7618" y="13980"/>
                    </a:lnTo>
                    <a:lnTo>
                      <a:pt x="7618" y="13865"/>
                    </a:lnTo>
                    <a:lnTo>
                      <a:pt x="7691" y="13865"/>
                    </a:lnTo>
                    <a:lnTo>
                      <a:pt x="7691" y="13579"/>
                    </a:lnTo>
                    <a:lnTo>
                      <a:pt x="7618" y="13579"/>
                    </a:lnTo>
                    <a:lnTo>
                      <a:pt x="7618" y="13407"/>
                    </a:lnTo>
                    <a:lnTo>
                      <a:pt x="7741" y="13407"/>
                    </a:lnTo>
                    <a:lnTo>
                      <a:pt x="7741" y="13292"/>
                    </a:lnTo>
                    <a:lnTo>
                      <a:pt x="7814" y="13292"/>
                    </a:lnTo>
                    <a:lnTo>
                      <a:pt x="7814" y="13178"/>
                    </a:lnTo>
                    <a:lnTo>
                      <a:pt x="7863" y="13178"/>
                    </a:lnTo>
                    <a:lnTo>
                      <a:pt x="7863" y="12891"/>
                    </a:lnTo>
                    <a:lnTo>
                      <a:pt x="7913" y="12891"/>
                    </a:lnTo>
                    <a:lnTo>
                      <a:pt x="7913" y="12777"/>
                    </a:lnTo>
                    <a:lnTo>
                      <a:pt x="7986" y="12777"/>
                    </a:lnTo>
                    <a:lnTo>
                      <a:pt x="7986" y="12605"/>
                    </a:lnTo>
                    <a:lnTo>
                      <a:pt x="8035" y="12605"/>
                    </a:lnTo>
                    <a:lnTo>
                      <a:pt x="7863" y="12605"/>
                    </a:lnTo>
                    <a:lnTo>
                      <a:pt x="7863" y="12777"/>
                    </a:lnTo>
                    <a:lnTo>
                      <a:pt x="7814" y="12777"/>
                    </a:lnTo>
                    <a:lnTo>
                      <a:pt x="7814" y="13006"/>
                    </a:lnTo>
                    <a:lnTo>
                      <a:pt x="7569" y="13006"/>
                    </a:lnTo>
                    <a:lnTo>
                      <a:pt x="7569" y="12605"/>
                    </a:lnTo>
                    <a:lnTo>
                      <a:pt x="7618" y="12605"/>
                    </a:lnTo>
                    <a:lnTo>
                      <a:pt x="7519" y="12605"/>
                    </a:lnTo>
                    <a:lnTo>
                      <a:pt x="7519" y="12777"/>
                    </a:lnTo>
                    <a:lnTo>
                      <a:pt x="7569" y="12777"/>
                    </a:lnTo>
                    <a:lnTo>
                      <a:pt x="7519" y="12777"/>
                    </a:lnTo>
                    <a:lnTo>
                      <a:pt x="7519" y="12891"/>
                    </a:lnTo>
                    <a:lnTo>
                      <a:pt x="7397" y="12891"/>
                    </a:lnTo>
                    <a:lnTo>
                      <a:pt x="7397" y="13006"/>
                    </a:lnTo>
                    <a:lnTo>
                      <a:pt x="7347" y="13006"/>
                    </a:lnTo>
                    <a:lnTo>
                      <a:pt x="7347" y="12777"/>
                    </a:lnTo>
                    <a:lnTo>
                      <a:pt x="7225" y="12777"/>
                    </a:lnTo>
                    <a:lnTo>
                      <a:pt x="7225" y="12891"/>
                    </a:lnTo>
                    <a:lnTo>
                      <a:pt x="7175" y="12891"/>
                    </a:lnTo>
                    <a:lnTo>
                      <a:pt x="7175" y="13006"/>
                    </a:lnTo>
                    <a:lnTo>
                      <a:pt x="7225" y="13006"/>
                    </a:lnTo>
                    <a:lnTo>
                      <a:pt x="7225" y="13178"/>
                    </a:lnTo>
                    <a:lnTo>
                      <a:pt x="7274" y="13178"/>
                    </a:lnTo>
                    <a:lnTo>
                      <a:pt x="7274" y="13006"/>
                    </a:lnTo>
                    <a:lnTo>
                      <a:pt x="7397" y="13006"/>
                    </a:lnTo>
                    <a:lnTo>
                      <a:pt x="7397" y="13178"/>
                    </a:lnTo>
                    <a:lnTo>
                      <a:pt x="7569" y="13178"/>
                    </a:lnTo>
                    <a:lnTo>
                      <a:pt x="7569" y="13407"/>
                    </a:lnTo>
                    <a:lnTo>
                      <a:pt x="7519" y="13407"/>
                    </a:lnTo>
                    <a:lnTo>
                      <a:pt x="7519" y="13579"/>
                    </a:lnTo>
                    <a:lnTo>
                      <a:pt x="7446" y="13579"/>
                    </a:lnTo>
                    <a:lnTo>
                      <a:pt x="7446" y="13407"/>
                    </a:lnTo>
                    <a:lnTo>
                      <a:pt x="7102" y="13407"/>
                    </a:lnTo>
                    <a:lnTo>
                      <a:pt x="7102" y="13579"/>
                    </a:lnTo>
                    <a:lnTo>
                      <a:pt x="7053" y="13579"/>
                    </a:lnTo>
                    <a:lnTo>
                      <a:pt x="7053" y="13292"/>
                    </a:lnTo>
                    <a:lnTo>
                      <a:pt x="6979" y="13292"/>
                    </a:lnTo>
                    <a:lnTo>
                      <a:pt x="6979" y="13178"/>
                    </a:lnTo>
                    <a:lnTo>
                      <a:pt x="6881" y="13178"/>
                    </a:lnTo>
                    <a:lnTo>
                      <a:pt x="6881" y="13292"/>
                    </a:lnTo>
                    <a:lnTo>
                      <a:pt x="6930" y="13292"/>
                    </a:lnTo>
                    <a:lnTo>
                      <a:pt x="6930" y="13980"/>
                    </a:lnTo>
                    <a:lnTo>
                      <a:pt x="6758" y="13980"/>
                    </a:lnTo>
                    <a:lnTo>
                      <a:pt x="6758" y="13693"/>
                    </a:lnTo>
                    <a:lnTo>
                      <a:pt x="6807" y="13693"/>
                    </a:lnTo>
                    <a:lnTo>
                      <a:pt x="6586" y="13693"/>
                    </a:lnTo>
                    <a:lnTo>
                      <a:pt x="6586" y="13865"/>
                    </a:lnTo>
                    <a:lnTo>
                      <a:pt x="6537" y="13865"/>
                    </a:lnTo>
                    <a:lnTo>
                      <a:pt x="6537" y="13980"/>
                    </a:lnTo>
                    <a:lnTo>
                      <a:pt x="6463" y="13980"/>
                    </a:lnTo>
                    <a:lnTo>
                      <a:pt x="6463" y="14266"/>
                    </a:lnTo>
                    <a:lnTo>
                      <a:pt x="6340" y="14266"/>
                    </a:lnTo>
                    <a:lnTo>
                      <a:pt x="6340" y="14381"/>
                    </a:lnTo>
                    <a:lnTo>
                      <a:pt x="6168" y="14381"/>
                    </a:lnTo>
                    <a:lnTo>
                      <a:pt x="6168" y="14495"/>
                    </a:lnTo>
                    <a:lnTo>
                      <a:pt x="5873" y="14495"/>
                    </a:lnTo>
                    <a:lnTo>
                      <a:pt x="5873" y="14667"/>
                    </a:lnTo>
                    <a:lnTo>
                      <a:pt x="5652" y="14667"/>
                    </a:lnTo>
                    <a:lnTo>
                      <a:pt x="5652" y="14782"/>
                    </a:lnTo>
                    <a:lnTo>
                      <a:pt x="5480" y="14782"/>
                    </a:lnTo>
                    <a:lnTo>
                      <a:pt x="5480" y="14954"/>
                    </a:lnTo>
                    <a:lnTo>
                      <a:pt x="5308" y="14954"/>
                    </a:lnTo>
                    <a:lnTo>
                      <a:pt x="5308" y="15068"/>
                    </a:lnTo>
                    <a:lnTo>
                      <a:pt x="5062" y="15068"/>
                    </a:lnTo>
                    <a:lnTo>
                      <a:pt x="5062" y="20511"/>
                    </a:lnTo>
                    <a:lnTo>
                      <a:pt x="4890" y="20511"/>
                    </a:lnTo>
                    <a:lnTo>
                      <a:pt x="4890" y="20626"/>
                    </a:lnTo>
                    <a:lnTo>
                      <a:pt x="4792" y="20626"/>
                    </a:lnTo>
                    <a:lnTo>
                      <a:pt x="4792" y="20511"/>
                    </a:lnTo>
                    <a:lnTo>
                      <a:pt x="4718" y="20511"/>
                    </a:lnTo>
                    <a:lnTo>
                      <a:pt x="4718" y="20340"/>
                    </a:lnTo>
                    <a:lnTo>
                      <a:pt x="4669" y="20340"/>
                    </a:lnTo>
                    <a:lnTo>
                      <a:pt x="4669" y="20225"/>
                    </a:lnTo>
                    <a:lnTo>
                      <a:pt x="4595" y="20225"/>
                    </a:lnTo>
                    <a:lnTo>
                      <a:pt x="4595" y="19938"/>
                    </a:lnTo>
                    <a:lnTo>
                      <a:pt x="4546" y="19938"/>
                    </a:lnTo>
                    <a:lnTo>
                      <a:pt x="4546" y="19824"/>
                    </a:lnTo>
                    <a:lnTo>
                      <a:pt x="4497" y="19824"/>
                    </a:lnTo>
                    <a:lnTo>
                      <a:pt x="4497" y="19537"/>
                    </a:lnTo>
                    <a:lnTo>
                      <a:pt x="4423" y="19537"/>
                    </a:lnTo>
                    <a:lnTo>
                      <a:pt x="4423" y="19423"/>
                    </a:lnTo>
                    <a:lnTo>
                      <a:pt x="4325" y="19423"/>
                    </a:lnTo>
                    <a:lnTo>
                      <a:pt x="4325" y="19251"/>
                    </a:lnTo>
                    <a:lnTo>
                      <a:pt x="4251" y="19251"/>
                    </a:lnTo>
                    <a:lnTo>
                      <a:pt x="4251" y="19136"/>
                    </a:lnTo>
                    <a:lnTo>
                      <a:pt x="4128" y="19136"/>
                    </a:lnTo>
                    <a:lnTo>
                      <a:pt x="4128" y="19022"/>
                    </a:lnTo>
                    <a:lnTo>
                      <a:pt x="3858" y="19022"/>
                    </a:lnTo>
                    <a:lnTo>
                      <a:pt x="3858" y="19136"/>
                    </a:lnTo>
                    <a:lnTo>
                      <a:pt x="3563" y="19136"/>
                    </a:lnTo>
                    <a:lnTo>
                      <a:pt x="3563" y="19251"/>
                    </a:lnTo>
                    <a:lnTo>
                      <a:pt x="3440" y="19251"/>
                    </a:lnTo>
                    <a:lnTo>
                      <a:pt x="3440" y="19423"/>
                    </a:lnTo>
                    <a:lnTo>
                      <a:pt x="3391" y="19423"/>
                    </a:lnTo>
                    <a:lnTo>
                      <a:pt x="3391" y="19537"/>
                    </a:lnTo>
                    <a:lnTo>
                      <a:pt x="3317" y="19537"/>
                    </a:lnTo>
                    <a:lnTo>
                      <a:pt x="3317" y="19652"/>
                    </a:lnTo>
                    <a:lnTo>
                      <a:pt x="3219" y="19652"/>
                    </a:lnTo>
                    <a:lnTo>
                      <a:pt x="3219" y="19824"/>
                    </a:lnTo>
                    <a:lnTo>
                      <a:pt x="3145" y="19824"/>
                    </a:lnTo>
                    <a:lnTo>
                      <a:pt x="3145" y="19136"/>
                    </a:lnTo>
                    <a:lnTo>
                      <a:pt x="3219" y="19136"/>
                    </a:lnTo>
                    <a:lnTo>
                      <a:pt x="3219" y="19022"/>
                    </a:lnTo>
                    <a:lnTo>
                      <a:pt x="3268" y="19022"/>
                    </a:lnTo>
                    <a:lnTo>
                      <a:pt x="3268" y="18621"/>
                    </a:lnTo>
                    <a:lnTo>
                      <a:pt x="3219" y="18621"/>
                    </a:lnTo>
                    <a:lnTo>
                      <a:pt x="3219" y="18449"/>
                    </a:lnTo>
                    <a:lnTo>
                      <a:pt x="3268" y="18449"/>
                    </a:lnTo>
                    <a:lnTo>
                      <a:pt x="3268" y="18334"/>
                    </a:lnTo>
                    <a:lnTo>
                      <a:pt x="3096" y="18334"/>
                    </a:lnTo>
                    <a:lnTo>
                      <a:pt x="3096" y="18449"/>
                    </a:lnTo>
                    <a:lnTo>
                      <a:pt x="3096" y="18334"/>
                    </a:lnTo>
                    <a:lnTo>
                      <a:pt x="2851" y="18334"/>
                    </a:lnTo>
                    <a:lnTo>
                      <a:pt x="2851" y="18162"/>
                    </a:lnTo>
                    <a:lnTo>
                      <a:pt x="2801" y="18162"/>
                    </a:lnTo>
                    <a:lnTo>
                      <a:pt x="2801" y="17933"/>
                    </a:lnTo>
                    <a:lnTo>
                      <a:pt x="2752" y="17933"/>
                    </a:lnTo>
                    <a:lnTo>
                      <a:pt x="2752" y="17761"/>
                    </a:lnTo>
                    <a:lnTo>
                      <a:pt x="2678" y="17761"/>
                    </a:lnTo>
                    <a:lnTo>
                      <a:pt x="2678" y="17933"/>
                    </a:lnTo>
                    <a:lnTo>
                      <a:pt x="2506" y="17933"/>
                    </a:lnTo>
                    <a:lnTo>
                      <a:pt x="2506" y="17647"/>
                    </a:lnTo>
                    <a:lnTo>
                      <a:pt x="2580" y="17647"/>
                    </a:lnTo>
                    <a:lnTo>
                      <a:pt x="2580" y="17360"/>
                    </a:lnTo>
                    <a:lnTo>
                      <a:pt x="2506" y="17360"/>
                    </a:lnTo>
                    <a:lnTo>
                      <a:pt x="2506" y="17246"/>
                    </a:lnTo>
                    <a:lnTo>
                      <a:pt x="2457" y="17246"/>
                    </a:lnTo>
                    <a:lnTo>
                      <a:pt x="2457" y="16959"/>
                    </a:lnTo>
                    <a:lnTo>
                      <a:pt x="2384" y="16959"/>
                    </a:lnTo>
                    <a:lnTo>
                      <a:pt x="2384" y="16673"/>
                    </a:lnTo>
                    <a:lnTo>
                      <a:pt x="2334" y="16673"/>
                    </a:lnTo>
                    <a:lnTo>
                      <a:pt x="2334" y="16272"/>
                    </a:lnTo>
                    <a:lnTo>
                      <a:pt x="2113" y="16272"/>
                    </a:lnTo>
                    <a:lnTo>
                      <a:pt x="2113" y="16157"/>
                    </a:lnTo>
                    <a:lnTo>
                      <a:pt x="1990" y="16157"/>
                    </a:lnTo>
                    <a:lnTo>
                      <a:pt x="1990" y="15756"/>
                    </a:lnTo>
                    <a:lnTo>
                      <a:pt x="2040" y="15756"/>
                    </a:lnTo>
                    <a:lnTo>
                      <a:pt x="2040" y="15584"/>
                    </a:lnTo>
                    <a:lnTo>
                      <a:pt x="2212" y="15584"/>
                    </a:lnTo>
                    <a:lnTo>
                      <a:pt x="2212" y="15756"/>
                    </a:lnTo>
                    <a:lnTo>
                      <a:pt x="2285" y="15756"/>
                    </a:lnTo>
                    <a:lnTo>
                      <a:pt x="2285" y="15584"/>
                    </a:lnTo>
                    <a:lnTo>
                      <a:pt x="2334" y="15584"/>
                    </a:lnTo>
                    <a:lnTo>
                      <a:pt x="2334" y="15756"/>
                    </a:lnTo>
                    <a:lnTo>
                      <a:pt x="2457" y="15756"/>
                    </a:lnTo>
                    <a:lnTo>
                      <a:pt x="2457" y="15871"/>
                    </a:lnTo>
                    <a:lnTo>
                      <a:pt x="2506" y="15871"/>
                    </a:lnTo>
                    <a:lnTo>
                      <a:pt x="2506" y="15584"/>
                    </a:lnTo>
                    <a:lnTo>
                      <a:pt x="2580" y="15584"/>
                    </a:lnTo>
                    <a:lnTo>
                      <a:pt x="2580" y="15756"/>
                    </a:lnTo>
                    <a:lnTo>
                      <a:pt x="2580" y="15355"/>
                    </a:lnTo>
                    <a:lnTo>
                      <a:pt x="2457" y="15355"/>
                    </a:lnTo>
                    <a:lnTo>
                      <a:pt x="2457" y="15183"/>
                    </a:lnTo>
                    <a:lnTo>
                      <a:pt x="2457" y="15469"/>
                    </a:lnTo>
                    <a:lnTo>
                      <a:pt x="2334" y="15469"/>
                    </a:lnTo>
                    <a:lnTo>
                      <a:pt x="2334" y="15355"/>
                    </a:lnTo>
                    <a:lnTo>
                      <a:pt x="2384" y="15355"/>
                    </a:lnTo>
                    <a:lnTo>
                      <a:pt x="2384" y="15068"/>
                    </a:lnTo>
                    <a:lnTo>
                      <a:pt x="2506" y="15068"/>
                    </a:lnTo>
                    <a:lnTo>
                      <a:pt x="2506" y="14667"/>
                    </a:lnTo>
                    <a:lnTo>
                      <a:pt x="2629" y="14667"/>
                    </a:lnTo>
                    <a:lnTo>
                      <a:pt x="2629" y="14495"/>
                    </a:lnTo>
                    <a:lnTo>
                      <a:pt x="3096" y="14495"/>
                    </a:lnTo>
                    <a:lnTo>
                      <a:pt x="3096" y="14667"/>
                    </a:lnTo>
                    <a:lnTo>
                      <a:pt x="3268" y="14667"/>
                    </a:lnTo>
                    <a:lnTo>
                      <a:pt x="3268" y="14495"/>
                    </a:lnTo>
                    <a:lnTo>
                      <a:pt x="3219" y="14495"/>
                    </a:lnTo>
                    <a:lnTo>
                      <a:pt x="3219" y="14381"/>
                    </a:lnTo>
                    <a:lnTo>
                      <a:pt x="3317" y="14381"/>
                    </a:lnTo>
                    <a:lnTo>
                      <a:pt x="3317" y="13865"/>
                    </a:lnTo>
                    <a:lnTo>
                      <a:pt x="3391" y="13865"/>
                    </a:lnTo>
                    <a:lnTo>
                      <a:pt x="3391" y="13693"/>
                    </a:lnTo>
                    <a:lnTo>
                      <a:pt x="3317" y="13693"/>
                    </a:lnTo>
                    <a:lnTo>
                      <a:pt x="3317" y="13407"/>
                    </a:lnTo>
                    <a:lnTo>
                      <a:pt x="3440" y="13407"/>
                    </a:lnTo>
                    <a:lnTo>
                      <a:pt x="3440" y="12891"/>
                    </a:lnTo>
                    <a:lnTo>
                      <a:pt x="3391" y="12891"/>
                    </a:lnTo>
                    <a:lnTo>
                      <a:pt x="3391" y="12777"/>
                    </a:lnTo>
                    <a:lnTo>
                      <a:pt x="3440" y="12777"/>
                    </a:lnTo>
                    <a:lnTo>
                      <a:pt x="3391" y="12777"/>
                    </a:lnTo>
                    <a:lnTo>
                      <a:pt x="3391" y="12605"/>
                    </a:lnTo>
                    <a:lnTo>
                      <a:pt x="3317" y="12605"/>
                    </a:lnTo>
                    <a:lnTo>
                      <a:pt x="3317" y="12777"/>
                    </a:lnTo>
                    <a:lnTo>
                      <a:pt x="3317" y="12605"/>
                    </a:lnTo>
                    <a:lnTo>
                      <a:pt x="3268" y="12605"/>
                    </a:lnTo>
                    <a:lnTo>
                      <a:pt x="3268" y="12490"/>
                    </a:lnTo>
                    <a:lnTo>
                      <a:pt x="3268" y="12605"/>
                    </a:lnTo>
                    <a:lnTo>
                      <a:pt x="3219" y="12605"/>
                    </a:lnTo>
                    <a:lnTo>
                      <a:pt x="3219" y="12490"/>
                    </a:lnTo>
                    <a:lnTo>
                      <a:pt x="3145" y="12490"/>
                    </a:lnTo>
                    <a:lnTo>
                      <a:pt x="3145" y="12605"/>
                    </a:lnTo>
                    <a:lnTo>
                      <a:pt x="2973" y="12605"/>
                    </a:lnTo>
                    <a:lnTo>
                      <a:pt x="2973" y="12490"/>
                    </a:lnTo>
                    <a:lnTo>
                      <a:pt x="2801" y="12490"/>
                    </a:lnTo>
                    <a:lnTo>
                      <a:pt x="2801" y="12605"/>
                    </a:lnTo>
                    <a:lnTo>
                      <a:pt x="2801" y="12490"/>
                    </a:lnTo>
                    <a:lnTo>
                      <a:pt x="2678" y="12490"/>
                    </a:lnTo>
                    <a:lnTo>
                      <a:pt x="2678" y="12318"/>
                    </a:lnTo>
                    <a:lnTo>
                      <a:pt x="2629" y="12318"/>
                    </a:lnTo>
                    <a:lnTo>
                      <a:pt x="2629" y="12204"/>
                    </a:lnTo>
                    <a:lnTo>
                      <a:pt x="2506" y="12204"/>
                    </a:lnTo>
                    <a:lnTo>
                      <a:pt x="2506" y="12318"/>
                    </a:lnTo>
                    <a:lnTo>
                      <a:pt x="2384" y="12318"/>
                    </a:lnTo>
                    <a:lnTo>
                      <a:pt x="2384" y="12490"/>
                    </a:lnTo>
                    <a:lnTo>
                      <a:pt x="2334" y="12490"/>
                    </a:lnTo>
                    <a:lnTo>
                      <a:pt x="2334" y="12318"/>
                    </a:lnTo>
                    <a:lnTo>
                      <a:pt x="2285" y="12318"/>
                    </a:lnTo>
                    <a:lnTo>
                      <a:pt x="2285" y="12490"/>
                    </a:lnTo>
                    <a:lnTo>
                      <a:pt x="2212" y="12490"/>
                    </a:lnTo>
                    <a:lnTo>
                      <a:pt x="2212" y="12605"/>
                    </a:lnTo>
                    <a:lnTo>
                      <a:pt x="2113" y="12605"/>
                    </a:lnTo>
                    <a:lnTo>
                      <a:pt x="2113" y="12490"/>
                    </a:lnTo>
                    <a:lnTo>
                      <a:pt x="2113" y="12605"/>
                    </a:lnTo>
                    <a:lnTo>
                      <a:pt x="2040" y="12605"/>
                    </a:lnTo>
                    <a:lnTo>
                      <a:pt x="2040" y="12777"/>
                    </a:lnTo>
                    <a:lnTo>
                      <a:pt x="1990" y="12777"/>
                    </a:lnTo>
                    <a:lnTo>
                      <a:pt x="1990" y="12605"/>
                    </a:lnTo>
                    <a:lnTo>
                      <a:pt x="1990" y="12777"/>
                    </a:lnTo>
                    <a:lnTo>
                      <a:pt x="1941" y="12777"/>
                    </a:lnTo>
                    <a:lnTo>
                      <a:pt x="1941" y="12891"/>
                    </a:lnTo>
                    <a:lnTo>
                      <a:pt x="1818" y="12891"/>
                    </a:lnTo>
                    <a:lnTo>
                      <a:pt x="1818" y="13407"/>
                    </a:lnTo>
                    <a:lnTo>
                      <a:pt x="1696" y="13407"/>
                    </a:lnTo>
                    <a:lnTo>
                      <a:pt x="1696" y="13292"/>
                    </a:lnTo>
                    <a:lnTo>
                      <a:pt x="1646" y="13292"/>
                    </a:lnTo>
                    <a:lnTo>
                      <a:pt x="1646" y="13407"/>
                    </a:lnTo>
                    <a:lnTo>
                      <a:pt x="1573" y="13407"/>
                    </a:lnTo>
                    <a:lnTo>
                      <a:pt x="1573" y="13292"/>
                    </a:lnTo>
                    <a:lnTo>
                      <a:pt x="1474" y="13292"/>
                    </a:lnTo>
                    <a:lnTo>
                      <a:pt x="1474" y="13178"/>
                    </a:lnTo>
                    <a:lnTo>
                      <a:pt x="1352" y="13178"/>
                    </a:lnTo>
                    <a:lnTo>
                      <a:pt x="1352" y="13006"/>
                    </a:lnTo>
                    <a:lnTo>
                      <a:pt x="1302" y="13006"/>
                    </a:lnTo>
                    <a:lnTo>
                      <a:pt x="1302" y="12891"/>
                    </a:lnTo>
                    <a:lnTo>
                      <a:pt x="1106" y="12891"/>
                    </a:lnTo>
                    <a:lnTo>
                      <a:pt x="1106" y="12777"/>
                    </a:lnTo>
                    <a:lnTo>
                      <a:pt x="1057" y="12777"/>
                    </a:lnTo>
                    <a:lnTo>
                      <a:pt x="1057" y="12605"/>
                    </a:lnTo>
                    <a:lnTo>
                      <a:pt x="1106" y="12605"/>
                    </a:lnTo>
                    <a:lnTo>
                      <a:pt x="1106" y="12490"/>
                    </a:lnTo>
                    <a:lnTo>
                      <a:pt x="1180" y="12490"/>
                    </a:lnTo>
                    <a:lnTo>
                      <a:pt x="1180" y="12605"/>
                    </a:lnTo>
                    <a:lnTo>
                      <a:pt x="1229" y="12605"/>
                    </a:lnTo>
                    <a:lnTo>
                      <a:pt x="1229" y="12777"/>
                    </a:lnTo>
                    <a:lnTo>
                      <a:pt x="1302" y="12777"/>
                    </a:lnTo>
                    <a:lnTo>
                      <a:pt x="1302" y="12605"/>
                    </a:lnTo>
                    <a:lnTo>
                      <a:pt x="1352" y="12605"/>
                    </a:lnTo>
                    <a:lnTo>
                      <a:pt x="1352" y="12318"/>
                    </a:lnTo>
                    <a:lnTo>
                      <a:pt x="1302" y="12318"/>
                    </a:lnTo>
                    <a:lnTo>
                      <a:pt x="1302" y="12204"/>
                    </a:lnTo>
                    <a:lnTo>
                      <a:pt x="1229" y="12204"/>
                    </a:lnTo>
                    <a:lnTo>
                      <a:pt x="1229" y="12089"/>
                    </a:lnTo>
                    <a:lnTo>
                      <a:pt x="1180" y="12089"/>
                    </a:lnTo>
                    <a:lnTo>
                      <a:pt x="1180" y="11688"/>
                    </a:lnTo>
                    <a:lnTo>
                      <a:pt x="1008" y="11688"/>
                    </a:lnTo>
                    <a:lnTo>
                      <a:pt x="1008" y="11402"/>
                    </a:lnTo>
                    <a:lnTo>
                      <a:pt x="934" y="11402"/>
                    </a:lnTo>
                    <a:lnTo>
                      <a:pt x="934" y="11287"/>
                    </a:lnTo>
                    <a:lnTo>
                      <a:pt x="885" y="11287"/>
                    </a:lnTo>
                    <a:lnTo>
                      <a:pt x="885" y="11115"/>
                    </a:lnTo>
                    <a:lnTo>
                      <a:pt x="467" y="11115"/>
                    </a:lnTo>
                    <a:lnTo>
                      <a:pt x="467" y="11287"/>
                    </a:lnTo>
                    <a:lnTo>
                      <a:pt x="467" y="11115"/>
                    </a:lnTo>
                    <a:lnTo>
                      <a:pt x="369" y="11115"/>
                    </a:lnTo>
                    <a:lnTo>
                      <a:pt x="369" y="10829"/>
                    </a:lnTo>
                    <a:lnTo>
                      <a:pt x="295" y="10829"/>
                    </a:lnTo>
                    <a:lnTo>
                      <a:pt x="295" y="10714"/>
                    </a:lnTo>
                    <a:lnTo>
                      <a:pt x="369" y="10714"/>
                    </a:lnTo>
                    <a:lnTo>
                      <a:pt x="369" y="10428"/>
                    </a:lnTo>
                    <a:lnTo>
                      <a:pt x="295" y="10428"/>
                    </a:lnTo>
                    <a:lnTo>
                      <a:pt x="295" y="10313"/>
                    </a:lnTo>
                    <a:lnTo>
                      <a:pt x="197" y="10313"/>
                    </a:lnTo>
                    <a:lnTo>
                      <a:pt x="197" y="10198"/>
                    </a:lnTo>
                    <a:lnTo>
                      <a:pt x="0" y="10198"/>
                    </a:lnTo>
                    <a:lnTo>
                      <a:pt x="0" y="10027"/>
                    </a:lnTo>
                    <a:lnTo>
                      <a:pt x="74" y="10027"/>
                    </a:lnTo>
                    <a:lnTo>
                      <a:pt x="74" y="9740"/>
                    </a:lnTo>
                    <a:lnTo>
                      <a:pt x="123" y="9740"/>
                    </a:lnTo>
                    <a:lnTo>
                      <a:pt x="123" y="9511"/>
                    </a:lnTo>
                    <a:lnTo>
                      <a:pt x="197" y="9511"/>
                    </a:lnTo>
                    <a:lnTo>
                      <a:pt x="197" y="9339"/>
                    </a:lnTo>
                    <a:lnTo>
                      <a:pt x="246" y="9339"/>
                    </a:lnTo>
                    <a:lnTo>
                      <a:pt x="246" y="9224"/>
                    </a:lnTo>
                    <a:lnTo>
                      <a:pt x="295" y="9224"/>
                    </a:lnTo>
                    <a:lnTo>
                      <a:pt x="295" y="8938"/>
                    </a:lnTo>
                    <a:lnTo>
                      <a:pt x="197" y="8938"/>
                    </a:lnTo>
                    <a:lnTo>
                      <a:pt x="197" y="8422"/>
                    </a:lnTo>
                    <a:lnTo>
                      <a:pt x="246" y="8422"/>
                    </a:lnTo>
                    <a:lnTo>
                      <a:pt x="246" y="8021"/>
                    </a:lnTo>
                    <a:lnTo>
                      <a:pt x="369" y="8021"/>
                    </a:lnTo>
                    <a:lnTo>
                      <a:pt x="369" y="7849"/>
                    </a:lnTo>
                    <a:lnTo>
                      <a:pt x="467" y="7849"/>
                    </a:lnTo>
                    <a:lnTo>
                      <a:pt x="467" y="7334"/>
                    </a:lnTo>
                    <a:lnTo>
                      <a:pt x="541" y="7334"/>
                    </a:lnTo>
                    <a:lnTo>
                      <a:pt x="541" y="7162"/>
                    </a:lnTo>
                    <a:lnTo>
                      <a:pt x="639" y="7162"/>
                    </a:lnTo>
                    <a:lnTo>
                      <a:pt x="639" y="7334"/>
                    </a:lnTo>
                    <a:lnTo>
                      <a:pt x="713" y="7334"/>
                    </a:lnTo>
                    <a:lnTo>
                      <a:pt x="713" y="7448"/>
                    </a:lnTo>
                    <a:lnTo>
                      <a:pt x="762" y="7448"/>
                    </a:lnTo>
                    <a:lnTo>
                      <a:pt x="762" y="7620"/>
                    </a:lnTo>
                    <a:lnTo>
                      <a:pt x="835" y="7620"/>
                    </a:lnTo>
                    <a:lnTo>
                      <a:pt x="835" y="7735"/>
                    </a:lnTo>
                    <a:lnTo>
                      <a:pt x="885" y="7735"/>
                    </a:lnTo>
                    <a:lnTo>
                      <a:pt x="885" y="7849"/>
                    </a:lnTo>
                    <a:lnTo>
                      <a:pt x="934" y="7849"/>
                    </a:lnTo>
                    <a:lnTo>
                      <a:pt x="934" y="8021"/>
                    </a:lnTo>
                    <a:lnTo>
                      <a:pt x="1008" y="8021"/>
                    </a:lnTo>
                    <a:lnTo>
                      <a:pt x="1008" y="8136"/>
                    </a:lnTo>
                    <a:lnTo>
                      <a:pt x="1057" y="8136"/>
                    </a:lnTo>
                    <a:lnTo>
                      <a:pt x="1057" y="8021"/>
                    </a:lnTo>
                    <a:lnTo>
                      <a:pt x="1229" y="8021"/>
                    </a:lnTo>
                    <a:lnTo>
                      <a:pt x="1229" y="7849"/>
                    </a:lnTo>
                    <a:lnTo>
                      <a:pt x="1302" y="7849"/>
                    </a:lnTo>
                    <a:lnTo>
                      <a:pt x="1302" y="7735"/>
                    </a:lnTo>
                    <a:lnTo>
                      <a:pt x="1229" y="7735"/>
                    </a:lnTo>
                    <a:lnTo>
                      <a:pt x="1229" y="7448"/>
                    </a:lnTo>
                    <a:lnTo>
                      <a:pt x="1180" y="7448"/>
                    </a:lnTo>
                    <a:lnTo>
                      <a:pt x="1180" y="6933"/>
                    </a:lnTo>
                    <a:lnTo>
                      <a:pt x="1106" y="6933"/>
                    </a:lnTo>
                    <a:lnTo>
                      <a:pt x="1229" y="6933"/>
                    </a:lnTo>
                    <a:lnTo>
                      <a:pt x="1229" y="7047"/>
                    </a:lnTo>
                    <a:lnTo>
                      <a:pt x="1302" y="7047"/>
                    </a:lnTo>
                    <a:lnTo>
                      <a:pt x="1302" y="6933"/>
                    </a:lnTo>
                    <a:lnTo>
                      <a:pt x="1352" y="6933"/>
                    </a:lnTo>
                    <a:lnTo>
                      <a:pt x="1352" y="6761"/>
                    </a:lnTo>
                    <a:lnTo>
                      <a:pt x="1401" y="6761"/>
                    </a:lnTo>
                    <a:lnTo>
                      <a:pt x="1401" y="6646"/>
                    </a:lnTo>
                    <a:lnTo>
                      <a:pt x="1573" y="6646"/>
                    </a:lnTo>
                    <a:lnTo>
                      <a:pt x="1573" y="6532"/>
                    </a:lnTo>
                    <a:lnTo>
                      <a:pt x="1524" y="6532"/>
                    </a:lnTo>
                    <a:lnTo>
                      <a:pt x="1524" y="6245"/>
                    </a:lnTo>
                    <a:lnTo>
                      <a:pt x="1745" y="6245"/>
                    </a:lnTo>
                    <a:lnTo>
                      <a:pt x="1745" y="6073"/>
                    </a:lnTo>
                    <a:lnTo>
                      <a:pt x="1941" y="6073"/>
                    </a:lnTo>
                    <a:lnTo>
                      <a:pt x="1941" y="5959"/>
                    </a:lnTo>
                    <a:lnTo>
                      <a:pt x="2040" y="5959"/>
                    </a:lnTo>
                    <a:lnTo>
                      <a:pt x="2040" y="5844"/>
                    </a:lnTo>
                    <a:lnTo>
                      <a:pt x="2113" y="5844"/>
                    </a:lnTo>
                    <a:lnTo>
                      <a:pt x="2113" y="5672"/>
                    </a:lnTo>
                    <a:lnTo>
                      <a:pt x="2162" y="5672"/>
                    </a:lnTo>
                    <a:lnTo>
                      <a:pt x="2162" y="5558"/>
                    </a:lnTo>
                    <a:lnTo>
                      <a:pt x="2285" y="5558"/>
                    </a:lnTo>
                    <a:lnTo>
                      <a:pt x="2285" y="5271"/>
                    </a:lnTo>
                    <a:lnTo>
                      <a:pt x="2334" y="5271"/>
                    </a:lnTo>
                    <a:lnTo>
                      <a:pt x="2334" y="5443"/>
                    </a:lnTo>
                    <a:lnTo>
                      <a:pt x="2580" y="5443"/>
                    </a:lnTo>
                    <a:lnTo>
                      <a:pt x="2580" y="5558"/>
                    </a:lnTo>
                    <a:lnTo>
                      <a:pt x="2629" y="5558"/>
                    </a:lnTo>
                    <a:lnTo>
                      <a:pt x="2580" y="5558"/>
                    </a:lnTo>
                    <a:lnTo>
                      <a:pt x="2580" y="5672"/>
                    </a:lnTo>
                    <a:lnTo>
                      <a:pt x="2678" y="5672"/>
                    </a:lnTo>
                    <a:lnTo>
                      <a:pt x="2678" y="5558"/>
                    </a:lnTo>
                    <a:lnTo>
                      <a:pt x="2752" y="5558"/>
                    </a:lnTo>
                    <a:lnTo>
                      <a:pt x="2752" y="5672"/>
                    </a:lnTo>
                    <a:lnTo>
                      <a:pt x="2801" y="5672"/>
                    </a:lnTo>
                    <a:lnTo>
                      <a:pt x="2801" y="5443"/>
                    </a:lnTo>
                    <a:lnTo>
                      <a:pt x="3096" y="5443"/>
                    </a:lnTo>
                    <a:lnTo>
                      <a:pt x="3096" y="5271"/>
                    </a:lnTo>
                    <a:lnTo>
                      <a:pt x="3145" y="5271"/>
                    </a:lnTo>
                    <a:lnTo>
                      <a:pt x="3145" y="5558"/>
                    </a:lnTo>
                    <a:lnTo>
                      <a:pt x="3219" y="5558"/>
                    </a:lnTo>
                    <a:lnTo>
                      <a:pt x="3219" y="5672"/>
                    </a:lnTo>
                    <a:lnTo>
                      <a:pt x="3563" y="5672"/>
                    </a:lnTo>
                    <a:lnTo>
                      <a:pt x="3563" y="5558"/>
                    </a:lnTo>
                    <a:lnTo>
                      <a:pt x="3563" y="5672"/>
                    </a:lnTo>
                    <a:lnTo>
                      <a:pt x="3735" y="5672"/>
                    </a:lnTo>
                    <a:lnTo>
                      <a:pt x="3735" y="5844"/>
                    </a:lnTo>
                    <a:lnTo>
                      <a:pt x="3784" y="5844"/>
                    </a:lnTo>
                    <a:lnTo>
                      <a:pt x="3784" y="6073"/>
                    </a:lnTo>
                    <a:lnTo>
                      <a:pt x="4030" y="6073"/>
                    </a:lnTo>
                    <a:lnTo>
                      <a:pt x="4030" y="6245"/>
                    </a:lnTo>
                    <a:lnTo>
                      <a:pt x="4079" y="6245"/>
                    </a:lnTo>
                    <a:lnTo>
                      <a:pt x="4079" y="6532"/>
                    </a:lnTo>
                    <a:lnTo>
                      <a:pt x="4128" y="6532"/>
                    </a:lnTo>
                    <a:lnTo>
                      <a:pt x="4128" y="6646"/>
                    </a:lnTo>
                    <a:lnTo>
                      <a:pt x="4251" y="6646"/>
                    </a:lnTo>
                    <a:lnTo>
                      <a:pt x="4251" y="6933"/>
                    </a:lnTo>
                    <a:lnTo>
                      <a:pt x="4202" y="6933"/>
                    </a:lnTo>
                    <a:lnTo>
                      <a:pt x="4251" y="6933"/>
                    </a:lnTo>
                    <a:lnTo>
                      <a:pt x="4251" y="7047"/>
                    </a:lnTo>
                    <a:lnTo>
                      <a:pt x="4325" y="7047"/>
                    </a:lnTo>
                    <a:lnTo>
                      <a:pt x="4325" y="6933"/>
                    </a:lnTo>
                    <a:lnTo>
                      <a:pt x="4374" y="6933"/>
                    </a:lnTo>
                    <a:lnTo>
                      <a:pt x="4374" y="6761"/>
                    </a:lnTo>
                    <a:lnTo>
                      <a:pt x="4325" y="6761"/>
                    </a:lnTo>
                    <a:lnTo>
                      <a:pt x="4325" y="6646"/>
                    </a:lnTo>
                    <a:lnTo>
                      <a:pt x="4497" y="6646"/>
                    </a:lnTo>
                    <a:lnTo>
                      <a:pt x="4497" y="6532"/>
                    </a:lnTo>
                    <a:lnTo>
                      <a:pt x="4546" y="6532"/>
                    </a:lnTo>
                    <a:lnTo>
                      <a:pt x="4546" y="6646"/>
                    </a:lnTo>
                    <a:lnTo>
                      <a:pt x="4595" y="6646"/>
                    </a:lnTo>
                    <a:lnTo>
                      <a:pt x="4595" y="6761"/>
                    </a:lnTo>
                    <a:lnTo>
                      <a:pt x="4669" y="6761"/>
                    </a:lnTo>
                    <a:lnTo>
                      <a:pt x="4669" y="6933"/>
                    </a:lnTo>
                    <a:lnTo>
                      <a:pt x="4841" y="6933"/>
                    </a:lnTo>
                    <a:lnTo>
                      <a:pt x="4841" y="7047"/>
                    </a:lnTo>
                    <a:lnTo>
                      <a:pt x="4890" y="7047"/>
                    </a:lnTo>
                    <a:lnTo>
                      <a:pt x="4890" y="6933"/>
                    </a:lnTo>
                    <a:lnTo>
                      <a:pt x="5013" y="6933"/>
                    </a:lnTo>
                    <a:lnTo>
                      <a:pt x="5013" y="6761"/>
                    </a:lnTo>
                    <a:lnTo>
                      <a:pt x="5136" y="6761"/>
                    </a:lnTo>
                    <a:lnTo>
                      <a:pt x="5136" y="6532"/>
                    </a:lnTo>
                    <a:lnTo>
                      <a:pt x="5308" y="6532"/>
                    </a:lnTo>
                    <a:lnTo>
                      <a:pt x="5308" y="6360"/>
                    </a:lnTo>
                    <a:lnTo>
                      <a:pt x="5431" y="6360"/>
                    </a:lnTo>
                    <a:lnTo>
                      <a:pt x="5431" y="6532"/>
                    </a:lnTo>
                    <a:lnTo>
                      <a:pt x="5431" y="6245"/>
                    </a:lnTo>
                    <a:lnTo>
                      <a:pt x="5480" y="6245"/>
                    </a:lnTo>
                    <a:lnTo>
                      <a:pt x="5480" y="6360"/>
                    </a:lnTo>
                    <a:lnTo>
                      <a:pt x="5529" y="6360"/>
                    </a:lnTo>
                    <a:lnTo>
                      <a:pt x="5529" y="6245"/>
                    </a:lnTo>
                    <a:lnTo>
                      <a:pt x="5603" y="6245"/>
                    </a:lnTo>
                    <a:lnTo>
                      <a:pt x="5603" y="6360"/>
                    </a:lnTo>
                    <a:lnTo>
                      <a:pt x="5603" y="6245"/>
                    </a:lnTo>
                    <a:lnTo>
                      <a:pt x="5701" y="6245"/>
                    </a:lnTo>
                    <a:lnTo>
                      <a:pt x="5701" y="6360"/>
                    </a:lnTo>
                    <a:lnTo>
                      <a:pt x="5775" y="6360"/>
                    </a:lnTo>
                    <a:lnTo>
                      <a:pt x="5775" y="6646"/>
                    </a:lnTo>
                    <a:lnTo>
                      <a:pt x="5824" y="6646"/>
                    </a:lnTo>
                    <a:lnTo>
                      <a:pt x="5824" y="6532"/>
                    </a:lnTo>
                    <a:lnTo>
                      <a:pt x="5947" y="6532"/>
                    </a:lnTo>
                    <a:lnTo>
                      <a:pt x="5947" y="6245"/>
                    </a:lnTo>
                    <a:lnTo>
                      <a:pt x="6242" y="6245"/>
                    </a:lnTo>
                    <a:lnTo>
                      <a:pt x="6242" y="6073"/>
                    </a:lnTo>
                    <a:lnTo>
                      <a:pt x="6291" y="6073"/>
                    </a:lnTo>
                    <a:lnTo>
                      <a:pt x="6291" y="6245"/>
                    </a:lnTo>
                    <a:lnTo>
                      <a:pt x="6414" y="6245"/>
                    </a:lnTo>
                    <a:lnTo>
                      <a:pt x="6414" y="6646"/>
                    </a:lnTo>
                    <a:lnTo>
                      <a:pt x="6537" y="6646"/>
                    </a:lnTo>
                    <a:lnTo>
                      <a:pt x="6537" y="6761"/>
                    </a:lnTo>
                    <a:lnTo>
                      <a:pt x="6709" y="6761"/>
                    </a:lnTo>
                    <a:lnTo>
                      <a:pt x="6709" y="6933"/>
                    </a:lnTo>
                    <a:lnTo>
                      <a:pt x="6930" y="6933"/>
                    </a:lnTo>
                    <a:lnTo>
                      <a:pt x="6930" y="7047"/>
                    </a:lnTo>
                    <a:lnTo>
                      <a:pt x="6881" y="7047"/>
                    </a:lnTo>
                    <a:lnTo>
                      <a:pt x="7053" y="7047"/>
                    </a:lnTo>
                    <a:lnTo>
                      <a:pt x="7053" y="6933"/>
                    </a:lnTo>
                    <a:lnTo>
                      <a:pt x="7102" y="6933"/>
                    </a:lnTo>
                    <a:lnTo>
                      <a:pt x="7102" y="6646"/>
                    </a:lnTo>
                    <a:lnTo>
                      <a:pt x="7274" y="6646"/>
                    </a:lnTo>
                    <a:lnTo>
                      <a:pt x="7274" y="6761"/>
                    </a:lnTo>
                    <a:lnTo>
                      <a:pt x="7347" y="6761"/>
                    </a:lnTo>
                    <a:lnTo>
                      <a:pt x="7347" y="6933"/>
                    </a:lnTo>
                    <a:lnTo>
                      <a:pt x="7691" y="6933"/>
                    </a:lnTo>
                    <a:lnTo>
                      <a:pt x="7691" y="6761"/>
                    </a:lnTo>
                    <a:lnTo>
                      <a:pt x="7863" y="6761"/>
                    </a:lnTo>
                    <a:lnTo>
                      <a:pt x="7863" y="6646"/>
                    </a:lnTo>
                    <a:lnTo>
                      <a:pt x="7913" y="6646"/>
                    </a:lnTo>
                    <a:lnTo>
                      <a:pt x="7913" y="6360"/>
                    </a:lnTo>
                    <a:lnTo>
                      <a:pt x="7986" y="6360"/>
                    </a:lnTo>
                    <a:lnTo>
                      <a:pt x="7986" y="6073"/>
                    </a:lnTo>
                    <a:lnTo>
                      <a:pt x="8035" y="6073"/>
                    </a:lnTo>
                    <a:lnTo>
                      <a:pt x="8035" y="5959"/>
                    </a:lnTo>
                    <a:lnTo>
                      <a:pt x="7986" y="5959"/>
                    </a:lnTo>
                    <a:lnTo>
                      <a:pt x="7986" y="5844"/>
                    </a:lnTo>
                    <a:lnTo>
                      <a:pt x="7814" y="5844"/>
                    </a:lnTo>
                    <a:lnTo>
                      <a:pt x="7814" y="5672"/>
                    </a:lnTo>
                    <a:lnTo>
                      <a:pt x="7691" y="5672"/>
                    </a:lnTo>
                    <a:lnTo>
                      <a:pt x="7691" y="5558"/>
                    </a:lnTo>
                    <a:lnTo>
                      <a:pt x="7397" y="5558"/>
                    </a:lnTo>
                    <a:lnTo>
                      <a:pt x="7397" y="5156"/>
                    </a:lnTo>
                    <a:lnTo>
                      <a:pt x="7225" y="5156"/>
                    </a:lnTo>
                    <a:lnTo>
                      <a:pt x="7225" y="5042"/>
                    </a:lnTo>
                    <a:lnTo>
                      <a:pt x="7175" y="5042"/>
                    </a:lnTo>
                    <a:lnTo>
                      <a:pt x="7225" y="5042"/>
                    </a:lnTo>
                    <a:lnTo>
                      <a:pt x="7225" y="4870"/>
                    </a:lnTo>
                    <a:lnTo>
                      <a:pt x="7397" y="4870"/>
                    </a:lnTo>
                    <a:lnTo>
                      <a:pt x="7397" y="4755"/>
                    </a:lnTo>
                    <a:lnTo>
                      <a:pt x="7569" y="4755"/>
                    </a:lnTo>
                    <a:lnTo>
                      <a:pt x="7569" y="4584"/>
                    </a:lnTo>
                    <a:lnTo>
                      <a:pt x="7691" y="4584"/>
                    </a:lnTo>
                    <a:lnTo>
                      <a:pt x="7691" y="4182"/>
                    </a:lnTo>
                    <a:lnTo>
                      <a:pt x="7569" y="4182"/>
                    </a:lnTo>
                    <a:lnTo>
                      <a:pt x="7569" y="3953"/>
                    </a:lnTo>
                    <a:lnTo>
                      <a:pt x="7519" y="3953"/>
                    </a:lnTo>
                    <a:lnTo>
                      <a:pt x="7519" y="3781"/>
                    </a:lnTo>
                    <a:lnTo>
                      <a:pt x="7691" y="3781"/>
                    </a:lnTo>
                    <a:lnTo>
                      <a:pt x="7691" y="3495"/>
                    </a:lnTo>
                    <a:lnTo>
                      <a:pt x="7814" y="3495"/>
                    </a:lnTo>
                    <a:lnTo>
                      <a:pt x="7814" y="3380"/>
                    </a:lnTo>
                    <a:lnTo>
                      <a:pt x="7863" y="3380"/>
                    </a:lnTo>
                    <a:lnTo>
                      <a:pt x="7863" y="3495"/>
                    </a:lnTo>
                    <a:lnTo>
                      <a:pt x="7913" y="3495"/>
                    </a:lnTo>
                    <a:lnTo>
                      <a:pt x="7913" y="3380"/>
                    </a:lnTo>
                    <a:lnTo>
                      <a:pt x="7913" y="3495"/>
                    </a:lnTo>
                    <a:lnTo>
                      <a:pt x="8281" y="3495"/>
                    </a:lnTo>
                    <a:lnTo>
                      <a:pt x="8281" y="3266"/>
                    </a:lnTo>
                    <a:lnTo>
                      <a:pt x="8035" y="3266"/>
                    </a:lnTo>
                    <a:lnTo>
                      <a:pt x="8035" y="3094"/>
                    </a:lnTo>
                    <a:lnTo>
                      <a:pt x="8035" y="3266"/>
                    </a:lnTo>
                    <a:lnTo>
                      <a:pt x="7913" y="3266"/>
                    </a:lnTo>
                    <a:lnTo>
                      <a:pt x="7913" y="3094"/>
                    </a:lnTo>
                    <a:lnTo>
                      <a:pt x="7741" y="3094"/>
                    </a:lnTo>
                    <a:lnTo>
                      <a:pt x="7741" y="2865"/>
                    </a:lnTo>
                    <a:lnTo>
                      <a:pt x="7814" y="2865"/>
                    </a:lnTo>
                    <a:lnTo>
                      <a:pt x="7814" y="2693"/>
                    </a:lnTo>
                    <a:lnTo>
                      <a:pt x="7863" y="2693"/>
                    </a:lnTo>
                    <a:lnTo>
                      <a:pt x="7863" y="2865"/>
                    </a:lnTo>
                    <a:lnTo>
                      <a:pt x="7986" y="2865"/>
                    </a:lnTo>
                    <a:lnTo>
                      <a:pt x="7986" y="2693"/>
                    </a:lnTo>
                    <a:lnTo>
                      <a:pt x="7691" y="2693"/>
                    </a:lnTo>
                    <a:lnTo>
                      <a:pt x="7691" y="2578"/>
                    </a:lnTo>
                    <a:lnTo>
                      <a:pt x="7618" y="2578"/>
                    </a:lnTo>
                    <a:lnTo>
                      <a:pt x="7691" y="2578"/>
                    </a:lnTo>
                    <a:lnTo>
                      <a:pt x="7691" y="2406"/>
                    </a:lnTo>
                    <a:lnTo>
                      <a:pt x="7741" y="2406"/>
                    </a:lnTo>
                    <a:lnTo>
                      <a:pt x="7741" y="2292"/>
                    </a:lnTo>
                    <a:lnTo>
                      <a:pt x="7814" y="2292"/>
                    </a:lnTo>
                    <a:lnTo>
                      <a:pt x="7741" y="2292"/>
                    </a:lnTo>
                    <a:lnTo>
                      <a:pt x="7741" y="2177"/>
                    </a:lnTo>
                    <a:lnTo>
                      <a:pt x="7691" y="2177"/>
                    </a:lnTo>
                    <a:lnTo>
                      <a:pt x="7814" y="2177"/>
                    </a:lnTo>
                    <a:lnTo>
                      <a:pt x="7814" y="2005"/>
                    </a:lnTo>
                    <a:lnTo>
                      <a:pt x="7863" y="2005"/>
                    </a:lnTo>
                    <a:lnTo>
                      <a:pt x="7863" y="1891"/>
                    </a:lnTo>
                    <a:lnTo>
                      <a:pt x="7913" y="1891"/>
                    </a:lnTo>
                    <a:lnTo>
                      <a:pt x="7913" y="2005"/>
                    </a:lnTo>
                    <a:lnTo>
                      <a:pt x="7986" y="2005"/>
                    </a:lnTo>
                    <a:lnTo>
                      <a:pt x="7986" y="2177"/>
                    </a:lnTo>
                    <a:lnTo>
                      <a:pt x="8035" y="2177"/>
                    </a:lnTo>
                    <a:lnTo>
                      <a:pt x="8035" y="2005"/>
                    </a:lnTo>
                    <a:lnTo>
                      <a:pt x="8158" y="2005"/>
                    </a:lnTo>
                    <a:lnTo>
                      <a:pt x="8158" y="2177"/>
                    </a:lnTo>
                    <a:lnTo>
                      <a:pt x="8208" y="2177"/>
                    </a:lnTo>
                    <a:lnTo>
                      <a:pt x="8208" y="2005"/>
                    </a:lnTo>
                    <a:lnTo>
                      <a:pt x="8453" y="2005"/>
                    </a:lnTo>
                    <a:lnTo>
                      <a:pt x="8453" y="2177"/>
                    </a:lnTo>
                    <a:lnTo>
                      <a:pt x="8502" y="2177"/>
                    </a:lnTo>
                    <a:lnTo>
                      <a:pt x="8502" y="2005"/>
                    </a:lnTo>
                    <a:lnTo>
                      <a:pt x="8625" y="2005"/>
                    </a:lnTo>
                    <a:lnTo>
                      <a:pt x="8625" y="1891"/>
                    </a:lnTo>
                    <a:lnTo>
                      <a:pt x="8846" y="1891"/>
                    </a:lnTo>
                    <a:lnTo>
                      <a:pt x="8846" y="1776"/>
                    </a:lnTo>
                    <a:lnTo>
                      <a:pt x="9092" y="1776"/>
                    </a:lnTo>
                    <a:lnTo>
                      <a:pt x="9092" y="1604"/>
                    </a:lnTo>
                    <a:lnTo>
                      <a:pt x="9313" y="1604"/>
                    </a:lnTo>
                    <a:lnTo>
                      <a:pt x="9313" y="1490"/>
                    </a:lnTo>
                    <a:lnTo>
                      <a:pt x="9313" y="1604"/>
                    </a:lnTo>
                    <a:lnTo>
                      <a:pt x="9387" y="1604"/>
                    </a:lnTo>
                    <a:lnTo>
                      <a:pt x="9387" y="1490"/>
                    </a:lnTo>
                    <a:lnTo>
                      <a:pt x="9903" y="1490"/>
                    </a:lnTo>
                    <a:lnTo>
                      <a:pt x="9903" y="1203"/>
                    </a:lnTo>
                    <a:lnTo>
                      <a:pt x="10026" y="1203"/>
                    </a:lnTo>
                    <a:lnTo>
                      <a:pt x="10026" y="1089"/>
                    </a:lnTo>
                    <a:lnTo>
                      <a:pt x="10247" y="1089"/>
                    </a:lnTo>
                    <a:lnTo>
                      <a:pt x="10247" y="917"/>
                    </a:lnTo>
                    <a:lnTo>
                      <a:pt x="10296" y="917"/>
                    </a:lnTo>
                    <a:lnTo>
                      <a:pt x="10296" y="1089"/>
                    </a:lnTo>
                    <a:lnTo>
                      <a:pt x="10468" y="1089"/>
                    </a:lnTo>
                    <a:lnTo>
                      <a:pt x="10468" y="917"/>
                    </a:lnTo>
                    <a:lnTo>
                      <a:pt x="10935" y="917"/>
                    </a:lnTo>
                    <a:lnTo>
                      <a:pt x="10935" y="802"/>
                    </a:lnTo>
                    <a:lnTo>
                      <a:pt x="11304" y="802"/>
                    </a:lnTo>
                    <a:lnTo>
                      <a:pt x="11304" y="688"/>
                    </a:lnTo>
                    <a:lnTo>
                      <a:pt x="11476" y="688"/>
                    </a:lnTo>
                    <a:lnTo>
                      <a:pt x="11476" y="516"/>
                    </a:lnTo>
                    <a:lnTo>
                      <a:pt x="11525" y="516"/>
                    </a:lnTo>
                    <a:lnTo>
                      <a:pt x="11525" y="401"/>
                    </a:lnTo>
                    <a:lnTo>
                      <a:pt x="11476" y="401"/>
                    </a:lnTo>
                    <a:lnTo>
                      <a:pt x="11476" y="286"/>
                    </a:lnTo>
                    <a:lnTo>
                      <a:pt x="11525" y="286"/>
                    </a:lnTo>
                    <a:lnTo>
                      <a:pt x="11525" y="401"/>
                    </a:lnTo>
                    <a:lnTo>
                      <a:pt x="11574" y="401"/>
                    </a:lnTo>
                    <a:lnTo>
                      <a:pt x="11574" y="286"/>
                    </a:lnTo>
                    <a:lnTo>
                      <a:pt x="11771" y="286"/>
                    </a:lnTo>
                    <a:lnTo>
                      <a:pt x="11771" y="0"/>
                    </a:lnTo>
                    <a:lnTo>
                      <a:pt x="11820" y="0"/>
                    </a:lnTo>
                    <a:lnTo>
                      <a:pt x="11820" y="115"/>
                    </a:lnTo>
                    <a:lnTo>
                      <a:pt x="11869" y="115"/>
                    </a:lnTo>
                    <a:lnTo>
                      <a:pt x="11869" y="0"/>
                    </a:lnTo>
                    <a:lnTo>
                      <a:pt x="11992" y="0"/>
                    </a:lnTo>
                    <a:lnTo>
                      <a:pt x="11992" y="115"/>
                    </a:lnTo>
                    <a:lnTo>
                      <a:pt x="12041" y="115"/>
                    </a:lnTo>
                    <a:lnTo>
                      <a:pt x="12041" y="0"/>
                    </a:lnTo>
                    <a:lnTo>
                      <a:pt x="12115" y="0"/>
                    </a:lnTo>
                    <a:lnTo>
                      <a:pt x="12115" y="115"/>
                    </a:lnTo>
                    <a:lnTo>
                      <a:pt x="12336" y="115"/>
                    </a:lnTo>
                    <a:lnTo>
                      <a:pt x="12336" y="286"/>
                    </a:lnTo>
                    <a:lnTo>
                      <a:pt x="12459" y="286"/>
                    </a:lnTo>
                    <a:lnTo>
                      <a:pt x="12459" y="401"/>
                    </a:lnTo>
                    <a:lnTo>
                      <a:pt x="12631" y="401"/>
                    </a:lnTo>
                    <a:lnTo>
                      <a:pt x="12631" y="286"/>
                    </a:lnTo>
                    <a:lnTo>
                      <a:pt x="12680" y="286"/>
                    </a:lnTo>
                    <a:lnTo>
                      <a:pt x="12680" y="115"/>
                    </a:lnTo>
                    <a:lnTo>
                      <a:pt x="12754" y="115"/>
                    </a:lnTo>
                    <a:lnTo>
                      <a:pt x="12754" y="286"/>
                    </a:lnTo>
                    <a:lnTo>
                      <a:pt x="12803" y="286"/>
                    </a:lnTo>
                    <a:lnTo>
                      <a:pt x="12803" y="115"/>
                    </a:lnTo>
                    <a:lnTo>
                      <a:pt x="12876" y="115"/>
                    </a:lnTo>
                    <a:lnTo>
                      <a:pt x="12876" y="286"/>
                    </a:lnTo>
                    <a:lnTo>
                      <a:pt x="12926" y="286"/>
                    </a:lnTo>
                    <a:lnTo>
                      <a:pt x="12926" y="401"/>
                    </a:lnTo>
                    <a:lnTo>
                      <a:pt x="12975" y="401"/>
                    </a:lnTo>
                    <a:lnTo>
                      <a:pt x="12975" y="917"/>
                    </a:lnTo>
                    <a:lnTo>
                      <a:pt x="13098" y="917"/>
                    </a:lnTo>
                    <a:lnTo>
                      <a:pt x="13098" y="1490"/>
                    </a:lnTo>
                    <a:lnTo>
                      <a:pt x="12975" y="1490"/>
                    </a:lnTo>
                    <a:lnTo>
                      <a:pt x="12975" y="1776"/>
                    </a:lnTo>
                    <a:lnTo>
                      <a:pt x="13048" y="1776"/>
                    </a:lnTo>
                    <a:lnTo>
                      <a:pt x="13048" y="1891"/>
                    </a:lnTo>
                    <a:lnTo>
                      <a:pt x="13098" y="1891"/>
                    </a:lnTo>
                    <a:lnTo>
                      <a:pt x="13098" y="1776"/>
                    </a:lnTo>
                    <a:lnTo>
                      <a:pt x="13220" y="1776"/>
                    </a:lnTo>
                    <a:lnTo>
                      <a:pt x="13220" y="1891"/>
                    </a:lnTo>
                    <a:lnTo>
                      <a:pt x="13319" y="1891"/>
                    </a:lnTo>
                    <a:lnTo>
                      <a:pt x="13319" y="1604"/>
                    </a:lnTo>
                    <a:lnTo>
                      <a:pt x="13515" y="1604"/>
                    </a:lnTo>
                    <a:lnTo>
                      <a:pt x="13515" y="1776"/>
                    </a:lnTo>
                    <a:lnTo>
                      <a:pt x="13565" y="177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5" name="Shape 272">
                <a:extLst>
                  <a:ext uri="{FF2B5EF4-FFF2-40B4-BE49-F238E27FC236}">
                    <a16:creationId xmlns:a16="http://schemas.microsoft.com/office/drawing/2014/main" id="{D7137217-C6C6-489C-B30A-781997AB76B1}"/>
                  </a:ext>
                </a:extLst>
              </p:cNvPr>
              <p:cNvSpPr/>
              <p:nvPr/>
            </p:nvSpPr>
            <p:spPr>
              <a:xfrm>
                <a:off x="803992" y="735009"/>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06" name="Shape 273">
                <a:extLst>
                  <a:ext uri="{FF2B5EF4-FFF2-40B4-BE49-F238E27FC236}">
                    <a16:creationId xmlns:a16="http://schemas.microsoft.com/office/drawing/2014/main" id="{E1BA65BE-0140-44D6-959C-10F1E4985965}"/>
                  </a:ext>
                </a:extLst>
              </p:cNvPr>
              <p:cNvSpPr/>
              <p:nvPr/>
            </p:nvSpPr>
            <p:spPr>
              <a:xfrm>
                <a:off x="803992" y="735009"/>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07" name="Shape 274">
                <a:extLst>
                  <a:ext uri="{FF2B5EF4-FFF2-40B4-BE49-F238E27FC236}">
                    <a16:creationId xmlns:a16="http://schemas.microsoft.com/office/drawing/2014/main" id="{D655BA0A-7FF9-4DBC-A436-19711F9C6716}"/>
                  </a:ext>
                </a:extLst>
              </p:cNvPr>
              <p:cNvSpPr/>
              <p:nvPr/>
            </p:nvSpPr>
            <p:spPr>
              <a:xfrm>
                <a:off x="1998470" y="977003"/>
                <a:ext cx="106872" cy="111905"/>
              </a:xfrm>
              <a:custGeom>
                <a:avLst/>
                <a:gdLst/>
                <a:ahLst/>
                <a:cxnLst>
                  <a:cxn ang="0">
                    <a:pos x="wd2" y="hd2"/>
                  </a:cxn>
                  <a:cxn ang="5400000">
                    <a:pos x="wd2" y="hd2"/>
                  </a:cxn>
                  <a:cxn ang="10800000">
                    <a:pos x="wd2" y="hd2"/>
                  </a:cxn>
                  <a:cxn ang="16200000">
                    <a:pos x="wd2" y="hd2"/>
                  </a:cxn>
                </a:cxnLst>
                <a:rect l="0" t="0" r="r" b="b"/>
                <a:pathLst>
                  <a:path w="21600" h="21600" extrusionOk="0">
                    <a:moveTo>
                      <a:pt x="7975" y="0"/>
                    </a:moveTo>
                    <a:lnTo>
                      <a:pt x="7975" y="415"/>
                    </a:lnTo>
                    <a:lnTo>
                      <a:pt x="8640" y="415"/>
                    </a:lnTo>
                    <a:lnTo>
                      <a:pt x="8640" y="1038"/>
                    </a:lnTo>
                    <a:lnTo>
                      <a:pt x="9138" y="1038"/>
                    </a:lnTo>
                    <a:lnTo>
                      <a:pt x="9138" y="2077"/>
                    </a:lnTo>
                    <a:lnTo>
                      <a:pt x="9471" y="2077"/>
                    </a:lnTo>
                    <a:lnTo>
                      <a:pt x="9471" y="2492"/>
                    </a:lnTo>
                    <a:lnTo>
                      <a:pt x="10302" y="2492"/>
                    </a:lnTo>
                    <a:lnTo>
                      <a:pt x="10302" y="3531"/>
                    </a:lnTo>
                    <a:lnTo>
                      <a:pt x="10634" y="3531"/>
                    </a:lnTo>
                    <a:lnTo>
                      <a:pt x="10634" y="3946"/>
                    </a:lnTo>
                    <a:lnTo>
                      <a:pt x="10966" y="3946"/>
                    </a:lnTo>
                    <a:lnTo>
                      <a:pt x="10966" y="4362"/>
                    </a:lnTo>
                    <a:lnTo>
                      <a:pt x="11465" y="4362"/>
                    </a:lnTo>
                    <a:lnTo>
                      <a:pt x="11465" y="4985"/>
                    </a:lnTo>
                    <a:lnTo>
                      <a:pt x="11797" y="4985"/>
                    </a:lnTo>
                    <a:lnTo>
                      <a:pt x="11797" y="5400"/>
                    </a:lnTo>
                    <a:lnTo>
                      <a:pt x="12295" y="5400"/>
                    </a:lnTo>
                    <a:lnTo>
                      <a:pt x="12295" y="5815"/>
                    </a:lnTo>
                    <a:lnTo>
                      <a:pt x="12960" y="5815"/>
                    </a:lnTo>
                    <a:lnTo>
                      <a:pt x="12960" y="6438"/>
                    </a:lnTo>
                    <a:lnTo>
                      <a:pt x="13458" y="6438"/>
                    </a:lnTo>
                    <a:lnTo>
                      <a:pt x="13458" y="6854"/>
                    </a:lnTo>
                    <a:lnTo>
                      <a:pt x="15452" y="6854"/>
                    </a:lnTo>
                    <a:lnTo>
                      <a:pt x="15452" y="7477"/>
                    </a:lnTo>
                    <a:lnTo>
                      <a:pt x="16117" y="7477"/>
                    </a:lnTo>
                    <a:lnTo>
                      <a:pt x="16117" y="7892"/>
                    </a:lnTo>
                    <a:lnTo>
                      <a:pt x="16615" y="7892"/>
                    </a:lnTo>
                    <a:lnTo>
                      <a:pt x="16615" y="8308"/>
                    </a:lnTo>
                    <a:lnTo>
                      <a:pt x="18111" y="8308"/>
                    </a:lnTo>
                    <a:lnTo>
                      <a:pt x="18111" y="7892"/>
                    </a:lnTo>
                    <a:lnTo>
                      <a:pt x="18443" y="7892"/>
                    </a:lnTo>
                    <a:lnTo>
                      <a:pt x="18443" y="7477"/>
                    </a:lnTo>
                    <a:lnTo>
                      <a:pt x="18942" y="7477"/>
                    </a:lnTo>
                    <a:lnTo>
                      <a:pt x="18942" y="6854"/>
                    </a:lnTo>
                    <a:lnTo>
                      <a:pt x="19274" y="6854"/>
                    </a:lnTo>
                    <a:lnTo>
                      <a:pt x="19274" y="6438"/>
                    </a:lnTo>
                    <a:lnTo>
                      <a:pt x="19772" y="6438"/>
                    </a:lnTo>
                    <a:lnTo>
                      <a:pt x="19772" y="5815"/>
                    </a:lnTo>
                    <a:lnTo>
                      <a:pt x="20105" y="5815"/>
                    </a:lnTo>
                    <a:lnTo>
                      <a:pt x="20105" y="6854"/>
                    </a:lnTo>
                    <a:lnTo>
                      <a:pt x="19772" y="6854"/>
                    </a:lnTo>
                    <a:lnTo>
                      <a:pt x="19772" y="7892"/>
                    </a:lnTo>
                    <a:lnTo>
                      <a:pt x="19274" y="7892"/>
                    </a:lnTo>
                    <a:lnTo>
                      <a:pt x="19274" y="8308"/>
                    </a:lnTo>
                    <a:lnTo>
                      <a:pt x="18942" y="8308"/>
                    </a:lnTo>
                    <a:lnTo>
                      <a:pt x="18942" y="9346"/>
                    </a:lnTo>
                    <a:lnTo>
                      <a:pt x="19274" y="9346"/>
                    </a:lnTo>
                    <a:lnTo>
                      <a:pt x="19274" y="9762"/>
                    </a:lnTo>
                    <a:lnTo>
                      <a:pt x="19772" y="9762"/>
                    </a:lnTo>
                    <a:lnTo>
                      <a:pt x="19772" y="11423"/>
                    </a:lnTo>
                    <a:lnTo>
                      <a:pt x="20105" y="11423"/>
                    </a:lnTo>
                    <a:lnTo>
                      <a:pt x="20105" y="11838"/>
                    </a:lnTo>
                    <a:lnTo>
                      <a:pt x="20437" y="11838"/>
                    </a:lnTo>
                    <a:lnTo>
                      <a:pt x="20437" y="11423"/>
                    </a:lnTo>
                    <a:lnTo>
                      <a:pt x="20935" y="11423"/>
                    </a:lnTo>
                    <a:lnTo>
                      <a:pt x="20935" y="10800"/>
                    </a:lnTo>
                    <a:lnTo>
                      <a:pt x="21600" y="10800"/>
                    </a:lnTo>
                    <a:lnTo>
                      <a:pt x="21600" y="11423"/>
                    </a:lnTo>
                    <a:lnTo>
                      <a:pt x="21268" y="11423"/>
                    </a:lnTo>
                    <a:lnTo>
                      <a:pt x="21268" y="11838"/>
                    </a:lnTo>
                    <a:lnTo>
                      <a:pt x="20935" y="11838"/>
                    </a:lnTo>
                    <a:lnTo>
                      <a:pt x="20935" y="12254"/>
                    </a:lnTo>
                    <a:lnTo>
                      <a:pt x="20437" y="12254"/>
                    </a:lnTo>
                    <a:lnTo>
                      <a:pt x="20437" y="12877"/>
                    </a:lnTo>
                    <a:lnTo>
                      <a:pt x="20105" y="12877"/>
                    </a:lnTo>
                    <a:lnTo>
                      <a:pt x="20105" y="12254"/>
                    </a:lnTo>
                    <a:lnTo>
                      <a:pt x="19772" y="12254"/>
                    </a:lnTo>
                    <a:lnTo>
                      <a:pt x="19772" y="12877"/>
                    </a:lnTo>
                    <a:lnTo>
                      <a:pt x="18942" y="12877"/>
                    </a:lnTo>
                    <a:lnTo>
                      <a:pt x="18942" y="13292"/>
                    </a:lnTo>
                    <a:lnTo>
                      <a:pt x="18443" y="13292"/>
                    </a:lnTo>
                    <a:lnTo>
                      <a:pt x="18443" y="13708"/>
                    </a:lnTo>
                    <a:lnTo>
                      <a:pt x="18111" y="13708"/>
                    </a:lnTo>
                    <a:lnTo>
                      <a:pt x="18111" y="12877"/>
                    </a:lnTo>
                    <a:lnTo>
                      <a:pt x="17778" y="12877"/>
                    </a:lnTo>
                    <a:lnTo>
                      <a:pt x="17778" y="13708"/>
                    </a:lnTo>
                    <a:lnTo>
                      <a:pt x="16615" y="13708"/>
                    </a:lnTo>
                    <a:lnTo>
                      <a:pt x="16615" y="13292"/>
                    </a:lnTo>
                    <a:lnTo>
                      <a:pt x="15452" y="13292"/>
                    </a:lnTo>
                    <a:lnTo>
                      <a:pt x="15452" y="13708"/>
                    </a:lnTo>
                    <a:lnTo>
                      <a:pt x="14954" y="13708"/>
                    </a:lnTo>
                    <a:lnTo>
                      <a:pt x="14954" y="14331"/>
                    </a:lnTo>
                    <a:lnTo>
                      <a:pt x="14622" y="14331"/>
                    </a:lnTo>
                    <a:lnTo>
                      <a:pt x="14622" y="14746"/>
                    </a:lnTo>
                    <a:lnTo>
                      <a:pt x="14123" y="14746"/>
                    </a:lnTo>
                    <a:lnTo>
                      <a:pt x="14123" y="15369"/>
                    </a:lnTo>
                    <a:lnTo>
                      <a:pt x="13458" y="15369"/>
                    </a:lnTo>
                    <a:lnTo>
                      <a:pt x="13458" y="15785"/>
                    </a:lnTo>
                    <a:lnTo>
                      <a:pt x="12960" y="15785"/>
                    </a:lnTo>
                    <a:lnTo>
                      <a:pt x="12960" y="17238"/>
                    </a:lnTo>
                    <a:lnTo>
                      <a:pt x="12628" y="17238"/>
                    </a:lnTo>
                    <a:lnTo>
                      <a:pt x="12960" y="17238"/>
                    </a:lnTo>
                    <a:lnTo>
                      <a:pt x="12960" y="17654"/>
                    </a:lnTo>
                    <a:lnTo>
                      <a:pt x="12628" y="17654"/>
                    </a:lnTo>
                    <a:lnTo>
                      <a:pt x="12628" y="18692"/>
                    </a:lnTo>
                    <a:lnTo>
                      <a:pt x="12295" y="18692"/>
                    </a:lnTo>
                    <a:lnTo>
                      <a:pt x="12295" y="19108"/>
                    </a:lnTo>
                    <a:lnTo>
                      <a:pt x="12295" y="18692"/>
                    </a:lnTo>
                    <a:lnTo>
                      <a:pt x="11797" y="18692"/>
                    </a:lnTo>
                    <a:lnTo>
                      <a:pt x="11797" y="18277"/>
                    </a:lnTo>
                    <a:lnTo>
                      <a:pt x="10966" y="18277"/>
                    </a:lnTo>
                    <a:lnTo>
                      <a:pt x="10966" y="17654"/>
                    </a:lnTo>
                    <a:lnTo>
                      <a:pt x="10302" y="17654"/>
                    </a:lnTo>
                    <a:lnTo>
                      <a:pt x="10302" y="17238"/>
                    </a:lnTo>
                    <a:lnTo>
                      <a:pt x="9138" y="17238"/>
                    </a:lnTo>
                    <a:lnTo>
                      <a:pt x="9138" y="16823"/>
                    </a:lnTo>
                    <a:lnTo>
                      <a:pt x="8640" y="16823"/>
                    </a:lnTo>
                    <a:lnTo>
                      <a:pt x="8640" y="16200"/>
                    </a:lnTo>
                    <a:lnTo>
                      <a:pt x="7975" y="16200"/>
                    </a:lnTo>
                    <a:lnTo>
                      <a:pt x="7975" y="15785"/>
                    </a:lnTo>
                    <a:lnTo>
                      <a:pt x="7477" y="15785"/>
                    </a:lnTo>
                    <a:lnTo>
                      <a:pt x="7477" y="15369"/>
                    </a:lnTo>
                    <a:lnTo>
                      <a:pt x="5982" y="15369"/>
                    </a:lnTo>
                    <a:lnTo>
                      <a:pt x="5982" y="15785"/>
                    </a:lnTo>
                    <a:lnTo>
                      <a:pt x="5483" y="15785"/>
                    </a:lnTo>
                    <a:lnTo>
                      <a:pt x="5483" y="16200"/>
                    </a:lnTo>
                    <a:lnTo>
                      <a:pt x="4818" y="16200"/>
                    </a:lnTo>
                    <a:lnTo>
                      <a:pt x="4818" y="16823"/>
                    </a:lnTo>
                    <a:lnTo>
                      <a:pt x="4320" y="16823"/>
                    </a:lnTo>
                    <a:lnTo>
                      <a:pt x="4320" y="17238"/>
                    </a:lnTo>
                    <a:lnTo>
                      <a:pt x="3988" y="17238"/>
                    </a:lnTo>
                    <a:lnTo>
                      <a:pt x="3988" y="16200"/>
                    </a:lnTo>
                    <a:lnTo>
                      <a:pt x="3655" y="16200"/>
                    </a:lnTo>
                    <a:lnTo>
                      <a:pt x="3655" y="15785"/>
                    </a:lnTo>
                    <a:lnTo>
                      <a:pt x="3157" y="15785"/>
                    </a:lnTo>
                    <a:lnTo>
                      <a:pt x="3157" y="15369"/>
                    </a:lnTo>
                    <a:lnTo>
                      <a:pt x="3157" y="15785"/>
                    </a:lnTo>
                    <a:lnTo>
                      <a:pt x="2825" y="15785"/>
                    </a:lnTo>
                    <a:lnTo>
                      <a:pt x="2825" y="15369"/>
                    </a:lnTo>
                    <a:lnTo>
                      <a:pt x="2326" y="15369"/>
                    </a:lnTo>
                    <a:lnTo>
                      <a:pt x="2326" y="15785"/>
                    </a:lnTo>
                    <a:lnTo>
                      <a:pt x="1994" y="15785"/>
                    </a:lnTo>
                    <a:lnTo>
                      <a:pt x="1994" y="17238"/>
                    </a:lnTo>
                    <a:lnTo>
                      <a:pt x="2326" y="17238"/>
                    </a:lnTo>
                    <a:lnTo>
                      <a:pt x="2326" y="17654"/>
                    </a:lnTo>
                    <a:lnTo>
                      <a:pt x="3655" y="17654"/>
                    </a:lnTo>
                    <a:lnTo>
                      <a:pt x="3655" y="18277"/>
                    </a:lnTo>
                    <a:lnTo>
                      <a:pt x="3988" y="18277"/>
                    </a:lnTo>
                    <a:lnTo>
                      <a:pt x="3988" y="18692"/>
                    </a:lnTo>
                    <a:lnTo>
                      <a:pt x="4320" y="18692"/>
                    </a:lnTo>
                    <a:lnTo>
                      <a:pt x="4320" y="19108"/>
                    </a:lnTo>
                    <a:lnTo>
                      <a:pt x="5151" y="19108"/>
                    </a:lnTo>
                    <a:lnTo>
                      <a:pt x="5151" y="19731"/>
                    </a:lnTo>
                    <a:lnTo>
                      <a:pt x="4818" y="19731"/>
                    </a:lnTo>
                    <a:lnTo>
                      <a:pt x="4818" y="20146"/>
                    </a:lnTo>
                    <a:lnTo>
                      <a:pt x="3988" y="20146"/>
                    </a:lnTo>
                    <a:lnTo>
                      <a:pt x="3988" y="19731"/>
                    </a:lnTo>
                    <a:lnTo>
                      <a:pt x="3655" y="19731"/>
                    </a:lnTo>
                    <a:lnTo>
                      <a:pt x="3655" y="20146"/>
                    </a:lnTo>
                    <a:lnTo>
                      <a:pt x="3157" y="20146"/>
                    </a:lnTo>
                    <a:lnTo>
                      <a:pt x="3157" y="19731"/>
                    </a:lnTo>
                    <a:lnTo>
                      <a:pt x="3157" y="20146"/>
                    </a:lnTo>
                    <a:lnTo>
                      <a:pt x="2326" y="20146"/>
                    </a:lnTo>
                    <a:lnTo>
                      <a:pt x="2326" y="21185"/>
                    </a:lnTo>
                    <a:lnTo>
                      <a:pt x="1662" y="21185"/>
                    </a:lnTo>
                    <a:lnTo>
                      <a:pt x="1662" y="21600"/>
                    </a:lnTo>
                    <a:lnTo>
                      <a:pt x="831" y="21600"/>
                    </a:lnTo>
                    <a:lnTo>
                      <a:pt x="831" y="19108"/>
                    </a:lnTo>
                    <a:lnTo>
                      <a:pt x="1163" y="19108"/>
                    </a:lnTo>
                    <a:lnTo>
                      <a:pt x="1163" y="18277"/>
                    </a:lnTo>
                    <a:lnTo>
                      <a:pt x="831" y="18277"/>
                    </a:lnTo>
                    <a:lnTo>
                      <a:pt x="831" y="17654"/>
                    </a:lnTo>
                    <a:lnTo>
                      <a:pt x="498" y="17654"/>
                    </a:lnTo>
                    <a:lnTo>
                      <a:pt x="498" y="17238"/>
                    </a:lnTo>
                    <a:lnTo>
                      <a:pt x="0" y="17238"/>
                    </a:lnTo>
                    <a:lnTo>
                      <a:pt x="0" y="14746"/>
                    </a:lnTo>
                    <a:lnTo>
                      <a:pt x="1163" y="14746"/>
                    </a:lnTo>
                    <a:lnTo>
                      <a:pt x="1163" y="14331"/>
                    </a:lnTo>
                    <a:lnTo>
                      <a:pt x="1994" y="14331"/>
                    </a:lnTo>
                    <a:lnTo>
                      <a:pt x="1994" y="13292"/>
                    </a:lnTo>
                    <a:lnTo>
                      <a:pt x="2326" y="13292"/>
                    </a:lnTo>
                    <a:lnTo>
                      <a:pt x="2326" y="12877"/>
                    </a:lnTo>
                    <a:lnTo>
                      <a:pt x="1994" y="12877"/>
                    </a:lnTo>
                    <a:lnTo>
                      <a:pt x="1994" y="11423"/>
                    </a:lnTo>
                    <a:lnTo>
                      <a:pt x="2326" y="11423"/>
                    </a:lnTo>
                    <a:lnTo>
                      <a:pt x="2326" y="10800"/>
                    </a:lnTo>
                    <a:lnTo>
                      <a:pt x="2326" y="11423"/>
                    </a:lnTo>
                    <a:lnTo>
                      <a:pt x="3157" y="11423"/>
                    </a:lnTo>
                    <a:lnTo>
                      <a:pt x="3157" y="11838"/>
                    </a:lnTo>
                    <a:lnTo>
                      <a:pt x="3655" y="11838"/>
                    </a:lnTo>
                    <a:lnTo>
                      <a:pt x="3655" y="12254"/>
                    </a:lnTo>
                    <a:lnTo>
                      <a:pt x="3655" y="11838"/>
                    </a:lnTo>
                    <a:lnTo>
                      <a:pt x="4320" y="11838"/>
                    </a:lnTo>
                    <a:lnTo>
                      <a:pt x="4320" y="12254"/>
                    </a:lnTo>
                    <a:lnTo>
                      <a:pt x="5483" y="12254"/>
                    </a:lnTo>
                    <a:lnTo>
                      <a:pt x="5483" y="11423"/>
                    </a:lnTo>
                    <a:lnTo>
                      <a:pt x="5982" y="11423"/>
                    </a:lnTo>
                    <a:lnTo>
                      <a:pt x="5982" y="10800"/>
                    </a:lnTo>
                    <a:lnTo>
                      <a:pt x="5483" y="10800"/>
                    </a:lnTo>
                    <a:lnTo>
                      <a:pt x="5483" y="8931"/>
                    </a:lnTo>
                    <a:lnTo>
                      <a:pt x="6314" y="8931"/>
                    </a:lnTo>
                    <a:lnTo>
                      <a:pt x="6314" y="8308"/>
                    </a:lnTo>
                    <a:lnTo>
                      <a:pt x="6646" y="8308"/>
                    </a:lnTo>
                    <a:lnTo>
                      <a:pt x="6646" y="5400"/>
                    </a:lnTo>
                    <a:lnTo>
                      <a:pt x="7145" y="5400"/>
                    </a:lnTo>
                    <a:lnTo>
                      <a:pt x="7145" y="3531"/>
                    </a:lnTo>
                    <a:lnTo>
                      <a:pt x="6646" y="3531"/>
                    </a:lnTo>
                    <a:lnTo>
                      <a:pt x="6646" y="2492"/>
                    </a:lnTo>
                    <a:lnTo>
                      <a:pt x="6314" y="2492"/>
                    </a:lnTo>
                    <a:lnTo>
                      <a:pt x="6314" y="1038"/>
                    </a:lnTo>
                    <a:lnTo>
                      <a:pt x="6646" y="1038"/>
                    </a:lnTo>
                    <a:lnTo>
                      <a:pt x="6646" y="415"/>
                    </a:lnTo>
                    <a:lnTo>
                      <a:pt x="7477" y="415"/>
                    </a:lnTo>
                    <a:lnTo>
                      <a:pt x="7477" y="0"/>
                    </a:lnTo>
                    <a:lnTo>
                      <a:pt x="7975"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8" name="Shape 275">
                <a:extLst>
                  <a:ext uri="{FF2B5EF4-FFF2-40B4-BE49-F238E27FC236}">
                    <a16:creationId xmlns:a16="http://schemas.microsoft.com/office/drawing/2014/main" id="{16DF4EDD-FC56-4E0E-9943-AD189C1DD540}"/>
                  </a:ext>
                </a:extLst>
              </p:cNvPr>
              <p:cNvSpPr/>
              <p:nvPr/>
            </p:nvSpPr>
            <p:spPr>
              <a:xfrm>
                <a:off x="1998470" y="977003"/>
                <a:ext cx="106872" cy="111905"/>
              </a:xfrm>
              <a:custGeom>
                <a:avLst/>
                <a:gdLst/>
                <a:ahLst/>
                <a:cxnLst>
                  <a:cxn ang="0">
                    <a:pos x="wd2" y="hd2"/>
                  </a:cxn>
                  <a:cxn ang="5400000">
                    <a:pos x="wd2" y="hd2"/>
                  </a:cxn>
                  <a:cxn ang="10800000">
                    <a:pos x="wd2" y="hd2"/>
                  </a:cxn>
                  <a:cxn ang="16200000">
                    <a:pos x="wd2" y="hd2"/>
                  </a:cxn>
                </a:cxnLst>
                <a:rect l="0" t="0" r="r" b="b"/>
                <a:pathLst>
                  <a:path w="21600" h="21600" extrusionOk="0">
                    <a:moveTo>
                      <a:pt x="7975" y="0"/>
                    </a:moveTo>
                    <a:lnTo>
                      <a:pt x="7975" y="415"/>
                    </a:lnTo>
                    <a:lnTo>
                      <a:pt x="8640" y="415"/>
                    </a:lnTo>
                    <a:lnTo>
                      <a:pt x="8640" y="1038"/>
                    </a:lnTo>
                    <a:lnTo>
                      <a:pt x="9138" y="1038"/>
                    </a:lnTo>
                    <a:lnTo>
                      <a:pt x="9138" y="2077"/>
                    </a:lnTo>
                    <a:lnTo>
                      <a:pt x="9471" y="2077"/>
                    </a:lnTo>
                    <a:lnTo>
                      <a:pt x="9471" y="2492"/>
                    </a:lnTo>
                    <a:lnTo>
                      <a:pt x="10302" y="2492"/>
                    </a:lnTo>
                    <a:lnTo>
                      <a:pt x="10302" y="3531"/>
                    </a:lnTo>
                    <a:lnTo>
                      <a:pt x="10634" y="3531"/>
                    </a:lnTo>
                    <a:lnTo>
                      <a:pt x="10634" y="3946"/>
                    </a:lnTo>
                    <a:lnTo>
                      <a:pt x="10966" y="3946"/>
                    </a:lnTo>
                    <a:lnTo>
                      <a:pt x="10966" y="4362"/>
                    </a:lnTo>
                    <a:lnTo>
                      <a:pt x="11465" y="4362"/>
                    </a:lnTo>
                    <a:lnTo>
                      <a:pt x="11465" y="4985"/>
                    </a:lnTo>
                    <a:lnTo>
                      <a:pt x="11797" y="4985"/>
                    </a:lnTo>
                    <a:lnTo>
                      <a:pt x="11797" y="5400"/>
                    </a:lnTo>
                    <a:lnTo>
                      <a:pt x="12295" y="5400"/>
                    </a:lnTo>
                    <a:lnTo>
                      <a:pt x="12295" y="5815"/>
                    </a:lnTo>
                    <a:lnTo>
                      <a:pt x="12960" y="5815"/>
                    </a:lnTo>
                    <a:lnTo>
                      <a:pt x="12960" y="6438"/>
                    </a:lnTo>
                    <a:lnTo>
                      <a:pt x="13458" y="6438"/>
                    </a:lnTo>
                    <a:lnTo>
                      <a:pt x="13458" y="6854"/>
                    </a:lnTo>
                    <a:lnTo>
                      <a:pt x="15452" y="6854"/>
                    </a:lnTo>
                    <a:lnTo>
                      <a:pt x="15452" y="7477"/>
                    </a:lnTo>
                    <a:lnTo>
                      <a:pt x="16117" y="7477"/>
                    </a:lnTo>
                    <a:lnTo>
                      <a:pt x="16117" y="7892"/>
                    </a:lnTo>
                    <a:lnTo>
                      <a:pt x="16615" y="7892"/>
                    </a:lnTo>
                    <a:lnTo>
                      <a:pt x="16615" y="8308"/>
                    </a:lnTo>
                    <a:lnTo>
                      <a:pt x="18111" y="8308"/>
                    </a:lnTo>
                    <a:lnTo>
                      <a:pt x="18111" y="7892"/>
                    </a:lnTo>
                    <a:lnTo>
                      <a:pt x="18443" y="7892"/>
                    </a:lnTo>
                    <a:lnTo>
                      <a:pt x="18443" y="7477"/>
                    </a:lnTo>
                    <a:lnTo>
                      <a:pt x="18942" y="7477"/>
                    </a:lnTo>
                    <a:lnTo>
                      <a:pt x="18942" y="6854"/>
                    </a:lnTo>
                    <a:lnTo>
                      <a:pt x="19274" y="6854"/>
                    </a:lnTo>
                    <a:lnTo>
                      <a:pt x="19274" y="6438"/>
                    </a:lnTo>
                    <a:lnTo>
                      <a:pt x="19772" y="6438"/>
                    </a:lnTo>
                    <a:lnTo>
                      <a:pt x="19772" y="5815"/>
                    </a:lnTo>
                    <a:lnTo>
                      <a:pt x="20105" y="5815"/>
                    </a:lnTo>
                    <a:lnTo>
                      <a:pt x="20105" y="6854"/>
                    </a:lnTo>
                    <a:lnTo>
                      <a:pt x="19772" y="6854"/>
                    </a:lnTo>
                    <a:lnTo>
                      <a:pt x="19772" y="7892"/>
                    </a:lnTo>
                    <a:lnTo>
                      <a:pt x="19274" y="7892"/>
                    </a:lnTo>
                    <a:lnTo>
                      <a:pt x="19274" y="8308"/>
                    </a:lnTo>
                    <a:lnTo>
                      <a:pt x="18942" y="8308"/>
                    </a:lnTo>
                    <a:lnTo>
                      <a:pt x="18942" y="9346"/>
                    </a:lnTo>
                    <a:lnTo>
                      <a:pt x="19274" y="9346"/>
                    </a:lnTo>
                    <a:lnTo>
                      <a:pt x="19274" y="9762"/>
                    </a:lnTo>
                    <a:lnTo>
                      <a:pt x="19772" y="9762"/>
                    </a:lnTo>
                    <a:lnTo>
                      <a:pt x="19772" y="11423"/>
                    </a:lnTo>
                    <a:lnTo>
                      <a:pt x="20105" y="11423"/>
                    </a:lnTo>
                    <a:lnTo>
                      <a:pt x="20105" y="11838"/>
                    </a:lnTo>
                    <a:lnTo>
                      <a:pt x="20437" y="11838"/>
                    </a:lnTo>
                    <a:lnTo>
                      <a:pt x="20437" y="11423"/>
                    </a:lnTo>
                    <a:lnTo>
                      <a:pt x="20935" y="11423"/>
                    </a:lnTo>
                    <a:lnTo>
                      <a:pt x="20935" y="10800"/>
                    </a:lnTo>
                    <a:lnTo>
                      <a:pt x="21600" y="10800"/>
                    </a:lnTo>
                    <a:lnTo>
                      <a:pt x="21600" y="11423"/>
                    </a:lnTo>
                    <a:lnTo>
                      <a:pt x="21268" y="11423"/>
                    </a:lnTo>
                    <a:lnTo>
                      <a:pt x="21268" y="11838"/>
                    </a:lnTo>
                    <a:lnTo>
                      <a:pt x="20935" y="11838"/>
                    </a:lnTo>
                    <a:lnTo>
                      <a:pt x="20935" y="12254"/>
                    </a:lnTo>
                    <a:lnTo>
                      <a:pt x="20437" y="12254"/>
                    </a:lnTo>
                    <a:lnTo>
                      <a:pt x="20437" y="12877"/>
                    </a:lnTo>
                    <a:lnTo>
                      <a:pt x="20105" y="12877"/>
                    </a:lnTo>
                    <a:lnTo>
                      <a:pt x="20105" y="12254"/>
                    </a:lnTo>
                    <a:lnTo>
                      <a:pt x="19772" y="12254"/>
                    </a:lnTo>
                    <a:lnTo>
                      <a:pt x="19772" y="12877"/>
                    </a:lnTo>
                    <a:lnTo>
                      <a:pt x="18942" y="12877"/>
                    </a:lnTo>
                    <a:lnTo>
                      <a:pt x="18942" y="13292"/>
                    </a:lnTo>
                    <a:lnTo>
                      <a:pt x="18443" y="13292"/>
                    </a:lnTo>
                    <a:lnTo>
                      <a:pt x="18443" y="13708"/>
                    </a:lnTo>
                    <a:lnTo>
                      <a:pt x="18111" y="13708"/>
                    </a:lnTo>
                    <a:lnTo>
                      <a:pt x="18111" y="12877"/>
                    </a:lnTo>
                    <a:lnTo>
                      <a:pt x="17778" y="12877"/>
                    </a:lnTo>
                    <a:lnTo>
                      <a:pt x="17778" y="13708"/>
                    </a:lnTo>
                    <a:lnTo>
                      <a:pt x="16615" y="13708"/>
                    </a:lnTo>
                    <a:lnTo>
                      <a:pt x="16615" y="13292"/>
                    </a:lnTo>
                    <a:lnTo>
                      <a:pt x="15452" y="13292"/>
                    </a:lnTo>
                    <a:lnTo>
                      <a:pt x="15452" y="13708"/>
                    </a:lnTo>
                    <a:lnTo>
                      <a:pt x="14954" y="13708"/>
                    </a:lnTo>
                    <a:lnTo>
                      <a:pt x="14954" y="14331"/>
                    </a:lnTo>
                    <a:lnTo>
                      <a:pt x="14622" y="14331"/>
                    </a:lnTo>
                    <a:lnTo>
                      <a:pt x="14622" y="14746"/>
                    </a:lnTo>
                    <a:lnTo>
                      <a:pt x="14123" y="14746"/>
                    </a:lnTo>
                    <a:lnTo>
                      <a:pt x="14123" y="15369"/>
                    </a:lnTo>
                    <a:lnTo>
                      <a:pt x="13458" y="15369"/>
                    </a:lnTo>
                    <a:lnTo>
                      <a:pt x="13458" y="15785"/>
                    </a:lnTo>
                    <a:lnTo>
                      <a:pt x="12960" y="15785"/>
                    </a:lnTo>
                    <a:lnTo>
                      <a:pt x="12960" y="17238"/>
                    </a:lnTo>
                    <a:lnTo>
                      <a:pt x="12628" y="17238"/>
                    </a:lnTo>
                    <a:lnTo>
                      <a:pt x="12960" y="17238"/>
                    </a:lnTo>
                    <a:lnTo>
                      <a:pt x="12960" y="17654"/>
                    </a:lnTo>
                    <a:lnTo>
                      <a:pt x="12628" y="17654"/>
                    </a:lnTo>
                    <a:lnTo>
                      <a:pt x="12628" y="18692"/>
                    </a:lnTo>
                    <a:lnTo>
                      <a:pt x="12295" y="18692"/>
                    </a:lnTo>
                    <a:lnTo>
                      <a:pt x="12295" y="19108"/>
                    </a:lnTo>
                    <a:lnTo>
                      <a:pt x="12295" y="18692"/>
                    </a:lnTo>
                    <a:lnTo>
                      <a:pt x="11797" y="18692"/>
                    </a:lnTo>
                    <a:lnTo>
                      <a:pt x="11797" y="18277"/>
                    </a:lnTo>
                    <a:lnTo>
                      <a:pt x="10966" y="18277"/>
                    </a:lnTo>
                    <a:lnTo>
                      <a:pt x="10966" y="17654"/>
                    </a:lnTo>
                    <a:lnTo>
                      <a:pt x="10302" y="17654"/>
                    </a:lnTo>
                    <a:lnTo>
                      <a:pt x="10302" y="17238"/>
                    </a:lnTo>
                    <a:lnTo>
                      <a:pt x="9138" y="17238"/>
                    </a:lnTo>
                    <a:lnTo>
                      <a:pt x="9138" y="16823"/>
                    </a:lnTo>
                    <a:lnTo>
                      <a:pt x="8640" y="16823"/>
                    </a:lnTo>
                    <a:lnTo>
                      <a:pt x="8640" y="16200"/>
                    </a:lnTo>
                    <a:lnTo>
                      <a:pt x="7975" y="16200"/>
                    </a:lnTo>
                    <a:lnTo>
                      <a:pt x="7975" y="15785"/>
                    </a:lnTo>
                    <a:lnTo>
                      <a:pt x="7477" y="15785"/>
                    </a:lnTo>
                    <a:lnTo>
                      <a:pt x="7477" y="15369"/>
                    </a:lnTo>
                    <a:lnTo>
                      <a:pt x="5982" y="15369"/>
                    </a:lnTo>
                    <a:lnTo>
                      <a:pt x="5982" y="15785"/>
                    </a:lnTo>
                    <a:lnTo>
                      <a:pt x="5483" y="15785"/>
                    </a:lnTo>
                    <a:lnTo>
                      <a:pt x="5483" y="16200"/>
                    </a:lnTo>
                    <a:lnTo>
                      <a:pt x="4818" y="16200"/>
                    </a:lnTo>
                    <a:lnTo>
                      <a:pt x="4818" y="16823"/>
                    </a:lnTo>
                    <a:lnTo>
                      <a:pt x="4320" y="16823"/>
                    </a:lnTo>
                    <a:lnTo>
                      <a:pt x="4320" y="17238"/>
                    </a:lnTo>
                    <a:lnTo>
                      <a:pt x="3988" y="17238"/>
                    </a:lnTo>
                    <a:lnTo>
                      <a:pt x="3988" y="16200"/>
                    </a:lnTo>
                    <a:lnTo>
                      <a:pt x="3655" y="16200"/>
                    </a:lnTo>
                    <a:lnTo>
                      <a:pt x="3655" y="15785"/>
                    </a:lnTo>
                    <a:lnTo>
                      <a:pt x="3157" y="15785"/>
                    </a:lnTo>
                    <a:lnTo>
                      <a:pt x="3157" y="15369"/>
                    </a:lnTo>
                    <a:lnTo>
                      <a:pt x="3157" y="15785"/>
                    </a:lnTo>
                    <a:lnTo>
                      <a:pt x="2825" y="15785"/>
                    </a:lnTo>
                    <a:lnTo>
                      <a:pt x="2825" y="15369"/>
                    </a:lnTo>
                    <a:lnTo>
                      <a:pt x="2326" y="15369"/>
                    </a:lnTo>
                    <a:lnTo>
                      <a:pt x="2326" y="15785"/>
                    </a:lnTo>
                    <a:lnTo>
                      <a:pt x="1994" y="15785"/>
                    </a:lnTo>
                    <a:lnTo>
                      <a:pt x="1994" y="17238"/>
                    </a:lnTo>
                    <a:lnTo>
                      <a:pt x="2326" y="17238"/>
                    </a:lnTo>
                    <a:lnTo>
                      <a:pt x="2326" y="17654"/>
                    </a:lnTo>
                    <a:lnTo>
                      <a:pt x="3655" y="17654"/>
                    </a:lnTo>
                    <a:lnTo>
                      <a:pt x="3655" y="18277"/>
                    </a:lnTo>
                    <a:lnTo>
                      <a:pt x="3988" y="18277"/>
                    </a:lnTo>
                    <a:lnTo>
                      <a:pt x="3988" y="18692"/>
                    </a:lnTo>
                    <a:lnTo>
                      <a:pt x="4320" y="18692"/>
                    </a:lnTo>
                    <a:lnTo>
                      <a:pt x="4320" y="19108"/>
                    </a:lnTo>
                    <a:lnTo>
                      <a:pt x="5151" y="19108"/>
                    </a:lnTo>
                    <a:lnTo>
                      <a:pt x="5151" y="19731"/>
                    </a:lnTo>
                    <a:lnTo>
                      <a:pt x="4818" y="19731"/>
                    </a:lnTo>
                    <a:lnTo>
                      <a:pt x="4818" y="20146"/>
                    </a:lnTo>
                    <a:lnTo>
                      <a:pt x="3988" y="20146"/>
                    </a:lnTo>
                    <a:lnTo>
                      <a:pt x="3988" y="19731"/>
                    </a:lnTo>
                    <a:lnTo>
                      <a:pt x="3655" y="19731"/>
                    </a:lnTo>
                    <a:lnTo>
                      <a:pt x="3655" y="20146"/>
                    </a:lnTo>
                    <a:lnTo>
                      <a:pt x="3157" y="20146"/>
                    </a:lnTo>
                    <a:lnTo>
                      <a:pt x="3157" y="19731"/>
                    </a:lnTo>
                    <a:lnTo>
                      <a:pt x="3157" y="20146"/>
                    </a:lnTo>
                    <a:lnTo>
                      <a:pt x="2326" y="20146"/>
                    </a:lnTo>
                    <a:lnTo>
                      <a:pt x="2326" y="21185"/>
                    </a:lnTo>
                    <a:lnTo>
                      <a:pt x="1662" y="21185"/>
                    </a:lnTo>
                    <a:lnTo>
                      <a:pt x="1662" y="21600"/>
                    </a:lnTo>
                    <a:lnTo>
                      <a:pt x="831" y="21600"/>
                    </a:lnTo>
                    <a:lnTo>
                      <a:pt x="831" y="19108"/>
                    </a:lnTo>
                    <a:lnTo>
                      <a:pt x="1163" y="19108"/>
                    </a:lnTo>
                    <a:lnTo>
                      <a:pt x="1163" y="18277"/>
                    </a:lnTo>
                    <a:lnTo>
                      <a:pt x="831" y="18277"/>
                    </a:lnTo>
                    <a:lnTo>
                      <a:pt x="831" y="17654"/>
                    </a:lnTo>
                    <a:lnTo>
                      <a:pt x="498" y="17654"/>
                    </a:lnTo>
                    <a:lnTo>
                      <a:pt x="498" y="17238"/>
                    </a:lnTo>
                    <a:lnTo>
                      <a:pt x="0" y="17238"/>
                    </a:lnTo>
                    <a:lnTo>
                      <a:pt x="0" y="14746"/>
                    </a:lnTo>
                    <a:lnTo>
                      <a:pt x="1163" y="14746"/>
                    </a:lnTo>
                    <a:lnTo>
                      <a:pt x="1163" y="14331"/>
                    </a:lnTo>
                    <a:lnTo>
                      <a:pt x="1994" y="14331"/>
                    </a:lnTo>
                    <a:lnTo>
                      <a:pt x="1994" y="13292"/>
                    </a:lnTo>
                    <a:lnTo>
                      <a:pt x="2326" y="13292"/>
                    </a:lnTo>
                    <a:lnTo>
                      <a:pt x="2326" y="12877"/>
                    </a:lnTo>
                    <a:lnTo>
                      <a:pt x="1994" y="12877"/>
                    </a:lnTo>
                    <a:lnTo>
                      <a:pt x="1994" y="11423"/>
                    </a:lnTo>
                    <a:lnTo>
                      <a:pt x="2326" y="11423"/>
                    </a:lnTo>
                    <a:lnTo>
                      <a:pt x="2326" y="10800"/>
                    </a:lnTo>
                    <a:lnTo>
                      <a:pt x="2326" y="11423"/>
                    </a:lnTo>
                    <a:lnTo>
                      <a:pt x="3157" y="11423"/>
                    </a:lnTo>
                    <a:lnTo>
                      <a:pt x="3157" y="11838"/>
                    </a:lnTo>
                    <a:lnTo>
                      <a:pt x="3655" y="11838"/>
                    </a:lnTo>
                    <a:lnTo>
                      <a:pt x="3655" y="12254"/>
                    </a:lnTo>
                    <a:lnTo>
                      <a:pt x="3655" y="11838"/>
                    </a:lnTo>
                    <a:lnTo>
                      <a:pt x="4320" y="11838"/>
                    </a:lnTo>
                    <a:lnTo>
                      <a:pt x="4320" y="12254"/>
                    </a:lnTo>
                    <a:lnTo>
                      <a:pt x="5483" y="12254"/>
                    </a:lnTo>
                    <a:lnTo>
                      <a:pt x="5483" y="11423"/>
                    </a:lnTo>
                    <a:lnTo>
                      <a:pt x="5982" y="11423"/>
                    </a:lnTo>
                    <a:lnTo>
                      <a:pt x="5982" y="10800"/>
                    </a:lnTo>
                    <a:lnTo>
                      <a:pt x="5483" y="10800"/>
                    </a:lnTo>
                    <a:lnTo>
                      <a:pt x="5483" y="8931"/>
                    </a:lnTo>
                    <a:lnTo>
                      <a:pt x="6314" y="8931"/>
                    </a:lnTo>
                    <a:lnTo>
                      <a:pt x="6314" y="8308"/>
                    </a:lnTo>
                    <a:lnTo>
                      <a:pt x="6646" y="8308"/>
                    </a:lnTo>
                    <a:lnTo>
                      <a:pt x="6646" y="5400"/>
                    </a:lnTo>
                    <a:lnTo>
                      <a:pt x="7145" y="5400"/>
                    </a:lnTo>
                    <a:lnTo>
                      <a:pt x="7145" y="3531"/>
                    </a:lnTo>
                    <a:lnTo>
                      <a:pt x="6646" y="3531"/>
                    </a:lnTo>
                    <a:lnTo>
                      <a:pt x="6646" y="2492"/>
                    </a:lnTo>
                    <a:lnTo>
                      <a:pt x="6314" y="2492"/>
                    </a:lnTo>
                    <a:lnTo>
                      <a:pt x="6314" y="1038"/>
                    </a:lnTo>
                    <a:lnTo>
                      <a:pt x="6646" y="1038"/>
                    </a:lnTo>
                    <a:lnTo>
                      <a:pt x="6646" y="415"/>
                    </a:lnTo>
                    <a:lnTo>
                      <a:pt x="7477" y="415"/>
                    </a:lnTo>
                    <a:lnTo>
                      <a:pt x="7477" y="0"/>
                    </a:lnTo>
                    <a:lnTo>
                      <a:pt x="7975"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9" name="Shape 276">
                <a:extLst>
                  <a:ext uri="{FF2B5EF4-FFF2-40B4-BE49-F238E27FC236}">
                    <a16:creationId xmlns:a16="http://schemas.microsoft.com/office/drawing/2014/main" id="{2934BA37-C26E-4526-9BF7-79960D5500FE}"/>
                  </a:ext>
                </a:extLst>
              </p:cNvPr>
              <p:cNvSpPr/>
              <p:nvPr/>
            </p:nvSpPr>
            <p:spPr>
              <a:xfrm>
                <a:off x="1813503" y="1084602"/>
                <a:ext cx="226073" cy="290521"/>
              </a:xfrm>
              <a:custGeom>
                <a:avLst/>
                <a:gdLst/>
                <a:ahLst/>
                <a:cxnLst>
                  <a:cxn ang="0">
                    <a:pos x="wd2" y="hd2"/>
                  </a:cxn>
                  <a:cxn ang="5400000">
                    <a:pos x="wd2" y="hd2"/>
                  </a:cxn>
                  <a:cxn ang="10800000">
                    <a:pos x="wd2" y="hd2"/>
                  </a:cxn>
                  <a:cxn ang="16200000">
                    <a:pos x="wd2" y="hd2"/>
                  </a:cxn>
                </a:cxnLst>
                <a:rect l="0" t="0" r="r" b="b"/>
                <a:pathLst>
                  <a:path w="21600" h="21600" extrusionOk="0">
                    <a:moveTo>
                      <a:pt x="16573" y="13440"/>
                    </a:moveTo>
                    <a:lnTo>
                      <a:pt x="16573" y="13840"/>
                    </a:lnTo>
                    <a:lnTo>
                      <a:pt x="16416" y="13840"/>
                    </a:lnTo>
                    <a:lnTo>
                      <a:pt x="16416" y="14160"/>
                    </a:lnTo>
                    <a:lnTo>
                      <a:pt x="16023" y="14160"/>
                    </a:lnTo>
                    <a:lnTo>
                      <a:pt x="16023" y="14000"/>
                    </a:lnTo>
                    <a:lnTo>
                      <a:pt x="15866" y="14000"/>
                    </a:lnTo>
                    <a:lnTo>
                      <a:pt x="15866" y="13840"/>
                    </a:lnTo>
                    <a:lnTo>
                      <a:pt x="16023" y="13840"/>
                    </a:lnTo>
                    <a:lnTo>
                      <a:pt x="16023" y="13040"/>
                    </a:lnTo>
                    <a:lnTo>
                      <a:pt x="15866" y="13040"/>
                    </a:lnTo>
                    <a:lnTo>
                      <a:pt x="15866" y="13200"/>
                    </a:lnTo>
                    <a:lnTo>
                      <a:pt x="15631" y="13200"/>
                    </a:lnTo>
                    <a:lnTo>
                      <a:pt x="15631" y="13440"/>
                    </a:lnTo>
                    <a:lnTo>
                      <a:pt x="15473" y="13440"/>
                    </a:lnTo>
                    <a:lnTo>
                      <a:pt x="15473" y="13600"/>
                    </a:lnTo>
                    <a:lnTo>
                      <a:pt x="15238" y="13600"/>
                    </a:lnTo>
                    <a:lnTo>
                      <a:pt x="15238" y="13840"/>
                    </a:lnTo>
                    <a:lnTo>
                      <a:pt x="15081" y="13840"/>
                    </a:lnTo>
                    <a:lnTo>
                      <a:pt x="15081" y="14160"/>
                    </a:lnTo>
                    <a:lnTo>
                      <a:pt x="14138" y="14160"/>
                    </a:lnTo>
                    <a:lnTo>
                      <a:pt x="14138" y="14000"/>
                    </a:lnTo>
                    <a:lnTo>
                      <a:pt x="13824" y="14000"/>
                    </a:lnTo>
                    <a:lnTo>
                      <a:pt x="13824" y="14160"/>
                    </a:lnTo>
                    <a:lnTo>
                      <a:pt x="13039" y="14160"/>
                    </a:lnTo>
                    <a:lnTo>
                      <a:pt x="13039" y="14400"/>
                    </a:lnTo>
                    <a:lnTo>
                      <a:pt x="12881" y="14400"/>
                    </a:lnTo>
                    <a:lnTo>
                      <a:pt x="12881" y="14160"/>
                    </a:lnTo>
                    <a:lnTo>
                      <a:pt x="13039" y="14160"/>
                    </a:lnTo>
                    <a:lnTo>
                      <a:pt x="13039" y="14000"/>
                    </a:lnTo>
                    <a:lnTo>
                      <a:pt x="12646" y="14000"/>
                    </a:lnTo>
                    <a:lnTo>
                      <a:pt x="12646" y="13440"/>
                    </a:lnTo>
                    <a:lnTo>
                      <a:pt x="12489" y="13440"/>
                    </a:lnTo>
                    <a:lnTo>
                      <a:pt x="12489" y="13600"/>
                    </a:lnTo>
                    <a:lnTo>
                      <a:pt x="12332" y="13600"/>
                    </a:lnTo>
                    <a:lnTo>
                      <a:pt x="12332" y="14160"/>
                    </a:lnTo>
                    <a:lnTo>
                      <a:pt x="12489" y="14160"/>
                    </a:lnTo>
                    <a:lnTo>
                      <a:pt x="12489" y="14400"/>
                    </a:lnTo>
                    <a:lnTo>
                      <a:pt x="12881" y="14400"/>
                    </a:lnTo>
                    <a:lnTo>
                      <a:pt x="12881" y="14160"/>
                    </a:lnTo>
                    <a:lnTo>
                      <a:pt x="12881" y="14960"/>
                    </a:lnTo>
                    <a:lnTo>
                      <a:pt x="12489" y="14960"/>
                    </a:lnTo>
                    <a:lnTo>
                      <a:pt x="12489" y="14720"/>
                    </a:lnTo>
                    <a:lnTo>
                      <a:pt x="12489" y="14960"/>
                    </a:lnTo>
                    <a:lnTo>
                      <a:pt x="11939" y="14960"/>
                    </a:lnTo>
                    <a:lnTo>
                      <a:pt x="11939" y="15120"/>
                    </a:lnTo>
                    <a:lnTo>
                      <a:pt x="11703" y="15120"/>
                    </a:lnTo>
                    <a:lnTo>
                      <a:pt x="11703" y="15520"/>
                    </a:lnTo>
                    <a:lnTo>
                      <a:pt x="11546" y="15520"/>
                    </a:lnTo>
                    <a:lnTo>
                      <a:pt x="11546" y="15680"/>
                    </a:lnTo>
                    <a:lnTo>
                      <a:pt x="11389" y="15680"/>
                    </a:lnTo>
                    <a:lnTo>
                      <a:pt x="11389" y="16240"/>
                    </a:lnTo>
                    <a:lnTo>
                      <a:pt x="11153" y="16240"/>
                    </a:lnTo>
                    <a:lnTo>
                      <a:pt x="11153" y="16480"/>
                    </a:lnTo>
                    <a:lnTo>
                      <a:pt x="10996" y="16480"/>
                    </a:lnTo>
                    <a:lnTo>
                      <a:pt x="10996" y="16640"/>
                    </a:lnTo>
                    <a:lnTo>
                      <a:pt x="10839" y="16640"/>
                    </a:lnTo>
                    <a:lnTo>
                      <a:pt x="10839" y="16480"/>
                    </a:lnTo>
                    <a:lnTo>
                      <a:pt x="10447" y="16480"/>
                    </a:lnTo>
                    <a:lnTo>
                      <a:pt x="10447" y="16240"/>
                    </a:lnTo>
                    <a:lnTo>
                      <a:pt x="10289" y="16240"/>
                    </a:lnTo>
                    <a:lnTo>
                      <a:pt x="10289" y="16080"/>
                    </a:lnTo>
                    <a:lnTo>
                      <a:pt x="10054" y="16080"/>
                    </a:lnTo>
                    <a:lnTo>
                      <a:pt x="10054" y="15920"/>
                    </a:lnTo>
                    <a:lnTo>
                      <a:pt x="9897" y="15920"/>
                    </a:lnTo>
                    <a:lnTo>
                      <a:pt x="9897" y="15680"/>
                    </a:lnTo>
                    <a:lnTo>
                      <a:pt x="9661" y="15680"/>
                    </a:lnTo>
                    <a:lnTo>
                      <a:pt x="9661" y="15120"/>
                    </a:lnTo>
                    <a:lnTo>
                      <a:pt x="9897" y="15120"/>
                    </a:lnTo>
                    <a:lnTo>
                      <a:pt x="9897" y="14960"/>
                    </a:lnTo>
                    <a:lnTo>
                      <a:pt x="9347" y="14960"/>
                    </a:lnTo>
                    <a:lnTo>
                      <a:pt x="9347" y="15120"/>
                    </a:lnTo>
                    <a:lnTo>
                      <a:pt x="9111" y="15120"/>
                    </a:lnTo>
                    <a:lnTo>
                      <a:pt x="9111" y="14960"/>
                    </a:lnTo>
                    <a:lnTo>
                      <a:pt x="8954" y="14960"/>
                    </a:lnTo>
                    <a:lnTo>
                      <a:pt x="8954" y="15360"/>
                    </a:lnTo>
                    <a:lnTo>
                      <a:pt x="9111" y="15360"/>
                    </a:lnTo>
                    <a:lnTo>
                      <a:pt x="9111" y="15680"/>
                    </a:lnTo>
                    <a:lnTo>
                      <a:pt x="9347" y="15680"/>
                    </a:lnTo>
                    <a:lnTo>
                      <a:pt x="9111" y="15680"/>
                    </a:lnTo>
                    <a:lnTo>
                      <a:pt x="9111" y="15920"/>
                    </a:lnTo>
                    <a:lnTo>
                      <a:pt x="8797" y="15920"/>
                    </a:lnTo>
                    <a:lnTo>
                      <a:pt x="8797" y="16080"/>
                    </a:lnTo>
                    <a:lnTo>
                      <a:pt x="8561" y="16080"/>
                    </a:lnTo>
                    <a:lnTo>
                      <a:pt x="8561" y="16240"/>
                    </a:lnTo>
                    <a:lnTo>
                      <a:pt x="8404" y="16240"/>
                    </a:lnTo>
                    <a:lnTo>
                      <a:pt x="8404" y="16800"/>
                    </a:lnTo>
                    <a:lnTo>
                      <a:pt x="8247" y="16800"/>
                    </a:lnTo>
                    <a:lnTo>
                      <a:pt x="8247" y="17040"/>
                    </a:lnTo>
                    <a:lnTo>
                      <a:pt x="8247" y="16800"/>
                    </a:lnTo>
                    <a:lnTo>
                      <a:pt x="7855" y="16800"/>
                    </a:lnTo>
                    <a:lnTo>
                      <a:pt x="7855" y="16480"/>
                    </a:lnTo>
                    <a:lnTo>
                      <a:pt x="7069" y="16480"/>
                    </a:lnTo>
                    <a:lnTo>
                      <a:pt x="7069" y="16640"/>
                    </a:lnTo>
                    <a:lnTo>
                      <a:pt x="6755" y="16640"/>
                    </a:lnTo>
                    <a:lnTo>
                      <a:pt x="6755" y="17200"/>
                    </a:lnTo>
                    <a:lnTo>
                      <a:pt x="6519" y="17200"/>
                    </a:lnTo>
                    <a:lnTo>
                      <a:pt x="6519" y="17440"/>
                    </a:lnTo>
                    <a:lnTo>
                      <a:pt x="6362" y="17440"/>
                    </a:lnTo>
                    <a:lnTo>
                      <a:pt x="6362" y="17600"/>
                    </a:lnTo>
                    <a:lnTo>
                      <a:pt x="6127" y="17600"/>
                    </a:lnTo>
                    <a:lnTo>
                      <a:pt x="6127" y="17760"/>
                    </a:lnTo>
                    <a:lnTo>
                      <a:pt x="6362" y="17760"/>
                    </a:lnTo>
                    <a:lnTo>
                      <a:pt x="6362" y="18000"/>
                    </a:lnTo>
                    <a:lnTo>
                      <a:pt x="5577" y="18000"/>
                    </a:lnTo>
                    <a:lnTo>
                      <a:pt x="5577" y="18160"/>
                    </a:lnTo>
                    <a:lnTo>
                      <a:pt x="5420" y="18160"/>
                    </a:lnTo>
                    <a:lnTo>
                      <a:pt x="5420" y="18000"/>
                    </a:lnTo>
                    <a:lnTo>
                      <a:pt x="5263" y="18000"/>
                    </a:lnTo>
                    <a:lnTo>
                      <a:pt x="5420" y="18000"/>
                    </a:lnTo>
                    <a:lnTo>
                      <a:pt x="5420" y="17760"/>
                    </a:lnTo>
                    <a:lnTo>
                      <a:pt x="5577" y="17760"/>
                    </a:lnTo>
                    <a:lnTo>
                      <a:pt x="5577" y="17600"/>
                    </a:lnTo>
                    <a:lnTo>
                      <a:pt x="5263" y="17600"/>
                    </a:lnTo>
                    <a:lnTo>
                      <a:pt x="5263" y="17200"/>
                    </a:lnTo>
                    <a:lnTo>
                      <a:pt x="5027" y="17200"/>
                    </a:lnTo>
                    <a:lnTo>
                      <a:pt x="5027" y="16800"/>
                    </a:lnTo>
                    <a:lnTo>
                      <a:pt x="5263" y="16800"/>
                    </a:lnTo>
                    <a:lnTo>
                      <a:pt x="5027" y="16800"/>
                    </a:lnTo>
                    <a:lnTo>
                      <a:pt x="5027" y="16640"/>
                    </a:lnTo>
                    <a:lnTo>
                      <a:pt x="4870" y="16640"/>
                    </a:lnTo>
                    <a:lnTo>
                      <a:pt x="4870" y="16800"/>
                    </a:lnTo>
                    <a:lnTo>
                      <a:pt x="4477" y="16800"/>
                    </a:lnTo>
                    <a:lnTo>
                      <a:pt x="4477" y="16640"/>
                    </a:lnTo>
                    <a:lnTo>
                      <a:pt x="4713" y="16640"/>
                    </a:lnTo>
                    <a:lnTo>
                      <a:pt x="4713" y="16480"/>
                    </a:lnTo>
                    <a:lnTo>
                      <a:pt x="5027" y="16480"/>
                    </a:lnTo>
                    <a:lnTo>
                      <a:pt x="5027" y="16240"/>
                    </a:lnTo>
                    <a:lnTo>
                      <a:pt x="5263" y="16240"/>
                    </a:lnTo>
                    <a:lnTo>
                      <a:pt x="5263" y="16080"/>
                    </a:lnTo>
                    <a:lnTo>
                      <a:pt x="5577" y="16080"/>
                    </a:lnTo>
                    <a:lnTo>
                      <a:pt x="5577" y="15520"/>
                    </a:lnTo>
                    <a:lnTo>
                      <a:pt x="5420" y="15520"/>
                    </a:lnTo>
                    <a:lnTo>
                      <a:pt x="5420" y="15680"/>
                    </a:lnTo>
                    <a:lnTo>
                      <a:pt x="5263" y="15680"/>
                    </a:lnTo>
                    <a:lnTo>
                      <a:pt x="5263" y="15520"/>
                    </a:lnTo>
                    <a:lnTo>
                      <a:pt x="5263" y="15680"/>
                    </a:lnTo>
                    <a:lnTo>
                      <a:pt x="5027" y="15680"/>
                    </a:lnTo>
                    <a:lnTo>
                      <a:pt x="5027" y="15920"/>
                    </a:lnTo>
                    <a:lnTo>
                      <a:pt x="4477" y="15920"/>
                    </a:lnTo>
                    <a:lnTo>
                      <a:pt x="4477" y="15520"/>
                    </a:lnTo>
                    <a:lnTo>
                      <a:pt x="3927" y="15520"/>
                    </a:lnTo>
                    <a:lnTo>
                      <a:pt x="3927" y="15360"/>
                    </a:lnTo>
                    <a:lnTo>
                      <a:pt x="3927" y="15520"/>
                    </a:lnTo>
                    <a:lnTo>
                      <a:pt x="2985" y="15520"/>
                    </a:lnTo>
                    <a:lnTo>
                      <a:pt x="2985" y="15360"/>
                    </a:lnTo>
                    <a:lnTo>
                      <a:pt x="2985" y="15680"/>
                    </a:lnTo>
                    <a:lnTo>
                      <a:pt x="2828" y="15680"/>
                    </a:lnTo>
                    <a:lnTo>
                      <a:pt x="2985" y="15680"/>
                    </a:lnTo>
                    <a:lnTo>
                      <a:pt x="2985" y="16080"/>
                    </a:lnTo>
                    <a:lnTo>
                      <a:pt x="3377" y="16080"/>
                    </a:lnTo>
                    <a:lnTo>
                      <a:pt x="3377" y="16240"/>
                    </a:lnTo>
                    <a:lnTo>
                      <a:pt x="3535" y="16240"/>
                    </a:lnTo>
                    <a:lnTo>
                      <a:pt x="3535" y="15920"/>
                    </a:lnTo>
                    <a:lnTo>
                      <a:pt x="3927" y="15920"/>
                    </a:lnTo>
                    <a:lnTo>
                      <a:pt x="3927" y="16080"/>
                    </a:lnTo>
                    <a:lnTo>
                      <a:pt x="4084" y="16080"/>
                    </a:lnTo>
                    <a:lnTo>
                      <a:pt x="4084" y="16640"/>
                    </a:lnTo>
                    <a:lnTo>
                      <a:pt x="3927" y="16640"/>
                    </a:lnTo>
                    <a:lnTo>
                      <a:pt x="3927" y="16800"/>
                    </a:lnTo>
                    <a:lnTo>
                      <a:pt x="3770" y="16800"/>
                    </a:lnTo>
                    <a:lnTo>
                      <a:pt x="4477" y="16800"/>
                    </a:lnTo>
                    <a:lnTo>
                      <a:pt x="4477" y="17040"/>
                    </a:lnTo>
                    <a:lnTo>
                      <a:pt x="4320" y="17040"/>
                    </a:lnTo>
                    <a:lnTo>
                      <a:pt x="4477" y="17040"/>
                    </a:lnTo>
                    <a:lnTo>
                      <a:pt x="4477" y="17200"/>
                    </a:lnTo>
                    <a:lnTo>
                      <a:pt x="4477" y="17040"/>
                    </a:lnTo>
                    <a:lnTo>
                      <a:pt x="4477" y="17200"/>
                    </a:lnTo>
                    <a:lnTo>
                      <a:pt x="4713" y="17200"/>
                    </a:lnTo>
                    <a:lnTo>
                      <a:pt x="4713" y="17440"/>
                    </a:lnTo>
                    <a:lnTo>
                      <a:pt x="4477" y="17440"/>
                    </a:lnTo>
                    <a:lnTo>
                      <a:pt x="4477" y="17600"/>
                    </a:lnTo>
                    <a:lnTo>
                      <a:pt x="4713" y="17600"/>
                    </a:lnTo>
                    <a:lnTo>
                      <a:pt x="4713" y="17440"/>
                    </a:lnTo>
                    <a:lnTo>
                      <a:pt x="4713" y="17760"/>
                    </a:lnTo>
                    <a:lnTo>
                      <a:pt x="4477" y="17760"/>
                    </a:lnTo>
                    <a:lnTo>
                      <a:pt x="4477" y="18000"/>
                    </a:lnTo>
                    <a:lnTo>
                      <a:pt x="4320" y="18000"/>
                    </a:lnTo>
                    <a:lnTo>
                      <a:pt x="4320" y="18160"/>
                    </a:lnTo>
                    <a:lnTo>
                      <a:pt x="4084" y="18160"/>
                    </a:lnTo>
                    <a:lnTo>
                      <a:pt x="4084" y="18720"/>
                    </a:lnTo>
                    <a:lnTo>
                      <a:pt x="3927" y="18720"/>
                    </a:lnTo>
                    <a:lnTo>
                      <a:pt x="3927" y="19120"/>
                    </a:lnTo>
                    <a:lnTo>
                      <a:pt x="3770" y="19120"/>
                    </a:lnTo>
                    <a:lnTo>
                      <a:pt x="3770" y="19680"/>
                    </a:lnTo>
                    <a:lnTo>
                      <a:pt x="3535" y="19680"/>
                    </a:lnTo>
                    <a:lnTo>
                      <a:pt x="3535" y="19840"/>
                    </a:lnTo>
                    <a:lnTo>
                      <a:pt x="3770" y="19840"/>
                    </a:lnTo>
                    <a:lnTo>
                      <a:pt x="3770" y="20240"/>
                    </a:lnTo>
                    <a:lnTo>
                      <a:pt x="3535" y="20240"/>
                    </a:lnTo>
                    <a:lnTo>
                      <a:pt x="3535" y="20800"/>
                    </a:lnTo>
                    <a:lnTo>
                      <a:pt x="3377" y="20800"/>
                    </a:lnTo>
                    <a:lnTo>
                      <a:pt x="3377" y="20640"/>
                    </a:lnTo>
                    <a:lnTo>
                      <a:pt x="2985" y="20640"/>
                    </a:lnTo>
                    <a:lnTo>
                      <a:pt x="2985" y="20800"/>
                    </a:lnTo>
                    <a:lnTo>
                      <a:pt x="3220" y="20800"/>
                    </a:lnTo>
                    <a:lnTo>
                      <a:pt x="3220" y="21040"/>
                    </a:lnTo>
                    <a:lnTo>
                      <a:pt x="2985" y="21040"/>
                    </a:lnTo>
                    <a:lnTo>
                      <a:pt x="2985" y="21200"/>
                    </a:lnTo>
                    <a:lnTo>
                      <a:pt x="2828" y="21200"/>
                    </a:lnTo>
                    <a:lnTo>
                      <a:pt x="2828" y="21360"/>
                    </a:lnTo>
                    <a:lnTo>
                      <a:pt x="2435" y="21360"/>
                    </a:lnTo>
                    <a:lnTo>
                      <a:pt x="2435" y="21600"/>
                    </a:lnTo>
                    <a:lnTo>
                      <a:pt x="2278" y="21600"/>
                    </a:lnTo>
                    <a:lnTo>
                      <a:pt x="2278" y="21200"/>
                    </a:lnTo>
                    <a:lnTo>
                      <a:pt x="2042" y="21200"/>
                    </a:lnTo>
                    <a:lnTo>
                      <a:pt x="2042" y="21040"/>
                    </a:lnTo>
                    <a:lnTo>
                      <a:pt x="1492" y="21040"/>
                    </a:lnTo>
                    <a:lnTo>
                      <a:pt x="1492" y="20800"/>
                    </a:lnTo>
                    <a:lnTo>
                      <a:pt x="1335" y="20800"/>
                    </a:lnTo>
                    <a:lnTo>
                      <a:pt x="1335" y="20640"/>
                    </a:lnTo>
                    <a:lnTo>
                      <a:pt x="1728" y="20640"/>
                    </a:lnTo>
                    <a:lnTo>
                      <a:pt x="1728" y="20080"/>
                    </a:lnTo>
                    <a:lnTo>
                      <a:pt x="1492" y="20080"/>
                    </a:lnTo>
                    <a:lnTo>
                      <a:pt x="1492" y="19840"/>
                    </a:lnTo>
                    <a:lnTo>
                      <a:pt x="1335" y="19840"/>
                    </a:lnTo>
                    <a:lnTo>
                      <a:pt x="1492" y="19840"/>
                    </a:lnTo>
                    <a:lnTo>
                      <a:pt x="1492" y="19520"/>
                    </a:lnTo>
                    <a:lnTo>
                      <a:pt x="1335" y="19520"/>
                    </a:lnTo>
                    <a:lnTo>
                      <a:pt x="1335" y="19280"/>
                    </a:lnTo>
                    <a:lnTo>
                      <a:pt x="1492" y="19280"/>
                    </a:lnTo>
                    <a:lnTo>
                      <a:pt x="1335" y="19280"/>
                    </a:lnTo>
                    <a:lnTo>
                      <a:pt x="1335" y="19120"/>
                    </a:lnTo>
                    <a:lnTo>
                      <a:pt x="1178" y="19120"/>
                    </a:lnTo>
                    <a:lnTo>
                      <a:pt x="1178" y="18320"/>
                    </a:lnTo>
                    <a:lnTo>
                      <a:pt x="1335" y="18320"/>
                    </a:lnTo>
                    <a:lnTo>
                      <a:pt x="1335" y="18000"/>
                    </a:lnTo>
                    <a:lnTo>
                      <a:pt x="1492" y="18000"/>
                    </a:lnTo>
                    <a:lnTo>
                      <a:pt x="1178" y="18000"/>
                    </a:lnTo>
                    <a:lnTo>
                      <a:pt x="1178" y="18160"/>
                    </a:lnTo>
                    <a:lnTo>
                      <a:pt x="943" y="18160"/>
                    </a:lnTo>
                    <a:lnTo>
                      <a:pt x="943" y="18320"/>
                    </a:lnTo>
                    <a:lnTo>
                      <a:pt x="550" y="18320"/>
                    </a:lnTo>
                    <a:lnTo>
                      <a:pt x="550" y="18160"/>
                    </a:lnTo>
                    <a:lnTo>
                      <a:pt x="785" y="18160"/>
                    </a:lnTo>
                    <a:lnTo>
                      <a:pt x="785" y="17760"/>
                    </a:lnTo>
                    <a:lnTo>
                      <a:pt x="550" y="17760"/>
                    </a:lnTo>
                    <a:lnTo>
                      <a:pt x="550" y="17600"/>
                    </a:lnTo>
                    <a:lnTo>
                      <a:pt x="393" y="17600"/>
                    </a:lnTo>
                    <a:lnTo>
                      <a:pt x="550" y="17600"/>
                    </a:lnTo>
                    <a:lnTo>
                      <a:pt x="550" y="17440"/>
                    </a:lnTo>
                    <a:lnTo>
                      <a:pt x="393" y="17440"/>
                    </a:lnTo>
                    <a:lnTo>
                      <a:pt x="393" y="17200"/>
                    </a:lnTo>
                    <a:lnTo>
                      <a:pt x="550" y="17200"/>
                    </a:lnTo>
                    <a:lnTo>
                      <a:pt x="393" y="17200"/>
                    </a:lnTo>
                    <a:lnTo>
                      <a:pt x="393" y="17040"/>
                    </a:lnTo>
                    <a:lnTo>
                      <a:pt x="0" y="17040"/>
                    </a:lnTo>
                    <a:lnTo>
                      <a:pt x="0" y="16800"/>
                    </a:lnTo>
                    <a:lnTo>
                      <a:pt x="236" y="16800"/>
                    </a:lnTo>
                    <a:lnTo>
                      <a:pt x="0" y="16800"/>
                    </a:lnTo>
                    <a:lnTo>
                      <a:pt x="0" y="16640"/>
                    </a:lnTo>
                    <a:lnTo>
                      <a:pt x="236" y="16640"/>
                    </a:lnTo>
                    <a:lnTo>
                      <a:pt x="236" y="16480"/>
                    </a:lnTo>
                    <a:lnTo>
                      <a:pt x="393" y="16480"/>
                    </a:lnTo>
                    <a:lnTo>
                      <a:pt x="393" y="16240"/>
                    </a:lnTo>
                    <a:lnTo>
                      <a:pt x="393" y="16640"/>
                    </a:lnTo>
                    <a:lnTo>
                      <a:pt x="550" y="16640"/>
                    </a:lnTo>
                    <a:lnTo>
                      <a:pt x="550" y="16480"/>
                    </a:lnTo>
                    <a:lnTo>
                      <a:pt x="785" y="16480"/>
                    </a:lnTo>
                    <a:lnTo>
                      <a:pt x="785" y="16240"/>
                    </a:lnTo>
                    <a:lnTo>
                      <a:pt x="943" y="16240"/>
                    </a:lnTo>
                    <a:lnTo>
                      <a:pt x="943" y="16080"/>
                    </a:lnTo>
                    <a:lnTo>
                      <a:pt x="943" y="16240"/>
                    </a:lnTo>
                    <a:lnTo>
                      <a:pt x="1178" y="16240"/>
                    </a:lnTo>
                    <a:lnTo>
                      <a:pt x="1178" y="16480"/>
                    </a:lnTo>
                    <a:lnTo>
                      <a:pt x="1335" y="16480"/>
                    </a:lnTo>
                    <a:lnTo>
                      <a:pt x="1335" y="16080"/>
                    </a:lnTo>
                    <a:lnTo>
                      <a:pt x="1492" y="16080"/>
                    </a:lnTo>
                    <a:lnTo>
                      <a:pt x="1492" y="15920"/>
                    </a:lnTo>
                    <a:lnTo>
                      <a:pt x="1885" y="15920"/>
                    </a:lnTo>
                    <a:lnTo>
                      <a:pt x="1885" y="15520"/>
                    </a:lnTo>
                    <a:lnTo>
                      <a:pt x="2435" y="15520"/>
                    </a:lnTo>
                    <a:lnTo>
                      <a:pt x="2435" y="15360"/>
                    </a:lnTo>
                    <a:lnTo>
                      <a:pt x="2671" y="15360"/>
                    </a:lnTo>
                    <a:lnTo>
                      <a:pt x="2671" y="15120"/>
                    </a:lnTo>
                    <a:lnTo>
                      <a:pt x="2435" y="15120"/>
                    </a:lnTo>
                    <a:lnTo>
                      <a:pt x="2671" y="15120"/>
                    </a:lnTo>
                    <a:lnTo>
                      <a:pt x="2671" y="14400"/>
                    </a:lnTo>
                    <a:lnTo>
                      <a:pt x="3535" y="14400"/>
                    </a:lnTo>
                    <a:lnTo>
                      <a:pt x="3535" y="14160"/>
                    </a:lnTo>
                    <a:lnTo>
                      <a:pt x="3927" y="14160"/>
                    </a:lnTo>
                    <a:lnTo>
                      <a:pt x="3927" y="14000"/>
                    </a:lnTo>
                    <a:lnTo>
                      <a:pt x="4320" y="14000"/>
                    </a:lnTo>
                    <a:lnTo>
                      <a:pt x="4320" y="13840"/>
                    </a:lnTo>
                    <a:lnTo>
                      <a:pt x="4477" y="13840"/>
                    </a:lnTo>
                    <a:lnTo>
                      <a:pt x="4477" y="13600"/>
                    </a:lnTo>
                    <a:lnTo>
                      <a:pt x="4713" y="13600"/>
                    </a:lnTo>
                    <a:lnTo>
                      <a:pt x="4713" y="13440"/>
                    </a:lnTo>
                    <a:lnTo>
                      <a:pt x="4870" y="13440"/>
                    </a:lnTo>
                    <a:lnTo>
                      <a:pt x="4870" y="13200"/>
                    </a:lnTo>
                    <a:lnTo>
                      <a:pt x="5027" y="13200"/>
                    </a:lnTo>
                    <a:lnTo>
                      <a:pt x="5027" y="13040"/>
                    </a:lnTo>
                    <a:lnTo>
                      <a:pt x="5263" y="13040"/>
                    </a:lnTo>
                    <a:lnTo>
                      <a:pt x="5263" y="12880"/>
                    </a:lnTo>
                    <a:lnTo>
                      <a:pt x="5577" y="12880"/>
                    </a:lnTo>
                    <a:lnTo>
                      <a:pt x="5577" y="12480"/>
                    </a:lnTo>
                    <a:lnTo>
                      <a:pt x="5812" y="12480"/>
                    </a:lnTo>
                    <a:lnTo>
                      <a:pt x="5812" y="12320"/>
                    </a:lnTo>
                    <a:lnTo>
                      <a:pt x="6127" y="12320"/>
                    </a:lnTo>
                    <a:lnTo>
                      <a:pt x="6127" y="12080"/>
                    </a:lnTo>
                    <a:lnTo>
                      <a:pt x="6755" y="12080"/>
                    </a:lnTo>
                    <a:lnTo>
                      <a:pt x="6755" y="12320"/>
                    </a:lnTo>
                    <a:lnTo>
                      <a:pt x="6912" y="12320"/>
                    </a:lnTo>
                    <a:lnTo>
                      <a:pt x="6912" y="12480"/>
                    </a:lnTo>
                    <a:lnTo>
                      <a:pt x="6912" y="12320"/>
                    </a:lnTo>
                    <a:lnTo>
                      <a:pt x="8247" y="12320"/>
                    </a:lnTo>
                    <a:lnTo>
                      <a:pt x="8247" y="12080"/>
                    </a:lnTo>
                    <a:lnTo>
                      <a:pt x="8797" y="12080"/>
                    </a:lnTo>
                    <a:lnTo>
                      <a:pt x="8797" y="11920"/>
                    </a:lnTo>
                    <a:lnTo>
                      <a:pt x="8954" y="11920"/>
                    </a:lnTo>
                    <a:lnTo>
                      <a:pt x="8954" y="12080"/>
                    </a:lnTo>
                    <a:lnTo>
                      <a:pt x="9111" y="12080"/>
                    </a:lnTo>
                    <a:lnTo>
                      <a:pt x="9111" y="11920"/>
                    </a:lnTo>
                    <a:lnTo>
                      <a:pt x="9347" y="11920"/>
                    </a:lnTo>
                    <a:lnTo>
                      <a:pt x="9347" y="12080"/>
                    </a:lnTo>
                    <a:lnTo>
                      <a:pt x="9504" y="12080"/>
                    </a:lnTo>
                    <a:lnTo>
                      <a:pt x="9504" y="11920"/>
                    </a:lnTo>
                    <a:lnTo>
                      <a:pt x="9897" y="11920"/>
                    </a:lnTo>
                    <a:lnTo>
                      <a:pt x="9897" y="11760"/>
                    </a:lnTo>
                    <a:lnTo>
                      <a:pt x="10054" y="11760"/>
                    </a:lnTo>
                    <a:lnTo>
                      <a:pt x="10054" y="11920"/>
                    </a:lnTo>
                    <a:lnTo>
                      <a:pt x="10289" y="11920"/>
                    </a:lnTo>
                    <a:lnTo>
                      <a:pt x="10289" y="12080"/>
                    </a:lnTo>
                    <a:lnTo>
                      <a:pt x="10054" y="12080"/>
                    </a:lnTo>
                    <a:lnTo>
                      <a:pt x="10054" y="12320"/>
                    </a:lnTo>
                    <a:lnTo>
                      <a:pt x="10289" y="12320"/>
                    </a:lnTo>
                    <a:lnTo>
                      <a:pt x="10289" y="12080"/>
                    </a:lnTo>
                    <a:lnTo>
                      <a:pt x="10447" y="12080"/>
                    </a:lnTo>
                    <a:lnTo>
                      <a:pt x="10447" y="12320"/>
                    </a:lnTo>
                    <a:lnTo>
                      <a:pt x="10604" y="12320"/>
                    </a:lnTo>
                    <a:lnTo>
                      <a:pt x="10604" y="12080"/>
                    </a:lnTo>
                    <a:lnTo>
                      <a:pt x="11153" y="12080"/>
                    </a:lnTo>
                    <a:lnTo>
                      <a:pt x="11153" y="11920"/>
                    </a:lnTo>
                    <a:lnTo>
                      <a:pt x="11389" y="11920"/>
                    </a:lnTo>
                    <a:lnTo>
                      <a:pt x="11389" y="11520"/>
                    </a:lnTo>
                    <a:lnTo>
                      <a:pt x="11153" y="11520"/>
                    </a:lnTo>
                    <a:lnTo>
                      <a:pt x="11153" y="11120"/>
                    </a:lnTo>
                    <a:lnTo>
                      <a:pt x="11389" y="11120"/>
                    </a:lnTo>
                    <a:lnTo>
                      <a:pt x="11389" y="10800"/>
                    </a:lnTo>
                    <a:lnTo>
                      <a:pt x="11546" y="10800"/>
                    </a:lnTo>
                    <a:lnTo>
                      <a:pt x="11546" y="10560"/>
                    </a:lnTo>
                    <a:lnTo>
                      <a:pt x="11939" y="10560"/>
                    </a:lnTo>
                    <a:lnTo>
                      <a:pt x="11939" y="10400"/>
                    </a:lnTo>
                    <a:lnTo>
                      <a:pt x="12096" y="10400"/>
                    </a:lnTo>
                    <a:lnTo>
                      <a:pt x="12096" y="10240"/>
                    </a:lnTo>
                    <a:lnTo>
                      <a:pt x="12332" y="10240"/>
                    </a:lnTo>
                    <a:lnTo>
                      <a:pt x="12332" y="9840"/>
                    </a:lnTo>
                    <a:lnTo>
                      <a:pt x="12489" y="9840"/>
                    </a:lnTo>
                    <a:lnTo>
                      <a:pt x="12489" y="8480"/>
                    </a:lnTo>
                    <a:lnTo>
                      <a:pt x="12881" y="8480"/>
                    </a:lnTo>
                    <a:lnTo>
                      <a:pt x="12881" y="8320"/>
                    </a:lnTo>
                    <a:lnTo>
                      <a:pt x="13196" y="8320"/>
                    </a:lnTo>
                    <a:lnTo>
                      <a:pt x="13196" y="8080"/>
                    </a:lnTo>
                    <a:lnTo>
                      <a:pt x="13588" y="8080"/>
                    </a:lnTo>
                    <a:lnTo>
                      <a:pt x="13588" y="8480"/>
                    </a:lnTo>
                    <a:lnTo>
                      <a:pt x="13431" y="8480"/>
                    </a:lnTo>
                    <a:lnTo>
                      <a:pt x="13431" y="8720"/>
                    </a:lnTo>
                    <a:lnTo>
                      <a:pt x="13196" y="8720"/>
                    </a:lnTo>
                    <a:lnTo>
                      <a:pt x="13196" y="8880"/>
                    </a:lnTo>
                    <a:lnTo>
                      <a:pt x="13039" y="8880"/>
                    </a:lnTo>
                    <a:lnTo>
                      <a:pt x="13039" y="9600"/>
                    </a:lnTo>
                    <a:lnTo>
                      <a:pt x="13588" y="9600"/>
                    </a:lnTo>
                    <a:lnTo>
                      <a:pt x="13588" y="9440"/>
                    </a:lnTo>
                    <a:lnTo>
                      <a:pt x="13824" y="9440"/>
                    </a:lnTo>
                    <a:lnTo>
                      <a:pt x="13824" y="9280"/>
                    </a:lnTo>
                    <a:lnTo>
                      <a:pt x="14374" y="9280"/>
                    </a:lnTo>
                    <a:lnTo>
                      <a:pt x="14374" y="9040"/>
                    </a:lnTo>
                    <a:lnTo>
                      <a:pt x="14688" y="9040"/>
                    </a:lnTo>
                    <a:lnTo>
                      <a:pt x="14688" y="8880"/>
                    </a:lnTo>
                    <a:lnTo>
                      <a:pt x="15238" y="8880"/>
                    </a:lnTo>
                    <a:lnTo>
                      <a:pt x="15238" y="8720"/>
                    </a:lnTo>
                    <a:lnTo>
                      <a:pt x="15473" y="8720"/>
                    </a:lnTo>
                    <a:lnTo>
                      <a:pt x="15473" y="8480"/>
                    </a:lnTo>
                    <a:lnTo>
                      <a:pt x="15631" y="8480"/>
                    </a:lnTo>
                    <a:lnTo>
                      <a:pt x="15631" y="8080"/>
                    </a:lnTo>
                    <a:lnTo>
                      <a:pt x="16023" y="8080"/>
                    </a:lnTo>
                    <a:lnTo>
                      <a:pt x="16023" y="7520"/>
                    </a:lnTo>
                    <a:lnTo>
                      <a:pt x="16180" y="7520"/>
                    </a:lnTo>
                    <a:lnTo>
                      <a:pt x="16180" y="7360"/>
                    </a:lnTo>
                    <a:lnTo>
                      <a:pt x="16730" y="7360"/>
                    </a:lnTo>
                    <a:lnTo>
                      <a:pt x="16730" y="7200"/>
                    </a:lnTo>
                    <a:lnTo>
                      <a:pt x="16966" y="7200"/>
                    </a:lnTo>
                    <a:lnTo>
                      <a:pt x="16966" y="6960"/>
                    </a:lnTo>
                    <a:lnTo>
                      <a:pt x="17123" y="6960"/>
                    </a:lnTo>
                    <a:lnTo>
                      <a:pt x="17123" y="6240"/>
                    </a:lnTo>
                    <a:lnTo>
                      <a:pt x="17280" y="6240"/>
                    </a:lnTo>
                    <a:lnTo>
                      <a:pt x="17280" y="5680"/>
                    </a:lnTo>
                    <a:lnTo>
                      <a:pt x="17673" y="5680"/>
                    </a:lnTo>
                    <a:lnTo>
                      <a:pt x="17673" y="4880"/>
                    </a:lnTo>
                    <a:lnTo>
                      <a:pt x="17908" y="4880"/>
                    </a:lnTo>
                    <a:lnTo>
                      <a:pt x="17908" y="4480"/>
                    </a:lnTo>
                    <a:lnTo>
                      <a:pt x="18065" y="4480"/>
                    </a:lnTo>
                    <a:lnTo>
                      <a:pt x="18065" y="3360"/>
                    </a:lnTo>
                    <a:lnTo>
                      <a:pt x="17908" y="3360"/>
                    </a:lnTo>
                    <a:lnTo>
                      <a:pt x="17908" y="3600"/>
                    </a:lnTo>
                    <a:lnTo>
                      <a:pt x="17516" y="3600"/>
                    </a:lnTo>
                    <a:lnTo>
                      <a:pt x="17516" y="3200"/>
                    </a:lnTo>
                    <a:lnTo>
                      <a:pt x="17908" y="3200"/>
                    </a:lnTo>
                    <a:lnTo>
                      <a:pt x="17908" y="2960"/>
                    </a:lnTo>
                    <a:lnTo>
                      <a:pt x="18065" y="2960"/>
                    </a:lnTo>
                    <a:lnTo>
                      <a:pt x="18065" y="2400"/>
                    </a:lnTo>
                    <a:lnTo>
                      <a:pt x="17908" y="2400"/>
                    </a:lnTo>
                    <a:lnTo>
                      <a:pt x="17908" y="2080"/>
                    </a:lnTo>
                    <a:lnTo>
                      <a:pt x="17673" y="2080"/>
                    </a:lnTo>
                    <a:lnTo>
                      <a:pt x="17673" y="1840"/>
                    </a:lnTo>
                    <a:lnTo>
                      <a:pt x="17908" y="1840"/>
                    </a:lnTo>
                    <a:lnTo>
                      <a:pt x="17908" y="1680"/>
                    </a:lnTo>
                    <a:lnTo>
                      <a:pt x="18458" y="1680"/>
                    </a:lnTo>
                    <a:lnTo>
                      <a:pt x="18458" y="1280"/>
                    </a:lnTo>
                    <a:lnTo>
                      <a:pt x="18615" y="1280"/>
                    </a:lnTo>
                    <a:lnTo>
                      <a:pt x="18615" y="880"/>
                    </a:lnTo>
                    <a:lnTo>
                      <a:pt x="18458" y="880"/>
                    </a:lnTo>
                    <a:lnTo>
                      <a:pt x="18615" y="880"/>
                    </a:lnTo>
                    <a:lnTo>
                      <a:pt x="18615" y="720"/>
                    </a:lnTo>
                    <a:lnTo>
                      <a:pt x="19165" y="720"/>
                    </a:lnTo>
                    <a:lnTo>
                      <a:pt x="19165" y="1520"/>
                    </a:lnTo>
                    <a:lnTo>
                      <a:pt x="19401" y="1520"/>
                    </a:lnTo>
                    <a:lnTo>
                      <a:pt x="19401" y="1120"/>
                    </a:lnTo>
                    <a:lnTo>
                      <a:pt x="19715" y="1120"/>
                    </a:lnTo>
                    <a:lnTo>
                      <a:pt x="19715" y="1280"/>
                    </a:lnTo>
                    <a:lnTo>
                      <a:pt x="20108" y="1280"/>
                    </a:lnTo>
                    <a:lnTo>
                      <a:pt x="20108" y="720"/>
                    </a:lnTo>
                    <a:lnTo>
                      <a:pt x="19951" y="720"/>
                    </a:lnTo>
                    <a:lnTo>
                      <a:pt x="19951" y="880"/>
                    </a:lnTo>
                    <a:lnTo>
                      <a:pt x="19401" y="880"/>
                    </a:lnTo>
                    <a:lnTo>
                      <a:pt x="19401" y="160"/>
                    </a:lnTo>
                    <a:lnTo>
                      <a:pt x="19558" y="160"/>
                    </a:lnTo>
                    <a:lnTo>
                      <a:pt x="19558" y="0"/>
                    </a:lnTo>
                    <a:lnTo>
                      <a:pt x="19715" y="0"/>
                    </a:lnTo>
                    <a:lnTo>
                      <a:pt x="19715" y="160"/>
                    </a:lnTo>
                    <a:lnTo>
                      <a:pt x="19951" y="160"/>
                    </a:lnTo>
                    <a:lnTo>
                      <a:pt x="19951" y="320"/>
                    </a:lnTo>
                    <a:lnTo>
                      <a:pt x="20500" y="320"/>
                    </a:lnTo>
                    <a:lnTo>
                      <a:pt x="20500" y="160"/>
                    </a:lnTo>
                    <a:lnTo>
                      <a:pt x="20657" y="160"/>
                    </a:lnTo>
                    <a:lnTo>
                      <a:pt x="20657" y="320"/>
                    </a:lnTo>
                    <a:lnTo>
                      <a:pt x="20500" y="320"/>
                    </a:lnTo>
                    <a:lnTo>
                      <a:pt x="20500" y="1840"/>
                    </a:lnTo>
                    <a:lnTo>
                      <a:pt x="20657" y="1840"/>
                    </a:lnTo>
                    <a:lnTo>
                      <a:pt x="20657" y="2080"/>
                    </a:lnTo>
                    <a:lnTo>
                      <a:pt x="20815" y="2080"/>
                    </a:lnTo>
                    <a:lnTo>
                      <a:pt x="20815" y="2240"/>
                    </a:lnTo>
                    <a:lnTo>
                      <a:pt x="21050" y="2240"/>
                    </a:lnTo>
                    <a:lnTo>
                      <a:pt x="21050" y="2640"/>
                    </a:lnTo>
                    <a:lnTo>
                      <a:pt x="21207" y="2640"/>
                    </a:lnTo>
                    <a:lnTo>
                      <a:pt x="21207" y="3200"/>
                    </a:lnTo>
                    <a:lnTo>
                      <a:pt x="21443" y="3200"/>
                    </a:lnTo>
                    <a:lnTo>
                      <a:pt x="21443" y="4160"/>
                    </a:lnTo>
                    <a:lnTo>
                      <a:pt x="21600" y="4160"/>
                    </a:lnTo>
                    <a:lnTo>
                      <a:pt x="21600" y="4320"/>
                    </a:lnTo>
                    <a:lnTo>
                      <a:pt x="21443" y="4320"/>
                    </a:lnTo>
                    <a:lnTo>
                      <a:pt x="21443" y="4880"/>
                    </a:lnTo>
                    <a:lnTo>
                      <a:pt x="21207" y="4880"/>
                    </a:lnTo>
                    <a:lnTo>
                      <a:pt x="21443" y="4880"/>
                    </a:lnTo>
                    <a:lnTo>
                      <a:pt x="21443" y="5120"/>
                    </a:lnTo>
                    <a:lnTo>
                      <a:pt x="21207" y="5120"/>
                    </a:lnTo>
                    <a:lnTo>
                      <a:pt x="21207" y="5280"/>
                    </a:lnTo>
                    <a:lnTo>
                      <a:pt x="21050" y="5280"/>
                    </a:lnTo>
                    <a:lnTo>
                      <a:pt x="21050" y="5440"/>
                    </a:lnTo>
                    <a:lnTo>
                      <a:pt x="20815" y="5440"/>
                    </a:lnTo>
                    <a:lnTo>
                      <a:pt x="20815" y="5680"/>
                    </a:lnTo>
                    <a:lnTo>
                      <a:pt x="20657" y="5680"/>
                    </a:lnTo>
                    <a:lnTo>
                      <a:pt x="20657" y="6640"/>
                    </a:lnTo>
                    <a:lnTo>
                      <a:pt x="20815" y="6640"/>
                    </a:lnTo>
                    <a:lnTo>
                      <a:pt x="20815" y="6800"/>
                    </a:lnTo>
                    <a:lnTo>
                      <a:pt x="20265" y="6800"/>
                    </a:lnTo>
                    <a:lnTo>
                      <a:pt x="20265" y="6400"/>
                    </a:lnTo>
                    <a:lnTo>
                      <a:pt x="20108" y="6400"/>
                    </a:lnTo>
                    <a:lnTo>
                      <a:pt x="20108" y="6640"/>
                    </a:lnTo>
                    <a:lnTo>
                      <a:pt x="19951" y="6640"/>
                    </a:lnTo>
                    <a:lnTo>
                      <a:pt x="19951" y="6800"/>
                    </a:lnTo>
                    <a:lnTo>
                      <a:pt x="19715" y="6800"/>
                    </a:lnTo>
                    <a:lnTo>
                      <a:pt x="19715" y="8320"/>
                    </a:lnTo>
                    <a:lnTo>
                      <a:pt x="19951" y="8320"/>
                    </a:lnTo>
                    <a:lnTo>
                      <a:pt x="19715" y="8320"/>
                    </a:lnTo>
                    <a:lnTo>
                      <a:pt x="19715" y="9440"/>
                    </a:lnTo>
                    <a:lnTo>
                      <a:pt x="19558" y="9440"/>
                    </a:lnTo>
                    <a:lnTo>
                      <a:pt x="19558" y="9600"/>
                    </a:lnTo>
                    <a:lnTo>
                      <a:pt x="19401" y="9600"/>
                    </a:lnTo>
                    <a:lnTo>
                      <a:pt x="19401" y="10000"/>
                    </a:lnTo>
                    <a:lnTo>
                      <a:pt x="19165" y="10000"/>
                    </a:lnTo>
                    <a:lnTo>
                      <a:pt x="19165" y="10800"/>
                    </a:lnTo>
                    <a:lnTo>
                      <a:pt x="19008" y="10800"/>
                    </a:lnTo>
                    <a:lnTo>
                      <a:pt x="19008" y="10960"/>
                    </a:lnTo>
                    <a:lnTo>
                      <a:pt x="19165" y="10960"/>
                    </a:lnTo>
                    <a:lnTo>
                      <a:pt x="19165" y="11360"/>
                    </a:lnTo>
                    <a:lnTo>
                      <a:pt x="19401" y="11360"/>
                    </a:lnTo>
                    <a:lnTo>
                      <a:pt x="19401" y="11760"/>
                    </a:lnTo>
                    <a:lnTo>
                      <a:pt x="19558" y="11760"/>
                    </a:lnTo>
                    <a:lnTo>
                      <a:pt x="19558" y="12080"/>
                    </a:lnTo>
                    <a:lnTo>
                      <a:pt x="19008" y="12080"/>
                    </a:lnTo>
                    <a:lnTo>
                      <a:pt x="19008" y="12320"/>
                    </a:lnTo>
                    <a:lnTo>
                      <a:pt x="18772" y="12320"/>
                    </a:lnTo>
                    <a:lnTo>
                      <a:pt x="18772" y="13040"/>
                    </a:lnTo>
                    <a:lnTo>
                      <a:pt x="18458" y="13040"/>
                    </a:lnTo>
                    <a:lnTo>
                      <a:pt x="18458" y="13200"/>
                    </a:lnTo>
                    <a:lnTo>
                      <a:pt x="18065" y="13200"/>
                    </a:lnTo>
                    <a:lnTo>
                      <a:pt x="18065" y="13600"/>
                    </a:lnTo>
                    <a:lnTo>
                      <a:pt x="17673" y="13600"/>
                    </a:lnTo>
                    <a:lnTo>
                      <a:pt x="17673" y="12880"/>
                    </a:lnTo>
                    <a:lnTo>
                      <a:pt x="17516" y="12880"/>
                    </a:lnTo>
                    <a:lnTo>
                      <a:pt x="17516" y="13040"/>
                    </a:lnTo>
                    <a:lnTo>
                      <a:pt x="17280" y="13040"/>
                    </a:lnTo>
                    <a:lnTo>
                      <a:pt x="17280" y="12880"/>
                    </a:lnTo>
                    <a:lnTo>
                      <a:pt x="16573" y="12880"/>
                    </a:lnTo>
                    <a:lnTo>
                      <a:pt x="16573" y="1344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0" name="Shape 277">
                <a:extLst>
                  <a:ext uri="{FF2B5EF4-FFF2-40B4-BE49-F238E27FC236}">
                    <a16:creationId xmlns:a16="http://schemas.microsoft.com/office/drawing/2014/main" id="{24C50D48-65FD-43A3-99BE-B8161AD9345A}"/>
                  </a:ext>
                </a:extLst>
              </p:cNvPr>
              <p:cNvSpPr/>
              <p:nvPr/>
            </p:nvSpPr>
            <p:spPr>
              <a:xfrm>
                <a:off x="1813503" y="1084602"/>
                <a:ext cx="226073" cy="290521"/>
              </a:xfrm>
              <a:custGeom>
                <a:avLst/>
                <a:gdLst/>
                <a:ahLst/>
                <a:cxnLst>
                  <a:cxn ang="0">
                    <a:pos x="wd2" y="hd2"/>
                  </a:cxn>
                  <a:cxn ang="5400000">
                    <a:pos x="wd2" y="hd2"/>
                  </a:cxn>
                  <a:cxn ang="10800000">
                    <a:pos x="wd2" y="hd2"/>
                  </a:cxn>
                  <a:cxn ang="16200000">
                    <a:pos x="wd2" y="hd2"/>
                  </a:cxn>
                </a:cxnLst>
                <a:rect l="0" t="0" r="r" b="b"/>
                <a:pathLst>
                  <a:path w="21600" h="21600" extrusionOk="0">
                    <a:moveTo>
                      <a:pt x="16573" y="13440"/>
                    </a:moveTo>
                    <a:lnTo>
                      <a:pt x="16573" y="13840"/>
                    </a:lnTo>
                    <a:lnTo>
                      <a:pt x="16416" y="13840"/>
                    </a:lnTo>
                    <a:lnTo>
                      <a:pt x="16416" y="14160"/>
                    </a:lnTo>
                    <a:lnTo>
                      <a:pt x="16023" y="14160"/>
                    </a:lnTo>
                    <a:lnTo>
                      <a:pt x="16023" y="14000"/>
                    </a:lnTo>
                    <a:lnTo>
                      <a:pt x="15866" y="14000"/>
                    </a:lnTo>
                    <a:lnTo>
                      <a:pt x="15866" y="13840"/>
                    </a:lnTo>
                    <a:lnTo>
                      <a:pt x="16023" y="13840"/>
                    </a:lnTo>
                    <a:lnTo>
                      <a:pt x="16023" y="13040"/>
                    </a:lnTo>
                    <a:lnTo>
                      <a:pt x="15866" y="13040"/>
                    </a:lnTo>
                    <a:lnTo>
                      <a:pt x="15866" y="13200"/>
                    </a:lnTo>
                    <a:lnTo>
                      <a:pt x="15631" y="13200"/>
                    </a:lnTo>
                    <a:lnTo>
                      <a:pt x="15631" y="13440"/>
                    </a:lnTo>
                    <a:lnTo>
                      <a:pt x="15473" y="13440"/>
                    </a:lnTo>
                    <a:lnTo>
                      <a:pt x="15473" y="13600"/>
                    </a:lnTo>
                    <a:lnTo>
                      <a:pt x="15238" y="13600"/>
                    </a:lnTo>
                    <a:lnTo>
                      <a:pt x="15238" y="13840"/>
                    </a:lnTo>
                    <a:lnTo>
                      <a:pt x="15081" y="13840"/>
                    </a:lnTo>
                    <a:lnTo>
                      <a:pt x="15081" y="14160"/>
                    </a:lnTo>
                    <a:lnTo>
                      <a:pt x="14138" y="14160"/>
                    </a:lnTo>
                    <a:lnTo>
                      <a:pt x="14138" y="14000"/>
                    </a:lnTo>
                    <a:lnTo>
                      <a:pt x="13824" y="14000"/>
                    </a:lnTo>
                    <a:lnTo>
                      <a:pt x="13824" y="14160"/>
                    </a:lnTo>
                    <a:lnTo>
                      <a:pt x="13039" y="14160"/>
                    </a:lnTo>
                    <a:lnTo>
                      <a:pt x="13039" y="14400"/>
                    </a:lnTo>
                    <a:lnTo>
                      <a:pt x="12881" y="14400"/>
                    </a:lnTo>
                    <a:lnTo>
                      <a:pt x="12881" y="14160"/>
                    </a:lnTo>
                    <a:lnTo>
                      <a:pt x="13039" y="14160"/>
                    </a:lnTo>
                    <a:lnTo>
                      <a:pt x="13039" y="14000"/>
                    </a:lnTo>
                    <a:lnTo>
                      <a:pt x="12646" y="14000"/>
                    </a:lnTo>
                    <a:lnTo>
                      <a:pt x="12646" y="13440"/>
                    </a:lnTo>
                    <a:lnTo>
                      <a:pt x="12489" y="13440"/>
                    </a:lnTo>
                    <a:lnTo>
                      <a:pt x="12489" y="13600"/>
                    </a:lnTo>
                    <a:lnTo>
                      <a:pt x="12332" y="13600"/>
                    </a:lnTo>
                    <a:lnTo>
                      <a:pt x="12332" y="14160"/>
                    </a:lnTo>
                    <a:lnTo>
                      <a:pt x="12489" y="14160"/>
                    </a:lnTo>
                    <a:lnTo>
                      <a:pt x="12489" y="14400"/>
                    </a:lnTo>
                    <a:lnTo>
                      <a:pt x="12881" y="14400"/>
                    </a:lnTo>
                    <a:lnTo>
                      <a:pt x="12881" y="14160"/>
                    </a:lnTo>
                    <a:lnTo>
                      <a:pt x="12881" y="14960"/>
                    </a:lnTo>
                    <a:lnTo>
                      <a:pt x="12489" y="14960"/>
                    </a:lnTo>
                    <a:lnTo>
                      <a:pt x="12489" y="14720"/>
                    </a:lnTo>
                    <a:lnTo>
                      <a:pt x="12489" y="14960"/>
                    </a:lnTo>
                    <a:lnTo>
                      <a:pt x="11939" y="14960"/>
                    </a:lnTo>
                    <a:lnTo>
                      <a:pt x="11939" y="15120"/>
                    </a:lnTo>
                    <a:lnTo>
                      <a:pt x="11703" y="15120"/>
                    </a:lnTo>
                    <a:lnTo>
                      <a:pt x="11703" y="15520"/>
                    </a:lnTo>
                    <a:lnTo>
                      <a:pt x="11546" y="15520"/>
                    </a:lnTo>
                    <a:lnTo>
                      <a:pt x="11546" y="15680"/>
                    </a:lnTo>
                    <a:lnTo>
                      <a:pt x="11389" y="15680"/>
                    </a:lnTo>
                    <a:lnTo>
                      <a:pt x="11389" y="16240"/>
                    </a:lnTo>
                    <a:lnTo>
                      <a:pt x="11153" y="16240"/>
                    </a:lnTo>
                    <a:lnTo>
                      <a:pt x="11153" y="16480"/>
                    </a:lnTo>
                    <a:lnTo>
                      <a:pt x="10996" y="16480"/>
                    </a:lnTo>
                    <a:lnTo>
                      <a:pt x="10996" y="16640"/>
                    </a:lnTo>
                    <a:lnTo>
                      <a:pt x="10839" y="16640"/>
                    </a:lnTo>
                    <a:lnTo>
                      <a:pt x="10839" y="16480"/>
                    </a:lnTo>
                    <a:lnTo>
                      <a:pt x="10447" y="16480"/>
                    </a:lnTo>
                    <a:lnTo>
                      <a:pt x="10447" y="16240"/>
                    </a:lnTo>
                    <a:lnTo>
                      <a:pt x="10289" y="16240"/>
                    </a:lnTo>
                    <a:lnTo>
                      <a:pt x="10289" y="16080"/>
                    </a:lnTo>
                    <a:lnTo>
                      <a:pt x="10054" y="16080"/>
                    </a:lnTo>
                    <a:lnTo>
                      <a:pt x="10054" y="15920"/>
                    </a:lnTo>
                    <a:lnTo>
                      <a:pt x="9897" y="15920"/>
                    </a:lnTo>
                    <a:lnTo>
                      <a:pt x="9897" y="15680"/>
                    </a:lnTo>
                    <a:lnTo>
                      <a:pt x="9661" y="15680"/>
                    </a:lnTo>
                    <a:lnTo>
                      <a:pt x="9661" y="15120"/>
                    </a:lnTo>
                    <a:lnTo>
                      <a:pt x="9897" y="15120"/>
                    </a:lnTo>
                    <a:lnTo>
                      <a:pt x="9897" y="14960"/>
                    </a:lnTo>
                    <a:lnTo>
                      <a:pt x="9347" y="14960"/>
                    </a:lnTo>
                    <a:lnTo>
                      <a:pt x="9347" y="15120"/>
                    </a:lnTo>
                    <a:lnTo>
                      <a:pt x="9111" y="15120"/>
                    </a:lnTo>
                    <a:lnTo>
                      <a:pt x="9111" y="14960"/>
                    </a:lnTo>
                    <a:lnTo>
                      <a:pt x="8954" y="14960"/>
                    </a:lnTo>
                    <a:lnTo>
                      <a:pt x="8954" y="15360"/>
                    </a:lnTo>
                    <a:lnTo>
                      <a:pt x="9111" y="15360"/>
                    </a:lnTo>
                    <a:lnTo>
                      <a:pt x="9111" y="15680"/>
                    </a:lnTo>
                    <a:lnTo>
                      <a:pt x="9347" y="15680"/>
                    </a:lnTo>
                    <a:lnTo>
                      <a:pt x="9111" y="15680"/>
                    </a:lnTo>
                    <a:lnTo>
                      <a:pt x="9111" y="15920"/>
                    </a:lnTo>
                    <a:lnTo>
                      <a:pt x="8797" y="15920"/>
                    </a:lnTo>
                    <a:lnTo>
                      <a:pt x="8797" y="16080"/>
                    </a:lnTo>
                    <a:lnTo>
                      <a:pt x="8561" y="16080"/>
                    </a:lnTo>
                    <a:lnTo>
                      <a:pt x="8561" y="16240"/>
                    </a:lnTo>
                    <a:lnTo>
                      <a:pt x="8404" y="16240"/>
                    </a:lnTo>
                    <a:lnTo>
                      <a:pt x="8404" y="16800"/>
                    </a:lnTo>
                    <a:lnTo>
                      <a:pt x="8247" y="16800"/>
                    </a:lnTo>
                    <a:lnTo>
                      <a:pt x="8247" y="17040"/>
                    </a:lnTo>
                    <a:lnTo>
                      <a:pt x="8247" y="16800"/>
                    </a:lnTo>
                    <a:lnTo>
                      <a:pt x="7855" y="16800"/>
                    </a:lnTo>
                    <a:lnTo>
                      <a:pt x="7855" y="16480"/>
                    </a:lnTo>
                    <a:lnTo>
                      <a:pt x="7069" y="16480"/>
                    </a:lnTo>
                    <a:lnTo>
                      <a:pt x="7069" y="16640"/>
                    </a:lnTo>
                    <a:lnTo>
                      <a:pt x="6755" y="16640"/>
                    </a:lnTo>
                    <a:lnTo>
                      <a:pt x="6755" y="17200"/>
                    </a:lnTo>
                    <a:lnTo>
                      <a:pt x="6519" y="17200"/>
                    </a:lnTo>
                    <a:lnTo>
                      <a:pt x="6519" y="17440"/>
                    </a:lnTo>
                    <a:lnTo>
                      <a:pt x="6362" y="17440"/>
                    </a:lnTo>
                    <a:lnTo>
                      <a:pt x="6362" y="17600"/>
                    </a:lnTo>
                    <a:lnTo>
                      <a:pt x="6127" y="17600"/>
                    </a:lnTo>
                    <a:lnTo>
                      <a:pt x="6127" y="17760"/>
                    </a:lnTo>
                    <a:lnTo>
                      <a:pt x="6362" y="17760"/>
                    </a:lnTo>
                    <a:lnTo>
                      <a:pt x="6362" y="18000"/>
                    </a:lnTo>
                    <a:lnTo>
                      <a:pt x="5577" y="18000"/>
                    </a:lnTo>
                    <a:lnTo>
                      <a:pt x="5577" y="18160"/>
                    </a:lnTo>
                    <a:lnTo>
                      <a:pt x="5420" y="18160"/>
                    </a:lnTo>
                    <a:lnTo>
                      <a:pt x="5420" y="18000"/>
                    </a:lnTo>
                    <a:lnTo>
                      <a:pt x="5263" y="18000"/>
                    </a:lnTo>
                    <a:lnTo>
                      <a:pt x="5420" y="18000"/>
                    </a:lnTo>
                    <a:lnTo>
                      <a:pt x="5420" y="17760"/>
                    </a:lnTo>
                    <a:lnTo>
                      <a:pt x="5577" y="17760"/>
                    </a:lnTo>
                    <a:lnTo>
                      <a:pt x="5577" y="17600"/>
                    </a:lnTo>
                    <a:lnTo>
                      <a:pt x="5263" y="17600"/>
                    </a:lnTo>
                    <a:lnTo>
                      <a:pt x="5263" y="17200"/>
                    </a:lnTo>
                    <a:lnTo>
                      <a:pt x="5027" y="17200"/>
                    </a:lnTo>
                    <a:lnTo>
                      <a:pt x="5027" y="16800"/>
                    </a:lnTo>
                    <a:lnTo>
                      <a:pt x="5263" y="16800"/>
                    </a:lnTo>
                    <a:lnTo>
                      <a:pt x="5027" y="16800"/>
                    </a:lnTo>
                    <a:lnTo>
                      <a:pt x="5027" y="16640"/>
                    </a:lnTo>
                    <a:lnTo>
                      <a:pt x="4870" y="16640"/>
                    </a:lnTo>
                    <a:lnTo>
                      <a:pt x="4870" y="16800"/>
                    </a:lnTo>
                    <a:lnTo>
                      <a:pt x="4477" y="16800"/>
                    </a:lnTo>
                    <a:lnTo>
                      <a:pt x="4477" y="16640"/>
                    </a:lnTo>
                    <a:lnTo>
                      <a:pt x="4713" y="16640"/>
                    </a:lnTo>
                    <a:lnTo>
                      <a:pt x="4713" y="16480"/>
                    </a:lnTo>
                    <a:lnTo>
                      <a:pt x="5027" y="16480"/>
                    </a:lnTo>
                    <a:lnTo>
                      <a:pt x="5027" y="16240"/>
                    </a:lnTo>
                    <a:lnTo>
                      <a:pt x="5263" y="16240"/>
                    </a:lnTo>
                    <a:lnTo>
                      <a:pt x="5263" y="16080"/>
                    </a:lnTo>
                    <a:lnTo>
                      <a:pt x="5577" y="16080"/>
                    </a:lnTo>
                    <a:lnTo>
                      <a:pt x="5577" y="15520"/>
                    </a:lnTo>
                    <a:lnTo>
                      <a:pt x="5420" y="15520"/>
                    </a:lnTo>
                    <a:lnTo>
                      <a:pt x="5420" y="15680"/>
                    </a:lnTo>
                    <a:lnTo>
                      <a:pt x="5263" y="15680"/>
                    </a:lnTo>
                    <a:lnTo>
                      <a:pt x="5263" y="15520"/>
                    </a:lnTo>
                    <a:lnTo>
                      <a:pt x="5263" y="15680"/>
                    </a:lnTo>
                    <a:lnTo>
                      <a:pt x="5027" y="15680"/>
                    </a:lnTo>
                    <a:lnTo>
                      <a:pt x="5027" y="15920"/>
                    </a:lnTo>
                    <a:lnTo>
                      <a:pt x="4477" y="15920"/>
                    </a:lnTo>
                    <a:lnTo>
                      <a:pt x="4477" y="15520"/>
                    </a:lnTo>
                    <a:lnTo>
                      <a:pt x="3927" y="15520"/>
                    </a:lnTo>
                    <a:lnTo>
                      <a:pt x="3927" y="15360"/>
                    </a:lnTo>
                    <a:lnTo>
                      <a:pt x="3927" y="15520"/>
                    </a:lnTo>
                    <a:lnTo>
                      <a:pt x="2985" y="15520"/>
                    </a:lnTo>
                    <a:lnTo>
                      <a:pt x="2985" y="15360"/>
                    </a:lnTo>
                    <a:lnTo>
                      <a:pt x="2985" y="15680"/>
                    </a:lnTo>
                    <a:lnTo>
                      <a:pt x="2828" y="15680"/>
                    </a:lnTo>
                    <a:lnTo>
                      <a:pt x="2985" y="15680"/>
                    </a:lnTo>
                    <a:lnTo>
                      <a:pt x="2985" y="16080"/>
                    </a:lnTo>
                    <a:lnTo>
                      <a:pt x="3377" y="16080"/>
                    </a:lnTo>
                    <a:lnTo>
                      <a:pt x="3377" y="16240"/>
                    </a:lnTo>
                    <a:lnTo>
                      <a:pt x="3535" y="16240"/>
                    </a:lnTo>
                    <a:lnTo>
                      <a:pt x="3535" y="15920"/>
                    </a:lnTo>
                    <a:lnTo>
                      <a:pt x="3927" y="15920"/>
                    </a:lnTo>
                    <a:lnTo>
                      <a:pt x="3927" y="16080"/>
                    </a:lnTo>
                    <a:lnTo>
                      <a:pt x="4084" y="16080"/>
                    </a:lnTo>
                    <a:lnTo>
                      <a:pt x="4084" y="16640"/>
                    </a:lnTo>
                    <a:lnTo>
                      <a:pt x="3927" y="16640"/>
                    </a:lnTo>
                    <a:lnTo>
                      <a:pt x="3927" y="16800"/>
                    </a:lnTo>
                    <a:lnTo>
                      <a:pt x="3770" y="16800"/>
                    </a:lnTo>
                    <a:lnTo>
                      <a:pt x="4477" y="16800"/>
                    </a:lnTo>
                    <a:lnTo>
                      <a:pt x="4477" y="17040"/>
                    </a:lnTo>
                    <a:lnTo>
                      <a:pt x="4320" y="17040"/>
                    </a:lnTo>
                    <a:lnTo>
                      <a:pt x="4477" y="17040"/>
                    </a:lnTo>
                    <a:lnTo>
                      <a:pt x="4477" y="17200"/>
                    </a:lnTo>
                    <a:lnTo>
                      <a:pt x="4477" y="17040"/>
                    </a:lnTo>
                    <a:lnTo>
                      <a:pt x="4477" y="17200"/>
                    </a:lnTo>
                    <a:lnTo>
                      <a:pt x="4713" y="17200"/>
                    </a:lnTo>
                    <a:lnTo>
                      <a:pt x="4713" y="17440"/>
                    </a:lnTo>
                    <a:lnTo>
                      <a:pt x="4477" y="17440"/>
                    </a:lnTo>
                    <a:lnTo>
                      <a:pt x="4477" y="17600"/>
                    </a:lnTo>
                    <a:lnTo>
                      <a:pt x="4713" y="17600"/>
                    </a:lnTo>
                    <a:lnTo>
                      <a:pt x="4713" y="17440"/>
                    </a:lnTo>
                    <a:lnTo>
                      <a:pt x="4713" y="17760"/>
                    </a:lnTo>
                    <a:lnTo>
                      <a:pt x="4477" y="17760"/>
                    </a:lnTo>
                    <a:lnTo>
                      <a:pt x="4477" y="18000"/>
                    </a:lnTo>
                    <a:lnTo>
                      <a:pt x="4320" y="18000"/>
                    </a:lnTo>
                    <a:lnTo>
                      <a:pt x="4320" y="18160"/>
                    </a:lnTo>
                    <a:lnTo>
                      <a:pt x="4084" y="18160"/>
                    </a:lnTo>
                    <a:lnTo>
                      <a:pt x="4084" y="18720"/>
                    </a:lnTo>
                    <a:lnTo>
                      <a:pt x="3927" y="18720"/>
                    </a:lnTo>
                    <a:lnTo>
                      <a:pt x="3927" y="19120"/>
                    </a:lnTo>
                    <a:lnTo>
                      <a:pt x="3770" y="19120"/>
                    </a:lnTo>
                    <a:lnTo>
                      <a:pt x="3770" y="19680"/>
                    </a:lnTo>
                    <a:lnTo>
                      <a:pt x="3535" y="19680"/>
                    </a:lnTo>
                    <a:lnTo>
                      <a:pt x="3535" y="19840"/>
                    </a:lnTo>
                    <a:lnTo>
                      <a:pt x="3770" y="19840"/>
                    </a:lnTo>
                    <a:lnTo>
                      <a:pt x="3770" y="20240"/>
                    </a:lnTo>
                    <a:lnTo>
                      <a:pt x="3535" y="20240"/>
                    </a:lnTo>
                    <a:lnTo>
                      <a:pt x="3535" y="20800"/>
                    </a:lnTo>
                    <a:lnTo>
                      <a:pt x="3377" y="20800"/>
                    </a:lnTo>
                    <a:lnTo>
                      <a:pt x="3377" y="20640"/>
                    </a:lnTo>
                    <a:lnTo>
                      <a:pt x="2985" y="20640"/>
                    </a:lnTo>
                    <a:lnTo>
                      <a:pt x="2985" y="20800"/>
                    </a:lnTo>
                    <a:lnTo>
                      <a:pt x="3220" y="20800"/>
                    </a:lnTo>
                    <a:lnTo>
                      <a:pt x="3220" y="21040"/>
                    </a:lnTo>
                    <a:lnTo>
                      <a:pt x="2985" y="21040"/>
                    </a:lnTo>
                    <a:lnTo>
                      <a:pt x="2985" y="21200"/>
                    </a:lnTo>
                    <a:lnTo>
                      <a:pt x="2828" y="21200"/>
                    </a:lnTo>
                    <a:lnTo>
                      <a:pt x="2828" y="21360"/>
                    </a:lnTo>
                    <a:lnTo>
                      <a:pt x="2435" y="21360"/>
                    </a:lnTo>
                    <a:lnTo>
                      <a:pt x="2435" y="21600"/>
                    </a:lnTo>
                    <a:lnTo>
                      <a:pt x="2278" y="21600"/>
                    </a:lnTo>
                    <a:lnTo>
                      <a:pt x="2278" y="21200"/>
                    </a:lnTo>
                    <a:lnTo>
                      <a:pt x="2042" y="21200"/>
                    </a:lnTo>
                    <a:lnTo>
                      <a:pt x="2042" y="21040"/>
                    </a:lnTo>
                    <a:lnTo>
                      <a:pt x="1492" y="21040"/>
                    </a:lnTo>
                    <a:lnTo>
                      <a:pt x="1492" y="20800"/>
                    </a:lnTo>
                    <a:lnTo>
                      <a:pt x="1335" y="20800"/>
                    </a:lnTo>
                    <a:lnTo>
                      <a:pt x="1335" y="20640"/>
                    </a:lnTo>
                    <a:lnTo>
                      <a:pt x="1728" y="20640"/>
                    </a:lnTo>
                    <a:lnTo>
                      <a:pt x="1728" y="20080"/>
                    </a:lnTo>
                    <a:lnTo>
                      <a:pt x="1492" y="20080"/>
                    </a:lnTo>
                    <a:lnTo>
                      <a:pt x="1492" y="19840"/>
                    </a:lnTo>
                    <a:lnTo>
                      <a:pt x="1335" y="19840"/>
                    </a:lnTo>
                    <a:lnTo>
                      <a:pt x="1492" y="19840"/>
                    </a:lnTo>
                    <a:lnTo>
                      <a:pt x="1492" y="19520"/>
                    </a:lnTo>
                    <a:lnTo>
                      <a:pt x="1335" y="19520"/>
                    </a:lnTo>
                    <a:lnTo>
                      <a:pt x="1335" y="19280"/>
                    </a:lnTo>
                    <a:lnTo>
                      <a:pt x="1492" y="19280"/>
                    </a:lnTo>
                    <a:lnTo>
                      <a:pt x="1335" y="19280"/>
                    </a:lnTo>
                    <a:lnTo>
                      <a:pt x="1335" y="19120"/>
                    </a:lnTo>
                    <a:lnTo>
                      <a:pt x="1178" y="19120"/>
                    </a:lnTo>
                    <a:lnTo>
                      <a:pt x="1178" y="18320"/>
                    </a:lnTo>
                    <a:lnTo>
                      <a:pt x="1335" y="18320"/>
                    </a:lnTo>
                    <a:lnTo>
                      <a:pt x="1335" y="18000"/>
                    </a:lnTo>
                    <a:lnTo>
                      <a:pt x="1492" y="18000"/>
                    </a:lnTo>
                    <a:lnTo>
                      <a:pt x="1178" y="18000"/>
                    </a:lnTo>
                    <a:lnTo>
                      <a:pt x="1178" y="18160"/>
                    </a:lnTo>
                    <a:lnTo>
                      <a:pt x="943" y="18160"/>
                    </a:lnTo>
                    <a:lnTo>
                      <a:pt x="943" y="18320"/>
                    </a:lnTo>
                    <a:lnTo>
                      <a:pt x="550" y="18320"/>
                    </a:lnTo>
                    <a:lnTo>
                      <a:pt x="550" y="18160"/>
                    </a:lnTo>
                    <a:lnTo>
                      <a:pt x="785" y="18160"/>
                    </a:lnTo>
                    <a:lnTo>
                      <a:pt x="785" y="17760"/>
                    </a:lnTo>
                    <a:lnTo>
                      <a:pt x="550" y="17760"/>
                    </a:lnTo>
                    <a:lnTo>
                      <a:pt x="550" y="17600"/>
                    </a:lnTo>
                    <a:lnTo>
                      <a:pt x="393" y="17600"/>
                    </a:lnTo>
                    <a:lnTo>
                      <a:pt x="550" y="17600"/>
                    </a:lnTo>
                    <a:lnTo>
                      <a:pt x="550" y="17440"/>
                    </a:lnTo>
                    <a:lnTo>
                      <a:pt x="393" y="17440"/>
                    </a:lnTo>
                    <a:lnTo>
                      <a:pt x="393" y="17200"/>
                    </a:lnTo>
                    <a:lnTo>
                      <a:pt x="550" y="17200"/>
                    </a:lnTo>
                    <a:lnTo>
                      <a:pt x="393" y="17200"/>
                    </a:lnTo>
                    <a:lnTo>
                      <a:pt x="393" y="17040"/>
                    </a:lnTo>
                    <a:lnTo>
                      <a:pt x="0" y="17040"/>
                    </a:lnTo>
                    <a:lnTo>
                      <a:pt x="0" y="16800"/>
                    </a:lnTo>
                    <a:lnTo>
                      <a:pt x="236" y="16800"/>
                    </a:lnTo>
                    <a:lnTo>
                      <a:pt x="0" y="16800"/>
                    </a:lnTo>
                    <a:lnTo>
                      <a:pt x="0" y="16640"/>
                    </a:lnTo>
                    <a:lnTo>
                      <a:pt x="236" y="16640"/>
                    </a:lnTo>
                    <a:lnTo>
                      <a:pt x="236" y="16480"/>
                    </a:lnTo>
                    <a:lnTo>
                      <a:pt x="393" y="16480"/>
                    </a:lnTo>
                    <a:lnTo>
                      <a:pt x="393" y="16240"/>
                    </a:lnTo>
                    <a:lnTo>
                      <a:pt x="393" y="16640"/>
                    </a:lnTo>
                    <a:lnTo>
                      <a:pt x="550" y="16640"/>
                    </a:lnTo>
                    <a:lnTo>
                      <a:pt x="550" y="16480"/>
                    </a:lnTo>
                    <a:lnTo>
                      <a:pt x="785" y="16480"/>
                    </a:lnTo>
                    <a:lnTo>
                      <a:pt x="785" y="16240"/>
                    </a:lnTo>
                    <a:lnTo>
                      <a:pt x="943" y="16240"/>
                    </a:lnTo>
                    <a:lnTo>
                      <a:pt x="943" y="16080"/>
                    </a:lnTo>
                    <a:lnTo>
                      <a:pt x="943" y="16240"/>
                    </a:lnTo>
                    <a:lnTo>
                      <a:pt x="1178" y="16240"/>
                    </a:lnTo>
                    <a:lnTo>
                      <a:pt x="1178" y="16480"/>
                    </a:lnTo>
                    <a:lnTo>
                      <a:pt x="1335" y="16480"/>
                    </a:lnTo>
                    <a:lnTo>
                      <a:pt x="1335" y="16080"/>
                    </a:lnTo>
                    <a:lnTo>
                      <a:pt x="1492" y="16080"/>
                    </a:lnTo>
                    <a:lnTo>
                      <a:pt x="1492" y="15920"/>
                    </a:lnTo>
                    <a:lnTo>
                      <a:pt x="1885" y="15920"/>
                    </a:lnTo>
                    <a:lnTo>
                      <a:pt x="1885" y="15520"/>
                    </a:lnTo>
                    <a:lnTo>
                      <a:pt x="2435" y="15520"/>
                    </a:lnTo>
                    <a:lnTo>
                      <a:pt x="2435" y="15360"/>
                    </a:lnTo>
                    <a:lnTo>
                      <a:pt x="2671" y="15360"/>
                    </a:lnTo>
                    <a:lnTo>
                      <a:pt x="2671" y="15120"/>
                    </a:lnTo>
                    <a:lnTo>
                      <a:pt x="2435" y="15120"/>
                    </a:lnTo>
                    <a:lnTo>
                      <a:pt x="2671" y="15120"/>
                    </a:lnTo>
                    <a:lnTo>
                      <a:pt x="2671" y="14400"/>
                    </a:lnTo>
                    <a:lnTo>
                      <a:pt x="3535" y="14400"/>
                    </a:lnTo>
                    <a:lnTo>
                      <a:pt x="3535" y="14160"/>
                    </a:lnTo>
                    <a:lnTo>
                      <a:pt x="3927" y="14160"/>
                    </a:lnTo>
                    <a:lnTo>
                      <a:pt x="3927" y="14000"/>
                    </a:lnTo>
                    <a:lnTo>
                      <a:pt x="4320" y="14000"/>
                    </a:lnTo>
                    <a:lnTo>
                      <a:pt x="4320" y="13840"/>
                    </a:lnTo>
                    <a:lnTo>
                      <a:pt x="4477" y="13840"/>
                    </a:lnTo>
                    <a:lnTo>
                      <a:pt x="4477" y="13600"/>
                    </a:lnTo>
                    <a:lnTo>
                      <a:pt x="4713" y="13600"/>
                    </a:lnTo>
                    <a:lnTo>
                      <a:pt x="4713" y="13440"/>
                    </a:lnTo>
                    <a:lnTo>
                      <a:pt x="4870" y="13440"/>
                    </a:lnTo>
                    <a:lnTo>
                      <a:pt x="4870" y="13200"/>
                    </a:lnTo>
                    <a:lnTo>
                      <a:pt x="5027" y="13200"/>
                    </a:lnTo>
                    <a:lnTo>
                      <a:pt x="5027" y="13040"/>
                    </a:lnTo>
                    <a:lnTo>
                      <a:pt x="5263" y="13040"/>
                    </a:lnTo>
                    <a:lnTo>
                      <a:pt x="5263" y="12880"/>
                    </a:lnTo>
                    <a:lnTo>
                      <a:pt x="5577" y="12880"/>
                    </a:lnTo>
                    <a:lnTo>
                      <a:pt x="5577" y="12480"/>
                    </a:lnTo>
                    <a:lnTo>
                      <a:pt x="5812" y="12480"/>
                    </a:lnTo>
                    <a:lnTo>
                      <a:pt x="5812" y="12320"/>
                    </a:lnTo>
                    <a:lnTo>
                      <a:pt x="6127" y="12320"/>
                    </a:lnTo>
                    <a:lnTo>
                      <a:pt x="6127" y="12080"/>
                    </a:lnTo>
                    <a:lnTo>
                      <a:pt x="6755" y="12080"/>
                    </a:lnTo>
                    <a:lnTo>
                      <a:pt x="6755" y="12320"/>
                    </a:lnTo>
                    <a:lnTo>
                      <a:pt x="6912" y="12320"/>
                    </a:lnTo>
                    <a:lnTo>
                      <a:pt x="6912" y="12480"/>
                    </a:lnTo>
                    <a:lnTo>
                      <a:pt x="6912" y="12320"/>
                    </a:lnTo>
                    <a:lnTo>
                      <a:pt x="8247" y="12320"/>
                    </a:lnTo>
                    <a:lnTo>
                      <a:pt x="8247" y="12080"/>
                    </a:lnTo>
                    <a:lnTo>
                      <a:pt x="8797" y="12080"/>
                    </a:lnTo>
                    <a:lnTo>
                      <a:pt x="8797" y="11920"/>
                    </a:lnTo>
                    <a:lnTo>
                      <a:pt x="8954" y="11920"/>
                    </a:lnTo>
                    <a:lnTo>
                      <a:pt x="8954" y="12080"/>
                    </a:lnTo>
                    <a:lnTo>
                      <a:pt x="9111" y="12080"/>
                    </a:lnTo>
                    <a:lnTo>
                      <a:pt x="9111" y="11920"/>
                    </a:lnTo>
                    <a:lnTo>
                      <a:pt x="9347" y="11920"/>
                    </a:lnTo>
                    <a:lnTo>
                      <a:pt x="9347" y="12080"/>
                    </a:lnTo>
                    <a:lnTo>
                      <a:pt x="9504" y="12080"/>
                    </a:lnTo>
                    <a:lnTo>
                      <a:pt x="9504" y="11920"/>
                    </a:lnTo>
                    <a:lnTo>
                      <a:pt x="9897" y="11920"/>
                    </a:lnTo>
                    <a:lnTo>
                      <a:pt x="9897" y="11760"/>
                    </a:lnTo>
                    <a:lnTo>
                      <a:pt x="10054" y="11760"/>
                    </a:lnTo>
                    <a:lnTo>
                      <a:pt x="10054" y="11920"/>
                    </a:lnTo>
                    <a:lnTo>
                      <a:pt x="10289" y="11920"/>
                    </a:lnTo>
                    <a:lnTo>
                      <a:pt x="10289" y="12080"/>
                    </a:lnTo>
                    <a:lnTo>
                      <a:pt x="10054" y="12080"/>
                    </a:lnTo>
                    <a:lnTo>
                      <a:pt x="10054" y="12320"/>
                    </a:lnTo>
                    <a:lnTo>
                      <a:pt x="10289" y="12320"/>
                    </a:lnTo>
                    <a:lnTo>
                      <a:pt x="10289" y="12080"/>
                    </a:lnTo>
                    <a:lnTo>
                      <a:pt x="10447" y="12080"/>
                    </a:lnTo>
                    <a:lnTo>
                      <a:pt x="10447" y="12320"/>
                    </a:lnTo>
                    <a:lnTo>
                      <a:pt x="10604" y="12320"/>
                    </a:lnTo>
                    <a:lnTo>
                      <a:pt x="10604" y="12080"/>
                    </a:lnTo>
                    <a:lnTo>
                      <a:pt x="11153" y="12080"/>
                    </a:lnTo>
                    <a:lnTo>
                      <a:pt x="11153" y="11920"/>
                    </a:lnTo>
                    <a:lnTo>
                      <a:pt x="11389" y="11920"/>
                    </a:lnTo>
                    <a:lnTo>
                      <a:pt x="11389" y="11520"/>
                    </a:lnTo>
                    <a:lnTo>
                      <a:pt x="11153" y="11520"/>
                    </a:lnTo>
                    <a:lnTo>
                      <a:pt x="11153" y="11120"/>
                    </a:lnTo>
                    <a:lnTo>
                      <a:pt x="11389" y="11120"/>
                    </a:lnTo>
                    <a:lnTo>
                      <a:pt x="11389" y="10800"/>
                    </a:lnTo>
                    <a:lnTo>
                      <a:pt x="11546" y="10800"/>
                    </a:lnTo>
                    <a:lnTo>
                      <a:pt x="11546" y="10560"/>
                    </a:lnTo>
                    <a:lnTo>
                      <a:pt x="11939" y="10560"/>
                    </a:lnTo>
                    <a:lnTo>
                      <a:pt x="11939" y="10400"/>
                    </a:lnTo>
                    <a:lnTo>
                      <a:pt x="12096" y="10400"/>
                    </a:lnTo>
                    <a:lnTo>
                      <a:pt x="12096" y="10240"/>
                    </a:lnTo>
                    <a:lnTo>
                      <a:pt x="12332" y="10240"/>
                    </a:lnTo>
                    <a:lnTo>
                      <a:pt x="12332" y="9840"/>
                    </a:lnTo>
                    <a:lnTo>
                      <a:pt x="12489" y="9840"/>
                    </a:lnTo>
                    <a:lnTo>
                      <a:pt x="12489" y="8480"/>
                    </a:lnTo>
                    <a:lnTo>
                      <a:pt x="12881" y="8480"/>
                    </a:lnTo>
                    <a:lnTo>
                      <a:pt x="12881" y="8320"/>
                    </a:lnTo>
                    <a:lnTo>
                      <a:pt x="13196" y="8320"/>
                    </a:lnTo>
                    <a:lnTo>
                      <a:pt x="13196" y="8080"/>
                    </a:lnTo>
                    <a:lnTo>
                      <a:pt x="13588" y="8080"/>
                    </a:lnTo>
                    <a:lnTo>
                      <a:pt x="13588" y="8480"/>
                    </a:lnTo>
                    <a:lnTo>
                      <a:pt x="13431" y="8480"/>
                    </a:lnTo>
                    <a:lnTo>
                      <a:pt x="13431" y="8720"/>
                    </a:lnTo>
                    <a:lnTo>
                      <a:pt x="13196" y="8720"/>
                    </a:lnTo>
                    <a:lnTo>
                      <a:pt x="13196" y="8880"/>
                    </a:lnTo>
                    <a:lnTo>
                      <a:pt x="13039" y="8880"/>
                    </a:lnTo>
                    <a:lnTo>
                      <a:pt x="13039" y="9600"/>
                    </a:lnTo>
                    <a:lnTo>
                      <a:pt x="13588" y="9600"/>
                    </a:lnTo>
                    <a:lnTo>
                      <a:pt x="13588" y="9440"/>
                    </a:lnTo>
                    <a:lnTo>
                      <a:pt x="13824" y="9440"/>
                    </a:lnTo>
                    <a:lnTo>
                      <a:pt x="13824" y="9280"/>
                    </a:lnTo>
                    <a:lnTo>
                      <a:pt x="14374" y="9280"/>
                    </a:lnTo>
                    <a:lnTo>
                      <a:pt x="14374" y="9040"/>
                    </a:lnTo>
                    <a:lnTo>
                      <a:pt x="14688" y="9040"/>
                    </a:lnTo>
                    <a:lnTo>
                      <a:pt x="14688" y="8880"/>
                    </a:lnTo>
                    <a:lnTo>
                      <a:pt x="15238" y="8880"/>
                    </a:lnTo>
                    <a:lnTo>
                      <a:pt x="15238" y="8720"/>
                    </a:lnTo>
                    <a:lnTo>
                      <a:pt x="15473" y="8720"/>
                    </a:lnTo>
                    <a:lnTo>
                      <a:pt x="15473" y="8480"/>
                    </a:lnTo>
                    <a:lnTo>
                      <a:pt x="15631" y="8480"/>
                    </a:lnTo>
                    <a:lnTo>
                      <a:pt x="15631" y="8080"/>
                    </a:lnTo>
                    <a:lnTo>
                      <a:pt x="16023" y="8080"/>
                    </a:lnTo>
                    <a:lnTo>
                      <a:pt x="16023" y="7520"/>
                    </a:lnTo>
                    <a:lnTo>
                      <a:pt x="16180" y="7520"/>
                    </a:lnTo>
                    <a:lnTo>
                      <a:pt x="16180" y="7360"/>
                    </a:lnTo>
                    <a:lnTo>
                      <a:pt x="16730" y="7360"/>
                    </a:lnTo>
                    <a:lnTo>
                      <a:pt x="16730" y="7200"/>
                    </a:lnTo>
                    <a:lnTo>
                      <a:pt x="16966" y="7200"/>
                    </a:lnTo>
                    <a:lnTo>
                      <a:pt x="16966" y="6960"/>
                    </a:lnTo>
                    <a:lnTo>
                      <a:pt x="17123" y="6960"/>
                    </a:lnTo>
                    <a:lnTo>
                      <a:pt x="17123" y="6240"/>
                    </a:lnTo>
                    <a:lnTo>
                      <a:pt x="17280" y="6240"/>
                    </a:lnTo>
                    <a:lnTo>
                      <a:pt x="17280" y="5680"/>
                    </a:lnTo>
                    <a:lnTo>
                      <a:pt x="17673" y="5680"/>
                    </a:lnTo>
                    <a:lnTo>
                      <a:pt x="17673" y="4880"/>
                    </a:lnTo>
                    <a:lnTo>
                      <a:pt x="17908" y="4880"/>
                    </a:lnTo>
                    <a:lnTo>
                      <a:pt x="17908" y="4480"/>
                    </a:lnTo>
                    <a:lnTo>
                      <a:pt x="18065" y="4480"/>
                    </a:lnTo>
                    <a:lnTo>
                      <a:pt x="18065" y="3360"/>
                    </a:lnTo>
                    <a:lnTo>
                      <a:pt x="17908" y="3360"/>
                    </a:lnTo>
                    <a:lnTo>
                      <a:pt x="17908" y="3600"/>
                    </a:lnTo>
                    <a:lnTo>
                      <a:pt x="17516" y="3600"/>
                    </a:lnTo>
                    <a:lnTo>
                      <a:pt x="17516" y="3200"/>
                    </a:lnTo>
                    <a:lnTo>
                      <a:pt x="17908" y="3200"/>
                    </a:lnTo>
                    <a:lnTo>
                      <a:pt x="17908" y="2960"/>
                    </a:lnTo>
                    <a:lnTo>
                      <a:pt x="18065" y="2960"/>
                    </a:lnTo>
                    <a:lnTo>
                      <a:pt x="18065" y="2400"/>
                    </a:lnTo>
                    <a:lnTo>
                      <a:pt x="17908" y="2400"/>
                    </a:lnTo>
                    <a:lnTo>
                      <a:pt x="17908" y="2080"/>
                    </a:lnTo>
                    <a:lnTo>
                      <a:pt x="17673" y="2080"/>
                    </a:lnTo>
                    <a:lnTo>
                      <a:pt x="17673" y="1840"/>
                    </a:lnTo>
                    <a:lnTo>
                      <a:pt x="17908" y="1840"/>
                    </a:lnTo>
                    <a:lnTo>
                      <a:pt x="17908" y="1680"/>
                    </a:lnTo>
                    <a:lnTo>
                      <a:pt x="18458" y="1680"/>
                    </a:lnTo>
                    <a:lnTo>
                      <a:pt x="18458" y="1280"/>
                    </a:lnTo>
                    <a:lnTo>
                      <a:pt x="18615" y="1280"/>
                    </a:lnTo>
                    <a:lnTo>
                      <a:pt x="18615" y="880"/>
                    </a:lnTo>
                    <a:lnTo>
                      <a:pt x="18458" y="880"/>
                    </a:lnTo>
                    <a:lnTo>
                      <a:pt x="18615" y="880"/>
                    </a:lnTo>
                    <a:lnTo>
                      <a:pt x="18615" y="720"/>
                    </a:lnTo>
                    <a:lnTo>
                      <a:pt x="19165" y="720"/>
                    </a:lnTo>
                    <a:lnTo>
                      <a:pt x="19165" y="1520"/>
                    </a:lnTo>
                    <a:lnTo>
                      <a:pt x="19401" y="1520"/>
                    </a:lnTo>
                    <a:lnTo>
                      <a:pt x="19401" y="1120"/>
                    </a:lnTo>
                    <a:lnTo>
                      <a:pt x="19715" y="1120"/>
                    </a:lnTo>
                    <a:lnTo>
                      <a:pt x="19715" y="1280"/>
                    </a:lnTo>
                    <a:lnTo>
                      <a:pt x="20108" y="1280"/>
                    </a:lnTo>
                    <a:lnTo>
                      <a:pt x="20108" y="720"/>
                    </a:lnTo>
                    <a:lnTo>
                      <a:pt x="19951" y="720"/>
                    </a:lnTo>
                    <a:lnTo>
                      <a:pt x="19951" y="880"/>
                    </a:lnTo>
                    <a:lnTo>
                      <a:pt x="19401" y="880"/>
                    </a:lnTo>
                    <a:lnTo>
                      <a:pt x="19401" y="160"/>
                    </a:lnTo>
                    <a:lnTo>
                      <a:pt x="19558" y="160"/>
                    </a:lnTo>
                    <a:lnTo>
                      <a:pt x="19558" y="0"/>
                    </a:lnTo>
                    <a:lnTo>
                      <a:pt x="19715" y="0"/>
                    </a:lnTo>
                    <a:lnTo>
                      <a:pt x="19715" y="160"/>
                    </a:lnTo>
                    <a:lnTo>
                      <a:pt x="19951" y="160"/>
                    </a:lnTo>
                    <a:lnTo>
                      <a:pt x="19951" y="320"/>
                    </a:lnTo>
                    <a:lnTo>
                      <a:pt x="20500" y="320"/>
                    </a:lnTo>
                    <a:lnTo>
                      <a:pt x="20500" y="160"/>
                    </a:lnTo>
                    <a:lnTo>
                      <a:pt x="20657" y="160"/>
                    </a:lnTo>
                    <a:lnTo>
                      <a:pt x="20657" y="320"/>
                    </a:lnTo>
                    <a:lnTo>
                      <a:pt x="20500" y="320"/>
                    </a:lnTo>
                    <a:lnTo>
                      <a:pt x="20500" y="1840"/>
                    </a:lnTo>
                    <a:lnTo>
                      <a:pt x="20657" y="1840"/>
                    </a:lnTo>
                    <a:lnTo>
                      <a:pt x="20657" y="2080"/>
                    </a:lnTo>
                    <a:lnTo>
                      <a:pt x="20815" y="2080"/>
                    </a:lnTo>
                    <a:lnTo>
                      <a:pt x="20815" y="2240"/>
                    </a:lnTo>
                    <a:lnTo>
                      <a:pt x="21050" y="2240"/>
                    </a:lnTo>
                    <a:lnTo>
                      <a:pt x="21050" y="2640"/>
                    </a:lnTo>
                    <a:lnTo>
                      <a:pt x="21207" y="2640"/>
                    </a:lnTo>
                    <a:lnTo>
                      <a:pt x="21207" y="3200"/>
                    </a:lnTo>
                    <a:lnTo>
                      <a:pt x="21443" y="3200"/>
                    </a:lnTo>
                    <a:lnTo>
                      <a:pt x="21443" y="4160"/>
                    </a:lnTo>
                    <a:lnTo>
                      <a:pt x="21600" y="4160"/>
                    </a:lnTo>
                    <a:lnTo>
                      <a:pt x="21600" y="4320"/>
                    </a:lnTo>
                    <a:lnTo>
                      <a:pt x="21443" y="4320"/>
                    </a:lnTo>
                    <a:lnTo>
                      <a:pt x="21443" y="4880"/>
                    </a:lnTo>
                    <a:lnTo>
                      <a:pt x="21207" y="4880"/>
                    </a:lnTo>
                    <a:lnTo>
                      <a:pt x="21443" y="4880"/>
                    </a:lnTo>
                    <a:lnTo>
                      <a:pt x="21443" y="5120"/>
                    </a:lnTo>
                    <a:lnTo>
                      <a:pt x="21207" y="5120"/>
                    </a:lnTo>
                    <a:lnTo>
                      <a:pt x="21207" y="5280"/>
                    </a:lnTo>
                    <a:lnTo>
                      <a:pt x="21050" y="5280"/>
                    </a:lnTo>
                    <a:lnTo>
                      <a:pt x="21050" y="5440"/>
                    </a:lnTo>
                    <a:lnTo>
                      <a:pt x="20815" y="5440"/>
                    </a:lnTo>
                    <a:lnTo>
                      <a:pt x="20815" y="5680"/>
                    </a:lnTo>
                    <a:lnTo>
                      <a:pt x="20657" y="5680"/>
                    </a:lnTo>
                    <a:lnTo>
                      <a:pt x="20657" y="6640"/>
                    </a:lnTo>
                    <a:lnTo>
                      <a:pt x="20815" y="6640"/>
                    </a:lnTo>
                    <a:lnTo>
                      <a:pt x="20815" y="6800"/>
                    </a:lnTo>
                    <a:lnTo>
                      <a:pt x="20265" y="6800"/>
                    </a:lnTo>
                    <a:lnTo>
                      <a:pt x="20265" y="6400"/>
                    </a:lnTo>
                    <a:lnTo>
                      <a:pt x="20108" y="6400"/>
                    </a:lnTo>
                    <a:lnTo>
                      <a:pt x="20108" y="6640"/>
                    </a:lnTo>
                    <a:lnTo>
                      <a:pt x="19951" y="6640"/>
                    </a:lnTo>
                    <a:lnTo>
                      <a:pt x="19951" y="6800"/>
                    </a:lnTo>
                    <a:lnTo>
                      <a:pt x="19715" y="6800"/>
                    </a:lnTo>
                    <a:lnTo>
                      <a:pt x="19715" y="8320"/>
                    </a:lnTo>
                    <a:lnTo>
                      <a:pt x="19951" y="8320"/>
                    </a:lnTo>
                    <a:lnTo>
                      <a:pt x="19715" y="8320"/>
                    </a:lnTo>
                    <a:lnTo>
                      <a:pt x="19715" y="9440"/>
                    </a:lnTo>
                    <a:lnTo>
                      <a:pt x="19558" y="9440"/>
                    </a:lnTo>
                    <a:lnTo>
                      <a:pt x="19558" y="9600"/>
                    </a:lnTo>
                    <a:lnTo>
                      <a:pt x="19401" y="9600"/>
                    </a:lnTo>
                    <a:lnTo>
                      <a:pt x="19401" y="10000"/>
                    </a:lnTo>
                    <a:lnTo>
                      <a:pt x="19165" y="10000"/>
                    </a:lnTo>
                    <a:lnTo>
                      <a:pt x="19165" y="10800"/>
                    </a:lnTo>
                    <a:lnTo>
                      <a:pt x="19008" y="10800"/>
                    </a:lnTo>
                    <a:lnTo>
                      <a:pt x="19008" y="10960"/>
                    </a:lnTo>
                    <a:lnTo>
                      <a:pt x="19165" y="10960"/>
                    </a:lnTo>
                    <a:lnTo>
                      <a:pt x="19165" y="11360"/>
                    </a:lnTo>
                    <a:lnTo>
                      <a:pt x="19401" y="11360"/>
                    </a:lnTo>
                    <a:lnTo>
                      <a:pt x="19401" y="11760"/>
                    </a:lnTo>
                    <a:lnTo>
                      <a:pt x="19558" y="11760"/>
                    </a:lnTo>
                    <a:lnTo>
                      <a:pt x="19558" y="12080"/>
                    </a:lnTo>
                    <a:lnTo>
                      <a:pt x="19008" y="12080"/>
                    </a:lnTo>
                    <a:lnTo>
                      <a:pt x="19008" y="12320"/>
                    </a:lnTo>
                    <a:lnTo>
                      <a:pt x="18772" y="12320"/>
                    </a:lnTo>
                    <a:lnTo>
                      <a:pt x="18772" y="13040"/>
                    </a:lnTo>
                    <a:lnTo>
                      <a:pt x="18458" y="13040"/>
                    </a:lnTo>
                    <a:lnTo>
                      <a:pt x="18458" y="13200"/>
                    </a:lnTo>
                    <a:lnTo>
                      <a:pt x="18065" y="13200"/>
                    </a:lnTo>
                    <a:lnTo>
                      <a:pt x="18065" y="13600"/>
                    </a:lnTo>
                    <a:lnTo>
                      <a:pt x="17673" y="13600"/>
                    </a:lnTo>
                    <a:lnTo>
                      <a:pt x="17673" y="12880"/>
                    </a:lnTo>
                    <a:lnTo>
                      <a:pt x="17516" y="12880"/>
                    </a:lnTo>
                    <a:lnTo>
                      <a:pt x="17516" y="13040"/>
                    </a:lnTo>
                    <a:lnTo>
                      <a:pt x="17280" y="13040"/>
                    </a:lnTo>
                    <a:lnTo>
                      <a:pt x="17280" y="12880"/>
                    </a:lnTo>
                    <a:lnTo>
                      <a:pt x="16573" y="12880"/>
                    </a:lnTo>
                    <a:lnTo>
                      <a:pt x="16573" y="1344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1" name="Shape 278">
                <a:extLst>
                  <a:ext uri="{FF2B5EF4-FFF2-40B4-BE49-F238E27FC236}">
                    <a16:creationId xmlns:a16="http://schemas.microsoft.com/office/drawing/2014/main" id="{673A0B07-4DCA-4461-8D03-B2132360FF44}"/>
                  </a:ext>
                </a:extLst>
              </p:cNvPr>
              <p:cNvSpPr/>
              <p:nvPr/>
            </p:nvSpPr>
            <p:spPr>
              <a:xfrm>
                <a:off x="147973" y="1308409"/>
                <a:ext cx="76455" cy="115134"/>
              </a:xfrm>
              <a:custGeom>
                <a:avLst/>
                <a:gdLst/>
                <a:ahLst/>
                <a:cxnLst>
                  <a:cxn ang="0">
                    <a:pos x="wd2" y="hd2"/>
                  </a:cxn>
                  <a:cxn ang="5400000">
                    <a:pos x="wd2" y="hd2"/>
                  </a:cxn>
                  <a:cxn ang="10800000">
                    <a:pos x="wd2" y="hd2"/>
                  </a:cxn>
                  <a:cxn ang="16200000">
                    <a:pos x="wd2" y="hd2"/>
                  </a:cxn>
                </a:cxnLst>
                <a:rect l="0" t="0" r="r" b="b"/>
                <a:pathLst>
                  <a:path w="21600" h="21600" extrusionOk="0">
                    <a:moveTo>
                      <a:pt x="4413" y="3432"/>
                    </a:moveTo>
                    <a:lnTo>
                      <a:pt x="5110" y="3432"/>
                    </a:lnTo>
                    <a:lnTo>
                      <a:pt x="5110" y="4239"/>
                    </a:lnTo>
                    <a:lnTo>
                      <a:pt x="6735" y="4239"/>
                    </a:lnTo>
                    <a:lnTo>
                      <a:pt x="6735" y="5249"/>
                    </a:lnTo>
                    <a:lnTo>
                      <a:pt x="9987" y="5249"/>
                    </a:lnTo>
                    <a:lnTo>
                      <a:pt x="9987" y="4845"/>
                    </a:lnTo>
                    <a:lnTo>
                      <a:pt x="10452" y="4845"/>
                    </a:lnTo>
                    <a:lnTo>
                      <a:pt x="10452" y="4239"/>
                    </a:lnTo>
                    <a:lnTo>
                      <a:pt x="11613" y="4239"/>
                    </a:lnTo>
                    <a:lnTo>
                      <a:pt x="11613" y="3836"/>
                    </a:lnTo>
                    <a:lnTo>
                      <a:pt x="12774" y="3836"/>
                    </a:lnTo>
                    <a:lnTo>
                      <a:pt x="12774" y="3432"/>
                    </a:lnTo>
                    <a:lnTo>
                      <a:pt x="13239" y="3432"/>
                    </a:lnTo>
                    <a:lnTo>
                      <a:pt x="13239" y="2826"/>
                    </a:lnTo>
                    <a:lnTo>
                      <a:pt x="14400" y="2826"/>
                    </a:lnTo>
                    <a:lnTo>
                      <a:pt x="14400" y="2422"/>
                    </a:lnTo>
                    <a:lnTo>
                      <a:pt x="15561" y="2422"/>
                    </a:lnTo>
                    <a:lnTo>
                      <a:pt x="15561" y="2019"/>
                    </a:lnTo>
                    <a:lnTo>
                      <a:pt x="16026" y="2019"/>
                    </a:lnTo>
                    <a:lnTo>
                      <a:pt x="16026" y="1413"/>
                    </a:lnTo>
                    <a:lnTo>
                      <a:pt x="17187" y="1413"/>
                    </a:lnTo>
                    <a:lnTo>
                      <a:pt x="17187" y="1009"/>
                    </a:lnTo>
                    <a:lnTo>
                      <a:pt x="17652" y="1009"/>
                    </a:lnTo>
                    <a:lnTo>
                      <a:pt x="17652" y="404"/>
                    </a:lnTo>
                    <a:lnTo>
                      <a:pt x="18813" y="404"/>
                    </a:lnTo>
                    <a:lnTo>
                      <a:pt x="18813" y="0"/>
                    </a:lnTo>
                    <a:lnTo>
                      <a:pt x="19277" y="0"/>
                    </a:lnTo>
                    <a:lnTo>
                      <a:pt x="19277" y="1009"/>
                    </a:lnTo>
                    <a:lnTo>
                      <a:pt x="19742" y="1009"/>
                    </a:lnTo>
                    <a:lnTo>
                      <a:pt x="19742" y="2422"/>
                    </a:lnTo>
                    <a:lnTo>
                      <a:pt x="20439" y="2422"/>
                    </a:lnTo>
                    <a:lnTo>
                      <a:pt x="20439" y="3836"/>
                    </a:lnTo>
                    <a:lnTo>
                      <a:pt x="20903" y="3836"/>
                    </a:lnTo>
                    <a:lnTo>
                      <a:pt x="20903" y="4845"/>
                    </a:lnTo>
                    <a:lnTo>
                      <a:pt x="21600" y="4845"/>
                    </a:lnTo>
                    <a:lnTo>
                      <a:pt x="21600" y="6258"/>
                    </a:lnTo>
                    <a:lnTo>
                      <a:pt x="20903" y="6258"/>
                    </a:lnTo>
                    <a:lnTo>
                      <a:pt x="20903" y="6662"/>
                    </a:lnTo>
                    <a:lnTo>
                      <a:pt x="20439" y="6662"/>
                    </a:lnTo>
                    <a:lnTo>
                      <a:pt x="20439" y="7267"/>
                    </a:lnTo>
                    <a:lnTo>
                      <a:pt x="18813" y="7267"/>
                    </a:lnTo>
                    <a:lnTo>
                      <a:pt x="18813" y="7671"/>
                    </a:lnTo>
                    <a:lnTo>
                      <a:pt x="17187" y="7671"/>
                    </a:lnTo>
                    <a:lnTo>
                      <a:pt x="17187" y="8075"/>
                    </a:lnTo>
                    <a:lnTo>
                      <a:pt x="14865" y="8075"/>
                    </a:lnTo>
                    <a:lnTo>
                      <a:pt x="14865" y="8680"/>
                    </a:lnTo>
                    <a:lnTo>
                      <a:pt x="13239" y="8680"/>
                    </a:lnTo>
                    <a:lnTo>
                      <a:pt x="13239" y="9084"/>
                    </a:lnTo>
                    <a:lnTo>
                      <a:pt x="11613" y="9084"/>
                    </a:lnTo>
                    <a:lnTo>
                      <a:pt x="11613" y="9690"/>
                    </a:lnTo>
                    <a:lnTo>
                      <a:pt x="9987" y="9690"/>
                    </a:lnTo>
                    <a:lnTo>
                      <a:pt x="9987" y="10093"/>
                    </a:lnTo>
                    <a:lnTo>
                      <a:pt x="10452" y="10093"/>
                    </a:lnTo>
                    <a:lnTo>
                      <a:pt x="10452" y="10497"/>
                    </a:lnTo>
                    <a:lnTo>
                      <a:pt x="11148" y="10497"/>
                    </a:lnTo>
                    <a:lnTo>
                      <a:pt x="11148" y="11103"/>
                    </a:lnTo>
                    <a:lnTo>
                      <a:pt x="11613" y="11103"/>
                    </a:lnTo>
                    <a:lnTo>
                      <a:pt x="11613" y="11507"/>
                    </a:lnTo>
                    <a:lnTo>
                      <a:pt x="12077" y="11507"/>
                    </a:lnTo>
                    <a:lnTo>
                      <a:pt x="12077" y="12516"/>
                    </a:lnTo>
                    <a:lnTo>
                      <a:pt x="12774" y="12516"/>
                    </a:lnTo>
                    <a:lnTo>
                      <a:pt x="12774" y="12920"/>
                    </a:lnTo>
                    <a:lnTo>
                      <a:pt x="13239" y="12920"/>
                    </a:lnTo>
                    <a:lnTo>
                      <a:pt x="13239" y="13323"/>
                    </a:lnTo>
                    <a:lnTo>
                      <a:pt x="13703" y="13323"/>
                    </a:lnTo>
                    <a:lnTo>
                      <a:pt x="13703" y="13929"/>
                    </a:lnTo>
                    <a:lnTo>
                      <a:pt x="14400" y="13929"/>
                    </a:lnTo>
                    <a:lnTo>
                      <a:pt x="14400" y="14333"/>
                    </a:lnTo>
                    <a:lnTo>
                      <a:pt x="14865" y="14333"/>
                    </a:lnTo>
                    <a:lnTo>
                      <a:pt x="14865" y="14938"/>
                    </a:lnTo>
                    <a:lnTo>
                      <a:pt x="14400" y="14938"/>
                    </a:lnTo>
                    <a:lnTo>
                      <a:pt x="14400" y="15342"/>
                    </a:lnTo>
                    <a:lnTo>
                      <a:pt x="13703" y="15342"/>
                    </a:lnTo>
                    <a:lnTo>
                      <a:pt x="13703" y="15746"/>
                    </a:lnTo>
                    <a:lnTo>
                      <a:pt x="13239" y="15746"/>
                    </a:lnTo>
                    <a:lnTo>
                      <a:pt x="13239" y="16351"/>
                    </a:lnTo>
                    <a:lnTo>
                      <a:pt x="12774" y="16351"/>
                    </a:lnTo>
                    <a:lnTo>
                      <a:pt x="12774" y="17159"/>
                    </a:lnTo>
                    <a:lnTo>
                      <a:pt x="12077" y="17159"/>
                    </a:lnTo>
                    <a:lnTo>
                      <a:pt x="12077" y="17764"/>
                    </a:lnTo>
                    <a:lnTo>
                      <a:pt x="9523" y="17764"/>
                    </a:lnTo>
                    <a:lnTo>
                      <a:pt x="9523" y="18168"/>
                    </a:lnTo>
                    <a:lnTo>
                      <a:pt x="8361" y="18168"/>
                    </a:lnTo>
                    <a:lnTo>
                      <a:pt x="8361" y="19178"/>
                    </a:lnTo>
                    <a:lnTo>
                      <a:pt x="7665" y="19178"/>
                    </a:lnTo>
                    <a:lnTo>
                      <a:pt x="7665" y="20187"/>
                    </a:lnTo>
                    <a:lnTo>
                      <a:pt x="6735" y="20187"/>
                    </a:lnTo>
                    <a:lnTo>
                      <a:pt x="6735" y="20591"/>
                    </a:lnTo>
                    <a:lnTo>
                      <a:pt x="6039" y="20591"/>
                    </a:lnTo>
                    <a:lnTo>
                      <a:pt x="6039" y="20994"/>
                    </a:lnTo>
                    <a:lnTo>
                      <a:pt x="5574" y="20994"/>
                    </a:lnTo>
                    <a:lnTo>
                      <a:pt x="5574" y="21600"/>
                    </a:lnTo>
                    <a:lnTo>
                      <a:pt x="3948" y="21600"/>
                    </a:lnTo>
                    <a:lnTo>
                      <a:pt x="3948" y="20994"/>
                    </a:lnTo>
                    <a:lnTo>
                      <a:pt x="1161" y="20994"/>
                    </a:lnTo>
                    <a:lnTo>
                      <a:pt x="1161" y="20591"/>
                    </a:lnTo>
                    <a:lnTo>
                      <a:pt x="0" y="20591"/>
                    </a:lnTo>
                    <a:lnTo>
                      <a:pt x="0" y="18168"/>
                    </a:lnTo>
                    <a:lnTo>
                      <a:pt x="697" y="18168"/>
                    </a:lnTo>
                    <a:lnTo>
                      <a:pt x="697" y="15746"/>
                    </a:lnTo>
                    <a:lnTo>
                      <a:pt x="1161" y="15746"/>
                    </a:lnTo>
                    <a:lnTo>
                      <a:pt x="1161" y="15342"/>
                    </a:lnTo>
                    <a:lnTo>
                      <a:pt x="697" y="15342"/>
                    </a:lnTo>
                    <a:lnTo>
                      <a:pt x="697" y="14938"/>
                    </a:lnTo>
                    <a:lnTo>
                      <a:pt x="1161" y="14938"/>
                    </a:lnTo>
                    <a:lnTo>
                      <a:pt x="1161" y="13929"/>
                    </a:lnTo>
                    <a:lnTo>
                      <a:pt x="1626" y="13929"/>
                    </a:lnTo>
                    <a:lnTo>
                      <a:pt x="1626" y="12516"/>
                    </a:lnTo>
                    <a:lnTo>
                      <a:pt x="2323" y="12516"/>
                    </a:lnTo>
                    <a:lnTo>
                      <a:pt x="2323" y="8075"/>
                    </a:lnTo>
                    <a:lnTo>
                      <a:pt x="2787" y="8075"/>
                    </a:lnTo>
                    <a:lnTo>
                      <a:pt x="2787" y="3836"/>
                    </a:lnTo>
                    <a:lnTo>
                      <a:pt x="3252" y="3836"/>
                    </a:lnTo>
                    <a:lnTo>
                      <a:pt x="3252" y="3432"/>
                    </a:lnTo>
                    <a:lnTo>
                      <a:pt x="4413" y="343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2" name="Shape 279">
                <a:extLst>
                  <a:ext uri="{FF2B5EF4-FFF2-40B4-BE49-F238E27FC236}">
                    <a16:creationId xmlns:a16="http://schemas.microsoft.com/office/drawing/2014/main" id="{2D988632-7C0F-4FAA-ADFD-C244858AF82C}"/>
                  </a:ext>
                </a:extLst>
              </p:cNvPr>
              <p:cNvSpPr/>
              <p:nvPr/>
            </p:nvSpPr>
            <p:spPr>
              <a:xfrm>
                <a:off x="147973" y="1308409"/>
                <a:ext cx="76455" cy="115134"/>
              </a:xfrm>
              <a:custGeom>
                <a:avLst/>
                <a:gdLst/>
                <a:ahLst/>
                <a:cxnLst>
                  <a:cxn ang="0">
                    <a:pos x="wd2" y="hd2"/>
                  </a:cxn>
                  <a:cxn ang="5400000">
                    <a:pos x="wd2" y="hd2"/>
                  </a:cxn>
                  <a:cxn ang="10800000">
                    <a:pos x="wd2" y="hd2"/>
                  </a:cxn>
                  <a:cxn ang="16200000">
                    <a:pos x="wd2" y="hd2"/>
                  </a:cxn>
                </a:cxnLst>
                <a:rect l="0" t="0" r="r" b="b"/>
                <a:pathLst>
                  <a:path w="21600" h="21600" extrusionOk="0">
                    <a:moveTo>
                      <a:pt x="4413" y="3432"/>
                    </a:moveTo>
                    <a:lnTo>
                      <a:pt x="5110" y="3432"/>
                    </a:lnTo>
                    <a:lnTo>
                      <a:pt x="5110" y="4239"/>
                    </a:lnTo>
                    <a:lnTo>
                      <a:pt x="6735" y="4239"/>
                    </a:lnTo>
                    <a:lnTo>
                      <a:pt x="6735" y="5249"/>
                    </a:lnTo>
                    <a:lnTo>
                      <a:pt x="9987" y="5249"/>
                    </a:lnTo>
                    <a:lnTo>
                      <a:pt x="9987" y="4845"/>
                    </a:lnTo>
                    <a:lnTo>
                      <a:pt x="10452" y="4845"/>
                    </a:lnTo>
                    <a:lnTo>
                      <a:pt x="10452" y="4239"/>
                    </a:lnTo>
                    <a:lnTo>
                      <a:pt x="11613" y="4239"/>
                    </a:lnTo>
                    <a:lnTo>
                      <a:pt x="11613" y="3836"/>
                    </a:lnTo>
                    <a:lnTo>
                      <a:pt x="12774" y="3836"/>
                    </a:lnTo>
                    <a:lnTo>
                      <a:pt x="12774" y="3432"/>
                    </a:lnTo>
                    <a:lnTo>
                      <a:pt x="13239" y="3432"/>
                    </a:lnTo>
                    <a:lnTo>
                      <a:pt x="13239" y="2826"/>
                    </a:lnTo>
                    <a:lnTo>
                      <a:pt x="14400" y="2826"/>
                    </a:lnTo>
                    <a:lnTo>
                      <a:pt x="14400" y="2422"/>
                    </a:lnTo>
                    <a:lnTo>
                      <a:pt x="15561" y="2422"/>
                    </a:lnTo>
                    <a:lnTo>
                      <a:pt x="15561" y="2019"/>
                    </a:lnTo>
                    <a:lnTo>
                      <a:pt x="16026" y="2019"/>
                    </a:lnTo>
                    <a:lnTo>
                      <a:pt x="16026" y="1413"/>
                    </a:lnTo>
                    <a:lnTo>
                      <a:pt x="17187" y="1413"/>
                    </a:lnTo>
                    <a:lnTo>
                      <a:pt x="17187" y="1009"/>
                    </a:lnTo>
                    <a:lnTo>
                      <a:pt x="17652" y="1009"/>
                    </a:lnTo>
                    <a:lnTo>
                      <a:pt x="17652" y="404"/>
                    </a:lnTo>
                    <a:lnTo>
                      <a:pt x="18813" y="404"/>
                    </a:lnTo>
                    <a:lnTo>
                      <a:pt x="18813" y="0"/>
                    </a:lnTo>
                    <a:lnTo>
                      <a:pt x="19277" y="0"/>
                    </a:lnTo>
                    <a:lnTo>
                      <a:pt x="19277" y="1009"/>
                    </a:lnTo>
                    <a:lnTo>
                      <a:pt x="19742" y="1009"/>
                    </a:lnTo>
                    <a:lnTo>
                      <a:pt x="19742" y="2422"/>
                    </a:lnTo>
                    <a:lnTo>
                      <a:pt x="20439" y="2422"/>
                    </a:lnTo>
                    <a:lnTo>
                      <a:pt x="20439" y="3836"/>
                    </a:lnTo>
                    <a:lnTo>
                      <a:pt x="20903" y="3836"/>
                    </a:lnTo>
                    <a:lnTo>
                      <a:pt x="20903" y="4845"/>
                    </a:lnTo>
                    <a:lnTo>
                      <a:pt x="21600" y="4845"/>
                    </a:lnTo>
                    <a:lnTo>
                      <a:pt x="21600" y="6258"/>
                    </a:lnTo>
                    <a:lnTo>
                      <a:pt x="20903" y="6258"/>
                    </a:lnTo>
                    <a:lnTo>
                      <a:pt x="20903" y="6662"/>
                    </a:lnTo>
                    <a:lnTo>
                      <a:pt x="20439" y="6662"/>
                    </a:lnTo>
                    <a:lnTo>
                      <a:pt x="20439" y="7267"/>
                    </a:lnTo>
                    <a:lnTo>
                      <a:pt x="18813" y="7267"/>
                    </a:lnTo>
                    <a:lnTo>
                      <a:pt x="18813" y="7671"/>
                    </a:lnTo>
                    <a:lnTo>
                      <a:pt x="17187" y="7671"/>
                    </a:lnTo>
                    <a:lnTo>
                      <a:pt x="17187" y="8075"/>
                    </a:lnTo>
                    <a:lnTo>
                      <a:pt x="14865" y="8075"/>
                    </a:lnTo>
                    <a:lnTo>
                      <a:pt x="14865" y="8680"/>
                    </a:lnTo>
                    <a:lnTo>
                      <a:pt x="13239" y="8680"/>
                    </a:lnTo>
                    <a:lnTo>
                      <a:pt x="13239" y="9084"/>
                    </a:lnTo>
                    <a:lnTo>
                      <a:pt x="11613" y="9084"/>
                    </a:lnTo>
                    <a:lnTo>
                      <a:pt x="11613" y="9690"/>
                    </a:lnTo>
                    <a:lnTo>
                      <a:pt x="9987" y="9690"/>
                    </a:lnTo>
                    <a:lnTo>
                      <a:pt x="9987" y="10093"/>
                    </a:lnTo>
                    <a:lnTo>
                      <a:pt x="10452" y="10093"/>
                    </a:lnTo>
                    <a:lnTo>
                      <a:pt x="10452" y="10497"/>
                    </a:lnTo>
                    <a:lnTo>
                      <a:pt x="11148" y="10497"/>
                    </a:lnTo>
                    <a:lnTo>
                      <a:pt x="11148" y="11103"/>
                    </a:lnTo>
                    <a:lnTo>
                      <a:pt x="11613" y="11103"/>
                    </a:lnTo>
                    <a:lnTo>
                      <a:pt x="11613" y="11507"/>
                    </a:lnTo>
                    <a:lnTo>
                      <a:pt x="12077" y="11507"/>
                    </a:lnTo>
                    <a:lnTo>
                      <a:pt x="12077" y="12516"/>
                    </a:lnTo>
                    <a:lnTo>
                      <a:pt x="12774" y="12516"/>
                    </a:lnTo>
                    <a:lnTo>
                      <a:pt x="12774" y="12920"/>
                    </a:lnTo>
                    <a:lnTo>
                      <a:pt x="13239" y="12920"/>
                    </a:lnTo>
                    <a:lnTo>
                      <a:pt x="13239" y="13323"/>
                    </a:lnTo>
                    <a:lnTo>
                      <a:pt x="13703" y="13323"/>
                    </a:lnTo>
                    <a:lnTo>
                      <a:pt x="13703" y="13929"/>
                    </a:lnTo>
                    <a:lnTo>
                      <a:pt x="14400" y="13929"/>
                    </a:lnTo>
                    <a:lnTo>
                      <a:pt x="14400" y="14333"/>
                    </a:lnTo>
                    <a:lnTo>
                      <a:pt x="14865" y="14333"/>
                    </a:lnTo>
                    <a:lnTo>
                      <a:pt x="14865" y="14938"/>
                    </a:lnTo>
                    <a:lnTo>
                      <a:pt x="14400" y="14938"/>
                    </a:lnTo>
                    <a:lnTo>
                      <a:pt x="14400" y="15342"/>
                    </a:lnTo>
                    <a:lnTo>
                      <a:pt x="13703" y="15342"/>
                    </a:lnTo>
                    <a:lnTo>
                      <a:pt x="13703" y="15746"/>
                    </a:lnTo>
                    <a:lnTo>
                      <a:pt x="13239" y="15746"/>
                    </a:lnTo>
                    <a:lnTo>
                      <a:pt x="13239" y="16351"/>
                    </a:lnTo>
                    <a:lnTo>
                      <a:pt x="12774" y="16351"/>
                    </a:lnTo>
                    <a:lnTo>
                      <a:pt x="12774" y="17159"/>
                    </a:lnTo>
                    <a:lnTo>
                      <a:pt x="12077" y="17159"/>
                    </a:lnTo>
                    <a:lnTo>
                      <a:pt x="12077" y="17764"/>
                    </a:lnTo>
                    <a:lnTo>
                      <a:pt x="9523" y="17764"/>
                    </a:lnTo>
                    <a:lnTo>
                      <a:pt x="9523" y="18168"/>
                    </a:lnTo>
                    <a:lnTo>
                      <a:pt x="8361" y="18168"/>
                    </a:lnTo>
                    <a:lnTo>
                      <a:pt x="8361" y="19178"/>
                    </a:lnTo>
                    <a:lnTo>
                      <a:pt x="7665" y="19178"/>
                    </a:lnTo>
                    <a:lnTo>
                      <a:pt x="7665" y="20187"/>
                    </a:lnTo>
                    <a:lnTo>
                      <a:pt x="6735" y="20187"/>
                    </a:lnTo>
                    <a:lnTo>
                      <a:pt x="6735" y="20591"/>
                    </a:lnTo>
                    <a:lnTo>
                      <a:pt x="6039" y="20591"/>
                    </a:lnTo>
                    <a:lnTo>
                      <a:pt x="6039" y="20994"/>
                    </a:lnTo>
                    <a:lnTo>
                      <a:pt x="5574" y="20994"/>
                    </a:lnTo>
                    <a:lnTo>
                      <a:pt x="5574" y="21600"/>
                    </a:lnTo>
                    <a:lnTo>
                      <a:pt x="3948" y="21600"/>
                    </a:lnTo>
                    <a:lnTo>
                      <a:pt x="3948" y="20994"/>
                    </a:lnTo>
                    <a:lnTo>
                      <a:pt x="1161" y="20994"/>
                    </a:lnTo>
                    <a:lnTo>
                      <a:pt x="1161" y="20591"/>
                    </a:lnTo>
                    <a:lnTo>
                      <a:pt x="0" y="20591"/>
                    </a:lnTo>
                    <a:lnTo>
                      <a:pt x="0" y="18168"/>
                    </a:lnTo>
                    <a:lnTo>
                      <a:pt x="697" y="18168"/>
                    </a:lnTo>
                    <a:lnTo>
                      <a:pt x="697" y="15746"/>
                    </a:lnTo>
                    <a:lnTo>
                      <a:pt x="1161" y="15746"/>
                    </a:lnTo>
                    <a:lnTo>
                      <a:pt x="1161" y="15342"/>
                    </a:lnTo>
                    <a:lnTo>
                      <a:pt x="697" y="15342"/>
                    </a:lnTo>
                    <a:lnTo>
                      <a:pt x="697" y="14938"/>
                    </a:lnTo>
                    <a:lnTo>
                      <a:pt x="1161" y="14938"/>
                    </a:lnTo>
                    <a:lnTo>
                      <a:pt x="1161" y="13929"/>
                    </a:lnTo>
                    <a:lnTo>
                      <a:pt x="1626" y="13929"/>
                    </a:lnTo>
                    <a:lnTo>
                      <a:pt x="1626" y="12516"/>
                    </a:lnTo>
                    <a:lnTo>
                      <a:pt x="2323" y="12516"/>
                    </a:lnTo>
                    <a:lnTo>
                      <a:pt x="2323" y="8075"/>
                    </a:lnTo>
                    <a:lnTo>
                      <a:pt x="2787" y="8075"/>
                    </a:lnTo>
                    <a:lnTo>
                      <a:pt x="2787" y="3836"/>
                    </a:lnTo>
                    <a:lnTo>
                      <a:pt x="3252" y="3836"/>
                    </a:lnTo>
                    <a:lnTo>
                      <a:pt x="3252" y="3432"/>
                    </a:lnTo>
                    <a:lnTo>
                      <a:pt x="4413" y="343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3" name="Shape 280">
                <a:extLst>
                  <a:ext uri="{FF2B5EF4-FFF2-40B4-BE49-F238E27FC236}">
                    <a16:creationId xmlns:a16="http://schemas.microsoft.com/office/drawing/2014/main" id="{706B47B4-DE30-4ACC-9F3E-C61BA4438D4D}"/>
                  </a:ext>
                </a:extLst>
              </p:cNvPr>
              <p:cNvSpPr/>
              <p:nvPr/>
            </p:nvSpPr>
            <p:spPr>
              <a:xfrm>
                <a:off x="136464" y="1308409"/>
                <a:ext cx="27131" cy="107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672"/>
                    </a:lnTo>
                    <a:lnTo>
                      <a:pt x="18327" y="3672"/>
                    </a:lnTo>
                    <a:lnTo>
                      <a:pt x="18327" y="4104"/>
                    </a:lnTo>
                    <a:lnTo>
                      <a:pt x="17018" y="4104"/>
                    </a:lnTo>
                    <a:lnTo>
                      <a:pt x="17018" y="5184"/>
                    </a:lnTo>
                    <a:lnTo>
                      <a:pt x="15709" y="5184"/>
                    </a:lnTo>
                    <a:lnTo>
                      <a:pt x="15709" y="4536"/>
                    </a:lnTo>
                    <a:lnTo>
                      <a:pt x="11127" y="4536"/>
                    </a:lnTo>
                    <a:lnTo>
                      <a:pt x="11127" y="5616"/>
                    </a:lnTo>
                    <a:lnTo>
                      <a:pt x="9164" y="5616"/>
                    </a:lnTo>
                    <a:lnTo>
                      <a:pt x="9164" y="8640"/>
                    </a:lnTo>
                    <a:lnTo>
                      <a:pt x="11127" y="8640"/>
                    </a:lnTo>
                    <a:lnTo>
                      <a:pt x="11127" y="9288"/>
                    </a:lnTo>
                    <a:lnTo>
                      <a:pt x="9164" y="9288"/>
                    </a:lnTo>
                    <a:lnTo>
                      <a:pt x="9164" y="10800"/>
                    </a:lnTo>
                    <a:lnTo>
                      <a:pt x="7855" y="10800"/>
                    </a:lnTo>
                    <a:lnTo>
                      <a:pt x="7855" y="11232"/>
                    </a:lnTo>
                    <a:lnTo>
                      <a:pt x="9164" y="11232"/>
                    </a:lnTo>
                    <a:lnTo>
                      <a:pt x="9164" y="10800"/>
                    </a:lnTo>
                    <a:lnTo>
                      <a:pt x="11127" y="10800"/>
                    </a:lnTo>
                    <a:lnTo>
                      <a:pt x="11127" y="11232"/>
                    </a:lnTo>
                    <a:lnTo>
                      <a:pt x="11127" y="10800"/>
                    </a:lnTo>
                    <a:lnTo>
                      <a:pt x="13745" y="10800"/>
                    </a:lnTo>
                    <a:lnTo>
                      <a:pt x="13745" y="10368"/>
                    </a:lnTo>
                    <a:lnTo>
                      <a:pt x="15709" y="10368"/>
                    </a:lnTo>
                    <a:lnTo>
                      <a:pt x="15709" y="13392"/>
                    </a:lnTo>
                    <a:lnTo>
                      <a:pt x="13745" y="13392"/>
                    </a:lnTo>
                    <a:lnTo>
                      <a:pt x="13745" y="14904"/>
                    </a:lnTo>
                    <a:lnTo>
                      <a:pt x="12436" y="14904"/>
                    </a:lnTo>
                    <a:lnTo>
                      <a:pt x="12436" y="15984"/>
                    </a:lnTo>
                    <a:lnTo>
                      <a:pt x="11127" y="15984"/>
                    </a:lnTo>
                    <a:lnTo>
                      <a:pt x="11127" y="16416"/>
                    </a:lnTo>
                    <a:lnTo>
                      <a:pt x="12436" y="16416"/>
                    </a:lnTo>
                    <a:lnTo>
                      <a:pt x="12436" y="16848"/>
                    </a:lnTo>
                    <a:lnTo>
                      <a:pt x="11127" y="16848"/>
                    </a:lnTo>
                    <a:lnTo>
                      <a:pt x="11127" y="19440"/>
                    </a:lnTo>
                    <a:lnTo>
                      <a:pt x="9164" y="19440"/>
                    </a:lnTo>
                    <a:lnTo>
                      <a:pt x="9164" y="21600"/>
                    </a:lnTo>
                    <a:lnTo>
                      <a:pt x="7855" y="21600"/>
                    </a:lnTo>
                    <a:lnTo>
                      <a:pt x="7855" y="19440"/>
                    </a:lnTo>
                    <a:lnTo>
                      <a:pt x="6545" y="19440"/>
                    </a:lnTo>
                    <a:lnTo>
                      <a:pt x="6545" y="17928"/>
                    </a:lnTo>
                    <a:lnTo>
                      <a:pt x="4582" y="17928"/>
                    </a:lnTo>
                    <a:lnTo>
                      <a:pt x="4582" y="16416"/>
                    </a:lnTo>
                    <a:lnTo>
                      <a:pt x="3273" y="16416"/>
                    </a:lnTo>
                    <a:lnTo>
                      <a:pt x="3273" y="14904"/>
                    </a:lnTo>
                    <a:lnTo>
                      <a:pt x="1309" y="14904"/>
                    </a:lnTo>
                    <a:lnTo>
                      <a:pt x="1309" y="13392"/>
                    </a:lnTo>
                    <a:lnTo>
                      <a:pt x="0" y="13392"/>
                    </a:lnTo>
                    <a:lnTo>
                      <a:pt x="0" y="10800"/>
                    </a:lnTo>
                    <a:lnTo>
                      <a:pt x="1309" y="10800"/>
                    </a:lnTo>
                    <a:lnTo>
                      <a:pt x="1309" y="10368"/>
                    </a:lnTo>
                    <a:lnTo>
                      <a:pt x="3273" y="10368"/>
                    </a:lnTo>
                    <a:lnTo>
                      <a:pt x="3273" y="9720"/>
                    </a:lnTo>
                    <a:lnTo>
                      <a:pt x="1309" y="9720"/>
                    </a:lnTo>
                    <a:lnTo>
                      <a:pt x="1309" y="9288"/>
                    </a:lnTo>
                    <a:lnTo>
                      <a:pt x="3273" y="9288"/>
                    </a:lnTo>
                    <a:lnTo>
                      <a:pt x="3273" y="8640"/>
                    </a:lnTo>
                    <a:lnTo>
                      <a:pt x="4582" y="8640"/>
                    </a:lnTo>
                    <a:lnTo>
                      <a:pt x="4582" y="7128"/>
                    </a:lnTo>
                    <a:lnTo>
                      <a:pt x="6545" y="7128"/>
                    </a:lnTo>
                    <a:lnTo>
                      <a:pt x="6545" y="5184"/>
                    </a:lnTo>
                    <a:lnTo>
                      <a:pt x="7855" y="5184"/>
                    </a:lnTo>
                    <a:lnTo>
                      <a:pt x="7855" y="3024"/>
                    </a:lnTo>
                    <a:lnTo>
                      <a:pt x="9164" y="3024"/>
                    </a:lnTo>
                    <a:lnTo>
                      <a:pt x="9164" y="2592"/>
                    </a:lnTo>
                    <a:lnTo>
                      <a:pt x="9164" y="3024"/>
                    </a:lnTo>
                    <a:lnTo>
                      <a:pt x="9164" y="2160"/>
                    </a:lnTo>
                    <a:lnTo>
                      <a:pt x="11127" y="2160"/>
                    </a:lnTo>
                    <a:lnTo>
                      <a:pt x="11127" y="1512"/>
                    </a:lnTo>
                    <a:lnTo>
                      <a:pt x="13745" y="1512"/>
                    </a:lnTo>
                    <a:lnTo>
                      <a:pt x="13745" y="2160"/>
                    </a:lnTo>
                    <a:lnTo>
                      <a:pt x="15709" y="2160"/>
                    </a:lnTo>
                    <a:lnTo>
                      <a:pt x="15709" y="1512"/>
                    </a:lnTo>
                    <a:lnTo>
                      <a:pt x="17018" y="1512"/>
                    </a:lnTo>
                    <a:lnTo>
                      <a:pt x="17018" y="432"/>
                    </a:lnTo>
                    <a:lnTo>
                      <a:pt x="21600" y="432"/>
                    </a:lnTo>
                    <a:lnTo>
                      <a:pt x="216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4" name="Shape 281">
                <a:extLst>
                  <a:ext uri="{FF2B5EF4-FFF2-40B4-BE49-F238E27FC236}">
                    <a16:creationId xmlns:a16="http://schemas.microsoft.com/office/drawing/2014/main" id="{34909AC1-D7B5-4581-8A15-9DE3D946D94B}"/>
                  </a:ext>
                </a:extLst>
              </p:cNvPr>
              <p:cNvSpPr/>
              <p:nvPr/>
            </p:nvSpPr>
            <p:spPr>
              <a:xfrm>
                <a:off x="136464" y="1308409"/>
                <a:ext cx="27131" cy="107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672"/>
                    </a:lnTo>
                    <a:lnTo>
                      <a:pt x="18327" y="3672"/>
                    </a:lnTo>
                    <a:lnTo>
                      <a:pt x="18327" y="4104"/>
                    </a:lnTo>
                    <a:lnTo>
                      <a:pt x="17018" y="4104"/>
                    </a:lnTo>
                    <a:lnTo>
                      <a:pt x="17018" y="5184"/>
                    </a:lnTo>
                    <a:lnTo>
                      <a:pt x="15709" y="5184"/>
                    </a:lnTo>
                    <a:lnTo>
                      <a:pt x="15709" y="4536"/>
                    </a:lnTo>
                    <a:lnTo>
                      <a:pt x="11127" y="4536"/>
                    </a:lnTo>
                    <a:lnTo>
                      <a:pt x="11127" y="5616"/>
                    </a:lnTo>
                    <a:lnTo>
                      <a:pt x="9164" y="5616"/>
                    </a:lnTo>
                    <a:lnTo>
                      <a:pt x="9164" y="8640"/>
                    </a:lnTo>
                    <a:lnTo>
                      <a:pt x="11127" y="8640"/>
                    </a:lnTo>
                    <a:lnTo>
                      <a:pt x="11127" y="9288"/>
                    </a:lnTo>
                    <a:lnTo>
                      <a:pt x="9164" y="9288"/>
                    </a:lnTo>
                    <a:lnTo>
                      <a:pt x="9164" y="10800"/>
                    </a:lnTo>
                    <a:lnTo>
                      <a:pt x="7855" y="10800"/>
                    </a:lnTo>
                    <a:lnTo>
                      <a:pt x="7855" y="11232"/>
                    </a:lnTo>
                    <a:lnTo>
                      <a:pt x="9164" y="11232"/>
                    </a:lnTo>
                    <a:lnTo>
                      <a:pt x="9164" y="10800"/>
                    </a:lnTo>
                    <a:lnTo>
                      <a:pt x="11127" y="10800"/>
                    </a:lnTo>
                    <a:lnTo>
                      <a:pt x="11127" y="11232"/>
                    </a:lnTo>
                    <a:lnTo>
                      <a:pt x="11127" y="10800"/>
                    </a:lnTo>
                    <a:lnTo>
                      <a:pt x="13745" y="10800"/>
                    </a:lnTo>
                    <a:lnTo>
                      <a:pt x="13745" y="10368"/>
                    </a:lnTo>
                    <a:lnTo>
                      <a:pt x="15709" y="10368"/>
                    </a:lnTo>
                    <a:lnTo>
                      <a:pt x="15709" y="13392"/>
                    </a:lnTo>
                    <a:lnTo>
                      <a:pt x="13745" y="13392"/>
                    </a:lnTo>
                    <a:lnTo>
                      <a:pt x="13745" y="14904"/>
                    </a:lnTo>
                    <a:lnTo>
                      <a:pt x="12436" y="14904"/>
                    </a:lnTo>
                    <a:lnTo>
                      <a:pt x="12436" y="15984"/>
                    </a:lnTo>
                    <a:lnTo>
                      <a:pt x="11127" y="15984"/>
                    </a:lnTo>
                    <a:lnTo>
                      <a:pt x="11127" y="16416"/>
                    </a:lnTo>
                    <a:lnTo>
                      <a:pt x="12436" y="16416"/>
                    </a:lnTo>
                    <a:lnTo>
                      <a:pt x="12436" y="16848"/>
                    </a:lnTo>
                    <a:lnTo>
                      <a:pt x="11127" y="16848"/>
                    </a:lnTo>
                    <a:lnTo>
                      <a:pt x="11127" y="19440"/>
                    </a:lnTo>
                    <a:lnTo>
                      <a:pt x="9164" y="19440"/>
                    </a:lnTo>
                    <a:lnTo>
                      <a:pt x="9164" y="21600"/>
                    </a:lnTo>
                    <a:lnTo>
                      <a:pt x="7855" y="21600"/>
                    </a:lnTo>
                    <a:lnTo>
                      <a:pt x="7855" y="19440"/>
                    </a:lnTo>
                    <a:lnTo>
                      <a:pt x="6545" y="19440"/>
                    </a:lnTo>
                    <a:lnTo>
                      <a:pt x="6545" y="17928"/>
                    </a:lnTo>
                    <a:lnTo>
                      <a:pt x="4582" y="17928"/>
                    </a:lnTo>
                    <a:lnTo>
                      <a:pt x="4582" y="16416"/>
                    </a:lnTo>
                    <a:lnTo>
                      <a:pt x="3273" y="16416"/>
                    </a:lnTo>
                    <a:lnTo>
                      <a:pt x="3273" y="14904"/>
                    </a:lnTo>
                    <a:lnTo>
                      <a:pt x="1309" y="14904"/>
                    </a:lnTo>
                    <a:lnTo>
                      <a:pt x="1309" y="13392"/>
                    </a:lnTo>
                    <a:lnTo>
                      <a:pt x="0" y="13392"/>
                    </a:lnTo>
                    <a:lnTo>
                      <a:pt x="0" y="10800"/>
                    </a:lnTo>
                    <a:lnTo>
                      <a:pt x="1309" y="10800"/>
                    </a:lnTo>
                    <a:lnTo>
                      <a:pt x="1309" y="10368"/>
                    </a:lnTo>
                    <a:lnTo>
                      <a:pt x="3273" y="10368"/>
                    </a:lnTo>
                    <a:lnTo>
                      <a:pt x="3273" y="9720"/>
                    </a:lnTo>
                    <a:lnTo>
                      <a:pt x="1309" y="9720"/>
                    </a:lnTo>
                    <a:lnTo>
                      <a:pt x="1309" y="9288"/>
                    </a:lnTo>
                    <a:lnTo>
                      <a:pt x="3273" y="9288"/>
                    </a:lnTo>
                    <a:lnTo>
                      <a:pt x="3273" y="8640"/>
                    </a:lnTo>
                    <a:lnTo>
                      <a:pt x="4582" y="8640"/>
                    </a:lnTo>
                    <a:lnTo>
                      <a:pt x="4582" y="7128"/>
                    </a:lnTo>
                    <a:lnTo>
                      <a:pt x="6545" y="7128"/>
                    </a:lnTo>
                    <a:lnTo>
                      <a:pt x="6545" y="5184"/>
                    </a:lnTo>
                    <a:lnTo>
                      <a:pt x="7855" y="5184"/>
                    </a:lnTo>
                    <a:lnTo>
                      <a:pt x="7855" y="3024"/>
                    </a:lnTo>
                    <a:lnTo>
                      <a:pt x="9164" y="3024"/>
                    </a:lnTo>
                    <a:lnTo>
                      <a:pt x="9164" y="2592"/>
                    </a:lnTo>
                    <a:lnTo>
                      <a:pt x="9164" y="3024"/>
                    </a:lnTo>
                    <a:lnTo>
                      <a:pt x="9164" y="2160"/>
                    </a:lnTo>
                    <a:lnTo>
                      <a:pt x="11127" y="2160"/>
                    </a:lnTo>
                    <a:lnTo>
                      <a:pt x="11127" y="1512"/>
                    </a:lnTo>
                    <a:lnTo>
                      <a:pt x="13745" y="1512"/>
                    </a:lnTo>
                    <a:lnTo>
                      <a:pt x="13745" y="2160"/>
                    </a:lnTo>
                    <a:lnTo>
                      <a:pt x="15709" y="2160"/>
                    </a:lnTo>
                    <a:lnTo>
                      <a:pt x="15709" y="1512"/>
                    </a:lnTo>
                    <a:lnTo>
                      <a:pt x="17018" y="1512"/>
                    </a:lnTo>
                    <a:lnTo>
                      <a:pt x="17018" y="432"/>
                    </a:lnTo>
                    <a:lnTo>
                      <a:pt x="21600" y="432"/>
                    </a:lnTo>
                    <a:lnTo>
                      <a:pt x="216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5" name="Shape 282">
                <a:extLst>
                  <a:ext uri="{FF2B5EF4-FFF2-40B4-BE49-F238E27FC236}">
                    <a16:creationId xmlns:a16="http://schemas.microsoft.com/office/drawing/2014/main" id="{08C4B0DB-64C4-47DF-B813-F84E050D355E}"/>
                  </a:ext>
                </a:extLst>
              </p:cNvPr>
              <p:cNvSpPr/>
              <p:nvPr/>
            </p:nvSpPr>
            <p:spPr>
              <a:xfrm>
                <a:off x="216206" y="1198658"/>
                <a:ext cx="170994" cy="227036"/>
              </a:xfrm>
              <a:custGeom>
                <a:avLst/>
                <a:gdLst/>
                <a:ahLst/>
                <a:cxnLst>
                  <a:cxn ang="0">
                    <a:pos x="wd2" y="hd2"/>
                  </a:cxn>
                  <a:cxn ang="5400000">
                    <a:pos x="wd2" y="hd2"/>
                  </a:cxn>
                  <a:cxn ang="10800000">
                    <a:pos x="wd2" y="hd2"/>
                  </a:cxn>
                  <a:cxn ang="16200000">
                    <a:pos x="wd2" y="hd2"/>
                  </a:cxn>
                </a:cxnLst>
                <a:rect l="0" t="0" r="r" b="b"/>
                <a:pathLst>
                  <a:path w="21600" h="21600" extrusionOk="0">
                    <a:moveTo>
                      <a:pt x="13292" y="512"/>
                    </a:moveTo>
                    <a:lnTo>
                      <a:pt x="13292" y="1024"/>
                    </a:lnTo>
                    <a:lnTo>
                      <a:pt x="13500" y="1024"/>
                    </a:lnTo>
                    <a:lnTo>
                      <a:pt x="13500" y="1740"/>
                    </a:lnTo>
                    <a:lnTo>
                      <a:pt x="13812" y="1740"/>
                    </a:lnTo>
                    <a:lnTo>
                      <a:pt x="13812" y="2457"/>
                    </a:lnTo>
                    <a:lnTo>
                      <a:pt x="14227" y="2457"/>
                    </a:lnTo>
                    <a:lnTo>
                      <a:pt x="14227" y="2969"/>
                    </a:lnTo>
                    <a:lnTo>
                      <a:pt x="14538" y="2969"/>
                    </a:lnTo>
                    <a:lnTo>
                      <a:pt x="14538" y="3685"/>
                    </a:lnTo>
                    <a:lnTo>
                      <a:pt x="15265" y="3685"/>
                    </a:lnTo>
                    <a:lnTo>
                      <a:pt x="15265" y="4197"/>
                    </a:lnTo>
                    <a:lnTo>
                      <a:pt x="16719" y="4197"/>
                    </a:lnTo>
                    <a:lnTo>
                      <a:pt x="16719" y="4402"/>
                    </a:lnTo>
                    <a:lnTo>
                      <a:pt x="16200" y="4402"/>
                    </a:lnTo>
                    <a:lnTo>
                      <a:pt x="16200" y="4607"/>
                    </a:lnTo>
                    <a:lnTo>
                      <a:pt x="16200" y="4402"/>
                    </a:lnTo>
                    <a:lnTo>
                      <a:pt x="15992" y="4402"/>
                    </a:lnTo>
                    <a:lnTo>
                      <a:pt x="15992" y="5323"/>
                    </a:lnTo>
                    <a:lnTo>
                      <a:pt x="16200" y="5323"/>
                    </a:lnTo>
                    <a:lnTo>
                      <a:pt x="16200" y="5630"/>
                    </a:lnTo>
                    <a:lnTo>
                      <a:pt x="16512" y="5630"/>
                    </a:lnTo>
                    <a:lnTo>
                      <a:pt x="16512" y="5835"/>
                    </a:lnTo>
                    <a:lnTo>
                      <a:pt x="16200" y="5835"/>
                    </a:lnTo>
                    <a:lnTo>
                      <a:pt x="16200" y="6040"/>
                    </a:lnTo>
                    <a:lnTo>
                      <a:pt x="15785" y="6040"/>
                    </a:lnTo>
                    <a:lnTo>
                      <a:pt x="15785" y="6552"/>
                    </a:lnTo>
                    <a:lnTo>
                      <a:pt x="15265" y="6552"/>
                    </a:lnTo>
                    <a:lnTo>
                      <a:pt x="15265" y="7064"/>
                    </a:lnTo>
                    <a:lnTo>
                      <a:pt x="15473" y="7064"/>
                    </a:lnTo>
                    <a:lnTo>
                      <a:pt x="15473" y="7575"/>
                    </a:lnTo>
                    <a:lnTo>
                      <a:pt x="14954" y="7575"/>
                    </a:lnTo>
                    <a:lnTo>
                      <a:pt x="14954" y="7268"/>
                    </a:lnTo>
                    <a:lnTo>
                      <a:pt x="14954" y="7575"/>
                    </a:lnTo>
                    <a:lnTo>
                      <a:pt x="14746" y="7575"/>
                    </a:lnTo>
                    <a:lnTo>
                      <a:pt x="14746" y="7985"/>
                    </a:lnTo>
                    <a:lnTo>
                      <a:pt x="14954" y="7985"/>
                    </a:lnTo>
                    <a:lnTo>
                      <a:pt x="14954" y="8497"/>
                    </a:lnTo>
                    <a:lnTo>
                      <a:pt x="14746" y="8497"/>
                    </a:lnTo>
                    <a:lnTo>
                      <a:pt x="14746" y="8804"/>
                    </a:lnTo>
                    <a:lnTo>
                      <a:pt x="14538" y="8804"/>
                    </a:lnTo>
                    <a:lnTo>
                      <a:pt x="14538" y="9009"/>
                    </a:lnTo>
                    <a:lnTo>
                      <a:pt x="14954" y="9009"/>
                    </a:lnTo>
                    <a:lnTo>
                      <a:pt x="14954" y="9520"/>
                    </a:lnTo>
                    <a:lnTo>
                      <a:pt x="15265" y="9520"/>
                    </a:lnTo>
                    <a:lnTo>
                      <a:pt x="15265" y="9725"/>
                    </a:lnTo>
                    <a:lnTo>
                      <a:pt x="15785" y="9725"/>
                    </a:lnTo>
                    <a:lnTo>
                      <a:pt x="15785" y="10237"/>
                    </a:lnTo>
                    <a:lnTo>
                      <a:pt x="15992" y="10237"/>
                    </a:lnTo>
                    <a:lnTo>
                      <a:pt x="15992" y="10442"/>
                    </a:lnTo>
                    <a:lnTo>
                      <a:pt x="16200" y="10442"/>
                    </a:lnTo>
                    <a:lnTo>
                      <a:pt x="16200" y="10646"/>
                    </a:lnTo>
                    <a:lnTo>
                      <a:pt x="16512" y="10646"/>
                    </a:lnTo>
                    <a:lnTo>
                      <a:pt x="16512" y="10954"/>
                    </a:lnTo>
                    <a:lnTo>
                      <a:pt x="16200" y="10954"/>
                    </a:lnTo>
                    <a:lnTo>
                      <a:pt x="16200" y="11158"/>
                    </a:lnTo>
                    <a:lnTo>
                      <a:pt x="15992" y="11158"/>
                    </a:lnTo>
                    <a:lnTo>
                      <a:pt x="16200" y="11158"/>
                    </a:lnTo>
                    <a:lnTo>
                      <a:pt x="16200" y="11670"/>
                    </a:lnTo>
                    <a:lnTo>
                      <a:pt x="17238" y="11670"/>
                    </a:lnTo>
                    <a:lnTo>
                      <a:pt x="17238" y="11875"/>
                    </a:lnTo>
                    <a:lnTo>
                      <a:pt x="17446" y="11875"/>
                    </a:lnTo>
                    <a:lnTo>
                      <a:pt x="17446" y="12182"/>
                    </a:lnTo>
                    <a:lnTo>
                      <a:pt x="17758" y="12182"/>
                    </a:lnTo>
                    <a:lnTo>
                      <a:pt x="17758" y="12387"/>
                    </a:lnTo>
                    <a:lnTo>
                      <a:pt x="17965" y="12387"/>
                    </a:lnTo>
                    <a:lnTo>
                      <a:pt x="17965" y="12591"/>
                    </a:lnTo>
                    <a:lnTo>
                      <a:pt x="18485" y="12591"/>
                    </a:lnTo>
                    <a:lnTo>
                      <a:pt x="18485" y="12899"/>
                    </a:lnTo>
                    <a:lnTo>
                      <a:pt x="18900" y="12899"/>
                    </a:lnTo>
                    <a:lnTo>
                      <a:pt x="18900" y="12591"/>
                    </a:lnTo>
                    <a:lnTo>
                      <a:pt x="18900" y="12899"/>
                    </a:lnTo>
                    <a:lnTo>
                      <a:pt x="19212" y="12899"/>
                    </a:lnTo>
                    <a:lnTo>
                      <a:pt x="19212" y="13410"/>
                    </a:lnTo>
                    <a:lnTo>
                      <a:pt x="19419" y="13410"/>
                    </a:lnTo>
                    <a:lnTo>
                      <a:pt x="19419" y="13615"/>
                    </a:lnTo>
                    <a:lnTo>
                      <a:pt x="19627" y="13615"/>
                    </a:lnTo>
                    <a:lnTo>
                      <a:pt x="19627" y="14127"/>
                    </a:lnTo>
                    <a:lnTo>
                      <a:pt x="19938" y="14127"/>
                    </a:lnTo>
                    <a:lnTo>
                      <a:pt x="19938" y="14536"/>
                    </a:lnTo>
                    <a:lnTo>
                      <a:pt x="20146" y="14536"/>
                    </a:lnTo>
                    <a:lnTo>
                      <a:pt x="19938" y="14536"/>
                    </a:lnTo>
                    <a:lnTo>
                      <a:pt x="19938" y="15560"/>
                    </a:lnTo>
                    <a:lnTo>
                      <a:pt x="19627" y="15560"/>
                    </a:lnTo>
                    <a:lnTo>
                      <a:pt x="19627" y="16789"/>
                    </a:lnTo>
                    <a:lnTo>
                      <a:pt x="20458" y="16789"/>
                    </a:lnTo>
                    <a:lnTo>
                      <a:pt x="20458" y="18017"/>
                    </a:lnTo>
                    <a:lnTo>
                      <a:pt x="20665" y="18017"/>
                    </a:lnTo>
                    <a:lnTo>
                      <a:pt x="20665" y="18222"/>
                    </a:lnTo>
                    <a:lnTo>
                      <a:pt x="20873" y="18222"/>
                    </a:lnTo>
                    <a:lnTo>
                      <a:pt x="20873" y="18427"/>
                    </a:lnTo>
                    <a:lnTo>
                      <a:pt x="21185" y="18427"/>
                    </a:lnTo>
                    <a:lnTo>
                      <a:pt x="21185" y="18734"/>
                    </a:lnTo>
                    <a:lnTo>
                      <a:pt x="21392" y="18734"/>
                    </a:lnTo>
                    <a:lnTo>
                      <a:pt x="21185" y="18734"/>
                    </a:lnTo>
                    <a:lnTo>
                      <a:pt x="21185" y="18938"/>
                    </a:lnTo>
                    <a:lnTo>
                      <a:pt x="21392" y="18938"/>
                    </a:lnTo>
                    <a:lnTo>
                      <a:pt x="21392" y="19450"/>
                    </a:lnTo>
                    <a:lnTo>
                      <a:pt x="21600" y="19450"/>
                    </a:lnTo>
                    <a:lnTo>
                      <a:pt x="21600" y="19655"/>
                    </a:lnTo>
                    <a:lnTo>
                      <a:pt x="21392" y="19655"/>
                    </a:lnTo>
                    <a:lnTo>
                      <a:pt x="21392" y="19450"/>
                    </a:lnTo>
                    <a:lnTo>
                      <a:pt x="20873" y="19450"/>
                    </a:lnTo>
                    <a:lnTo>
                      <a:pt x="20873" y="19143"/>
                    </a:lnTo>
                    <a:lnTo>
                      <a:pt x="19938" y="19143"/>
                    </a:lnTo>
                    <a:lnTo>
                      <a:pt x="19938" y="18938"/>
                    </a:lnTo>
                    <a:lnTo>
                      <a:pt x="18900" y="18938"/>
                    </a:lnTo>
                    <a:lnTo>
                      <a:pt x="18900" y="19143"/>
                    </a:lnTo>
                    <a:lnTo>
                      <a:pt x="18485" y="19143"/>
                    </a:lnTo>
                    <a:lnTo>
                      <a:pt x="18485" y="19655"/>
                    </a:lnTo>
                    <a:lnTo>
                      <a:pt x="18173" y="19655"/>
                    </a:lnTo>
                    <a:lnTo>
                      <a:pt x="18173" y="20167"/>
                    </a:lnTo>
                    <a:lnTo>
                      <a:pt x="17965" y="20167"/>
                    </a:lnTo>
                    <a:lnTo>
                      <a:pt x="17965" y="20679"/>
                    </a:lnTo>
                    <a:lnTo>
                      <a:pt x="17758" y="20679"/>
                    </a:lnTo>
                    <a:lnTo>
                      <a:pt x="17758" y="21088"/>
                    </a:lnTo>
                    <a:lnTo>
                      <a:pt x="17446" y="21088"/>
                    </a:lnTo>
                    <a:lnTo>
                      <a:pt x="17446" y="21395"/>
                    </a:lnTo>
                    <a:lnTo>
                      <a:pt x="17238" y="21395"/>
                    </a:lnTo>
                    <a:lnTo>
                      <a:pt x="17238" y="21600"/>
                    </a:lnTo>
                    <a:lnTo>
                      <a:pt x="15473" y="21600"/>
                    </a:lnTo>
                    <a:lnTo>
                      <a:pt x="15473" y="21395"/>
                    </a:lnTo>
                    <a:lnTo>
                      <a:pt x="13085" y="21395"/>
                    </a:lnTo>
                    <a:lnTo>
                      <a:pt x="13085" y="21088"/>
                    </a:lnTo>
                    <a:lnTo>
                      <a:pt x="12254" y="21088"/>
                    </a:lnTo>
                    <a:lnTo>
                      <a:pt x="12254" y="20883"/>
                    </a:lnTo>
                    <a:lnTo>
                      <a:pt x="11838" y="20883"/>
                    </a:lnTo>
                    <a:lnTo>
                      <a:pt x="11838" y="20679"/>
                    </a:lnTo>
                    <a:lnTo>
                      <a:pt x="11112" y="20679"/>
                    </a:lnTo>
                    <a:lnTo>
                      <a:pt x="11112" y="20372"/>
                    </a:lnTo>
                    <a:lnTo>
                      <a:pt x="10592" y="20372"/>
                    </a:lnTo>
                    <a:lnTo>
                      <a:pt x="10592" y="18427"/>
                    </a:lnTo>
                    <a:lnTo>
                      <a:pt x="10800" y="18427"/>
                    </a:lnTo>
                    <a:lnTo>
                      <a:pt x="10800" y="18222"/>
                    </a:lnTo>
                    <a:lnTo>
                      <a:pt x="9346" y="18222"/>
                    </a:lnTo>
                    <a:lnTo>
                      <a:pt x="9346" y="17505"/>
                    </a:lnTo>
                    <a:lnTo>
                      <a:pt x="9138" y="17505"/>
                    </a:lnTo>
                    <a:lnTo>
                      <a:pt x="9138" y="17198"/>
                    </a:lnTo>
                    <a:lnTo>
                      <a:pt x="8827" y="17198"/>
                    </a:lnTo>
                    <a:lnTo>
                      <a:pt x="8827" y="16993"/>
                    </a:lnTo>
                    <a:lnTo>
                      <a:pt x="8412" y="16993"/>
                    </a:lnTo>
                    <a:lnTo>
                      <a:pt x="8412" y="16789"/>
                    </a:lnTo>
                    <a:lnTo>
                      <a:pt x="7581" y="16789"/>
                    </a:lnTo>
                    <a:lnTo>
                      <a:pt x="7581" y="16482"/>
                    </a:lnTo>
                    <a:lnTo>
                      <a:pt x="7165" y="16482"/>
                    </a:lnTo>
                    <a:lnTo>
                      <a:pt x="7165" y="16277"/>
                    </a:lnTo>
                    <a:lnTo>
                      <a:pt x="6854" y="16277"/>
                    </a:lnTo>
                    <a:lnTo>
                      <a:pt x="6854" y="16072"/>
                    </a:lnTo>
                    <a:lnTo>
                      <a:pt x="6438" y="16072"/>
                    </a:lnTo>
                    <a:lnTo>
                      <a:pt x="6438" y="15765"/>
                    </a:lnTo>
                    <a:lnTo>
                      <a:pt x="5919" y="15765"/>
                    </a:lnTo>
                    <a:lnTo>
                      <a:pt x="5919" y="15560"/>
                    </a:lnTo>
                    <a:lnTo>
                      <a:pt x="5400" y="15560"/>
                    </a:lnTo>
                    <a:lnTo>
                      <a:pt x="5400" y="15355"/>
                    </a:lnTo>
                    <a:lnTo>
                      <a:pt x="5192" y="15355"/>
                    </a:lnTo>
                    <a:lnTo>
                      <a:pt x="5192" y="15048"/>
                    </a:lnTo>
                    <a:lnTo>
                      <a:pt x="4673" y="15048"/>
                    </a:lnTo>
                    <a:lnTo>
                      <a:pt x="4673" y="14844"/>
                    </a:lnTo>
                    <a:lnTo>
                      <a:pt x="4154" y="14844"/>
                    </a:lnTo>
                    <a:lnTo>
                      <a:pt x="4154" y="14536"/>
                    </a:lnTo>
                    <a:lnTo>
                      <a:pt x="3427" y="14536"/>
                    </a:lnTo>
                    <a:lnTo>
                      <a:pt x="3427" y="14332"/>
                    </a:lnTo>
                    <a:lnTo>
                      <a:pt x="3219" y="14332"/>
                    </a:lnTo>
                    <a:lnTo>
                      <a:pt x="3219" y="14127"/>
                    </a:lnTo>
                    <a:lnTo>
                      <a:pt x="2700" y="14127"/>
                    </a:lnTo>
                    <a:lnTo>
                      <a:pt x="2700" y="13820"/>
                    </a:lnTo>
                    <a:lnTo>
                      <a:pt x="1973" y="13820"/>
                    </a:lnTo>
                    <a:lnTo>
                      <a:pt x="1973" y="13615"/>
                    </a:lnTo>
                    <a:lnTo>
                      <a:pt x="1038" y="13615"/>
                    </a:lnTo>
                    <a:lnTo>
                      <a:pt x="1038" y="12899"/>
                    </a:lnTo>
                    <a:lnTo>
                      <a:pt x="727" y="12899"/>
                    </a:lnTo>
                    <a:lnTo>
                      <a:pt x="727" y="12387"/>
                    </a:lnTo>
                    <a:lnTo>
                      <a:pt x="519" y="12387"/>
                    </a:lnTo>
                    <a:lnTo>
                      <a:pt x="519" y="11670"/>
                    </a:lnTo>
                    <a:lnTo>
                      <a:pt x="208" y="11670"/>
                    </a:lnTo>
                    <a:lnTo>
                      <a:pt x="208" y="10954"/>
                    </a:lnTo>
                    <a:lnTo>
                      <a:pt x="0" y="10954"/>
                    </a:lnTo>
                    <a:lnTo>
                      <a:pt x="0" y="10442"/>
                    </a:lnTo>
                    <a:lnTo>
                      <a:pt x="208" y="10442"/>
                    </a:lnTo>
                    <a:lnTo>
                      <a:pt x="208" y="10237"/>
                    </a:lnTo>
                    <a:lnTo>
                      <a:pt x="519" y="10237"/>
                    </a:lnTo>
                    <a:lnTo>
                      <a:pt x="519" y="9930"/>
                    </a:lnTo>
                    <a:lnTo>
                      <a:pt x="1038" y="9930"/>
                    </a:lnTo>
                    <a:lnTo>
                      <a:pt x="1038" y="9725"/>
                    </a:lnTo>
                    <a:lnTo>
                      <a:pt x="1246" y="9725"/>
                    </a:lnTo>
                    <a:lnTo>
                      <a:pt x="1246" y="9520"/>
                    </a:lnTo>
                    <a:lnTo>
                      <a:pt x="1973" y="9520"/>
                    </a:lnTo>
                    <a:lnTo>
                      <a:pt x="1973" y="9213"/>
                    </a:lnTo>
                    <a:lnTo>
                      <a:pt x="2181" y="9213"/>
                    </a:lnTo>
                    <a:lnTo>
                      <a:pt x="2181" y="9009"/>
                    </a:lnTo>
                    <a:lnTo>
                      <a:pt x="2700" y="9009"/>
                    </a:lnTo>
                    <a:lnTo>
                      <a:pt x="2700" y="8804"/>
                    </a:lnTo>
                    <a:lnTo>
                      <a:pt x="3012" y="8804"/>
                    </a:lnTo>
                    <a:lnTo>
                      <a:pt x="3012" y="8497"/>
                    </a:lnTo>
                    <a:lnTo>
                      <a:pt x="3738" y="8497"/>
                    </a:lnTo>
                    <a:lnTo>
                      <a:pt x="3738" y="8292"/>
                    </a:lnTo>
                    <a:lnTo>
                      <a:pt x="3946" y="8292"/>
                    </a:lnTo>
                    <a:lnTo>
                      <a:pt x="3946" y="7985"/>
                    </a:lnTo>
                    <a:lnTo>
                      <a:pt x="4465" y="7985"/>
                    </a:lnTo>
                    <a:lnTo>
                      <a:pt x="4465" y="7780"/>
                    </a:lnTo>
                    <a:lnTo>
                      <a:pt x="4673" y="7780"/>
                    </a:lnTo>
                    <a:lnTo>
                      <a:pt x="4673" y="7575"/>
                    </a:lnTo>
                    <a:lnTo>
                      <a:pt x="4881" y="7575"/>
                    </a:lnTo>
                    <a:lnTo>
                      <a:pt x="4881" y="7268"/>
                    </a:lnTo>
                    <a:lnTo>
                      <a:pt x="5192" y="7268"/>
                    </a:lnTo>
                    <a:lnTo>
                      <a:pt x="5192" y="6552"/>
                    </a:lnTo>
                    <a:lnTo>
                      <a:pt x="5400" y="6552"/>
                    </a:lnTo>
                    <a:lnTo>
                      <a:pt x="5400" y="6347"/>
                    </a:lnTo>
                    <a:lnTo>
                      <a:pt x="5192" y="6347"/>
                    </a:lnTo>
                    <a:lnTo>
                      <a:pt x="5192" y="5630"/>
                    </a:lnTo>
                    <a:lnTo>
                      <a:pt x="5400" y="5630"/>
                    </a:lnTo>
                    <a:lnTo>
                      <a:pt x="5400" y="4607"/>
                    </a:lnTo>
                    <a:lnTo>
                      <a:pt x="5712" y="4607"/>
                    </a:lnTo>
                    <a:lnTo>
                      <a:pt x="5712" y="3890"/>
                    </a:lnTo>
                    <a:lnTo>
                      <a:pt x="5400" y="3890"/>
                    </a:lnTo>
                    <a:lnTo>
                      <a:pt x="5400" y="2457"/>
                    </a:lnTo>
                    <a:lnTo>
                      <a:pt x="5712" y="2457"/>
                    </a:lnTo>
                    <a:lnTo>
                      <a:pt x="5712" y="2252"/>
                    </a:lnTo>
                    <a:lnTo>
                      <a:pt x="6646" y="2252"/>
                    </a:lnTo>
                    <a:lnTo>
                      <a:pt x="6646" y="1945"/>
                    </a:lnTo>
                    <a:lnTo>
                      <a:pt x="6854" y="1945"/>
                    </a:lnTo>
                    <a:lnTo>
                      <a:pt x="6854" y="1740"/>
                    </a:lnTo>
                    <a:lnTo>
                      <a:pt x="7165" y="1740"/>
                    </a:lnTo>
                    <a:lnTo>
                      <a:pt x="7165" y="1433"/>
                    </a:lnTo>
                    <a:lnTo>
                      <a:pt x="7373" y="1433"/>
                    </a:lnTo>
                    <a:lnTo>
                      <a:pt x="7373" y="1228"/>
                    </a:lnTo>
                    <a:lnTo>
                      <a:pt x="7581" y="1228"/>
                    </a:lnTo>
                    <a:lnTo>
                      <a:pt x="7581" y="1024"/>
                    </a:lnTo>
                    <a:lnTo>
                      <a:pt x="7892" y="1024"/>
                    </a:lnTo>
                    <a:lnTo>
                      <a:pt x="7892" y="717"/>
                    </a:lnTo>
                    <a:lnTo>
                      <a:pt x="8100" y="717"/>
                    </a:lnTo>
                    <a:lnTo>
                      <a:pt x="8100" y="512"/>
                    </a:lnTo>
                    <a:lnTo>
                      <a:pt x="8619" y="512"/>
                    </a:lnTo>
                    <a:lnTo>
                      <a:pt x="8619" y="0"/>
                    </a:lnTo>
                    <a:lnTo>
                      <a:pt x="8827" y="0"/>
                    </a:lnTo>
                    <a:lnTo>
                      <a:pt x="8827" y="307"/>
                    </a:lnTo>
                    <a:lnTo>
                      <a:pt x="9346" y="307"/>
                    </a:lnTo>
                    <a:lnTo>
                      <a:pt x="9346" y="0"/>
                    </a:lnTo>
                    <a:lnTo>
                      <a:pt x="9554" y="0"/>
                    </a:lnTo>
                    <a:lnTo>
                      <a:pt x="9554" y="307"/>
                    </a:lnTo>
                    <a:lnTo>
                      <a:pt x="10385" y="307"/>
                    </a:lnTo>
                    <a:lnTo>
                      <a:pt x="10385" y="512"/>
                    </a:lnTo>
                    <a:lnTo>
                      <a:pt x="11319" y="512"/>
                    </a:lnTo>
                    <a:lnTo>
                      <a:pt x="11319" y="307"/>
                    </a:lnTo>
                    <a:lnTo>
                      <a:pt x="12046" y="307"/>
                    </a:lnTo>
                    <a:lnTo>
                      <a:pt x="12046" y="1228"/>
                    </a:lnTo>
                    <a:lnTo>
                      <a:pt x="12254" y="1228"/>
                    </a:lnTo>
                    <a:lnTo>
                      <a:pt x="12254" y="717"/>
                    </a:lnTo>
                    <a:lnTo>
                      <a:pt x="12773" y="717"/>
                    </a:lnTo>
                    <a:lnTo>
                      <a:pt x="12773" y="512"/>
                    </a:lnTo>
                    <a:lnTo>
                      <a:pt x="13292" y="51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6" name="Shape 283">
                <a:extLst>
                  <a:ext uri="{FF2B5EF4-FFF2-40B4-BE49-F238E27FC236}">
                    <a16:creationId xmlns:a16="http://schemas.microsoft.com/office/drawing/2014/main" id="{6A9DE8C0-2F0C-4C2A-BE7C-47C5F1EA7127}"/>
                  </a:ext>
                </a:extLst>
              </p:cNvPr>
              <p:cNvSpPr/>
              <p:nvPr/>
            </p:nvSpPr>
            <p:spPr>
              <a:xfrm>
                <a:off x="216206" y="1198658"/>
                <a:ext cx="170994" cy="227036"/>
              </a:xfrm>
              <a:custGeom>
                <a:avLst/>
                <a:gdLst/>
                <a:ahLst/>
                <a:cxnLst>
                  <a:cxn ang="0">
                    <a:pos x="wd2" y="hd2"/>
                  </a:cxn>
                  <a:cxn ang="5400000">
                    <a:pos x="wd2" y="hd2"/>
                  </a:cxn>
                  <a:cxn ang="10800000">
                    <a:pos x="wd2" y="hd2"/>
                  </a:cxn>
                  <a:cxn ang="16200000">
                    <a:pos x="wd2" y="hd2"/>
                  </a:cxn>
                </a:cxnLst>
                <a:rect l="0" t="0" r="r" b="b"/>
                <a:pathLst>
                  <a:path w="21600" h="21600" extrusionOk="0">
                    <a:moveTo>
                      <a:pt x="13292" y="512"/>
                    </a:moveTo>
                    <a:lnTo>
                      <a:pt x="13292" y="1024"/>
                    </a:lnTo>
                    <a:lnTo>
                      <a:pt x="13500" y="1024"/>
                    </a:lnTo>
                    <a:lnTo>
                      <a:pt x="13500" y="1740"/>
                    </a:lnTo>
                    <a:lnTo>
                      <a:pt x="13812" y="1740"/>
                    </a:lnTo>
                    <a:lnTo>
                      <a:pt x="13812" y="2457"/>
                    </a:lnTo>
                    <a:lnTo>
                      <a:pt x="14227" y="2457"/>
                    </a:lnTo>
                    <a:lnTo>
                      <a:pt x="14227" y="2969"/>
                    </a:lnTo>
                    <a:lnTo>
                      <a:pt x="14538" y="2969"/>
                    </a:lnTo>
                    <a:lnTo>
                      <a:pt x="14538" y="3685"/>
                    </a:lnTo>
                    <a:lnTo>
                      <a:pt x="15265" y="3685"/>
                    </a:lnTo>
                    <a:lnTo>
                      <a:pt x="15265" y="4197"/>
                    </a:lnTo>
                    <a:lnTo>
                      <a:pt x="16719" y="4197"/>
                    </a:lnTo>
                    <a:lnTo>
                      <a:pt x="16719" y="4402"/>
                    </a:lnTo>
                    <a:lnTo>
                      <a:pt x="16200" y="4402"/>
                    </a:lnTo>
                    <a:lnTo>
                      <a:pt x="16200" y="4607"/>
                    </a:lnTo>
                    <a:lnTo>
                      <a:pt x="16200" y="4402"/>
                    </a:lnTo>
                    <a:lnTo>
                      <a:pt x="15992" y="4402"/>
                    </a:lnTo>
                    <a:lnTo>
                      <a:pt x="15992" y="5323"/>
                    </a:lnTo>
                    <a:lnTo>
                      <a:pt x="16200" y="5323"/>
                    </a:lnTo>
                    <a:lnTo>
                      <a:pt x="16200" y="5630"/>
                    </a:lnTo>
                    <a:lnTo>
                      <a:pt x="16512" y="5630"/>
                    </a:lnTo>
                    <a:lnTo>
                      <a:pt x="16512" y="5835"/>
                    </a:lnTo>
                    <a:lnTo>
                      <a:pt x="16200" y="5835"/>
                    </a:lnTo>
                    <a:lnTo>
                      <a:pt x="16200" y="6040"/>
                    </a:lnTo>
                    <a:lnTo>
                      <a:pt x="15785" y="6040"/>
                    </a:lnTo>
                    <a:lnTo>
                      <a:pt x="15785" y="6552"/>
                    </a:lnTo>
                    <a:lnTo>
                      <a:pt x="15265" y="6552"/>
                    </a:lnTo>
                    <a:lnTo>
                      <a:pt x="15265" y="7064"/>
                    </a:lnTo>
                    <a:lnTo>
                      <a:pt x="15473" y="7064"/>
                    </a:lnTo>
                    <a:lnTo>
                      <a:pt x="15473" y="7575"/>
                    </a:lnTo>
                    <a:lnTo>
                      <a:pt x="14954" y="7575"/>
                    </a:lnTo>
                    <a:lnTo>
                      <a:pt x="14954" y="7268"/>
                    </a:lnTo>
                    <a:lnTo>
                      <a:pt x="14954" y="7575"/>
                    </a:lnTo>
                    <a:lnTo>
                      <a:pt x="14746" y="7575"/>
                    </a:lnTo>
                    <a:lnTo>
                      <a:pt x="14746" y="7985"/>
                    </a:lnTo>
                    <a:lnTo>
                      <a:pt x="14954" y="7985"/>
                    </a:lnTo>
                    <a:lnTo>
                      <a:pt x="14954" y="8497"/>
                    </a:lnTo>
                    <a:lnTo>
                      <a:pt x="14746" y="8497"/>
                    </a:lnTo>
                    <a:lnTo>
                      <a:pt x="14746" y="8804"/>
                    </a:lnTo>
                    <a:lnTo>
                      <a:pt x="14538" y="8804"/>
                    </a:lnTo>
                    <a:lnTo>
                      <a:pt x="14538" y="9009"/>
                    </a:lnTo>
                    <a:lnTo>
                      <a:pt x="14954" y="9009"/>
                    </a:lnTo>
                    <a:lnTo>
                      <a:pt x="14954" y="9520"/>
                    </a:lnTo>
                    <a:lnTo>
                      <a:pt x="15265" y="9520"/>
                    </a:lnTo>
                    <a:lnTo>
                      <a:pt x="15265" y="9725"/>
                    </a:lnTo>
                    <a:lnTo>
                      <a:pt x="15785" y="9725"/>
                    </a:lnTo>
                    <a:lnTo>
                      <a:pt x="15785" y="10237"/>
                    </a:lnTo>
                    <a:lnTo>
                      <a:pt x="15992" y="10237"/>
                    </a:lnTo>
                    <a:lnTo>
                      <a:pt x="15992" y="10442"/>
                    </a:lnTo>
                    <a:lnTo>
                      <a:pt x="16200" y="10442"/>
                    </a:lnTo>
                    <a:lnTo>
                      <a:pt x="16200" y="10646"/>
                    </a:lnTo>
                    <a:lnTo>
                      <a:pt x="16512" y="10646"/>
                    </a:lnTo>
                    <a:lnTo>
                      <a:pt x="16512" y="10954"/>
                    </a:lnTo>
                    <a:lnTo>
                      <a:pt x="16200" y="10954"/>
                    </a:lnTo>
                    <a:lnTo>
                      <a:pt x="16200" y="11158"/>
                    </a:lnTo>
                    <a:lnTo>
                      <a:pt x="15992" y="11158"/>
                    </a:lnTo>
                    <a:lnTo>
                      <a:pt x="16200" y="11158"/>
                    </a:lnTo>
                    <a:lnTo>
                      <a:pt x="16200" y="11670"/>
                    </a:lnTo>
                    <a:lnTo>
                      <a:pt x="17238" y="11670"/>
                    </a:lnTo>
                    <a:lnTo>
                      <a:pt x="17238" y="11875"/>
                    </a:lnTo>
                    <a:lnTo>
                      <a:pt x="17446" y="11875"/>
                    </a:lnTo>
                    <a:lnTo>
                      <a:pt x="17446" y="12182"/>
                    </a:lnTo>
                    <a:lnTo>
                      <a:pt x="17758" y="12182"/>
                    </a:lnTo>
                    <a:lnTo>
                      <a:pt x="17758" y="12387"/>
                    </a:lnTo>
                    <a:lnTo>
                      <a:pt x="17965" y="12387"/>
                    </a:lnTo>
                    <a:lnTo>
                      <a:pt x="17965" y="12591"/>
                    </a:lnTo>
                    <a:lnTo>
                      <a:pt x="18485" y="12591"/>
                    </a:lnTo>
                    <a:lnTo>
                      <a:pt x="18485" y="12899"/>
                    </a:lnTo>
                    <a:lnTo>
                      <a:pt x="18900" y="12899"/>
                    </a:lnTo>
                    <a:lnTo>
                      <a:pt x="18900" y="12591"/>
                    </a:lnTo>
                    <a:lnTo>
                      <a:pt x="18900" y="12899"/>
                    </a:lnTo>
                    <a:lnTo>
                      <a:pt x="19212" y="12899"/>
                    </a:lnTo>
                    <a:lnTo>
                      <a:pt x="19212" y="13410"/>
                    </a:lnTo>
                    <a:lnTo>
                      <a:pt x="19419" y="13410"/>
                    </a:lnTo>
                    <a:lnTo>
                      <a:pt x="19419" y="13615"/>
                    </a:lnTo>
                    <a:lnTo>
                      <a:pt x="19627" y="13615"/>
                    </a:lnTo>
                    <a:lnTo>
                      <a:pt x="19627" y="14127"/>
                    </a:lnTo>
                    <a:lnTo>
                      <a:pt x="19938" y="14127"/>
                    </a:lnTo>
                    <a:lnTo>
                      <a:pt x="19938" y="14536"/>
                    </a:lnTo>
                    <a:lnTo>
                      <a:pt x="20146" y="14536"/>
                    </a:lnTo>
                    <a:lnTo>
                      <a:pt x="19938" y="14536"/>
                    </a:lnTo>
                    <a:lnTo>
                      <a:pt x="19938" y="15560"/>
                    </a:lnTo>
                    <a:lnTo>
                      <a:pt x="19627" y="15560"/>
                    </a:lnTo>
                    <a:lnTo>
                      <a:pt x="19627" y="16789"/>
                    </a:lnTo>
                    <a:lnTo>
                      <a:pt x="20458" y="16789"/>
                    </a:lnTo>
                    <a:lnTo>
                      <a:pt x="20458" y="18017"/>
                    </a:lnTo>
                    <a:lnTo>
                      <a:pt x="20665" y="18017"/>
                    </a:lnTo>
                    <a:lnTo>
                      <a:pt x="20665" y="18222"/>
                    </a:lnTo>
                    <a:lnTo>
                      <a:pt x="20873" y="18222"/>
                    </a:lnTo>
                    <a:lnTo>
                      <a:pt x="20873" y="18427"/>
                    </a:lnTo>
                    <a:lnTo>
                      <a:pt x="21185" y="18427"/>
                    </a:lnTo>
                    <a:lnTo>
                      <a:pt x="21185" y="18734"/>
                    </a:lnTo>
                    <a:lnTo>
                      <a:pt x="21392" y="18734"/>
                    </a:lnTo>
                    <a:lnTo>
                      <a:pt x="21185" y="18734"/>
                    </a:lnTo>
                    <a:lnTo>
                      <a:pt x="21185" y="18938"/>
                    </a:lnTo>
                    <a:lnTo>
                      <a:pt x="21392" y="18938"/>
                    </a:lnTo>
                    <a:lnTo>
                      <a:pt x="21392" y="19450"/>
                    </a:lnTo>
                    <a:lnTo>
                      <a:pt x="21600" y="19450"/>
                    </a:lnTo>
                    <a:lnTo>
                      <a:pt x="21600" y="19655"/>
                    </a:lnTo>
                    <a:lnTo>
                      <a:pt x="21392" y="19655"/>
                    </a:lnTo>
                    <a:lnTo>
                      <a:pt x="21392" y="19450"/>
                    </a:lnTo>
                    <a:lnTo>
                      <a:pt x="20873" y="19450"/>
                    </a:lnTo>
                    <a:lnTo>
                      <a:pt x="20873" y="19143"/>
                    </a:lnTo>
                    <a:lnTo>
                      <a:pt x="19938" y="19143"/>
                    </a:lnTo>
                    <a:lnTo>
                      <a:pt x="19938" y="18938"/>
                    </a:lnTo>
                    <a:lnTo>
                      <a:pt x="18900" y="18938"/>
                    </a:lnTo>
                    <a:lnTo>
                      <a:pt x="18900" y="19143"/>
                    </a:lnTo>
                    <a:lnTo>
                      <a:pt x="18485" y="19143"/>
                    </a:lnTo>
                    <a:lnTo>
                      <a:pt x="18485" y="19655"/>
                    </a:lnTo>
                    <a:lnTo>
                      <a:pt x="18173" y="19655"/>
                    </a:lnTo>
                    <a:lnTo>
                      <a:pt x="18173" y="20167"/>
                    </a:lnTo>
                    <a:lnTo>
                      <a:pt x="17965" y="20167"/>
                    </a:lnTo>
                    <a:lnTo>
                      <a:pt x="17965" y="20679"/>
                    </a:lnTo>
                    <a:lnTo>
                      <a:pt x="17758" y="20679"/>
                    </a:lnTo>
                    <a:lnTo>
                      <a:pt x="17758" y="21088"/>
                    </a:lnTo>
                    <a:lnTo>
                      <a:pt x="17446" y="21088"/>
                    </a:lnTo>
                    <a:lnTo>
                      <a:pt x="17446" y="21395"/>
                    </a:lnTo>
                    <a:lnTo>
                      <a:pt x="17238" y="21395"/>
                    </a:lnTo>
                    <a:lnTo>
                      <a:pt x="17238" y="21600"/>
                    </a:lnTo>
                    <a:lnTo>
                      <a:pt x="15473" y="21600"/>
                    </a:lnTo>
                    <a:lnTo>
                      <a:pt x="15473" y="21395"/>
                    </a:lnTo>
                    <a:lnTo>
                      <a:pt x="13085" y="21395"/>
                    </a:lnTo>
                    <a:lnTo>
                      <a:pt x="13085" y="21088"/>
                    </a:lnTo>
                    <a:lnTo>
                      <a:pt x="12254" y="21088"/>
                    </a:lnTo>
                    <a:lnTo>
                      <a:pt x="12254" y="20883"/>
                    </a:lnTo>
                    <a:lnTo>
                      <a:pt x="11838" y="20883"/>
                    </a:lnTo>
                    <a:lnTo>
                      <a:pt x="11838" y="20679"/>
                    </a:lnTo>
                    <a:lnTo>
                      <a:pt x="11112" y="20679"/>
                    </a:lnTo>
                    <a:lnTo>
                      <a:pt x="11112" y="20372"/>
                    </a:lnTo>
                    <a:lnTo>
                      <a:pt x="10592" y="20372"/>
                    </a:lnTo>
                    <a:lnTo>
                      <a:pt x="10592" y="18427"/>
                    </a:lnTo>
                    <a:lnTo>
                      <a:pt x="10800" y="18427"/>
                    </a:lnTo>
                    <a:lnTo>
                      <a:pt x="10800" y="18222"/>
                    </a:lnTo>
                    <a:lnTo>
                      <a:pt x="9346" y="18222"/>
                    </a:lnTo>
                    <a:lnTo>
                      <a:pt x="9346" y="17505"/>
                    </a:lnTo>
                    <a:lnTo>
                      <a:pt x="9138" y="17505"/>
                    </a:lnTo>
                    <a:lnTo>
                      <a:pt x="9138" y="17198"/>
                    </a:lnTo>
                    <a:lnTo>
                      <a:pt x="8827" y="17198"/>
                    </a:lnTo>
                    <a:lnTo>
                      <a:pt x="8827" y="16993"/>
                    </a:lnTo>
                    <a:lnTo>
                      <a:pt x="8412" y="16993"/>
                    </a:lnTo>
                    <a:lnTo>
                      <a:pt x="8412" y="16789"/>
                    </a:lnTo>
                    <a:lnTo>
                      <a:pt x="7581" y="16789"/>
                    </a:lnTo>
                    <a:lnTo>
                      <a:pt x="7581" y="16482"/>
                    </a:lnTo>
                    <a:lnTo>
                      <a:pt x="7165" y="16482"/>
                    </a:lnTo>
                    <a:lnTo>
                      <a:pt x="7165" y="16277"/>
                    </a:lnTo>
                    <a:lnTo>
                      <a:pt x="6854" y="16277"/>
                    </a:lnTo>
                    <a:lnTo>
                      <a:pt x="6854" y="16072"/>
                    </a:lnTo>
                    <a:lnTo>
                      <a:pt x="6438" y="16072"/>
                    </a:lnTo>
                    <a:lnTo>
                      <a:pt x="6438" y="15765"/>
                    </a:lnTo>
                    <a:lnTo>
                      <a:pt x="5919" y="15765"/>
                    </a:lnTo>
                    <a:lnTo>
                      <a:pt x="5919" y="15560"/>
                    </a:lnTo>
                    <a:lnTo>
                      <a:pt x="5400" y="15560"/>
                    </a:lnTo>
                    <a:lnTo>
                      <a:pt x="5400" y="15355"/>
                    </a:lnTo>
                    <a:lnTo>
                      <a:pt x="5192" y="15355"/>
                    </a:lnTo>
                    <a:lnTo>
                      <a:pt x="5192" y="15048"/>
                    </a:lnTo>
                    <a:lnTo>
                      <a:pt x="4673" y="15048"/>
                    </a:lnTo>
                    <a:lnTo>
                      <a:pt x="4673" y="14844"/>
                    </a:lnTo>
                    <a:lnTo>
                      <a:pt x="4154" y="14844"/>
                    </a:lnTo>
                    <a:lnTo>
                      <a:pt x="4154" y="14536"/>
                    </a:lnTo>
                    <a:lnTo>
                      <a:pt x="3427" y="14536"/>
                    </a:lnTo>
                    <a:lnTo>
                      <a:pt x="3427" y="14332"/>
                    </a:lnTo>
                    <a:lnTo>
                      <a:pt x="3219" y="14332"/>
                    </a:lnTo>
                    <a:lnTo>
                      <a:pt x="3219" y="14127"/>
                    </a:lnTo>
                    <a:lnTo>
                      <a:pt x="2700" y="14127"/>
                    </a:lnTo>
                    <a:lnTo>
                      <a:pt x="2700" y="13820"/>
                    </a:lnTo>
                    <a:lnTo>
                      <a:pt x="1973" y="13820"/>
                    </a:lnTo>
                    <a:lnTo>
                      <a:pt x="1973" y="13615"/>
                    </a:lnTo>
                    <a:lnTo>
                      <a:pt x="1038" y="13615"/>
                    </a:lnTo>
                    <a:lnTo>
                      <a:pt x="1038" y="12899"/>
                    </a:lnTo>
                    <a:lnTo>
                      <a:pt x="727" y="12899"/>
                    </a:lnTo>
                    <a:lnTo>
                      <a:pt x="727" y="12387"/>
                    </a:lnTo>
                    <a:lnTo>
                      <a:pt x="519" y="12387"/>
                    </a:lnTo>
                    <a:lnTo>
                      <a:pt x="519" y="11670"/>
                    </a:lnTo>
                    <a:lnTo>
                      <a:pt x="208" y="11670"/>
                    </a:lnTo>
                    <a:lnTo>
                      <a:pt x="208" y="10954"/>
                    </a:lnTo>
                    <a:lnTo>
                      <a:pt x="0" y="10954"/>
                    </a:lnTo>
                    <a:lnTo>
                      <a:pt x="0" y="10442"/>
                    </a:lnTo>
                    <a:lnTo>
                      <a:pt x="208" y="10442"/>
                    </a:lnTo>
                    <a:lnTo>
                      <a:pt x="208" y="10237"/>
                    </a:lnTo>
                    <a:lnTo>
                      <a:pt x="519" y="10237"/>
                    </a:lnTo>
                    <a:lnTo>
                      <a:pt x="519" y="9930"/>
                    </a:lnTo>
                    <a:lnTo>
                      <a:pt x="1038" y="9930"/>
                    </a:lnTo>
                    <a:lnTo>
                      <a:pt x="1038" y="9725"/>
                    </a:lnTo>
                    <a:lnTo>
                      <a:pt x="1246" y="9725"/>
                    </a:lnTo>
                    <a:lnTo>
                      <a:pt x="1246" y="9520"/>
                    </a:lnTo>
                    <a:lnTo>
                      <a:pt x="1973" y="9520"/>
                    </a:lnTo>
                    <a:lnTo>
                      <a:pt x="1973" y="9213"/>
                    </a:lnTo>
                    <a:lnTo>
                      <a:pt x="2181" y="9213"/>
                    </a:lnTo>
                    <a:lnTo>
                      <a:pt x="2181" y="9009"/>
                    </a:lnTo>
                    <a:lnTo>
                      <a:pt x="2700" y="9009"/>
                    </a:lnTo>
                    <a:lnTo>
                      <a:pt x="2700" y="8804"/>
                    </a:lnTo>
                    <a:lnTo>
                      <a:pt x="3012" y="8804"/>
                    </a:lnTo>
                    <a:lnTo>
                      <a:pt x="3012" y="8497"/>
                    </a:lnTo>
                    <a:lnTo>
                      <a:pt x="3738" y="8497"/>
                    </a:lnTo>
                    <a:lnTo>
                      <a:pt x="3738" y="8292"/>
                    </a:lnTo>
                    <a:lnTo>
                      <a:pt x="3946" y="8292"/>
                    </a:lnTo>
                    <a:lnTo>
                      <a:pt x="3946" y="7985"/>
                    </a:lnTo>
                    <a:lnTo>
                      <a:pt x="4465" y="7985"/>
                    </a:lnTo>
                    <a:lnTo>
                      <a:pt x="4465" y="7780"/>
                    </a:lnTo>
                    <a:lnTo>
                      <a:pt x="4673" y="7780"/>
                    </a:lnTo>
                    <a:lnTo>
                      <a:pt x="4673" y="7575"/>
                    </a:lnTo>
                    <a:lnTo>
                      <a:pt x="4881" y="7575"/>
                    </a:lnTo>
                    <a:lnTo>
                      <a:pt x="4881" y="7268"/>
                    </a:lnTo>
                    <a:lnTo>
                      <a:pt x="5192" y="7268"/>
                    </a:lnTo>
                    <a:lnTo>
                      <a:pt x="5192" y="6552"/>
                    </a:lnTo>
                    <a:lnTo>
                      <a:pt x="5400" y="6552"/>
                    </a:lnTo>
                    <a:lnTo>
                      <a:pt x="5400" y="6347"/>
                    </a:lnTo>
                    <a:lnTo>
                      <a:pt x="5192" y="6347"/>
                    </a:lnTo>
                    <a:lnTo>
                      <a:pt x="5192" y="5630"/>
                    </a:lnTo>
                    <a:lnTo>
                      <a:pt x="5400" y="5630"/>
                    </a:lnTo>
                    <a:lnTo>
                      <a:pt x="5400" y="4607"/>
                    </a:lnTo>
                    <a:lnTo>
                      <a:pt x="5712" y="4607"/>
                    </a:lnTo>
                    <a:lnTo>
                      <a:pt x="5712" y="3890"/>
                    </a:lnTo>
                    <a:lnTo>
                      <a:pt x="5400" y="3890"/>
                    </a:lnTo>
                    <a:lnTo>
                      <a:pt x="5400" y="2457"/>
                    </a:lnTo>
                    <a:lnTo>
                      <a:pt x="5712" y="2457"/>
                    </a:lnTo>
                    <a:lnTo>
                      <a:pt x="5712" y="2252"/>
                    </a:lnTo>
                    <a:lnTo>
                      <a:pt x="6646" y="2252"/>
                    </a:lnTo>
                    <a:lnTo>
                      <a:pt x="6646" y="1945"/>
                    </a:lnTo>
                    <a:lnTo>
                      <a:pt x="6854" y="1945"/>
                    </a:lnTo>
                    <a:lnTo>
                      <a:pt x="6854" y="1740"/>
                    </a:lnTo>
                    <a:lnTo>
                      <a:pt x="7165" y="1740"/>
                    </a:lnTo>
                    <a:lnTo>
                      <a:pt x="7165" y="1433"/>
                    </a:lnTo>
                    <a:lnTo>
                      <a:pt x="7373" y="1433"/>
                    </a:lnTo>
                    <a:lnTo>
                      <a:pt x="7373" y="1228"/>
                    </a:lnTo>
                    <a:lnTo>
                      <a:pt x="7581" y="1228"/>
                    </a:lnTo>
                    <a:lnTo>
                      <a:pt x="7581" y="1024"/>
                    </a:lnTo>
                    <a:lnTo>
                      <a:pt x="7892" y="1024"/>
                    </a:lnTo>
                    <a:lnTo>
                      <a:pt x="7892" y="717"/>
                    </a:lnTo>
                    <a:lnTo>
                      <a:pt x="8100" y="717"/>
                    </a:lnTo>
                    <a:lnTo>
                      <a:pt x="8100" y="512"/>
                    </a:lnTo>
                    <a:lnTo>
                      <a:pt x="8619" y="512"/>
                    </a:lnTo>
                    <a:lnTo>
                      <a:pt x="8619" y="0"/>
                    </a:lnTo>
                    <a:lnTo>
                      <a:pt x="8827" y="0"/>
                    </a:lnTo>
                    <a:lnTo>
                      <a:pt x="8827" y="307"/>
                    </a:lnTo>
                    <a:lnTo>
                      <a:pt x="9346" y="307"/>
                    </a:lnTo>
                    <a:lnTo>
                      <a:pt x="9346" y="0"/>
                    </a:lnTo>
                    <a:lnTo>
                      <a:pt x="9554" y="0"/>
                    </a:lnTo>
                    <a:lnTo>
                      <a:pt x="9554" y="307"/>
                    </a:lnTo>
                    <a:lnTo>
                      <a:pt x="10385" y="307"/>
                    </a:lnTo>
                    <a:lnTo>
                      <a:pt x="10385" y="512"/>
                    </a:lnTo>
                    <a:lnTo>
                      <a:pt x="11319" y="512"/>
                    </a:lnTo>
                    <a:lnTo>
                      <a:pt x="11319" y="307"/>
                    </a:lnTo>
                    <a:lnTo>
                      <a:pt x="12046" y="307"/>
                    </a:lnTo>
                    <a:lnTo>
                      <a:pt x="12046" y="1228"/>
                    </a:lnTo>
                    <a:lnTo>
                      <a:pt x="12254" y="1228"/>
                    </a:lnTo>
                    <a:lnTo>
                      <a:pt x="12254" y="717"/>
                    </a:lnTo>
                    <a:lnTo>
                      <a:pt x="12773" y="717"/>
                    </a:lnTo>
                    <a:lnTo>
                      <a:pt x="12773" y="512"/>
                    </a:lnTo>
                    <a:lnTo>
                      <a:pt x="13292" y="51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7" name="Shape 284">
                <a:extLst>
                  <a:ext uri="{FF2B5EF4-FFF2-40B4-BE49-F238E27FC236}">
                    <a16:creationId xmlns:a16="http://schemas.microsoft.com/office/drawing/2014/main" id="{B52F3C86-57BD-4A3C-AFDB-148E0C7E45EB}"/>
                  </a:ext>
                </a:extLst>
              </p:cNvPr>
              <p:cNvSpPr/>
              <p:nvPr/>
            </p:nvSpPr>
            <p:spPr>
              <a:xfrm>
                <a:off x="391124" y="139190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18" name="Shape 285">
                <a:extLst>
                  <a:ext uri="{FF2B5EF4-FFF2-40B4-BE49-F238E27FC236}">
                    <a16:creationId xmlns:a16="http://schemas.microsoft.com/office/drawing/2014/main" id="{B8C5C465-E222-47CD-9D39-8C27A0A3A4DD}"/>
                  </a:ext>
                </a:extLst>
              </p:cNvPr>
              <p:cNvSpPr/>
              <p:nvPr/>
            </p:nvSpPr>
            <p:spPr>
              <a:xfrm>
                <a:off x="391124" y="139190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19" name="Shape 286">
                <a:extLst>
                  <a:ext uri="{FF2B5EF4-FFF2-40B4-BE49-F238E27FC236}">
                    <a16:creationId xmlns:a16="http://schemas.microsoft.com/office/drawing/2014/main" id="{89502870-2C8A-4A73-9F53-74C56294FAC3}"/>
                  </a:ext>
                </a:extLst>
              </p:cNvPr>
              <p:cNvSpPr/>
              <p:nvPr/>
            </p:nvSpPr>
            <p:spPr>
              <a:xfrm>
                <a:off x="420718" y="1419880"/>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20" name="Shape 287">
                <a:extLst>
                  <a:ext uri="{FF2B5EF4-FFF2-40B4-BE49-F238E27FC236}">
                    <a16:creationId xmlns:a16="http://schemas.microsoft.com/office/drawing/2014/main" id="{F69E97A9-5500-4EBC-A7E5-7C49FCCAC1F5}"/>
                  </a:ext>
                </a:extLst>
              </p:cNvPr>
              <p:cNvSpPr/>
              <p:nvPr/>
            </p:nvSpPr>
            <p:spPr>
              <a:xfrm>
                <a:off x="420718" y="1419880"/>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21" name="Shape 288">
                <a:extLst>
                  <a:ext uri="{FF2B5EF4-FFF2-40B4-BE49-F238E27FC236}">
                    <a16:creationId xmlns:a16="http://schemas.microsoft.com/office/drawing/2014/main" id="{335CFC07-108C-4122-835B-5F857840B045}"/>
                  </a:ext>
                </a:extLst>
              </p:cNvPr>
              <p:cNvSpPr/>
              <p:nvPr/>
            </p:nvSpPr>
            <p:spPr>
              <a:xfrm>
                <a:off x="307456" y="1135174"/>
                <a:ext cx="341164" cy="400272"/>
              </a:xfrm>
              <a:custGeom>
                <a:avLst/>
                <a:gdLst/>
                <a:ahLst/>
                <a:cxnLst>
                  <a:cxn ang="0">
                    <a:pos x="wd2" y="hd2"/>
                  </a:cxn>
                  <a:cxn ang="5400000">
                    <a:pos x="wd2" y="hd2"/>
                  </a:cxn>
                  <a:cxn ang="10800000">
                    <a:pos x="wd2" y="hd2"/>
                  </a:cxn>
                  <a:cxn ang="16200000">
                    <a:pos x="wd2" y="hd2"/>
                  </a:cxn>
                </a:cxnLst>
                <a:rect l="0" t="0" r="r" b="b"/>
                <a:pathLst>
                  <a:path w="21600" h="21600" extrusionOk="0">
                    <a:moveTo>
                      <a:pt x="13689" y="18871"/>
                    </a:moveTo>
                    <a:lnTo>
                      <a:pt x="13585" y="18871"/>
                    </a:lnTo>
                    <a:lnTo>
                      <a:pt x="13585" y="19103"/>
                    </a:lnTo>
                    <a:lnTo>
                      <a:pt x="13428" y="19103"/>
                    </a:lnTo>
                    <a:lnTo>
                      <a:pt x="13428" y="19277"/>
                    </a:lnTo>
                    <a:lnTo>
                      <a:pt x="13324" y="19277"/>
                    </a:lnTo>
                    <a:lnTo>
                      <a:pt x="13324" y="19394"/>
                    </a:lnTo>
                    <a:lnTo>
                      <a:pt x="13220" y="19394"/>
                    </a:lnTo>
                    <a:lnTo>
                      <a:pt x="13220" y="19277"/>
                    </a:lnTo>
                    <a:lnTo>
                      <a:pt x="12856" y="19277"/>
                    </a:lnTo>
                    <a:lnTo>
                      <a:pt x="12856" y="19394"/>
                    </a:lnTo>
                    <a:lnTo>
                      <a:pt x="12596" y="19394"/>
                    </a:lnTo>
                    <a:lnTo>
                      <a:pt x="12596" y="19277"/>
                    </a:lnTo>
                    <a:lnTo>
                      <a:pt x="12700" y="19277"/>
                    </a:lnTo>
                    <a:lnTo>
                      <a:pt x="12700" y="19103"/>
                    </a:lnTo>
                    <a:lnTo>
                      <a:pt x="12856" y="19103"/>
                    </a:lnTo>
                    <a:lnTo>
                      <a:pt x="12440" y="19103"/>
                    </a:lnTo>
                    <a:lnTo>
                      <a:pt x="12440" y="19277"/>
                    </a:lnTo>
                    <a:lnTo>
                      <a:pt x="12231" y="19277"/>
                    </a:lnTo>
                    <a:lnTo>
                      <a:pt x="12231" y="19394"/>
                    </a:lnTo>
                    <a:lnTo>
                      <a:pt x="12075" y="19394"/>
                    </a:lnTo>
                    <a:lnTo>
                      <a:pt x="12075" y="19510"/>
                    </a:lnTo>
                    <a:lnTo>
                      <a:pt x="11867" y="19510"/>
                    </a:lnTo>
                    <a:lnTo>
                      <a:pt x="11867" y="19394"/>
                    </a:lnTo>
                    <a:lnTo>
                      <a:pt x="11451" y="19394"/>
                    </a:lnTo>
                    <a:lnTo>
                      <a:pt x="11451" y="19103"/>
                    </a:lnTo>
                    <a:lnTo>
                      <a:pt x="11347" y="19103"/>
                    </a:lnTo>
                    <a:lnTo>
                      <a:pt x="11347" y="19277"/>
                    </a:lnTo>
                    <a:lnTo>
                      <a:pt x="11347" y="19103"/>
                    </a:lnTo>
                    <a:lnTo>
                      <a:pt x="10878" y="19103"/>
                    </a:lnTo>
                    <a:lnTo>
                      <a:pt x="10878" y="19277"/>
                    </a:lnTo>
                    <a:lnTo>
                      <a:pt x="10878" y="19103"/>
                    </a:lnTo>
                    <a:lnTo>
                      <a:pt x="10722" y="19103"/>
                    </a:lnTo>
                    <a:lnTo>
                      <a:pt x="10722" y="19277"/>
                    </a:lnTo>
                    <a:lnTo>
                      <a:pt x="10722" y="19103"/>
                    </a:lnTo>
                    <a:lnTo>
                      <a:pt x="10618" y="19103"/>
                    </a:lnTo>
                    <a:lnTo>
                      <a:pt x="10618" y="18987"/>
                    </a:lnTo>
                    <a:lnTo>
                      <a:pt x="10514" y="18987"/>
                    </a:lnTo>
                    <a:lnTo>
                      <a:pt x="10514" y="18871"/>
                    </a:lnTo>
                    <a:lnTo>
                      <a:pt x="10358" y="18871"/>
                    </a:lnTo>
                    <a:lnTo>
                      <a:pt x="10358" y="18697"/>
                    </a:lnTo>
                    <a:lnTo>
                      <a:pt x="10097" y="18697"/>
                    </a:lnTo>
                    <a:lnTo>
                      <a:pt x="10097" y="18581"/>
                    </a:lnTo>
                    <a:lnTo>
                      <a:pt x="9733" y="18581"/>
                    </a:lnTo>
                    <a:lnTo>
                      <a:pt x="9733" y="18465"/>
                    </a:lnTo>
                    <a:lnTo>
                      <a:pt x="9629" y="18465"/>
                    </a:lnTo>
                    <a:lnTo>
                      <a:pt x="9629" y="18174"/>
                    </a:lnTo>
                    <a:lnTo>
                      <a:pt x="9525" y="18174"/>
                    </a:lnTo>
                    <a:lnTo>
                      <a:pt x="9629" y="18174"/>
                    </a:lnTo>
                    <a:lnTo>
                      <a:pt x="9629" y="18000"/>
                    </a:lnTo>
                    <a:lnTo>
                      <a:pt x="9525" y="18000"/>
                    </a:lnTo>
                    <a:lnTo>
                      <a:pt x="9525" y="17884"/>
                    </a:lnTo>
                    <a:lnTo>
                      <a:pt x="9265" y="17884"/>
                    </a:lnTo>
                    <a:lnTo>
                      <a:pt x="9265" y="17768"/>
                    </a:lnTo>
                    <a:lnTo>
                      <a:pt x="9004" y="17768"/>
                    </a:lnTo>
                    <a:lnTo>
                      <a:pt x="9004" y="17477"/>
                    </a:lnTo>
                    <a:lnTo>
                      <a:pt x="8900" y="17477"/>
                    </a:lnTo>
                    <a:lnTo>
                      <a:pt x="8900" y="17594"/>
                    </a:lnTo>
                    <a:lnTo>
                      <a:pt x="8744" y="17594"/>
                    </a:lnTo>
                    <a:lnTo>
                      <a:pt x="8744" y="17477"/>
                    </a:lnTo>
                    <a:lnTo>
                      <a:pt x="8640" y="17477"/>
                    </a:lnTo>
                    <a:lnTo>
                      <a:pt x="8640" y="17594"/>
                    </a:lnTo>
                    <a:lnTo>
                      <a:pt x="8536" y="17594"/>
                    </a:lnTo>
                    <a:lnTo>
                      <a:pt x="8536" y="17477"/>
                    </a:lnTo>
                    <a:lnTo>
                      <a:pt x="8276" y="17477"/>
                    </a:lnTo>
                    <a:lnTo>
                      <a:pt x="8276" y="17361"/>
                    </a:lnTo>
                    <a:lnTo>
                      <a:pt x="8172" y="17361"/>
                    </a:lnTo>
                    <a:lnTo>
                      <a:pt x="8172" y="17187"/>
                    </a:lnTo>
                    <a:lnTo>
                      <a:pt x="8015" y="17187"/>
                    </a:lnTo>
                    <a:lnTo>
                      <a:pt x="8015" y="16781"/>
                    </a:lnTo>
                    <a:lnTo>
                      <a:pt x="7911" y="16781"/>
                    </a:lnTo>
                    <a:lnTo>
                      <a:pt x="7911" y="16258"/>
                    </a:lnTo>
                    <a:lnTo>
                      <a:pt x="7755" y="16258"/>
                    </a:lnTo>
                    <a:lnTo>
                      <a:pt x="7755" y="16084"/>
                    </a:lnTo>
                    <a:lnTo>
                      <a:pt x="7651" y="16084"/>
                    </a:lnTo>
                    <a:lnTo>
                      <a:pt x="7651" y="15968"/>
                    </a:lnTo>
                    <a:lnTo>
                      <a:pt x="7547" y="15968"/>
                    </a:lnTo>
                    <a:lnTo>
                      <a:pt x="7547" y="15852"/>
                    </a:lnTo>
                    <a:lnTo>
                      <a:pt x="7651" y="15852"/>
                    </a:lnTo>
                    <a:lnTo>
                      <a:pt x="7651" y="15677"/>
                    </a:lnTo>
                    <a:lnTo>
                      <a:pt x="7391" y="15677"/>
                    </a:lnTo>
                    <a:lnTo>
                      <a:pt x="7391" y="15155"/>
                    </a:lnTo>
                    <a:lnTo>
                      <a:pt x="7287" y="15155"/>
                    </a:lnTo>
                    <a:lnTo>
                      <a:pt x="7287" y="14981"/>
                    </a:lnTo>
                    <a:lnTo>
                      <a:pt x="7183" y="14981"/>
                    </a:lnTo>
                    <a:lnTo>
                      <a:pt x="7183" y="14865"/>
                    </a:lnTo>
                    <a:lnTo>
                      <a:pt x="7027" y="14865"/>
                    </a:lnTo>
                    <a:lnTo>
                      <a:pt x="7027" y="14748"/>
                    </a:lnTo>
                    <a:lnTo>
                      <a:pt x="6922" y="14748"/>
                    </a:lnTo>
                    <a:lnTo>
                      <a:pt x="6922" y="14458"/>
                    </a:lnTo>
                    <a:lnTo>
                      <a:pt x="6818" y="14458"/>
                    </a:lnTo>
                    <a:lnTo>
                      <a:pt x="6818" y="14052"/>
                    </a:lnTo>
                    <a:lnTo>
                      <a:pt x="6558" y="14052"/>
                    </a:lnTo>
                    <a:lnTo>
                      <a:pt x="6558" y="14168"/>
                    </a:lnTo>
                    <a:lnTo>
                      <a:pt x="6402" y="14168"/>
                    </a:lnTo>
                    <a:lnTo>
                      <a:pt x="6402" y="14284"/>
                    </a:lnTo>
                    <a:lnTo>
                      <a:pt x="6194" y="14284"/>
                    </a:lnTo>
                    <a:lnTo>
                      <a:pt x="6194" y="14458"/>
                    </a:lnTo>
                    <a:lnTo>
                      <a:pt x="6194" y="14168"/>
                    </a:lnTo>
                    <a:lnTo>
                      <a:pt x="5673" y="14168"/>
                    </a:lnTo>
                    <a:lnTo>
                      <a:pt x="5673" y="14052"/>
                    </a:lnTo>
                    <a:lnTo>
                      <a:pt x="5829" y="14052"/>
                    </a:lnTo>
                    <a:lnTo>
                      <a:pt x="5569" y="14052"/>
                    </a:lnTo>
                    <a:lnTo>
                      <a:pt x="5569" y="13877"/>
                    </a:lnTo>
                    <a:lnTo>
                      <a:pt x="5569" y="14284"/>
                    </a:lnTo>
                    <a:lnTo>
                      <a:pt x="5205" y="14284"/>
                    </a:lnTo>
                    <a:lnTo>
                      <a:pt x="5205" y="14458"/>
                    </a:lnTo>
                    <a:lnTo>
                      <a:pt x="4945" y="14458"/>
                    </a:lnTo>
                    <a:lnTo>
                      <a:pt x="4945" y="14168"/>
                    </a:lnTo>
                    <a:lnTo>
                      <a:pt x="4840" y="14168"/>
                    </a:lnTo>
                    <a:lnTo>
                      <a:pt x="4840" y="14052"/>
                    </a:lnTo>
                    <a:lnTo>
                      <a:pt x="4945" y="14052"/>
                    </a:lnTo>
                    <a:lnTo>
                      <a:pt x="4840" y="14052"/>
                    </a:lnTo>
                    <a:lnTo>
                      <a:pt x="4840" y="13877"/>
                    </a:lnTo>
                    <a:lnTo>
                      <a:pt x="4684" y="13877"/>
                    </a:lnTo>
                    <a:lnTo>
                      <a:pt x="4684" y="13761"/>
                    </a:lnTo>
                    <a:lnTo>
                      <a:pt x="4580" y="13761"/>
                    </a:lnTo>
                    <a:lnTo>
                      <a:pt x="4580" y="13645"/>
                    </a:lnTo>
                    <a:lnTo>
                      <a:pt x="4476" y="13645"/>
                    </a:lnTo>
                    <a:lnTo>
                      <a:pt x="4476" y="12948"/>
                    </a:lnTo>
                    <a:lnTo>
                      <a:pt x="4060" y="12948"/>
                    </a:lnTo>
                    <a:lnTo>
                      <a:pt x="4060" y="12252"/>
                    </a:lnTo>
                    <a:lnTo>
                      <a:pt x="4216" y="12252"/>
                    </a:lnTo>
                    <a:lnTo>
                      <a:pt x="4216" y="11671"/>
                    </a:lnTo>
                    <a:lnTo>
                      <a:pt x="4320" y="11671"/>
                    </a:lnTo>
                    <a:lnTo>
                      <a:pt x="4216" y="11671"/>
                    </a:lnTo>
                    <a:lnTo>
                      <a:pt x="4216" y="11439"/>
                    </a:lnTo>
                    <a:lnTo>
                      <a:pt x="4060" y="11439"/>
                    </a:lnTo>
                    <a:lnTo>
                      <a:pt x="4060" y="11148"/>
                    </a:lnTo>
                    <a:lnTo>
                      <a:pt x="3956" y="11148"/>
                    </a:lnTo>
                    <a:lnTo>
                      <a:pt x="3956" y="11032"/>
                    </a:lnTo>
                    <a:lnTo>
                      <a:pt x="3852" y="11032"/>
                    </a:lnTo>
                    <a:lnTo>
                      <a:pt x="3852" y="10742"/>
                    </a:lnTo>
                    <a:lnTo>
                      <a:pt x="3695" y="10742"/>
                    </a:lnTo>
                    <a:lnTo>
                      <a:pt x="3695" y="10568"/>
                    </a:lnTo>
                    <a:lnTo>
                      <a:pt x="3695" y="10742"/>
                    </a:lnTo>
                    <a:lnTo>
                      <a:pt x="3487" y="10742"/>
                    </a:lnTo>
                    <a:lnTo>
                      <a:pt x="3487" y="10568"/>
                    </a:lnTo>
                    <a:lnTo>
                      <a:pt x="3227" y="10568"/>
                    </a:lnTo>
                    <a:lnTo>
                      <a:pt x="3227" y="10452"/>
                    </a:lnTo>
                    <a:lnTo>
                      <a:pt x="3123" y="10452"/>
                    </a:lnTo>
                    <a:lnTo>
                      <a:pt x="3123" y="10335"/>
                    </a:lnTo>
                    <a:lnTo>
                      <a:pt x="2967" y="10335"/>
                    </a:lnTo>
                    <a:lnTo>
                      <a:pt x="2967" y="10161"/>
                    </a:lnTo>
                    <a:lnTo>
                      <a:pt x="2863" y="10161"/>
                    </a:lnTo>
                    <a:lnTo>
                      <a:pt x="2863" y="10045"/>
                    </a:lnTo>
                    <a:lnTo>
                      <a:pt x="2342" y="10045"/>
                    </a:lnTo>
                    <a:lnTo>
                      <a:pt x="2342" y="9755"/>
                    </a:lnTo>
                    <a:lnTo>
                      <a:pt x="2238" y="9755"/>
                    </a:lnTo>
                    <a:lnTo>
                      <a:pt x="2342" y="9755"/>
                    </a:lnTo>
                    <a:lnTo>
                      <a:pt x="2342" y="9639"/>
                    </a:lnTo>
                    <a:lnTo>
                      <a:pt x="2498" y="9639"/>
                    </a:lnTo>
                    <a:lnTo>
                      <a:pt x="2498" y="9465"/>
                    </a:lnTo>
                    <a:lnTo>
                      <a:pt x="2342" y="9465"/>
                    </a:lnTo>
                    <a:lnTo>
                      <a:pt x="2342" y="9348"/>
                    </a:lnTo>
                    <a:lnTo>
                      <a:pt x="2238" y="9348"/>
                    </a:lnTo>
                    <a:lnTo>
                      <a:pt x="2238" y="9232"/>
                    </a:lnTo>
                    <a:lnTo>
                      <a:pt x="2134" y="9232"/>
                    </a:lnTo>
                    <a:lnTo>
                      <a:pt x="2134" y="8942"/>
                    </a:lnTo>
                    <a:lnTo>
                      <a:pt x="1874" y="8942"/>
                    </a:lnTo>
                    <a:lnTo>
                      <a:pt x="1874" y="8826"/>
                    </a:lnTo>
                    <a:lnTo>
                      <a:pt x="1718" y="8826"/>
                    </a:lnTo>
                    <a:lnTo>
                      <a:pt x="1718" y="8535"/>
                    </a:lnTo>
                    <a:lnTo>
                      <a:pt x="1509" y="8535"/>
                    </a:lnTo>
                    <a:lnTo>
                      <a:pt x="1509" y="8419"/>
                    </a:lnTo>
                    <a:lnTo>
                      <a:pt x="1613" y="8419"/>
                    </a:lnTo>
                    <a:lnTo>
                      <a:pt x="1613" y="8245"/>
                    </a:lnTo>
                    <a:lnTo>
                      <a:pt x="1718" y="8245"/>
                    </a:lnTo>
                    <a:lnTo>
                      <a:pt x="1718" y="7955"/>
                    </a:lnTo>
                    <a:lnTo>
                      <a:pt x="1613" y="7955"/>
                    </a:lnTo>
                    <a:lnTo>
                      <a:pt x="1613" y="7723"/>
                    </a:lnTo>
                    <a:lnTo>
                      <a:pt x="1718" y="7723"/>
                    </a:lnTo>
                    <a:lnTo>
                      <a:pt x="1718" y="7548"/>
                    </a:lnTo>
                    <a:lnTo>
                      <a:pt x="1718" y="7723"/>
                    </a:lnTo>
                    <a:lnTo>
                      <a:pt x="1978" y="7723"/>
                    </a:lnTo>
                    <a:lnTo>
                      <a:pt x="1978" y="7432"/>
                    </a:lnTo>
                    <a:lnTo>
                      <a:pt x="1874" y="7432"/>
                    </a:lnTo>
                    <a:lnTo>
                      <a:pt x="1874" y="7142"/>
                    </a:lnTo>
                    <a:lnTo>
                      <a:pt x="2134" y="7142"/>
                    </a:lnTo>
                    <a:lnTo>
                      <a:pt x="2134" y="6852"/>
                    </a:lnTo>
                    <a:lnTo>
                      <a:pt x="2342" y="6852"/>
                    </a:lnTo>
                    <a:lnTo>
                      <a:pt x="2342" y="6735"/>
                    </a:lnTo>
                    <a:lnTo>
                      <a:pt x="2498" y="6735"/>
                    </a:lnTo>
                    <a:lnTo>
                      <a:pt x="2498" y="6619"/>
                    </a:lnTo>
                    <a:lnTo>
                      <a:pt x="2342" y="6619"/>
                    </a:lnTo>
                    <a:lnTo>
                      <a:pt x="2342" y="6445"/>
                    </a:lnTo>
                    <a:lnTo>
                      <a:pt x="2238" y="6445"/>
                    </a:lnTo>
                    <a:lnTo>
                      <a:pt x="2238" y="5923"/>
                    </a:lnTo>
                    <a:lnTo>
                      <a:pt x="2342" y="5923"/>
                    </a:lnTo>
                    <a:lnTo>
                      <a:pt x="2342" y="6039"/>
                    </a:lnTo>
                    <a:lnTo>
                      <a:pt x="2342" y="5923"/>
                    </a:lnTo>
                    <a:lnTo>
                      <a:pt x="2602" y="5923"/>
                    </a:lnTo>
                    <a:lnTo>
                      <a:pt x="2602" y="5806"/>
                    </a:lnTo>
                    <a:lnTo>
                      <a:pt x="1874" y="5806"/>
                    </a:lnTo>
                    <a:lnTo>
                      <a:pt x="1874" y="5516"/>
                    </a:lnTo>
                    <a:lnTo>
                      <a:pt x="1509" y="5516"/>
                    </a:lnTo>
                    <a:lnTo>
                      <a:pt x="1509" y="5110"/>
                    </a:lnTo>
                    <a:lnTo>
                      <a:pt x="1353" y="5110"/>
                    </a:lnTo>
                    <a:lnTo>
                      <a:pt x="1353" y="4819"/>
                    </a:lnTo>
                    <a:lnTo>
                      <a:pt x="1145" y="4819"/>
                    </a:lnTo>
                    <a:lnTo>
                      <a:pt x="1145" y="4413"/>
                    </a:lnTo>
                    <a:lnTo>
                      <a:pt x="989" y="4413"/>
                    </a:lnTo>
                    <a:lnTo>
                      <a:pt x="989" y="4006"/>
                    </a:lnTo>
                    <a:lnTo>
                      <a:pt x="885" y="4006"/>
                    </a:lnTo>
                    <a:lnTo>
                      <a:pt x="885" y="3600"/>
                    </a:lnTo>
                    <a:lnTo>
                      <a:pt x="781" y="3600"/>
                    </a:lnTo>
                    <a:lnTo>
                      <a:pt x="781" y="3426"/>
                    </a:lnTo>
                    <a:lnTo>
                      <a:pt x="625" y="3426"/>
                    </a:lnTo>
                    <a:lnTo>
                      <a:pt x="625" y="2903"/>
                    </a:lnTo>
                    <a:lnTo>
                      <a:pt x="364" y="2903"/>
                    </a:lnTo>
                    <a:lnTo>
                      <a:pt x="364" y="2729"/>
                    </a:lnTo>
                    <a:lnTo>
                      <a:pt x="260" y="2729"/>
                    </a:lnTo>
                    <a:lnTo>
                      <a:pt x="260" y="2497"/>
                    </a:lnTo>
                    <a:lnTo>
                      <a:pt x="364" y="2497"/>
                    </a:lnTo>
                    <a:lnTo>
                      <a:pt x="364" y="2090"/>
                    </a:lnTo>
                    <a:lnTo>
                      <a:pt x="520" y="2090"/>
                    </a:lnTo>
                    <a:lnTo>
                      <a:pt x="520" y="1916"/>
                    </a:lnTo>
                    <a:lnTo>
                      <a:pt x="364" y="1916"/>
                    </a:lnTo>
                    <a:lnTo>
                      <a:pt x="364" y="1626"/>
                    </a:lnTo>
                    <a:lnTo>
                      <a:pt x="260" y="1626"/>
                    </a:lnTo>
                    <a:lnTo>
                      <a:pt x="260" y="1394"/>
                    </a:lnTo>
                    <a:lnTo>
                      <a:pt x="364" y="1394"/>
                    </a:lnTo>
                    <a:lnTo>
                      <a:pt x="260" y="1394"/>
                    </a:lnTo>
                    <a:lnTo>
                      <a:pt x="260" y="987"/>
                    </a:lnTo>
                    <a:lnTo>
                      <a:pt x="156" y="987"/>
                    </a:lnTo>
                    <a:lnTo>
                      <a:pt x="156" y="813"/>
                    </a:lnTo>
                    <a:lnTo>
                      <a:pt x="260" y="813"/>
                    </a:lnTo>
                    <a:lnTo>
                      <a:pt x="156" y="813"/>
                    </a:lnTo>
                    <a:lnTo>
                      <a:pt x="156" y="697"/>
                    </a:lnTo>
                    <a:lnTo>
                      <a:pt x="0" y="697"/>
                    </a:lnTo>
                    <a:lnTo>
                      <a:pt x="0" y="406"/>
                    </a:lnTo>
                    <a:lnTo>
                      <a:pt x="156" y="406"/>
                    </a:lnTo>
                    <a:lnTo>
                      <a:pt x="156" y="523"/>
                    </a:lnTo>
                    <a:lnTo>
                      <a:pt x="156" y="406"/>
                    </a:lnTo>
                    <a:lnTo>
                      <a:pt x="260" y="406"/>
                    </a:lnTo>
                    <a:lnTo>
                      <a:pt x="260" y="523"/>
                    </a:lnTo>
                    <a:lnTo>
                      <a:pt x="364" y="523"/>
                    </a:lnTo>
                    <a:lnTo>
                      <a:pt x="364" y="406"/>
                    </a:lnTo>
                    <a:lnTo>
                      <a:pt x="520" y="406"/>
                    </a:lnTo>
                    <a:lnTo>
                      <a:pt x="520" y="0"/>
                    </a:lnTo>
                    <a:lnTo>
                      <a:pt x="781" y="0"/>
                    </a:lnTo>
                    <a:lnTo>
                      <a:pt x="781" y="116"/>
                    </a:lnTo>
                    <a:lnTo>
                      <a:pt x="989" y="116"/>
                    </a:lnTo>
                    <a:lnTo>
                      <a:pt x="989" y="406"/>
                    </a:lnTo>
                    <a:lnTo>
                      <a:pt x="1145" y="406"/>
                    </a:lnTo>
                    <a:lnTo>
                      <a:pt x="1145" y="523"/>
                    </a:lnTo>
                    <a:lnTo>
                      <a:pt x="1249" y="523"/>
                    </a:lnTo>
                    <a:lnTo>
                      <a:pt x="1249" y="813"/>
                    </a:lnTo>
                    <a:lnTo>
                      <a:pt x="1509" y="813"/>
                    </a:lnTo>
                    <a:lnTo>
                      <a:pt x="1509" y="987"/>
                    </a:lnTo>
                    <a:lnTo>
                      <a:pt x="1613" y="987"/>
                    </a:lnTo>
                    <a:lnTo>
                      <a:pt x="1613" y="1103"/>
                    </a:lnTo>
                    <a:lnTo>
                      <a:pt x="1874" y="1103"/>
                    </a:lnTo>
                    <a:lnTo>
                      <a:pt x="1874" y="1219"/>
                    </a:lnTo>
                    <a:lnTo>
                      <a:pt x="2238" y="1219"/>
                    </a:lnTo>
                    <a:lnTo>
                      <a:pt x="2238" y="1394"/>
                    </a:lnTo>
                    <a:lnTo>
                      <a:pt x="2238" y="1219"/>
                    </a:lnTo>
                    <a:lnTo>
                      <a:pt x="2342" y="1219"/>
                    </a:lnTo>
                    <a:lnTo>
                      <a:pt x="2342" y="1394"/>
                    </a:lnTo>
                    <a:lnTo>
                      <a:pt x="2498" y="1394"/>
                    </a:lnTo>
                    <a:lnTo>
                      <a:pt x="2498" y="1219"/>
                    </a:lnTo>
                    <a:lnTo>
                      <a:pt x="2863" y="1219"/>
                    </a:lnTo>
                    <a:lnTo>
                      <a:pt x="2863" y="1103"/>
                    </a:lnTo>
                    <a:lnTo>
                      <a:pt x="3123" y="1103"/>
                    </a:lnTo>
                    <a:lnTo>
                      <a:pt x="3123" y="813"/>
                    </a:lnTo>
                    <a:lnTo>
                      <a:pt x="3331" y="813"/>
                    </a:lnTo>
                    <a:lnTo>
                      <a:pt x="3331" y="697"/>
                    </a:lnTo>
                    <a:lnTo>
                      <a:pt x="3591" y="697"/>
                    </a:lnTo>
                    <a:lnTo>
                      <a:pt x="3591" y="523"/>
                    </a:lnTo>
                    <a:lnTo>
                      <a:pt x="3695" y="523"/>
                    </a:lnTo>
                    <a:lnTo>
                      <a:pt x="3695" y="406"/>
                    </a:lnTo>
                    <a:lnTo>
                      <a:pt x="3852" y="406"/>
                    </a:lnTo>
                    <a:lnTo>
                      <a:pt x="3852" y="290"/>
                    </a:lnTo>
                    <a:lnTo>
                      <a:pt x="4216" y="290"/>
                    </a:lnTo>
                    <a:lnTo>
                      <a:pt x="4216" y="116"/>
                    </a:lnTo>
                    <a:lnTo>
                      <a:pt x="4580" y="116"/>
                    </a:lnTo>
                    <a:lnTo>
                      <a:pt x="4580" y="290"/>
                    </a:lnTo>
                    <a:lnTo>
                      <a:pt x="4684" y="290"/>
                    </a:lnTo>
                    <a:lnTo>
                      <a:pt x="4684" y="406"/>
                    </a:lnTo>
                    <a:lnTo>
                      <a:pt x="4840" y="406"/>
                    </a:lnTo>
                    <a:lnTo>
                      <a:pt x="4840" y="523"/>
                    </a:lnTo>
                    <a:lnTo>
                      <a:pt x="4684" y="523"/>
                    </a:lnTo>
                    <a:lnTo>
                      <a:pt x="4684" y="697"/>
                    </a:lnTo>
                    <a:lnTo>
                      <a:pt x="4580" y="697"/>
                    </a:lnTo>
                    <a:lnTo>
                      <a:pt x="4580" y="813"/>
                    </a:lnTo>
                    <a:lnTo>
                      <a:pt x="4840" y="813"/>
                    </a:lnTo>
                    <a:lnTo>
                      <a:pt x="4840" y="1103"/>
                    </a:lnTo>
                    <a:lnTo>
                      <a:pt x="4580" y="1103"/>
                    </a:lnTo>
                    <a:lnTo>
                      <a:pt x="4580" y="1219"/>
                    </a:lnTo>
                    <a:lnTo>
                      <a:pt x="4476" y="1219"/>
                    </a:lnTo>
                    <a:lnTo>
                      <a:pt x="4476" y="1394"/>
                    </a:lnTo>
                    <a:lnTo>
                      <a:pt x="4684" y="1394"/>
                    </a:lnTo>
                    <a:lnTo>
                      <a:pt x="4684" y="1510"/>
                    </a:lnTo>
                    <a:lnTo>
                      <a:pt x="4840" y="1510"/>
                    </a:lnTo>
                    <a:lnTo>
                      <a:pt x="4840" y="1626"/>
                    </a:lnTo>
                    <a:lnTo>
                      <a:pt x="4945" y="1626"/>
                    </a:lnTo>
                    <a:lnTo>
                      <a:pt x="4945" y="1800"/>
                    </a:lnTo>
                    <a:lnTo>
                      <a:pt x="5049" y="1800"/>
                    </a:lnTo>
                    <a:lnTo>
                      <a:pt x="5049" y="1916"/>
                    </a:lnTo>
                    <a:lnTo>
                      <a:pt x="5465" y="1916"/>
                    </a:lnTo>
                    <a:lnTo>
                      <a:pt x="5465" y="2497"/>
                    </a:lnTo>
                    <a:lnTo>
                      <a:pt x="5569" y="2497"/>
                    </a:lnTo>
                    <a:lnTo>
                      <a:pt x="5569" y="3019"/>
                    </a:lnTo>
                    <a:lnTo>
                      <a:pt x="5673" y="3019"/>
                    </a:lnTo>
                    <a:lnTo>
                      <a:pt x="5673" y="3135"/>
                    </a:lnTo>
                    <a:lnTo>
                      <a:pt x="6038" y="3135"/>
                    </a:lnTo>
                    <a:lnTo>
                      <a:pt x="6038" y="3310"/>
                    </a:lnTo>
                    <a:lnTo>
                      <a:pt x="6662" y="3310"/>
                    </a:lnTo>
                    <a:lnTo>
                      <a:pt x="6662" y="3426"/>
                    </a:lnTo>
                    <a:lnTo>
                      <a:pt x="6922" y="3426"/>
                    </a:lnTo>
                    <a:lnTo>
                      <a:pt x="6922" y="3600"/>
                    </a:lnTo>
                    <a:lnTo>
                      <a:pt x="7027" y="3600"/>
                    </a:lnTo>
                    <a:lnTo>
                      <a:pt x="7027" y="3832"/>
                    </a:lnTo>
                    <a:lnTo>
                      <a:pt x="7287" y="3832"/>
                    </a:lnTo>
                    <a:lnTo>
                      <a:pt x="7287" y="4006"/>
                    </a:lnTo>
                    <a:lnTo>
                      <a:pt x="7391" y="4006"/>
                    </a:lnTo>
                    <a:lnTo>
                      <a:pt x="7391" y="4123"/>
                    </a:lnTo>
                    <a:lnTo>
                      <a:pt x="7547" y="4123"/>
                    </a:lnTo>
                    <a:lnTo>
                      <a:pt x="7547" y="4239"/>
                    </a:lnTo>
                    <a:lnTo>
                      <a:pt x="7911" y="4239"/>
                    </a:lnTo>
                    <a:lnTo>
                      <a:pt x="7911" y="4413"/>
                    </a:lnTo>
                    <a:lnTo>
                      <a:pt x="8380" y="4413"/>
                    </a:lnTo>
                    <a:lnTo>
                      <a:pt x="8380" y="4529"/>
                    </a:lnTo>
                    <a:lnTo>
                      <a:pt x="8744" y="4529"/>
                    </a:lnTo>
                    <a:lnTo>
                      <a:pt x="8744" y="4703"/>
                    </a:lnTo>
                    <a:lnTo>
                      <a:pt x="8900" y="4703"/>
                    </a:lnTo>
                    <a:lnTo>
                      <a:pt x="8900" y="4529"/>
                    </a:lnTo>
                    <a:lnTo>
                      <a:pt x="9369" y="4529"/>
                    </a:lnTo>
                    <a:lnTo>
                      <a:pt x="9369" y="4413"/>
                    </a:lnTo>
                    <a:lnTo>
                      <a:pt x="9889" y="4413"/>
                    </a:lnTo>
                    <a:lnTo>
                      <a:pt x="9889" y="4239"/>
                    </a:lnTo>
                    <a:lnTo>
                      <a:pt x="10618" y="4239"/>
                    </a:lnTo>
                    <a:lnTo>
                      <a:pt x="10618" y="4123"/>
                    </a:lnTo>
                    <a:lnTo>
                      <a:pt x="11086" y="4123"/>
                    </a:lnTo>
                    <a:lnTo>
                      <a:pt x="11086" y="3716"/>
                    </a:lnTo>
                    <a:lnTo>
                      <a:pt x="10982" y="3716"/>
                    </a:lnTo>
                    <a:lnTo>
                      <a:pt x="10982" y="3600"/>
                    </a:lnTo>
                    <a:lnTo>
                      <a:pt x="11607" y="3600"/>
                    </a:lnTo>
                    <a:lnTo>
                      <a:pt x="11607" y="3426"/>
                    </a:lnTo>
                    <a:lnTo>
                      <a:pt x="11711" y="3426"/>
                    </a:lnTo>
                    <a:lnTo>
                      <a:pt x="11711" y="3310"/>
                    </a:lnTo>
                    <a:lnTo>
                      <a:pt x="11867" y="3310"/>
                    </a:lnTo>
                    <a:lnTo>
                      <a:pt x="11867" y="3426"/>
                    </a:lnTo>
                    <a:lnTo>
                      <a:pt x="11867" y="3310"/>
                    </a:lnTo>
                    <a:lnTo>
                      <a:pt x="12075" y="3310"/>
                    </a:lnTo>
                    <a:lnTo>
                      <a:pt x="12075" y="2903"/>
                    </a:lnTo>
                    <a:lnTo>
                      <a:pt x="12231" y="2903"/>
                    </a:lnTo>
                    <a:lnTo>
                      <a:pt x="12231" y="2729"/>
                    </a:lnTo>
                    <a:lnTo>
                      <a:pt x="12335" y="2729"/>
                    </a:lnTo>
                    <a:lnTo>
                      <a:pt x="12335" y="2613"/>
                    </a:lnTo>
                    <a:lnTo>
                      <a:pt x="12700" y="2613"/>
                    </a:lnTo>
                    <a:lnTo>
                      <a:pt x="12700" y="2497"/>
                    </a:lnTo>
                    <a:lnTo>
                      <a:pt x="13064" y="2497"/>
                    </a:lnTo>
                    <a:lnTo>
                      <a:pt x="13064" y="2323"/>
                    </a:lnTo>
                    <a:lnTo>
                      <a:pt x="13220" y="2323"/>
                    </a:lnTo>
                    <a:lnTo>
                      <a:pt x="13220" y="2497"/>
                    </a:lnTo>
                    <a:lnTo>
                      <a:pt x="13793" y="2497"/>
                    </a:lnTo>
                    <a:lnTo>
                      <a:pt x="13793" y="2206"/>
                    </a:lnTo>
                    <a:lnTo>
                      <a:pt x="14573" y="2206"/>
                    </a:lnTo>
                    <a:lnTo>
                      <a:pt x="14573" y="2323"/>
                    </a:lnTo>
                    <a:lnTo>
                      <a:pt x="14573" y="2206"/>
                    </a:lnTo>
                    <a:lnTo>
                      <a:pt x="14782" y="2206"/>
                    </a:lnTo>
                    <a:lnTo>
                      <a:pt x="14782" y="2323"/>
                    </a:lnTo>
                    <a:lnTo>
                      <a:pt x="14938" y="2323"/>
                    </a:lnTo>
                    <a:lnTo>
                      <a:pt x="14938" y="2613"/>
                    </a:lnTo>
                    <a:lnTo>
                      <a:pt x="15302" y="2613"/>
                    </a:lnTo>
                    <a:lnTo>
                      <a:pt x="15302" y="2729"/>
                    </a:lnTo>
                    <a:lnTo>
                      <a:pt x="15667" y="2729"/>
                    </a:lnTo>
                    <a:lnTo>
                      <a:pt x="15667" y="2903"/>
                    </a:lnTo>
                    <a:lnTo>
                      <a:pt x="15927" y="2903"/>
                    </a:lnTo>
                    <a:lnTo>
                      <a:pt x="15927" y="3019"/>
                    </a:lnTo>
                    <a:lnTo>
                      <a:pt x="16031" y="3019"/>
                    </a:lnTo>
                    <a:lnTo>
                      <a:pt x="16031" y="3135"/>
                    </a:lnTo>
                    <a:lnTo>
                      <a:pt x="16135" y="3135"/>
                    </a:lnTo>
                    <a:lnTo>
                      <a:pt x="16135" y="3019"/>
                    </a:lnTo>
                    <a:lnTo>
                      <a:pt x="16291" y="3019"/>
                    </a:lnTo>
                    <a:lnTo>
                      <a:pt x="16291" y="3135"/>
                    </a:lnTo>
                    <a:lnTo>
                      <a:pt x="16551" y="3135"/>
                    </a:lnTo>
                    <a:lnTo>
                      <a:pt x="16551" y="3019"/>
                    </a:lnTo>
                    <a:lnTo>
                      <a:pt x="16655" y="3019"/>
                    </a:lnTo>
                    <a:lnTo>
                      <a:pt x="16655" y="3135"/>
                    </a:lnTo>
                    <a:lnTo>
                      <a:pt x="17020" y="3135"/>
                    </a:lnTo>
                    <a:lnTo>
                      <a:pt x="17020" y="3310"/>
                    </a:lnTo>
                    <a:lnTo>
                      <a:pt x="17124" y="3310"/>
                    </a:lnTo>
                    <a:lnTo>
                      <a:pt x="17124" y="3600"/>
                    </a:lnTo>
                    <a:lnTo>
                      <a:pt x="17280" y="3600"/>
                    </a:lnTo>
                    <a:lnTo>
                      <a:pt x="17280" y="3716"/>
                    </a:lnTo>
                    <a:lnTo>
                      <a:pt x="17384" y="3716"/>
                    </a:lnTo>
                    <a:lnTo>
                      <a:pt x="17384" y="3832"/>
                    </a:lnTo>
                    <a:lnTo>
                      <a:pt x="17748" y="3832"/>
                    </a:lnTo>
                    <a:lnTo>
                      <a:pt x="17748" y="4006"/>
                    </a:lnTo>
                    <a:lnTo>
                      <a:pt x="18009" y="4006"/>
                    </a:lnTo>
                    <a:lnTo>
                      <a:pt x="18009" y="4239"/>
                    </a:lnTo>
                    <a:lnTo>
                      <a:pt x="18113" y="4239"/>
                    </a:lnTo>
                    <a:lnTo>
                      <a:pt x="18113" y="4529"/>
                    </a:lnTo>
                    <a:lnTo>
                      <a:pt x="19102" y="4529"/>
                    </a:lnTo>
                    <a:lnTo>
                      <a:pt x="19102" y="4703"/>
                    </a:lnTo>
                    <a:lnTo>
                      <a:pt x="19258" y="4703"/>
                    </a:lnTo>
                    <a:lnTo>
                      <a:pt x="19102" y="4703"/>
                    </a:lnTo>
                    <a:lnTo>
                      <a:pt x="19102" y="5110"/>
                    </a:lnTo>
                    <a:lnTo>
                      <a:pt x="19258" y="5110"/>
                    </a:lnTo>
                    <a:lnTo>
                      <a:pt x="19258" y="5342"/>
                    </a:lnTo>
                    <a:lnTo>
                      <a:pt x="19102" y="5342"/>
                    </a:lnTo>
                    <a:lnTo>
                      <a:pt x="19102" y="5516"/>
                    </a:lnTo>
                    <a:lnTo>
                      <a:pt x="19258" y="5516"/>
                    </a:lnTo>
                    <a:lnTo>
                      <a:pt x="19258" y="6039"/>
                    </a:lnTo>
                    <a:lnTo>
                      <a:pt x="19362" y="6039"/>
                    </a:lnTo>
                    <a:lnTo>
                      <a:pt x="19362" y="6213"/>
                    </a:lnTo>
                    <a:lnTo>
                      <a:pt x="19258" y="6213"/>
                    </a:lnTo>
                    <a:lnTo>
                      <a:pt x="19258" y="6445"/>
                    </a:lnTo>
                    <a:lnTo>
                      <a:pt x="19102" y="6445"/>
                    </a:lnTo>
                    <a:lnTo>
                      <a:pt x="19102" y="7316"/>
                    </a:lnTo>
                    <a:lnTo>
                      <a:pt x="18998" y="7316"/>
                    </a:lnTo>
                    <a:lnTo>
                      <a:pt x="18998" y="7548"/>
                    </a:lnTo>
                    <a:lnTo>
                      <a:pt x="18841" y="7548"/>
                    </a:lnTo>
                    <a:lnTo>
                      <a:pt x="18841" y="7723"/>
                    </a:lnTo>
                    <a:lnTo>
                      <a:pt x="18737" y="7723"/>
                    </a:lnTo>
                    <a:lnTo>
                      <a:pt x="18737" y="7839"/>
                    </a:lnTo>
                    <a:lnTo>
                      <a:pt x="18841" y="7839"/>
                    </a:lnTo>
                    <a:lnTo>
                      <a:pt x="18841" y="7955"/>
                    </a:lnTo>
                    <a:lnTo>
                      <a:pt x="18633" y="7955"/>
                    </a:lnTo>
                    <a:lnTo>
                      <a:pt x="18633" y="8129"/>
                    </a:lnTo>
                    <a:lnTo>
                      <a:pt x="18477" y="8129"/>
                    </a:lnTo>
                    <a:lnTo>
                      <a:pt x="18477" y="8245"/>
                    </a:lnTo>
                    <a:lnTo>
                      <a:pt x="18373" y="8245"/>
                    </a:lnTo>
                    <a:lnTo>
                      <a:pt x="18373" y="8535"/>
                    </a:lnTo>
                    <a:lnTo>
                      <a:pt x="18477" y="8535"/>
                    </a:lnTo>
                    <a:lnTo>
                      <a:pt x="18477" y="8942"/>
                    </a:lnTo>
                    <a:lnTo>
                      <a:pt x="18633" y="8942"/>
                    </a:lnTo>
                    <a:lnTo>
                      <a:pt x="18633" y="9058"/>
                    </a:lnTo>
                    <a:lnTo>
                      <a:pt x="18841" y="9058"/>
                    </a:lnTo>
                    <a:lnTo>
                      <a:pt x="18841" y="9348"/>
                    </a:lnTo>
                    <a:lnTo>
                      <a:pt x="18737" y="9348"/>
                    </a:lnTo>
                    <a:lnTo>
                      <a:pt x="18737" y="9465"/>
                    </a:lnTo>
                    <a:lnTo>
                      <a:pt x="18633" y="9465"/>
                    </a:lnTo>
                    <a:lnTo>
                      <a:pt x="18633" y="9639"/>
                    </a:lnTo>
                    <a:lnTo>
                      <a:pt x="18477" y="9639"/>
                    </a:lnTo>
                    <a:lnTo>
                      <a:pt x="18477" y="9755"/>
                    </a:lnTo>
                    <a:lnTo>
                      <a:pt x="18633" y="9755"/>
                    </a:lnTo>
                    <a:lnTo>
                      <a:pt x="18633" y="10452"/>
                    </a:lnTo>
                    <a:lnTo>
                      <a:pt x="18737" y="10452"/>
                    </a:lnTo>
                    <a:lnTo>
                      <a:pt x="18737" y="11032"/>
                    </a:lnTo>
                    <a:lnTo>
                      <a:pt x="18841" y="11032"/>
                    </a:lnTo>
                    <a:lnTo>
                      <a:pt x="18841" y="11148"/>
                    </a:lnTo>
                    <a:lnTo>
                      <a:pt x="18737" y="11148"/>
                    </a:lnTo>
                    <a:lnTo>
                      <a:pt x="18737" y="12135"/>
                    </a:lnTo>
                    <a:lnTo>
                      <a:pt x="18998" y="12135"/>
                    </a:lnTo>
                    <a:lnTo>
                      <a:pt x="18998" y="12252"/>
                    </a:lnTo>
                    <a:lnTo>
                      <a:pt x="19830" y="12252"/>
                    </a:lnTo>
                    <a:lnTo>
                      <a:pt x="19830" y="13181"/>
                    </a:lnTo>
                    <a:lnTo>
                      <a:pt x="19726" y="13181"/>
                    </a:lnTo>
                    <a:lnTo>
                      <a:pt x="19726" y="13471"/>
                    </a:lnTo>
                    <a:lnTo>
                      <a:pt x="19466" y="13471"/>
                    </a:lnTo>
                    <a:lnTo>
                      <a:pt x="19466" y="13761"/>
                    </a:lnTo>
                    <a:lnTo>
                      <a:pt x="19362" y="13761"/>
                    </a:lnTo>
                    <a:lnTo>
                      <a:pt x="19362" y="13877"/>
                    </a:lnTo>
                    <a:lnTo>
                      <a:pt x="19258" y="13877"/>
                    </a:lnTo>
                    <a:lnTo>
                      <a:pt x="19258" y="14052"/>
                    </a:lnTo>
                    <a:lnTo>
                      <a:pt x="19102" y="14052"/>
                    </a:lnTo>
                    <a:lnTo>
                      <a:pt x="19102" y="14284"/>
                    </a:lnTo>
                    <a:lnTo>
                      <a:pt x="18998" y="14284"/>
                    </a:lnTo>
                    <a:lnTo>
                      <a:pt x="18998" y="14458"/>
                    </a:lnTo>
                    <a:lnTo>
                      <a:pt x="18841" y="14458"/>
                    </a:lnTo>
                    <a:lnTo>
                      <a:pt x="18841" y="14574"/>
                    </a:lnTo>
                    <a:lnTo>
                      <a:pt x="18998" y="14574"/>
                    </a:lnTo>
                    <a:lnTo>
                      <a:pt x="18998" y="14865"/>
                    </a:lnTo>
                    <a:lnTo>
                      <a:pt x="19102" y="14865"/>
                    </a:lnTo>
                    <a:lnTo>
                      <a:pt x="19102" y="15155"/>
                    </a:lnTo>
                    <a:lnTo>
                      <a:pt x="19362" y="15155"/>
                    </a:lnTo>
                    <a:lnTo>
                      <a:pt x="19362" y="15561"/>
                    </a:lnTo>
                    <a:lnTo>
                      <a:pt x="19466" y="15561"/>
                    </a:lnTo>
                    <a:lnTo>
                      <a:pt x="19466" y="15852"/>
                    </a:lnTo>
                    <a:lnTo>
                      <a:pt x="19622" y="15852"/>
                    </a:lnTo>
                    <a:lnTo>
                      <a:pt x="19622" y="15968"/>
                    </a:lnTo>
                    <a:lnTo>
                      <a:pt x="19726" y="15968"/>
                    </a:lnTo>
                    <a:lnTo>
                      <a:pt x="19726" y="16258"/>
                    </a:lnTo>
                    <a:lnTo>
                      <a:pt x="19830" y="16258"/>
                    </a:lnTo>
                    <a:lnTo>
                      <a:pt x="19830" y="16374"/>
                    </a:lnTo>
                    <a:lnTo>
                      <a:pt x="19987" y="16374"/>
                    </a:lnTo>
                    <a:lnTo>
                      <a:pt x="19987" y="16490"/>
                    </a:lnTo>
                    <a:lnTo>
                      <a:pt x="20351" y="16490"/>
                    </a:lnTo>
                    <a:lnTo>
                      <a:pt x="20351" y="16665"/>
                    </a:lnTo>
                    <a:lnTo>
                      <a:pt x="20611" y="16665"/>
                    </a:lnTo>
                    <a:lnTo>
                      <a:pt x="20611" y="16781"/>
                    </a:lnTo>
                    <a:lnTo>
                      <a:pt x="20715" y="16781"/>
                    </a:lnTo>
                    <a:lnTo>
                      <a:pt x="20715" y="16897"/>
                    </a:lnTo>
                    <a:lnTo>
                      <a:pt x="20975" y="16897"/>
                    </a:lnTo>
                    <a:lnTo>
                      <a:pt x="20975" y="17477"/>
                    </a:lnTo>
                    <a:lnTo>
                      <a:pt x="21080" y="17477"/>
                    </a:lnTo>
                    <a:lnTo>
                      <a:pt x="21080" y="18290"/>
                    </a:lnTo>
                    <a:lnTo>
                      <a:pt x="20975" y="18290"/>
                    </a:lnTo>
                    <a:lnTo>
                      <a:pt x="20975" y="18465"/>
                    </a:lnTo>
                    <a:lnTo>
                      <a:pt x="21600" y="18465"/>
                    </a:lnTo>
                    <a:lnTo>
                      <a:pt x="21600" y="18581"/>
                    </a:lnTo>
                    <a:lnTo>
                      <a:pt x="21444" y="18581"/>
                    </a:lnTo>
                    <a:lnTo>
                      <a:pt x="21444" y="18871"/>
                    </a:lnTo>
                    <a:lnTo>
                      <a:pt x="21600" y="18871"/>
                    </a:lnTo>
                    <a:lnTo>
                      <a:pt x="21600" y="18987"/>
                    </a:lnTo>
                    <a:lnTo>
                      <a:pt x="21444" y="18987"/>
                    </a:lnTo>
                    <a:lnTo>
                      <a:pt x="21444" y="19277"/>
                    </a:lnTo>
                    <a:lnTo>
                      <a:pt x="20819" y="19277"/>
                    </a:lnTo>
                    <a:lnTo>
                      <a:pt x="20819" y="19394"/>
                    </a:lnTo>
                    <a:lnTo>
                      <a:pt x="20455" y="19394"/>
                    </a:lnTo>
                    <a:lnTo>
                      <a:pt x="20455" y="19510"/>
                    </a:lnTo>
                    <a:lnTo>
                      <a:pt x="20351" y="19510"/>
                    </a:lnTo>
                    <a:lnTo>
                      <a:pt x="20351" y="19684"/>
                    </a:lnTo>
                    <a:lnTo>
                      <a:pt x="20455" y="19684"/>
                    </a:lnTo>
                    <a:lnTo>
                      <a:pt x="20247" y="19684"/>
                    </a:lnTo>
                    <a:lnTo>
                      <a:pt x="20247" y="19800"/>
                    </a:lnTo>
                    <a:lnTo>
                      <a:pt x="19830" y="19800"/>
                    </a:lnTo>
                    <a:lnTo>
                      <a:pt x="19830" y="20497"/>
                    </a:lnTo>
                    <a:lnTo>
                      <a:pt x="19726" y="20497"/>
                    </a:lnTo>
                    <a:lnTo>
                      <a:pt x="19726" y="21484"/>
                    </a:lnTo>
                    <a:lnTo>
                      <a:pt x="19466" y="21484"/>
                    </a:lnTo>
                    <a:lnTo>
                      <a:pt x="19466" y="21600"/>
                    </a:lnTo>
                    <a:lnTo>
                      <a:pt x="19102" y="21600"/>
                    </a:lnTo>
                    <a:lnTo>
                      <a:pt x="19102" y="21484"/>
                    </a:lnTo>
                    <a:lnTo>
                      <a:pt x="18737" y="21484"/>
                    </a:lnTo>
                    <a:lnTo>
                      <a:pt x="18737" y="21310"/>
                    </a:lnTo>
                    <a:lnTo>
                      <a:pt x="18477" y="21310"/>
                    </a:lnTo>
                    <a:lnTo>
                      <a:pt x="18477" y="21077"/>
                    </a:lnTo>
                    <a:lnTo>
                      <a:pt x="18373" y="21077"/>
                    </a:lnTo>
                    <a:lnTo>
                      <a:pt x="18373" y="21310"/>
                    </a:lnTo>
                    <a:lnTo>
                      <a:pt x="18269" y="21310"/>
                    </a:lnTo>
                    <a:lnTo>
                      <a:pt x="18269" y="21194"/>
                    </a:lnTo>
                    <a:lnTo>
                      <a:pt x="18113" y="21194"/>
                    </a:lnTo>
                    <a:lnTo>
                      <a:pt x="18113" y="21310"/>
                    </a:lnTo>
                    <a:lnTo>
                      <a:pt x="18009" y="21310"/>
                    </a:lnTo>
                    <a:lnTo>
                      <a:pt x="18009" y="21194"/>
                    </a:lnTo>
                    <a:lnTo>
                      <a:pt x="17280" y="21194"/>
                    </a:lnTo>
                    <a:lnTo>
                      <a:pt x="17280" y="21077"/>
                    </a:lnTo>
                    <a:lnTo>
                      <a:pt x="16916" y="21077"/>
                    </a:lnTo>
                    <a:lnTo>
                      <a:pt x="16916" y="21194"/>
                    </a:lnTo>
                    <a:lnTo>
                      <a:pt x="16760" y="21194"/>
                    </a:lnTo>
                    <a:lnTo>
                      <a:pt x="16760" y="21077"/>
                    </a:lnTo>
                    <a:lnTo>
                      <a:pt x="16655" y="21077"/>
                    </a:lnTo>
                    <a:lnTo>
                      <a:pt x="16655" y="20903"/>
                    </a:lnTo>
                    <a:lnTo>
                      <a:pt x="15667" y="20903"/>
                    </a:lnTo>
                    <a:lnTo>
                      <a:pt x="15667" y="20787"/>
                    </a:lnTo>
                    <a:lnTo>
                      <a:pt x="15302" y="20787"/>
                    </a:lnTo>
                    <a:lnTo>
                      <a:pt x="15302" y="20613"/>
                    </a:lnTo>
                    <a:lnTo>
                      <a:pt x="14782" y="20613"/>
                    </a:lnTo>
                    <a:lnTo>
                      <a:pt x="14782" y="20206"/>
                    </a:lnTo>
                    <a:lnTo>
                      <a:pt x="14678" y="20206"/>
                    </a:lnTo>
                    <a:lnTo>
                      <a:pt x="14678" y="19800"/>
                    </a:lnTo>
                    <a:lnTo>
                      <a:pt x="14573" y="19800"/>
                    </a:lnTo>
                    <a:lnTo>
                      <a:pt x="14573" y="18987"/>
                    </a:lnTo>
                    <a:lnTo>
                      <a:pt x="14417" y="18987"/>
                    </a:lnTo>
                    <a:lnTo>
                      <a:pt x="14417" y="18871"/>
                    </a:lnTo>
                    <a:lnTo>
                      <a:pt x="14313" y="18871"/>
                    </a:lnTo>
                    <a:lnTo>
                      <a:pt x="14313" y="18581"/>
                    </a:lnTo>
                    <a:lnTo>
                      <a:pt x="13949" y="18581"/>
                    </a:lnTo>
                    <a:lnTo>
                      <a:pt x="13949" y="18697"/>
                    </a:lnTo>
                    <a:lnTo>
                      <a:pt x="13793" y="18697"/>
                    </a:lnTo>
                    <a:lnTo>
                      <a:pt x="13793" y="18581"/>
                    </a:lnTo>
                    <a:lnTo>
                      <a:pt x="13428" y="18581"/>
                    </a:lnTo>
                    <a:lnTo>
                      <a:pt x="13428" y="18697"/>
                    </a:lnTo>
                    <a:lnTo>
                      <a:pt x="13220" y="18697"/>
                    </a:lnTo>
                    <a:lnTo>
                      <a:pt x="13220" y="18871"/>
                    </a:lnTo>
                    <a:lnTo>
                      <a:pt x="13428" y="18871"/>
                    </a:lnTo>
                    <a:lnTo>
                      <a:pt x="13428" y="18697"/>
                    </a:lnTo>
                    <a:lnTo>
                      <a:pt x="13689" y="18697"/>
                    </a:lnTo>
                    <a:lnTo>
                      <a:pt x="13689" y="18871"/>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2" name="Shape 289">
                <a:extLst>
                  <a:ext uri="{FF2B5EF4-FFF2-40B4-BE49-F238E27FC236}">
                    <a16:creationId xmlns:a16="http://schemas.microsoft.com/office/drawing/2014/main" id="{8D6A4C8D-3F63-4188-8954-59EAA7080814}"/>
                  </a:ext>
                </a:extLst>
              </p:cNvPr>
              <p:cNvSpPr/>
              <p:nvPr/>
            </p:nvSpPr>
            <p:spPr>
              <a:xfrm>
                <a:off x="307456" y="1135174"/>
                <a:ext cx="341164" cy="400272"/>
              </a:xfrm>
              <a:custGeom>
                <a:avLst/>
                <a:gdLst/>
                <a:ahLst/>
                <a:cxnLst>
                  <a:cxn ang="0">
                    <a:pos x="wd2" y="hd2"/>
                  </a:cxn>
                  <a:cxn ang="5400000">
                    <a:pos x="wd2" y="hd2"/>
                  </a:cxn>
                  <a:cxn ang="10800000">
                    <a:pos x="wd2" y="hd2"/>
                  </a:cxn>
                  <a:cxn ang="16200000">
                    <a:pos x="wd2" y="hd2"/>
                  </a:cxn>
                </a:cxnLst>
                <a:rect l="0" t="0" r="r" b="b"/>
                <a:pathLst>
                  <a:path w="21600" h="21600" extrusionOk="0">
                    <a:moveTo>
                      <a:pt x="13689" y="18871"/>
                    </a:moveTo>
                    <a:lnTo>
                      <a:pt x="13585" y="18871"/>
                    </a:lnTo>
                    <a:lnTo>
                      <a:pt x="13585" y="19103"/>
                    </a:lnTo>
                    <a:lnTo>
                      <a:pt x="13428" y="19103"/>
                    </a:lnTo>
                    <a:lnTo>
                      <a:pt x="13428" y="19277"/>
                    </a:lnTo>
                    <a:lnTo>
                      <a:pt x="13324" y="19277"/>
                    </a:lnTo>
                    <a:lnTo>
                      <a:pt x="13324" y="19394"/>
                    </a:lnTo>
                    <a:lnTo>
                      <a:pt x="13220" y="19394"/>
                    </a:lnTo>
                    <a:lnTo>
                      <a:pt x="13220" y="19277"/>
                    </a:lnTo>
                    <a:lnTo>
                      <a:pt x="12856" y="19277"/>
                    </a:lnTo>
                    <a:lnTo>
                      <a:pt x="12856" y="19394"/>
                    </a:lnTo>
                    <a:lnTo>
                      <a:pt x="12596" y="19394"/>
                    </a:lnTo>
                    <a:lnTo>
                      <a:pt x="12596" y="19277"/>
                    </a:lnTo>
                    <a:lnTo>
                      <a:pt x="12700" y="19277"/>
                    </a:lnTo>
                    <a:lnTo>
                      <a:pt x="12700" y="19103"/>
                    </a:lnTo>
                    <a:lnTo>
                      <a:pt x="12856" y="19103"/>
                    </a:lnTo>
                    <a:lnTo>
                      <a:pt x="12440" y="19103"/>
                    </a:lnTo>
                    <a:lnTo>
                      <a:pt x="12440" y="19277"/>
                    </a:lnTo>
                    <a:lnTo>
                      <a:pt x="12231" y="19277"/>
                    </a:lnTo>
                    <a:lnTo>
                      <a:pt x="12231" y="19394"/>
                    </a:lnTo>
                    <a:lnTo>
                      <a:pt x="12075" y="19394"/>
                    </a:lnTo>
                    <a:lnTo>
                      <a:pt x="12075" y="19510"/>
                    </a:lnTo>
                    <a:lnTo>
                      <a:pt x="11867" y="19510"/>
                    </a:lnTo>
                    <a:lnTo>
                      <a:pt x="11867" y="19394"/>
                    </a:lnTo>
                    <a:lnTo>
                      <a:pt x="11451" y="19394"/>
                    </a:lnTo>
                    <a:lnTo>
                      <a:pt x="11451" y="19103"/>
                    </a:lnTo>
                    <a:lnTo>
                      <a:pt x="11347" y="19103"/>
                    </a:lnTo>
                    <a:lnTo>
                      <a:pt x="11347" y="19277"/>
                    </a:lnTo>
                    <a:lnTo>
                      <a:pt x="11347" y="19103"/>
                    </a:lnTo>
                    <a:lnTo>
                      <a:pt x="10878" y="19103"/>
                    </a:lnTo>
                    <a:lnTo>
                      <a:pt x="10878" y="19277"/>
                    </a:lnTo>
                    <a:lnTo>
                      <a:pt x="10878" y="19103"/>
                    </a:lnTo>
                    <a:lnTo>
                      <a:pt x="10722" y="19103"/>
                    </a:lnTo>
                    <a:lnTo>
                      <a:pt x="10722" y="19277"/>
                    </a:lnTo>
                    <a:lnTo>
                      <a:pt x="10722" y="19103"/>
                    </a:lnTo>
                    <a:lnTo>
                      <a:pt x="10618" y="19103"/>
                    </a:lnTo>
                    <a:lnTo>
                      <a:pt x="10618" y="18987"/>
                    </a:lnTo>
                    <a:lnTo>
                      <a:pt x="10514" y="18987"/>
                    </a:lnTo>
                    <a:lnTo>
                      <a:pt x="10514" y="18871"/>
                    </a:lnTo>
                    <a:lnTo>
                      <a:pt x="10358" y="18871"/>
                    </a:lnTo>
                    <a:lnTo>
                      <a:pt x="10358" y="18697"/>
                    </a:lnTo>
                    <a:lnTo>
                      <a:pt x="10097" y="18697"/>
                    </a:lnTo>
                    <a:lnTo>
                      <a:pt x="10097" y="18581"/>
                    </a:lnTo>
                    <a:lnTo>
                      <a:pt x="9733" y="18581"/>
                    </a:lnTo>
                    <a:lnTo>
                      <a:pt x="9733" y="18465"/>
                    </a:lnTo>
                    <a:lnTo>
                      <a:pt x="9629" y="18465"/>
                    </a:lnTo>
                    <a:lnTo>
                      <a:pt x="9629" y="18174"/>
                    </a:lnTo>
                    <a:lnTo>
                      <a:pt x="9525" y="18174"/>
                    </a:lnTo>
                    <a:lnTo>
                      <a:pt x="9629" y="18174"/>
                    </a:lnTo>
                    <a:lnTo>
                      <a:pt x="9629" y="18000"/>
                    </a:lnTo>
                    <a:lnTo>
                      <a:pt x="9525" y="18000"/>
                    </a:lnTo>
                    <a:lnTo>
                      <a:pt x="9525" y="17884"/>
                    </a:lnTo>
                    <a:lnTo>
                      <a:pt x="9265" y="17884"/>
                    </a:lnTo>
                    <a:lnTo>
                      <a:pt x="9265" y="17768"/>
                    </a:lnTo>
                    <a:lnTo>
                      <a:pt x="9004" y="17768"/>
                    </a:lnTo>
                    <a:lnTo>
                      <a:pt x="9004" y="17477"/>
                    </a:lnTo>
                    <a:lnTo>
                      <a:pt x="8900" y="17477"/>
                    </a:lnTo>
                    <a:lnTo>
                      <a:pt x="8900" y="17594"/>
                    </a:lnTo>
                    <a:lnTo>
                      <a:pt x="8744" y="17594"/>
                    </a:lnTo>
                    <a:lnTo>
                      <a:pt x="8744" y="17477"/>
                    </a:lnTo>
                    <a:lnTo>
                      <a:pt x="8640" y="17477"/>
                    </a:lnTo>
                    <a:lnTo>
                      <a:pt x="8640" y="17594"/>
                    </a:lnTo>
                    <a:lnTo>
                      <a:pt x="8536" y="17594"/>
                    </a:lnTo>
                    <a:lnTo>
                      <a:pt x="8536" y="17477"/>
                    </a:lnTo>
                    <a:lnTo>
                      <a:pt x="8276" y="17477"/>
                    </a:lnTo>
                    <a:lnTo>
                      <a:pt x="8276" y="17361"/>
                    </a:lnTo>
                    <a:lnTo>
                      <a:pt x="8172" y="17361"/>
                    </a:lnTo>
                    <a:lnTo>
                      <a:pt x="8172" y="17187"/>
                    </a:lnTo>
                    <a:lnTo>
                      <a:pt x="8015" y="17187"/>
                    </a:lnTo>
                    <a:lnTo>
                      <a:pt x="8015" y="16781"/>
                    </a:lnTo>
                    <a:lnTo>
                      <a:pt x="7911" y="16781"/>
                    </a:lnTo>
                    <a:lnTo>
                      <a:pt x="7911" y="16258"/>
                    </a:lnTo>
                    <a:lnTo>
                      <a:pt x="7755" y="16258"/>
                    </a:lnTo>
                    <a:lnTo>
                      <a:pt x="7755" y="16084"/>
                    </a:lnTo>
                    <a:lnTo>
                      <a:pt x="7651" y="16084"/>
                    </a:lnTo>
                    <a:lnTo>
                      <a:pt x="7651" y="15968"/>
                    </a:lnTo>
                    <a:lnTo>
                      <a:pt x="7547" y="15968"/>
                    </a:lnTo>
                    <a:lnTo>
                      <a:pt x="7547" y="15852"/>
                    </a:lnTo>
                    <a:lnTo>
                      <a:pt x="7651" y="15852"/>
                    </a:lnTo>
                    <a:lnTo>
                      <a:pt x="7651" y="15677"/>
                    </a:lnTo>
                    <a:lnTo>
                      <a:pt x="7391" y="15677"/>
                    </a:lnTo>
                    <a:lnTo>
                      <a:pt x="7391" y="15155"/>
                    </a:lnTo>
                    <a:lnTo>
                      <a:pt x="7287" y="15155"/>
                    </a:lnTo>
                    <a:lnTo>
                      <a:pt x="7287" y="14981"/>
                    </a:lnTo>
                    <a:lnTo>
                      <a:pt x="7183" y="14981"/>
                    </a:lnTo>
                    <a:lnTo>
                      <a:pt x="7183" y="14865"/>
                    </a:lnTo>
                    <a:lnTo>
                      <a:pt x="7027" y="14865"/>
                    </a:lnTo>
                    <a:lnTo>
                      <a:pt x="7027" y="14748"/>
                    </a:lnTo>
                    <a:lnTo>
                      <a:pt x="6922" y="14748"/>
                    </a:lnTo>
                    <a:lnTo>
                      <a:pt x="6922" y="14458"/>
                    </a:lnTo>
                    <a:lnTo>
                      <a:pt x="6818" y="14458"/>
                    </a:lnTo>
                    <a:lnTo>
                      <a:pt x="6818" y="14052"/>
                    </a:lnTo>
                    <a:lnTo>
                      <a:pt x="6558" y="14052"/>
                    </a:lnTo>
                    <a:lnTo>
                      <a:pt x="6558" y="14168"/>
                    </a:lnTo>
                    <a:lnTo>
                      <a:pt x="6402" y="14168"/>
                    </a:lnTo>
                    <a:lnTo>
                      <a:pt x="6402" y="14284"/>
                    </a:lnTo>
                    <a:lnTo>
                      <a:pt x="6194" y="14284"/>
                    </a:lnTo>
                    <a:lnTo>
                      <a:pt x="6194" y="14458"/>
                    </a:lnTo>
                    <a:lnTo>
                      <a:pt x="6194" y="14168"/>
                    </a:lnTo>
                    <a:lnTo>
                      <a:pt x="5673" y="14168"/>
                    </a:lnTo>
                    <a:lnTo>
                      <a:pt x="5673" y="14052"/>
                    </a:lnTo>
                    <a:lnTo>
                      <a:pt x="5829" y="14052"/>
                    </a:lnTo>
                    <a:lnTo>
                      <a:pt x="5569" y="14052"/>
                    </a:lnTo>
                    <a:lnTo>
                      <a:pt x="5569" y="13877"/>
                    </a:lnTo>
                    <a:lnTo>
                      <a:pt x="5569" y="14284"/>
                    </a:lnTo>
                    <a:lnTo>
                      <a:pt x="5205" y="14284"/>
                    </a:lnTo>
                    <a:lnTo>
                      <a:pt x="5205" y="14458"/>
                    </a:lnTo>
                    <a:lnTo>
                      <a:pt x="4945" y="14458"/>
                    </a:lnTo>
                    <a:lnTo>
                      <a:pt x="4945" y="14168"/>
                    </a:lnTo>
                    <a:lnTo>
                      <a:pt x="4840" y="14168"/>
                    </a:lnTo>
                    <a:lnTo>
                      <a:pt x="4840" y="14052"/>
                    </a:lnTo>
                    <a:lnTo>
                      <a:pt x="4945" y="14052"/>
                    </a:lnTo>
                    <a:lnTo>
                      <a:pt x="4840" y="14052"/>
                    </a:lnTo>
                    <a:lnTo>
                      <a:pt x="4840" y="13877"/>
                    </a:lnTo>
                    <a:lnTo>
                      <a:pt x="4684" y="13877"/>
                    </a:lnTo>
                    <a:lnTo>
                      <a:pt x="4684" y="13761"/>
                    </a:lnTo>
                    <a:lnTo>
                      <a:pt x="4580" y="13761"/>
                    </a:lnTo>
                    <a:lnTo>
                      <a:pt x="4580" y="13645"/>
                    </a:lnTo>
                    <a:lnTo>
                      <a:pt x="4476" y="13645"/>
                    </a:lnTo>
                    <a:lnTo>
                      <a:pt x="4476" y="12948"/>
                    </a:lnTo>
                    <a:lnTo>
                      <a:pt x="4060" y="12948"/>
                    </a:lnTo>
                    <a:lnTo>
                      <a:pt x="4060" y="12252"/>
                    </a:lnTo>
                    <a:lnTo>
                      <a:pt x="4216" y="12252"/>
                    </a:lnTo>
                    <a:lnTo>
                      <a:pt x="4216" y="11671"/>
                    </a:lnTo>
                    <a:lnTo>
                      <a:pt x="4320" y="11671"/>
                    </a:lnTo>
                    <a:lnTo>
                      <a:pt x="4216" y="11671"/>
                    </a:lnTo>
                    <a:lnTo>
                      <a:pt x="4216" y="11439"/>
                    </a:lnTo>
                    <a:lnTo>
                      <a:pt x="4060" y="11439"/>
                    </a:lnTo>
                    <a:lnTo>
                      <a:pt x="4060" y="11148"/>
                    </a:lnTo>
                    <a:lnTo>
                      <a:pt x="3956" y="11148"/>
                    </a:lnTo>
                    <a:lnTo>
                      <a:pt x="3956" y="11032"/>
                    </a:lnTo>
                    <a:lnTo>
                      <a:pt x="3852" y="11032"/>
                    </a:lnTo>
                    <a:lnTo>
                      <a:pt x="3852" y="10742"/>
                    </a:lnTo>
                    <a:lnTo>
                      <a:pt x="3695" y="10742"/>
                    </a:lnTo>
                    <a:lnTo>
                      <a:pt x="3695" y="10568"/>
                    </a:lnTo>
                    <a:lnTo>
                      <a:pt x="3695" y="10742"/>
                    </a:lnTo>
                    <a:lnTo>
                      <a:pt x="3487" y="10742"/>
                    </a:lnTo>
                    <a:lnTo>
                      <a:pt x="3487" y="10568"/>
                    </a:lnTo>
                    <a:lnTo>
                      <a:pt x="3227" y="10568"/>
                    </a:lnTo>
                    <a:lnTo>
                      <a:pt x="3227" y="10452"/>
                    </a:lnTo>
                    <a:lnTo>
                      <a:pt x="3123" y="10452"/>
                    </a:lnTo>
                    <a:lnTo>
                      <a:pt x="3123" y="10335"/>
                    </a:lnTo>
                    <a:lnTo>
                      <a:pt x="2967" y="10335"/>
                    </a:lnTo>
                    <a:lnTo>
                      <a:pt x="2967" y="10161"/>
                    </a:lnTo>
                    <a:lnTo>
                      <a:pt x="2863" y="10161"/>
                    </a:lnTo>
                    <a:lnTo>
                      <a:pt x="2863" y="10045"/>
                    </a:lnTo>
                    <a:lnTo>
                      <a:pt x="2342" y="10045"/>
                    </a:lnTo>
                    <a:lnTo>
                      <a:pt x="2342" y="9755"/>
                    </a:lnTo>
                    <a:lnTo>
                      <a:pt x="2238" y="9755"/>
                    </a:lnTo>
                    <a:lnTo>
                      <a:pt x="2342" y="9755"/>
                    </a:lnTo>
                    <a:lnTo>
                      <a:pt x="2342" y="9639"/>
                    </a:lnTo>
                    <a:lnTo>
                      <a:pt x="2498" y="9639"/>
                    </a:lnTo>
                    <a:lnTo>
                      <a:pt x="2498" y="9465"/>
                    </a:lnTo>
                    <a:lnTo>
                      <a:pt x="2342" y="9465"/>
                    </a:lnTo>
                    <a:lnTo>
                      <a:pt x="2342" y="9348"/>
                    </a:lnTo>
                    <a:lnTo>
                      <a:pt x="2238" y="9348"/>
                    </a:lnTo>
                    <a:lnTo>
                      <a:pt x="2238" y="9232"/>
                    </a:lnTo>
                    <a:lnTo>
                      <a:pt x="2134" y="9232"/>
                    </a:lnTo>
                    <a:lnTo>
                      <a:pt x="2134" y="8942"/>
                    </a:lnTo>
                    <a:lnTo>
                      <a:pt x="1874" y="8942"/>
                    </a:lnTo>
                    <a:lnTo>
                      <a:pt x="1874" y="8826"/>
                    </a:lnTo>
                    <a:lnTo>
                      <a:pt x="1718" y="8826"/>
                    </a:lnTo>
                    <a:lnTo>
                      <a:pt x="1718" y="8535"/>
                    </a:lnTo>
                    <a:lnTo>
                      <a:pt x="1509" y="8535"/>
                    </a:lnTo>
                    <a:lnTo>
                      <a:pt x="1509" y="8419"/>
                    </a:lnTo>
                    <a:lnTo>
                      <a:pt x="1613" y="8419"/>
                    </a:lnTo>
                    <a:lnTo>
                      <a:pt x="1613" y="8245"/>
                    </a:lnTo>
                    <a:lnTo>
                      <a:pt x="1718" y="8245"/>
                    </a:lnTo>
                    <a:lnTo>
                      <a:pt x="1718" y="7955"/>
                    </a:lnTo>
                    <a:lnTo>
                      <a:pt x="1613" y="7955"/>
                    </a:lnTo>
                    <a:lnTo>
                      <a:pt x="1613" y="7723"/>
                    </a:lnTo>
                    <a:lnTo>
                      <a:pt x="1718" y="7723"/>
                    </a:lnTo>
                    <a:lnTo>
                      <a:pt x="1718" y="7548"/>
                    </a:lnTo>
                    <a:lnTo>
                      <a:pt x="1718" y="7723"/>
                    </a:lnTo>
                    <a:lnTo>
                      <a:pt x="1978" y="7723"/>
                    </a:lnTo>
                    <a:lnTo>
                      <a:pt x="1978" y="7432"/>
                    </a:lnTo>
                    <a:lnTo>
                      <a:pt x="1874" y="7432"/>
                    </a:lnTo>
                    <a:lnTo>
                      <a:pt x="1874" y="7142"/>
                    </a:lnTo>
                    <a:lnTo>
                      <a:pt x="2134" y="7142"/>
                    </a:lnTo>
                    <a:lnTo>
                      <a:pt x="2134" y="6852"/>
                    </a:lnTo>
                    <a:lnTo>
                      <a:pt x="2342" y="6852"/>
                    </a:lnTo>
                    <a:lnTo>
                      <a:pt x="2342" y="6735"/>
                    </a:lnTo>
                    <a:lnTo>
                      <a:pt x="2498" y="6735"/>
                    </a:lnTo>
                    <a:lnTo>
                      <a:pt x="2498" y="6619"/>
                    </a:lnTo>
                    <a:lnTo>
                      <a:pt x="2342" y="6619"/>
                    </a:lnTo>
                    <a:lnTo>
                      <a:pt x="2342" y="6445"/>
                    </a:lnTo>
                    <a:lnTo>
                      <a:pt x="2238" y="6445"/>
                    </a:lnTo>
                    <a:lnTo>
                      <a:pt x="2238" y="5923"/>
                    </a:lnTo>
                    <a:lnTo>
                      <a:pt x="2342" y="5923"/>
                    </a:lnTo>
                    <a:lnTo>
                      <a:pt x="2342" y="6039"/>
                    </a:lnTo>
                    <a:lnTo>
                      <a:pt x="2342" y="5923"/>
                    </a:lnTo>
                    <a:lnTo>
                      <a:pt x="2602" y="5923"/>
                    </a:lnTo>
                    <a:lnTo>
                      <a:pt x="2602" y="5806"/>
                    </a:lnTo>
                    <a:lnTo>
                      <a:pt x="1874" y="5806"/>
                    </a:lnTo>
                    <a:lnTo>
                      <a:pt x="1874" y="5516"/>
                    </a:lnTo>
                    <a:lnTo>
                      <a:pt x="1509" y="5516"/>
                    </a:lnTo>
                    <a:lnTo>
                      <a:pt x="1509" y="5110"/>
                    </a:lnTo>
                    <a:lnTo>
                      <a:pt x="1353" y="5110"/>
                    </a:lnTo>
                    <a:lnTo>
                      <a:pt x="1353" y="4819"/>
                    </a:lnTo>
                    <a:lnTo>
                      <a:pt x="1145" y="4819"/>
                    </a:lnTo>
                    <a:lnTo>
                      <a:pt x="1145" y="4413"/>
                    </a:lnTo>
                    <a:lnTo>
                      <a:pt x="989" y="4413"/>
                    </a:lnTo>
                    <a:lnTo>
                      <a:pt x="989" y="4006"/>
                    </a:lnTo>
                    <a:lnTo>
                      <a:pt x="885" y="4006"/>
                    </a:lnTo>
                    <a:lnTo>
                      <a:pt x="885" y="3600"/>
                    </a:lnTo>
                    <a:lnTo>
                      <a:pt x="781" y="3600"/>
                    </a:lnTo>
                    <a:lnTo>
                      <a:pt x="781" y="3426"/>
                    </a:lnTo>
                    <a:lnTo>
                      <a:pt x="625" y="3426"/>
                    </a:lnTo>
                    <a:lnTo>
                      <a:pt x="625" y="2903"/>
                    </a:lnTo>
                    <a:lnTo>
                      <a:pt x="364" y="2903"/>
                    </a:lnTo>
                    <a:lnTo>
                      <a:pt x="364" y="2729"/>
                    </a:lnTo>
                    <a:lnTo>
                      <a:pt x="260" y="2729"/>
                    </a:lnTo>
                    <a:lnTo>
                      <a:pt x="260" y="2497"/>
                    </a:lnTo>
                    <a:lnTo>
                      <a:pt x="364" y="2497"/>
                    </a:lnTo>
                    <a:lnTo>
                      <a:pt x="364" y="2090"/>
                    </a:lnTo>
                    <a:lnTo>
                      <a:pt x="520" y="2090"/>
                    </a:lnTo>
                    <a:lnTo>
                      <a:pt x="520" y="1916"/>
                    </a:lnTo>
                    <a:lnTo>
                      <a:pt x="364" y="1916"/>
                    </a:lnTo>
                    <a:lnTo>
                      <a:pt x="364" y="1626"/>
                    </a:lnTo>
                    <a:lnTo>
                      <a:pt x="260" y="1626"/>
                    </a:lnTo>
                    <a:lnTo>
                      <a:pt x="260" y="1394"/>
                    </a:lnTo>
                    <a:lnTo>
                      <a:pt x="364" y="1394"/>
                    </a:lnTo>
                    <a:lnTo>
                      <a:pt x="260" y="1394"/>
                    </a:lnTo>
                    <a:lnTo>
                      <a:pt x="260" y="987"/>
                    </a:lnTo>
                    <a:lnTo>
                      <a:pt x="156" y="987"/>
                    </a:lnTo>
                    <a:lnTo>
                      <a:pt x="156" y="813"/>
                    </a:lnTo>
                    <a:lnTo>
                      <a:pt x="260" y="813"/>
                    </a:lnTo>
                    <a:lnTo>
                      <a:pt x="156" y="813"/>
                    </a:lnTo>
                    <a:lnTo>
                      <a:pt x="156" y="697"/>
                    </a:lnTo>
                    <a:lnTo>
                      <a:pt x="0" y="697"/>
                    </a:lnTo>
                    <a:lnTo>
                      <a:pt x="0" y="406"/>
                    </a:lnTo>
                    <a:lnTo>
                      <a:pt x="156" y="406"/>
                    </a:lnTo>
                    <a:lnTo>
                      <a:pt x="156" y="523"/>
                    </a:lnTo>
                    <a:lnTo>
                      <a:pt x="156" y="406"/>
                    </a:lnTo>
                    <a:lnTo>
                      <a:pt x="260" y="406"/>
                    </a:lnTo>
                    <a:lnTo>
                      <a:pt x="260" y="523"/>
                    </a:lnTo>
                    <a:lnTo>
                      <a:pt x="364" y="523"/>
                    </a:lnTo>
                    <a:lnTo>
                      <a:pt x="364" y="406"/>
                    </a:lnTo>
                    <a:lnTo>
                      <a:pt x="520" y="406"/>
                    </a:lnTo>
                    <a:lnTo>
                      <a:pt x="520" y="0"/>
                    </a:lnTo>
                    <a:lnTo>
                      <a:pt x="781" y="0"/>
                    </a:lnTo>
                    <a:lnTo>
                      <a:pt x="781" y="116"/>
                    </a:lnTo>
                    <a:lnTo>
                      <a:pt x="989" y="116"/>
                    </a:lnTo>
                    <a:lnTo>
                      <a:pt x="989" y="406"/>
                    </a:lnTo>
                    <a:lnTo>
                      <a:pt x="1145" y="406"/>
                    </a:lnTo>
                    <a:lnTo>
                      <a:pt x="1145" y="523"/>
                    </a:lnTo>
                    <a:lnTo>
                      <a:pt x="1249" y="523"/>
                    </a:lnTo>
                    <a:lnTo>
                      <a:pt x="1249" y="813"/>
                    </a:lnTo>
                    <a:lnTo>
                      <a:pt x="1509" y="813"/>
                    </a:lnTo>
                    <a:lnTo>
                      <a:pt x="1509" y="987"/>
                    </a:lnTo>
                    <a:lnTo>
                      <a:pt x="1613" y="987"/>
                    </a:lnTo>
                    <a:lnTo>
                      <a:pt x="1613" y="1103"/>
                    </a:lnTo>
                    <a:lnTo>
                      <a:pt x="1874" y="1103"/>
                    </a:lnTo>
                    <a:lnTo>
                      <a:pt x="1874" y="1219"/>
                    </a:lnTo>
                    <a:lnTo>
                      <a:pt x="2238" y="1219"/>
                    </a:lnTo>
                    <a:lnTo>
                      <a:pt x="2238" y="1394"/>
                    </a:lnTo>
                    <a:lnTo>
                      <a:pt x="2238" y="1219"/>
                    </a:lnTo>
                    <a:lnTo>
                      <a:pt x="2342" y="1219"/>
                    </a:lnTo>
                    <a:lnTo>
                      <a:pt x="2342" y="1394"/>
                    </a:lnTo>
                    <a:lnTo>
                      <a:pt x="2498" y="1394"/>
                    </a:lnTo>
                    <a:lnTo>
                      <a:pt x="2498" y="1219"/>
                    </a:lnTo>
                    <a:lnTo>
                      <a:pt x="2863" y="1219"/>
                    </a:lnTo>
                    <a:lnTo>
                      <a:pt x="2863" y="1103"/>
                    </a:lnTo>
                    <a:lnTo>
                      <a:pt x="3123" y="1103"/>
                    </a:lnTo>
                    <a:lnTo>
                      <a:pt x="3123" y="813"/>
                    </a:lnTo>
                    <a:lnTo>
                      <a:pt x="3331" y="813"/>
                    </a:lnTo>
                    <a:lnTo>
                      <a:pt x="3331" y="697"/>
                    </a:lnTo>
                    <a:lnTo>
                      <a:pt x="3591" y="697"/>
                    </a:lnTo>
                    <a:lnTo>
                      <a:pt x="3591" y="523"/>
                    </a:lnTo>
                    <a:lnTo>
                      <a:pt x="3695" y="523"/>
                    </a:lnTo>
                    <a:lnTo>
                      <a:pt x="3695" y="406"/>
                    </a:lnTo>
                    <a:lnTo>
                      <a:pt x="3852" y="406"/>
                    </a:lnTo>
                    <a:lnTo>
                      <a:pt x="3852" y="290"/>
                    </a:lnTo>
                    <a:lnTo>
                      <a:pt x="4216" y="290"/>
                    </a:lnTo>
                    <a:lnTo>
                      <a:pt x="4216" y="116"/>
                    </a:lnTo>
                    <a:lnTo>
                      <a:pt x="4580" y="116"/>
                    </a:lnTo>
                    <a:lnTo>
                      <a:pt x="4580" y="290"/>
                    </a:lnTo>
                    <a:lnTo>
                      <a:pt x="4684" y="290"/>
                    </a:lnTo>
                    <a:lnTo>
                      <a:pt x="4684" y="406"/>
                    </a:lnTo>
                    <a:lnTo>
                      <a:pt x="4840" y="406"/>
                    </a:lnTo>
                    <a:lnTo>
                      <a:pt x="4840" y="523"/>
                    </a:lnTo>
                    <a:lnTo>
                      <a:pt x="4684" y="523"/>
                    </a:lnTo>
                    <a:lnTo>
                      <a:pt x="4684" y="697"/>
                    </a:lnTo>
                    <a:lnTo>
                      <a:pt x="4580" y="697"/>
                    </a:lnTo>
                    <a:lnTo>
                      <a:pt x="4580" y="813"/>
                    </a:lnTo>
                    <a:lnTo>
                      <a:pt x="4840" y="813"/>
                    </a:lnTo>
                    <a:lnTo>
                      <a:pt x="4840" y="1103"/>
                    </a:lnTo>
                    <a:lnTo>
                      <a:pt x="4580" y="1103"/>
                    </a:lnTo>
                    <a:lnTo>
                      <a:pt x="4580" y="1219"/>
                    </a:lnTo>
                    <a:lnTo>
                      <a:pt x="4476" y="1219"/>
                    </a:lnTo>
                    <a:lnTo>
                      <a:pt x="4476" y="1394"/>
                    </a:lnTo>
                    <a:lnTo>
                      <a:pt x="4684" y="1394"/>
                    </a:lnTo>
                    <a:lnTo>
                      <a:pt x="4684" y="1510"/>
                    </a:lnTo>
                    <a:lnTo>
                      <a:pt x="4840" y="1510"/>
                    </a:lnTo>
                    <a:lnTo>
                      <a:pt x="4840" y="1626"/>
                    </a:lnTo>
                    <a:lnTo>
                      <a:pt x="4945" y="1626"/>
                    </a:lnTo>
                    <a:lnTo>
                      <a:pt x="4945" y="1800"/>
                    </a:lnTo>
                    <a:lnTo>
                      <a:pt x="5049" y="1800"/>
                    </a:lnTo>
                    <a:lnTo>
                      <a:pt x="5049" y="1916"/>
                    </a:lnTo>
                    <a:lnTo>
                      <a:pt x="5465" y="1916"/>
                    </a:lnTo>
                    <a:lnTo>
                      <a:pt x="5465" y="2497"/>
                    </a:lnTo>
                    <a:lnTo>
                      <a:pt x="5569" y="2497"/>
                    </a:lnTo>
                    <a:lnTo>
                      <a:pt x="5569" y="3019"/>
                    </a:lnTo>
                    <a:lnTo>
                      <a:pt x="5673" y="3019"/>
                    </a:lnTo>
                    <a:lnTo>
                      <a:pt x="5673" y="3135"/>
                    </a:lnTo>
                    <a:lnTo>
                      <a:pt x="6038" y="3135"/>
                    </a:lnTo>
                    <a:lnTo>
                      <a:pt x="6038" y="3310"/>
                    </a:lnTo>
                    <a:lnTo>
                      <a:pt x="6662" y="3310"/>
                    </a:lnTo>
                    <a:lnTo>
                      <a:pt x="6662" y="3426"/>
                    </a:lnTo>
                    <a:lnTo>
                      <a:pt x="6922" y="3426"/>
                    </a:lnTo>
                    <a:lnTo>
                      <a:pt x="6922" y="3600"/>
                    </a:lnTo>
                    <a:lnTo>
                      <a:pt x="7027" y="3600"/>
                    </a:lnTo>
                    <a:lnTo>
                      <a:pt x="7027" y="3832"/>
                    </a:lnTo>
                    <a:lnTo>
                      <a:pt x="7287" y="3832"/>
                    </a:lnTo>
                    <a:lnTo>
                      <a:pt x="7287" y="4006"/>
                    </a:lnTo>
                    <a:lnTo>
                      <a:pt x="7391" y="4006"/>
                    </a:lnTo>
                    <a:lnTo>
                      <a:pt x="7391" y="4123"/>
                    </a:lnTo>
                    <a:lnTo>
                      <a:pt x="7547" y="4123"/>
                    </a:lnTo>
                    <a:lnTo>
                      <a:pt x="7547" y="4239"/>
                    </a:lnTo>
                    <a:lnTo>
                      <a:pt x="7911" y="4239"/>
                    </a:lnTo>
                    <a:lnTo>
                      <a:pt x="7911" y="4413"/>
                    </a:lnTo>
                    <a:lnTo>
                      <a:pt x="8380" y="4413"/>
                    </a:lnTo>
                    <a:lnTo>
                      <a:pt x="8380" y="4529"/>
                    </a:lnTo>
                    <a:lnTo>
                      <a:pt x="8744" y="4529"/>
                    </a:lnTo>
                    <a:lnTo>
                      <a:pt x="8744" y="4703"/>
                    </a:lnTo>
                    <a:lnTo>
                      <a:pt x="8900" y="4703"/>
                    </a:lnTo>
                    <a:lnTo>
                      <a:pt x="8900" y="4529"/>
                    </a:lnTo>
                    <a:lnTo>
                      <a:pt x="9369" y="4529"/>
                    </a:lnTo>
                    <a:lnTo>
                      <a:pt x="9369" y="4413"/>
                    </a:lnTo>
                    <a:lnTo>
                      <a:pt x="9889" y="4413"/>
                    </a:lnTo>
                    <a:lnTo>
                      <a:pt x="9889" y="4239"/>
                    </a:lnTo>
                    <a:lnTo>
                      <a:pt x="10618" y="4239"/>
                    </a:lnTo>
                    <a:lnTo>
                      <a:pt x="10618" y="4123"/>
                    </a:lnTo>
                    <a:lnTo>
                      <a:pt x="11086" y="4123"/>
                    </a:lnTo>
                    <a:lnTo>
                      <a:pt x="11086" y="3716"/>
                    </a:lnTo>
                    <a:lnTo>
                      <a:pt x="10982" y="3716"/>
                    </a:lnTo>
                    <a:lnTo>
                      <a:pt x="10982" y="3600"/>
                    </a:lnTo>
                    <a:lnTo>
                      <a:pt x="11607" y="3600"/>
                    </a:lnTo>
                    <a:lnTo>
                      <a:pt x="11607" y="3426"/>
                    </a:lnTo>
                    <a:lnTo>
                      <a:pt x="11711" y="3426"/>
                    </a:lnTo>
                    <a:lnTo>
                      <a:pt x="11711" y="3310"/>
                    </a:lnTo>
                    <a:lnTo>
                      <a:pt x="11867" y="3310"/>
                    </a:lnTo>
                    <a:lnTo>
                      <a:pt x="11867" y="3426"/>
                    </a:lnTo>
                    <a:lnTo>
                      <a:pt x="11867" y="3310"/>
                    </a:lnTo>
                    <a:lnTo>
                      <a:pt x="12075" y="3310"/>
                    </a:lnTo>
                    <a:lnTo>
                      <a:pt x="12075" y="2903"/>
                    </a:lnTo>
                    <a:lnTo>
                      <a:pt x="12231" y="2903"/>
                    </a:lnTo>
                    <a:lnTo>
                      <a:pt x="12231" y="2729"/>
                    </a:lnTo>
                    <a:lnTo>
                      <a:pt x="12335" y="2729"/>
                    </a:lnTo>
                    <a:lnTo>
                      <a:pt x="12335" y="2613"/>
                    </a:lnTo>
                    <a:lnTo>
                      <a:pt x="12700" y="2613"/>
                    </a:lnTo>
                    <a:lnTo>
                      <a:pt x="12700" y="2497"/>
                    </a:lnTo>
                    <a:lnTo>
                      <a:pt x="13064" y="2497"/>
                    </a:lnTo>
                    <a:lnTo>
                      <a:pt x="13064" y="2323"/>
                    </a:lnTo>
                    <a:lnTo>
                      <a:pt x="13220" y="2323"/>
                    </a:lnTo>
                    <a:lnTo>
                      <a:pt x="13220" y="2497"/>
                    </a:lnTo>
                    <a:lnTo>
                      <a:pt x="13793" y="2497"/>
                    </a:lnTo>
                    <a:lnTo>
                      <a:pt x="13793" y="2206"/>
                    </a:lnTo>
                    <a:lnTo>
                      <a:pt x="14573" y="2206"/>
                    </a:lnTo>
                    <a:lnTo>
                      <a:pt x="14573" y="2323"/>
                    </a:lnTo>
                    <a:lnTo>
                      <a:pt x="14573" y="2206"/>
                    </a:lnTo>
                    <a:lnTo>
                      <a:pt x="14782" y="2206"/>
                    </a:lnTo>
                    <a:lnTo>
                      <a:pt x="14782" y="2323"/>
                    </a:lnTo>
                    <a:lnTo>
                      <a:pt x="14938" y="2323"/>
                    </a:lnTo>
                    <a:lnTo>
                      <a:pt x="14938" y="2613"/>
                    </a:lnTo>
                    <a:lnTo>
                      <a:pt x="15302" y="2613"/>
                    </a:lnTo>
                    <a:lnTo>
                      <a:pt x="15302" y="2729"/>
                    </a:lnTo>
                    <a:lnTo>
                      <a:pt x="15667" y="2729"/>
                    </a:lnTo>
                    <a:lnTo>
                      <a:pt x="15667" y="2903"/>
                    </a:lnTo>
                    <a:lnTo>
                      <a:pt x="15927" y="2903"/>
                    </a:lnTo>
                    <a:lnTo>
                      <a:pt x="15927" y="3019"/>
                    </a:lnTo>
                    <a:lnTo>
                      <a:pt x="16031" y="3019"/>
                    </a:lnTo>
                    <a:lnTo>
                      <a:pt x="16031" y="3135"/>
                    </a:lnTo>
                    <a:lnTo>
                      <a:pt x="16135" y="3135"/>
                    </a:lnTo>
                    <a:lnTo>
                      <a:pt x="16135" y="3019"/>
                    </a:lnTo>
                    <a:lnTo>
                      <a:pt x="16291" y="3019"/>
                    </a:lnTo>
                    <a:lnTo>
                      <a:pt x="16291" y="3135"/>
                    </a:lnTo>
                    <a:lnTo>
                      <a:pt x="16551" y="3135"/>
                    </a:lnTo>
                    <a:lnTo>
                      <a:pt x="16551" y="3019"/>
                    </a:lnTo>
                    <a:lnTo>
                      <a:pt x="16655" y="3019"/>
                    </a:lnTo>
                    <a:lnTo>
                      <a:pt x="16655" y="3135"/>
                    </a:lnTo>
                    <a:lnTo>
                      <a:pt x="17020" y="3135"/>
                    </a:lnTo>
                    <a:lnTo>
                      <a:pt x="17020" y="3310"/>
                    </a:lnTo>
                    <a:lnTo>
                      <a:pt x="17124" y="3310"/>
                    </a:lnTo>
                    <a:lnTo>
                      <a:pt x="17124" y="3600"/>
                    </a:lnTo>
                    <a:lnTo>
                      <a:pt x="17280" y="3600"/>
                    </a:lnTo>
                    <a:lnTo>
                      <a:pt x="17280" y="3716"/>
                    </a:lnTo>
                    <a:lnTo>
                      <a:pt x="17384" y="3716"/>
                    </a:lnTo>
                    <a:lnTo>
                      <a:pt x="17384" y="3832"/>
                    </a:lnTo>
                    <a:lnTo>
                      <a:pt x="17748" y="3832"/>
                    </a:lnTo>
                    <a:lnTo>
                      <a:pt x="17748" y="4006"/>
                    </a:lnTo>
                    <a:lnTo>
                      <a:pt x="18009" y="4006"/>
                    </a:lnTo>
                    <a:lnTo>
                      <a:pt x="18009" y="4239"/>
                    </a:lnTo>
                    <a:lnTo>
                      <a:pt x="18113" y="4239"/>
                    </a:lnTo>
                    <a:lnTo>
                      <a:pt x="18113" y="4529"/>
                    </a:lnTo>
                    <a:lnTo>
                      <a:pt x="19102" y="4529"/>
                    </a:lnTo>
                    <a:lnTo>
                      <a:pt x="19102" y="4703"/>
                    </a:lnTo>
                    <a:lnTo>
                      <a:pt x="19258" y="4703"/>
                    </a:lnTo>
                    <a:lnTo>
                      <a:pt x="19102" y="4703"/>
                    </a:lnTo>
                    <a:lnTo>
                      <a:pt x="19102" y="5110"/>
                    </a:lnTo>
                    <a:lnTo>
                      <a:pt x="19258" y="5110"/>
                    </a:lnTo>
                    <a:lnTo>
                      <a:pt x="19258" y="5342"/>
                    </a:lnTo>
                    <a:lnTo>
                      <a:pt x="19102" y="5342"/>
                    </a:lnTo>
                    <a:lnTo>
                      <a:pt x="19102" y="5516"/>
                    </a:lnTo>
                    <a:lnTo>
                      <a:pt x="19258" y="5516"/>
                    </a:lnTo>
                    <a:lnTo>
                      <a:pt x="19258" y="6039"/>
                    </a:lnTo>
                    <a:lnTo>
                      <a:pt x="19362" y="6039"/>
                    </a:lnTo>
                    <a:lnTo>
                      <a:pt x="19362" y="6213"/>
                    </a:lnTo>
                    <a:lnTo>
                      <a:pt x="19258" y="6213"/>
                    </a:lnTo>
                    <a:lnTo>
                      <a:pt x="19258" y="6445"/>
                    </a:lnTo>
                    <a:lnTo>
                      <a:pt x="19102" y="6445"/>
                    </a:lnTo>
                    <a:lnTo>
                      <a:pt x="19102" y="7316"/>
                    </a:lnTo>
                    <a:lnTo>
                      <a:pt x="18998" y="7316"/>
                    </a:lnTo>
                    <a:lnTo>
                      <a:pt x="18998" y="7548"/>
                    </a:lnTo>
                    <a:lnTo>
                      <a:pt x="18841" y="7548"/>
                    </a:lnTo>
                    <a:lnTo>
                      <a:pt x="18841" y="7723"/>
                    </a:lnTo>
                    <a:lnTo>
                      <a:pt x="18737" y="7723"/>
                    </a:lnTo>
                    <a:lnTo>
                      <a:pt x="18737" y="7839"/>
                    </a:lnTo>
                    <a:lnTo>
                      <a:pt x="18841" y="7839"/>
                    </a:lnTo>
                    <a:lnTo>
                      <a:pt x="18841" y="7955"/>
                    </a:lnTo>
                    <a:lnTo>
                      <a:pt x="18633" y="7955"/>
                    </a:lnTo>
                    <a:lnTo>
                      <a:pt x="18633" y="8129"/>
                    </a:lnTo>
                    <a:lnTo>
                      <a:pt x="18477" y="8129"/>
                    </a:lnTo>
                    <a:lnTo>
                      <a:pt x="18477" y="8245"/>
                    </a:lnTo>
                    <a:lnTo>
                      <a:pt x="18373" y="8245"/>
                    </a:lnTo>
                    <a:lnTo>
                      <a:pt x="18373" y="8535"/>
                    </a:lnTo>
                    <a:lnTo>
                      <a:pt x="18477" y="8535"/>
                    </a:lnTo>
                    <a:lnTo>
                      <a:pt x="18477" y="8942"/>
                    </a:lnTo>
                    <a:lnTo>
                      <a:pt x="18633" y="8942"/>
                    </a:lnTo>
                    <a:lnTo>
                      <a:pt x="18633" y="9058"/>
                    </a:lnTo>
                    <a:lnTo>
                      <a:pt x="18841" y="9058"/>
                    </a:lnTo>
                    <a:lnTo>
                      <a:pt x="18841" y="9348"/>
                    </a:lnTo>
                    <a:lnTo>
                      <a:pt x="18737" y="9348"/>
                    </a:lnTo>
                    <a:lnTo>
                      <a:pt x="18737" y="9465"/>
                    </a:lnTo>
                    <a:lnTo>
                      <a:pt x="18633" y="9465"/>
                    </a:lnTo>
                    <a:lnTo>
                      <a:pt x="18633" y="9639"/>
                    </a:lnTo>
                    <a:lnTo>
                      <a:pt x="18477" y="9639"/>
                    </a:lnTo>
                    <a:lnTo>
                      <a:pt x="18477" y="9755"/>
                    </a:lnTo>
                    <a:lnTo>
                      <a:pt x="18633" y="9755"/>
                    </a:lnTo>
                    <a:lnTo>
                      <a:pt x="18633" y="10452"/>
                    </a:lnTo>
                    <a:lnTo>
                      <a:pt x="18737" y="10452"/>
                    </a:lnTo>
                    <a:lnTo>
                      <a:pt x="18737" y="11032"/>
                    </a:lnTo>
                    <a:lnTo>
                      <a:pt x="18841" y="11032"/>
                    </a:lnTo>
                    <a:lnTo>
                      <a:pt x="18841" y="11148"/>
                    </a:lnTo>
                    <a:lnTo>
                      <a:pt x="18737" y="11148"/>
                    </a:lnTo>
                    <a:lnTo>
                      <a:pt x="18737" y="12135"/>
                    </a:lnTo>
                    <a:lnTo>
                      <a:pt x="18998" y="12135"/>
                    </a:lnTo>
                    <a:lnTo>
                      <a:pt x="18998" y="12252"/>
                    </a:lnTo>
                    <a:lnTo>
                      <a:pt x="19830" y="12252"/>
                    </a:lnTo>
                    <a:lnTo>
                      <a:pt x="19830" y="13181"/>
                    </a:lnTo>
                    <a:lnTo>
                      <a:pt x="19726" y="13181"/>
                    </a:lnTo>
                    <a:lnTo>
                      <a:pt x="19726" y="13471"/>
                    </a:lnTo>
                    <a:lnTo>
                      <a:pt x="19466" y="13471"/>
                    </a:lnTo>
                    <a:lnTo>
                      <a:pt x="19466" y="13761"/>
                    </a:lnTo>
                    <a:lnTo>
                      <a:pt x="19362" y="13761"/>
                    </a:lnTo>
                    <a:lnTo>
                      <a:pt x="19362" y="13877"/>
                    </a:lnTo>
                    <a:lnTo>
                      <a:pt x="19258" y="13877"/>
                    </a:lnTo>
                    <a:lnTo>
                      <a:pt x="19258" y="14052"/>
                    </a:lnTo>
                    <a:lnTo>
                      <a:pt x="19102" y="14052"/>
                    </a:lnTo>
                    <a:lnTo>
                      <a:pt x="19102" y="14284"/>
                    </a:lnTo>
                    <a:lnTo>
                      <a:pt x="18998" y="14284"/>
                    </a:lnTo>
                    <a:lnTo>
                      <a:pt x="18998" y="14458"/>
                    </a:lnTo>
                    <a:lnTo>
                      <a:pt x="18841" y="14458"/>
                    </a:lnTo>
                    <a:lnTo>
                      <a:pt x="18841" y="14574"/>
                    </a:lnTo>
                    <a:lnTo>
                      <a:pt x="18998" y="14574"/>
                    </a:lnTo>
                    <a:lnTo>
                      <a:pt x="18998" y="14865"/>
                    </a:lnTo>
                    <a:lnTo>
                      <a:pt x="19102" y="14865"/>
                    </a:lnTo>
                    <a:lnTo>
                      <a:pt x="19102" y="15155"/>
                    </a:lnTo>
                    <a:lnTo>
                      <a:pt x="19362" y="15155"/>
                    </a:lnTo>
                    <a:lnTo>
                      <a:pt x="19362" y="15561"/>
                    </a:lnTo>
                    <a:lnTo>
                      <a:pt x="19466" y="15561"/>
                    </a:lnTo>
                    <a:lnTo>
                      <a:pt x="19466" y="15852"/>
                    </a:lnTo>
                    <a:lnTo>
                      <a:pt x="19622" y="15852"/>
                    </a:lnTo>
                    <a:lnTo>
                      <a:pt x="19622" y="15968"/>
                    </a:lnTo>
                    <a:lnTo>
                      <a:pt x="19726" y="15968"/>
                    </a:lnTo>
                    <a:lnTo>
                      <a:pt x="19726" y="16258"/>
                    </a:lnTo>
                    <a:lnTo>
                      <a:pt x="19830" y="16258"/>
                    </a:lnTo>
                    <a:lnTo>
                      <a:pt x="19830" y="16374"/>
                    </a:lnTo>
                    <a:lnTo>
                      <a:pt x="19987" y="16374"/>
                    </a:lnTo>
                    <a:lnTo>
                      <a:pt x="19987" y="16490"/>
                    </a:lnTo>
                    <a:lnTo>
                      <a:pt x="20351" y="16490"/>
                    </a:lnTo>
                    <a:lnTo>
                      <a:pt x="20351" y="16665"/>
                    </a:lnTo>
                    <a:lnTo>
                      <a:pt x="20611" y="16665"/>
                    </a:lnTo>
                    <a:lnTo>
                      <a:pt x="20611" y="16781"/>
                    </a:lnTo>
                    <a:lnTo>
                      <a:pt x="20715" y="16781"/>
                    </a:lnTo>
                    <a:lnTo>
                      <a:pt x="20715" y="16897"/>
                    </a:lnTo>
                    <a:lnTo>
                      <a:pt x="20975" y="16897"/>
                    </a:lnTo>
                    <a:lnTo>
                      <a:pt x="20975" y="17477"/>
                    </a:lnTo>
                    <a:lnTo>
                      <a:pt x="21080" y="17477"/>
                    </a:lnTo>
                    <a:lnTo>
                      <a:pt x="21080" y="18290"/>
                    </a:lnTo>
                    <a:lnTo>
                      <a:pt x="20975" y="18290"/>
                    </a:lnTo>
                    <a:lnTo>
                      <a:pt x="20975" y="18465"/>
                    </a:lnTo>
                    <a:lnTo>
                      <a:pt x="21600" y="18465"/>
                    </a:lnTo>
                    <a:lnTo>
                      <a:pt x="21600" y="18581"/>
                    </a:lnTo>
                    <a:lnTo>
                      <a:pt x="21444" y="18581"/>
                    </a:lnTo>
                    <a:lnTo>
                      <a:pt x="21444" y="18871"/>
                    </a:lnTo>
                    <a:lnTo>
                      <a:pt x="21600" y="18871"/>
                    </a:lnTo>
                    <a:lnTo>
                      <a:pt x="21600" y="18987"/>
                    </a:lnTo>
                    <a:lnTo>
                      <a:pt x="21444" y="18987"/>
                    </a:lnTo>
                    <a:lnTo>
                      <a:pt x="21444" y="19277"/>
                    </a:lnTo>
                    <a:lnTo>
                      <a:pt x="20819" y="19277"/>
                    </a:lnTo>
                    <a:lnTo>
                      <a:pt x="20819" y="19394"/>
                    </a:lnTo>
                    <a:lnTo>
                      <a:pt x="20455" y="19394"/>
                    </a:lnTo>
                    <a:lnTo>
                      <a:pt x="20455" y="19510"/>
                    </a:lnTo>
                    <a:lnTo>
                      <a:pt x="20351" y="19510"/>
                    </a:lnTo>
                    <a:lnTo>
                      <a:pt x="20351" y="19684"/>
                    </a:lnTo>
                    <a:lnTo>
                      <a:pt x="20455" y="19684"/>
                    </a:lnTo>
                    <a:lnTo>
                      <a:pt x="20247" y="19684"/>
                    </a:lnTo>
                    <a:lnTo>
                      <a:pt x="20247" y="19800"/>
                    </a:lnTo>
                    <a:lnTo>
                      <a:pt x="19830" y="19800"/>
                    </a:lnTo>
                    <a:lnTo>
                      <a:pt x="19830" y="20497"/>
                    </a:lnTo>
                    <a:lnTo>
                      <a:pt x="19726" y="20497"/>
                    </a:lnTo>
                    <a:lnTo>
                      <a:pt x="19726" y="21484"/>
                    </a:lnTo>
                    <a:lnTo>
                      <a:pt x="19466" y="21484"/>
                    </a:lnTo>
                    <a:lnTo>
                      <a:pt x="19466" y="21600"/>
                    </a:lnTo>
                    <a:lnTo>
                      <a:pt x="19102" y="21600"/>
                    </a:lnTo>
                    <a:lnTo>
                      <a:pt x="19102" y="21484"/>
                    </a:lnTo>
                    <a:lnTo>
                      <a:pt x="18737" y="21484"/>
                    </a:lnTo>
                    <a:lnTo>
                      <a:pt x="18737" y="21310"/>
                    </a:lnTo>
                    <a:lnTo>
                      <a:pt x="18477" y="21310"/>
                    </a:lnTo>
                    <a:lnTo>
                      <a:pt x="18477" y="21077"/>
                    </a:lnTo>
                    <a:lnTo>
                      <a:pt x="18373" y="21077"/>
                    </a:lnTo>
                    <a:lnTo>
                      <a:pt x="18373" y="21310"/>
                    </a:lnTo>
                    <a:lnTo>
                      <a:pt x="18269" y="21310"/>
                    </a:lnTo>
                    <a:lnTo>
                      <a:pt x="18269" y="21194"/>
                    </a:lnTo>
                    <a:lnTo>
                      <a:pt x="18113" y="21194"/>
                    </a:lnTo>
                    <a:lnTo>
                      <a:pt x="18113" y="21310"/>
                    </a:lnTo>
                    <a:lnTo>
                      <a:pt x="18009" y="21310"/>
                    </a:lnTo>
                    <a:lnTo>
                      <a:pt x="18009" y="21194"/>
                    </a:lnTo>
                    <a:lnTo>
                      <a:pt x="17280" y="21194"/>
                    </a:lnTo>
                    <a:lnTo>
                      <a:pt x="17280" y="21077"/>
                    </a:lnTo>
                    <a:lnTo>
                      <a:pt x="16916" y="21077"/>
                    </a:lnTo>
                    <a:lnTo>
                      <a:pt x="16916" y="21194"/>
                    </a:lnTo>
                    <a:lnTo>
                      <a:pt x="16760" y="21194"/>
                    </a:lnTo>
                    <a:lnTo>
                      <a:pt x="16760" y="21077"/>
                    </a:lnTo>
                    <a:lnTo>
                      <a:pt x="16655" y="21077"/>
                    </a:lnTo>
                    <a:lnTo>
                      <a:pt x="16655" y="20903"/>
                    </a:lnTo>
                    <a:lnTo>
                      <a:pt x="15667" y="20903"/>
                    </a:lnTo>
                    <a:lnTo>
                      <a:pt x="15667" y="20787"/>
                    </a:lnTo>
                    <a:lnTo>
                      <a:pt x="15302" y="20787"/>
                    </a:lnTo>
                    <a:lnTo>
                      <a:pt x="15302" y="20613"/>
                    </a:lnTo>
                    <a:lnTo>
                      <a:pt x="14782" y="20613"/>
                    </a:lnTo>
                    <a:lnTo>
                      <a:pt x="14782" y="20206"/>
                    </a:lnTo>
                    <a:lnTo>
                      <a:pt x="14678" y="20206"/>
                    </a:lnTo>
                    <a:lnTo>
                      <a:pt x="14678" y="19800"/>
                    </a:lnTo>
                    <a:lnTo>
                      <a:pt x="14573" y="19800"/>
                    </a:lnTo>
                    <a:lnTo>
                      <a:pt x="14573" y="18987"/>
                    </a:lnTo>
                    <a:lnTo>
                      <a:pt x="14417" y="18987"/>
                    </a:lnTo>
                    <a:lnTo>
                      <a:pt x="14417" y="18871"/>
                    </a:lnTo>
                    <a:lnTo>
                      <a:pt x="14313" y="18871"/>
                    </a:lnTo>
                    <a:lnTo>
                      <a:pt x="14313" y="18581"/>
                    </a:lnTo>
                    <a:lnTo>
                      <a:pt x="13949" y="18581"/>
                    </a:lnTo>
                    <a:lnTo>
                      <a:pt x="13949" y="18697"/>
                    </a:lnTo>
                    <a:lnTo>
                      <a:pt x="13793" y="18697"/>
                    </a:lnTo>
                    <a:lnTo>
                      <a:pt x="13793" y="18581"/>
                    </a:lnTo>
                    <a:lnTo>
                      <a:pt x="13428" y="18581"/>
                    </a:lnTo>
                    <a:lnTo>
                      <a:pt x="13428" y="18697"/>
                    </a:lnTo>
                    <a:lnTo>
                      <a:pt x="13220" y="18697"/>
                    </a:lnTo>
                    <a:lnTo>
                      <a:pt x="13220" y="18871"/>
                    </a:lnTo>
                    <a:lnTo>
                      <a:pt x="13428" y="18871"/>
                    </a:lnTo>
                    <a:lnTo>
                      <a:pt x="13428" y="18697"/>
                    </a:lnTo>
                    <a:lnTo>
                      <a:pt x="13689" y="18697"/>
                    </a:lnTo>
                    <a:lnTo>
                      <a:pt x="13689" y="18871"/>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3" name="Shape 290">
                <a:extLst>
                  <a:ext uri="{FF2B5EF4-FFF2-40B4-BE49-F238E27FC236}">
                    <a16:creationId xmlns:a16="http://schemas.microsoft.com/office/drawing/2014/main" id="{FFEAC58F-597B-499A-BDF1-A201742EACA5}"/>
                  </a:ext>
                </a:extLst>
              </p:cNvPr>
              <p:cNvSpPr/>
              <p:nvPr/>
            </p:nvSpPr>
            <p:spPr>
              <a:xfrm>
                <a:off x="747905" y="1600647"/>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lnTo>
                      <a:pt x="21600" y="21600"/>
                    </a:lnTo>
                    <a:lnTo>
                      <a:pt x="0" y="21600"/>
                    </a:lnTo>
                    <a:lnTo>
                      <a:pt x="0" y="0"/>
                    </a:lnTo>
                    <a:lnTo>
                      <a:pt x="21600" y="0"/>
                    </a:lnTo>
                    <a:lnTo>
                      <a:pt x="21600" y="864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4" name="Shape 291">
                <a:extLst>
                  <a:ext uri="{FF2B5EF4-FFF2-40B4-BE49-F238E27FC236}">
                    <a16:creationId xmlns:a16="http://schemas.microsoft.com/office/drawing/2014/main" id="{5A6004E8-3ADB-4B4A-BE80-033A71039F43}"/>
                  </a:ext>
                </a:extLst>
              </p:cNvPr>
              <p:cNvSpPr/>
              <p:nvPr/>
            </p:nvSpPr>
            <p:spPr>
              <a:xfrm>
                <a:off x="747905" y="1600647"/>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lnTo>
                      <a:pt x="21600" y="21600"/>
                    </a:lnTo>
                    <a:lnTo>
                      <a:pt x="0" y="21600"/>
                    </a:lnTo>
                    <a:lnTo>
                      <a:pt x="0" y="0"/>
                    </a:lnTo>
                    <a:lnTo>
                      <a:pt x="21600" y="0"/>
                    </a:lnTo>
                    <a:lnTo>
                      <a:pt x="21600" y="864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5" name="Shape 292">
                <a:extLst>
                  <a:ext uri="{FF2B5EF4-FFF2-40B4-BE49-F238E27FC236}">
                    <a16:creationId xmlns:a16="http://schemas.microsoft.com/office/drawing/2014/main" id="{7121F4FF-B189-4123-A2EB-A2391038CC99}"/>
                  </a:ext>
                </a:extLst>
              </p:cNvPr>
              <p:cNvSpPr/>
              <p:nvPr/>
            </p:nvSpPr>
            <p:spPr>
              <a:xfrm>
                <a:off x="734114" y="1206190"/>
                <a:ext cx="515445" cy="796238"/>
              </a:xfrm>
              <a:custGeom>
                <a:avLst/>
                <a:gdLst/>
                <a:ahLst/>
                <a:cxnLst>
                  <a:cxn ang="0">
                    <a:pos x="wd2" y="hd2"/>
                  </a:cxn>
                  <a:cxn ang="5400000">
                    <a:pos x="wd2" y="hd2"/>
                  </a:cxn>
                  <a:cxn ang="10800000">
                    <a:pos x="wd2" y="hd2"/>
                  </a:cxn>
                  <a:cxn ang="16200000">
                    <a:pos x="wd2" y="hd2"/>
                  </a:cxn>
                </a:cxnLst>
                <a:rect l="0" t="0" r="r" b="b"/>
                <a:pathLst>
                  <a:path w="21600" h="21600" extrusionOk="0">
                    <a:moveTo>
                      <a:pt x="17845" y="9983"/>
                    </a:moveTo>
                    <a:lnTo>
                      <a:pt x="17673" y="9983"/>
                    </a:lnTo>
                    <a:lnTo>
                      <a:pt x="17673" y="10041"/>
                    </a:lnTo>
                    <a:lnTo>
                      <a:pt x="17673" y="9983"/>
                    </a:lnTo>
                    <a:lnTo>
                      <a:pt x="17604" y="9983"/>
                    </a:lnTo>
                    <a:lnTo>
                      <a:pt x="17604" y="10187"/>
                    </a:lnTo>
                    <a:lnTo>
                      <a:pt x="17535" y="10187"/>
                    </a:lnTo>
                    <a:lnTo>
                      <a:pt x="17535" y="10245"/>
                    </a:lnTo>
                    <a:lnTo>
                      <a:pt x="17432" y="10245"/>
                    </a:lnTo>
                    <a:lnTo>
                      <a:pt x="17432" y="10391"/>
                    </a:lnTo>
                    <a:lnTo>
                      <a:pt x="17535" y="10391"/>
                    </a:lnTo>
                    <a:lnTo>
                      <a:pt x="17432" y="10391"/>
                    </a:lnTo>
                    <a:lnTo>
                      <a:pt x="17432" y="10537"/>
                    </a:lnTo>
                    <a:lnTo>
                      <a:pt x="17294" y="10537"/>
                    </a:lnTo>
                    <a:lnTo>
                      <a:pt x="17294" y="10304"/>
                    </a:lnTo>
                    <a:lnTo>
                      <a:pt x="17190" y="10304"/>
                    </a:lnTo>
                    <a:lnTo>
                      <a:pt x="17190" y="10391"/>
                    </a:lnTo>
                    <a:lnTo>
                      <a:pt x="17122" y="10391"/>
                    </a:lnTo>
                    <a:lnTo>
                      <a:pt x="17122" y="10187"/>
                    </a:lnTo>
                    <a:lnTo>
                      <a:pt x="17018" y="10187"/>
                    </a:lnTo>
                    <a:lnTo>
                      <a:pt x="17018" y="9749"/>
                    </a:lnTo>
                    <a:lnTo>
                      <a:pt x="17190" y="9749"/>
                    </a:lnTo>
                    <a:lnTo>
                      <a:pt x="17190" y="9632"/>
                    </a:lnTo>
                    <a:lnTo>
                      <a:pt x="17294" y="9632"/>
                    </a:lnTo>
                    <a:lnTo>
                      <a:pt x="17294" y="9691"/>
                    </a:lnTo>
                    <a:lnTo>
                      <a:pt x="17363" y="9691"/>
                    </a:lnTo>
                    <a:lnTo>
                      <a:pt x="17363" y="9632"/>
                    </a:lnTo>
                    <a:lnTo>
                      <a:pt x="17432" y="9632"/>
                    </a:lnTo>
                    <a:lnTo>
                      <a:pt x="17432" y="9545"/>
                    </a:lnTo>
                    <a:lnTo>
                      <a:pt x="17535" y="9545"/>
                    </a:lnTo>
                    <a:lnTo>
                      <a:pt x="17535" y="9632"/>
                    </a:lnTo>
                    <a:lnTo>
                      <a:pt x="17604" y="9632"/>
                    </a:lnTo>
                    <a:lnTo>
                      <a:pt x="17604" y="9428"/>
                    </a:lnTo>
                    <a:lnTo>
                      <a:pt x="17673" y="9428"/>
                    </a:lnTo>
                    <a:lnTo>
                      <a:pt x="17673" y="9341"/>
                    </a:lnTo>
                    <a:lnTo>
                      <a:pt x="17776" y="9341"/>
                    </a:lnTo>
                    <a:lnTo>
                      <a:pt x="17776" y="9224"/>
                    </a:lnTo>
                    <a:lnTo>
                      <a:pt x="17845" y="9224"/>
                    </a:lnTo>
                    <a:lnTo>
                      <a:pt x="17845" y="9078"/>
                    </a:lnTo>
                    <a:lnTo>
                      <a:pt x="17914" y="9078"/>
                    </a:lnTo>
                    <a:lnTo>
                      <a:pt x="17914" y="8932"/>
                    </a:lnTo>
                    <a:lnTo>
                      <a:pt x="17776" y="8932"/>
                    </a:lnTo>
                    <a:lnTo>
                      <a:pt x="17776" y="8874"/>
                    </a:lnTo>
                    <a:lnTo>
                      <a:pt x="16226" y="8874"/>
                    </a:lnTo>
                    <a:lnTo>
                      <a:pt x="16226" y="8786"/>
                    </a:lnTo>
                    <a:lnTo>
                      <a:pt x="16054" y="8786"/>
                    </a:lnTo>
                    <a:lnTo>
                      <a:pt x="16054" y="8231"/>
                    </a:lnTo>
                    <a:lnTo>
                      <a:pt x="15985" y="8231"/>
                    </a:lnTo>
                    <a:lnTo>
                      <a:pt x="15985" y="8115"/>
                    </a:lnTo>
                    <a:lnTo>
                      <a:pt x="15812" y="8115"/>
                    </a:lnTo>
                    <a:lnTo>
                      <a:pt x="15812" y="8231"/>
                    </a:lnTo>
                    <a:lnTo>
                      <a:pt x="15571" y="8231"/>
                    </a:lnTo>
                    <a:lnTo>
                      <a:pt x="15571" y="8115"/>
                    </a:lnTo>
                    <a:lnTo>
                      <a:pt x="15468" y="8115"/>
                    </a:lnTo>
                    <a:lnTo>
                      <a:pt x="15468" y="7969"/>
                    </a:lnTo>
                    <a:lnTo>
                      <a:pt x="15399" y="7969"/>
                    </a:lnTo>
                    <a:lnTo>
                      <a:pt x="15399" y="7881"/>
                    </a:lnTo>
                    <a:lnTo>
                      <a:pt x="15399" y="7969"/>
                    </a:lnTo>
                    <a:lnTo>
                      <a:pt x="15330" y="7969"/>
                    </a:lnTo>
                    <a:lnTo>
                      <a:pt x="15399" y="7969"/>
                    </a:lnTo>
                    <a:lnTo>
                      <a:pt x="15399" y="8027"/>
                    </a:lnTo>
                    <a:lnTo>
                      <a:pt x="15158" y="8027"/>
                    </a:lnTo>
                    <a:lnTo>
                      <a:pt x="15158" y="7881"/>
                    </a:lnTo>
                    <a:lnTo>
                      <a:pt x="15089" y="7881"/>
                    </a:lnTo>
                    <a:lnTo>
                      <a:pt x="15089" y="7823"/>
                    </a:lnTo>
                    <a:lnTo>
                      <a:pt x="14986" y="7823"/>
                    </a:lnTo>
                    <a:lnTo>
                      <a:pt x="14986" y="7764"/>
                    </a:lnTo>
                    <a:lnTo>
                      <a:pt x="14917" y="7764"/>
                    </a:lnTo>
                    <a:lnTo>
                      <a:pt x="14917" y="7881"/>
                    </a:lnTo>
                    <a:lnTo>
                      <a:pt x="15089" y="7881"/>
                    </a:lnTo>
                    <a:lnTo>
                      <a:pt x="15089" y="7969"/>
                    </a:lnTo>
                    <a:lnTo>
                      <a:pt x="14986" y="7969"/>
                    </a:lnTo>
                    <a:lnTo>
                      <a:pt x="14986" y="8027"/>
                    </a:lnTo>
                    <a:lnTo>
                      <a:pt x="14917" y="8027"/>
                    </a:lnTo>
                    <a:lnTo>
                      <a:pt x="14917" y="8115"/>
                    </a:lnTo>
                    <a:lnTo>
                      <a:pt x="14813" y="8115"/>
                    </a:lnTo>
                    <a:lnTo>
                      <a:pt x="14813" y="8173"/>
                    </a:lnTo>
                    <a:lnTo>
                      <a:pt x="14744" y="8173"/>
                    </a:lnTo>
                    <a:lnTo>
                      <a:pt x="14744" y="8377"/>
                    </a:lnTo>
                    <a:lnTo>
                      <a:pt x="14917" y="8377"/>
                    </a:lnTo>
                    <a:lnTo>
                      <a:pt x="14917" y="8523"/>
                    </a:lnTo>
                    <a:lnTo>
                      <a:pt x="14986" y="8523"/>
                    </a:lnTo>
                    <a:lnTo>
                      <a:pt x="14986" y="8582"/>
                    </a:lnTo>
                    <a:lnTo>
                      <a:pt x="15330" y="8582"/>
                    </a:lnTo>
                    <a:lnTo>
                      <a:pt x="15330" y="8728"/>
                    </a:lnTo>
                    <a:lnTo>
                      <a:pt x="15399" y="8728"/>
                    </a:lnTo>
                    <a:lnTo>
                      <a:pt x="15399" y="8874"/>
                    </a:lnTo>
                    <a:lnTo>
                      <a:pt x="14986" y="8874"/>
                    </a:lnTo>
                    <a:lnTo>
                      <a:pt x="14986" y="8990"/>
                    </a:lnTo>
                    <a:lnTo>
                      <a:pt x="14917" y="8990"/>
                    </a:lnTo>
                    <a:lnTo>
                      <a:pt x="14917" y="9078"/>
                    </a:lnTo>
                    <a:lnTo>
                      <a:pt x="14813" y="9078"/>
                    </a:lnTo>
                    <a:lnTo>
                      <a:pt x="14813" y="8990"/>
                    </a:lnTo>
                    <a:lnTo>
                      <a:pt x="14744" y="8990"/>
                    </a:lnTo>
                    <a:lnTo>
                      <a:pt x="14744" y="9136"/>
                    </a:lnTo>
                    <a:lnTo>
                      <a:pt x="14676" y="9136"/>
                    </a:lnTo>
                    <a:lnTo>
                      <a:pt x="14676" y="9224"/>
                    </a:lnTo>
                    <a:lnTo>
                      <a:pt x="14744" y="9224"/>
                    </a:lnTo>
                    <a:lnTo>
                      <a:pt x="14744" y="9341"/>
                    </a:lnTo>
                    <a:lnTo>
                      <a:pt x="14813" y="9341"/>
                    </a:lnTo>
                    <a:lnTo>
                      <a:pt x="14813" y="9428"/>
                    </a:lnTo>
                    <a:lnTo>
                      <a:pt x="14986" y="9428"/>
                    </a:lnTo>
                    <a:lnTo>
                      <a:pt x="14986" y="9486"/>
                    </a:lnTo>
                    <a:lnTo>
                      <a:pt x="15227" y="9486"/>
                    </a:lnTo>
                    <a:lnTo>
                      <a:pt x="15227" y="9545"/>
                    </a:lnTo>
                    <a:lnTo>
                      <a:pt x="15158" y="9545"/>
                    </a:lnTo>
                    <a:lnTo>
                      <a:pt x="15158" y="9691"/>
                    </a:lnTo>
                    <a:lnTo>
                      <a:pt x="15227" y="9691"/>
                    </a:lnTo>
                    <a:lnTo>
                      <a:pt x="15227" y="9749"/>
                    </a:lnTo>
                    <a:lnTo>
                      <a:pt x="15158" y="9749"/>
                    </a:lnTo>
                    <a:lnTo>
                      <a:pt x="15158" y="9837"/>
                    </a:lnTo>
                    <a:lnTo>
                      <a:pt x="15089" y="9837"/>
                    </a:lnTo>
                    <a:lnTo>
                      <a:pt x="15158" y="9837"/>
                    </a:lnTo>
                    <a:lnTo>
                      <a:pt x="15158" y="9895"/>
                    </a:lnTo>
                    <a:lnTo>
                      <a:pt x="15089" y="9895"/>
                    </a:lnTo>
                    <a:lnTo>
                      <a:pt x="15089" y="10041"/>
                    </a:lnTo>
                    <a:lnTo>
                      <a:pt x="15158" y="10041"/>
                    </a:lnTo>
                    <a:lnTo>
                      <a:pt x="15158" y="10099"/>
                    </a:lnTo>
                    <a:lnTo>
                      <a:pt x="15227" y="10099"/>
                    </a:lnTo>
                    <a:lnTo>
                      <a:pt x="15227" y="10245"/>
                    </a:lnTo>
                    <a:lnTo>
                      <a:pt x="15158" y="10245"/>
                    </a:lnTo>
                    <a:lnTo>
                      <a:pt x="15158" y="10304"/>
                    </a:lnTo>
                    <a:lnTo>
                      <a:pt x="15330" y="10304"/>
                    </a:lnTo>
                    <a:lnTo>
                      <a:pt x="15330" y="10596"/>
                    </a:lnTo>
                    <a:lnTo>
                      <a:pt x="15399" y="10596"/>
                    </a:lnTo>
                    <a:lnTo>
                      <a:pt x="15399" y="10654"/>
                    </a:lnTo>
                    <a:lnTo>
                      <a:pt x="15330" y="10654"/>
                    </a:lnTo>
                    <a:lnTo>
                      <a:pt x="15399" y="10654"/>
                    </a:lnTo>
                    <a:lnTo>
                      <a:pt x="15399" y="11092"/>
                    </a:lnTo>
                    <a:lnTo>
                      <a:pt x="15468" y="11092"/>
                    </a:lnTo>
                    <a:lnTo>
                      <a:pt x="15468" y="11150"/>
                    </a:lnTo>
                    <a:lnTo>
                      <a:pt x="15399" y="11150"/>
                    </a:lnTo>
                    <a:lnTo>
                      <a:pt x="15468" y="11150"/>
                    </a:lnTo>
                    <a:lnTo>
                      <a:pt x="15468" y="11296"/>
                    </a:lnTo>
                    <a:lnTo>
                      <a:pt x="15399" y="11296"/>
                    </a:lnTo>
                    <a:lnTo>
                      <a:pt x="15468" y="11296"/>
                    </a:lnTo>
                    <a:lnTo>
                      <a:pt x="15468" y="11355"/>
                    </a:lnTo>
                    <a:lnTo>
                      <a:pt x="15399" y="11355"/>
                    </a:lnTo>
                    <a:lnTo>
                      <a:pt x="15399" y="11413"/>
                    </a:lnTo>
                    <a:lnTo>
                      <a:pt x="15468" y="11413"/>
                    </a:lnTo>
                    <a:lnTo>
                      <a:pt x="15468" y="11501"/>
                    </a:lnTo>
                    <a:lnTo>
                      <a:pt x="15399" y="11501"/>
                    </a:lnTo>
                    <a:lnTo>
                      <a:pt x="15399" y="11413"/>
                    </a:lnTo>
                    <a:lnTo>
                      <a:pt x="15399" y="11559"/>
                    </a:lnTo>
                    <a:lnTo>
                      <a:pt x="15158" y="11559"/>
                    </a:lnTo>
                    <a:lnTo>
                      <a:pt x="15158" y="11501"/>
                    </a:lnTo>
                    <a:lnTo>
                      <a:pt x="15158" y="11559"/>
                    </a:lnTo>
                    <a:lnTo>
                      <a:pt x="15089" y="11559"/>
                    </a:lnTo>
                    <a:lnTo>
                      <a:pt x="15089" y="11501"/>
                    </a:lnTo>
                    <a:lnTo>
                      <a:pt x="14986" y="11501"/>
                    </a:lnTo>
                    <a:lnTo>
                      <a:pt x="14986" y="11559"/>
                    </a:lnTo>
                    <a:lnTo>
                      <a:pt x="14917" y="11559"/>
                    </a:lnTo>
                    <a:lnTo>
                      <a:pt x="14917" y="11501"/>
                    </a:lnTo>
                    <a:lnTo>
                      <a:pt x="14917" y="11559"/>
                    </a:lnTo>
                    <a:lnTo>
                      <a:pt x="14813" y="11559"/>
                    </a:lnTo>
                    <a:lnTo>
                      <a:pt x="14813" y="11501"/>
                    </a:lnTo>
                    <a:lnTo>
                      <a:pt x="14676" y="11501"/>
                    </a:lnTo>
                    <a:lnTo>
                      <a:pt x="14676" y="11355"/>
                    </a:lnTo>
                    <a:lnTo>
                      <a:pt x="14744" y="11355"/>
                    </a:lnTo>
                    <a:lnTo>
                      <a:pt x="14744" y="11296"/>
                    </a:lnTo>
                    <a:lnTo>
                      <a:pt x="14676" y="11296"/>
                    </a:lnTo>
                    <a:lnTo>
                      <a:pt x="14676" y="11355"/>
                    </a:lnTo>
                    <a:lnTo>
                      <a:pt x="14572" y="11355"/>
                    </a:lnTo>
                    <a:lnTo>
                      <a:pt x="14572" y="11413"/>
                    </a:lnTo>
                    <a:lnTo>
                      <a:pt x="14503" y="11413"/>
                    </a:lnTo>
                    <a:lnTo>
                      <a:pt x="14503" y="11501"/>
                    </a:lnTo>
                    <a:lnTo>
                      <a:pt x="14262" y="11501"/>
                    </a:lnTo>
                    <a:lnTo>
                      <a:pt x="14262" y="11559"/>
                    </a:lnTo>
                    <a:lnTo>
                      <a:pt x="14021" y="11559"/>
                    </a:lnTo>
                    <a:lnTo>
                      <a:pt x="14021" y="11617"/>
                    </a:lnTo>
                    <a:lnTo>
                      <a:pt x="13918" y="11617"/>
                    </a:lnTo>
                    <a:lnTo>
                      <a:pt x="13918" y="11763"/>
                    </a:lnTo>
                    <a:lnTo>
                      <a:pt x="13849" y="11763"/>
                    </a:lnTo>
                    <a:lnTo>
                      <a:pt x="13849" y="11851"/>
                    </a:lnTo>
                    <a:lnTo>
                      <a:pt x="13780" y="11851"/>
                    </a:lnTo>
                    <a:lnTo>
                      <a:pt x="13849" y="11851"/>
                    </a:lnTo>
                    <a:lnTo>
                      <a:pt x="13849" y="11968"/>
                    </a:lnTo>
                    <a:lnTo>
                      <a:pt x="13918" y="11968"/>
                    </a:lnTo>
                    <a:lnTo>
                      <a:pt x="13918" y="12172"/>
                    </a:lnTo>
                    <a:lnTo>
                      <a:pt x="14021" y="12172"/>
                    </a:lnTo>
                    <a:lnTo>
                      <a:pt x="13918" y="12172"/>
                    </a:lnTo>
                    <a:lnTo>
                      <a:pt x="13918" y="12259"/>
                    </a:lnTo>
                    <a:lnTo>
                      <a:pt x="13849" y="12259"/>
                    </a:lnTo>
                    <a:lnTo>
                      <a:pt x="13849" y="12318"/>
                    </a:lnTo>
                    <a:lnTo>
                      <a:pt x="13780" y="12318"/>
                    </a:lnTo>
                    <a:lnTo>
                      <a:pt x="13780" y="12522"/>
                    </a:lnTo>
                    <a:lnTo>
                      <a:pt x="13608" y="12522"/>
                    </a:lnTo>
                    <a:lnTo>
                      <a:pt x="13608" y="12610"/>
                    </a:lnTo>
                    <a:lnTo>
                      <a:pt x="13539" y="12610"/>
                    </a:lnTo>
                    <a:lnTo>
                      <a:pt x="13539" y="12726"/>
                    </a:lnTo>
                    <a:lnTo>
                      <a:pt x="13367" y="12726"/>
                    </a:lnTo>
                    <a:lnTo>
                      <a:pt x="13367" y="12814"/>
                    </a:lnTo>
                    <a:lnTo>
                      <a:pt x="13194" y="12814"/>
                    </a:lnTo>
                    <a:lnTo>
                      <a:pt x="13194" y="12872"/>
                    </a:lnTo>
                    <a:lnTo>
                      <a:pt x="12953" y="12872"/>
                    </a:lnTo>
                    <a:lnTo>
                      <a:pt x="12953" y="12931"/>
                    </a:lnTo>
                    <a:lnTo>
                      <a:pt x="12781" y="12931"/>
                    </a:lnTo>
                    <a:lnTo>
                      <a:pt x="12781" y="13018"/>
                    </a:lnTo>
                    <a:lnTo>
                      <a:pt x="12643" y="13018"/>
                    </a:lnTo>
                    <a:lnTo>
                      <a:pt x="12643" y="13164"/>
                    </a:lnTo>
                    <a:lnTo>
                      <a:pt x="12540" y="13164"/>
                    </a:lnTo>
                    <a:lnTo>
                      <a:pt x="12540" y="13223"/>
                    </a:lnTo>
                    <a:lnTo>
                      <a:pt x="12367" y="13223"/>
                    </a:lnTo>
                    <a:lnTo>
                      <a:pt x="12367" y="13281"/>
                    </a:lnTo>
                    <a:lnTo>
                      <a:pt x="12299" y="13281"/>
                    </a:lnTo>
                    <a:lnTo>
                      <a:pt x="12299" y="13427"/>
                    </a:lnTo>
                    <a:lnTo>
                      <a:pt x="12230" y="13427"/>
                    </a:lnTo>
                    <a:lnTo>
                      <a:pt x="12230" y="13485"/>
                    </a:lnTo>
                    <a:lnTo>
                      <a:pt x="12126" y="13485"/>
                    </a:lnTo>
                    <a:lnTo>
                      <a:pt x="12126" y="13631"/>
                    </a:lnTo>
                    <a:lnTo>
                      <a:pt x="12057" y="13631"/>
                    </a:lnTo>
                    <a:lnTo>
                      <a:pt x="12057" y="13719"/>
                    </a:lnTo>
                    <a:lnTo>
                      <a:pt x="11989" y="13719"/>
                    </a:lnTo>
                    <a:lnTo>
                      <a:pt x="11989" y="13836"/>
                    </a:lnTo>
                    <a:lnTo>
                      <a:pt x="11885" y="13836"/>
                    </a:lnTo>
                    <a:lnTo>
                      <a:pt x="11885" y="13923"/>
                    </a:lnTo>
                    <a:lnTo>
                      <a:pt x="11816" y="13923"/>
                    </a:lnTo>
                    <a:lnTo>
                      <a:pt x="11816" y="13982"/>
                    </a:lnTo>
                    <a:lnTo>
                      <a:pt x="11747" y="13982"/>
                    </a:lnTo>
                    <a:lnTo>
                      <a:pt x="11747" y="14040"/>
                    </a:lnTo>
                    <a:lnTo>
                      <a:pt x="11575" y="14040"/>
                    </a:lnTo>
                    <a:lnTo>
                      <a:pt x="11575" y="14128"/>
                    </a:lnTo>
                    <a:lnTo>
                      <a:pt x="11403" y="14128"/>
                    </a:lnTo>
                    <a:lnTo>
                      <a:pt x="11403" y="14274"/>
                    </a:lnTo>
                    <a:lnTo>
                      <a:pt x="11334" y="14274"/>
                    </a:lnTo>
                    <a:lnTo>
                      <a:pt x="11334" y="14332"/>
                    </a:lnTo>
                    <a:lnTo>
                      <a:pt x="11231" y="14332"/>
                    </a:lnTo>
                    <a:lnTo>
                      <a:pt x="11231" y="14390"/>
                    </a:lnTo>
                    <a:lnTo>
                      <a:pt x="11162" y="14390"/>
                    </a:lnTo>
                    <a:lnTo>
                      <a:pt x="11162" y="14478"/>
                    </a:lnTo>
                    <a:lnTo>
                      <a:pt x="11093" y="14478"/>
                    </a:lnTo>
                    <a:lnTo>
                      <a:pt x="11093" y="14536"/>
                    </a:lnTo>
                    <a:lnTo>
                      <a:pt x="10989" y="14536"/>
                    </a:lnTo>
                    <a:lnTo>
                      <a:pt x="10989" y="14595"/>
                    </a:lnTo>
                    <a:lnTo>
                      <a:pt x="10852" y="14595"/>
                    </a:lnTo>
                    <a:lnTo>
                      <a:pt x="10852" y="14682"/>
                    </a:lnTo>
                    <a:lnTo>
                      <a:pt x="10679" y="14682"/>
                    </a:lnTo>
                    <a:lnTo>
                      <a:pt x="10679" y="14741"/>
                    </a:lnTo>
                    <a:lnTo>
                      <a:pt x="10576" y="14741"/>
                    </a:lnTo>
                    <a:lnTo>
                      <a:pt x="10576" y="14799"/>
                    </a:lnTo>
                    <a:lnTo>
                      <a:pt x="10507" y="14799"/>
                    </a:lnTo>
                    <a:lnTo>
                      <a:pt x="10507" y="15237"/>
                    </a:lnTo>
                    <a:lnTo>
                      <a:pt x="10438" y="15237"/>
                    </a:lnTo>
                    <a:lnTo>
                      <a:pt x="10438" y="15295"/>
                    </a:lnTo>
                    <a:lnTo>
                      <a:pt x="10266" y="15295"/>
                    </a:lnTo>
                    <a:lnTo>
                      <a:pt x="10266" y="15354"/>
                    </a:lnTo>
                    <a:lnTo>
                      <a:pt x="10094" y="15354"/>
                    </a:lnTo>
                    <a:lnTo>
                      <a:pt x="10094" y="15441"/>
                    </a:lnTo>
                    <a:lnTo>
                      <a:pt x="9680" y="15441"/>
                    </a:lnTo>
                    <a:lnTo>
                      <a:pt x="9680" y="15587"/>
                    </a:lnTo>
                    <a:lnTo>
                      <a:pt x="9611" y="15587"/>
                    </a:lnTo>
                    <a:lnTo>
                      <a:pt x="9611" y="15704"/>
                    </a:lnTo>
                    <a:lnTo>
                      <a:pt x="9543" y="15704"/>
                    </a:lnTo>
                    <a:lnTo>
                      <a:pt x="9543" y="15791"/>
                    </a:lnTo>
                    <a:lnTo>
                      <a:pt x="9439" y="15791"/>
                    </a:lnTo>
                    <a:lnTo>
                      <a:pt x="9543" y="15791"/>
                    </a:lnTo>
                    <a:lnTo>
                      <a:pt x="9543" y="15850"/>
                    </a:lnTo>
                    <a:lnTo>
                      <a:pt x="9439" y="15850"/>
                    </a:lnTo>
                    <a:lnTo>
                      <a:pt x="9439" y="15908"/>
                    </a:lnTo>
                    <a:lnTo>
                      <a:pt x="9439" y="15850"/>
                    </a:lnTo>
                    <a:lnTo>
                      <a:pt x="9370" y="15850"/>
                    </a:lnTo>
                    <a:lnTo>
                      <a:pt x="9370" y="15908"/>
                    </a:lnTo>
                    <a:lnTo>
                      <a:pt x="9370" y="15850"/>
                    </a:lnTo>
                    <a:lnTo>
                      <a:pt x="9301" y="15850"/>
                    </a:lnTo>
                    <a:lnTo>
                      <a:pt x="9301" y="15791"/>
                    </a:lnTo>
                    <a:lnTo>
                      <a:pt x="9026" y="15791"/>
                    </a:lnTo>
                    <a:lnTo>
                      <a:pt x="9026" y="15850"/>
                    </a:lnTo>
                    <a:lnTo>
                      <a:pt x="8957" y="15850"/>
                    </a:lnTo>
                    <a:lnTo>
                      <a:pt x="8957" y="16054"/>
                    </a:lnTo>
                    <a:lnTo>
                      <a:pt x="8888" y="16054"/>
                    </a:lnTo>
                    <a:lnTo>
                      <a:pt x="8888" y="16142"/>
                    </a:lnTo>
                    <a:lnTo>
                      <a:pt x="8785" y="16142"/>
                    </a:lnTo>
                    <a:lnTo>
                      <a:pt x="8785" y="16609"/>
                    </a:lnTo>
                    <a:lnTo>
                      <a:pt x="8888" y="16609"/>
                    </a:lnTo>
                    <a:lnTo>
                      <a:pt x="8888" y="17222"/>
                    </a:lnTo>
                    <a:lnTo>
                      <a:pt x="8957" y="17222"/>
                    </a:lnTo>
                    <a:lnTo>
                      <a:pt x="8957" y="17864"/>
                    </a:lnTo>
                    <a:lnTo>
                      <a:pt x="9026" y="17864"/>
                    </a:lnTo>
                    <a:lnTo>
                      <a:pt x="8957" y="17864"/>
                    </a:lnTo>
                    <a:lnTo>
                      <a:pt x="8957" y="18126"/>
                    </a:lnTo>
                    <a:lnTo>
                      <a:pt x="8888" y="18126"/>
                    </a:lnTo>
                    <a:lnTo>
                      <a:pt x="8888" y="18331"/>
                    </a:lnTo>
                    <a:lnTo>
                      <a:pt x="8785" y="18331"/>
                    </a:lnTo>
                    <a:lnTo>
                      <a:pt x="8785" y="18418"/>
                    </a:lnTo>
                    <a:lnTo>
                      <a:pt x="8716" y="18418"/>
                    </a:lnTo>
                    <a:lnTo>
                      <a:pt x="8716" y="18623"/>
                    </a:lnTo>
                    <a:lnTo>
                      <a:pt x="8647" y="18623"/>
                    </a:lnTo>
                    <a:lnTo>
                      <a:pt x="8647" y="18827"/>
                    </a:lnTo>
                    <a:lnTo>
                      <a:pt x="8544" y="18827"/>
                    </a:lnTo>
                    <a:lnTo>
                      <a:pt x="8544" y="18973"/>
                    </a:lnTo>
                    <a:lnTo>
                      <a:pt x="8647" y="18973"/>
                    </a:lnTo>
                    <a:lnTo>
                      <a:pt x="8647" y="19790"/>
                    </a:lnTo>
                    <a:lnTo>
                      <a:pt x="8716" y="19790"/>
                    </a:lnTo>
                    <a:lnTo>
                      <a:pt x="8716" y="19849"/>
                    </a:lnTo>
                    <a:lnTo>
                      <a:pt x="8647" y="19849"/>
                    </a:lnTo>
                    <a:lnTo>
                      <a:pt x="8647" y="19936"/>
                    </a:lnTo>
                    <a:lnTo>
                      <a:pt x="8544" y="19936"/>
                    </a:lnTo>
                    <a:lnTo>
                      <a:pt x="8544" y="19849"/>
                    </a:lnTo>
                    <a:lnTo>
                      <a:pt x="8302" y="19849"/>
                    </a:lnTo>
                    <a:lnTo>
                      <a:pt x="8302" y="19936"/>
                    </a:lnTo>
                    <a:lnTo>
                      <a:pt x="8233" y="19936"/>
                    </a:lnTo>
                    <a:lnTo>
                      <a:pt x="8233" y="20141"/>
                    </a:lnTo>
                    <a:lnTo>
                      <a:pt x="8130" y="20141"/>
                    </a:lnTo>
                    <a:lnTo>
                      <a:pt x="8130" y="20199"/>
                    </a:lnTo>
                    <a:lnTo>
                      <a:pt x="8061" y="20199"/>
                    </a:lnTo>
                    <a:lnTo>
                      <a:pt x="8061" y="20345"/>
                    </a:lnTo>
                    <a:lnTo>
                      <a:pt x="7992" y="20345"/>
                    </a:lnTo>
                    <a:lnTo>
                      <a:pt x="7992" y="20549"/>
                    </a:lnTo>
                    <a:lnTo>
                      <a:pt x="8061" y="20549"/>
                    </a:lnTo>
                    <a:lnTo>
                      <a:pt x="8061" y="20637"/>
                    </a:lnTo>
                    <a:lnTo>
                      <a:pt x="8233" y="20637"/>
                    </a:lnTo>
                    <a:lnTo>
                      <a:pt x="8233" y="20549"/>
                    </a:lnTo>
                    <a:lnTo>
                      <a:pt x="8302" y="20549"/>
                    </a:lnTo>
                    <a:lnTo>
                      <a:pt x="8302" y="20695"/>
                    </a:lnTo>
                    <a:lnTo>
                      <a:pt x="8130" y="20695"/>
                    </a:lnTo>
                    <a:lnTo>
                      <a:pt x="8130" y="20637"/>
                    </a:lnTo>
                    <a:lnTo>
                      <a:pt x="8130" y="20695"/>
                    </a:lnTo>
                    <a:lnTo>
                      <a:pt x="7820" y="20695"/>
                    </a:lnTo>
                    <a:lnTo>
                      <a:pt x="7820" y="20754"/>
                    </a:lnTo>
                    <a:lnTo>
                      <a:pt x="7579" y="20754"/>
                    </a:lnTo>
                    <a:lnTo>
                      <a:pt x="7579" y="20841"/>
                    </a:lnTo>
                    <a:lnTo>
                      <a:pt x="7476" y="20841"/>
                    </a:lnTo>
                    <a:lnTo>
                      <a:pt x="7476" y="20899"/>
                    </a:lnTo>
                    <a:lnTo>
                      <a:pt x="7407" y="20899"/>
                    </a:lnTo>
                    <a:lnTo>
                      <a:pt x="7407" y="21250"/>
                    </a:lnTo>
                    <a:lnTo>
                      <a:pt x="7338" y="21250"/>
                    </a:lnTo>
                    <a:lnTo>
                      <a:pt x="7338" y="21308"/>
                    </a:lnTo>
                    <a:lnTo>
                      <a:pt x="7234" y="21308"/>
                    </a:lnTo>
                    <a:lnTo>
                      <a:pt x="7234" y="21396"/>
                    </a:lnTo>
                    <a:lnTo>
                      <a:pt x="7166" y="21396"/>
                    </a:lnTo>
                    <a:lnTo>
                      <a:pt x="7166" y="21454"/>
                    </a:lnTo>
                    <a:lnTo>
                      <a:pt x="7097" y="21454"/>
                    </a:lnTo>
                    <a:lnTo>
                      <a:pt x="7097" y="21512"/>
                    </a:lnTo>
                    <a:lnTo>
                      <a:pt x="6924" y="21512"/>
                    </a:lnTo>
                    <a:lnTo>
                      <a:pt x="6924" y="21600"/>
                    </a:lnTo>
                    <a:lnTo>
                      <a:pt x="6924" y="21512"/>
                    </a:lnTo>
                    <a:lnTo>
                      <a:pt x="6683" y="21512"/>
                    </a:lnTo>
                    <a:lnTo>
                      <a:pt x="6683" y="21454"/>
                    </a:lnTo>
                    <a:lnTo>
                      <a:pt x="6580" y="21454"/>
                    </a:lnTo>
                    <a:lnTo>
                      <a:pt x="6580" y="21396"/>
                    </a:lnTo>
                    <a:lnTo>
                      <a:pt x="6511" y="21396"/>
                    </a:lnTo>
                    <a:lnTo>
                      <a:pt x="6511" y="21308"/>
                    </a:lnTo>
                    <a:lnTo>
                      <a:pt x="6442" y="21308"/>
                    </a:lnTo>
                    <a:lnTo>
                      <a:pt x="6442" y="21191"/>
                    </a:lnTo>
                    <a:lnTo>
                      <a:pt x="6339" y="21191"/>
                    </a:lnTo>
                    <a:lnTo>
                      <a:pt x="6339" y="21104"/>
                    </a:lnTo>
                    <a:lnTo>
                      <a:pt x="6270" y="21104"/>
                    </a:lnTo>
                    <a:lnTo>
                      <a:pt x="6270" y="20958"/>
                    </a:lnTo>
                    <a:lnTo>
                      <a:pt x="6201" y="20958"/>
                    </a:lnTo>
                    <a:lnTo>
                      <a:pt x="6201" y="20899"/>
                    </a:lnTo>
                    <a:lnTo>
                      <a:pt x="6098" y="20899"/>
                    </a:lnTo>
                    <a:lnTo>
                      <a:pt x="6098" y="20695"/>
                    </a:lnTo>
                    <a:lnTo>
                      <a:pt x="6029" y="20695"/>
                    </a:lnTo>
                    <a:lnTo>
                      <a:pt x="6029" y="20491"/>
                    </a:lnTo>
                    <a:lnTo>
                      <a:pt x="5960" y="20491"/>
                    </a:lnTo>
                    <a:lnTo>
                      <a:pt x="5960" y="19995"/>
                    </a:lnTo>
                    <a:lnTo>
                      <a:pt x="5856" y="19995"/>
                    </a:lnTo>
                    <a:lnTo>
                      <a:pt x="5856" y="19849"/>
                    </a:lnTo>
                    <a:lnTo>
                      <a:pt x="5788" y="19849"/>
                    </a:lnTo>
                    <a:lnTo>
                      <a:pt x="5788" y="19586"/>
                    </a:lnTo>
                    <a:lnTo>
                      <a:pt x="5684" y="19586"/>
                    </a:lnTo>
                    <a:lnTo>
                      <a:pt x="5684" y="19323"/>
                    </a:lnTo>
                    <a:lnTo>
                      <a:pt x="5615" y="19323"/>
                    </a:lnTo>
                    <a:lnTo>
                      <a:pt x="5615" y="19177"/>
                    </a:lnTo>
                    <a:lnTo>
                      <a:pt x="5546" y="19177"/>
                    </a:lnTo>
                    <a:lnTo>
                      <a:pt x="5546" y="19031"/>
                    </a:lnTo>
                    <a:lnTo>
                      <a:pt x="5443" y="19031"/>
                    </a:lnTo>
                    <a:lnTo>
                      <a:pt x="5443" y="18827"/>
                    </a:lnTo>
                    <a:lnTo>
                      <a:pt x="5374" y="18827"/>
                    </a:lnTo>
                    <a:lnTo>
                      <a:pt x="5374" y="18769"/>
                    </a:lnTo>
                    <a:lnTo>
                      <a:pt x="5305" y="18769"/>
                    </a:lnTo>
                    <a:lnTo>
                      <a:pt x="5305" y="18681"/>
                    </a:lnTo>
                    <a:lnTo>
                      <a:pt x="5133" y="18681"/>
                    </a:lnTo>
                    <a:lnTo>
                      <a:pt x="5133" y="18418"/>
                    </a:lnTo>
                    <a:lnTo>
                      <a:pt x="5030" y="18418"/>
                    </a:lnTo>
                    <a:lnTo>
                      <a:pt x="5030" y="18214"/>
                    </a:lnTo>
                    <a:lnTo>
                      <a:pt x="4961" y="18214"/>
                    </a:lnTo>
                    <a:lnTo>
                      <a:pt x="4961" y="18068"/>
                    </a:lnTo>
                    <a:lnTo>
                      <a:pt x="4892" y="18068"/>
                    </a:lnTo>
                    <a:lnTo>
                      <a:pt x="4892" y="17776"/>
                    </a:lnTo>
                    <a:lnTo>
                      <a:pt x="4789" y="17776"/>
                    </a:lnTo>
                    <a:lnTo>
                      <a:pt x="4789" y="17309"/>
                    </a:lnTo>
                    <a:lnTo>
                      <a:pt x="4720" y="17309"/>
                    </a:lnTo>
                    <a:lnTo>
                      <a:pt x="4720" y="17222"/>
                    </a:lnTo>
                    <a:lnTo>
                      <a:pt x="4651" y="17222"/>
                    </a:lnTo>
                    <a:lnTo>
                      <a:pt x="4651" y="16959"/>
                    </a:lnTo>
                    <a:lnTo>
                      <a:pt x="4547" y="16959"/>
                    </a:lnTo>
                    <a:lnTo>
                      <a:pt x="4547" y="16667"/>
                    </a:lnTo>
                    <a:lnTo>
                      <a:pt x="4478" y="16667"/>
                    </a:lnTo>
                    <a:lnTo>
                      <a:pt x="4478" y="16609"/>
                    </a:lnTo>
                    <a:lnTo>
                      <a:pt x="4306" y="16609"/>
                    </a:lnTo>
                    <a:lnTo>
                      <a:pt x="4306" y="16550"/>
                    </a:lnTo>
                    <a:lnTo>
                      <a:pt x="4410" y="16550"/>
                    </a:lnTo>
                    <a:lnTo>
                      <a:pt x="4410" y="16463"/>
                    </a:lnTo>
                    <a:lnTo>
                      <a:pt x="4306" y="16463"/>
                    </a:lnTo>
                    <a:lnTo>
                      <a:pt x="4306" y="16404"/>
                    </a:lnTo>
                    <a:lnTo>
                      <a:pt x="4237" y="16404"/>
                    </a:lnTo>
                    <a:lnTo>
                      <a:pt x="4237" y="16142"/>
                    </a:lnTo>
                    <a:lnTo>
                      <a:pt x="4134" y="16142"/>
                    </a:lnTo>
                    <a:lnTo>
                      <a:pt x="4134" y="16200"/>
                    </a:lnTo>
                    <a:lnTo>
                      <a:pt x="4134" y="16054"/>
                    </a:lnTo>
                    <a:lnTo>
                      <a:pt x="4065" y="16054"/>
                    </a:lnTo>
                    <a:lnTo>
                      <a:pt x="4065" y="15791"/>
                    </a:lnTo>
                    <a:lnTo>
                      <a:pt x="3996" y="15791"/>
                    </a:lnTo>
                    <a:lnTo>
                      <a:pt x="3996" y="15704"/>
                    </a:lnTo>
                    <a:lnTo>
                      <a:pt x="3893" y="15704"/>
                    </a:lnTo>
                    <a:lnTo>
                      <a:pt x="3893" y="15791"/>
                    </a:lnTo>
                    <a:lnTo>
                      <a:pt x="3893" y="15499"/>
                    </a:lnTo>
                    <a:lnTo>
                      <a:pt x="3824" y="15499"/>
                    </a:lnTo>
                    <a:lnTo>
                      <a:pt x="3824" y="15295"/>
                    </a:lnTo>
                    <a:lnTo>
                      <a:pt x="3755" y="15295"/>
                    </a:lnTo>
                    <a:lnTo>
                      <a:pt x="3755" y="14741"/>
                    </a:lnTo>
                    <a:lnTo>
                      <a:pt x="3652" y="14741"/>
                    </a:lnTo>
                    <a:lnTo>
                      <a:pt x="3652" y="14682"/>
                    </a:lnTo>
                    <a:lnTo>
                      <a:pt x="3755" y="14682"/>
                    </a:lnTo>
                    <a:lnTo>
                      <a:pt x="3755" y="14595"/>
                    </a:lnTo>
                    <a:lnTo>
                      <a:pt x="3652" y="14595"/>
                    </a:lnTo>
                    <a:lnTo>
                      <a:pt x="3652" y="14332"/>
                    </a:lnTo>
                    <a:lnTo>
                      <a:pt x="3583" y="14332"/>
                    </a:lnTo>
                    <a:lnTo>
                      <a:pt x="3583" y="14128"/>
                    </a:lnTo>
                    <a:lnTo>
                      <a:pt x="3479" y="14128"/>
                    </a:lnTo>
                    <a:lnTo>
                      <a:pt x="3479" y="13719"/>
                    </a:lnTo>
                    <a:lnTo>
                      <a:pt x="3411" y="13719"/>
                    </a:lnTo>
                    <a:lnTo>
                      <a:pt x="3411" y="13573"/>
                    </a:lnTo>
                    <a:lnTo>
                      <a:pt x="3479" y="13573"/>
                    </a:lnTo>
                    <a:lnTo>
                      <a:pt x="3479" y="13485"/>
                    </a:lnTo>
                    <a:lnTo>
                      <a:pt x="3411" y="13485"/>
                    </a:lnTo>
                    <a:lnTo>
                      <a:pt x="3411" y="13164"/>
                    </a:lnTo>
                    <a:lnTo>
                      <a:pt x="3342" y="13164"/>
                    </a:lnTo>
                    <a:lnTo>
                      <a:pt x="3342" y="12872"/>
                    </a:lnTo>
                    <a:lnTo>
                      <a:pt x="3238" y="12872"/>
                    </a:lnTo>
                    <a:lnTo>
                      <a:pt x="3238" y="12814"/>
                    </a:lnTo>
                    <a:lnTo>
                      <a:pt x="3342" y="12814"/>
                    </a:lnTo>
                    <a:lnTo>
                      <a:pt x="3342" y="12464"/>
                    </a:lnTo>
                    <a:lnTo>
                      <a:pt x="3411" y="12464"/>
                    </a:lnTo>
                    <a:lnTo>
                      <a:pt x="3411" y="12318"/>
                    </a:lnTo>
                    <a:lnTo>
                      <a:pt x="3479" y="12318"/>
                    </a:lnTo>
                    <a:lnTo>
                      <a:pt x="3479" y="12259"/>
                    </a:lnTo>
                    <a:lnTo>
                      <a:pt x="3411" y="12259"/>
                    </a:lnTo>
                    <a:lnTo>
                      <a:pt x="3411" y="12055"/>
                    </a:lnTo>
                    <a:lnTo>
                      <a:pt x="3342" y="12055"/>
                    </a:lnTo>
                    <a:lnTo>
                      <a:pt x="3342" y="11909"/>
                    </a:lnTo>
                    <a:lnTo>
                      <a:pt x="3238" y="11909"/>
                    </a:lnTo>
                    <a:lnTo>
                      <a:pt x="3238" y="11559"/>
                    </a:lnTo>
                    <a:lnTo>
                      <a:pt x="3342" y="11559"/>
                    </a:lnTo>
                    <a:lnTo>
                      <a:pt x="3238" y="11559"/>
                    </a:lnTo>
                    <a:lnTo>
                      <a:pt x="3238" y="11501"/>
                    </a:lnTo>
                    <a:lnTo>
                      <a:pt x="3169" y="11501"/>
                    </a:lnTo>
                    <a:lnTo>
                      <a:pt x="3169" y="11413"/>
                    </a:lnTo>
                    <a:lnTo>
                      <a:pt x="3238" y="11413"/>
                    </a:lnTo>
                    <a:lnTo>
                      <a:pt x="3238" y="11296"/>
                    </a:lnTo>
                    <a:lnTo>
                      <a:pt x="3169" y="11296"/>
                    </a:lnTo>
                    <a:lnTo>
                      <a:pt x="3169" y="11150"/>
                    </a:lnTo>
                    <a:lnTo>
                      <a:pt x="2997" y="11150"/>
                    </a:lnTo>
                    <a:lnTo>
                      <a:pt x="2997" y="11501"/>
                    </a:lnTo>
                    <a:lnTo>
                      <a:pt x="3100" y="11501"/>
                    </a:lnTo>
                    <a:lnTo>
                      <a:pt x="2997" y="11501"/>
                    </a:lnTo>
                    <a:lnTo>
                      <a:pt x="2997" y="11705"/>
                    </a:lnTo>
                    <a:lnTo>
                      <a:pt x="2928" y="11705"/>
                    </a:lnTo>
                    <a:lnTo>
                      <a:pt x="2928" y="11851"/>
                    </a:lnTo>
                    <a:lnTo>
                      <a:pt x="2859" y="11851"/>
                    </a:lnTo>
                    <a:lnTo>
                      <a:pt x="2859" y="11909"/>
                    </a:lnTo>
                    <a:lnTo>
                      <a:pt x="2687" y="11909"/>
                    </a:lnTo>
                    <a:lnTo>
                      <a:pt x="2687" y="11968"/>
                    </a:lnTo>
                    <a:lnTo>
                      <a:pt x="2515" y="11968"/>
                    </a:lnTo>
                    <a:lnTo>
                      <a:pt x="2515" y="12055"/>
                    </a:lnTo>
                    <a:lnTo>
                      <a:pt x="2343" y="12055"/>
                    </a:lnTo>
                    <a:lnTo>
                      <a:pt x="2343" y="12114"/>
                    </a:lnTo>
                    <a:lnTo>
                      <a:pt x="2101" y="12114"/>
                    </a:lnTo>
                    <a:lnTo>
                      <a:pt x="2101" y="12172"/>
                    </a:lnTo>
                    <a:lnTo>
                      <a:pt x="1860" y="12172"/>
                    </a:lnTo>
                    <a:lnTo>
                      <a:pt x="1860" y="12114"/>
                    </a:lnTo>
                    <a:lnTo>
                      <a:pt x="1688" y="12114"/>
                    </a:lnTo>
                    <a:lnTo>
                      <a:pt x="1688" y="12055"/>
                    </a:lnTo>
                    <a:lnTo>
                      <a:pt x="1550" y="12055"/>
                    </a:lnTo>
                    <a:lnTo>
                      <a:pt x="1550" y="11968"/>
                    </a:lnTo>
                    <a:lnTo>
                      <a:pt x="1447" y="11968"/>
                    </a:lnTo>
                    <a:lnTo>
                      <a:pt x="1447" y="11909"/>
                    </a:lnTo>
                    <a:lnTo>
                      <a:pt x="1378" y="11909"/>
                    </a:lnTo>
                    <a:lnTo>
                      <a:pt x="1378" y="11851"/>
                    </a:lnTo>
                    <a:lnTo>
                      <a:pt x="1309" y="11851"/>
                    </a:lnTo>
                    <a:lnTo>
                      <a:pt x="1309" y="11763"/>
                    </a:lnTo>
                    <a:lnTo>
                      <a:pt x="1206" y="11763"/>
                    </a:lnTo>
                    <a:lnTo>
                      <a:pt x="1206" y="11617"/>
                    </a:lnTo>
                    <a:lnTo>
                      <a:pt x="1137" y="11617"/>
                    </a:lnTo>
                    <a:lnTo>
                      <a:pt x="1137" y="11559"/>
                    </a:lnTo>
                    <a:lnTo>
                      <a:pt x="1033" y="11559"/>
                    </a:lnTo>
                    <a:lnTo>
                      <a:pt x="1033" y="11501"/>
                    </a:lnTo>
                    <a:lnTo>
                      <a:pt x="965" y="11501"/>
                    </a:lnTo>
                    <a:lnTo>
                      <a:pt x="965" y="11413"/>
                    </a:lnTo>
                    <a:lnTo>
                      <a:pt x="896" y="11413"/>
                    </a:lnTo>
                    <a:lnTo>
                      <a:pt x="896" y="11355"/>
                    </a:lnTo>
                    <a:lnTo>
                      <a:pt x="792" y="11355"/>
                    </a:lnTo>
                    <a:lnTo>
                      <a:pt x="792" y="11296"/>
                    </a:lnTo>
                    <a:lnTo>
                      <a:pt x="723" y="11296"/>
                    </a:lnTo>
                    <a:lnTo>
                      <a:pt x="723" y="11150"/>
                    </a:lnTo>
                    <a:lnTo>
                      <a:pt x="655" y="11150"/>
                    </a:lnTo>
                    <a:lnTo>
                      <a:pt x="655" y="11092"/>
                    </a:lnTo>
                    <a:lnTo>
                      <a:pt x="551" y="11092"/>
                    </a:lnTo>
                    <a:lnTo>
                      <a:pt x="551" y="10858"/>
                    </a:lnTo>
                    <a:lnTo>
                      <a:pt x="723" y="10858"/>
                    </a:lnTo>
                    <a:lnTo>
                      <a:pt x="723" y="11004"/>
                    </a:lnTo>
                    <a:lnTo>
                      <a:pt x="792" y="11004"/>
                    </a:lnTo>
                    <a:lnTo>
                      <a:pt x="792" y="10946"/>
                    </a:lnTo>
                    <a:lnTo>
                      <a:pt x="965" y="10946"/>
                    </a:lnTo>
                    <a:lnTo>
                      <a:pt x="965" y="10858"/>
                    </a:lnTo>
                    <a:lnTo>
                      <a:pt x="1206" y="10858"/>
                    </a:lnTo>
                    <a:lnTo>
                      <a:pt x="1206" y="10800"/>
                    </a:lnTo>
                    <a:lnTo>
                      <a:pt x="1309" y="10800"/>
                    </a:lnTo>
                    <a:lnTo>
                      <a:pt x="1309" y="10742"/>
                    </a:lnTo>
                    <a:lnTo>
                      <a:pt x="1378" y="10742"/>
                    </a:lnTo>
                    <a:lnTo>
                      <a:pt x="1378" y="10800"/>
                    </a:lnTo>
                    <a:lnTo>
                      <a:pt x="1447" y="10800"/>
                    </a:lnTo>
                    <a:lnTo>
                      <a:pt x="1447" y="10654"/>
                    </a:lnTo>
                    <a:lnTo>
                      <a:pt x="1550" y="10654"/>
                    </a:lnTo>
                    <a:lnTo>
                      <a:pt x="1550" y="10596"/>
                    </a:lnTo>
                    <a:lnTo>
                      <a:pt x="1619" y="10596"/>
                    </a:lnTo>
                    <a:lnTo>
                      <a:pt x="1619" y="10537"/>
                    </a:lnTo>
                    <a:lnTo>
                      <a:pt x="1447" y="10537"/>
                    </a:lnTo>
                    <a:lnTo>
                      <a:pt x="1447" y="10596"/>
                    </a:lnTo>
                    <a:lnTo>
                      <a:pt x="1137" y="10596"/>
                    </a:lnTo>
                    <a:lnTo>
                      <a:pt x="1137" y="10654"/>
                    </a:lnTo>
                    <a:lnTo>
                      <a:pt x="896" y="10654"/>
                    </a:lnTo>
                    <a:lnTo>
                      <a:pt x="896" y="10596"/>
                    </a:lnTo>
                    <a:lnTo>
                      <a:pt x="655" y="10596"/>
                    </a:lnTo>
                    <a:lnTo>
                      <a:pt x="655" y="10537"/>
                    </a:lnTo>
                    <a:lnTo>
                      <a:pt x="482" y="10537"/>
                    </a:lnTo>
                    <a:lnTo>
                      <a:pt x="482" y="10450"/>
                    </a:lnTo>
                    <a:lnTo>
                      <a:pt x="413" y="10450"/>
                    </a:lnTo>
                    <a:lnTo>
                      <a:pt x="413" y="10391"/>
                    </a:lnTo>
                    <a:lnTo>
                      <a:pt x="310" y="10391"/>
                    </a:lnTo>
                    <a:lnTo>
                      <a:pt x="310" y="10304"/>
                    </a:lnTo>
                    <a:lnTo>
                      <a:pt x="241" y="10304"/>
                    </a:lnTo>
                    <a:lnTo>
                      <a:pt x="241" y="10187"/>
                    </a:lnTo>
                    <a:lnTo>
                      <a:pt x="138" y="10187"/>
                    </a:lnTo>
                    <a:lnTo>
                      <a:pt x="138" y="10041"/>
                    </a:lnTo>
                    <a:lnTo>
                      <a:pt x="0" y="10041"/>
                    </a:lnTo>
                    <a:lnTo>
                      <a:pt x="0" y="9749"/>
                    </a:lnTo>
                    <a:lnTo>
                      <a:pt x="138" y="9749"/>
                    </a:lnTo>
                    <a:lnTo>
                      <a:pt x="138" y="9691"/>
                    </a:lnTo>
                    <a:lnTo>
                      <a:pt x="69" y="9691"/>
                    </a:lnTo>
                    <a:lnTo>
                      <a:pt x="138" y="9691"/>
                    </a:lnTo>
                    <a:lnTo>
                      <a:pt x="138" y="9632"/>
                    </a:lnTo>
                    <a:lnTo>
                      <a:pt x="241" y="9632"/>
                    </a:lnTo>
                    <a:lnTo>
                      <a:pt x="241" y="9691"/>
                    </a:lnTo>
                    <a:lnTo>
                      <a:pt x="413" y="9691"/>
                    </a:lnTo>
                    <a:lnTo>
                      <a:pt x="413" y="9486"/>
                    </a:lnTo>
                    <a:lnTo>
                      <a:pt x="482" y="9486"/>
                    </a:lnTo>
                    <a:lnTo>
                      <a:pt x="482" y="9545"/>
                    </a:lnTo>
                    <a:lnTo>
                      <a:pt x="551" y="9545"/>
                    </a:lnTo>
                    <a:lnTo>
                      <a:pt x="551" y="9486"/>
                    </a:lnTo>
                    <a:lnTo>
                      <a:pt x="551" y="9545"/>
                    </a:lnTo>
                    <a:lnTo>
                      <a:pt x="896" y="9545"/>
                    </a:lnTo>
                    <a:lnTo>
                      <a:pt x="896" y="9486"/>
                    </a:lnTo>
                    <a:lnTo>
                      <a:pt x="965" y="9486"/>
                    </a:lnTo>
                    <a:lnTo>
                      <a:pt x="965" y="9545"/>
                    </a:lnTo>
                    <a:lnTo>
                      <a:pt x="1137" y="9545"/>
                    </a:lnTo>
                    <a:lnTo>
                      <a:pt x="1137" y="9632"/>
                    </a:lnTo>
                    <a:lnTo>
                      <a:pt x="1378" y="9632"/>
                    </a:lnTo>
                    <a:lnTo>
                      <a:pt x="1378" y="9486"/>
                    </a:lnTo>
                    <a:lnTo>
                      <a:pt x="1619" y="9486"/>
                    </a:lnTo>
                    <a:lnTo>
                      <a:pt x="1619" y="9428"/>
                    </a:lnTo>
                    <a:lnTo>
                      <a:pt x="1791" y="9428"/>
                    </a:lnTo>
                    <a:lnTo>
                      <a:pt x="1791" y="9545"/>
                    </a:lnTo>
                    <a:lnTo>
                      <a:pt x="2033" y="9545"/>
                    </a:lnTo>
                    <a:lnTo>
                      <a:pt x="2033" y="9486"/>
                    </a:lnTo>
                    <a:lnTo>
                      <a:pt x="2101" y="9486"/>
                    </a:lnTo>
                    <a:lnTo>
                      <a:pt x="2101" y="9428"/>
                    </a:lnTo>
                    <a:lnTo>
                      <a:pt x="2205" y="9428"/>
                    </a:lnTo>
                    <a:lnTo>
                      <a:pt x="2101" y="9428"/>
                    </a:lnTo>
                    <a:lnTo>
                      <a:pt x="2101" y="9078"/>
                    </a:lnTo>
                    <a:lnTo>
                      <a:pt x="2033" y="9078"/>
                    </a:lnTo>
                    <a:lnTo>
                      <a:pt x="2033" y="8874"/>
                    </a:lnTo>
                    <a:lnTo>
                      <a:pt x="1964" y="8874"/>
                    </a:lnTo>
                    <a:lnTo>
                      <a:pt x="1964" y="8786"/>
                    </a:lnTo>
                    <a:lnTo>
                      <a:pt x="1860" y="8786"/>
                    </a:lnTo>
                    <a:lnTo>
                      <a:pt x="1860" y="8436"/>
                    </a:lnTo>
                    <a:lnTo>
                      <a:pt x="1688" y="8436"/>
                    </a:lnTo>
                    <a:lnTo>
                      <a:pt x="1688" y="8523"/>
                    </a:lnTo>
                    <a:lnTo>
                      <a:pt x="1619" y="8523"/>
                    </a:lnTo>
                    <a:lnTo>
                      <a:pt x="1619" y="8436"/>
                    </a:lnTo>
                    <a:lnTo>
                      <a:pt x="1550" y="8436"/>
                    </a:lnTo>
                    <a:lnTo>
                      <a:pt x="1550" y="8377"/>
                    </a:lnTo>
                    <a:lnTo>
                      <a:pt x="1447" y="8377"/>
                    </a:lnTo>
                    <a:lnTo>
                      <a:pt x="1447" y="8319"/>
                    </a:lnTo>
                    <a:lnTo>
                      <a:pt x="1378" y="8319"/>
                    </a:lnTo>
                    <a:lnTo>
                      <a:pt x="1378" y="8173"/>
                    </a:lnTo>
                    <a:lnTo>
                      <a:pt x="1447" y="8173"/>
                    </a:lnTo>
                    <a:lnTo>
                      <a:pt x="1447" y="7823"/>
                    </a:lnTo>
                    <a:lnTo>
                      <a:pt x="1206" y="7823"/>
                    </a:lnTo>
                    <a:lnTo>
                      <a:pt x="1206" y="7764"/>
                    </a:lnTo>
                    <a:lnTo>
                      <a:pt x="1033" y="7764"/>
                    </a:lnTo>
                    <a:lnTo>
                      <a:pt x="1033" y="7677"/>
                    </a:lnTo>
                    <a:lnTo>
                      <a:pt x="965" y="7677"/>
                    </a:lnTo>
                    <a:lnTo>
                      <a:pt x="965" y="7414"/>
                    </a:lnTo>
                    <a:lnTo>
                      <a:pt x="1033" y="7414"/>
                    </a:lnTo>
                    <a:lnTo>
                      <a:pt x="1033" y="7356"/>
                    </a:lnTo>
                    <a:lnTo>
                      <a:pt x="1137" y="7356"/>
                    </a:lnTo>
                    <a:lnTo>
                      <a:pt x="1137" y="7268"/>
                    </a:lnTo>
                    <a:lnTo>
                      <a:pt x="1206" y="7268"/>
                    </a:lnTo>
                    <a:lnTo>
                      <a:pt x="1206" y="7122"/>
                    </a:lnTo>
                    <a:lnTo>
                      <a:pt x="1378" y="7122"/>
                    </a:lnTo>
                    <a:lnTo>
                      <a:pt x="1378" y="6918"/>
                    </a:lnTo>
                    <a:lnTo>
                      <a:pt x="1447" y="6918"/>
                    </a:lnTo>
                    <a:lnTo>
                      <a:pt x="1447" y="6859"/>
                    </a:lnTo>
                    <a:lnTo>
                      <a:pt x="1550" y="6859"/>
                    </a:lnTo>
                    <a:lnTo>
                      <a:pt x="1550" y="6801"/>
                    </a:lnTo>
                    <a:lnTo>
                      <a:pt x="1619" y="6801"/>
                    </a:lnTo>
                    <a:lnTo>
                      <a:pt x="1619" y="6714"/>
                    </a:lnTo>
                    <a:lnTo>
                      <a:pt x="1791" y="6714"/>
                    </a:lnTo>
                    <a:lnTo>
                      <a:pt x="1791" y="6801"/>
                    </a:lnTo>
                    <a:lnTo>
                      <a:pt x="1860" y="6801"/>
                    </a:lnTo>
                    <a:lnTo>
                      <a:pt x="1860" y="7005"/>
                    </a:lnTo>
                    <a:lnTo>
                      <a:pt x="2033" y="7005"/>
                    </a:lnTo>
                    <a:lnTo>
                      <a:pt x="2033" y="6918"/>
                    </a:lnTo>
                    <a:lnTo>
                      <a:pt x="2205" y="6918"/>
                    </a:lnTo>
                    <a:lnTo>
                      <a:pt x="2205" y="6859"/>
                    </a:lnTo>
                    <a:lnTo>
                      <a:pt x="2687" y="6859"/>
                    </a:lnTo>
                    <a:lnTo>
                      <a:pt x="2687" y="6801"/>
                    </a:lnTo>
                    <a:lnTo>
                      <a:pt x="2756" y="6801"/>
                    </a:lnTo>
                    <a:lnTo>
                      <a:pt x="2756" y="6568"/>
                    </a:lnTo>
                    <a:lnTo>
                      <a:pt x="2928" y="6568"/>
                    </a:lnTo>
                    <a:lnTo>
                      <a:pt x="2928" y="6509"/>
                    </a:lnTo>
                    <a:lnTo>
                      <a:pt x="2997" y="6509"/>
                    </a:lnTo>
                    <a:lnTo>
                      <a:pt x="2997" y="6305"/>
                    </a:lnTo>
                    <a:lnTo>
                      <a:pt x="3100" y="6305"/>
                    </a:lnTo>
                    <a:lnTo>
                      <a:pt x="3100" y="6159"/>
                    </a:lnTo>
                    <a:lnTo>
                      <a:pt x="3238" y="6159"/>
                    </a:lnTo>
                    <a:lnTo>
                      <a:pt x="3238" y="6101"/>
                    </a:lnTo>
                    <a:lnTo>
                      <a:pt x="3342" y="6101"/>
                    </a:lnTo>
                    <a:lnTo>
                      <a:pt x="3342" y="6042"/>
                    </a:lnTo>
                    <a:lnTo>
                      <a:pt x="3479" y="6042"/>
                    </a:lnTo>
                    <a:lnTo>
                      <a:pt x="3479" y="5955"/>
                    </a:lnTo>
                    <a:lnTo>
                      <a:pt x="3583" y="5955"/>
                    </a:lnTo>
                    <a:lnTo>
                      <a:pt x="3583" y="5896"/>
                    </a:lnTo>
                    <a:lnTo>
                      <a:pt x="3652" y="5896"/>
                    </a:lnTo>
                    <a:lnTo>
                      <a:pt x="3652" y="5692"/>
                    </a:lnTo>
                    <a:lnTo>
                      <a:pt x="3755" y="5692"/>
                    </a:lnTo>
                    <a:lnTo>
                      <a:pt x="3755" y="5546"/>
                    </a:lnTo>
                    <a:lnTo>
                      <a:pt x="3824" y="5546"/>
                    </a:lnTo>
                    <a:lnTo>
                      <a:pt x="3824" y="5342"/>
                    </a:lnTo>
                    <a:lnTo>
                      <a:pt x="3893" y="5342"/>
                    </a:lnTo>
                    <a:lnTo>
                      <a:pt x="3893" y="5254"/>
                    </a:lnTo>
                    <a:lnTo>
                      <a:pt x="4134" y="5254"/>
                    </a:lnTo>
                    <a:lnTo>
                      <a:pt x="4134" y="5196"/>
                    </a:lnTo>
                    <a:lnTo>
                      <a:pt x="4237" y="5196"/>
                    </a:lnTo>
                    <a:lnTo>
                      <a:pt x="4237" y="5137"/>
                    </a:lnTo>
                    <a:lnTo>
                      <a:pt x="4306" y="5137"/>
                    </a:lnTo>
                    <a:lnTo>
                      <a:pt x="4306" y="5050"/>
                    </a:lnTo>
                    <a:lnTo>
                      <a:pt x="4237" y="5050"/>
                    </a:lnTo>
                    <a:lnTo>
                      <a:pt x="4237" y="4933"/>
                    </a:lnTo>
                    <a:lnTo>
                      <a:pt x="4306" y="4933"/>
                    </a:lnTo>
                    <a:lnTo>
                      <a:pt x="4306" y="4845"/>
                    </a:lnTo>
                    <a:lnTo>
                      <a:pt x="4410" y="4845"/>
                    </a:lnTo>
                    <a:lnTo>
                      <a:pt x="4410" y="4787"/>
                    </a:lnTo>
                    <a:lnTo>
                      <a:pt x="4478" y="4787"/>
                    </a:lnTo>
                    <a:lnTo>
                      <a:pt x="4478" y="4699"/>
                    </a:lnTo>
                    <a:lnTo>
                      <a:pt x="4547" y="4699"/>
                    </a:lnTo>
                    <a:lnTo>
                      <a:pt x="4547" y="4583"/>
                    </a:lnTo>
                    <a:lnTo>
                      <a:pt x="4720" y="4583"/>
                    </a:lnTo>
                    <a:lnTo>
                      <a:pt x="4720" y="4495"/>
                    </a:lnTo>
                    <a:lnTo>
                      <a:pt x="4789" y="4495"/>
                    </a:lnTo>
                    <a:lnTo>
                      <a:pt x="4789" y="4437"/>
                    </a:lnTo>
                    <a:lnTo>
                      <a:pt x="4720" y="4437"/>
                    </a:lnTo>
                    <a:lnTo>
                      <a:pt x="4720" y="4232"/>
                    </a:lnTo>
                    <a:lnTo>
                      <a:pt x="4789" y="4232"/>
                    </a:lnTo>
                    <a:lnTo>
                      <a:pt x="4789" y="4174"/>
                    </a:lnTo>
                    <a:lnTo>
                      <a:pt x="4720" y="4174"/>
                    </a:lnTo>
                    <a:lnTo>
                      <a:pt x="4720" y="4028"/>
                    </a:lnTo>
                    <a:lnTo>
                      <a:pt x="4651" y="4028"/>
                    </a:lnTo>
                    <a:lnTo>
                      <a:pt x="4651" y="3941"/>
                    </a:lnTo>
                    <a:lnTo>
                      <a:pt x="4720" y="3941"/>
                    </a:lnTo>
                    <a:lnTo>
                      <a:pt x="4720" y="3882"/>
                    </a:lnTo>
                    <a:lnTo>
                      <a:pt x="4789" y="3882"/>
                    </a:lnTo>
                    <a:lnTo>
                      <a:pt x="4789" y="3824"/>
                    </a:lnTo>
                    <a:lnTo>
                      <a:pt x="4961" y="3824"/>
                    </a:lnTo>
                    <a:lnTo>
                      <a:pt x="4961" y="3736"/>
                    </a:lnTo>
                    <a:lnTo>
                      <a:pt x="5202" y="3736"/>
                    </a:lnTo>
                    <a:lnTo>
                      <a:pt x="5202" y="3678"/>
                    </a:lnTo>
                    <a:lnTo>
                      <a:pt x="5305" y="3678"/>
                    </a:lnTo>
                    <a:lnTo>
                      <a:pt x="5305" y="3532"/>
                    </a:lnTo>
                    <a:lnTo>
                      <a:pt x="5202" y="3532"/>
                    </a:lnTo>
                    <a:lnTo>
                      <a:pt x="5202" y="3474"/>
                    </a:lnTo>
                    <a:lnTo>
                      <a:pt x="5133" y="3474"/>
                    </a:lnTo>
                    <a:lnTo>
                      <a:pt x="5133" y="3386"/>
                    </a:lnTo>
                    <a:lnTo>
                      <a:pt x="5030" y="3386"/>
                    </a:lnTo>
                    <a:lnTo>
                      <a:pt x="5030" y="3474"/>
                    </a:lnTo>
                    <a:lnTo>
                      <a:pt x="4961" y="3474"/>
                    </a:lnTo>
                    <a:lnTo>
                      <a:pt x="4961" y="3386"/>
                    </a:lnTo>
                    <a:lnTo>
                      <a:pt x="4789" y="3386"/>
                    </a:lnTo>
                    <a:lnTo>
                      <a:pt x="4789" y="3269"/>
                    </a:lnTo>
                    <a:lnTo>
                      <a:pt x="4651" y="3269"/>
                    </a:lnTo>
                    <a:lnTo>
                      <a:pt x="4651" y="3182"/>
                    </a:lnTo>
                    <a:lnTo>
                      <a:pt x="4478" y="3182"/>
                    </a:lnTo>
                    <a:lnTo>
                      <a:pt x="4478" y="3123"/>
                    </a:lnTo>
                    <a:lnTo>
                      <a:pt x="4306" y="3123"/>
                    </a:lnTo>
                    <a:lnTo>
                      <a:pt x="4306" y="3065"/>
                    </a:lnTo>
                    <a:lnTo>
                      <a:pt x="4065" y="3065"/>
                    </a:lnTo>
                    <a:lnTo>
                      <a:pt x="4065" y="2831"/>
                    </a:lnTo>
                    <a:lnTo>
                      <a:pt x="3996" y="2831"/>
                    </a:lnTo>
                    <a:lnTo>
                      <a:pt x="3996" y="2773"/>
                    </a:lnTo>
                    <a:lnTo>
                      <a:pt x="4065" y="2773"/>
                    </a:lnTo>
                    <a:lnTo>
                      <a:pt x="4065" y="2627"/>
                    </a:lnTo>
                    <a:lnTo>
                      <a:pt x="3996" y="2627"/>
                    </a:lnTo>
                    <a:lnTo>
                      <a:pt x="3996" y="2306"/>
                    </a:lnTo>
                    <a:lnTo>
                      <a:pt x="3893" y="2306"/>
                    </a:lnTo>
                    <a:lnTo>
                      <a:pt x="3893" y="1868"/>
                    </a:lnTo>
                    <a:lnTo>
                      <a:pt x="4065" y="1868"/>
                    </a:lnTo>
                    <a:lnTo>
                      <a:pt x="4065" y="1751"/>
                    </a:lnTo>
                    <a:lnTo>
                      <a:pt x="4134" y="1751"/>
                    </a:lnTo>
                    <a:lnTo>
                      <a:pt x="4134" y="1664"/>
                    </a:lnTo>
                    <a:lnTo>
                      <a:pt x="4306" y="1664"/>
                    </a:lnTo>
                    <a:lnTo>
                      <a:pt x="4306" y="1605"/>
                    </a:lnTo>
                    <a:lnTo>
                      <a:pt x="4410" y="1605"/>
                    </a:lnTo>
                    <a:lnTo>
                      <a:pt x="4410" y="1459"/>
                    </a:lnTo>
                    <a:lnTo>
                      <a:pt x="4306" y="1459"/>
                    </a:lnTo>
                    <a:lnTo>
                      <a:pt x="4306" y="1401"/>
                    </a:lnTo>
                    <a:lnTo>
                      <a:pt x="4065" y="1401"/>
                    </a:lnTo>
                    <a:lnTo>
                      <a:pt x="4065" y="1255"/>
                    </a:lnTo>
                    <a:lnTo>
                      <a:pt x="4134" y="1255"/>
                    </a:lnTo>
                    <a:lnTo>
                      <a:pt x="4134" y="1197"/>
                    </a:lnTo>
                    <a:lnTo>
                      <a:pt x="3893" y="1197"/>
                    </a:lnTo>
                    <a:lnTo>
                      <a:pt x="3893" y="1109"/>
                    </a:lnTo>
                    <a:lnTo>
                      <a:pt x="3652" y="1109"/>
                    </a:lnTo>
                    <a:lnTo>
                      <a:pt x="3652" y="905"/>
                    </a:lnTo>
                    <a:lnTo>
                      <a:pt x="3583" y="905"/>
                    </a:lnTo>
                    <a:lnTo>
                      <a:pt x="3583" y="992"/>
                    </a:lnTo>
                    <a:lnTo>
                      <a:pt x="3411" y="992"/>
                    </a:lnTo>
                    <a:lnTo>
                      <a:pt x="3411" y="905"/>
                    </a:lnTo>
                    <a:lnTo>
                      <a:pt x="3411" y="992"/>
                    </a:lnTo>
                    <a:lnTo>
                      <a:pt x="3238" y="992"/>
                    </a:lnTo>
                    <a:lnTo>
                      <a:pt x="3238" y="642"/>
                    </a:lnTo>
                    <a:lnTo>
                      <a:pt x="3411" y="642"/>
                    </a:lnTo>
                    <a:lnTo>
                      <a:pt x="3411" y="555"/>
                    </a:lnTo>
                    <a:lnTo>
                      <a:pt x="3479" y="555"/>
                    </a:lnTo>
                    <a:lnTo>
                      <a:pt x="3479" y="496"/>
                    </a:lnTo>
                    <a:lnTo>
                      <a:pt x="3583" y="496"/>
                    </a:lnTo>
                    <a:lnTo>
                      <a:pt x="3583" y="438"/>
                    </a:lnTo>
                    <a:lnTo>
                      <a:pt x="3652" y="438"/>
                    </a:lnTo>
                    <a:lnTo>
                      <a:pt x="3652" y="350"/>
                    </a:lnTo>
                    <a:lnTo>
                      <a:pt x="3583" y="350"/>
                    </a:lnTo>
                    <a:lnTo>
                      <a:pt x="3652" y="350"/>
                    </a:lnTo>
                    <a:lnTo>
                      <a:pt x="3652" y="292"/>
                    </a:lnTo>
                    <a:lnTo>
                      <a:pt x="4237" y="292"/>
                    </a:lnTo>
                    <a:lnTo>
                      <a:pt x="4237" y="204"/>
                    </a:lnTo>
                    <a:lnTo>
                      <a:pt x="4065" y="204"/>
                    </a:lnTo>
                    <a:lnTo>
                      <a:pt x="4065" y="146"/>
                    </a:lnTo>
                    <a:lnTo>
                      <a:pt x="4134" y="146"/>
                    </a:lnTo>
                    <a:lnTo>
                      <a:pt x="4134" y="204"/>
                    </a:lnTo>
                    <a:lnTo>
                      <a:pt x="4410" y="204"/>
                    </a:lnTo>
                    <a:lnTo>
                      <a:pt x="4410" y="146"/>
                    </a:lnTo>
                    <a:lnTo>
                      <a:pt x="4547" y="146"/>
                    </a:lnTo>
                    <a:lnTo>
                      <a:pt x="4547" y="88"/>
                    </a:lnTo>
                    <a:lnTo>
                      <a:pt x="4720" y="88"/>
                    </a:lnTo>
                    <a:lnTo>
                      <a:pt x="4720" y="146"/>
                    </a:lnTo>
                    <a:lnTo>
                      <a:pt x="4720" y="88"/>
                    </a:lnTo>
                    <a:lnTo>
                      <a:pt x="4789" y="88"/>
                    </a:lnTo>
                    <a:lnTo>
                      <a:pt x="4789" y="0"/>
                    </a:lnTo>
                    <a:lnTo>
                      <a:pt x="4789" y="88"/>
                    </a:lnTo>
                    <a:lnTo>
                      <a:pt x="4892" y="88"/>
                    </a:lnTo>
                    <a:lnTo>
                      <a:pt x="4892" y="146"/>
                    </a:lnTo>
                    <a:lnTo>
                      <a:pt x="5030" y="146"/>
                    </a:lnTo>
                    <a:lnTo>
                      <a:pt x="5030" y="88"/>
                    </a:lnTo>
                    <a:lnTo>
                      <a:pt x="5202" y="88"/>
                    </a:lnTo>
                    <a:lnTo>
                      <a:pt x="5202" y="146"/>
                    </a:lnTo>
                    <a:lnTo>
                      <a:pt x="5374" y="146"/>
                    </a:lnTo>
                    <a:lnTo>
                      <a:pt x="5374" y="292"/>
                    </a:lnTo>
                    <a:lnTo>
                      <a:pt x="5443" y="292"/>
                    </a:lnTo>
                    <a:lnTo>
                      <a:pt x="5443" y="204"/>
                    </a:lnTo>
                    <a:lnTo>
                      <a:pt x="5546" y="204"/>
                    </a:lnTo>
                    <a:lnTo>
                      <a:pt x="5546" y="292"/>
                    </a:lnTo>
                    <a:lnTo>
                      <a:pt x="5684" y="292"/>
                    </a:lnTo>
                    <a:lnTo>
                      <a:pt x="5684" y="438"/>
                    </a:lnTo>
                    <a:lnTo>
                      <a:pt x="5788" y="438"/>
                    </a:lnTo>
                    <a:lnTo>
                      <a:pt x="5788" y="642"/>
                    </a:lnTo>
                    <a:lnTo>
                      <a:pt x="5856" y="642"/>
                    </a:lnTo>
                    <a:lnTo>
                      <a:pt x="5856" y="701"/>
                    </a:lnTo>
                    <a:lnTo>
                      <a:pt x="5788" y="701"/>
                    </a:lnTo>
                    <a:lnTo>
                      <a:pt x="5856" y="701"/>
                    </a:lnTo>
                    <a:lnTo>
                      <a:pt x="5856" y="759"/>
                    </a:lnTo>
                    <a:lnTo>
                      <a:pt x="5788" y="759"/>
                    </a:lnTo>
                    <a:lnTo>
                      <a:pt x="5788" y="846"/>
                    </a:lnTo>
                    <a:lnTo>
                      <a:pt x="5856" y="846"/>
                    </a:lnTo>
                    <a:lnTo>
                      <a:pt x="5856" y="992"/>
                    </a:lnTo>
                    <a:lnTo>
                      <a:pt x="6029" y="992"/>
                    </a:lnTo>
                    <a:lnTo>
                      <a:pt x="6029" y="905"/>
                    </a:lnTo>
                    <a:lnTo>
                      <a:pt x="6201" y="905"/>
                    </a:lnTo>
                    <a:lnTo>
                      <a:pt x="6201" y="1051"/>
                    </a:lnTo>
                    <a:lnTo>
                      <a:pt x="6442" y="1051"/>
                    </a:lnTo>
                    <a:lnTo>
                      <a:pt x="6442" y="1109"/>
                    </a:lnTo>
                    <a:lnTo>
                      <a:pt x="6580" y="1109"/>
                    </a:lnTo>
                    <a:lnTo>
                      <a:pt x="6580" y="1197"/>
                    </a:lnTo>
                    <a:lnTo>
                      <a:pt x="6683" y="1197"/>
                    </a:lnTo>
                    <a:lnTo>
                      <a:pt x="6683" y="1109"/>
                    </a:lnTo>
                    <a:lnTo>
                      <a:pt x="6683" y="1197"/>
                    </a:lnTo>
                    <a:lnTo>
                      <a:pt x="6856" y="1197"/>
                    </a:lnTo>
                    <a:lnTo>
                      <a:pt x="6856" y="1255"/>
                    </a:lnTo>
                    <a:lnTo>
                      <a:pt x="6924" y="1255"/>
                    </a:lnTo>
                    <a:lnTo>
                      <a:pt x="6924" y="1197"/>
                    </a:lnTo>
                    <a:lnTo>
                      <a:pt x="6924" y="1255"/>
                    </a:lnTo>
                    <a:lnTo>
                      <a:pt x="6993" y="1255"/>
                    </a:lnTo>
                    <a:lnTo>
                      <a:pt x="6993" y="1197"/>
                    </a:lnTo>
                    <a:lnTo>
                      <a:pt x="7234" y="1197"/>
                    </a:lnTo>
                    <a:lnTo>
                      <a:pt x="7234" y="1109"/>
                    </a:lnTo>
                    <a:lnTo>
                      <a:pt x="7338" y="1109"/>
                    </a:lnTo>
                    <a:lnTo>
                      <a:pt x="7338" y="1197"/>
                    </a:lnTo>
                    <a:lnTo>
                      <a:pt x="7338" y="1109"/>
                    </a:lnTo>
                    <a:lnTo>
                      <a:pt x="7407" y="1109"/>
                    </a:lnTo>
                    <a:lnTo>
                      <a:pt x="7407" y="1051"/>
                    </a:lnTo>
                    <a:lnTo>
                      <a:pt x="7579" y="1051"/>
                    </a:lnTo>
                    <a:lnTo>
                      <a:pt x="7579" y="992"/>
                    </a:lnTo>
                    <a:lnTo>
                      <a:pt x="7751" y="992"/>
                    </a:lnTo>
                    <a:lnTo>
                      <a:pt x="7751" y="905"/>
                    </a:lnTo>
                    <a:lnTo>
                      <a:pt x="7820" y="905"/>
                    </a:lnTo>
                    <a:lnTo>
                      <a:pt x="7820" y="846"/>
                    </a:lnTo>
                    <a:lnTo>
                      <a:pt x="7889" y="846"/>
                    </a:lnTo>
                    <a:lnTo>
                      <a:pt x="7889" y="905"/>
                    </a:lnTo>
                    <a:lnTo>
                      <a:pt x="7992" y="905"/>
                    </a:lnTo>
                    <a:lnTo>
                      <a:pt x="7992" y="846"/>
                    </a:lnTo>
                    <a:lnTo>
                      <a:pt x="8130" y="846"/>
                    </a:lnTo>
                    <a:lnTo>
                      <a:pt x="8130" y="905"/>
                    </a:lnTo>
                    <a:lnTo>
                      <a:pt x="8233" y="905"/>
                    </a:lnTo>
                    <a:lnTo>
                      <a:pt x="8233" y="846"/>
                    </a:lnTo>
                    <a:lnTo>
                      <a:pt x="8302" y="846"/>
                    </a:lnTo>
                    <a:lnTo>
                      <a:pt x="8302" y="905"/>
                    </a:lnTo>
                    <a:lnTo>
                      <a:pt x="8475" y="905"/>
                    </a:lnTo>
                    <a:lnTo>
                      <a:pt x="8475" y="1051"/>
                    </a:lnTo>
                    <a:lnTo>
                      <a:pt x="8544" y="1051"/>
                    </a:lnTo>
                    <a:lnTo>
                      <a:pt x="8544" y="1109"/>
                    </a:lnTo>
                    <a:lnTo>
                      <a:pt x="8716" y="1109"/>
                    </a:lnTo>
                    <a:lnTo>
                      <a:pt x="8716" y="1255"/>
                    </a:lnTo>
                    <a:lnTo>
                      <a:pt x="8785" y="1255"/>
                    </a:lnTo>
                    <a:lnTo>
                      <a:pt x="8785" y="1197"/>
                    </a:lnTo>
                    <a:lnTo>
                      <a:pt x="9026" y="1197"/>
                    </a:lnTo>
                    <a:lnTo>
                      <a:pt x="9026" y="1255"/>
                    </a:lnTo>
                    <a:lnTo>
                      <a:pt x="8957" y="1255"/>
                    </a:lnTo>
                    <a:lnTo>
                      <a:pt x="8957" y="1459"/>
                    </a:lnTo>
                    <a:lnTo>
                      <a:pt x="8888" y="1459"/>
                    </a:lnTo>
                    <a:lnTo>
                      <a:pt x="8888" y="1664"/>
                    </a:lnTo>
                    <a:lnTo>
                      <a:pt x="8785" y="1664"/>
                    </a:lnTo>
                    <a:lnTo>
                      <a:pt x="8785" y="1810"/>
                    </a:lnTo>
                    <a:lnTo>
                      <a:pt x="8647" y="1810"/>
                    </a:lnTo>
                    <a:lnTo>
                      <a:pt x="8647" y="1956"/>
                    </a:lnTo>
                    <a:lnTo>
                      <a:pt x="8544" y="1956"/>
                    </a:lnTo>
                    <a:lnTo>
                      <a:pt x="8544" y="2014"/>
                    </a:lnTo>
                    <a:lnTo>
                      <a:pt x="8475" y="2014"/>
                    </a:lnTo>
                    <a:lnTo>
                      <a:pt x="8475" y="1956"/>
                    </a:lnTo>
                    <a:lnTo>
                      <a:pt x="8406" y="1956"/>
                    </a:lnTo>
                    <a:lnTo>
                      <a:pt x="8406" y="2072"/>
                    </a:lnTo>
                    <a:lnTo>
                      <a:pt x="8475" y="2072"/>
                    </a:lnTo>
                    <a:lnTo>
                      <a:pt x="8475" y="2160"/>
                    </a:lnTo>
                    <a:lnTo>
                      <a:pt x="8406" y="2160"/>
                    </a:lnTo>
                    <a:lnTo>
                      <a:pt x="8406" y="2218"/>
                    </a:lnTo>
                    <a:lnTo>
                      <a:pt x="8302" y="2218"/>
                    </a:lnTo>
                    <a:lnTo>
                      <a:pt x="8302" y="2306"/>
                    </a:lnTo>
                    <a:lnTo>
                      <a:pt x="7992" y="2306"/>
                    </a:lnTo>
                    <a:lnTo>
                      <a:pt x="7992" y="2510"/>
                    </a:lnTo>
                    <a:lnTo>
                      <a:pt x="8061" y="2510"/>
                    </a:lnTo>
                    <a:lnTo>
                      <a:pt x="8061" y="2569"/>
                    </a:lnTo>
                    <a:lnTo>
                      <a:pt x="7992" y="2569"/>
                    </a:lnTo>
                    <a:lnTo>
                      <a:pt x="7992" y="2831"/>
                    </a:lnTo>
                    <a:lnTo>
                      <a:pt x="8061" y="2831"/>
                    </a:lnTo>
                    <a:lnTo>
                      <a:pt x="8061" y="2919"/>
                    </a:lnTo>
                    <a:lnTo>
                      <a:pt x="8302" y="2919"/>
                    </a:lnTo>
                    <a:lnTo>
                      <a:pt x="8302" y="3065"/>
                    </a:lnTo>
                    <a:lnTo>
                      <a:pt x="8233" y="3065"/>
                    </a:lnTo>
                    <a:lnTo>
                      <a:pt x="8302" y="3065"/>
                    </a:lnTo>
                    <a:lnTo>
                      <a:pt x="8302" y="3182"/>
                    </a:lnTo>
                    <a:lnTo>
                      <a:pt x="8406" y="3182"/>
                    </a:lnTo>
                    <a:lnTo>
                      <a:pt x="8406" y="3386"/>
                    </a:lnTo>
                    <a:lnTo>
                      <a:pt x="8061" y="3386"/>
                    </a:lnTo>
                    <a:lnTo>
                      <a:pt x="8061" y="3532"/>
                    </a:lnTo>
                    <a:lnTo>
                      <a:pt x="7889" y="3532"/>
                    </a:lnTo>
                    <a:lnTo>
                      <a:pt x="7889" y="3474"/>
                    </a:lnTo>
                    <a:lnTo>
                      <a:pt x="7820" y="3474"/>
                    </a:lnTo>
                    <a:lnTo>
                      <a:pt x="7820" y="3328"/>
                    </a:lnTo>
                    <a:lnTo>
                      <a:pt x="7648" y="3328"/>
                    </a:lnTo>
                    <a:lnTo>
                      <a:pt x="7648" y="3386"/>
                    </a:lnTo>
                    <a:lnTo>
                      <a:pt x="7579" y="3386"/>
                    </a:lnTo>
                    <a:lnTo>
                      <a:pt x="7579" y="3532"/>
                    </a:lnTo>
                    <a:lnTo>
                      <a:pt x="7648" y="3532"/>
                    </a:lnTo>
                    <a:lnTo>
                      <a:pt x="7648" y="3678"/>
                    </a:lnTo>
                    <a:lnTo>
                      <a:pt x="7751" y="3678"/>
                    </a:lnTo>
                    <a:lnTo>
                      <a:pt x="7751" y="3736"/>
                    </a:lnTo>
                    <a:lnTo>
                      <a:pt x="7820" y="3736"/>
                    </a:lnTo>
                    <a:lnTo>
                      <a:pt x="7820" y="4086"/>
                    </a:lnTo>
                    <a:lnTo>
                      <a:pt x="7889" y="4086"/>
                    </a:lnTo>
                    <a:lnTo>
                      <a:pt x="7820" y="4086"/>
                    </a:lnTo>
                    <a:lnTo>
                      <a:pt x="7820" y="4291"/>
                    </a:lnTo>
                    <a:lnTo>
                      <a:pt x="7992" y="4291"/>
                    </a:lnTo>
                    <a:lnTo>
                      <a:pt x="7992" y="4232"/>
                    </a:lnTo>
                    <a:lnTo>
                      <a:pt x="8130" y="4232"/>
                    </a:lnTo>
                    <a:lnTo>
                      <a:pt x="8130" y="4291"/>
                    </a:lnTo>
                    <a:lnTo>
                      <a:pt x="8233" y="4291"/>
                    </a:lnTo>
                    <a:lnTo>
                      <a:pt x="8233" y="4437"/>
                    </a:lnTo>
                    <a:lnTo>
                      <a:pt x="8302" y="4437"/>
                    </a:lnTo>
                    <a:lnTo>
                      <a:pt x="8302" y="4495"/>
                    </a:lnTo>
                    <a:lnTo>
                      <a:pt x="8406" y="4495"/>
                    </a:lnTo>
                    <a:lnTo>
                      <a:pt x="8406" y="4583"/>
                    </a:lnTo>
                    <a:lnTo>
                      <a:pt x="8716" y="4583"/>
                    </a:lnTo>
                    <a:lnTo>
                      <a:pt x="8716" y="4641"/>
                    </a:lnTo>
                    <a:lnTo>
                      <a:pt x="8785" y="4641"/>
                    </a:lnTo>
                    <a:lnTo>
                      <a:pt x="8785" y="4699"/>
                    </a:lnTo>
                    <a:lnTo>
                      <a:pt x="8957" y="4699"/>
                    </a:lnTo>
                    <a:lnTo>
                      <a:pt x="8957" y="4787"/>
                    </a:lnTo>
                    <a:lnTo>
                      <a:pt x="8888" y="4787"/>
                    </a:lnTo>
                    <a:lnTo>
                      <a:pt x="8888" y="4845"/>
                    </a:lnTo>
                    <a:lnTo>
                      <a:pt x="9026" y="4845"/>
                    </a:lnTo>
                    <a:lnTo>
                      <a:pt x="9026" y="4933"/>
                    </a:lnTo>
                    <a:lnTo>
                      <a:pt x="9198" y="4933"/>
                    </a:lnTo>
                    <a:lnTo>
                      <a:pt x="9198" y="4991"/>
                    </a:lnTo>
                    <a:lnTo>
                      <a:pt x="9370" y="4991"/>
                    </a:lnTo>
                    <a:lnTo>
                      <a:pt x="9370" y="5050"/>
                    </a:lnTo>
                    <a:lnTo>
                      <a:pt x="9439" y="5050"/>
                    </a:lnTo>
                    <a:lnTo>
                      <a:pt x="9439" y="5137"/>
                    </a:lnTo>
                    <a:lnTo>
                      <a:pt x="9543" y="5137"/>
                    </a:lnTo>
                    <a:lnTo>
                      <a:pt x="9370" y="5137"/>
                    </a:lnTo>
                    <a:lnTo>
                      <a:pt x="9370" y="5254"/>
                    </a:lnTo>
                    <a:lnTo>
                      <a:pt x="9301" y="5254"/>
                    </a:lnTo>
                    <a:lnTo>
                      <a:pt x="9301" y="5342"/>
                    </a:lnTo>
                    <a:lnTo>
                      <a:pt x="9198" y="5342"/>
                    </a:lnTo>
                    <a:lnTo>
                      <a:pt x="9198" y="5400"/>
                    </a:lnTo>
                    <a:lnTo>
                      <a:pt x="9026" y="5400"/>
                    </a:lnTo>
                    <a:lnTo>
                      <a:pt x="9026" y="5604"/>
                    </a:lnTo>
                    <a:lnTo>
                      <a:pt x="8957" y="5604"/>
                    </a:lnTo>
                    <a:lnTo>
                      <a:pt x="8957" y="5955"/>
                    </a:lnTo>
                    <a:lnTo>
                      <a:pt x="8785" y="5955"/>
                    </a:lnTo>
                    <a:lnTo>
                      <a:pt x="8785" y="6159"/>
                    </a:lnTo>
                    <a:lnTo>
                      <a:pt x="8888" y="6159"/>
                    </a:lnTo>
                    <a:lnTo>
                      <a:pt x="8888" y="6246"/>
                    </a:lnTo>
                    <a:lnTo>
                      <a:pt x="8957" y="6246"/>
                    </a:lnTo>
                    <a:lnTo>
                      <a:pt x="8957" y="6305"/>
                    </a:lnTo>
                    <a:lnTo>
                      <a:pt x="9301" y="6305"/>
                    </a:lnTo>
                    <a:lnTo>
                      <a:pt x="9301" y="6363"/>
                    </a:lnTo>
                    <a:lnTo>
                      <a:pt x="9439" y="6363"/>
                    </a:lnTo>
                    <a:lnTo>
                      <a:pt x="9439" y="6451"/>
                    </a:lnTo>
                    <a:lnTo>
                      <a:pt x="9543" y="6451"/>
                    </a:lnTo>
                    <a:lnTo>
                      <a:pt x="9543" y="6509"/>
                    </a:lnTo>
                    <a:lnTo>
                      <a:pt x="9680" y="6509"/>
                    </a:lnTo>
                    <a:lnTo>
                      <a:pt x="9680" y="6655"/>
                    </a:lnTo>
                    <a:lnTo>
                      <a:pt x="9853" y="6655"/>
                    </a:lnTo>
                    <a:lnTo>
                      <a:pt x="9853" y="6714"/>
                    </a:lnTo>
                    <a:lnTo>
                      <a:pt x="9922" y="6714"/>
                    </a:lnTo>
                    <a:lnTo>
                      <a:pt x="9922" y="6801"/>
                    </a:lnTo>
                    <a:lnTo>
                      <a:pt x="10025" y="6801"/>
                    </a:lnTo>
                    <a:lnTo>
                      <a:pt x="10025" y="6859"/>
                    </a:lnTo>
                    <a:lnTo>
                      <a:pt x="10438" y="6859"/>
                    </a:lnTo>
                    <a:lnTo>
                      <a:pt x="10438" y="6918"/>
                    </a:lnTo>
                    <a:lnTo>
                      <a:pt x="10507" y="6918"/>
                    </a:lnTo>
                    <a:lnTo>
                      <a:pt x="10507" y="7005"/>
                    </a:lnTo>
                    <a:lnTo>
                      <a:pt x="10748" y="7005"/>
                    </a:lnTo>
                    <a:lnTo>
                      <a:pt x="10748" y="7064"/>
                    </a:lnTo>
                    <a:lnTo>
                      <a:pt x="10852" y="7064"/>
                    </a:lnTo>
                    <a:lnTo>
                      <a:pt x="10852" y="7122"/>
                    </a:lnTo>
                    <a:lnTo>
                      <a:pt x="11162" y="7122"/>
                    </a:lnTo>
                    <a:lnTo>
                      <a:pt x="11162" y="7210"/>
                    </a:lnTo>
                    <a:lnTo>
                      <a:pt x="11231" y="7210"/>
                    </a:lnTo>
                    <a:lnTo>
                      <a:pt x="11231" y="7122"/>
                    </a:lnTo>
                    <a:lnTo>
                      <a:pt x="11472" y="7122"/>
                    </a:lnTo>
                    <a:lnTo>
                      <a:pt x="11472" y="7210"/>
                    </a:lnTo>
                    <a:lnTo>
                      <a:pt x="11575" y="7210"/>
                    </a:lnTo>
                    <a:lnTo>
                      <a:pt x="11575" y="7122"/>
                    </a:lnTo>
                    <a:lnTo>
                      <a:pt x="11885" y="7122"/>
                    </a:lnTo>
                    <a:lnTo>
                      <a:pt x="11885" y="7210"/>
                    </a:lnTo>
                    <a:lnTo>
                      <a:pt x="12057" y="7210"/>
                    </a:lnTo>
                    <a:lnTo>
                      <a:pt x="12057" y="7268"/>
                    </a:lnTo>
                    <a:lnTo>
                      <a:pt x="12230" y="7268"/>
                    </a:lnTo>
                    <a:lnTo>
                      <a:pt x="12230" y="7472"/>
                    </a:lnTo>
                    <a:lnTo>
                      <a:pt x="12367" y="7472"/>
                    </a:lnTo>
                    <a:lnTo>
                      <a:pt x="12367" y="7560"/>
                    </a:lnTo>
                    <a:lnTo>
                      <a:pt x="12471" y="7560"/>
                    </a:lnTo>
                    <a:lnTo>
                      <a:pt x="12471" y="7618"/>
                    </a:lnTo>
                    <a:lnTo>
                      <a:pt x="12540" y="7618"/>
                    </a:lnTo>
                    <a:lnTo>
                      <a:pt x="12540" y="7677"/>
                    </a:lnTo>
                    <a:lnTo>
                      <a:pt x="12781" y="7677"/>
                    </a:lnTo>
                    <a:lnTo>
                      <a:pt x="12781" y="7618"/>
                    </a:lnTo>
                    <a:lnTo>
                      <a:pt x="12953" y="7618"/>
                    </a:lnTo>
                    <a:lnTo>
                      <a:pt x="12953" y="7764"/>
                    </a:lnTo>
                    <a:lnTo>
                      <a:pt x="13022" y="7764"/>
                    </a:lnTo>
                    <a:lnTo>
                      <a:pt x="13022" y="7823"/>
                    </a:lnTo>
                    <a:lnTo>
                      <a:pt x="13125" y="7823"/>
                    </a:lnTo>
                    <a:lnTo>
                      <a:pt x="13125" y="7764"/>
                    </a:lnTo>
                    <a:lnTo>
                      <a:pt x="13367" y="7764"/>
                    </a:lnTo>
                    <a:lnTo>
                      <a:pt x="13367" y="7823"/>
                    </a:lnTo>
                    <a:lnTo>
                      <a:pt x="13367" y="7764"/>
                    </a:lnTo>
                    <a:lnTo>
                      <a:pt x="13435" y="7764"/>
                    </a:lnTo>
                    <a:lnTo>
                      <a:pt x="13435" y="7823"/>
                    </a:lnTo>
                    <a:lnTo>
                      <a:pt x="13608" y="7823"/>
                    </a:lnTo>
                    <a:lnTo>
                      <a:pt x="13608" y="7881"/>
                    </a:lnTo>
                    <a:lnTo>
                      <a:pt x="13677" y="7881"/>
                    </a:lnTo>
                    <a:lnTo>
                      <a:pt x="13677" y="7969"/>
                    </a:lnTo>
                    <a:lnTo>
                      <a:pt x="13780" y="7969"/>
                    </a:lnTo>
                    <a:lnTo>
                      <a:pt x="13780" y="7881"/>
                    </a:lnTo>
                    <a:lnTo>
                      <a:pt x="13918" y="7881"/>
                    </a:lnTo>
                    <a:lnTo>
                      <a:pt x="13918" y="7823"/>
                    </a:lnTo>
                    <a:lnTo>
                      <a:pt x="14021" y="7823"/>
                    </a:lnTo>
                    <a:lnTo>
                      <a:pt x="14021" y="7969"/>
                    </a:lnTo>
                    <a:lnTo>
                      <a:pt x="14262" y="7969"/>
                    </a:lnTo>
                    <a:lnTo>
                      <a:pt x="14262" y="7881"/>
                    </a:lnTo>
                    <a:lnTo>
                      <a:pt x="14262" y="7969"/>
                    </a:lnTo>
                    <a:lnTo>
                      <a:pt x="14503" y="7969"/>
                    </a:lnTo>
                    <a:lnTo>
                      <a:pt x="14503" y="7881"/>
                    </a:lnTo>
                    <a:lnTo>
                      <a:pt x="14572" y="7881"/>
                    </a:lnTo>
                    <a:lnTo>
                      <a:pt x="14572" y="7969"/>
                    </a:lnTo>
                    <a:lnTo>
                      <a:pt x="14744" y="7969"/>
                    </a:lnTo>
                    <a:lnTo>
                      <a:pt x="14744" y="7677"/>
                    </a:lnTo>
                    <a:lnTo>
                      <a:pt x="14813" y="7677"/>
                    </a:lnTo>
                    <a:lnTo>
                      <a:pt x="14744" y="7677"/>
                    </a:lnTo>
                    <a:lnTo>
                      <a:pt x="14744" y="7472"/>
                    </a:lnTo>
                    <a:lnTo>
                      <a:pt x="14676" y="7472"/>
                    </a:lnTo>
                    <a:lnTo>
                      <a:pt x="14676" y="7122"/>
                    </a:lnTo>
                    <a:lnTo>
                      <a:pt x="14744" y="7122"/>
                    </a:lnTo>
                    <a:lnTo>
                      <a:pt x="14744" y="7005"/>
                    </a:lnTo>
                    <a:lnTo>
                      <a:pt x="14676" y="7005"/>
                    </a:lnTo>
                    <a:lnTo>
                      <a:pt x="14676" y="6918"/>
                    </a:lnTo>
                    <a:lnTo>
                      <a:pt x="14744" y="6918"/>
                    </a:lnTo>
                    <a:lnTo>
                      <a:pt x="14744" y="6859"/>
                    </a:lnTo>
                    <a:lnTo>
                      <a:pt x="14572" y="6859"/>
                    </a:lnTo>
                    <a:lnTo>
                      <a:pt x="14572" y="6918"/>
                    </a:lnTo>
                    <a:lnTo>
                      <a:pt x="14572" y="6859"/>
                    </a:lnTo>
                    <a:lnTo>
                      <a:pt x="14503" y="6859"/>
                    </a:lnTo>
                    <a:lnTo>
                      <a:pt x="14503" y="6918"/>
                    </a:lnTo>
                    <a:lnTo>
                      <a:pt x="14434" y="6918"/>
                    </a:lnTo>
                    <a:lnTo>
                      <a:pt x="14434" y="7005"/>
                    </a:lnTo>
                    <a:lnTo>
                      <a:pt x="14434" y="6859"/>
                    </a:lnTo>
                    <a:lnTo>
                      <a:pt x="14331" y="6859"/>
                    </a:lnTo>
                    <a:lnTo>
                      <a:pt x="14503" y="6859"/>
                    </a:lnTo>
                    <a:lnTo>
                      <a:pt x="14503" y="6801"/>
                    </a:lnTo>
                    <a:lnTo>
                      <a:pt x="14986" y="6801"/>
                    </a:lnTo>
                    <a:lnTo>
                      <a:pt x="14986" y="6714"/>
                    </a:lnTo>
                    <a:lnTo>
                      <a:pt x="15158" y="6714"/>
                    </a:lnTo>
                    <a:lnTo>
                      <a:pt x="15158" y="6655"/>
                    </a:lnTo>
                    <a:lnTo>
                      <a:pt x="15158" y="6714"/>
                    </a:lnTo>
                    <a:lnTo>
                      <a:pt x="15330" y="6714"/>
                    </a:lnTo>
                    <a:lnTo>
                      <a:pt x="15330" y="6859"/>
                    </a:lnTo>
                    <a:lnTo>
                      <a:pt x="15399" y="6859"/>
                    </a:lnTo>
                    <a:lnTo>
                      <a:pt x="15330" y="6859"/>
                    </a:lnTo>
                    <a:lnTo>
                      <a:pt x="15330" y="7064"/>
                    </a:lnTo>
                    <a:lnTo>
                      <a:pt x="15227" y="7064"/>
                    </a:lnTo>
                    <a:lnTo>
                      <a:pt x="15227" y="7210"/>
                    </a:lnTo>
                    <a:lnTo>
                      <a:pt x="15330" y="7210"/>
                    </a:lnTo>
                    <a:lnTo>
                      <a:pt x="15330" y="7356"/>
                    </a:lnTo>
                    <a:lnTo>
                      <a:pt x="15227" y="7356"/>
                    </a:lnTo>
                    <a:lnTo>
                      <a:pt x="15227" y="7414"/>
                    </a:lnTo>
                    <a:lnTo>
                      <a:pt x="15330" y="7414"/>
                    </a:lnTo>
                    <a:lnTo>
                      <a:pt x="15330" y="7560"/>
                    </a:lnTo>
                    <a:lnTo>
                      <a:pt x="15399" y="7560"/>
                    </a:lnTo>
                    <a:lnTo>
                      <a:pt x="15399" y="7618"/>
                    </a:lnTo>
                    <a:lnTo>
                      <a:pt x="15468" y="7618"/>
                    </a:lnTo>
                    <a:lnTo>
                      <a:pt x="15468" y="7677"/>
                    </a:lnTo>
                    <a:lnTo>
                      <a:pt x="15571" y="7677"/>
                    </a:lnTo>
                    <a:lnTo>
                      <a:pt x="15571" y="7618"/>
                    </a:lnTo>
                    <a:lnTo>
                      <a:pt x="15744" y="7618"/>
                    </a:lnTo>
                    <a:lnTo>
                      <a:pt x="15744" y="7677"/>
                    </a:lnTo>
                    <a:lnTo>
                      <a:pt x="15812" y="7677"/>
                    </a:lnTo>
                    <a:lnTo>
                      <a:pt x="15812" y="7618"/>
                    </a:lnTo>
                    <a:lnTo>
                      <a:pt x="15812" y="7677"/>
                    </a:lnTo>
                    <a:lnTo>
                      <a:pt x="16295" y="7677"/>
                    </a:lnTo>
                    <a:lnTo>
                      <a:pt x="16295" y="7618"/>
                    </a:lnTo>
                    <a:lnTo>
                      <a:pt x="16364" y="7618"/>
                    </a:lnTo>
                    <a:lnTo>
                      <a:pt x="16364" y="7560"/>
                    </a:lnTo>
                    <a:lnTo>
                      <a:pt x="16467" y="7560"/>
                    </a:lnTo>
                    <a:lnTo>
                      <a:pt x="16467" y="7618"/>
                    </a:lnTo>
                    <a:lnTo>
                      <a:pt x="16536" y="7618"/>
                    </a:lnTo>
                    <a:lnTo>
                      <a:pt x="16536" y="7677"/>
                    </a:lnTo>
                    <a:lnTo>
                      <a:pt x="16949" y="7677"/>
                    </a:lnTo>
                    <a:lnTo>
                      <a:pt x="16949" y="7618"/>
                    </a:lnTo>
                    <a:lnTo>
                      <a:pt x="16949" y="7677"/>
                    </a:lnTo>
                    <a:lnTo>
                      <a:pt x="17018" y="7677"/>
                    </a:lnTo>
                    <a:lnTo>
                      <a:pt x="17018" y="7618"/>
                    </a:lnTo>
                    <a:lnTo>
                      <a:pt x="17122" y="7618"/>
                    </a:lnTo>
                    <a:lnTo>
                      <a:pt x="17122" y="7677"/>
                    </a:lnTo>
                    <a:lnTo>
                      <a:pt x="17190" y="7677"/>
                    </a:lnTo>
                    <a:lnTo>
                      <a:pt x="17190" y="7618"/>
                    </a:lnTo>
                    <a:lnTo>
                      <a:pt x="17294" y="7618"/>
                    </a:lnTo>
                    <a:lnTo>
                      <a:pt x="17294" y="7677"/>
                    </a:lnTo>
                    <a:lnTo>
                      <a:pt x="17432" y="7677"/>
                    </a:lnTo>
                    <a:lnTo>
                      <a:pt x="17432" y="7618"/>
                    </a:lnTo>
                    <a:lnTo>
                      <a:pt x="17673" y="7618"/>
                    </a:lnTo>
                    <a:lnTo>
                      <a:pt x="17673" y="7122"/>
                    </a:lnTo>
                    <a:lnTo>
                      <a:pt x="17535" y="7122"/>
                    </a:lnTo>
                    <a:lnTo>
                      <a:pt x="17535" y="7210"/>
                    </a:lnTo>
                    <a:lnTo>
                      <a:pt x="17432" y="7210"/>
                    </a:lnTo>
                    <a:lnTo>
                      <a:pt x="17432" y="7122"/>
                    </a:lnTo>
                    <a:lnTo>
                      <a:pt x="17363" y="7122"/>
                    </a:lnTo>
                    <a:lnTo>
                      <a:pt x="17363" y="6918"/>
                    </a:lnTo>
                    <a:lnTo>
                      <a:pt x="17535" y="6918"/>
                    </a:lnTo>
                    <a:lnTo>
                      <a:pt x="17535" y="7005"/>
                    </a:lnTo>
                    <a:lnTo>
                      <a:pt x="17604" y="7005"/>
                    </a:lnTo>
                    <a:lnTo>
                      <a:pt x="17604" y="6918"/>
                    </a:lnTo>
                    <a:lnTo>
                      <a:pt x="17604" y="7005"/>
                    </a:lnTo>
                    <a:lnTo>
                      <a:pt x="17604" y="6918"/>
                    </a:lnTo>
                    <a:lnTo>
                      <a:pt x="17673" y="6918"/>
                    </a:lnTo>
                    <a:lnTo>
                      <a:pt x="17673" y="6859"/>
                    </a:lnTo>
                    <a:lnTo>
                      <a:pt x="17845" y="6859"/>
                    </a:lnTo>
                    <a:lnTo>
                      <a:pt x="17845" y="6801"/>
                    </a:lnTo>
                    <a:lnTo>
                      <a:pt x="18189" y="6801"/>
                    </a:lnTo>
                    <a:lnTo>
                      <a:pt x="18189" y="6714"/>
                    </a:lnTo>
                    <a:lnTo>
                      <a:pt x="18086" y="6714"/>
                    </a:lnTo>
                    <a:lnTo>
                      <a:pt x="18086" y="6655"/>
                    </a:lnTo>
                    <a:lnTo>
                      <a:pt x="18258" y="6655"/>
                    </a:lnTo>
                    <a:lnTo>
                      <a:pt x="18258" y="6568"/>
                    </a:lnTo>
                    <a:lnTo>
                      <a:pt x="18431" y="6568"/>
                    </a:lnTo>
                    <a:lnTo>
                      <a:pt x="18431" y="6509"/>
                    </a:lnTo>
                    <a:lnTo>
                      <a:pt x="18568" y="6509"/>
                    </a:lnTo>
                    <a:lnTo>
                      <a:pt x="18568" y="6363"/>
                    </a:lnTo>
                    <a:lnTo>
                      <a:pt x="18500" y="6363"/>
                    </a:lnTo>
                    <a:lnTo>
                      <a:pt x="18568" y="6363"/>
                    </a:lnTo>
                    <a:lnTo>
                      <a:pt x="18568" y="6305"/>
                    </a:lnTo>
                    <a:lnTo>
                      <a:pt x="18810" y="6305"/>
                    </a:lnTo>
                    <a:lnTo>
                      <a:pt x="18810" y="6246"/>
                    </a:lnTo>
                    <a:lnTo>
                      <a:pt x="19085" y="6246"/>
                    </a:lnTo>
                    <a:lnTo>
                      <a:pt x="19085" y="6159"/>
                    </a:lnTo>
                    <a:lnTo>
                      <a:pt x="19154" y="6159"/>
                    </a:lnTo>
                    <a:lnTo>
                      <a:pt x="19154" y="6042"/>
                    </a:lnTo>
                    <a:lnTo>
                      <a:pt x="19223" y="6042"/>
                    </a:lnTo>
                    <a:lnTo>
                      <a:pt x="19223" y="5955"/>
                    </a:lnTo>
                    <a:lnTo>
                      <a:pt x="19326" y="5955"/>
                    </a:lnTo>
                    <a:lnTo>
                      <a:pt x="19326" y="5896"/>
                    </a:lnTo>
                    <a:lnTo>
                      <a:pt x="19464" y="5896"/>
                    </a:lnTo>
                    <a:lnTo>
                      <a:pt x="19464" y="5809"/>
                    </a:lnTo>
                    <a:lnTo>
                      <a:pt x="19636" y="5809"/>
                    </a:lnTo>
                    <a:lnTo>
                      <a:pt x="19636" y="5896"/>
                    </a:lnTo>
                    <a:lnTo>
                      <a:pt x="19878" y="5896"/>
                    </a:lnTo>
                    <a:lnTo>
                      <a:pt x="19878" y="5955"/>
                    </a:lnTo>
                    <a:lnTo>
                      <a:pt x="20119" y="5955"/>
                    </a:lnTo>
                    <a:lnTo>
                      <a:pt x="20119" y="5896"/>
                    </a:lnTo>
                    <a:lnTo>
                      <a:pt x="20222" y="5896"/>
                    </a:lnTo>
                    <a:lnTo>
                      <a:pt x="20222" y="5955"/>
                    </a:lnTo>
                    <a:lnTo>
                      <a:pt x="20222" y="5896"/>
                    </a:lnTo>
                    <a:lnTo>
                      <a:pt x="20360" y="5896"/>
                    </a:lnTo>
                    <a:lnTo>
                      <a:pt x="20360" y="5750"/>
                    </a:lnTo>
                    <a:lnTo>
                      <a:pt x="20635" y="5750"/>
                    </a:lnTo>
                    <a:lnTo>
                      <a:pt x="20635" y="5692"/>
                    </a:lnTo>
                    <a:lnTo>
                      <a:pt x="20704" y="5692"/>
                    </a:lnTo>
                    <a:lnTo>
                      <a:pt x="20704" y="5809"/>
                    </a:lnTo>
                    <a:lnTo>
                      <a:pt x="20877" y="5809"/>
                    </a:lnTo>
                    <a:lnTo>
                      <a:pt x="20877" y="5896"/>
                    </a:lnTo>
                    <a:lnTo>
                      <a:pt x="20773" y="5896"/>
                    </a:lnTo>
                    <a:lnTo>
                      <a:pt x="20773" y="5955"/>
                    </a:lnTo>
                    <a:lnTo>
                      <a:pt x="20704" y="5955"/>
                    </a:lnTo>
                    <a:lnTo>
                      <a:pt x="20704" y="6101"/>
                    </a:lnTo>
                    <a:lnTo>
                      <a:pt x="20773" y="6101"/>
                    </a:lnTo>
                    <a:lnTo>
                      <a:pt x="20773" y="6042"/>
                    </a:lnTo>
                    <a:lnTo>
                      <a:pt x="20877" y="6042"/>
                    </a:lnTo>
                    <a:lnTo>
                      <a:pt x="20877" y="5955"/>
                    </a:lnTo>
                    <a:lnTo>
                      <a:pt x="20945" y="5955"/>
                    </a:lnTo>
                    <a:lnTo>
                      <a:pt x="20945" y="6159"/>
                    </a:lnTo>
                    <a:lnTo>
                      <a:pt x="21014" y="6159"/>
                    </a:lnTo>
                    <a:lnTo>
                      <a:pt x="21014" y="6246"/>
                    </a:lnTo>
                    <a:lnTo>
                      <a:pt x="20945" y="6246"/>
                    </a:lnTo>
                    <a:lnTo>
                      <a:pt x="20945" y="6305"/>
                    </a:lnTo>
                    <a:lnTo>
                      <a:pt x="20877" y="6305"/>
                    </a:lnTo>
                    <a:lnTo>
                      <a:pt x="20877" y="6451"/>
                    </a:lnTo>
                    <a:lnTo>
                      <a:pt x="20773" y="6451"/>
                    </a:lnTo>
                    <a:lnTo>
                      <a:pt x="20773" y="6509"/>
                    </a:lnTo>
                    <a:lnTo>
                      <a:pt x="20945" y="6509"/>
                    </a:lnTo>
                    <a:lnTo>
                      <a:pt x="20945" y="6451"/>
                    </a:lnTo>
                    <a:lnTo>
                      <a:pt x="21118" y="6451"/>
                    </a:lnTo>
                    <a:lnTo>
                      <a:pt x="21118" y="6509"/>
                    </a:lnTo>
                    <a:lnTo>
                      <a:pt x="21531" y="6509"/>
                    </a:lnTo>
                    <a:lnTo>
                      <a:pt x="21531" y="6568"/>
                    </a:lnTo>
                    <a:lnTo>
                      <a:pt x="21600" y="6568"/>
                    </a:lnTo>
                    <a:lnTo>
                      <a:pt x="21600" y="6859"/>
                    </a:lnTo>
                    <a:lnTo>
                      <a:pt x="21428" y="6859"/>
                    </a:lnTo>
                    <a:lnTo>
                      <a:pt x="21428" y="6918"/>
                    </a:lnTo>
                    <a:lnTo>
                      <a:pt x="21359" y="6918"/>
                    </a:lnTo>
                    <a:lnTo>
                      <a:pt x="21359" y="7005"/>
                    </a:lnTo>
                    <a:lnTo>
                      <a:pt x="21256" y="7005"/>
                    </a:lnTo>
                    <a:lnTo>
                      <a:pt x="21256" y="7268"/>
                    </a:lnTo>
                    <a:lnTo>
                      <a:pt x="21359" y="7268"/>
                    </a:lnTo>
                    <a:lnTo>
                      <a:pt x="21359" y="7356"/>
                    </a:lnTo>
                    <a:lnTo>
                      <a:pt x="21428" y="7356"/>
                    </a:lnTo>
                    <a:lnTo>
                      <a:pt x="21428" y="7414"/>
                    </a:lnTo>
                    <a:lnTo>
                      <a:pt x="21256" y="7414"/>
                    </a:lnTo>
                    <a:lnTo>
                      <a:pt x="21256" y="7356"/>
                    </a:lnTo>
                    <a:lnTo>
                      <a:pt x="21187" y="7356"/>
                    </a:lnTo>
                    <a:lnTo>
                      <a:pt x="21187" y="7268"/>
                    </a:lnTo>
                    <a:lnTo>
                      <a:pt x="21118" y="7268"/>
                    </a:lnTo>
                    <a:lnTo>
                      <a:pt x="21118" y="7210"/>
                    </a:lnTo>
                    <a:lnTo>
                      <a:pt x="21118" y="7268"/>
                    </a:lnTo>
                    <a:lnTo>
                      <a:pt x="20704" y="7268"/>
                    </a:lnTo>
                    <a:lnTo>
                      <a:pt x="20704" y="7356"/>
                    </a:lnTo>
                    <a:lnTo>
                      <a:pt x="20635" y="7356"/>
                    </a:lnTo>
                    <a:lnTo>
                      <a:pt x="20635" y="7414"/>
                    </a:lnTo>
                    <a:lnTo>
                      <a:pt x="20532" y="7414"/>
                    </a:lnTo>
                    <a:lnTo>
                      <a:pt x="20532" y="7472"/>
                    </a:lnTo>
                    <a:lnTo>
                      <a:pt x="20463" y="7472"/>
                    </a:lnTo>
                    <a:lnTo>
                      <a:pt x="20463" y="7560"/>
                    </a:lnTo>
                    <a:lnTo>
                      <a:pt x="20360" y="7560"/>
                    </a:lnTo>
                    <a:lnTo>
                      <a:pt x="20360" y="7618"/>
                    </a:lnTo>
                    <a:lnTo>
                      <a:pt x="20222" y="7618"/>
                    </a:lnTo>
                    <a:lnTo>
                      <a:pt x="20222" y="7677"/>
                    </a:lnTo>
                    <a:lnTo>
                      <a:pt x="20119" y="7677"/>
                    </a:lnTo>
                    <a:lnTo>
                      <a:pt x="20119" y="7764"/>
                    </a:lnTo>
                    <a:lnTo>
                      <a:pt x="19981" y="7764"/>
                    </a:lnTo>
                    <a:lnTo>
                      <a:pt x="19981" y="7823"/>
                    </a:lnTo>
                    <a:lnTo>
                      <a:pt x="19878" y="7823"/>
                    </a:lnTo>
                    <a:lnTo>
                      <a:pt x="19878" y="8027"/>
                    </a:lnTo>
                    <a:lnTo>
                      <a:pt x="19981" y="8027"/>
                    </a:lnTo>
                    <a:lnTo>
                      <a:pt x="19981" y="8115"/>
                    </a:lnTo>
                    <a:lnTo>
                      <a:pt x="19878" y="8115"/>
                    </a:lnTo>
                    <a:lnTo>
                      <a:pt x="19878" y="8173"/>
                    </a:lnTo>
                    <a:lnTo>
                      <a:pt x="19981" y="8173"/>
                    </a:lnTo>
                    <a:lnTo>
                      <a:pt x="19981" y="8231"/>
                    </a:lnTo>
                    <a:lnTo>
                      <a:pt x="19878" y="8231"/>
                    </a:lnTo>
                    <a:lnTo>
                      <a:pt x="19878" y="8319"/>
                    </a:lnTo>
                    <a:lnTo>
                      <a:pt x="19809" y="8319"/>
                    </a:lnTo>
                    <a:lnTo>
                      <a:pt x="19809" y="8377"/>
                    </a:lnTo>
                    <a:lnTo>
                      <a:pt x="19878" y="8377"/>
                    </a:lnTo>
                    <a:lnTo>
                      <a:pt x="19878" y="8436"/>
                    </a:lnTo>
                    <a:lnTo>
                      <a:pt x="19809" y="8436"/>
                    </a:lnTo>
                    <a:lnTo>
                      <a:pt x="19809" y="8523"/>
                    </a:lnTo>
                    <a:lnTo>
                      <a:pt x="19740" y="8523"/>
                    </a:lnTo>
                    <a:lnTo>
                      <a:pt x="19740" y="8582"/>
                    </a:lnTo>
                    <a:lnTo>
                      <a:pt x="19636" y="8582"/>
                    </a:lnTo>
                    <a:lnTo>
                      <a:pt x="19636" y="8669"/>
                    </a:lnTo>
                    <a:lnTo>
                      <a:pt x="19567" y="8669"/>
                    </a:lnTo>
                    <a:lnTo>
                      <a:pt x="19567" y="8874"/>
                    </a:lnTo>
                    <a:lnTo>
                      <a:pt x="19636" y="8874"/>
                    </a:lnTo>
                    <a:lnTo>
                      <a:pt x="19636" y="9078"/>
                    </a:lnTo>
                    <a:lnTo>
                      <a:pt x="19567" y="9078"/>
                    </a:lnTo>
                    <a:lnTo>
                      <a:pt x="19567" y="9224"/>
                    </a:lnTo>
                    <a:lnTo>
                      <a:pt x="19464" y="9224"/>
                    </a:lnTo>
                    <a:lnTo>
                      <a:pt x="19464" y="9341"/>
                    </a:lnTo>
                    <a:lnTo>
                      <a:pt x="19395" y="9341"/>
                    </a:lnTo>
                    <a:lnTo>
                      <a:pt x="19395" y="9486"/>
                    </a:lnTo>
                    <a:lnTo>
                      <a:pt x="19326" y="9486"/>
                    </a:lnTo>
                    <a:lnTo>
                      <a:pt x="19326" y="9691"/>
                    </a:lnTo>
                    <a:lnTo>
                      <a:pt x="19223" y="9691"/>
                    </a:lnTo>
                    <a:lnTo>
                      <a:pt x="19223" y="9837"/>
                    </a:lnTo>
                    <a:lnTo>
                      <a:pt x="19154" y="9837"/>
                    </a:lnTo>
                    <a:lnTo>
                      <a:pt x="19154" y="9749"/>
                    </a:lnTo>
                    <a:lnTo>
                      <a:pt x="18741" y="9749"/>
                    </a:lnTo>
                    <a:lnTo>
                      <a:pt x="18741" y="9691"/>
                    </a:lnTo>
                    <a:lnTo>
                      <a:pt x="18568" y="9691"/>
                    </a:lnTo>
                    <a:lnTo>
                      <a:pt x="18568" y="9749"/>
                    </a:lnTo>
                    <a:lnTo>
                      <a:pt x="18672" y="9749"/>
                    </a:lnTo>
                    <a:lnTo>
                      <a:pt x="18672" y="10391"/>
                    </a:lnTo>
                    <a:lnTo>
                      <a:pt x="18568" y="10391"/>
                    </a:lnTo>
                    <a:lnTo>
                      <a:pt x="18568" y="10450"/>
                    </a:lnTo>
                    <a:lnTo>
                      <a:pt x="18431" y="10450"/>
                    </a:lnTo>
                    <a:lnTo>
                      <a:pt x="18431" y="10858"/>
                    </a:lnTo>
                    <a:lnTo>
                      <a:pt x="18500" y="10858"/>
                    </a:lnTo>
                    <a:lnTo>
                      <a:pt x="18500" y="11092"/>
                    </a:lnTo>
                    <a:lnTo>
                      <a:pt x="18431" y="11092"/>
                    </a:lnTo>
                    <a:lnTo>
                      <a:pt x="18431" y="11150"/>
                    </a:lnTo>
                    <a:lnTo>
                      <a:pt x="18327" y="11150"/>
                    </a:lnTo>
                    <a:lnTo>
                      <a:pt x="18327" y="11209"/>
                    </a:lnTo>
                    <a:lnTo>
                      <a:pt x="18258" y="11209"/>
                    </a:lnTo>
                    <a:lnTo>
                      <a:pt x="18258" y="11150"/>
                    </a:lnTo>
                    <a:lnTo>
                      <a:pt x="18086" y="11150"/>
                    </a:lnTo>
                    <a:lnTo>
                      <a:pt x="18086" y="11209"/>
                    </a:lnTo>
                    <a:lnTo>
                      <a:pt x="18086" y="10946"/>
                    </a:lnTo>
                    <a:lnTo>
                      <a:pt x="18017" y="10946"/>
                    </a:lnTo>
                    <a:lnTo>
                      <a:pt x="18017" y="10654"/>
                    </a:lnTo>
                    <a:lnTo>
                      <a:pt x="17914" y="10654"/>
                    </a:lnTo>
                    <a:lnTo>
                      <a:pt x="17914" y="10391"/>
                    </a:lnTo>
                    <a:lnTo>
                      <a:pt x="17845" y="10391"/>
                    </a:lnTo>
                    <a:lnTo>
                      <a:pt x="17845" y="10304"/>
                    </a:lnTo>
                    <a:lnTo>
                      <a:pt x="17914" y="10304"/>
                    </a:lnTo>
                    <a:lnTo>
                      <a:pt x="17914" y="10187"/>
                    </a:lnTo>
                    <a:lnTo>
                      <a:pt x="17845" y="10187"/>
                    </a:lnTo>
                    <a:lnTo>
                      <a:pt x="17845" y="998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6" name="Shape 293">
                <a:extLst>
                  <a:ext uri="{FF2B5EF4-FFF2-40B4-BE49-F238E27FC236}">
                    <a16:creationId xmlns:a16="http://schemas.microsoft.com/office/drawing/2014/main" id="{BC304B27-CD82-41E6-9615-57C9DAE8B316}"/>
                  </a:ext>
                </a:extLst>
              </p:cNvPr>
              <p:cNvSpPr/>
              <p:nvPr/>
            </p:nvSpPr>
            <p:spPr>
              <a:xfrm>
                <a:off x="734114" y="1206190"/>
                <a:ext cx="515445" cy="796238"/>
              </a:xfrm>
              <a:custGeom>
                <a:avLst/>
                <a:gdLst/>
                <a:ahLst/>
                <a:cxnLst>
                  <a:cxn ang="0">
                    <a:pos x="wd2" y="hd2"/>
                  </a:cxn>
                  <a:cxn ang="5400000">
                    <a:pos x="wd2" y="hd2"/>
                  </a:cxn>
                  <a:cxn ang="10800000">
                    <a:pos x="wd2" y="hd2"/>
                  </a:cxn>
                  <a:cxn ang="16200000">
                    <a:pos x="wd2" y="hd2"/>
                  </a:cxn>
                </a:cxnLst>
                <a:rect l="0" t="0" r="r" b="b"/>
                <a:pathLst>
                  <a:path w="21600" h="21600" extrusionOk="0">
                    <a:moveTo>
                      <a:pt x="17845" y="9983"/>
                    </a:moveTo>
                    <a:lnTo>
                      <a:pt x="17673" y="9983"/>
                    </a:lnTo>
                    <a:lnTo>
                      <a:pt x="17673" y="10041"/>
                    </a:lnTo>
                    <a:lnTo>
                      <a:pt x="17673" y="9983"/>
                    </a:lnTo>
                    <a:lnTo>
                      <a:pt x="17604" y="9983"/>
                    </a:lnTo>
                    <a:lnTo>
                      <a:pt x="17604" y="10187"/>
                    </a:lnTo>
                    <a:lnTo>
                      <a:pt x="17535" y="10187"/>
                    </a:lnTo>
                    <a:lnTo>
                      <a:pt x="17535" y="10245"/>
                    </a:lnTo>
                    <a:lnTo>
                      <a:pt x="17432" y="10245"/>
                    </a:lnTo>
                    <a:lnTo>
                      <a:pt x="17432" y="10391"/>
                    </a:lnTo>
                    <a:lnTo>
                      <a:pt x="17535" y="10391"/>
                    </a:lnTo>
                    <a:lnTo>
                      <a:pt x="17432" y="10391"/>
                    </a:lnTo>
                    <a:lnTo>
                      <a:pt x="17432" y="10537"/>
                    </a:lnTo>
                    <a:lnTo>
                      <a:pt x="17294" y="10537"/>
                    </a:lnTo>
                    <a:lnTo>
                      <a:pt x="17294" y="10304"/>
                    </a:lnTo>
                    <a:lnTo>
                      <a:pt x="17190" y="10304"/>
                    </a:lnTo>
                    <a:lnTo>
                      <a:pt x="17190" y="10391"/>
                    </a:lnTo>
                    <a:lnTo>
                      <a:pt x="17122" y="10391"/>
                    </a:lnTo>
                    <a:lnTo>
                      <a:pt x="17122" y="10187"/>
                    </a:lnTo>
                    <a:lnTo>
                      <a:pt x="17018" y="10187"/>
                    </a:lnTo>
                    <a:lnTo>
                      <a:pt x="17018" y="9749"/>
                    </a:lnTo>
                    <a:lnTo>
                      <a:pt x="17190" y="9749"/>
                    </a:lnTo>
                    <a:lnTo>
                      <a:pt x="17190" y="9632"/>
                    </a:lnTo>
                    <a:lnTo>
                      <a:pt x="17294" y="9632"/>
                    </a:lnTo>
                    <a:lnTo>
                      <a:pt x="17294" y="9691"/>
                    </a:lnTo>
                    <a:lnTo>
                      <a:pt x="17363" y="9691"/>
                    </a:lnTo>
                    <a:lnTo>
                      <a:pt x="17363" y="9632"/>
                    </a:lnTo>
                    <a:lnTo>
                      <a:pt x="17432" y="9632"/>
                    </a:lnTo>
                    <a:lnTo>
                      <a:pt x="17432" y="9545"/>
                    </a:lnTo>
                    <a:lnTo>
                      <a:pt x="17535" y="9545"/>
                    </a:lnTo>
                    <a:lnTo>
                      <a:pt x="17535" y="9632"/>
                    </a:lnTo>
                    <a:lnTo>
                      <a:pt x="17604" y="9632"/>
                    </a:lnTo>
                    <a:lnTo>
                      <a:pt x="17604" y="9428"/>
                    </a:lnTo>
                    <a:lnTo>
                      <a:pt x="17673" y="9428"/>
                    </a:lnTo>
                    <a:lnTo>
                      <a:pt x="17673" y="9341"/>
                    </a:lnTo>
                    <a:lnTo>
                      <a:pt x="17776" y="9341"/>
                    </a:lnTo>
                    <a:lnTo>
                      <a:pt x="17776" y="9224"/>
                    </a:lnTo>
                    <a:lnTo>
                      <a:pt x="17845" y="9224"/>
                    </a:lnTo>
                    <a:lnTo>
                      <a:pt x="17845" y="9078"/>
                    </a:lnTo>
                    <a:lnTo>
                      <a:pt x="17914" y="9078"/>
                    </a:lnTo>
                    <a:lnTo>
                      <a:pt x="17914" y="8932"/>
                    </a:lnTo>
                    <a:lnTo>
                      <a:pt x="17776" y="8932"/>
                    </a:lnTo>
                    <a:lnTo>
                      <a:pt x="17776" y="8874"/>
                    </a:lnTo>
                    <a:lnTo>
                      <a:pt x="16226" y="8874"/>
                    </a:lnTo>
                    <a:lnTo>
                      <a:pt x="16226" y="8786"/>
                    </a:lnTo>
                    <a:lnTo>
                      <a:pt x="16054" y="8786"/>
                    </a:lnTo>
                    <a:lnTo>
                      <a:pt x="16054" y="8231"/>
                    </a:lnTo>
                    <a:lnTo>
                      <a:pt x="15985" y="8231"/>
                    </a:lnTo>
                    <a:lnTo>
                      <a:pt x="15985" y="8115"/>
                    </a:lnTo>
                    <a:lnTo>
                      <a:pt x="15812" y="8115"/>
                    </a:lnTo>
                    <a:lnTo>
                      <a:pt x="15812" y="8231"/>
                    </a:lnTo>
                    <a:lnTo>
                      <a:pt x="15571" y="8231"/>
                    </a:lnTo>
                    <a:lnTo>
                      <a:pt x="15571" y="8115"/>
                    </a:lnTo>
                    <a:lnTo>
                      <a:pt x="15468" y="8115"/>
                    </a:lnTo>
                    <a:lnTo>
                      <a:pt x="15468" y="7969"/>
                    </a:lnTo>
                    <a:lnTo>
                      <a:pt x="15399" y="7969"/>
                    </a:lnTo>
                    <a:lnTo>
                      <a:pt x="15399" y="7881"/>
                    </a:lnTo>
                    <a:lnTo>
                      <a:pt x="15399" y="7969"/>
                    </a:lnTo>
                    <a:lnTo>
                      <a:pt x="15330" y="7969"/>
                    </a:lnTo>
                    <a:lnTo>
                      <a:pt x="15399" y="7969"/>
                    </a:lnTo>
                    <a:lnTo>
                      <a:pt x="15399" y="8027"/>
                    </a:lnTo>
                    <a:lnTo>
                      <a:pt x="15158" y="8027"/>
                    </a:lnTo>
                    <a:lnTo>
                      <a:pt x="15158" y="7881"/>
                    </a:lnTo>
                    <a:lnTo>
                      <a:pt x="15089" y="7881"/>
                    </a:lnTo>
                    <a:lnTo>
                      <a:pt x="15089" y="7823"/>
                    </a:lnTo>
                    <a:lnTo>
                      <a:pt x="14986" y="7823"/>
                    </a:lnTo>
                    <a:lnTo>
                      <a:pt x="14986" y="7764"/>
                    </a:lnTo>
                    <a:lnTo>
                      <a:pt x="14917" y="7764"/>
                    </a:lnTo>
                    <a:lnTo>
                      <a:pt x="14917" y="7881"/>
                    </a:lnTo>
                    <a:lnTo>
                      <a:pt x="15089" y="7881"/>
                    </a:lnTo>
                    <a:lnTo>
                      <a:pt x="15089" y="7969"/>
                    </a:lnTo>
                    <a:lnTo>
                      <a:pt x="14986" y="7969"/>
                    </a:lnTo>
                    <a:lnTo>
                      <a:pt x="14986" y="8027"/>
                    </a:lnTo>
                    <a:lnTo>
                      <a:pt x="14917" y="8027"/>
                    </a:lnTo>
                    <a:lnTo>
                      <a:pt x="14917" y="8115"/>
                    </a:lnTo>
                    <a:lnTo>
                      <a:pt x="14813" y="8115"/>
                    </a:lnTo>
                    <a:lnTo>
                      <a:pt x="14813" y="8173"/>
                    </a:lnTo>
                    <a:lnTo>
                      <a:pt x="14744" y="8173"/>
                    </a:lnTo>
                    <a:lnTo>
                      <a:pt x="14744" y="8377"/>
                    </a:lnTo>
                    <a:lnTo>
                      <a:pt x="14917" y="8377"/>
                    </a:lnTo>
                    <a:lnTo>
                      <a:pt x="14917" y="8523"/>
                    </a:lnTo>
                    <a:lnTo>
                      <a:pt x="14986" y="8523"/>
                    </a:lnTo>
                    <a:lnTo>
                      <a:pt x="14986" y="8582"/>
                    </a:lnTo>
                    <a:lnTo>
                      <a:pt x="15330" y="8582"/>
                    </a:lnTo>
                    <a:lnTo>
                      <a:pt x="15330" y="8728"/>
                    </a:lnTo>
                    <a:lnTo>
                      <a:pt x="15399" y="8728"/>
                    </a:lnTo>
                    <a:lnTo>
                      <a:pt x="15399" y="8874"/>
                    </a:lnTo>
                    <a:lnTo>
                      <a:pt x="14986" y="8874"/>
                    </a:lnTo>
                    <a:lnTo>
                      <a:pt x="14986" y="8990"/>
                    </a:lnTo>
                    <a:lnTo>
                      <a:pt x="14917" y="8990"/>
                    </a:lnTo>
                    <a:lnTo>
                      <a:pt x="14917" y="9078"/>
                    </a:lnTo>
                    <a:lnTo>
                      <a:pt x="14813" y="9078"/>
                    </a:lnTo>
                    <a:lnTo>
                      <a:pt x="14813" y="8990"/>
                    </a:lnTo>
                    <a:lnTo>
                      <a:pt x="14744" y="8990"/>
                    </a:lnTo>
                    <a:lnTo>
                      <a:pt x="14744" y="9136"/>
                    </a:lnTo>
                    <a:lnTo>
                      <a:pt x="14676" y="9136"/>
                    </a:lnTo>
                    <a:lnTo>
                      <a:pt x="14676" y="9224"/>
                    </a:lnTo>
                    <a:lnTo>
                      <a:pt x="14744" y="9224"/>
                    </a:lnTo>
                    <a:lnTo>
                      <a:pt x="14744" y="9341"/>
                    </a:lnTo>
                    <a:lnTo>
                      <a:pt x="14813" y="9341"/>
                    </a:lnTo>
                    <a:lnTo>
                      <a:pt x="14813" y="9428"/>
                    </a:lnTo>
                    <a:lnTo>
                      <a:pt x="14986" y="9428"/>
                    </a:lnTo>
                    <a:lnTo>
                      <a:pt x="14986" y="9486"/>
                    </a:lnTo>
                    <a:lnTo>
                      <a:pt x="15227" y="9486"/>
                    </a:lnTo>
                    <a:lnTo>
                      <a:pt x="15227" y="9545"/>
                    </a:lnTo>
                    <a:lnTo>
                      <a:pt x="15158" y="9545"/>
                    </a:lnTo>
                    <a:lnTo>
                      <a:pt x="15158" y="9691"/>
                    </a:lnTo>
                    <a:lnTo>
                      <a:pt x="15227" y="9691"/>
                    </a:lnTo>
                    <a:lnTo>
                      <a:pt x="15227" y="9749"/>
                    </a:lnTo>
                    <a:lnTo>
                      <a:pt x="15158" y="9749"/>
                    </a:lnTo>
                    <a:lnTo>
                      <a:pt x="15158" y="9837"/>
                    </a:lnTo>
                    <a:lnTo>
                      <a:pt x="15089" y="9837"/>
                    </a:lnTo>
                    <a:lnTo>
                      <a:pt x="15158" y="9837"/>
                    </a:lnTo>
                    <a:lnTo>
                      <a:pt x="15158" y="9895"/>
                    </a:lnTo>
                    <a:lnTo>
                      <a:pt x="15089" y="9895"/>
                    </a:lnTo>
                    <a:lnTo>
                      <a:pt x="15089" y="10041"/>
                    </a:lnTo>
                    <a:lnTo>
                      <a:pt x="15158" y="10041"/>
                    </a:lnTo>
                    <a:lnTo>
                      <a:pt x="15158" y="10099"/>
                    </a:lnTo>
                    <a:lnTo>
                      <a:pt x="15227" y="10099"/>
                    </a:lnTo>
                    <a:lnTo>
                      <a:pt x="15227" y="10245"/>
                    </a:lnTo>
                    <a:lnTo>
                      <a:pt x="15158" y="10245"/>
                    </a:lnTo>
                    <a:lnTo>
                      <a:pt x="15158" y="10304"/>
                    </a:lnTo>
                    <a:lnTo>
                      <a:pt x="15330" y="10304"/>
                    </a:lnTo>
                    <a:lnTo>
                      <a:pt x="15330" y="10596"/>
                    </a:lnTo>
                    <a:lnTo>
                      <a:pt x="15399" y="10596"/>
                    </a:lnTo>
                    <a:lnTo>
                      <a:pt x="15399" y="10654"/>
                    </a:lnTo>
                    <a:lnTo>
                      <a:pt x="15330" y="10654"/>
                    </a:lnTo>
                    <a:lnTo>
                      <a:pt x="15399" y="10654"/>
                    </a:lnTo>
                    <a:lnTo>
                      <a:pt x="15399" y="11092"/>
                    </a:lnTo>
                    <a:lnTo>
                      <a:pt x="15468" y="11092"/>
                    </a:lnTo>
                    <a:lnTo>
                      <a:pt x="15468" y="11150"/>
                    </a:lnTo>
                    <a:lnTo>
                      <a:pt x="15399" y="11150"/>
                    </a:lnTo>
                    <a:lnTo>
                      <a:pt x="15468" y="11150"/>
                    </a:lnTo>
                    <a:lnTo>
                      <a:pt x="15468" y="11296"/>
                    </a:lnTo>
                    <a:lnTo>
                      <a:pt x="15399" y="11296"/>
                    </a:lnTo>
                    <a:lnTo>
                      <a:pt x="15468" y="11296"/>
                    </a:lnTo>
                    <a:lnTo>
                      <a:pt x="15468" y="11355"/>
                    </a:lnTo>
                    <a:lnTo>
                      <a:pt x="15399" y="11355"/>
                    </a:lnTo>
                    <a:lnTo>
                      <a:pt x="15399" y="11413"/>
                    </a:lnTo>
                    <a:lnTo>
                      <a:pt x="15468" y="11413"/>
                    </a:lnTo>
                    <a:lnTo>
                      <a:pt x="15468" y="11501"/>
                    </a:lnTo>
                    <a:lnTo>
                      <a:pt x="15399" y="11501"/>
                    </a:lnTo>
                    <a:lnTo>
                      <a:pt x="15399" y="11413"/>
                    </a:lnTo>
                    <a:lnTo>
                      <a:pt x="15399" y="11559"/>
                    </a:lnTo>
                    <a:lnTo>
                      <a:pt x="15158" y="11559"/>
                    </a:lnTo>
                    <a:lnTo>
                      <a:pt x="15158" y="11501"/>
                    </a:lnTo>
                    <a:lnTo>
                      <a:pt x="15158" y="11559"/>
                    </a:lnTo>
                    <a:lnTo>
                      <a:pt x="15089" y="11559"/>
                    </a:lnTo>
                    <a:lnTo>
                      <a:pt x="15089" y="11501"/>
                    </a:lnTo>
                    <a:lnTo>
                      <a:pt x="14986" y="11501"/>
                    </a:lnTo>
                    <a:lnTo>
                      <a:pt x="14986" y="11559"/>
                    </a:lnTo>
                    <a:lnTo>
                      <a:pt x="14917" y="11559"/>
                    </a:lnTo>
                    <a:lnTo>
                      <a:pt x="14917" y="11501"/>
                    </a:lnTo>
                    <a:lnTo>
                      <a:pt x="14917" y="11559"/>
                    </a:lnTo>
                    <a:lnTo>
                      <a:pt x="14813" y="11559"/>
                    </a:lnTo>
                    <a:lnTo>
                      <a:pt x="14813" y="11501"/>
                    </a:lnTo>
                    <a:lnTo>
                      <a:pt x="14676" y="11501"/>
                    </a:lnTo>
                    <a:lnTo>
                      <a:pt x="14676" y="11355"/>
                    </a:lnTo>
                    <a:lnTo>
                      <a:pt x="14744" y="11355"/>
                    </a:lnTo>
                    <a:lnTo>
                      <a:pt x="14744" y="11296"/>
                    </a:lnTo>
                    <a:lnTo>
                      <a:pt x="14676" y="11296"/>
                    </a:lnTo>
                    <a:lnTo>
                      <a:pt x="14676" y="11355"/>
                    </a:lnTo>
                    <a:lnTo>
                      <a:pt x="14572" y="11355"/>
                    </a:lnTo>
                    <a:lnTo>
                      <a:pt x="14572" y="11413"/>
                    </a:lnTo>
                    <a:lnTo>
                      <a:pt x="14503" y="11413"/>
                    </a:lnTo>
                    <a:lnTo>
                      <a:pt x="14503" y="11501"/>
                    </a:lnTo>
                    <a:lnTo>
                      <a:pt x="14262" y="11501"/>
                    </a:lnTo>
                    <a:lnTo>
                      <a:pt x="14262" y="11559"/>
                    </a:lnTo>
                    <a:lnTo>
                      <a:pt x="14021" y="11559"/>
                    </a:lnTo>
                    <a:lnTo>
                      <a:pt x="14021" y="11617"/>
                    </a:lnTo>
                    <a:lnTo>
                      <a:pt x="13918" y="11617"/>
                    </a:lnTo>
                    <a:lnTo>
                      <a:pt x="13918" y="11763"/>
                    </a:lnTo>
                    <a:lnTo>
                      <a:pt x="13849" y="11763"/>
                    </a:lnTo>
                    <a:lnTo>
                      <a:pt x="13849" y="11851"/>
                    </a:lnTo>
                    <a:lnTo>
                      <a:pt x="13780" y="11851"/>
                    </a:lnTo>
                    <a:lnTo>
                      <a:pt x="13849" y="11851"/>
                    </a:lnTo>
                    <a:lnTo>
                      <a:pt x="13849" y="11968"/>
                    </a:lnTo>
                    <a:lnTo>
                      <a:pt x="13918" y="11968"/>
                    </a:lnTo>
                    <a:lnTo>
                      <a:pt x="13918" y="12172"/>
                    </a:lnTo>
                    <a:lnTo>
                      <a:pt x="14021" y="12172"/>
                    </a:lnTo>
                    <a:lnTo>
                      <a:pt x="13918" y="12172"/>
                    </a:lnTo>
                    <a:lnTo>
                      <a:pt x="13918" y="12259"/>
                    </a:lnTo>
                    <a:lnTo>
                      <a:pt x="13849" y="12259"/>
                    </a:lnTo>
                    <a:lnTo>
                      <a:pt x="13849" y="12318"/>
                    </a:lnTo>
                    <a:lnTo>
                      <a:pt x="13780" y="12318"/>
                    </a:lnTo>
                    <a:lnTo>
                      <a:pt x="13780" y="12522"/>
                    </a:lnTo>
                    <a:lnTo>
                      <a:pt x="13608" y="12522"/>
                    </a:lnTo>
                    <a:lnTo>
                      <a:pt x="13608" y="12610"/>
                    </a:lnTo>
                    <a:lnTo>
                      <a:pt x="13539" y="12610"/>
                    </a:lnTo>
                    <a:lnTo>
                      <a:pt x="13539" y="12726"/>
                    </a:lnTo>
                    <a:lnTo>
                      <a:pt x="13367" y="12726"/>
                    </a:lnTo>
                    <a:lnTo>
                      <a:pt x="13367" y="12814"/>
                    </a:lnTo>
                    <a:lnTo>
                      <a:pt x="13194" y="12814"/>
                    </a:lnTo>
                    <a:lnTo>
                      <a:pt x="13194" y="12872"/>
                    </a:lnTo>
                    <a:lnTo>
                      <a:pt x="12953" y="12872"/>
                    </a:lnTo>
                    <a:lnTo>
                      <a:pt x="12953" y="12931"/>
                    </a:lnTo>
                    <a:lnTo>
                      <a:pt x="12781" y="12931"/>
                    </a:lnTo>
                    <a:lnTo>
                      <a:pt x="12781" y="13018"/>
                    </a:lnTo>
                    <a:lnTo>
                      <a:pt x="12643" y="13018"/>
                    </a:lnTo>
                    <a:lnTo>
                      <a:pt x="12643" y="13164"/>
                    </a:lnTo>
                    <a:lnTo>
                      <a:pt x="12540" y="13164"/>
                    </a:lnTo>
                    <a:lnTo>
                      <a:pt x="12540" y="13223"/>
                    </a:lnTo>
                    <a:lnTo>
                      <a:pt x="12367" y="13223"/>
                    </a:lnTo>
                    <a:lnTo>
                      <a:pt x="12367" y="13281"/>
                    </a:lnTo>
                    <a:lnTo>
                      <a:pt x="12299" y="13281"/>
                    </a:lnTo>
                    <a:lnTo>
                      <a:pt x="12299" y="13427"/>
                    </a:lnTo>
                    <a:lnTo>
                      <a:pt x="12230" y="13427"/>
                    </a:lnTo>
                    <a:lnTo>
                      <a:pt x="12230" y="13485"/>
                    </a:lnTo>
                    <a:lnTo>
                      <a:pt x="12126" y="13485"/>
                    </a:lnTo>
                    <a:lnTo>
                      <a:pt x="12126" y="13631"/>
                    </a:lnTo>
                    <a:lnTo>
                      <a:pt x="12057" y="13631"/>
                    </a:lnTo>
                    <a:lnTo>
                      <a:pt x="12057" y="13719"/>
                    </a:lnTo>
                    <a:lnTo>
                      <a:pt x="11989" y="13719"/>
                    </a:lnTo>
                    <a:lnTo>
                      <a:pt x="11989" y="13836"/>
                    </a:lnTo>
                    <a:lnTo>
                      <a:pt x="11885" y="13836"/>
                    </a:lnTo>
                    <a:lnTo>
                      <a:pt x="11885" y="13923"/>
                    </a:lnTo>
                    <a:lnTo>
                      <a:pt x="11816" y="13923"/>
                    </a:lnTo>
                    <a:lnTo>
                      <a:pt x="11816" y="13982"/>
                    </a:lnTo>
                    <a:lnTo>
                      <a:pt x="11747" y="13982"/>
                    </a:lnTo>
                    <a:lnTo>
                      <a:pt x="11747" y="14040"/>
                    </a:lnTo>
                    <a:lnTo>
                      <a:pt x="11575" y="14040"/>
                    </a:lnTo>
                    <a:lnTo>
                      <a:pt x="11575" y="14128"/>
                    </a:lnTo>
                    <a:lnTo>
                      <a:pt x="11403" y="14128"/>
                    </a:lnTo>
                    <a:lnTo>
                      <a:pt x="11403" y="14274"/>
                    </a:lnTo>
                    <a:lnTo>
                      <a:pt x="11334" y="14274"/>
                    </a:lnTo>
                    <a:lnTo>
                      <a:pt x="11334" y="14332"/>
                    </a:lnTo>
                    <a:lnTo>
                      <a:pt x="11231" y="14332"/>
                    </a:lnTo>
                    <a:lnTo>
                      <a:pt x="11231" y="14390"/>
                    </a:lnTo>
                    <a:lnTo>
                      <a:pt x="11162" y="14390"/>
                    </a:lnTo>
                    <a:lnTo>
                      <a:pt x="11162" y="14478"/>
                    </a:lnTo>
                    <a:lnTo>
                      <a:pt x="11093" y="14478"/>
                    </a:lnTo>
                    <a:lnTo>
                      <a:pt x="11093" y="14536"/>
                    </a:lnTo>
                    <a:lnTo>
                      <a:pt x="10989" y="14536"/>
                    </a:lnTo>
                    <a:lnTo>
                      <a:pt x="10989" y="14595"/>
                    </a:lnTo>
                    <a:lnTo>
                      <a:pt x="10852" y="14595"/>
                    </a:lnTo>
                    <a:lnTo>
                      <a:pt x="10852" y="14682"/>
                    </a:lnTo>
                    <a:lnTo>
                      <a:pt x="10679" y="14682"/>
                    </a:lnTo>
                    <a:lnTo>
                      <a:pt x="10679" y="14741"/>
                    </a:lnTo>
                    <a:lnTo>
                      <a:pt x="10576" y="14741"/>
                    </a:lnTo>
                    <a:lnTo>
                      <a:pt x="10576" y="14799"/>
                    </a:lnTo>
                    <a:lnTo>
                      <a:pt x="10507" y="14799"/>
                    </a:lnTo>
                    <a:lnTo>
                      <a:pt x="10507" y="15237"/>
                    </a:lnTo>
                    <a:lnTo>
                      <a:pt x="10438" y="15237"/>
                    </a:lnTo>
                    <a:lnTo>
                      <a:pt x="10438" y="15295"/>
                    </a:lnTo>
                    <a:lnTo>
                      <a:pt x="10266" y="15295"/>
                    </a:lnTo>
                    <a:lnTo>
                      <a:pt x="10266" y="15354"/>
                    </a:lnTo>
                    <a:lnTo>
                      <a:pt x="10094" y="15354"/>
                    </a:lnTo>
                    <a:lnTo>
                      <a:pt x="10094" y="15441"/>
                    </a:lnTo>
                    <a:lnTo>
                      <a:pt x="9680" y="15441"/>
                    </a:lnTo>
                    <a:lnTo>
                      <a:pt x="9680" y="15587"/>
                    </a:lnTo>
                    <a:lnTo>
                      <a:pt x="9611" y="15587"/>
                    </a:lnTo>
                    <a:lnTo>
                      <a:pt x="9611" y="15704"/>
                    </a:lnTo>
                    <a:lnTo>
                      <a:pt x="9543" y="15704"/>
                    </a:lnTo>
                    <a:lnTo>
                      <a:pt x="9543" y="15791"/>
                    </a:lnTo>
                    <a:lnTo>
                      <a:pt x="9439" y="15791"/>
                    </a:lnTo>
                    <a:lnTo>
                      <a:pt x="9543" y="15791"/>
                    </a:lnTo>
                    <a:lnTo>
                      <a:pt x="9543" y="15850"/>
                    </a:lnTo>
                    <a:lnTo>
                      <a:pt x="9439" y="15850"/>
                    </a:lnTo>
                    <a:lnTo>
                      <a:pt x="9439" y="15908"/>
                    </a:lnTo>
                    <a:lnTo>
                      <a:pt x="9439" y="15850"/>
                    </a:lnTo>
                    <a:lnTo>
                      <a:pt x="9370" y="15850"/>
                    </a:lnTo>
                    <a:lnTo>
                      <a:pt x="9370" y="15908"/>
                    </a:lnTo>
                    <a:lnTo>
                      <a:pt x="9370" y="15850"/>
                    </a:lnTo>
                    <a:lnTo>
                      <a:pt x="9301" y="15850"/>
                    </a:lnTo>
                    <a:lnTo>
                      <a:pt x="9301" y="15791"/>
                    </a:lnTo>
                    <a:lnTo>
                      <a:pt x="9026" y="15791"/>
                    </a:lnTo>
                    <a:lnTo>
                      <a:pt x="9026" y="15850"/>
                    </a:lnTo>
                    <a:lnTo>
                      <a:pt x="8957" y="15850"/>
                    </a:lnTo>
                    <a:lnTo>
                      <a:pt x="8957" y="16054"/>
                    </a:lnTo>
                    <a:lnTo>
                      <a:pt x="8888" y="16054"/>
                    </a:lnTo>
                    <a:lnTo>
                      <a:pt x="8888" y="16142"/>
                    </a:lnTo>
                    <a:lnTo>
                      <a:pt x="8785" y="16142"/>
                    </a:lnTo>
                    <a:lnTo>
                      <a:pt x="8785" y="16609"/>
                    </a:lnTo>
                    <a:lnTo>
                      <a:pt x="8888" y="16609"/>
                    </a:lnTo>
                    <a:lnTo>
                      <a:pt x="8888" y="17222"/>
                    </a:lnTo>
                    <a:lnTo>
                      <a:pt x="8957" y="17222"/>
                    </a:lnTo>
                    <a:lnTo>
                      <a:pt x="8957" y="17864"/>
                    </a:lnTo>
                    <a:lnTo>
                      <a:pt x="9026" y="17864"/>
                    </a:lnTo>
                    <a:lnTo>
                      <a:pt x="8957" y="17864"/>
                    </a:lnTo>
                    <a:lnTo>
                      <a:pt x="8957" y="18126"/>
                    </a:lnTo>
                    <a:lnTo>
                      <a:pt x="8888" y="18126"/>
                    </a:lnTo>
                    <a:lnTo>
                      <a:pt x="8888" y="18331"/>
                    </a:lnTo>
                    <a:lnTo>
                      <a:pt x="8785" y="18331"/>
                    </a:lnTo>
                    <a:lnTo>
                      <a:pt x="8785" y="18418"/>
                    </a:lnTo>
                    <a:lnTo>
                      <a:pt x="8716" y="18418"/>
                    </a:lnTo>
                    <a:lnTo>
                      <a:pt x="8716" y="18623"/>
                    </a:lnTo>
                    <a:lnTo>
                      <a:pt x="8647" y="18623"/>
                    </a:lnTo>
                    <a:lnTo>
                      <a:pt x="8647" y="18827"/>
                    </a:lnTo>
                    <a:lnTo>
                      <a:pt x="8544" y="18827"/>
                    </a:lnTo>
                    <a:lnTo>
                      <a:pt x="8544" y="18973"/>
                    </a:lnTo>
                    <a:lnTo>
                      <a:pt x="8647" y="18973"/>
                    </a:lnTo>
                    <a:lnTo>
                      <a:pt x="8647" y="19790"/>
                    </a:lnTo>
                    <a:lnTo>
                      <a:pt x="8716" y="19790"/>
                    </a:lnTo>
                    <a:lnTo>
                      <a:pt x="8716" y="19849"/>
                    </a:lnTo>
                    <a:lnTo>
                      <a:pt x="8647" y="19849"/>
                    </a:lnTo>
                    <a:lnTo>
                      <a:pt x="8647" y="19936"/>
                    </a:lnTo>
                    <a:lnTo>
                      <a:pt x="8544" y="19936"/>
                    </a:lnTo>
                    <a:lnTo>
                      <a:pt x="8544" y="19849"/>
                    </a:lnTo>
                    <a:lnTo>
                      <a:pt x="8302" y="19849"/>
                    </a:lnTo>
                    <a:lnTo>
                      <a:pt x="8302" y="19936"/>
                    </a:lnTo>
                    <a:lnTo>
                      <a:pt x="8233" y="19936"/>
                    </a:lnTo>
                    <a:lnTo>
                      <a:pt x="8233" y="20141"/>
                    </a:lnTo>
                    <a:lnTo>
                      <a:pt x="8130" y="20141"/>
                    </a:lnTo>
                    <a:lnTo>
                      <a:pt x="8130" y="20199"/>
                    </a:lnTo>
                    <a:lnTo>
                      <a:pt x="8061" y="20199"/>
                    </a:lnTo>
                    <a:lnTo>
                      <a:pt x="8061" y="20345"/>
                    </a:lnTo>
                    <a:lnTo>
                      <a:pt x="7992" y="20345"/>
                    </a:lnTo>
                    <a:lnTo>
                      <a:pt x="7992" y="20549"/>
                    </a:lnTo>
                    <a:lnTo>
                      <a:pt x="8061" y="20549"/>
                    </a:lnTo>
                    <a:lnTo>
                      <a:pt x="8061" y="20637"/>
                    </a:lnTo>
                    <a:lnTo>
                      <a:pt x="8233" y="20637"/>
                    </a:lnTo>
                    <a:lnTo>
                      <a:pt x="8233" y="20549"/>
                    </a:lnTo>
                    <a:lnTo>
                      <a:pt x="8302" y="20549"/>
                    </a:lnTo>
                    <a:lnTo>
                      <a:pt x="8302" y="20695"/>
                    </a:lnTo>
                    <a:lnTo>
                      <a:pt x="8130" y="20695"/>
                    </a:lnTo>
                    <a:lnTo>
                      <a:pt x="8130" y="20637"/>
                    </a:lnTo>
                    <a:lnTo>
                      <a:pt x="8130" y="20695"/>
                    </a:lnTo>
                    <a:lnTo>
                      <a:pt x="7820" y="20695"/>
                    </a:lnTo>
                    <a:lnTo>
                      <a:pt x="7820" y="20754"/>
                    </a:lnTo>
                    <a:lnTo>
                      <a:pt x="7579" y="20754"/>
                    </a:lnTo>
                    <a:lnTo>
                      <a:pt x="7579" y="20841"/>
                    </a:lnTo>
                    <a:lnTo>
                      <a:pt x="7476" y="20841"/>
                    </a:lnTo>
                    <a:lnTo>
                      <a:pt x="7476" y="20899"/>
                    </a:lnTo>
                    <a:lnTo>
                      <a:pt x="7407" y="20899"/>
                    </a:lnTo>
                    <a:lnTo>
                      <a:pt x="7407" y="21250"/>
                    </a:lnTo>
                    <a:lnTo>
                      <a:pt x="7338" y="21250"/>
                    </a:lnTo>
                    <a:lnTo>
                      <a:pt x="7338" y="21308"/>
                    </a:lnTo>
                    <a:lnTo>
                      <a:pt x="7234" y="21308"/>
                    </a:lnTo>
                    <a:lnTo>
                      <a:pt x="7234" y="21396"/>
                    </a:lnTo>
                    <a:lnTo>
                      <a:pt x="7166" y="21396"/>
                    </a:lnTo>
                    <a:lnTo>
                      <a:pt x="7166" y="21454"/>
                    </a:lnTo>
                    <a:lnTo>
                      <a:pt x="7097" y="21454"/>
                    </a:lnTo>
                    <a:lnTo>
                      <a:pt x="7097" y="21512"/>
                    </a:lnTo>
                    <a:lnTo>
                      <a:pt x="6924" y="21512"/>
                    </a:lnTo>
                    <a:lnTo>
                      <a:pt x="6924" y="21600"/>
                    </a:lnTo>
                    <a:lnTo>
                      <a:pt x="6924" y="21512"/>
                    </a:lnTo>
                    <a:lnTo>
                      <a:pt x="6683" y="21512"/>
                    </a:lnTo>
                    <a:lnTo>
                      <a:pt x="6683" y="21454"/>
                    </a:lnTo>
                    <a:lnTo>
                      <a:pt x="6580" y="21454"/>
                    </a:lnTo>
                    <a:lnTo>
                      <a:pt x="6580" y="21396"/>
                    </a:lnTo>
                    <a:lnTo>
                      <a:pt x="6511" y="21396"/>
                    </a:lnTo>
                    <a:lnTo>
                      <a:pt x="6511" y="21308"/>
                    </a:lnTo>
                    <a:lnTo>
                      <a:pt x="6442" y="21308"/>
                    </a:lnTo>
                    <a:lnTo>
                      <a:pt x="6442" y="21191"/>
                    </a:lnTo>
                    <a:lnTo>
                      <a:pt x="6339" y="21191"/>
                    </a:lnTo>
                    <a:lnTo>
                      <a:pt x="6339" y="21104"/>
                    </a:lnTo>
                    <a:lnTo>
                      <a:pt x="6270" y="21104"/>
                    </a:lnTo>
                    <a:lnTo>
                      <a:pt x="6270" y="20958"/>
                    </a:lnTo>
                    <a:lnTo>
                      <a:pt x="6201" y="20958"/>
                    </a:lnTo>
                    <a:lnTo>
                      <a:pt x="6201" y="20899"/>
                    </a:lnTo>
                    <a:lnTo>
                      <a:pt x="6098" y="20899"/>
                    </a:lnTo>
                    <a:lnTo>
                      <a:pt x="6098" y="20695"/>
                    </a:lnTo>
                    <a:lnTo>
                      <a:pt x="6029" y="20695"/>
                    </a:lnTo>
                    <a:lnTo>
                      <a:pt x="6029" y="20491"/>
                    </a:lnTo>
                    <a:lnTo>
                      <a:pt x="5960" y="20491"/>
                    </a:lnTo>
                    <a:lnTo>
                      <a:pt x="5960" y="19995"/>
                    </a:lnTo>
                    <a:lnTo>
                      <a:pt x="5856" y="19995"/>
                    </a:lnTo>
                    <a:lnTo>
                      <a:pt x="5856" y="19849"/>
                    </a:lnTo>
                    <a:lnTo>
                      <a:pt x="5788" y="19849"/>
                    </a:lnTo>
                    <a:lnTo>
                      <a:pt x="5788" y="19586"/>
                    </a:lnTo>
                    <a:lnTo>
                      <a:pt x="5684" y="19586"/>
                    </a:lnTo>
                    <a:lnTo>
                      <a:pt x="5684" y="19323"/>
                    </a:lnTo>
                    <a:lnTo>
                      <a:pt x="5615" y="19323"/>
                    </a:lnTo>
                    <a:lnTo>
                      <a:pt x="5615" y="19177"/>
                    </a:lnTo>
                    <a:lnTo>
                      <a:pt x="5546" y="19177"/>
                    </a:lnTo>
                    <a:lnTo>
                      <a:pt x="5546" y="19031"/>
                    </a:lnTo>
                    <a:lnTo>
                      <a:pt x="5443" y="19031"/>
                    </a:lnTo>
                    <a:lnTo>
                      <a:pt x="5443" y="18827"/>
                    </a:lnTo>
                    <a:lnTo>
                      <a:pt x="5374" y="18827"/>
                    </a:lnTo>
                    <a:lnTo>
                      <a:pt x="5374" y="18769"/>
                    </a:lnTo>
                    <a:lnTo>
                      <a:pt x="5305" y="18769"/>
                    </a:lnTo>
                    <a:lnTo>
                      <a:pt x="5305" y="18681"/>
                    </a:lnTo>
                    <a:lnTo>
                      <a:pt x="5133" y="18681"/>
                    </a:lnTo>
                    <a:lnTo>
                      <a:pt x="5133" y="18418"/>
                    </a:lnTo>
                    <a:lnTo>
                      <a:pt x="5030" y="18418"/>
                    </a:lnTo>
                    <a:lnTo>
                      <a:pt x="5030" y="18214"/>
                    </a:lnTo>
                    <a:lnTo>
                      <a:pt x="4961" y="18214"/>
                    </a:lnTo>
                    <a:lnTo>
                      <a:pt x="4961" y="18068"/>
                    </a:lnTo>
                    <a:lnTo>
                      <a:pt x="4892" y="18068"/>
                    </a:lnTo>
                    <a:lnTo>
                      <a:pt x="4892" y="17776"/>
                    </a:lnTo>
                    <a:lnTo>
                      <a:pt x="4789" y="17776"/>
                    </a:lnTo>
                    <a:lnTo>
                      <a:pt x="4789" y="17309"/>
                    </a:lnTo>
                    <a:lnTo>
                      <a:pt x="4720" y="17309"/>
                    </a:lnTo>
                    <a:lnTo>
                      <a:pt x="4720" y="17222"/>
                    </a:lnTo>
                    <a:lnTo>
                      <a:pt x="4651" y="17222"/>
                    </a:lnTo>
                    <a:lnTo>
                      <a:pt x="4651" y="16959"/>
                    </a:lnTo>
                    <a:lnTo>
                      <a:pt x="4547" y="16959"/>
                    </a:lnTo>
                    <a:lnTo>
                      <a:pt x="4547" y="16667"/>
                    </a:lnTo>
                    <a:lnTo>
                      <a:pt x="4478" y="16667"/>
                    </a:lnTo>
                    <a:lnTo>
                      <a:pt x="4478" y="16609"/>
                    </a:lnTo>
                    <a:lnTo>
                      <a:pt x="4306" y="16609"/>
                    </a:lnTo>
                    <a:lnTo>
                      <a:pt x="4306" y="16550"/>
                    </a:lnTo>
                    <a:lnTo>
                      <a:pt x="4410" y="16550"/>
                    </a:lnTo>
                    <a:lnTo>
                      <a:pt x="4410" y="16463"/>
                    </a:lnTo>
                    <a:lnTo>
                      <a:pt x="4306" y="16463"/>
                    </a:lnTo>
                    <a:lnTo>
                      <a:pt x="4306" y="16404"/>
                    </a:lnTo>
                    <a:lnTo>
                      <a:pt x="4237" y="16404"/>
                    </a:lnTo>
                    <a:lnTo>
                      <a:pt x="4237" y="16142"/>
                    </a:lnTo>
                    <a:lnTo>
                      <a:pt x="4134" y="16142"/>
                    </a:lnTo>
                    <a:lnTo>
                      <a:pt x="4134" y="16200"/>
                    </a:lnTo>
                    <a:lnTo>
                      <a:pt x="4134" y="16054"/>
                    </a:lnTo>
                    <a:lnTo>
                      <a:pt x="4065" y="16054"/>
                    </a:lnTo>
                    <a:lnTo>
                      <a:pt x="4065" y="15791"/>
                    </a:lnTo>
                    <a:lnTo>
                      <a:pt x="3996" y="15791"/>
                    </a:lnTo>
                    <a:lnTo>
                      <a:pt x="3996" y="15704"/>
                    </a:lnTo>
                    <a:lnTo>
                      <a:pt x="3893" y="15704"/>
                    </a:lnTo>
                    <a:lnTo>
                      <a:pt x="3893" y="15791"/>
                    </a:lnTo>
                    <a:lnTo>
                      <a:pt x="3893" y="15499"/>
                    </a:lnTo>
                    <a:lnTo>
                      <a:pt x="3824" y="15499"/>
                    </a:lnTo>
                    <a:lnTo>
                      <a:pt x="3824" y="15295"/>
                    </a:lnTo>
                    <a:lnTo>
                      <a:pt x="3755" y="15295"/>
                    </a:lnTo>
                    <a:lnTo>
                      <a:pt x="3755" y="14741"/>
                    </a:lnTo>
                    <a:lnTo>
                      <a:pt x="3652" y="14741"/>
                    </a:lnTo>
                    <a:lnTo>
                      <a:pt x="3652" y="14682"/>
                    </a:lnTo>
                    <a:lnTo>
                      <a:pt x="3755" y="14682"/>
                    </a:lnTo>
                    <a:lnTo>
                      <a:pt x="3755" y="14595"/>
                    </a:lnTo>
                    <a:lnTo>
                      <a:pt x="3652" y="14595"/>
                    </a:lnTo>
                    <a:lnTo>
                      <a:pt x="3652" y="14332"/>
                    </a:lnTo>
                    <a:lnTo>
                      <a:pt x="3583" y="14332"/>
                    </a:lnTo>
                    <a:lnTo>
                      <a:pt x="3583" y="14128"/>
                    </a:lnTo>
                    <a:lnTo>
                      <a:pt x="3479" y="14128"/>
                    </a:lnTo>
                    <a:lnTo>
                      <a:pt x="3479" y="13719"/>
                    </a:lnTo>
                    <a:lnTo>
                      <a:pt x="3411" y="13719"/>
                    </a:lnTo>
                    <a:lnTo>
                      <a:pt x="3411" y="13573"/>
                    </a:lnTo>
                    <a:lnTo>
                      <a:pt x="3479" y="13573"/>
                    </a:lnTo>
                    <a:lnTo>
                      <a:pt x="3479" y="13485"/>
                    </a:lnTo>
                    <a:lnTo>
                      <a:pt x="3411" y="13485"/>
                    </a:lnTo>
                    <a:lnTo>
                      <a:pt x="3411" y="13164"/>
                    </a:lnTo>
                    <a:lnTo>
                      <a:pt x="3342" y="13164"/>
                    </a:lnTo>
                    <a:lnTo>
                      <a:pt x="3342" y="12872"/>
                    </a:lnTo>
                    <a:lnTo>
                      <a:pt x="3238" y="12872"/>
                    </a:lnTo>
                    <a:lnTo>
                      <a:pt x="3238" y="12814"/>
                    </a:lnTo>
                    <a:lnTo>
                      <a:pt x="3342" y="12814"/>
                    </a:lnTo>
                    <a:lnTo>
                      <a:pt x="3342" y="12464"/>
                    </a:lnTo>
                    <a:lnTo>
                      <a:pt x="3411" y="12464"/>
                    </a:lnTo>
                    <a:lnTo>
                      <a:pt x="3411" y="12318"/>
                    </a:lnTo>
                    <a:lnTo>
                      <a:pt x="3479" y="12318"/>
                    </a:lnTo>
                    <a:lnTo>
                      <a:pt x="3479" y="12259"/>
                    </a:lnTo>
                    <a:lnTo>
                      <a:pt x="3411" y="12259"/>
                    </a:lnTo>
                    <a:lnTo>
                      <a:pt x="3411" y="12055"/>
                    </a:lnTo>
                    <a:lnTo>
                      <a:pt x="3342" y="12055"/>
                    </a:lnTo>
                    <a:lnTo>
                      <a:pt x="3342" y="11909"/>
                    </a:lnTo>
                    <a:lnTo>
                      <a:pt x="3238" y="11909"/>
                    </a:lnTo>
                    <a:lnTo>
                      <a:pt x="3238" y="11559"/>
                    </a:lnTo>
                    <a:lnTo>
                      <a:pt x="3342" y="11559"/>
                    </a:lnTo>
                    <a:lnTo>
                      <a:pt x="3238" y="11559"/>
                    </a:lnTo>
                    <a:lnTo>
                      <a:pt x="3238" y="11501"/>
                    </a:lnTo>
                    <a:lnTo>
                      <a:pt x="3169" y="11501"/>
                    </a:lnTo>
                    <a:lnTo>
                      <a:pt x="3169" y="11413"/>
                    </a:lnTo>
                    <a:lnTo>
                      <a:pt x="3238" y="11413"/>
                    </a:lnTo>
                    <a:lnTo>
                      <a:pt x="3238" y="11296"/>
                    </a:lnTo>
                    <a:lnTo>
                      <a:pt x="3169" y="11296"/>
                    </a:lnTo>
                    <a:lnTo>
                      <a:pt x="3169" y="11150"/>
                    </a:lnTo>
                    <a:lnTo>
                      <a:pt x="2997" y="11150"/>
                    </a:lnTo>
                    <a:lnTo>
                      <a:pt x="2997" y="11501"/>
                    </a:lnTo>
                    <a:lnTo>
                      <a:pt x="3100" y="11501"/>
                    </a:lnTo>
                    <a:lnTo>
                      <a:pt x="2997" y="11501"/>
                    </a:lnTo>
                    <a:lnTo>
                      <a:pt x="2997" y="11705"/>
                    </a:lnTo>
                    <a:lnTo>
                      <a:pt x="2928" y="11705"/>
                    </a:lnTo>
                    <a:lnTo>
                      <a:pt x="2928" y="11851"/>
                    </a:lnTo>
                    <a:lnTo>
                      <a:pt x="2859" y="11851"/>
                    </a:lnTo>
                    <a:lnTo>
                      <a:pt x="2859" y="11909"/>
                    </a:lnTo>
                    <a:lnTo>
                      <a:pt x="2687" y="11909"/>
                    </a:lnTo>
                    <a:lnTo>
                      <a:pt x="2687" y="11968"/>
                    </a:lnTo>
                    <a:lnTo>
                      <a:pt x="2515" y="11968"/>
                    </a:lnTo>
                    <a:lnTo>
                      <a:pt x="2515" y="12055"/>
                    </a:lnTo>
                    <a:lnTo>
                      <a:pt x="2343" y="12055"/>
                    </a:lnTo>
                    <a:lnTo>
                      <a:pt x="2343" y="12114"/>
                    </a:lnTo>
                    <a:lnTo>
                      <a:pt x="2101" y="12114"/>
                    </a:lnTo>
                    <a:lnTo>
                      <a:pt x="2101" y="12172"/>
                    </a:lnTo>
                    <a:lnTo>
                      <a:pt x="1860" y="12172"/>
                    </a:lnTo>
                    <a:lnTo>
                      <a:pt x="1860" y="12114"/>
                    </a:lnTo>
                    <a:lnTo>
                      <a:pt x="1688" y="12114"/>
                    </a:lnTo>
                    <a:lnTo>
                      <a:pt x="1688" y="12055"/>
                    </a:lnTo>
                    <a:lnTo>
                      <a:pt x="1550" y="12055"/>
                    </a:lnTo>
                    <a:lnTo>
                      <a:pt x="1550" y="11968"/>
                    </a:lnTo>
                    <a:lnTo>
                      <a:pt x="1447" y="11968"/>
                    </a:lnTo>
                    <a:lnTo>
                      <a:pt x="1447" y="11909"/>
                    </a:lnTo>
                    <a:lnTo>
                      <a:pt x="1378" y="11909"/>
                    </a:lnTo>
                    <a:lnTo>
                      <a:pt x="1378" y="11851"/>
                    </a:lnTo>
                    <a:lnTo>
                      <a:pt x="1309" y="11851"/>
                    </a:lnTo>
                    <a:lnTo>
                      <a:pt x="1309" y="11763"/>
                    </a:lnTo>
                    <a:lnTo>
                      <a:pt x="1206" y="11763"/>
                    </a:lnTo>
                    <a:lnTo>
                      <a:pt x="1206" y="11617"/>
                    </a:lnTo>
                    <a:lnTo>
                      <a:pt x="1137" y="11617"/>
                    </a:lnTo>
                    <a:lnTo>
                      <a:pt x="1137" y="11559"/>
                    </a:lnTo>
                    <a:lnTo>
                      <a:pt x="1033" y="11559"/>
                    </a:lnTo>
                    <a:lnTo>
                      <a:pt x="1033" y="11501"/>
                    </a:lnTo>
                    <a:lnTo>
                      <a:pt x="965" y="11501"/>
                    </a:lnTo>
                    <a:lnTo>
                      <a:pt x="965" y="11413"/>
                    </a:lnTo>
                    <a:lnTo>
                      <a:pt x="896" y="11413"/>
                    </a:lnTo>
                    <a:lnTo>
                      <a:pt x="896" y="11355"/>
                    </a:lnTo>
                    <a:lnTo>
                      <a:pt x="792" y="11355"/>
                    </a:lnTo>
                    <a:lnTo>
                      <a:pt x="792" y="11296"/>
                    </a:lnTo>
                    <a:lnTo>
                      <a:pt x="723" y="11296"/>
                    </a:lnTo>
                    <a:lnTo>
                      <a:pt x="723" y="11150"/>
                    </a:lnTo>
                    <a:lnTo>
                      <a:pt x="655" y="11150"/>
                    </a:lnTo>
                    <a:lnTo>
                      <a:pt x="655" y="11092"/>
                    </a:lnTo>
                    <a:lnTo>
                      <a:pt x="551" y="11092"/>
                    </a:lnTo>
                    <a:lnTo>
                      <a:pt x="551" y="10858"/>
                    </a:lnTo>
                    <a:lnTo>
                      <a:pt x="723" y="10858"/>
                    </a:lnTo>
                    <a:lnTo>
                      <a:pt x="723" y="11004"/>
                    </a:lnTo>
                    <a:lnTo>
                      <a:pt x="792" y="11004"/>
                    </a:lnTo>
                    <a:lnTo>
                      <a:pt x="792" y="10946"/>
                    </a:lnTo>
                    <a:lnTo>
                      <a:pt x="965" y="10946"/>
                    </a:lnTo>
                    <a:lnTo>
                      <a:pt x="965" y="10858"/>
                    </a:lnTo>
                    <a:lnTo>
                      <a:pt x="1206" y="10858"/>
                    </a:lnTo>
                    <a:lnTo>
                      <a:pt x="1206" y="10800"/>
                    </a:lnTo>
                    <a:lnTo>
                      <a:pt x="1309" y="10800"/>
                    </a:lnTo>
                    <a:lnTo>
                      <a:pt x="1309" y="10742"/>
                    </a:lnTo>
                    <a:lnTo>
                      <a:pt x="1378" y="10742"/>
                    </a:lnTo>
                    <a:lnTo>
                      <a:pt x="1378" y="10800"/>
                    </a:lnTo>
                    <a:lnTo>
                      <a:pt x="1447" y="10800"/>
                    </a:lnTo>
                    <a:lnTo>
                      <a:pt x="1447" y="10654"/>
                    </a:lnTo>
                    <a:lnTo>
                      <a:pt x="1550" y="10654"/>
                    </a:lnTo>
                    <a:lnTo>
                      <a:pt x="1550" y="10596"/>
                    </a:lnTo>
                    <a:lnTo>
                      <a:pt x="1619" y="10596"/>
                    </a:lnTo>
                    <a:lnTo>
                      <a:pt x="1619" y="10537"/>
                    </a:lnTo>
                    <a:lnTo>
                      <a:pt x="1447" y="10537"/>
                    </a:lnTo>
                    <a:lnTo>
                      <a:pt x="1447" y="10596"/>
                    </a:lnTo>
                    <a:lnTo>
                      <a:pt x="1137" y="10596"/>
                    </a:lnTo>
                    <a:lnTo>
                      <a:pt x="1137" y="10654"/>
                    </a:lnTo>
                    <a:lnTo>
                      <a:pt x="896" y="10654"/>
                    </a:lnTo>
                    <a:lnTo>
                      <a:pt x="896" y="10596"/>
                    </a:lnTo>
                    <a:lnTo>
                      <a:pt x="655" y="10596"/>
                    </a:lnTo>
                    <a:lnTo>
                      <a:pt x="655" y="10537"/>
                    </a:lnTo>
                    <a:lnTo>
                      <a:pt x="482" y="10537"/>
                    </a:lnTo>
                    <a:lnTo>
                      <a:pt x="482" y="10450"/>
                    </a:lnTo>
                    <a:lnTo>
                      <a:pt x="413" y="10450"/>
                    </a:lnTo>
                    <a:lnTo>
                      <a:pt x="413" y="10391"/>
                    </a:lnTo>
                    <a:lnTo>
                      <a:pt x="310" y="10391"/>
                    </a:lnTo>
                    <a:lnTo>
                      <a:pt x="310" y="10304"/>
                    </a:lnTo>
                    <a:lnTo>
                      <a:pt x="241" y="10304"/>
                    </a:lnTo>
                    <a:lnTo>
                      <a:pt x="241" y="10187"/>
                    </a:lnTo>
                    <a:lnTo>
                      <a:pt x="138" y="10187"/>
                    </a:lnTo>
                    <a:lnTo>
                      <a:pt x="138" y="10041"/>
                    </a:lnTo>
                    <a:lnTo>
                      <a:pt x="0" y="10041"/>
                    </a:lnTo>
                    <a:lnTo>
                      <a:pt x="0" y="9749"/>
                    </a:lnTo>
                    <a:lnTo>
                      <a:pt x="138" y="9749"/>
                    </a:lnTo>
                    <a:lnTo>
                      <a:pt x="138" y="9691"/>
                    </a:lnTo>
                    <a:lnTo>
                      <a:pt x="69" y="9691"/>
                    </a:lnTo>
                    <a:lnTo>
                      <a:pt x="138" y="9691"/>
                    </a:lnTo>
                    <a:lnTo>
                      <a:pt x="138" y="9632"/>
                    </a:lnTo>
                    <a:lnTo>
                      <a:pt x="241" y="9632"/>
                    </a:lnTo>
                    <a:lnTo>
                      <a:pt x="241" y="9691"/>
                    </a:lnTo>
                    <a:lnTo>
                      <a:pt x="413" y="9691"/>
                    </a:lnTo>
                    <a:lnTo>
                      <a:pt x="413" y="9486"/>
                    </a:lnTo>
                    <a:lnTo>
                      <a:pt x="482" y="9486"/>
                    </a:lnTo>
                    <a:lnTo>
                      <a:pt x="482" y="9545"/>
                    </a:lnTo>
                    <a:lnTo>
                      <a:pt x="551" y="9545"/>
                    </a:lnTo>
                    <a:lnTo>
                      <a:pt x="551" y="9486"/>
                    </a:lnTo>
                    <a:lnTo>
                      <a:pt x="551" y="9545"/>
                    </a:lnTo>
                    <a:lnTo>
                      <a:pt x="896" y="9545"/>
                    </a:lnTo>
                    <a:lnTo>
                      <a:pt x="896" y="9486"/>
                    </a:lnTo>
                    <a:lnTo>
                      <a:pt x="965" y="9486"/>
                    </a:lnTo>
                    <a:lnTo>
                      <a:pt x="965" y="9545"/>
                    </a:lnTo>
                    <a:lnTo>
                      <a:pt x="1137" y="9545"/>
                    </a:lnTo>
                    <a:lnTo>
                      <a:pt x="1137" y="9632"/>
                    </a:lnTo>
                    <a:lnTo>
                      <a:pt x="1378" y="9632"/>
                    </a:lnTo>
                    <a:lnTo>
                      <a:pt x="1378" y="9486"/>
                    </a:lnTo>
                    <a:lnTo>
                      <a:pt x="1619" y="9486"/>
                    </a:lnTo>
                    <a:lnTo>
                      <a:pt x="1619" y="9428"/>
                    </a:lnTo>
                    <a:lnTo>
                      <a:pt x="1791" y="9428"/>
                    </a:lnTo>
                    <a:lnTo>
                      <a:pt x="1791" y="9545"/>
                    </a:lnTo>
                    <a:lnTo>
                      <a:pt x="2033" y="9545"/>
                    </a:lnTo>
                    <a:lnTo>
                      <a:pt x="2033" y="9486"/>
                    </a:lnTo>
                    <a:lnTo>
                      <a:pt x="2101" y="9486"/>
                    </a:lnTo>
                    <a:lnTo>
                      <a:pt x="2101" y="9428"/>
                    </a:lnTo>
                    <a:lnTo>
                      <a:pt x="2205" y="9428"/>
                    </a:lnTo>
                    <a:lnTo>
                      <a:pt x="2101" y="9428"/>
                    </a:lnTo>
                    <a:lnTo>
                      <a:pt x="2101" y="9078"/>
                    </a:lnTo>
                    <a:lnTo>
                      <a:pt x="2033" y="9078"/>
                    </a:lnTo>
                    <a:lnTo>
                      <a:pt x="2033" y="8874"/>
                    </a:lnTo>
                    <a:lnTo>
                      <a:pt x="1964" y="8874"/>
                    </a:lnTo>
                    <a:lnTo>
                      <a:pt x="1964" y="8786"/>
                    </a:lnTo>
                    <a:lnTo>
                      <a:pt x="1860" y="8786"/>
                    </a:lnTo>
                    <a:lnTo>
                      <a:pt x="1860" y="8436"/>
                    </a:lnTo>
                    <a:lnTo>
                      <a:pt x="1688" y="8436"/>
                    </a:lnTo>
                    <a:lnTo>
                      <a:pt x="1688" y="8523"/>
                    </a:lnTo>
                    <a:lnTo>
                      <a:pt x="1619" y="8523"/>
                    </a:lnTo>
                    <a:lnTo>
                      <a:pt x="1619" y="8436"/>
                    </a:lnTo>
                    <a:lnTo>
                      <a:pt x="1550" y="8436"/>
                    </a:lnTo>
                    <a:lnTo>
                      <a:pt x="1550" y="8377"/>
                    </a:lnTo>
                    <a:lnTo>
                      <a:pt x="1447" y="8377"/>
                    </a:lnTo>
                    <a:lnTo>
                      <a:pt x="1447" y="8319"/>
                    </a:lnTo>
                    <a:lnTo>
                      <a:pt x="1378" y="8319"/>
                    </a:lnTo>
                    <a:lnTo>
                      <a:pt x="1378" y="8173"/>
                    </a:lnTo>
                    <a:lnTo>
                      <a:pt x="1447" y="8173"/>
                    </a:lnTo>
                    <a:lnTo>
                      <a:pt x="1447" y="7823"/>
                    </a:lnTo>
                    <a:lnTo>
                      <a:pt x="1206" y="7823"/>
                    </a:lnTo>
                    <a:lnTo>
                      <a:pt x="1206" y="7764"/>
                    </a:lnTo>
                    <a:lnTo>
                      <a:pt x="1033" y="7764"/>
                    </a:lnTo>
                    <a:lnTo>
                      <a:pt x="1033" y="7677"/>
                    </a:lnTo>
                    <a:lnTo>
                      <a:pt x="965" y="7677"/>
                    </a:lnTo>
                    <a:lnTo>
                      <a:pt x="965" y="7414"/>
                    </a:lnTo>
                    <a:lnTo>
                      <a:pt x="1033" y="7414"/>
                    </a:lnTo>
                    <a:lnTo>
                      <a:pt x="1033" y="7356"/>
                    </a:lnTo>
                    <a:lnTo>
                      <a:pt x="1137" y="7356"/>
                    </a:lnTo>
                    <a:lnTo>
                      <a:pt x="1137" y="7268"/>
                    </a:lnTo>
                    <a:lnTo>
                      <a:pt x="1206" y="7268"/>
                    </a:lnTo>
                    <a:lnTo>
                      <a:pt x="1206" y="7122"/>
                    </a:lnTo>
                    <a:lnTo>
                      <a:pt x="1378" y="7122"/>
                    </a:lnTo>
                    <a:lnTo>
                      <a:pt x="1378" y="6918"/>
                    </a:lnTo>
                    <a:lnTo>
                      <a:pt x="1447" y="6918"/>
                    </a:lnTo>
                    <a:lnTo>
                      <a:pt x="1447" y="6859"/>
                    </a:lnTo>
                    <a:lnTo>
                      <a:pt x="1550" y="6859"/>
                    </a:lnTo>
                    <a:lnTo>
                      <a:pt x="1550" y="6801"/>
                    </a:lnTo>
                    <a:lnTo>
                      <a:pt x="1619" y="6801"/>
                    </a:lnTo>
                    <a:lnTo>
                      <a:pt x="1619" y="6714"/>
                    </a:lnTo>
                    <a:lnTo>
                      <a:pt x="1791" y="6714"/>
                    </a:lnTo>
                    <a:lnTo>
                      <a:pt x="1791" y="6801"/>
                    </a:lnTo>
                    <a:lnTo>
                      <a:pt x="1860" y="6801"/>
                    </a:lnTo>
                    <a:lnTo>
                      <a:pt x="1860" y="7005"/>
                    </a:lnTo>
                    <a:lnTo>
                      <a:pt x="2033" y="7005"/>
                    </a:lnTo>
                    <a:lnTo>
                      <a:pt x="2033" y="6918"/>
                    </a:lnTo>
                    <a:lnTo>
                      <a:pt x="2205" y="6918"/>
                    </a:lnTo>
                    <a:lnTo>
                      <a:pt x="2205" y="6859"/>
                    </a:lnTo>
                    <a:lnTo>
                      <a:pt x="2687" y="6859"/>
                    </a:lnTo>
                    <a:lnTo>
                      <a:pt x="2687" y="6801"/>
                    </a:lnTo>
                    <a:lnTo>
                      <a:pt x="2756" y="6801"/>
                    </a:lnTo>
                    <a:lnTo>
                      <a:pt x="2756" y="6568"/>
                    </a:lnTo>
                    <a:lnTo>
                      <a:pt x="2928" y="6568"/>
                    </a:lnTo>
                    <a:lnTo>
                      <a:pt x="2928" y="6509"/>
                    </a:lnTo>
                    <a:lnTo>
                      <a:pt x="2997" y="6509"/>
                    </a:lnTo>
                    <a:lnTo>
                      <a:pt x="2997" y="6305"/>
                    </a:lnTo>
                    <a:lnTo>
                      <a:pt x="3100" y="6305"/>
                    </a:lnTo>
                    <a:lnTo>
                      <a:pt x="3100" y="6159"/>
                    </a:lnTo>
                    <a:lnTo>
                      <a:pt x="3238" y="6159"/>
                    </a:lnTo>
                    <a:lnTo>
                      <a:pt x="3238" y="6101"/>
                    </a:lnTo>
                    <a:lnTo>
                      <a:pt x="3342" y="6101"/>
                    </a:lnTo>
                    <a:lnTo>
                      <a:pt x="3342" y="6042"/>
                    </a:lnTo>
                    <a:lnTo>
                      <a:pt x="3479" y="6042"/>
                    </a:lnTo>
                    <a:lnTo>
                      <a:pt x="3479" y="5955"/>
                    </a:lnTo>
                    <a:lnTo>
                      <a:pt x="3583" y="5955"/>
                    </a:lnTo>
                    <a:lnTo>
                      <a:pt x="3583" y="5896"/>
                    </a:lnTo>
                    <a:lnTo>
                      <a:pt x="3652" y="5896"/>
                    </a:lnTo>
                    <a:lnTo>
                      <a:pt x="3652" y="5692"/>
                    </a:lnTo>
                    <a:lnTo>
                      <a:pt x="3755" y="5692"/>
                    </a:lnTo>
                    <a:lnTo>
                      <a:pt x="3755" y="5546"/>
                    </a:lnTo>
                    <a:lnTo>
                      <a:pt x="3824" y="5546"/>
                    </a:lnTo>
                    <a:lnTo>
                      <a:pt x="3824" y="5342"/>
                    </a:lnTo>
                    <a:lnTo>
                      <a:pt x="3893" y="5342"/>
                    </a:lnTo>
                    <a:lnTo>
                      <a:pt x="3893" y="5254"/>
                    </a:lnTo>
                    <a:lnTo>
                      <a:pt x="4134" y="5254"/>
                    </a:lnTo>
                    <a:lnTo>
                      <a:pt x="4134" y="5196"/>
                    </a:lnTo>
                    <a:lnTo>
                      <a:pt x="4237" y="5196"/>
                    </a:lnTo>
                    <a:lnTo>
                      <a:pt x="4237" y="5137"/>
                    </a:lnTo>
                    <a:lnTo>
                      <a:pt x="4306" y="5137"/>
                    </a:lnTo>
                    <a:lnTo>
                      <a:pt x="4306" y="5050"/>
                    </a:lnTo>
                    <a:lnTo>
                      <a:pt x="4237" y="5050"/>
                    </a:lnTo>
                    <a:lnTo>
                      <a:pt x="4237" y="4933"/>
                    </a:lnTo>
                    <a:lnTo>
                      <a:pt x="4306" y="4933"/>
                    </a:lnTo>
                    <a:lnTo>
                      <a:pt x="4306" y="4845"/>
                    </a:lnTo>
                    <a:lnTo>
                      <a:pt x="4410" y="4845"/>
                    </a:lnTo>
                    <a:lnTo>
                      <a:pt x="4410" y="4787"/>
                    </a:lnTo>
                    <a:lnTo>
                      <a:pt x="4478" y="4787"/>
                    </a:lnTo>
                    <a:lnTo>
                      <a:pt x="4478" y="4699"/>
                    </a:lnTo>
                    <a:lnTo>
                      <a:pt x="4547" y="4699"/>
                    </a:lnTo>
                    <a:lnTo>
                      <a:pt x="4547" y="4583"/>
                    </a:lnTo>
                    <a:lnTo>
                      <a:pt x="4720" y="4583"/>
                    </a:lnTo>
                    <a:lnTo>
                      <a:pt x="4720" y="4495"/>
                    </a:lnTo>
                    <a:lnTo>
                      <a:pt x="4789" y="4495"/>
                    </a:lnTo>
                    <a:lnTo>
                      <a:pt x="4789" y="4437"/>
                    </a:lnTo>
                    <a:lnTo>
                      <a:pt x="4720" y="4437"/>
                    </a:lnTo>
                    <a:lnTo>
                      <a:pt x="4720" y="4232"/>
                    </a:lnTo>
                    <a:lnTo>
                      <a:pt x="4789" y="4232"/>
                    </a:lnTo>
                    <a:lnTo>
                      <a:pt x="4789" y="4174"/>
                    </a:lnTo>
                    <a:lnTo>
                      <a:pt x="4720" y="4174"/>
                    </a:lnTo>
                    <a:lnTo>
                      <a:pt x="4720" y="4028"/>
                    </a:lnTo>
                    <a:lnTo>
                      <a:pt x="4651" y="4028"/>
                    </a:lnTo>
                    <a:lnTo>
                      <a:pt x="4651" y="3941"/>
                    </a:lnTo>
                    <a:lnTo>
                      <a:pt x="4720" y="3941"/>
                    </a:lnTo>
                    <a:lnTo>
                      <a:pt x="4720" y="3882"/>
                    </a:lnTo>
                    <a:lnTo>
                      <a:pt x="4789" y="3882"/>
                    </a:lnTo>
                    <a:lnTo>
                      <a:pt x="4789" y="3824"/>
                    </a:lnTo>
                    <a:lnTo>
                      <a:pt x="4961" y="3824"/>
                    </a:lnTo>
                    <a:lnTo>
                      <a:pt x="4961" y="3736"/>
                    </a:lnTo>
                    <a:lnTo>
                      <a:pt x="5202" y="3736"/>
                    </a:lnTo>
                    <a:lnTo>
                      <a:pt x="5202" y="3678"/>
                    </a:lnTo>
                    <a:lnTo>
                      <a:pt x="5305" y="3678"/>
                    </a:lnTo>
                    <a:lnTo>
                      <a:pt x="5305" y="3532"/>
                    </a:lnTo>
                    <a:lnTo>
                      <a:pt x="5202" y="3532"/>
                    </a:lnTo>
                    <a:lnTo>
                      <a:pt x="5202" y="3474"/>
                    </a:lnTo>
                    <a:lnTo>
                      <a:pt x="5133" y="3474"/>
                    </a:lnTo>
                    <a:lnTo>
                      <a:pt x="5133" y="3386"/>
                    </a:lnTo>
                    <a:lnTo>
                      <a:pt x="5030" y="3386"/>
                    </a:lnTo>
                    <a:lnTo>
                      <a:pt x="5030" y="3474"/>
                    </a:lnTo>
                    <a:lnTo>
                      <a:pt x="4961" y="3474"/>
                    </a:lnTo>
                    <a:lnTo>
                      <a:pt x="4961" y="3386"/>
                    </a:lnTo>
                    <a:lnTo>
                      <a:pt x="4789" y="3386"/>
                    </a:lnTo>
                    <a:lnTo>
                      <a:pt x="4789" y="3269"/>
                    </a:lnTo>
                    <a:lnTo>
                      <a:pt x="4651" y="3269"/>
                    </a:lnTo>
                    <a:lnTo>
                      <a:pt x="4651" y="3182"/>
                    </a:lnTo>
                    <a:lnTo>
                      <a:pt x="4478" y="3182"/>
                    </a:lnTo>
                    <a:lnTo>
                      <a:pt x="4478" y="3123"/>
                    </a:lnTo>
                    <a:lnTo>
                      <a:pt x="4306" y="3123"/>
                    </a:lnTo>
                    <a:lnTo>
                      <a:pt x="4306" y="3065"/>
                    </a:lnTo>
                    <a:lnTo>
                      <a:pt x="4065" y="3065"/>
                    </a:lnTo>
                    <a:lnTo>
                      <a:pt x="4065" y="2831"/>
                    </a:lnTo>
                    <a:lnTo>
                      <a:pt x="3996" y="2831"/>
                    </a:lnTo>
                    <a:lnTo>
                      <a:pt x="3996" y="2773"/>
                    </a:lnTo>
                    <a:lnTo>
                      <a:pt x="4065" y="2773"/>
                    </a:lnTo>
                    <a:lnTo>
                      <a:pt x="4065" y="2627"/>
                    </a:lnTo>
                    <a:lnTo>
                      <a:pt x="3996" y="2627"/>
                    </a:lnTo>
                    <a:lnTo>
                      <a:pt x="3996" y="2306"/>
                    </a:lnTo>
                    <a:lnTo>
                      <a:pt x="3893" y="2306"/>
                    </a:lnTo>
                    <a:lnTo>
                      <a:pt x="3893" y="1868"/>
                    </a:lnTo>
                    <a:lnTo>
                      <a:pt x="4065" y="1868"/>
                    </a:lnTo>
                    <a:lnTo>
                      <a:pt x="4065" y="1751"/>
                    </a:lnTo>
                    <a:lnTo>
                      <a:pt x="4134" y="1751"/>
                    </a:lnTo>
                    <a:lnTo>
                      <a:pt x="4134" y="1664"/>
                    </a:lnTo>
                    <a:lnTo>
                      <a:pt x="4306" y="1664"/>
                    </a:lnTo>
                    <a:lnTo>
                      <a:pt x="4306" y="1605"/>
                    </a:lnTo>
                    <a:lnTo>
                      <a:pt x="4410" y="1605"/>
                    </a:lnTo>
                    <a:lnTo>
                      <a:pt x="4410" y="1459"/>
                    </a:lnTo>
                    <a:lnTo>
                      <a:pt x="4306" y="1459"/>
                    </a:lnTo>
                    <a:lnTo>
                      <a:pt x="4306" y="1401"/>
                    </a:lnTo>
                    <a:lnTo>
                      <a:pt x="4065" y="1401"/>
                    </a:lnTo>
                    <a:lnTo>
                      <a:pt x="4065" y="1255"/>
                    </a:lnTo>
                    <a:lnTo>
                      <a:pt x="4134" y="1255"/>
                    </a:lnTo>
                    <a:lnTo>
                      <a:pt x="4134" y="1197"/>
                    </a:lnTo>
                    <a:lnTo>
                      <a:pt x="3893" y="1197"/>
                    </a:lnTo>
                    <a:lnTo>
                      <a:pt x="3893" y="1109"/>
                    </a:lnTo>
                    <a:lnTo>
                      <a:pt x="3652" y="1109"/>
                    </a:lnTo>
                    <a:lnTo>
                      <a:pt x="3652" y="905"/>
                    </a:lnTo>
                    <a:lnTo>
                      <a:pt x="3583" y="905"/>
                    </a:lnTo>
                    <a:lnTo>
                      <a:pt x="3583" y="992"/>
                    </a:lnTo>
                    <a:lnTo>
                      <a:pt x="3411" y="992"/>
                    </a:lnTo>
                    <a:lnTo>
                      <a:pt x="3411" y="905"/>
                    </a:lnTo>
                    <a:lnTo>
                      <a:pt x="3411" y="992"/>
                    </a:lnTo>
                    <a:lnTo>
                      <a:pt x="3238" y="992"/>
                    </a:lnTo>
                    <a:lnTo>
                      <a:pt x="3238" y="642"/>
                    </a:lnTo>
                    <a:lnTo>
                      <a:pt x="3411" y="642"/>
                    </a:lnTo>
                    <a:lnTo>
                      <a:pt x="3411" y="555"/>
                    </a:lnTo>
                    <a:lnTo>
                      <a:pt x="3479" y="555"/>
                    </a:lnTo>
                    <a:lnTo>
                      <a:pt x="3479" y="496"/>
                    </a:lnTo>
                    <a:lnTo>
                      <a:pt x="3583" y="496"/>
                    </a:lnTo>
                    <a:lnTo>
                      <a:pt x="3583" y="438"/>
                    </a:lnTo>
                    <a:lnTo>
                      <a:pt x="3652" y="438"/>
                    </a:lnTo>
                    <a:lnTo>
                      <a:pt x="3652" y="350"/>
                    </a:lnTo>
                    <a:lnTo>
                      <a:pt x="3583" y="350"/>
                    </a:lnTo>
                    <a:lnTo>
                      <a:pt x="3652" y="350"/>
                    </a:lnTo>
                    <a:lnTo>
                      <a:pt x="3652" y="292"/>
                    </a:lnTo>
                    <a:lnTo>
                      <a:pt x="4237" y="292"/>
                    </a:lnTo>
                    <a:lnTo>
                      <a:pt x="4237" y="204"/>
                    </a:lnTo>
                    <a:lnTo>
                      <a:pt x="4065" y="204"/>
                    </a:lnTo>
                    <a:lnTo>
                      <a:pt x="4065" y="146"/>
                    </a:lnTo>
                    <a:lnTo>
                      <a:pt x="4134" y="146"/>
                    </a:lnTo>
                    <a:lnTo>
                      <a:pt x="4134" y="204"/>
                    </a:lnTo>
                    <a:lnTo>
                      <a:pt x="4410" y="204"/>
                    </a:lnTo>
                    <a:lnTo>
                      <a:pt x="4410" y="146"/>
                    </a:lnTo>
                    <a:lnTo>
                      <a:pt x="4547" y="146"/>
                    </a:lnTo>
                    <a:lnTo>
                      <a:pt x="4547" y="88"/>
                    </a:lnTo>
                    <a:lnTo>
                      <a:pt x="4720" y="88"/>
                    </a:lnTo>
                    <a:lnTo>
                      <a:pt x="4720" y="146"/>
                    </a:lnTo>
                    <a:lnTo>
                      <a:pt x="4720" y="88"/>
                    </a:lnTo>
                    <a:lnTo>
                      <a:pt x="4789" y="88"/>
                    </a:lnTo>
                    <a:lnTo>
                      <a:pt x="4789" y="0"/>
                    </a:lnTo>
                    <a:lnTo>
                      <a:pt x="4789" y="88"/>
                    </a:lnTo>
                    <a:lnTo>
                      <a:pt x="4892" y="88"/>
                    </a:lnTo>
                    <a:lnTo>
                      <a:pt x="4892" y="146"/>
                    </a:lnTo>
                    <a:lnTo>
                      <a:pt x="5030" y="146"/>
                    </a:lnTo>
                    <a:lnTo>
                      <a:pt x="5030" y="88"/>
                    </a:lnTo>
                    <a:lnTo>
                      <a:pt x="5202" y="88"/>
                    </a:lnTo>
                    <a:lnTo>
                      <a:pt x="5202" y="146"/>
                    </a:lnTo>
                    <a:lnTo>
                      <a:pt x="5374" y="146"/>
                    </a:lnTo>
                    <a:lnTo>
                      <a:pt x="5374" y="292"/>
                    </a:lnTo>
                    <a:lnTo>
                      <a:pt x="5443" y="292"/>
                    </a:lnTo>
                    <a:lnTo>
                      <a:pt x="5443" y="204"/>
                    </a:lnTo>
                    <a:lnTo>
                      <a:pt x="5546" y="204"/>
                    </a:lnTo>
                    <a:lnTo>
                      <a:pt x="5546" y="292"/>
                    </a:lnTo>
                    <a:lnTo>
                      <a:pt x="5684" y="292"/>
                    </a:lnTo>
                    <a:lnTo>
                      <a:pt x="5684" y="438"/>
                    </a:lnTo>
                    <a:lnTo>
                      <a:pt x="5788" y="438"/>
                    </a:lnTo>
                    <a:lnTo>
                      <a:pt x="5788" y="642"/>
                    </a:lnTo>
                    <a:lnTo>
                      <a:pt x="5856" y="642"/>
                    </a:lnTo>
                    <a:lnTo>
                      <a:pt x="5856" y="701"/>
                    </a:lnTo>
                    <a:lnTo>
                      <a:pt x="5788" y="701"/>
                    </a:lnTo>
                    <a:lnTo>
                      <a:pt x="5856" y="701"/>
                    </a:lnTo>
                    <a:lnTo>
                      <a:pt x="5856" y="759"/>
                    </a:lnTo>
                    <a:lnTo>
                      <a:pt x="5788" y="759"/>
                    </a:lnTo>
                    <a:lnTo>
                      <a:pt x="5788" y="846"/>
                    </a:lnTo>
                    <a:lnTo>
                      <a:pt x="5856" y="846"/>
                    </a:lnTo>
                    <a:lnTo>
                      <a:pt x="5856" y="992"/>
                    </a:lnTo>
                    <a:lnTo>
                      <a:pt x="6029" y="992"/>
                    </a:lnTo>
                    <a:lnTo>
                      <a:pt x="6029" y="905"/>
                    </a:lnTo>
                    <a:lnTo>
                      <a:pt x="6201" y="905"/>
                    </a:lnTo>
                    <a:lnTo>
                      <a:pt x="6201" y="1051"/>
                    </a:lnTo>
                    <a:lnTo>
                      <a:pt x="6442" y="1051"/>
                    </a:lnTo>
                    <a:lnTo>
                      <a:pt x="6442" y="1109"/>
                    </a:lnTo>
                    <a:lnTo>
                      <a:pt x="6580" y="1109"/>
                    </a:lnTo>
                    <a:lnTo>
                      <a:pt x="6580" y="1197"/>
                    </a:lnTo>
                    <a:lnTo>
                      <a:pt x="6683" y="1197"/>
                    </a:lnTo>
                    <a:lnTo>
                      <a:pt x="6683" y="1109"/>
                    </a:lnTo>
                    <a:lnTo>
                      <a:pt x="6683" y="1197"/>
                    </a:lnTo>
                    <a:lnTo>
                      <a:pt x="6856" y="1197"/>
                    </a:lnTo>
                    <a:lnTo>
                      <a:pt x="6856" y="1255"/>
                    </a:lnTo>
                    <a:lnTo>
                      <a:pt x="6924" y="1255"/>
                    </a:lnTo>
                    <a:lnTo>
                      <a:pt x="6924" y="1197"/>
                    </a:lnTo>
                    <a:lnTo>
                      <a:pt x="6924" y="1255"/>
                    </a:lnTo>
                    <a:lnTo>
                      <a:pt x="6993" y="1255"/>
                    </a:lnTo>
                    <a:lnTo>
                      <a:pt x="6993" y="1197"/>
                    </a:lnTo>
                    <a:lnTo>
                      <a:pt x="7234" y="1197"/>
                    </a:lnTo>
                    <a:lnTo>
                      <a:pt x="7234" y="1109"/>
                    </a:lnTo>
                    <a:lnTo>
                      <a:pt x="7338" y="1109"/>
                    </a:lnTo>
                    <a:lnTo>
                      <a:pt x="7338" y="1197"/>
                    </a:lnTo>
                    <a:lnTo>
                      <a:pt x="7338" y="1109"/>
                    </a:lnTo>
                    <a:lnTo>
                      <a:pt x="7407" y="1109"/>
                    </a:lnTo>
                    <a:lnTo>
                      <a:pt x="7407" y="1051"/>
                    </a:lnTo>
                    <a:lnTo>
                      <a:pt x="7579" y="1051"/>
                    </a:lnTo>
                    <a:lnTo>
                      <a:pt x="7579" y="992"/>
                    </a:lnTo>
                    <a:lnTo>
                      <a:pt x="7751" y="992"/>
                    </a:lnTo>
                    <a:lnTo>
                      <a:pt x="7751" y="905"/>
                    </a:lnTo>
                    <a:lnTo>
                      <a:pt x="7820" y="905"/>
                    </a:lnTo>
                    <a:lnTo>
                      <a:pt x="7820" y="846"/>
                    </a:lnTo>
                    <a:lnTo>
                      <a:pt x="7889" y="846"/>
                    </a:lnTo>
                    <a:lnTo>
                      <a:pt x="7889" y="905"/>
                    </a:lnTo>
                    <a:lnTo>
                      <a:pt x="7992" y="905"/>
                    </a:lnTo>
                    <a:lnTo>
                      <a:pt x="7992" y="846"/>
                    </a:lnTo>
                    <a:lnTo>
                      <a:pt x="8130" y="846"/>
                    </a:lnTo>
                    <a:lnTo>
                      <a:pt x="8130" y="905"/>
                    </a:lnTo>
                    <a:lnTo>
                      <a:pt x="8233" y="905"/>
                    </a:lnTo>
                    <a:lnTo>
                      <a:pt x="8233" y="846"/>
                    </a:lnTo>
                    <a:lnTo>
                      <a:pt x="8302" y="846"/>
                    </a:lnTo>
                    <a:lnTo>
                      <a:pt x="8302" y="905"/>
                    </a:lnTo>
                    <a:lnTo>
                      <a:pt x="8475" y="905"/>
                    </a:lnTo>
                    <a:lnTo>
                      <a:pt x="8475" y="1051"/>
                    </a:lnTo>
                    <a:lnTo>
                      <a:pt x="8544" y="1051"/>
                    </a:lnTo>
                    <a:lnTo>
                      <a:pt x="8544" y="1109"/>
                    </a:lnTo>
                    <a:lnTo>
                      <a:pt x="8716" y="1109"/>
                    </a:lnTo>
                    <a:lnTo>
                      <a:pt x="8716" y="1255"/>
                    </a:lnTo>
                    <a:lnTo>
                      <a:pt x="8785" y="1255"/>
                    </a:lnTo>
                    <a:lnTo>
                      <a:pt x="8785" y="1197"/>
                    </a:lnTo>
                    <a:lnTo>
                      <a:pt x="9026" y="1197"/>
                    </a:lnTo>
                    <a:lnTo>
                      <a:pt x="9026" y="1255"/>
                    </a:lnTo>
                    <a:lnTo>
                      <a:pt x="8957" y="1255"/>
                    </a:lnTo>
                    <a:lnTo>
                      <a:pt x="8957" y="1459"/>
                    </a:lnTo>
                    <a:lnTo>
                      <a:pt x="8888" y="1459"/>
                    </a:lnTo>
                    <a:lnTo>
                      <a:pt x="8888" y="1664"/>
                    </a:lnTo>
                    <a:lnTo>
                      <a:pt x="8785" y="1664"/>
                    </a:lnTo>
                    <a:lnTo>
                      <a:pt x="8785" y="1810"/>
                    </a:lnTo>
                    <a:lnTo>
                      <a:pt x="8647" y="1810"/>
                    </a:lnTo>
                    <a:lnTo>
                      <a:pt x="8647" y="1956"/>
                    </a:lnTo>
                    <a:lnTo>
                      <a:pt x="8544" y="1956"/>
                    </a:lnTo>
                    <a:lnTo>
                      <a:pt x="8544" y="2014"/>
                    </a:lnTo>
                    <a:lnTo>
                      <a:pt x="8475" y="2014"/>
                    </a:lnTo>
                    <a:lnTo>
                      <a:pt x="8475" y="1956"/>
                    </a:lnTo>
                    <a:lnTo>
                      <a:pt x="8406" y="1956"/>
                    </a:lnTo>
                    <a:lnTo>
                      <a:pt x="8406" y="2072"/>
                    </a:lnTo>
                    <a:lnTo>
                      <a:pt x="8475" y="2072"/>
                    </a:lnTo>
                    <a:lnTo>
                      <a:pt x="8475" y="2160"/>
                    </a:lnTo>
                    <a:lnTo>
                      <a:pt x="8406" y="2160"/>
                    </a:lnTo>
                    <a:lnTo>
                      <a:pt x="8406" y="2218"/>
                    </a:lnTo>
                    <a:lnTo>
                      <a:pt x="8302" y="2218"/>
                    </a:lnTo>
                    <a:lnTo>
                      <a:pt x="8302" y="2306"/>
                    </a:lnTo>
                    <a:lnTo>
                      <a:pt x="7992" y="2306"/>
                    </a:lnTo>
                    <a:lnTo>
                      <a:pt x="7992" y="2510"/>
                    </a:lnTo>
                    <a:lnTo>
                      <a:pt x="8061" y="2510"/>
                    </a:lnTo>
                    <a:lnTo>
                      <a:pt x="8061" y="2569"/>
                    </a:lnTo>
                    <a:lnTo>
                      <a:pt x="7992" y="2569"/>
                    </a:lnTo>
                    <a:lnTo>
                      <a:pt x="7992" y="2831"/>
                    </a:lnTo>
                    <a:lnTo>
                      <a:pt x="8061" y="2831"/>
                    </a:lnTo>
                    <a:lnTo>
                      <a:pt x="8061" y="2919"/>
                    </a:lnTo>
                    <a:lnTo>
                      <a:pt x="8302" y="2919"/>
                    </a:lnTo>
                    <a:lnTo>
                      <a:pt x="8302" y="3065"/>
                    </a:lnTo>
                    <a:lnTo>
                      <a:pt x="8233" y="3065"/>
                    </a:lnTo>
                    <a:lnTo>
                      <a:pt x="8302" y="3065"/>
                    </a:lnTo>
                    <a:lnTo>
                      <a:pt x="8302" y="3182"/>
                    </a:lnTo>
                    <a:lnTo>
                      <a:pt x="8406" y="3182"/>
                    </a:lnTo>
                    <a:lnTo>
                      <a:pt x="8406" y="3386"/>
                    </a:lnTo>
                    <a:lnTo>
                      <a:pt x="8061" y="3386"/>
                    </a:lnTo>
                    <a:lnTo>
                      <a:pt x="8061" y="3532"/>
                    </a:lnTo>
                    <a:lnTo>
                      <a:pt x="7889" y="3532"/>
                    </a:lnTo>
                    <a:lnTo>
                      <a:pt x="7889" y="3474"/>
                    </a:lnTo>
                    <a:lnTo>
                      <a:pt x="7820" y="3474"/>
                    </a:lnTo>
                    <a:lnTo>
                      <a:pt x="7820" y="3328"/>
                    </a:lnTo>
                    <a:lnTo>
                      <a:pt x="7648" y="3328"/>
                    </a:lnTo>
                    <a:lnTo>
                      <a:pt x="7648" y="3386"/>
                    </a:lnTo>
                    <a:lnTo>
                      <a:pt x="7579" y="3386"/>
                    </a:lnTo>
                    <a:lnTo>
                      <a:pt x="7579" y="3532"/>
                    </a:lnTo>
                    <a:lnTo>
                      <a:pt x="7648" y="3532"/>
                    </a:lnTo>
                    <a:lnTo>
                      <a:pt x="7648" y="3678"/>
                    </a:lnTo>
                    <a:lnTo>
                      <a:pt x="7751" y="3678"/>
                    </a:lnTo>
                    <a:lnTo>
                      <a:pt x="7751" y="3736"/>
                    </a:lnTo>
                    <a:lnTo>
                      <a:pt x="7820" y="3736"/>
                    </a:lnTo>
                    <a:lnTo>
                      <a:pt x="7820" y="4086"/>
                    </a:lnTo>
                    <a:lnTo>
                      <a:pt x="7889" y="4086"/>
                    </a:lnTo>
                    <a:lnTo>
                      <a:pt x="7820" y="4086"/>
                    </a:lnTo>
                    <a:lnTo>
                      <a:pt x="7820" y="4291"/>
                    </a:lnTo>
                    <a:lnTo>
                      <a:pt x="7992" y="4291"/>
                    </a:lnTo>
                    <a:lnTo>
                      <a:pt x="7992" y="4232"/>
                    </a:lnTo>
                    <a:lnTo>
                      <a:pt x="8130" y="4232"/>
                    </a:lnTo>
                    <a:lnTo>
                      <a:pt x="8130" y="4291"/>
                    </a:lnTo>
                    <a:lnTo>
                      <a:pt x="8233" y="4291"/>
                    </a:lnTo>
                    <a:lnTo>
                      <a:pt x="8233" y="4437"/>
                    </a:lnTo>
                    <a:lnTo>
                      <a:pt x="8302" y="4437"/>
                    </a:lnTo>
                    <a:lnTo>
                      <a:pt x="8302" y="4495"/>
                    </a:lnTo>
                    <a:lnTo>
                      <a:pt x="8406" y="4495"/>
                    </a:lnTo>
                    <a:lnTo>
                      <a:pt x="8406" y="4583"/>
                    </a:lnTo>
                    <a:lnTo>
                      <a:pt x="8716" y="4583"/>
                    </a:lnTo>
                    <a:lnTo>
                      <a:pt x="8716" y="4641"/>
                    </a:lnTo>
                    <a:lnTo>
                      <a:pt x="8785" y="4641"/>
                    </a:lnTo>
                    <a:lnTo>
                      <a:pt x="8785" y="4699"/>
                    </a:lnTo>
                    <a:lnTo>
                      <a:pt x="8957" y="4699"/>
                    </a:lnTo>
                    <a:lnTo>
                      <a:pt x="8957" y="4787"/>
                    </a:lnTo>
                    <a:lnTo>
                      <a:pt x="8888" y="4787"/>
                    </a:lnTo>
                    <a:lnTo>
                      <a:pt x="8888" y="4845"/>
                    </a:lnTo>
                    <a:lnTo>
                      <a:pt x="9026" y="4845"/>
                    </a:lnTo>
                    <a:lnTo>
                      <a:pt x="9026" y="4933"/>
                    </a:lnTo>
                    <a:lnTo>
                      <a:pt x="9198" y="4933"/>
                    </a:lnTo>
                    <a:lnTo>
                      <a:pt x="9198" y="4991"/>
                    </a:lnTo>
                    <a:lnTo>
                      <a:pt x="9370" y="4991"/>
                    </a:lnTo>
                    <a:lnTo>
                      <a:pt x="9370" y="5050"/>
                    </a:lnTo>
                    <a:lnTo>
                      <a:pt x="9439" y="5050"/>
                    </a:lnTo>
                    <a:lnTo>
                      <a:pt x="9439" y="5137"/>
                    </a:lnTo>
                    <a:lnTo>
                      <a:pt x="9543" y="5137"/>
                    </a:lnTo>
                    <a:lnTo>
                      <a:pt x="9370" y="5137"/>
                    </a:lnTo>
                    <a:lnTo>
                      <a:pt x="9370" y="5254"/>
                    </a:lnTo>
                    <a:lnTo>
                      <a:pt x="9301" y="5254"/>
                    </a:lnTo>
                    <a:lnTo>
                      <a:pt x="9301" y="5342"/>
                    </a:lnTo>
                    <a:lnTo>
                      <a:pt x="9198" y="5342"/>
                    </a:lnTo>
                    <a:lnTo>
                      <a:pt x="9198" y="5400"/>
                    </a:lnTo>
                    <a:lnTo>
                      <a:pt x="9026" y="5400"/>
                    </a:lnTo>
                    <a:lnTo>
                      <a:pt x="9026" y="5604"/>
                    </a:lnTo>
                    <a:lnTo>
                      <a:pt x="8957" y="5604"/>
                    </a:lnTo>
                    <a:lnTo>
                      <a:pt x="8957" y="5955"/>
                    </a:lnTo>
                    <a:lnTo>
                      <a:pt x="8785" y="5955"/>
                    </a:lnTo>
                    <a:lnTo>
                      <a:pt x="8785" y="6159"/>
                    </a:lnTo>
                    <a:lnTo>
                      <a:pt x="8888" y="6159"/>
                    </a:lnTo>
                    <a:lnTo>
                      <a:pt x="8888" y="6246"/>
                    </a:lnTo>
                    <a:lnTo>
                      <a:pt x="8957" y="6246"/>
                    </a:lnTo>
                    <a:lnTo>
                      <a:pt x="8957" y="6305"/>
                    </a:lnTo>
                    <a:lnTo>
                      <a:pt x="9301" y="6305"/>
                    </a:lnTo>
                    <a:lnTo>
                      <a:pt x="9301" y="6363"/>
                    </a:lnTo>
                    <a:lnTo>
                      <a:pt x="9439" y="6363"/>
                    </a:lnTo>
                    <a:lnTo>
                      <a:pt x="9439" y="6451"/>
                    </a:lnTo>
                    <a:lnTo>
                      <a:pt x="9543" y="6451"/>
                    </a:lnTo>
                    <a:lnTo>
                      <a:pt x="9543" y="6509"/>
                    </a:lnTo>
                    <a:lnTo>
                      <a:pt x="9680" y="6509"/>
                    </a:lnTo>
                    <a:lnTo>
                      <a:pt x="9680" y="6655"/>
                    </a:lnTo>
                    <a:lnTo>
                      <a:pt x="9853" y="6655"/>
                    </a:lnTo>
                    <a:lnTo>
                      <a:pt x="9853" y="6714"/>
                    </a:lnTo>
                    <a:lnTo>
                      <a:pt x="9922" y="6714"/>
                    </a:lnTo>
                    <a:lnTo>
                      <a:pt x="9922" y="6801"/>
                    </a:lnTo>
                    <a:lnTo>
                      <a:pt x="10025" y="6801"/>
                    </a:lnTo>
                    <a:lnTo>
                      <a:pt x="10025" y="6859"/>
                    </a:lnTo>
                    <a:lnTo>
                      <a:pt x="10438" y="6859"/>
                    </a:lnTo>
                    <a:lnTo>
                      <a:pt x="10438" y="6918"/>
                    </a:lnTo>
                    <a:lnTo>
                      <a:pt x="10507" y="6918"/>
                    </a:lnTo>
                    <a:lnTo>
                      <a:pt x="10507" y="7005"/>
                    </a:lnTo>
                    <a:lnTo>
                      <a:pt x="10748" y="7005"/>
                    </a:lnTo>
                    <a:lnTo>
                      <a:pt x="10748" y="7064"/>
                    </a:lnTo>
                    <a:lnTo>
                      <a:pt x="10852" y="7064"/>
                    </a:lnTo>
                    <a:lnTo>
                      <a:pt x="10852" y="7122"/>
                    </a:lnTo>
                    <a:lnTo>
                      <a:pt x="11162" y="7122"/>
                    </a:lnTo>
                    <a:lnTo>
                      <a:pt x="11162" y="7210"/>
                    </a:lnTo>
                    <a:lnTo>
                      <a:pt x="11231" y="7210"/>
                    </a:lnTo>
                    <a:lnTo>
                      <a:pt x="11231" y="7122"/>
                    </a:lnTo>
                    <a:lnTo>
                      <a:pt x="11472" y="7122"/>
                    </a:lnTo>
                    <a:lnTo>
                      <a:pt x="11472" y="7210"/>
                    </a:lnTo>
                    <a:lnTo>
                      <a:pt x="11575" y="7210"/>
                    </a:lnTo>
                    <a:lnTo>
                      <a:pt x="11575" y="7122"/>
                    </a:lnTo>
                    <a:lnTo>
                      <a:pt x="11885" y="7122"/>
                    </a:lnTo>
                    <a:lnTo>
                      <a:pt x="11885" y="7210"/>
                    </a:lnTo>
                    <a:lnTo>
                      <a:pt x="12057" y="7210"/>
                    </a:lnTo>
                    <a:lnTo>
                      <a:pt x="12057" y="7268"/>
                    </a:lnTo>
                    <a:lnTo>
                      <a:pt x="12230" y="7268"/>
                    </a:lnTo>
                    <a:lnTo>
                      <a:pt x="12230" y="7472"/>
                    </a:lnTo>
                    <a:lnTo>
                      <a:pt x="12367" y="7472"/>
                    </a:lnTo>
                    <a:lnTo>
                      <a:pt x="12367" y="7560"/>
                    </a:lnTo>
                    <a:lnTo>
                      <a:pt x="12471" y="7560"/>
                    </a:lnTo>
                    <a:lnTo>
                      <a:pt x="12471" y="7618"/>
                    </a:lnTo>
                    <a:lnTo>
                      <a:pt x="12540" y="7618"/>
                    </a:lnTo>
                    <a:lnTo>
                      <a:pt x="12540" y="7677"/>
                    </a:lnTo>
                    <a:lnTo>
                      <a:pt x="12781" y="7677"/>
                    </a:lnTo>
                    <a:lnTo>
                      <a:pt x="12781" y="7618"/>
                    </a:lnTo>
                    <a:lnTo>
                      <a:pt x="12953" y="7618"/>
                    </a:lnTo>
                    <a:lnTo>
                      <a:pt x="12953" y="7764"/>
                    </a:lnTo>
                    <a:lnTo>
                      <a:pt x="13022" y="7764"/>
                    </a:lnTo>
                    <a:lnTo>
                      <a:pt x="13022" y="7823"/>
                    </a:lnTo>
                    <a:lnTo>
                      <a:pt x="13125" y="7823"/>
                    </a:lnTo>
                    <a:lnTo>
                      <a:pt x="13125" y="7764"/>
                    </a:lnTo>
                    <a:lnTo>
                      <a:pt x="13367" y="7764"/>
                    </a:lnTo>
                    <a:lnTo>
                      <a:pt x="13367" y="7823"/>
                    </a:lnTo>
                    <a:lnTo>
                      <a:pt x="13367" y="7764"/>
                    </a:lnTo>
                    <a:lnTo>
                      <a:pt x="13435" y="7764"/>
                    </a:lnTo>
                    <a:lnTo>
                      <a:pt x="13435" y="7823"/>
                    </a:lnTo>
                    <a:lnTo>
                      <a:pt x="13608" y="7823"/>
                    </a:lnTo>
                    <a:lnTo>
                      <a:pt x="13608" y="7881"/>
                    </a:lnTo>
                    <a:lnTo>
                      <a:pt x="13677" y="7881"/>
                    </a:lnTo>
                    <a:lnTo>
                      <a:pt x="13677" y="7969"/>
                    </a:lnTo>
                    <a:lnTo>
                      <a:pt x="13780" y="7969"/>
                    </a:lnTo>
                    <a:lnTo>
                      <a:pt x="13780" y="7881"/>
                    </a:lnTo>
                    <a:lnTo>
                      <a:pt x="13918" y="7881"/>
                    </a:lnTo>
                    <a:lnTo>
                      <a:pt x="13918" y="7823"/>
                    </a:lnTo>
                    <a:lnTo>
                      <a:pt x="14021" y="7823"/>
                    </a:lnTo>
                    <a:lnTo>
                      <a:pt x="14021" y="7969"/>
                    </a:lnTo>
                    <a:lnTo>
                      <a:pt x="14262" y="7969"/>
                    </a:lnTo>
                    <a:lnTo>
                      <a:pt x="14262" y="7881"/>
                    </a:lnTo>
                    <a:lnTo>
                      <a:pt x="14262" y="7969"/>
                    </a:lnTo>
                    <a:lnTo>
                      <a:pt x="14503" y="7969"/>
                    </a:lnTo>
                    <a:lnTo>
                      <a:pt x="14503" y="7881"/>
                    </a:lnTo>
                    <a:lnTo>
                      <a:pt x="14572" y="7881"/>
                    </a:lnTo>
                    <a:lnTo>
                      <a:pt x="14572" y="7969"/>
                    </a:lnTo>
                    <a:lnTo>
                      <a:pt x="14744" y="7969"/>
                    </a:lnTo>
                    <a:lnTo>
                      <a:pt x="14744" y="7677"/>
                    </a:lnTo>
                    <a:lnTo>
                      <a:pt x="14813" y="7677"/>
                    </a:lnTo>
                    <a:lnTo>
                      <a:pt x="14744" y="7677"/>
                    </a:lnTo>
                    <a:lnTo>
                      <a:pt x="14744" y="7472"/>
                    </a:lnTo>
                    <a:lnTo>
                      <a:pt x="14676" y="7472"/>
                    </a:lnTo>
                    <a:lnTo>
                      <a:pt x="14676" y="7122"/>
                    </a:lnTo>
                    <a:lnTo>
                      <a:pt x="14744" y="7122"/>
                    </a:lnTo>
                    <a:lnTo>
                      <a:pt x="14744" y="7005"/>
                    </a:lnTo>
                    <a:lnTo>
                      <a:pt x="14676" y="7005"/>
                    </a:lnTo>
                    <a:lnTo>
                      <a:pt x="14676" y="6918"/>
                    </a:lnTo>
                    <a:lnTo>
                      <a:pt x="14744" y="6918"/>
                    </a:lnTo>
                    <a:lnTo>
                      <a:pt x="14744" y="6859"/>
                    </a:lnTo>
                    <a:lnTo>
                      <a:pt x="14572" y="6859"/>
                    </a:lnTo>
                    <a:lnTo>
                      <a:pt x="14572" y="6918"/>
                    </a:lnTo>
                    <a:lnTo>
                      <a:pt x="14572" y="6859"/>
                    </a:lnTo>
                    <a:lnTo>
                      <a:pt x="14503" y="6859"/>
                    </a:lnTo>
                    <a:lnTo>
                      <a:pt x="14503" y="6918"/>
                    </a:lnTo>
                    <a:lnTo>
                      <a:pt x="14434" y="6918"/>
                    </a:lnTo>
                    <a:lnTo>
                      <a:pt x="14434" y="7005"/>
                    </a:lnTo>
                    <a:lnTo>
                      <a:pt x="14434" y="6859"/>
                    </a:lnTo>
                    <a:lnTo>
                      <a:pt x="14331" y="6859"/>
                    </a:lnTo>
                    <a:lnTo>
                      <a:pt x="14503" y="6859"/>
                    </a:lnTo>
                    <a:lnTo>
                      <a:pt x="14503" y="6801"/>
                    </a:lnTo>
                    <a:lnTo>
                      <a:pt x="14986" y="6801"/>
                    </a:lnTo>
                    <a:lnTo>
                      <a:pt x="14986" y="6714"/>
                    </a:lnTo>
                    <a:lnTo>
                      <a:pt x="15158" y="6714"/>
                    </a:lnTo>
                    <a:lnTo>
                      <a:pt x="15158" y="6655"/>
                    </a:lnTo>
                    <a:lnTo>
                      <a:pt x="15158" y="6714"/>
                    </a:lnTo>
                    <a:lnTo>
                      <a:pt x="15330" y="6714"/>
                    </a:lnTo>
                    <a:lnTo>
                      <a:pt x="15330" y="6859"/>
                    </a:lnTo>
                    <a:lnTo>
                      <a:pt x="15399" y="6859"/>
                    </a:lnTo>
                    <a:lnTo>
                      <a:pt x="15330" y="6859"/>
                    </a:lnTo>
                    <a:lnTo>
                      <a:pt x="15330" y="7064"/>
                    </a:lnTo>
                    <a:lnTo>
                      <a:pt x="15227" y="7064"/>
                    </a:lnTo>
                    <a:lnTo>
                      <a:pt x="15227" y="7210"/>
                    </a:lnTo>
                    <a:lnTo>
                      <a:pt x="15330" y="7210"/>
                    </a:lnTo>
                    <a:lnTo>
                      <a:pt x="15330" y="7356"/>
                    </a:lnTo>
                    <a:lnTo>
                      <a:pt x="15227" y="7356"/>
                    </a:lnTo>
                    <a:lnTo>
                      <a:pt x="15227" y="7414"/>
                    </a:lnTo>
                    <a:lnTo>
                      <a:pt x="15330" y="7414"/>
                    </a:lnTo>
                    <a:lnTo>
                      <a:pt x="15330" y="7560"/>
                    </a:lnTo>
                    <a:lnTo>
                      <a:pt x="15399" y="7560"/>
                    </a:lnTo>
                    <a:lnTo>
                      <a:pt x="15399" y="7618"/>
                    </a:lnTo>
                    <a:lnTo>
                      <a:pt x="15468" y="7618"/>
                    </a:lnTo>
                    <a:lnTo>
                      <a:pt x="15468" y="7677"/>
                    </a:lnTo>
                    <a:lnTo>
                      <a:pt x="15571" y="7677"/>
                    </a:lnTo>
                    <a:lnTo>
                      <a:pt x="15571" y="7618"/>
                    </a:lnTo>
                    <a:lnTo>
                      <a:pt x="15744" y="7618"/>
                    </a:lnTo>
                    <a:lnTo>
                      <a:pt x="15744" y="7677"/>
                    </a:lnTo>
                    <a:lnTo>
                      <a:pt x="15812" y="7677"/>
                    </a:lnTo>
                    <a:lnTo>
                      <a:pt x="15812" y="7618"/>
                    </a:lnTo>
                    <a:lnTo>
                      <a:pt x="15812" y="7677"/>
                    </a:lnTo>
                    <a:lnTo>
                      <a:pt x="16295" y="7677"/>
                    </a:lnTo>
                    <a:lnTo>
                      <a:pt x="16295" y="7618"/>
                    </a:lnTo>
                    <a:lnTo>
                      <a:pt x="16364" y="7618"/>
                    </a:lnTo>
                    <a:lnTo>
                      <a:pt x="16364" y="7560"/>
                    </a:lnTo>
                    <a:lnTo>
                      <a:pt x="16467" y="7560"/>
                    </a:lnTo>
                    <a:lnTo>
                      <a:pt x="16467" y="7618"/>
                    </a:lnTo>
                    <a:lnTo>
                      <a:pt x="16536" y="7618"/>
                    </a:lnTo>
                    <a:lnTo>
                      <a:pt x="16536" y="7677"/>
                    </a:lnTo>
                    <a:lnTo>
                      <a:pt x="16949" y="7677"/>
                    </a:lnTo>
                    <a:lnTo>
                      <a:pt x="16949" y="7618"/>
                    </a:lnTo>
                    <a:lnTo>
                      <a:pt x="16949" y="7677"/>
                    </a:lnTo>
                    <a:lnTo>
                      <a:pt x="17018" y="7677"/>
                    </a:lnTo>
                    <a:lnTo>
                      <a:pt x="17018" y="7618"/>
                    </a:lnTo>
                    <a:lnTo>
                      <a:pt x="17122" y="7618"/>
                    </a:lnTo>
                    <a:lnTo>
                      <a:pt x="17122" y="7677"/>
                    </a:lnTo>
                    <a:lnTo>
                      <a:pt x="17190" y="7677"/>
                    </a:lnTo>
                    <a:lnTo>
                      <a:pt x="17190" y="7618"/>
                    </a:lnTo>
                    <a:lnTo>
                      <a:pt x="17294" y="7618"/>
                    </a:lnTo>
                    <a:lnTo>
                      <a:pt x="17294" y="7677"/>
                    </a:lnTo>
                    <a:lnTo>
                      <a:pt x="17432" y="7677"/>
                    </a:lnTo>
                    <a:lnTo>
                      <a:pt x="17432" y="7618"/>
                    </a:lnTo>
                    <a:lnTo>
                      <a:pt x="17673" y="7618"/>
                    </a:lnTo>
                    <a:lnTo>
                      <a:pt x="17673" y="7122"/>
                    </a:lnTo>
                    <a:lnTo>
                      <a:pt x="17535" y="7122"/>
                    </a:lnTo>
                    <a:lnTo>
                      <a:pt x="17535" y="7210"/>
                    </a:lnTo>
                    <a:lnTo>
                      <a:pt x="17432" y="7210"/>
                    </a:lnTo>
                    <a:lnTo>
                      <a:pt x="17432" y="7122"/>
                    </a:lnTo>
                    <a:lnTo>
                      <a:pt x="17363" y="7122"/>
                    </a:lnTo>
                    <a:lnTo>
                      <a:pt x="17363" y="6918"/>
                    </a:lnTo>
                    <a:lnTo>
                      <a:pt x="17535" y="6918"/>
                    </a:lnTo>
                    <a:lnTo>
                      <a:pt x="17535" y="7005"/>
                    </a:lnTo>
                    <a:lnTo>
                      <a:pt x="17604" y="7005"/>
                    </a:lnTo>
                    <a:lnTo>
                      <a:pt x="17604" y="6918"/>
                    </a:lnTo>
                    <a:lnTo>
                      <a:pt x="17604" y="7005"/>
                    </a:lnTo>
                    <a:lnTo>
                      <a:pt x="17604" y="6918"/>
                    </a:lnTo>
                    <a:lnTo>
                      <a:pt x="17673" y="6918"/>
                    </a:lnTo>
                    <a:lnTo>
                      <a:pt x="17673" y="6859"/>
                    </a:lnTo>
                    <a:lnTo>
                      <a:pt x="17845" y="6859"/>
                    </a:lnTo>
                    <a:lnTo>
                      <a:pt x="17845" y="6801"/>
                    </a:lnTo>
                    <a:lnTo>
                      <a:pt x="18189" y="6801"/>
                    </a:lnTo>
                    <a:lnTo>
                      <a:pt x="18189" y="6714"/>
                    </a:lnTo>
                    <a:lnTo>
                      <a:pt x="18086" y="6714"/>
                    </a:lnTo>
                    <a:lnTo>
                      <a:pt x="18086" y="6655"/>
                    </a:lnTo>
                    <a:lnTo>
                      <a:pt x="18258" y="6655"/>
                    </a:lnTo>
                    <a:lnTo>
                      <a:pt x="18258" y="6568"/>
                    </a:lnTo>
                    <a:lnTo>
                      <a:pt x="18431" y="6568"/>
                    </a:lnTo>
                    <a:lnTo>
                      <a:pt x="18431" y="6509"/>
                    </a:lnTo>
                    <a:lnTo>
                      <a:pt x="18568" y="6509"/>
                    </a:lnTo>
                    <a:lnTo>
                      <a:pt x="18568" y="6363"/>
                    </a:lnTo>
                    <a:lnTo>
                      <a:pt x="18500" y="6363"/>
                    </a:lnTo>
                    <a:lnTo>
                      <a:pt x="18568" y="6363"/>
                    </a:lnTo>
                    <a:lnTo>
                      <a:pt x="18568" y="6305"/>
                    </a:lnTo>
                    <a:lnTo>
                      <a:pt x="18810" y="6305"/>
                    </a:lnTo>
                    <a:lnTo>
                      <a:pt x="18810" y="6246"/>
                    </a:lnTo>
                    <a:lnTo>
                      <a:pt x="19085" y="6246"/>
                    </a:lnTo>
                    <a:lnTo>
                      <a:pt x="19085" y="6159"/>
                    </a:lnTo>
                    <a:lnTo>
                      <a:pt x="19154" y="6159"/>
                    </a:lnTo>
                    <a:lnTo>
                      <a:pt x="19154" y="6042"/>
                    </a:lnTo>
                    <a:lnTo>
                      <a:pt x="19223" y="6042"/>
                    </a:lnTo>
                    <a:lnTo>
                      <a:pt x="19223" y="5955"/>
                    </a:lnTo>
                    <a:lnTo>
                      <a:pt x="19326" y="5955"/>
                    </a:lnTo>
                    <a:lnTo>
                      <a:pt x="19326" y="5896"/>
                    </a:lnTo>
                    <a:lnTo>
                      <a:pt x="19464" y="5896"/>
                    </a:lnTo>
                    <a:lnTo>
                      <a:pt x="19464" y="5809"/>
                    </a:lnTo>
                    <a:lnTo>
                      <a:pt x="19636" y="5809"/>
                    </a:lnTo>
                    <a:lnTo>
                      <a:pt x="19636" y="5896"/>
                    </a:lnTo>
                    <a:lnTo>
                      <a:pt x="19878" y="5896"/>
                    </a:lnTo>
                    <a:lnTo>
                      <a:pt x="19878" y="5955"/>
                    </a:lnTo>
                    <a:lnTo>
                      <a:pt x="20119" y="5955"/>
                    </a:lnTo>
                    <a:lnTo>
                      <a:pt x="20119" y="5896"/>
                    </a:lnTo>
                    <a:lnTo>
                      <a:pt x="20222" y="5896"/>
                    </a:lnTo>
                    <a:lnTo>
                      <a:pt x="20222" y="5955"/>
                    </a:lnTo>
                    <a:lnTo>
                      <a:pt x="20222" y="5896"/>
                    </a:lnTo>
                    <a:lnTo>
                      <a:pt x="20360" y="5896"/>
                    </a:lnTo>
                    <a:lnTo>
                      <a:pt x="20360" y="5750"/>
                    </a:lnTo>
                    <a:lnTo>
                      <a:pt x="20635" y="5750"/>
                    </a:lnTo>
                    <a:lnTo>
                      <a:pt x="20635" y="5692"/>
                    </a:lnTo>
                    <a:lnTo>
                      <a:pt x="20704" y="5692"/>
                    </a:lnTo>
                    <a:lnTo>
                      <a:pt x="20704" y="5809"/>
                    </a:lnTo>
                    <a:lnTo>
                      <a:pt x="20877" y="5809"/>
                    </a:lnTo>
                    <a:lnTo>
                      <a:pt x="20877" y="5896"/>
                    </a:lnTo>
                    <a:lnTo>
                      <a:pt x="20773" y="5896"/>
                    </a:lnTo>
                    <a:lnTo>
                      <a:pt x="20773" y="5955"/>
                    </a:lnTo>
                    <a:lnTo>
                      <a:pt x="20704" y="5955"/>
                    </a:lnTo>
                    <a:lnTo>
                      <a:pt x="20704" y="6101"/>
                    </a:lnTo>
                    <a:lnTo>
                      <a:pt x="20773" y="6101"/>
                    </a:lnTo>
                    <a:lnTo>
                      <a:pt x="20773" y="6042"/>
                    </a:lnTo>
                    <a:lnTo>
                      <a:pt x="20877" y="6042"/>
                    </a:lnTo>
                    <a:lnTo>
                      <a:pt x="20877" y="5955"/>
                    </a:lnTo>
                    <a:lnTo>
                      <a:pt x="20945" y="5955"/>
                    </a:lnTo>
                    <a:lnTo>
                      <a:pt x="20945" y="6159"/>
                    </a:lnTo>
                    <a:lnTo>
                      <a:pt x="21014" y="6159"/>
                    </a:lnTo>
                    <a:lnTo>
                      <a:pt x="21014" y="6246"/>
                    </a:lnTo>
                    <a:lnTo>
                      <a:pt x="20945" y="6246"/>
                    </a:lnTo>
                    <a:lnTo>
                      <a:pt x="20945" y="6305"/>
                    </a:lnTo>
                    <a:lnTo>
                      <a:pt x="20877" y="6305"/>
                    </a:lnTo>
                    <a:lnTo>
                      <a:pt x="20877" y="6451"/>
                    </a:lnTo>
                    <a:lnTo>
                      <a:pt x="20773" y="6451"/>
                    </a:lnTo>
                    <a:lnTo>
                      <a:pt x="20773" y="6509"/>
                    </a:lnTo>
                    <a:lnTo>
                      <a:pt x="20945" y="6509"/>
                    </a:lnTo>
                    <a:lnTo>
                      <a:pt x="20945" y="6451"/>
                    </a:lnTo>
                    <a:lnTo>
                      <a:pt x="21118" y="6451"/>
                    </a:lnTo>
                    <a:lnTo>
                      <a:pt x="21118" y="6509"/>
                    </a:lnTo>
                    <a:lnTo>
                      <a:pt x="21531" y="6509"/>
                    </a:lnTo>
                    <a:lnTo>
                      <a:pt x="21531" y="6568"/>
                    </a:lnTo>
                    <a:lnTo>
                      <a:pt x="21600" y="6568"/>
                    </a:lnTo>
                    <a:lnTo>
                      <a:pt x="21600" y="6859"/>
                    </a:lnTo>
                    <a:lnTo>
                      <a:pt x="21428" y="6859"/>
                    </a:lnTo>
                    <a:lnTo>
                      <a:pt x="21428" y="6918"/>
                    </a:lnTo>
                    <a:lnTo>
                      <a:pt x="21359" y="6918"/>
                    </a:lnTo>
                    <a:lnTo>
                      <a:pt x="21359" y="7005"/>
                    </a:lnTo>
                    <a:lnTo>
                      <a:pt x="21256" y="7005"/>
                    </a:lnTo>
                    <a:lnTo>
                      <a:pt x="21256" y="7268"/>
                    </a:lnTo>
                    <a:lnTo>
                      <a:pt x="21359" y="7268"/>
                    </a:lnTo>
                    <a:lnTo>
                      <a:pt x="21359" y="7356"/>
                    </a:lnTo>
                    <a:lnTo>
                      <a:pt x="21428" y="7356"/>
                    </a:lnTo>
                    <a:lnTo>
                      <a:pt x="21428" y="7414"/>
                    </a:lnTo>
                    <a:lnTo>
                      <a:pt x="21256" y="7414"/>
                    </a:lnTo>
                    <a:lnTo>
                      <a:pt x="21256" y="7356"/>
                    </a:lnTo>
                    <a:lnTo>
                      <a:pt x="21187" y="7356"/>
                    </a:lnTo>
                    <a:lnTo>
                      <a:pt x="21187" y="7268"/>
                    </a:lnTo>
                    <a:lnTo>
                      <a:pt x="21118" y="7268"/>
                    </a:lnTo>
                    <a:lnTo>
                      <a:pt x="21118" y="7210"/>
                    </a:lnTo>
                    <a:lnTo>
                      <a:pt x="21118" y="7268"/>
                    </a:lnTo>
                    <a:lnTo>
                      <a:pt x="20704" y="7268"/>
                    </a:lnTo>
                    <a:lnTo>
                      <a:pt x="20704" y="7356"/>
                    </a:lnTo>
                    <a:lnTo>
                      <a:pt x="20635" y="7356"/>
                    </a:lnTo>
                    <a:lnTo>
                      <a:pt x="20635" y="7414"/>
                    </a:lnTo>
                    <a:lnTo>
                      <a:pt x="20532" y="7414"/>
                    </a:lnTo>
                    <a:lnTo>
                      <a:pt x="20532" y="7472"/>
                    </a:lnTo>
                    <a:lnTo>
                      <a:pt x="20463" y="7472"/>
                    </a:lnTo>
                    <a:lnTo>
                      <a:pt x="20463" y="7560"/>
                    </a:lnTo>
                    <a:lnTo>
                      <a:pt x="20360" y="7560"/>
                    </a:lnTo>
                    <a:lnTo>
                      <a:pt x="20360" y="7618"/>
                    </a:lnTo>
                    <a:lnTo>
                      <a:pt x="20222" y="7618"/>
                    </a:lnTo>
                    <a:lnTo>
                      <a:pt x="20222" y="7677"/>
                    </a:lnTo>
                    <a:lnTo>
                      <a:pt x="20119" y="7677"/>
                    </a:lnTo>
                    <a:lnTo>
                      <a:pt x="20119" y="7764"/>
                    </a:lnTo>
                    <a:lnTo>
                      <a:pt x="19981" y="7764"/>
                    </a:lnTo>
                    <a:lnTo>
                      <a:pt x="19981" y="7823"/>
                    </a:lnTo>
                    <a:lnTo>
                      <a:pt x="19878" y="7823"/>
                    </a:lnTo>
                    <a:lnTo>
                      <a:pt x="19878" y="8027"/>
                    </a:lnTo>
                    <a:lnTo>
                      <a:pt x="19981" y="8027"/>
                    </a:lnTo>
                    <a:lnTo>
                      <a:pt x="19981" y="8115"/>
                    </a:lnTo>
                    <a:lnTo>
                      <a:pt x="19878" y="8115"/>
                    </a:lnTo>
                    <a:lnTo>
                      <a:pt x="19878" y="8173"/>
                    </a:lnTo>
                    <a:lnTo>
                      <a:pt x="19981" y="8173"/>
                    </a:lnTo>
                    <a:lnTo>
                      <a:pt x="19981" y="8231"/>
                    </a:lnTo>
                    <a:lnTo>
                      <a:pt x="19878" y="8231"/>
                    </a:lnTo>
                    <a:lnTo>
                      <a:pt x="19878" y="8319"/>
                    </a:lnTo>
                    <a:lnTo>
                      <a:pt x="19809" y="8319"/>
                    </a:lnTo>
                    <a:lnTo>
                      <a:pt x="19809" y="8377"/>
                    </a:lnTo>
                    <a:lnTo>
                      <a:pt x="19878" y="8377"/>
                    </a:lnTo>
                    <a:lnTo>
                      <a:pt x="19878" y="8436"/>
                    </a:lnTo>
                    <a:lnTo>
                      <a:pt x="19809" y="8436"/>
                    </a:lnTo>
                    <a:lnTo>
                      <a:pt x="19809" y="8523"/>
                    </a:lnTo>
                    <a:lnTo>
                      <a:pt x="19740" y="8523"/>
                    </a:lnTo>
                    <a:lnTo>
                      <a:pt x="19740" y="8582"/>
                    </a:lnTo>
                    <a:lnTo>
                      <a:pt x="19636" y="8582"/>
                    </a:lnTo>
                    <a:lnTo>
                      <a:pt x="19636" y="8669"/>
                    </a:lnTo>
                    <a:lnTo>
                      <a:pt x="19567" y="8669"/>
                    </a:lnTo>
                    <a:lnTo>
                      <a:pt x="19567" y="8874"/>
                    </a:lnTo>
                    <a:lnTo>
                      <a:pt x="19636" y="8874"/>
                    </a:lnTo>
                    <a:lnTo>
                      <a:pt x="19636" y="9078"/>
                    </a:lnTo>
                    <a:lnTo>
                      <a:pt x="19567" y="9078"/>
                    </a:lnTo>
                    <a:lnTo>
                      <a:pt x="19567" y="9224"/>
                    </a:lnTo>
                    <a:lnTo>
                      <a:pt x="19464" y="9224"/>
                    </a:lnTo>
                    <a:lnTo>
                      <a:pt x="19464" y="9341"/>
                    </a:lnTo>
                    <a:lnTo>
                      <a:pt x="19395" y="9341"/>
                    </a:lnTo>
                    <a:lnTo>
                      <a:pt x="19395" y="9486"/>
                    </a:lnTo>
                    <a:lnTo>
                      <a:pt x="19326" y="9486"/>
                    </a:lnTo>
                    <a:lnTo>
                      <a:pt x="19326" y="9691"/>
                    </a:lnTo>
                    <a:lnTo>
                      <a:pt x="19223" y="9691"/>
                    </a:lnTo>
                    <a:lnTo>
                      <a:pt x="19223" y="9837"/>
                    </a:lnTo>
                    <a:lnTo>
                      <a:pt x="19154" y="9837"/>
                    </a:lnTo>
                    <a:lnTo>
                      <a:pt x="19154" y="9749"/>
                    </a:lnTo>
                    <a:lnTo>
                      <a:pt x="18741" y="9749"/>
                    </a:lnTo>
                    <a:lnTo>
                      <a:pt x="18741" y="9691"/>
                    </a:lnTo>
                    <a:lnTo>
                      <a:pt x="18568" y="9691"/>
                    </a:lnTo>
                    <a:lnTo>
                      <a:pt x="18568" y="9749"/>
                    </a:lnTo>
                    <a:lnTo>
                      <a:pt x="18672" y="9749"/>
                    </a:lnTo>
                    <a:lnTo>
                      <a:pt x="18672" y="10391"/>
                    </a:lnTo>
                    <a:lnTo>
                      <a:pt x="18568" y="10391"/>
                    </a:lnTo>
                    <a:lnTo>
                      <a:pt x="18568" y="10450"/>
                    </a:lnTo>
                    <a:lnTo>
                      <a:pt x="18431" y="10450"/>
                    </a:lnTo>
                    <a:lnTo>
                      <a:pt x="18431" y="10858"/>
                    </a:lnTo>
                    <a:lnTo>
                      <a:pt x="18500" y="10858"/>
                    </a:lnTo>
                    <a:lnTo>
                      <a:pt x="18500" y="11092"/>
                    </a:lnTo>
                    <a:lnTo>
                      <a:pt x="18431" y="11092"/>
                    </a:lnTo>
                    <a:lnTo>
                      <a:pt x="18431" y="11150"/>
                    </a:lnTo>
                    <a:lnTo>
                      <a:pt x="18327" y="11150"/>
                    </a:lnTo>
                    <a:lnTo>
                      <a:pt x="18327" y="11209"/>
                    </a:lnTo>
                    <a:lnTo>
                      <a:pt x="18258" y="11209"/>
                    </a:lnTo>
                    <a:lnTo>
                      <a:pt x="18258" y="11150"/>
                    </a:lnTo>
                    <a:lnTo>
                      <a:pt x="18086" y="11150"/>
                    </a:lnTo>
                    <a:lnTo>
                      <a:pt x="18086" y="11209"/>
                    </a:lnTo>
                    <a:lnTo>
                      <a:pt x="18086" y="10946"/>
                    </a:lnTo>
                    <a:lnTo>
                      <a:pt x="18017" y="10946"/>
                    </a:lnTo>
                    <a:lnTo>
                      <a:pt x="18017" y="10654"/>
                    </a:lnTo>
                    <a:lnTo>
                      <a:pt x="17914" y="10654"/>
                    </a:lnTo>
                    <a:lnTo>
                      <a:pt x="17914" y="10391"/>
                    </a:lnTo>
                    <a:lnTo>
                      <a:pt x="17845" y="10391"/>
                    </a:lnTo>
                    <a:lnTo>
                      <a:pt x="17845" y="10304"/>
                    </a:lnTo>
                    <a:lnTo>
                      <a:pt x="17914" y="10304"/>
                    </a:lnTo>
                    <a:lnTo>
                      <a:pt x="17914" y="10187"/>
                    </a:lnTo>
                    <a:lnTo>
                      <a:pt x="17845" y="10187"/>
                    </a:lnTo>
                    <a:lnTo>
                      <a:pt x="17845" y="998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7" name="Shape 294">
                <a:extLst>
                  <a:ext uri="{FF2B5EF4-FFF2-40B4-BE49-F238E27FC236}">
                    <a16:creationId xmlns:a16="http://schemas.microsoft.com/office/drawing/2014/main" id="{4561AACA-79C7-4335-A51F-C52301F861DD}"/>
                  </a:ext>
                </a:extLst>
              </p:cNvPr>
              <p:cNvSpPr/>
              <p:nvPr/>
            </p:nvSpPr>
            <p:spPr>
              <a:xfrm>
                <a:off x="1297875" y="2252162"/>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28" name="Shape 295">
                <a:extLst>
                  <a:ext uri="{FF2B5EF4-FFF2-40B4-BE49-F238E27FC236}">
                    <a16:creationId xmlns:a16="http://schemas.microsoft.com/office/drawing/2014/main" id="{9F1ADCF6-6897-4BB2-BB63-3893B955122E}"/>
                  </a:ext>
                </a:extLst>
              </p:cNvPr>
              <p:cNvSpPr/>
              <p:nvPr/>
            </p:nvSpPr>
            <p:spPr>
              <a:xfrm>
                <a:off x="1297875" y="2252162"/>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29" name="Shape 296">
                <a:extLst>
                  <a:ext uri="{FF2B5EF4-FFF2-40B4-BE49-F238E27FC236}">
                    <a16:creationId xmlns:a16="http://schemas.microsoft.com/office/drawing/2014/main" id="{EF01533E-98C7-4EE2-9600-764BAA84C2D2}"/>
                  </a:ext>
                </a:extLst>
              </p:cNvPr>
              <p:cNvSpPr/>
              <p:nvPr/>
            </p:nvSpPr>
            <p:spPr>
              <a:xfrm>
                <a:off x="1266636" y="2170387"/>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30" name="Shape 297">
                <a:extLst>
                  <a:ext uri="{FF2B5EF4-FFF2-40B4-BE49-F238E27FC236}">
                    <a16:creationId xmlns:a16="http://schemas.microsoft.com/office/drawing/2014/main" id="{8EBC0318-179D-48EC-97B9-E23FDDC39F62}"/>
                  </a:ext>
                </a:extLst>
              </p:cNvPr>
              <p:cNvSpPr/>
              <p:nvPr/>
            </p:nvSpPr>
            <p:spPr>
              <a:xfrm>
                <a:off x="1266636" y="2170387"/>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31" name="Shape 298">
                <a:extLst>
                  <a:ext uri="{FF2B5EF4-FFF2-40B4-BE49-F238E27FC236}">
                    <a16:creationId xmlns:a16="http://schemas.microsoft.com/office/drawing/2014/main" id="{874AAD61-57B0-4748-BEF3-EF66178202C2}"/>
                  </a:ext>
                </a:extLst>
              </p:cNvPr>
              <p:cNvSpPr/>
              <p:nvPr/>
            </p:nvSpPr>
            <p:spPr>
              <a:xfrm>
                <a:off x="1300341" y="230273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32" name="Shape 299">
                <a:extLst>
                  <a:ext uri="{FF2B5EF4-FFF2-40B4-BE49-F238E27FC236}">
                    <a16:creationId xmlns:a16="http://schemas.microsoft.com/office/drawing/2014/main" id="{EFBFC671-F2A3-4246-A13D-80EC18C1A3A1}"/>
                  </a:ext>
                </a:extLst>
              </p:cNvPr>
              <p:cNvSpPr/>
              <p:nvPr/>
            </p:nvSpPr>
            <p:spPr>
              <a:xfrm>
                <a:off x="1300341" y="230273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33" name="Shape 300">
                <a:extLst>
                  <a:ext uri="{FF2B5EF4-FFF2-40B4-BE49-F238E27FC236}">
                    <a16:creationId xmlns:a16="http://schemas.microsoft.com/office/drawing/2014/main" id="{ADF86932-A2D2-4E57-AB14-F175DE3A292A}"/>
                  </a:ext>
                </a:extLst>
              </p:cNvPr>
              <p:cNvSpPr/>
              <p:nvPr/>
            </p:nvSpPr>
            <p:spPr>
              <a:xfrm>
                <a:off x="1232293" y="2142411"/>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34" name="Shape 301">
                <a:extLst>
                  <a:ext uri="{FF2B5EF4-FFF2-40B4-BE49-F238E27FC236}">
                    <a16:creationId xmlns:a16="http://schemas.microsoft.com/office/drawing/2014/main" id="{6F5CECFC-31E2-45BE-9867-53F0DFC21D28}"/>
                  </a:ext>
                </a:extLst>
              </p:cNvPr>
              <p:cNvSpPr/>
              <p:nvPr/>
            </p:nvSpPr>
            <p:spPr>
              <a:xfrm>
                <a:off x="1232293" y="2142411"/>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35" name="Shape 302">
                <a:extLst>
                  <a:ext uri="{FF2B5EF4-FFF2-40B4-BE49-F238E27FC236}">
                    <a16:creationId xmlns:a16="http://schemas.microsoft.com/office/drawing/2014/main" id="{13BA1576-2807-449F-9E04-3F79F16F5DD1}"/>
                  </a:ext>
                </a:extLst>
              </p:cNvPr>
              <p:cNvSpPr/>
              <p:nvPr/>
            </p:nvSpPr>
            <p:spPr>
              <a:xfrm>
                <a:off x="1238275" y="218060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36" name="Shape 303">
                <a:extLst>
                  <a:ext uri="{FF2B5EF4-FFF2-40B4-BE49-F238E27FC236}">
                    <a16:creationId xmlns:a16="http://schemas.microsoft.com/office/drawing/2014/main" id="{35664B27-5298-4D79-84F7-481028C35438}"/>
                  </a:ext>
                </a:extLst>
              </p:cNvPr>
              <p:cNvSpPr/>
              <p:nvPr/>
            </p:nvSpPr>
            <p:spPr>
              <a:xfrm>
                <a:off x="1238275" y="218060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37" name="Shape 304">
                <a:extLst>
                  <a:ext uri="{FF2B5EF4-FFF2-40B4-BE49-F238E27FC236}">
                    <a16:creationId xmlns:a16="http://schemas.microsoft.com/office/drawing/2014/main" id="{A859EADB-2C8E-418C-B2FF-F470E2194712}"/>
                  </a:ext>
                </a:extLst>
              </p:cNvPr>
              <p:cNvSpPr/>
              <p:nvPr/>
            </p:nvSpPr>
            <p:spPr>
              <a:xfrm>
                <a:off x="1251839" y="221665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38" name="Shape 305">
                <a:extLst>
                  <a:ext uri="{FF2B5EF4-FFF2-40B4-BE49-F238E27FC236}">
                    <a16:creationId xmlns:a16="http://schemas.microsoft.com/office/drawing/2014/main" id="{E76235BB-A048-4AF3-ADCB-F92DE339267E}"/>
                  </a:ext>
                </a:extLst>
              </p:cNvPr>
              <p:cNvSpPr/>
              <p:nvPr/>
            </p:nvSpPr>
            <p:spPr>
              <a:xfrm>
                <a:off x="1251839" y="221665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39" name="Shape 306">
                <a:extLst>
                  <a:ext uri="{FF2B5EF4-FFF2-40B4-BE49-F238E27FC236}">
                    <a16:creationId xmlns:a16="http://schemas.microsoft.com/office/drawing/2014/main" id="{5C5BA34D-1D9A-487C-A16A-EAF1C3259087}"/>
                  </a:ext>
                </a:extLst>
              </p:cNvPr>
              <p:cNvSpPr/>
              <p:nvPr/>
            </p:nvSpPr>
            <p:spPr>
              <a:xfrm>
                <a:off x="1230465" y="215639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0" name="Shape 307">
                <a:extLst>
                  <a:ext uri="{FF2B5EF4-FFF2-40B4-BE49-F238E27FC236}">
                    <a16:creationId xmlns:a16="http://schemas.microsoft.com/office/drawing/2014/main" id="{5C8B9E2B-FA55-4005-8856-14239DEFC5CB}"/>
                  </a:ext>
                </a:extLst>
              </p:cNvPr>
              <p:cNvSpPr/>
              <p:nvPr/>
            </p:nvSpPr>
            <p:spPr>
              <a:xfrm>
                <a:off x="1230465" y="215639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1" name="Shape 308">
                <a:extLst>
                  <a:ext uri="{FF2B5EF4-FFF2-40B4-BE49-F238E27FC236}">
                    <a16:creationId xmlns:a16="http://schemas.microsoft.com/office/drawing/2014/main" id="{3EC42D46-1833-46B5-B944-0A3FDF2E2447}"/>
                  </a:ext>
                </a:extLst>
              </p:cNvPr>
              <p:cNvSpPr/>
              <p:nvPr/>
            </p:nvSpPr>
            <p:spPr>
              <a:xfrm>
                <a:off x="1262526" y="2169311"/>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2960" y="21600"/>
                    </a:lnTo>
                    <a:lnTo>
                      <a:pt x="21600" y="21600"/>
                    </a:lnTo>
                    <a:lnTo>
                      <a:pt x="21600" y="10800"/>
                    </a:lnTo>
                    <a:lnTo>
                      <a:pt x="0" y="10800"/>
                    </a:lnTo>
                    <a:lnTo>
                      <a:pt x="0" y="0"/>
                    </a:lnTo>
                    <a:lnTo>
                      <a:pt x="21600" y="0"/>
                    </a:lnTo>
                    <a:lnTo>
                      <a:pt x="21600" y="108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2" name="Shape 309">
                <a:extLst>
                  <a:ext uri="{FF2B5EF4-FFF2-40B4-BE49-F238E27FC236}">
                    <a16:creationId xmlns:a16="http://schemas.microsoft.com/office/drawing/2014/main" id="{572345A1-0D68-47D7-8569-03874AC6C2B9}"/>
                  </a:ext>
                </a:extLst>
              </p:cNvPr>
              <p:cNvSpPr/>
              <p:nvPr/>
            </p:nvSpPr>
            <p:spPr>
              <a:xfrm>
                <a:off x="1262526" y="2169311"/>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2960" y="21600"/>
                    </a:lnTo>
                    <a:lnTo>
                      <a:pt x="21600" y="21600"/>
                    </a:lnTo>
                    <a:lnTo>
                      <a:pt x="21600" y="10800"/>
                    </a:lnTo>
                    <a:lnTo>
                      <a:pt x="0" y="10800"/>
                    </a:lnTo>
                    <a:lnTo>
                      <a:pt x="0" y="0"/>
                    </a:lnTo>
                    <a:lnTo>
                      <a:pt x="21600" y="0"/>
                    </a:lnTo>
                    <a:lnTo>
                      <a:pt x="21600" y="108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3" name="Shape 310">
                <a:extLst>
                  <a:ext uri="{FF2B5EF4-FFF2-40B4-BE49-F238E27FC236}">
                    <a16:creationId xmlns:a16="http://schemas.microsoft.com/office/drawing/2014/main" id="{5C64BDFA-9744-4FCF-B19A-A1A17F71E470}"/>
                  </a:ext>
                </a:extLst>
              </p:cNvPr>
              <p:cNvSpPr/>
              <p:nvPr/>
            </p:nvSpPr>
            <p:spPr>
              <a:xfrm>
                <a:off x="1266636" y="2209661"/>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16800" y="0"/>
                    </a:moveTo>
                    <a:lnTo>
                      <a:pt x="16800" y="12960"/>
                    </a:lnTo>
                    <a:lnTo>
                      <a:pt x="21600" y="12960"/>
                    </a:lnTo>
                    <a:lnTo>
                      <a:pt x="21600" y="21600"/>
                    </a:lnTo>
                    <a:lnTo>
                      <a:pt x="0" y="21600"/>
                    </a:lnTo>
                    <a:lnTo>
                      <a:pt x="0" y="12960"/>
                    </a:lnTo>
                    <a:lnTo>
                      <a:pt x="4800" y="12960"/>
                    </a:lnTo>
                    <a:lnTo>
                      <a:pt x="4800" y="0"/>
                    </a:lnTo>
                    <a:lnTo>
                      <a:pt x="168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4" name="Shape 311">
                <a:extLst>
                  <a:ext uri="{FF2B5EF4-FFF2-40B4-BE49-F238E27FC236}">
                    <a16:creationId xmlns:a16="http://schemas.microsoft.com/office/drawing/2014/main" id="{03B003D1-0FFA-42A5-B2C1-DB10C6AC53F8}"/>
                  </a:ext>
                </a:extLst>
              </p:cNvPr>
              <p:cNvSpPr/>
              <p:nvPr/>
            </p:nvSpPr>
            <p:spPr>
              <a:xfrm>
                <a:off x="1266636" y="2209661"/>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16800" y="0"/>
                    </a:moveTo>
                    <a:lnTo>
                      <a:pt x="16800" y="12960"/>
                    </a:lnTo>
                    <a:lnTo>
                      <a:pt x="21600" y="12960"/>
                    </a:lnTo>
                    <a:lnTo>
                      <a:pt x="21600" y="21600"/>
                    </a:lnTo>
                    <a:lnTo>
                      <a:pt x="0" y="21600"/>
                    </a:lnTo>
                    <a:lnTo>
                      <a:pt x="0" y="12960"/>
                    </a:lnTo>
                    <a:lnTo>
                      <a:pt x="4800" y="12960"/>
                    </a:lnTo>
                    <a:lnTo>
                      <a:pt x="4800" y="0"/>
                    </a:lnTo>
                    <a:lnTo>
                      <a:pt x="168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5" name="Shape 312">
                <a:extLst>
                  <a:ext uri="{FF2B5EF4-FFF2-40B4-BE49-F238E27FC236}">
                    <a16:creationId xmlns:a16="http://schemas.microsoft.com/office/drawing/2014/main" id="{98AF5B8E-EDFF-4537-A32A-94E94D2AC84D}"/>
                  </a:ext>
                </a:extLst>
              </p:cNvPr>
              <p:cNvSpPr/>
              <p:nvPr/>
            </p:nvSpPr>
            <p:spPr>
              <a:xfrm>
                <a:off x="1283900" y="2274653"/>
                <a:ext cx="12702" cy="12914"/>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12000" y="5400"/>
                    </a:lnTo>
                    <a:lnTo>
                      <a:pt x="16800" y="5400"/>
                    </a:lnTo>
                    <a:lnTo>
                      <a:pt x="16800" y="12600"/>
                    </a:lnTo>
                    <a:lnTo>
                      <a:pt x="21600" y="12600"/>
                    </a:lnTo>
                    <a:lnTo>
                      <a:pt x="21600" y="21600"/>
                    </a:lnTo>
                    <a:lnTo>
                      <a:pt x="16800" y="21600"/>
                    </a:lnTo>
                    <a:lnTo>
                      <a:pt x="16800" y="18000"/>
                    </a:lnTo>
                    <a:lnTo>
                      <a:pt x="16800" y="21600"/>
                    </a:lnTo>
                    <a:lnTo>
                      <a:pt x="12000" y="21600"/>
                    </a:lnTo>
                    <a:lnTo>
                      <a:pt x="12000" y="12600"/>
                    </a:lnTo>
                    <a:lnTo>
                      <a:pt x="0" y="12600"/>
                    </a:lnTo>
                    <a:lnTo>
                      <a:pt x="0" y="5400"/>
                    </a:lnTo>
                    <a:lnTo>
                      <a:pt x="4800" y="5400"/>
                    </a:lnTo>
                    <a:lnTo>
                      <a:pt x="4800" y="0"/>
                    </a:lnTo>
                    <a:lnTo>
                      <a:pt x="120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6" name="Shape 313">
                <a:extLst>
                  <a:ext uri="{FF2B5EF4-FFF2-40B4-BE49-F238E27FC236}">
                    <a16:creationId xmlns:a16="http://schemas.microsoft.com/office/drawing/2014/main" id="{74C92D8E-1EE5-4986-8CE5-623CAC732567}"/>
                  </a:ext>
                </a:extLst>
              </p:cNvPr>
              <p:cNvSpPr/>
              <p:nvPr/>
            </p:nvSpPr>
            <p:spPr>
              <a:xfrm>
                <a:off x="1283900" y="2274653"/>
                <a:ext cx="12702" cy="12914"/>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12000" y="5400"/>
                    </a:lnTo>
                    <a:lnTo>
                      <a:pt x="16800" y="5400"/>
                    </a:lnTo>
                    <a:lnTo>
                      <a:pt x="16800" y="12600"/>
                    </a:lnTo>
                    <a:lnTo>
                      <a:pt x="21600" y="12600"/>
                    </a:lnTo>
                    <a:lnTo>
                      <a:pt x="21600" y="21600"/>
                    </a:lnTo>
                    <a:lnTo>
                      <a:pt x="16800" y="21600"/>
                    </a:lnTo>
                    <a:lnTo>
                      <a:pt x="16800" y="18000"/>
                    </a:lnTo>
                    <a:lnTo>
                      <a:pt x="16800" y="21600"/>
                    </a:lnTo>
                    <a:lnTo>
                      <a:pt x="12000" y="21600"/>
                    </a:lnTo>
                    <a:lnTo>
                      <a:pt x="12000" y="12600"/>
                    </a:lnTo>
                    <a:lnTo>
                      <a:pt x="0" y="12600"/>
                    </a:lnTo>
                    <a:lnTo>
                      <a:pt x="0" y="5400"/>
                    </a:lnTo>
                    <a:lnTo>
                      <a:pt x="4800" y="5400"/>
                    </a:lnTo>
                    <a:lnTo>
                      <a:pt x="4800" y="0"/>
                    </a:lnTo>
                    <a:lnTo>
                      <a:pt x="120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7" name="Shape 314">
                <a:extLst>
                  <a:ext uri="{FF2B5EF4-FFF2-40B4-BE49-F238E27FC236}">
                    <a16:creationId xmlns:a16="http://schemas.microsoft.com/office/drawing/2014/main" id="{768EB288-9A7C-4A77-BB21-7983E81CD973}"/>
                  </a:ext>
                </a:extLst>
              </p:cNvPr>
              <p:cNvSpPr/>
              <p:nvPr/>
            </p:nvSpPr>
            <p:spPr>
              <a:xfrm>
                <a:off x="1260882" y="2218701"/>
                <a:ext cx="12702" cy="20446"/>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16800" y="0"/>
                    </a:lnTo>
                    <a:lnTo>
                      <a:pt x="16800" y="3411"/>
                    </a:lnTo>
                    <a:lnTo>
                      <a:pt x="21600" y="3411"/>
                    </a:lnTo>
                    <a:lnTo>
                      <a:pt x="21600" y="5684"/>
                    </a:lnTo>
                    <a:lnTo>
                      <a:pt x="16800" y="5684"/>
                    </a:lnTo>
                    <a:lnTo>
                      <a:pt x="16800" y="7958"/>
                    </a:lnTo>
                    <a:lnTo>
                      <a:pt x="21600" y="7958"/>
                    </a:lnTo>
                    <a:lnTo>
                      <a:pt x="21600" y="15916"/>
                    </a:lnTo>
                    <a:lnTo>
                      <a:pt x="16800" y="15916"/>
                    </a:lnTo>
                    <a:lnTo>
                      <a:pt x="21600" y="15916"/>
                    </a:lnTo>
                    <a:lnTo>
                      <a:pt x="21600" y="21600"/>
                    </a:lnTo>
                    <a:lnTo>
                      <a:pt x="16800" y="21600"/>
                    </a:lnTo>
                    <a:lnTo>
                      <a:pt x="16800" y="19326"/>
                    </a:lnTo>
                    <a:lnTo>
                      <a:pt x="9600" y="19326"/>
                    </a:lnTo>
                    <a:lnTo>
                      <a:pt x="9600" y="15916"/>
                    </a:lnTo>
                    <a:lnTo>
                      <a:pt x="4800" y="15916"/>
                    </a:lnTo>
                    <a:lnTo>
                      <a:pt x="9600" y="15916"/>
                    </a:lnTo>
                    <a:lnTo>
                      <a:pt x="9600" y="5684"/>
                    </a:lnTo>
                    <a:lnTo>
                      <a:pt x="4800" y="5684"/>
                    </a:lnTo>
                    <a:lnTo>
                      <a:pt x="4800" y="3411"/>
                    </a:lnTo>
                    <a:lnTo>
                      <a:pt x="0" y="3411"/>
                    </a:lnTo>
                    <a:lnTo>
                      <a:pt x="0" y="0"/>
                    </a:lnTo>
                    <a:lnTo>
                      <a:pt x="96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8" name="Shape 315">
                <a:extLst>
                  <a:ext uri="{FF2B5EF4-FFF2-40B4-BE49-F238E27FC236}">
                    <a16:creationId xmlns:a16="http://schemas.microsoft.com/office/drawing/2014/main" id="{B8691E1A-C122-4496-9755-934FAE663DA6}"/>
                  </a:ext>
                </a:extLst>
              </p:cNvPr>
              <p:cNvSpPr/>
              <p:nvPr/>
            </p:nvSpPr>
            <p:spPr>
              <a:xfrm>
                <a:off x="1260882" y="2218701"/>
                <a:ext cx="12702" cy="20446"/>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16800" y="0"/>
                    </a:lnTo>
                    <a:lnTo>
                      <a:pt x="16800" y="3411"/>
                    </a:lnTo>
                    <a:lnTo>
                      <a:pt x="21600" y="3411"/>
                    </a:lnTo>
                    <a:lnTo>
                      <a:pt x="21600" y="5684"/>
                    </a:lnTo>
                    <a:lnTo>
                      <a:pt x="16800" y="5684"/>
                    </a:lnTo>
                    <a:lnTo>
                      <a:pt x="16800" y="7958"/>
                    </a:lnTo>
                    <a:lnTo>
                      <a:pt x="21600" y="7958"/>
                    </a:lnTo>
                    <a:lnTo>
                      <a:pt x="21600" y="15916"/>
                    </a:lnTo>
                    <a:lnTo>
                      <a:pt x="16800" y="15916"/>
                    </a:lnTo>
                    <a:lnTo>
                      <a:pt x="21600" y="15916"/>
                    </a:lnTo>
                    <a:lnTo>
                      <a:pt x="21600" y="21600"/>
                    </a:lnTo>
                    <a:lnTo>
                      <a:pt x="16800" y="21600"/>
                    </a:lnTo>
                    <a:lnTo>
                      <a:pt x="16800" y="19326"/>
                    </a:lnTo>
                    <a:lnTo>
                      <a:pt x="9600" y="19326"/>
                    </a:lnTo>
                    <a:lnTo>
                      <a:pt x="9600" y="15916"/>
                    </a:lnTo>
                    <a:lnTo>
                      <a:pt x="4800" y="15916"/>
                    </a:lnTo>
                    <a:lnTo>
                      <a:pt x="9600" y="15916"/>
                    </a:lnTo>
                    <a:lnTo>
                      <a:pt x="9600" y="5684"/>
                    </a:lnTo>
                    <a:lnTo>
                      <a:pt x="4800" y="5684"/>
                    </a:lnTo>
                    <a:lnTo>
                      <a:pt x="4800" y="3411"/>
                    </a:lnTo>
                    <a:lnTo>
                      <a:pt x="0" y="3411"/>
                    </a:lnTo>
                    <a:lnTo>
                      <a:pt x="0" y="0"/>
                    </a:lnTo>
                    <a:lnTo>
                      <a:pt x="96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9" name="Shape 316">
                <a:extLst>
                  <a:ext uri="{FF2B5EF4-FFF2-40B4-BE49-F238E27FC236}">
                    <a16:creationId xmlns:a16="http://schemas.microsoft.com/office/drawing/2014/main" id="{E61DC4B8-3367-4033-B86E-B732FC326599}"/>
                  </a:ext>
                </a:extLst>
              </p:cNvPr>
              <p:cNvSpPr/>
              <p:nvPr/>
            </p:nvSpPr>
            <p:spPr>
              <a:xfrm>
                <a:off x="1293765" y="2287565"/>
                <a:ext cx="12702" cy="22598"/>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lnTo>
                      <a:pt x="17280" y="19543"/>
                    </a:lnTo>
                    <a:lnTo>
                      <a:pt x="17280" y="21600"/>
                    </a:lnTo>
                    <a:lnTo>
                      <a:pt x="14400" y="21600"/>
                    </a:lnTo>
                    <a:lnTo>
                      <a:pt x="14400" y="19543"/>
                    </a:lnTo>
                    <a:lnTo>
                      <a:pt x="10080" y="19543"/>
                    </a:lnTo>
                    <a:lnTo>
                      <a:pt x="10080" y="17486"/>
                    </a:lnTo>
                    <a:lnTo>
                      <a:pt x="7200" y="17486"/>
                    </a:lnTo>
                    <a:lnTo>
                      <a:pt x="7200" y="10286"/>
                    </a:lnTo>
                    <a:lnTo>
                      <a:pt x="0" y="10286"/>
                    </a:lnTo>
                    <a:lnTo>
                      <a:pt x="0" y="0"/>
                    </a:lnTo>
                    <a:lnTo>
                      <a:pt x="7200" y="0"/>
                    </a:lnTo>
                    <a:lnTo>
                      <a:pt x="7200" y="5143"/>
                    </a:lnTo>
                    <a:lnTo>
                      <a:pt x="10080" y="5143"/>
                    </a:lnTo>
                    <a:lnTo>
                      <a:pt x="10080" y="7200"/>
                    </a:lnTo>
                    <a:lnTo>
                      <a:pt x="14400" y="7200"/>
                    </a:lnTo>
                    <a:lnTo>
                      <a:pt x="14400" y="12343"/>
                    </a:lnTo>
                    <a:lnTo>
                      <a:pt x="17280" y="12343"/>
                    </a:lnTo>
                    <a:lnTo>
                      <a:pt x="17280" y="17486"/>
                    </a:lnTo>
                    <a:lnTo>
                      <a:pt x="21600" y="17486"/>
                    </a:lnTo>
                    <a:lnTo>
                      <a:pt x="21600" y="1954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0" name="Shape 317">
                <a:extLst>
                  <a:ext uri="{FF2B5EF4-FFF2-40B4-BE49-F238E27FC236}">
                    <a16:creationId xmlns:a16="http://schemas.microsoft.com/office/drawing/2014/main" id="{31CD6D68-80F0-4B72-BCA5-57F07A7B1BF6}"/>
                  </a:ext>
                </a:extLst>
              </p:cNvPr>
              <p:cNvSpPr/>
              <p:nvPr/>
            </p:nvSpPr>
            <p:spPr>
              <a:xfrm>
                <a:off x="1293765" y="2287565"/>
                <a:ext cx="12702" cy="22598"/>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lnTo>
                      <a:pt x="17280" y="19543"/>
                    </a:lnTo>
                    <a:lnTo>
                      <a:pt x="17280" y="21600"/>
                    </a:lnTo>
                    <a:lnTo>
                      <a:pt x="14400" y="21600"/>
                    </a:lnTo>
                    <a:lnTo>
                      <a:pt x="14400" y="19543"/>
                    </a:lnTo>
                    <a:lnTo>
                      <a:pt x="10080" y="19543"/>
                    </a:lnTo>
                    <a:lnTo>
                      <a:pt x="10080" y="17486"/>
                    </a:lnTo>
                    <a:lnTo>
                      <a:pt x="7200" y="17486"/>
                    </a:lnTo>
                    <a:lnTo>
                      <a:pt x="7200" y="10286"/>
                    </a:lnTo>
                    <a:lnTo>
                      <a:pt x="0" y="10286"/>
                    </a:lnTo>
                    <a:lnTo>
                      <a:pt x="0" y="0"/>
                    </a:lnTo>
                    <a:lnTo>
                      <a:pt x="7200" y="0"/>
                    </a:lnTo>
                    <a:lnTo>
                      <a:pt x="7200" y="5143"/>
                    </a:lnTo>
                    <a:lnTo>
                      <a:pt x="10080" y="5143"/>
                    </a:lnTo>
                    <a:lnTo>
                      <a:pt x="10080" y="7200"/>
                    </a:lnTo>
                    <a:lnTo>
                      <a:pt x="14400" y="7200"/>
                    </a:lnTo>
                    <a:lnTo>
                      <a:pt x="14400" y="12343"/>
                    </a:lnTo>
                    <a:lnTo>
                      <a:pt x="17280" y="12343"/>
                    </a:lnTo>
                    <a:lnTo>
                      <a:pt x="17280" y="17486"/>
                    </a:lnTo>
                    <a:lnTo>
                      <a:pt x="21600" y="17486"/>
                    </a:lnTo>
                    <a:lnTo>
                      <a:pt x="21600" y="1954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1" name="Shape 318">
                <a:extLst>
                  <a:ext uri="{FF2B5EF4-FFF2-40B4-BE49-F238E27FC236}">
                    <a16:creationId xmlns:a16="http://schemas.microsoft.com/office/drawing/2014/main" id="{52EE6FB9-21DA-438C-9E07-EBD6CEE8D37E}"/>
                  </a:ext>
                </a:extLst>
              </p:cNvPr>
              <p:cNvSpPr/>
              <p:nvPr/>
            </p:nvSpPr>
            <p:spPr>
              <a:xfrm>
                <a:off x="1219962" y="2140153"/>
                <a:ext cx="13978" cy="17218"/>
              </a:xfrm>
              <a:custGeom>
                <a:avLst/>
                <a:gdLst/>
                <a:ahLst/>
                <a:cxnLst>
                  <a:cxn ang="0">
                    <a:pos x="wd2" y="hd2"/>
                  </a:cxn>
                  <a:cxn ang="5400000">
                    <a:pos x="wd2" y="hd2"/>
                  </a:cxn>
                  <a:cxn ang="10800000">
                    <a:pos x="wd2" y="hd2"/>
                  </a:cxn>
                  <a:cxn ang="16200000">
                    <a:pos x="wd2" y="hd2"/>
                  </a:cxn>
                </a:cxnLst>
                <a:rect l="0" t="0" r="r" b="b"/>
                <a:pathLst>
                  <a:path w="21600" h="21600" extrusionOk="0">
                    <a:moveTo>
                      <a:pt x="3812" y="0"/>
                    </a:moveTo>
                    <a:lnTo>
                      <a:pt x="6353" y="0"/>
                    </a:lnTo>
                    <a:lnTo>
                      <a:pt x="6353" y="2700"/>
                    </a:lnTo>
                    <a:lnTo>
                      <a:pt x="10165" y="2700"/>
                    </a:lnTo>
                    <a:lnTo>
                      <a:pt x="10165" y="5400"/>
                    </a:lnTo>
                    <a:lnTo>
                      <a:pt x="12706" y="5400"/>
                    </a:lnTo>
                    <a:lnTo>
                      <a:pt x="12706" y="9450"/>
                    </a:lnTo>
                    <a:lnTo>
                      <a:pt x="15247" y="9450"/>
                    </a:lnTo>
                    <a:lnTo>
                      <a:pt x="15247" y="12150"/>
                    </a:lnTo>
                    <a:lnTo>
                      <a:pt x="19059" y="12150"/>
                    </a:lnTo>
                    <a:lnTo>
                      <a:pt x="19059" y="16200"/>
                    </a:lnTo>
                    <a:lnTo>
                      <a:pt x="21600" y="16200"/>
                    </a:lnTo>
                    <a:lnTo>
                      <a:pt x="21600" y="21600"/>
                    </a:lnTo>
                    <a:lnTo>
                      <a:pt x="12706" y="21600"/>
                    </a:lnTo>
                    <a:lnTo>
                      <a:pt x="12706" y="16200"/>
                    </a:lnTo>
                    <a:lnTo>
                      <a:pt x="10165" y="16200"/>
                    </a:lnTo>
                    <a:lnTo>
                      <a:pt x="10165" y="12150"/>
                    </a:lnTo>
                    <a:lnTo>
                      <a:pt x="10165" y="16200"/>
                    </a:lnTo>
                    <a:lnTo>
                      <a:pt x="6353" y="16200"/>
                    </a:lnTo>
                    <a:lnTo>
                      <a:pt x="6353" y="12150"/>
                    </a:lnTo>
                    <a:lnTo>
                      <a:pt x="0" y="12150"/>
                    </a:lnTo>
                    <a:lnTo>
                      <a:pt x="0" y="0"/>
                    </a:lnTo>
                    <a:lnTo>
                      <a:pt x="381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2" name="Shape 319">
                <a:extLst>
                  <a:ext uri="{FF2B5EF4-FFF2-40B4-BE49-F238E27FC236}">
                    <a16:creationId xmlns:a16="http://schemas.microsoft.com/office/drawing/2014/main" id="{6E4579F7-28E7-4293-ADAA-FA471E28CA37}"/>
                  </a:ext>
                </a:extLst>
              </p:cNvPr>
              <p:cNvSpPr/>
              <p:nvPr/>
            </p:nvSpPr>
            <p:spPr>
              <a:xfrm>
                <a:off x="1219962" y="2140153"/>
                <a:ext cx="13978" cy="17218"/>
              </a:xfrm>
              <a:custGeom>
                <a:avLst/>
                <a:gdLst/>
                <a:ahLst/>
                <a:cxnLst>
                  <a:cxn ang="0">
                    <a:pos x="wd2" y="hd2"/>
                  </a:cxn>
                  <a:cxn ang="5400000">
                    <a:pos x="wd2" y="hd2"/>
                  </a:cxn>
                  <a:cxn ang="10800000">
                    <a:pos x="wd2" y="hd2"/>
                  </a:cxn>
                  <a:cxn ang="16200000">
                    <a:pos x="wd2" y="hd2"/>
                  </a:cxn>
                </a:cxnLst>
                <a:rect l="0" t="0" r="r" b="b"/>
                <a:pathLst>
                  <a:path w="21600" h="21600" extrusionOk="0">
                    <a:moveTo>
                      <a:pt x="3812" y="0"/>
                    </a:moveTo>
                    <a:lnTo>
                      <a:pt x="6353" y="0"/>
                    </a:lnTo>
                    <a:lnTo>
                      <a:pt x="6353" y="2700"/>
                    </a:lnTo>
                    <a:lnTo>
                      <a:pt x="10165" y="2700"/>
                    </a:lnTo>
                    <a:lnTo>
                      <a:pt x="10165" y="5400"/>
                    </a:lnTo>
                    <a:lnTo>
                      <a:pt x="12706" y="5400"/>
                    </a:lnTo>
                    <a:lnTo>
                      <a:pt x="12706" y="9450"/>
                    </a:lnTo>
                    <a:lnTo>
                      <a:pt x="15247" y="9450"/>
                    </a:lnTo>
                    <a:lnTo>
                      <a:pt x="15247" y="12150"/>
                    </a:lnTo>
                    <a:lnTo>
                      <a:pt x="19059" y="12150"/>
                    </a:lnTo>
                    <a:lnTo>
                      <a:pt x="19059" y="16200"/>
                    </a:lnTo>
                    <a:lnTo>
                      <a:pt x="21600" y="16200"/>
                    </a:lnTo>
                    <a:lnTo>
                      <a:pt x="21600" y="21600"/>
                    </a:lnTo>
                    <a:lnTo>
                      <a:pt x="12706" y="21600"/>
                    </a:lnTo>
                    <a:lnTo>
                      <a:pt x="12706" y="16200"/>
                    </a:lnTo>
                    <a:lnTo>
                      <a:pt x="10165" y="16200"/>
                    </a:lnTo>
                    <a:lnTo>
                      <a:pt x="10165" y="12150"/>
                    </a:lnTo>
                    <a:lnTo>
                      <a:pt x="10165" y="16200"/>
                    </a:lnTo>
                    <a:lnTo>
                      <a:pt x="6353" y="16200"/>
                    </a:lnTo>
                    <a:lnTo>
                      <a:pt x="6353" y="12150"/>
                    </a:lnTo>
                    <a:lnTo>
                      <a:pt x="0" y="12150"/>
                    </a:lnTo>
                    <a:lnTo>
                      <a:pt x="0" y="0"/>
                    </a:lnTo>
                    <a:lnTo>
                      <a:pt x="381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3" name="Shape 320">
                <a:extLst>
                  <a:ext uri="{FF2B5EF4-FFF2-40B4-BE49-F238E27FC236}">
                    <a16:creationId xmlns:a16="http://schemas.microsoft.com/office/drawing/2014/main" id="{9D1CE205-4947-40EE-9F1C-33C942275EEA}"/>
                  </a:ext>
                </a:extLst>
              </p:cNvPr>
              <p:cNvSpPr/>
              <p:nvPr/>
            </p:nvSpPr>
            <p:spPr>
              <a:xfrm>
                <a:off x="1749381" y="2425292"/>
                <a:ext cx="21376" cy="15066"/>
              </a:xfrm>
              <a:custGeom>
                <a:avLst/>
                <a:gdLst/>
                <a:ahLst/>
                <a:cxnLst>
                  <a:cxn ang="0">
                    <a:pos x="wd2" y="hd2"/>
                  </a:cxn>
                  <a:cxn ang="5400000">
                    <a:pos x="wd2" y="hd2"/>
                  </a:cxn>
                  <a:cxn ang="10800000">
                    <a:pos x="wd2" y="hd2"/>
                  </a:cxn>
                  <a:cxn ang="16200000">
                    <a:pos x="wd2" y="hd2"/>
                  </a:cxn>
                </a:cxnLst>
                <a:rect l="0" t="0" r="r" b="b"/>
                <a:pathLst>
                  <a:path w="21600" h="21600" extrusionOk="0">
                    <a:moveTo>
                      <a:pt x="18277" y="0"/>
                    </a:moveTo>
                    <a:lnTo>
                      <a:pt x="18277" y="3086"/>
                    </a:lnTo>
                    <a:lnTo>
                      <a:pt x="19938" y="3086"/>
                    </a:lnTo>
                    <a:lnTo>
                      <a:pt x="19938" y="7714"/>
                    </a:lnTo>
                    <a:lnTo>
                      <a:pt x="21600" y="7714"/>
                    </a:lnTo>
                    <a:lnTo>
                      <a:pt x="21600" y="10800"/>
                    </a:lnTo>
                    <a:lnTo>
                      <a:pt x="18277" y="10800"/>
                    </a:lnTo>
                    <a:lnTo>
                      <a:pt x="18277" y="15429"/>
                    </a:lnTo>
                    <a:lnTo>
                      <a:pt x="15785" y="15429"/>
                    </a:lnTo>
                    <a:lnTo>
                      <a:pt x="15785" y="18514"/>
                    </a:lnTo>
                    <a:lnTo>
                      <a:pt x="8308" y="18514"/>
                    </a:lnTo>
                    <a:lnTo>
                      <a:pt x="8308" y="15429"/>
                    </a:lnTo>
                    <a:lnTo>
                      <a:pt x="5815" y="15429"/>
                    </a:lnTo>
                    <a:lnTo>
                      <a:pt x="5815" y="18514"/>
                    </a:lnTo>
                    <a:lnTo>
                      <a:pt x="2492" y="18514"/>
                    </a:lnTo>
                    <a:lnTo>
                      <a:pt x="2492" y="21600"/>
                    </a:lnTo>
                    <a:lnTo>
                      <a:pt x="0" y="21600"/>
                    </a:lnTo>
                    <a:lnTo>
                      <a:pt x="0" y="15429"/>
                    </a:lnTo>
                    <a:lnTo>
                      <a:pt x="2492" y="15429"/>
                    </a:lnTo>
                    <a:lnTo>
                      <a:pt x="2492" y="18514"/>
                    </a:lnTo>
                    <a:lnTo>
                      <a:pt x="2492" y="10800"/>
                    </a:lnTo>
                    <a:lnTo>
                      <a:pt x="4154" y="10800"/>
                    </a:lnTo>
                    <a:lnTo>
                      <a:pt x="4154" y="3086"/>
                    </a:lnTo>
                    <a:lnTo>
                      <a:pt x="5815" y="3086"/>
                    </a:lnTo>
                    <a:lnTo>
                      <a:pt x="5815" y="7714"/>
                    </a:lnTo>
                    <a:lnTo>
                      <a:pt x="11631" y="7714"/>
                    </a:lnTo>
                    <a:lnTo>
                      <a:pt x="11631" y="3086"/>
                    </a:lnTo>
                    <a:lnTo>
                      <a:pt x="14123" y="3086"/>
                    </a:lnTo>
                    <a:lnTo>
                      <a:pt x="14123" y="0"/>
                    </a:lnTo>
                    <a:lnTo>
                      <a:pt x="18277"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4" name="Shape 321">
                <a:extLst>
                  <a:ext uri="{FF2B5EF4-FFF2-40B4-BE49-F238E27FC236}">
                    <a16:creationId xmlns:a16="http://schemas.microsoft.com/office/drawing/2014/main" id="{05DE1596-722E-4483-B65D-E94B01CB4A08}"/>
                  </a:ext>
                </a:extLst>
              </p:cNvPr>
              <p:cNvSpPr/>
              <p:nvPr/>
            </p:nvSpPr>
            <p:spPr>
              <a:xfrm>
                <a:off x="1749381" y="2425292"/>
                <a:ext cx="21376" cy="15066"/>
              </a:xfrm>
              <a:custGeom>
                <a:avLst/>
                <a:gdLst/>
                <a:ahLst/>
                <a:cxnLst>
                  <a:cxn ang="0">
                    <a:pos x="wd2" y="hd2"/>
                  </a:cxn>
                  <a:cxn ang="5400000">
                    <a:pos x="wd2" y="hd2"/>
                  </a:cxn>
                  <a:cxn ang="10800000">
                    <a:pos x="wd2" y="hd2"/>
                  </a:cxn>
                  <a:cxn ang="16200000">
                    <a:pos x="wd2" y="hd2"/>
                  </a:cxn>
                </a:cxnLst>
                <a:rect l="0" t="0" r="r" b="b"/>
                <a:pathLst>
                  <a:path w="21600" h="21600" extrusionOk="0">
                    <a:moveTo>
                      <a:pt x="18277" y="0"/>
                    </a:moveTo>
                    <a:lnTo>
                      <a:pt x="18277" y="3086"/>
                    </a:lnTo>
                    <a:lnTo>
                      <a:pt x="19938" y="3086"/>
                    </a:lnTo>
                    <a:lnTo>
                      <a:pt x="19938" y="7714"/>
                    </a:lnTo>
                    <a:lnTo>
                      <a:pt x="21600" y="7714"/>
                    </a:lnTo>
                    <a:lnTo>
                      <a:pt x="21600" y="10800"/>
                    </a:lnTo>
                    <a:lnTo>
                      <a:pt x="18277" y="10800"/>
                    </a:lnTo>
                    <a:lnTo>
                      <a:pt x="18277" y="15429"/>
                    </a:lnTo>
                    <a:lnTo>
                      <a:pt x="15785" y="15429"/>
                    </a:lnTo>
                    <a:lnTo>
                      <a:pt x="15785" y="18514"/>
                    </a:lnTo>
                    <a:lnTo>
                      <a:pt x="8308" y="18514"/>
                    </a:lnTo>
                    <a:lnTo>
                      <a:pt x="8308" y="15429"/>
                    </a:lnTo>
                    <a:lnTo>
                      <a:pt x="5815" y="15429"/>
                    </a:lnTo>
                    <a:lnTo>
                      <a:pt x="5815" y="18514"/>
                    </a:lnTo>
                    <a:lnTo>
                      <a:pt x="2492" y="18514"/>
                    </a:lnTo>
                    <a:lnTo>
                      <a:pt x="2492" y="21600"/>
                    </a:lnTo>
                    <a:lnTo>
                      <a:pt x="0" y="21600"/>
                    </a:lnTo>
                    <a:lnTo>
                      <a:pt x="0" y="15429"/>
                    </a:lnTo>
                    <a:lnTo>
                      <a:pt x="2492" y="15429"/>
                    </a:lnTo>
                    <a:lnTo>
                      <a:pt x="2492" y="18514"/>
                    </a:lnTo>
                    <a:lnTo>
                      <a:pt x="2492" y="10800"/>
                    </a:lnTo>
                    <a:lnTo>
                      <a:pt x="4154" y="10800"/>
                    </a:lnTo>
                    <a:lnTo>
                      <a:pt x="4154" y="3086"/>
                    </a:lnTo>
                    <a:lnTo>
                      <a:pt x="5815" y="3086"/>
                    </a:lnTo>
                    <a:lnTo>
                      <a:pt x="5815" y="7714"/>
                    </a:lnTo>
                    <a:lnTo>
                      <a:pt x="11631" y="7714"/>
                    </a:lnTo>
                    <a:lnTo>
                      <a:pt x="11631" y="3086"/>
                    </a:lnTo>
                    <a:lnTo>
                      <a:pt x="14123" y="3086"/>
                    </a:lnTo>
                    <a:lnTo>
                      <a:pt x="14123" y="0"/>
                    </a:lnTo>
                    <a:lnTo>
                      <a:pt x="18277"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5" name="Shape 322">
                <a:extLst>
                  <a:ext uri="{FF2B5EF4-FFF2-40B4-BE49-F238E27FC236}">
                    <a16:creationId xmlns:a16="http://schemas.microsoft.com/office/drawing/2014/main" id="{9BF7825E-2550-4723-92B2-1DBC11162779}"/>
                  </a:ext>
                </a:extLst>
              </p:cNvPr>
              <p:cNvSpPr/>
              <p:nvPr/>
            </p:nvSpPr>
            <p:spPr>
              <a:xfrm>
                <a:off x="1776509" y="2252057"/>
                <a:ext cx="18088" cy="15066"/>
              </a:xfrm>
              <a:custGeom>
                <a:avLst/>
                <a:gdLst/>
                <a:ahLst/>
                <a:cxnLst>
                  <a:cxn ang="0">
                    <a:pos x="wd2" y="hd2"/>
                  </a:cxn>
                  <a:cxn ang="5400000">
                    <a:pos x="wd2" y="hd2"/>
                  </a:cxn>
                  <a:cxn ang="10800000">
                    <a:pos x="wd2" y="hd2"/>
                  </a:cxn>
                  <a:cxn ang="16200000">
                    <a:pos x="wd2" y="hd2"/>
                  </a:cxn>
                </a:cxnLst>
                <a:rect l="0" t="0" r="r" b="b"/>
                <a:pathLst>
                  <a:path w="21600" h="21600" extrusionOk="0">
                    <a:moveTo>
                      <a:pt x="4909" y="0"/>
                    </a:moveTo>
                    <a:lnTo>
                      <a:pt x="4909" y="3086"/>
                    </a:lnTo>
                    <a:lnTo>
                      <a:pt x="4909" y="0"/>
                    </a:lnTo>
                    <a:lnTo>
                      <a:pt x="9818" y="0"/>
                    </a:lnTo>
                    <a:lnTo>
                      <a:pt x="9818" y="3086"/>
                    </a:lnTo>
                    <a:lnTo>
                      <a:pt x="11782" y="3086"/>
                    </a:lnTo>
                    <a:lnTo>
                      <a:pt x="11782" y="10800"/>
                    </a:lnTo>
                    <a:lnTo>
                      <a:pt x="16691" y="10800"/>
                    </a:lnTo>
                    <a:lnTo>
                      <a:pt x="16691" y="13886"/>
                    </a:lnTo>
                    <a:lnTo>
                      <a:pt x="18655" y="13886"/>
                    </a:lnTo>
                    <a:lnTo>
                      <a:pt x="18655" y="18514"/>
                    </a:lnTo>
                    <a:lnTo>
                      <a:pt x="21600" y="18514"/>
                    </a:lnTo>
                    <a:lnTo>
                      <a:pt x="21600" y="21600"/>
                    </a:lnTo>
                    <a:lnTo>
                      <a:pt x="2945" y="21600"/>
                    </a:lnTo>
                    <a:lnTo>
                      <a:pt x="2945" y="10800"/>
                    </a:lnTo>
                    <a:lnTo>
                      <a:pt x="0" y="10800"/>
                    </a:lnTo>
                    <a:lnTo>
                      <a:pt x="0" y="7714"/>
                    </a:lnTo>
                    <a:lnTo>
                      <a:pt x="4909" y="7714"/>
                    </a:lnTo>
                    <a:lnTo>
                      <a:pt x="4909" y="3086"/>
                    </a:lnTo>
                    <a:lnTo>
                      <a:pt x="2945" y="3086"/>
                    </a:lnTo>
                    <a:lnTo>
                      <a:pt x="2945" y="0"/>
                    </a:lnTo>
                    <a:lnTo>
                      <a:pt x="4909"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6" name="Shape 323">
                <a:extLst>
                  <a:ext uri="{FF2B5EF4-FFF2-40B4-BE49-F238E27FC236}">
                    <a16:creationId xmlns:a16="http://schemas.microsoft.com/office/drawing/2014/main" id="{FD4E22B2-679F-4C33-9418-F046C69780CD}"/>
                  </a:ext>
                </a:extLst>
              </p:cNvPr>
              <p:cNvSpPr/>
              <p:nvPr/>
            </p:nvSpPr>
            <p:spPr>
              <a:xfrm>
                <a:off x="1776509" y="2252057"/>
                <a:ext cx="18088" cy="15066"/>
              </a:xfrm>
              <a:custGeom>
                <a:avLst/>
                <a:gdLst/>
                <a:ahLst/>
                <a:cxnLst>
                  <a:cxn ang="0">
                    <a:pos x="wd2" y="hd2"/>
                  </a:cxn>
                  <a:cxn ang="5400000">
                    <a:pos x="wd2" y="hd2"/>
                  </a:cxn>
                  <a:cxn ang="10800000">
                    <a:pos x="wd2" y="hd2"/>
                  </a:cxn>
                  <a:cxn ang="16200000">
                    <a:pos x="wd2" y="hd2"/>
                  </a:cxn>
                </a:cxnLst>
                <a:rect l="0" t="0" r="r" b="b"/>
                <a:pathLst>
                  <a:path w="21600" h="21600" extrusionOk="0">
                    <a:moveTo>
                      <a:pt x="4909" y="0"/>
                    </a:moveTo>
                    <a:lnTo>
                      <a:pt x="4909" y="3086"/>
                    </a:lnTo>
                    <a:lnTo>
                      <a:pt x="4909" y="0"/>
                    </a:lnTo>
                    <a:lnTo>
                      <a:pt x="9818" y="0"/>
                    </a:lnTo>
                    <a:lnTo>
                      <a:pt x="9818" y="3086"/>
                    </a:lnTo>
                    <a:lnTo>
                      <a:pt x="11782" y="3086"/>
                    </a:lnTo>
                    <a:lnTo>
                      <a:pt x="11782" y="10800"/>
                    </a:lnTo>
                    <a:lnTo>
                      <a:pt x="16691" y="10800"/>
                    </a:lnTo>
                    <a:lnTo>
                      <a:pt x="16691" y="13886"/>
                    </a:lnTo>
                    <a:lnTo>
                      <a:pt x="18655" y="13886"/>
                    </a:lnTo>
                    <a:lnTo>
                      <a:pt x="18655" y="18514"/>
                    </a:lnTo>
                    <a:lnTo>
                      <a:pt x="21600" y="18514"/>
                    </a:lnTo>
                    <a:lnTo>
                      <a:pt x="21600" y="21600"/>
                    </a:lnTo>
                    <a:lnTo>
                      <a:pt x="2945" y="21600"/>
                    </a:lnTo>
                    <a:lnTo>
                      <a:pt x="2945" y="10800"/>
                    </a:lnTo>
                    <a:lnTo>
                      <a:pt x="0" y="10800"/>
                    </a:lnTo>
                    <a:lnTo>
                      <a:pt x="0" y="7714"/>
                    </a:lnTo>
                    <a:lnTo>
                      <a:pt x="4909" y="7714"/>
                    </a:lnTo>
                    <a:lnTo>
                      <a:pt x="4909" y="3086"/>
                    </a:lnTo>
                    <a:lnTo>
                      <a:pt x="2945" y="3086"/>
                    </a:lnTo>
                    <a:lnTo>
                      <a:pt x="2945" y="0"/>
                    </a:lnTo>
                    <a:lnTo>
                      <a:pt x="4909"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7" name="Shape 324">
                <a:extLst>
                  <a:ext uri="{FF2B5EF4-FFF2-40B4-BE49-F238E27FC236}">
                    <a16:creationId xmlns:a16="http://schemas.microsoft.com/office/drawing/2014/main" id="{569E2C70-5DE3-4A56-BE51-DFB477F1A632}"/>
                  </a:ext>
                </a:extLst>
              </p:cNvPr>
              <p:cNvSpPr/>
              <p:nvPr/>
            </p:nvSpPr>
            <p:spPr>
              <a:xfrm>
                <a:off x="1270931" y="2244525"/>
                <a:ext cx="13977" cy="27978"/>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4154"/>
                    </a:lnTo>
                    <a:lnTo>
                      <a:pt x="11435" y="4154"/>
                    </a:lnTo>
                    <a:lnTo>
                      <a:pt x="11435" y="7477"/>
                    </a:lnTo>
                    <a:lnTo>
                      <a:pt x="15247" y="7477"/>
                    </a:lnTo>
                    <a:lnTo>
                      <a:pt x="15247" y="11631"/>
                    </a:lnTo>
                    <a:lnTo>
                      <a:pt x="17788" y="11631"/>
                    </a:lnTo>
                    <a:lnTo>
                      <a:pt x="17788" y="19938"/>
                    </a:lnTo>
                    <a:lnTo>
                      <a:pt x="21600" y="19938"/>
                    </a:lnTo>
                    <a:lnTo>
                      <a:pt x="21600" y="21600"/>
                    </a:lnTo>
                    <a:lnTo>
                      <a:pt x="17788" y="21600"/>
                    </a:lnTo>
                    <a:lnTo>
                      <a:pt x="17788" y="19938"/>
                    </a:lnTo>
                    <a:lnTo>
                      <a:pt x="8894" y="19938"/>
                    </a:lnTo>
                    <a:lnTo>
                      <a:pt x="8894" y="17446"/>
                    </a:lnTo>
                    <a:lnTo>
                      <a:pt x="6353" y="17446"/>
                    </a:lnTo>
                    <a:lnTo>
                      <a:pt x="6353" y="11631"/>
                    </a:lnTo>
                    <a:lnTo>
                      <a:pt x="2541" y="11631"/>
                    </a:lnTo>
                    <a:lnTo>
                      <a:pt x="2541" y="9969"/>
                    </a:lnTo>
                    <a:lnTo>
                      <a:pt x="0" y="9969"/>
                    </a:lnTo>
                    <a:lnTo>
                      <a:pt x="0" y="1662"/>
                    </a:lnTo>
                    <a:lnTo>
                      <a:pt x="2541" y="1662"/>
                    </a:lnTo>
                    <a:lnTo>
                      <a:pt x="2541" y="0"/>
                    </a:lnTo>
                    <a:lnTo>
                      <a:pt x="8894"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8" name="Shape 325">
                <a:extLst>
                  <a:ext uri="{FF2B5EF4-FFF2-40B4-BE49-F238E27FC236}">
                    <a16:creationId xmlns:a16="http://schemas.microsoft.com/office/drawing/2014/main" id="{1E31E735-E02F-4339-9273-FCF052DDB4C4}"/>
                  </a:ext>
                </a:extLst>
              </p:cNvPr>
              <p:cNvSpPr/>
              <p:nvPr/>
            </p:nvSpPr>
            <p:spPr>
              <a:xfrm>
                <a:off x="1270931" y="2244525"/>
                <a:ext cx="13977" cy="27978"/>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4154"/>
                    </a:lnTo>
                    <a:lnTo>
                      <a:pt x="11435" y="4154"/>
                    </a:lnTo>
                    <a:lnTo>
                      <a:pt x="11435" y="7477"/>
                    </a:lnTo>
                    <a:lnTo>
                      <a:pt x="15247" y="7477"/>
                    </a:lnTo>
                    <a:lnTo>
                      <a:pt x="15247" y="11631"/>
                    </a:lnTo>
                    <a:lnTo>
                      <a:pt x="17788" y="11631"/>
                    </a:lnTo>
                    <a:lnTo>
                      <a:pt x="17788" y="19938"/>
                    </a:lnTo>
                    <a:lnTo>
                      <a:pt x="21600" y="19938"/>
                    </a:lnTo>
                    <a:lnTo>
                      <a:pt x="21600" y="21600"/>
                    </a:lnTo>
                    <a:lnTo>
                      <a:pt x="17788" y="21600"/>
                    </a:lnTo>
                    <a:lnTo>
                      <a:pt x="17788" y="19938"/>
                    </a:lnTo>
                    <a:lnTo>
                      <a:pt x="8894" y="19938"/>
                    </a:lnTo>
                    <a:lnTo>
                      <a:pt x="8894" y="17446"/>
                    </a:lnTo>
                    <a:lnTo>
                      <a:pt x="6353" y="17446"/>
                    </a:lnTo>
                    <a:lnTo>
                      <a:pt x="6353" y="11631"/>
                    </a:lnTo>
                    <a:lnTo>
                      <a:pt x="2541" y="11631"/>
                    </a:lnTo>
                    <a:lnTo>
                      <a:pt x="2541" y="9969"/>
                    </a:lnTo>
                    <a:lnTo>
                      <a:pt x="0" y="9969"/>
                    </a:lnTo>
                    <a:lnTo>
                      <a:pt x="0" y="1662"/>
                    </a:lnTo>
                    <a:lnTo>
                      <a:pt x="2541" y="1662"/>
                    </a:lnTo>
                    <a:lnTo>
                      <a:pt x="2541" y="0"/>
                    </a:lnTo>
                    <a:lnTo>
                      <a:pt x="8894"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9" name="Shape 326">
                <a:extLst>
                  <a:ext uri="{FF2B5EF4-FFF2-40B4-BE49-F238E27FC236}">
                    <a16:creationId xmlns:a16="http://schemas.microsoft.com/office/drawing/2014/main" id="{CEC87AA8-9569-4CE2-9C3E-24239DF5F044}"/>
                  </a:ext>
                </a:extLst>
              </p:cNvPr>
              <p:cNvSpPr/>
              <p:nvPr/>
            </p:nvSpPr>
            <p:spPr>
              <a:xfrm>
                <a:off x="1243803" y="2177813"/>
                <a:ext cx="15621" cy="27978"/>
              </a:xfrm>
              <a:custGeom>
                <a:avLst/>
                <a:gdLst/>
                <a:ahLst/>
                <a:cxnLst>
                  <a:cxn ang="0">
                    <a:pos x="wd2" y="hd2"/>
                  </a:cxn>
                  <a:cxn ang="5400000">
                    <a:pos x="wd2" y="hd2"/>
                  </a:cxn>
                  <a:cxn ang="10800000">
                    <a:pos x="wd2" y="hd2"/>
                  </a:cxn>
                  <a:cxn ang="16200000">
                    <a:pos x="wd2" y="hd2"/>
                  </a:cxn>
                </a:cxnLst>
                <a:rect l="0" t="0" r="r" b="b"/>
                <a:pathLst>
                  <a:path w="21600" h="21600" extrusionOk="0">
                    <a:moveTo>
                      <a:pt x="10232" y="0"/>
                    </a:moveTo>
                    <a:lnTo>
                      <a:pt x="10232" y="2492"/>
                    </a:lnTo>
                    <a:lnTo>
                      <a:pt x="13642" y="2492"/>
                    </a:lnTo>
                    <a:lnTo>
                      <a:pt x="13642" y="5815"/>
                    </a:lnTo>
                    <a:lnTo>
                      <a:pt x="15916" y="5815"/>
                    </a:lnTo>
                    <a:lnTo>
                      <a:pt x="15916" y="8308"/>
                    </a:lnTo>
                    <a:lnTo>
                      <a:pt x="18189" y="8308"/>
                    </a:lnTo>
                    <a:lnTo>
                      <a:pt x="18189" y="9969"/>
                    </a:lnTo>
                    <a:lnTo>
                      <a:pt x="21600" y="9969"/>
                    </a:lnTo>
                    <a:lnTo>
                      <a:pt x="21600" y="21600"/>
                    </a:lnTo>
                    <a:lnTo>
                      <a:pt x="15916" y="21600"/>
                    </a:lnTo>
                    <a:lnTo>
                      <a:pt x="15916" y="19938"/>
                    </a:lnTo>
                    <a:lnTo>
                      <a:pt x="13642" y="19938"/>
                    </a:lnTo>
                    <a:lnTo>
                      <a:pt x="13642" y="14123"/>
                    </a:lnTo>
                    <a:lnTo>
                      <a:pt x="7958" y="14123"/>
                    </a:lnTo>
                    <a:lnTo>
                      <a:pt x="7958" y="15785"/>
                    </a:lnTo>
                    <a:lnTo>
                      <a:pt x="5684" y="15785"/>
                    </a:lnTo>
                    <a:lnTo>
                      <a:pt x="5684" y="11631"/>
                    </a:lnTo>
                    <a:lnTo>
                      <a:pt x="7958" y="11631"/>
                    </a:lnTo>
                    <a:lnTo>
                      <a:pt x="7958" y="9969"/>
                    </a:lnTo>
                    <a:lnTo>
                      <a:pt x="5684" y="9969"/>
                    </a:lnTo>
                    <a:lnTo>
                      <a:pt x="5684" y="5815"/>
                    </a:lnTo>
                    <a:lnTo>
                      <a:pt x="2274" y="5815"/>
                    </a:lnTo>
                    <a:lnTo>
                      <a:pt x="2274" y="4154"/>
                    </a:lnTo>
                    <a:lnTo>
                      <a:pt x="0" y="4154"/>
                    </a:lnTo>
                    <a:lnTo>
                      <a:pt x="0" y="2492"/>
                    </a:lnTo>
                    <a:lnTo>
                      <a:pt x="5684" y="2492"/>
                    </a:lnTo>
                    <a:lnTo>
                      <a:pt x="5684" y="0"/>
                    </a:lnTo>
                    <a:lnTo>
                      <a:pt x="1023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0" name="Shape 327">
                <a:extLst>
                  <a:ext uri="{FF2B5EF4-FFF2-40B4-BE49-F238E27FC236}">
                    <a16:creationId xmlns:a16="http://schemas.microsoft.com/office/drawing/2014/main" id="{B7F68D38-DA00-49AB-9954-90D05FC32586}"/>
                  </a:ext>
                </a:extLst>
              </p:cNvPr>
              <p:cNvSpPr/>
              <p:nvPr/>
            </p:nvSpPr>
            <p:spPr>
              <a:xfrm>
                <a:off x="1243803" y="2177813"/>
                <a:ext cx="15621" cy="27978"/>
              </a:xfrm>
              <a:custGeom>
                <a:avLst/>
                <a:gdLst/>
                <a:ahLst/>
                <a:cxnLst>
                  <a:cxn ang="0">
                    <a:pos x="wd2" y="hd2"/>
                  </a:cxn>
                  <a:cxn ang="5400000">
                    <a:pos x="wd2" y="hd2"/>
                  </a:cxn>
                  <a:cxn ang="10800000">
                    <a:pos x="wd2" y="hd2"/>
                  </a:cxn>
                  <a:cxn ang="16200000">
                    <a:pos x="wd2" y="hd2"/>
                  </a:cxn>
                </a:cxnLst>
                <a:rect l="0" t="0" r="r" b="b"/>
                <a:pathLst>
                  <a:path w="21600" h="21600" extrusionOk="0">
                    <a:moveTo>
                      <a:pt x="10232" y="0"/>
                    </a:moveTo>
                    <a:lnTo>
                      <a:pt x="10232" y="2492"/>
                    </a:lnTo>
                    <a:lnTo>
                      <a:pt x="13642" y="2492"/>
                    </a:lnTo>
                    <a:lnTo>
                      <a:pt x="13642" y="5815"/>
                    </a:lnTo>
                    <a:lnTo>
                      <a:pt x="15916" y="5815"/>
                    </a:lnTo>
                    <a:lnTo>
                      <a:pt x="15916" y="8308"/>
                    </a:lnTo>
                    <a:lnTo>
                      <a:pt x="18189" y="8308"/>
                    </a:lnTo>
                    <a:lnTo>
                      <a:pt x="18189" y="9969"/>
                    </a:lnTo>
                    <a:lnTo>
                      <a:pt x="21600" y="9969"/>
                    </a:lnTo>
                    <a:lnTo>
                      <a:pt x="21600" y="21600"/>
                    </a:lnTo>
                    <a:lnTo>
                      <a:pt x="15916" y="21600"/>
                    </a:lnTo>
                    <a:lnTo>
                      <a:pt x="15916" y="19938"/>
                    </a:lnTo>
                    <a:lnTo>
                      <a:pt x="13642" y="19938"/>
                    </a:lnTo>
                    <a:lnTo>
                      <a:pt x="13642" y="14123"/>
                    </a:lnTo>
                    <a:lnTo>
                      <a:pt x="7958" y="14123"/>
                    </a:lnTo>
                    <a:lnTo>
                      <a:pt x="7958" y="15785"/>
                    </a:lnTo>
                    <a:lnTo>
                      <a:pt x="5684" y="15785"/>
                    </a:lnTo>
                    <a:lnTo>
                      <a:pt x="5684" y="11631"/>
                    </a:lnTo>
                    <a:lnTo>
                      <a:pt x="7958" y="11631"/>
                    </a:lnTo>
                    <a:lnTo>
                      <a:pt x="7958" y="9969"/>
                    </a:lnTo>
                    <a:lnTo>
                      <a:pt x="5684" y="9969"/>
                    </a:lnTo>
                    <a:lnTo>
                      <a:pt x="5684" y="5815"/>
                    </a:lnTo>
                    <a:lnTo>
                      <a:pt x="2274" y="5815"/>
                    </a:lnTo>
                    <a:lnTo>
                      <a:pt x="2274" y="4154"/>
                    </a:lnTo>
                    <a:lnTo>
                      <a:pt x="0" y="4154"/>
                    </a:lnTo>
                    <a:lnTo>
                      <a:pt x="0" y="2492"/>
                    </a:lnTo>
                    <a:lnTo>
                      <a:pt x="5684" y="2492"/>
                    </a:lnTo>
                    <a:lnTo>
                      <a:pt x="5684" y="0"/>
                    </a:lnTo>
                    <a:lnTo>
                      <a:pt x="1023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1" name="Shape 328">
                <a:extLst>
                  <a:ext uri="{FF2B5EF4-FFF2-40B4-BE49-F238E27FC236}">
                    <a16:creationId xmlns:a16="http://schemas.microsoft.com/office/drawing/2014/main" id="{7AFF1C93-BB9D-455C-B7FE-D6F883929D79}"/>
                  </a:ext>
                </a:extLst>
              </p:cNvPr>
              <p:cNvSpPr/>
              <p:nvPr/>
            </p:nvSpPr>
            <p:spPr>
              <a:xfrm>
                <a:off x="1424659" y="2287565"/>
                <a:ext cx="17266" cy="22598"/>
              </a:xfrm>
              <a:custGeom>
                <a:avLst/>
                <a:gdLst/>
                <a:ahLst/>
                <a:cxnLst>
                  <a:cxn ang="0">
                    <a:pos x="wd2" y="hd2"/>
                  </a:cxn>
                  <a:cxn ang="5400000">
                    <a:pos x="wd2" y="hd2"/>
                  </a:cxn>
                  <a:cxn ang="10800000">
                    <a:pos x="wd2" y="hd2"/>
                  </a:cxn>
                  <a:cxn ang="16200000">
                    <a:pos x="wd2" y="hd2"/>
                  </a:cxn>
                </a:cxnLst>
                <a:rect l="0" t="0" r="r" b="b"/>
                <a:pathLst>
                  <a:path w="21600" h="21600" extrusionOk="0">
                    <a:moveTo>
                      <a:pt x="12343" y="0"/>
                    </a:moveTo>
                    <a:lnTo>
                      <a:pt x="12343" y="3086"/>
                    </a:lnTo>
                    <a:lnTo>
                      <a:pt x="17486" y="3086"/>
                    </a:lnTo>
                    <a:lnTo>
                      <a:pt x="17486" y="5143"/>
                    </a:lnTo>
                    <a:lnTo>
                      <a:pt x="19543" y="5143"/>
                    </a:lnTo>
                    <a:lnTo>
                      <a:pt x="19543" y="10286"/>
                    </a:lnTo>
                    <a:lnTo>
                      <a:pt x="21600" y="10286"/>
                    </a:lnTo>
                    <a:lnTo>
                      <a:pt x="21600" y="12343"/>
                    </a:lnTo>
                    <a:lnTo>
                      <a:pt x="19543" y="12343"/>
                    </a:lnTo>
                    <a:lnTo>
                      <a:pt x="19543" y="14400"/>
                    </a:lnTo>
                    <a:lnTo>
                      <a:pt x="21600" y="14400"/>
                    </a:lnTo>
                    <a:lnTo>
                      <a:pt x="21600" y="17486"/>
                    </a:lnTo>
                    <a:lnTo>
                      <a:pt x="19543" y="17486"/>
                    </a:lnTo>
                    <a:lnTo>
                      <a:pt x="19543" y="19543"/>
                    </a:lnTo>
                    <a:lnTo>
                      <a:pt x="17486" y="19543"/>
                    </a:lnTo>
                    <a:lnTo>
                      <a:pt x="17486" y="21600"/>
                    </a:lnTo>
                    <a:lnTo>
                      <a:pt x="14400" y="21600"/>
                    </a:lnTo>
                    <a:lnTo>
                      <a:pt x="14400" y="19543"/>
                    </a:lnTo>
                    <a:lnTo>
                      <a:pt x="5143" y="19543"/>
                    </a:lnTo>
                    <a:lnTo>
                      <a:pt x="5143" y="21600"/>
                    </a:lnTo>
                    <a:lnTo>
                      <a:pt x="2057" y="21600"/>
                    </a:lnTo>
                    <a:lnTo>
                      <a:pt x="2057" y="19543"/>
                    </a:lnTo>
                    <a:lnTo>
                      <a:pt x="7200" y="19543"/>
                    </a:lnTo>
                    <a:lnTo>
                      <a:pt x="7200" y="17486"/>
                    </a:lnTo>
                    <a:lnTo>
                      <a:pt x="5143" y="17486"/>
                    </a:lnTo>
                    <a:lnTo>
                      <a:pt x="5143" y="14400"/>
                    </a:lnTo>
                    <a:lnTo>
                      <a:pt x="2057" y="14400"/>
                    </a:lnTo>
                    <a:lnTo>
                      <a:pt x="2057" y="12343"/>
                    </a:lnTo>
                    <a:lnTo>
                      <a:pt x="0" y="12343"/>
                    </a:lnTo>
                    <a:lnTo>
                      <a:pt x="0" y="10286"/>
                    </a:lnTo>
                    <a:lnTo>
                      <a:pt x="2057" y="10286"/>
                    </a:lnTo>
                    <a:lnTo>
                      <a:pt x="2057" y="7200"/>
                    </a:lnTo>
                    <a:lnTo>
                      <a:pt x="5143" y="7200"/>
                    </a:lnTo>
                    <a:lnTo>
                      <a:pt x="5143" y="10286"/>
                    </a:lnTo>
                    <a:lnTo>
                      <a:pt x="5143" y="7200"/>
                    </a:lnTo>
                    <a:lnTo>
                      <a:pt x="7200" y="7200"/>
                    </a:lnTo>
                    <a:lnTo>
                      <a:pt x="7200" y="0"/>
                    </a:lnTo>
                    <a:lnTo>
                      <a:pt x="9257" y="0"/>
                    </a:lnTo>
                    <a:lnTo>
                      <a:pt x="9257" y="3086"/>
                    </a:lnTo>
                    <a:lnTo>
                      <a:pt x="12343" y="3086"/>
                    </a:lnTo>
                    <a:lnTo>
                      <a:pt x="12343"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2" name="Shape 329">
                <a:extLst>
                  <a:ext uri="{FF2B5EF4-FFF2-40B4-BE49-F238E27FC236}">
                    <a16:creationId xmlns:a16="http://schemas.microsoft.com/office/drawing/2014/main" id="{E1582DA3-0E49-4B11-9B43-FF7BF2FC9B50}"/>
                  </a:ext>
                </a:extLst>
              </p:cNvPr>
              <p:cNvSpPr/>
              <p:nvPr/>
            </p:nvSpPr>
            <p:spPr>
              <a:xfrm>
                <a:off x="1424659" y="2287565"/>
                <a:ext cx="17266" cy="22598"/>
              </a:xfrm>
              <a:custGeom>
                <a:avLst/>
                <a:gdLst/>
                <a:ahLst/>
                <a:cxnLst>
                  <a:cxn ang="0">
                    <a:pos x="wd2" y="hd2"/>
                  </a:cxn>
                  <a:cxn ang="5400000">
                    <a:pos x="wd2" y="hd2"/>
                  </a:cxn>
                  <a:cxn ang="10800000">
                    <a:pos x="wd2" y="hd2"/>
                  </a:cxn>
                  <a:cxn ang="16200000">
                    <a:pos x="wd2" y="hd2"/>
                  </a:cxn>
                </a:cxnLst>
                <a:rect l="0" t="0" r="r" b="b"/>
                <a:pathLst>
                  <a:path w="21600" h="21600" extrusionOk="0">
                    <a:moveTo>
                      <a:pt x="12343" y="0"/>
                    </a:moveTo>
                    <a:lnTo>
                      <a:pt x="12343" y="3086"/>
                    </a:lnTo>
                    <a:lnTo>
                      <a:pt x="17486" y="3086"/>
                    </a:lnTo>
                    <a:lnTo>
                      <a:pt x="17486" y="5143"/>
                    </a:lnTo>
                    <a:lnTo>
                      <a:pt x="19543" y="5143"/>
                    </a:lnTo>
                    <a:lnTo>
                      <a:pt x="19543" y="10286"/>
                    </a:lnTo>
                    <a:lnTo>
                      <a:pt x="21600" y="10286"/>
                    </a:lnTo>
                    <a:lnTo>
                      <a:pt x="21600" y="12343"/>
                    </a:lnTo>
                    <a:lnTo>
                      <a:pt x="19543" y="12343"/>
                    </a:lnTo>
                    <a:lnTo>
                      <a:pt x="19543" y="14400"/>
                    </a:lnTo>
                    <a:lnTo>
                      <a:pt x="21600" y="14400"/>
                    </a:lnTo>
                    <a:lnTo>
                      <a:pt x="21600" y="17486"/>
                    </a:lnTo>
                    <a:lnTo>
                      <a:pt x="19543" y="17486"/>
                    </a:lnTo>
                    <a:lnTo>
                      <a:pt x="19543" y="19543"/>
                    </a:lnTo>
                    <a:lnTo>
                      <a:pt x="17486" y="19543"/>
                    </a:lnTo>
                    <a:lnTo>
                      <a:pt x="17486" y="21600"/>
                    </a:lnTo>
                    <a:lnTo>
                      <a:pt x="14400" y="21600"/>
                    </a:lnTo>
                    <a:lnTo>
                      <a:pt x="14400" y="19543"/>
                    </a:lnTo>
                    <a:lnTo>
                      <a:pt x="5143" y="19543"/>
                    </a:lnTo>
                    <a:lnTo>
                      <a:pt x="5143" y="21600"/>
                    </a:lnTo>
                    <a:lnTo>
                      <a:pt x="2057" y="21600"/>
                    </a:lnTo>
                    <a:lnTo>
                      <a:pt x="2057" y="19543"/>
                    </a:lnTo>
                    <a:lnTo>
                      <a:pt x="7200" y="19543"/>
                    </a:lnTo>
                    <a:lnTo>
                      <a:pt x="7200" y="17486"/>
                    </a:lnTo>
                    <a:lnTo>
                      <a:pt x="5143" y="17486"/>
                    </a:lnTo>
                    <a:lnTo>
                      <a:pt x="5143" y="14400"/>
                    </a:lnTo>
                    <a:lnTo>
                      <a:pt x="2057" y="14400"/>
                    </a:lnTo>
                    <a:lnTo>
                      <a:pt x="2057" y="12343"/>
                    </a:lnTo>
                    <a:lnTo>
                      <a:pt x="0" y="12343"/>
                    </a:lnTo>
                    <a:lnTo>
                      <a:pt x="0" y="10286"/>
                    </a:lnTo>
                    <a:lnTo>
                      <a:pt x="2057" y="10286"/>
                    </a:lnTo>
                    <a:lnTo>
                      <a:pt x="2057" y="7200"/>
                    </a:lnTo>
                    <a:lnTo>
                      <a:pt x="5143" y="7200"/>
                    </a:lnTo>
                    <a:lnTo>
                      <a:pt x="5143" y="10286"/>
                    </a:lnTo>
                    <a:lnTo>
                      <a:pt x="5143" y="7200"/>
                    </a:lnTo>
                    <a:lnTo>
                      <a:pt x="7200" y="7200"/>
                    </a:lnTo>
                    <a:lnTo>
                      <a:pt x="7200" y="0"/>
                    </a:lnTo>
                    <a:lnTo>
                      <a:pt x="9257" y="0"/>
                    </a:lnTo>
                    <a:lnTo>
                      <a:pt x="9257" y="3086"/>
                    </a:lnTo>
                    <a:lnTo>
                      <a:pt x="12343" y="3086"/>
                    </a:lnTo>
                    <a:lnTo>
                      <a:pt x="12343"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3" name="Shape 330">
                <a:extLst>
                  <a:ext uri="{FF2B5EF4-FFF2-40B4-BE49-F238E27FC236}">
                    <a16:creationId xmlns:a16="http://schemas.microsoft.com/office/drawing/2014/main" id="{E2FBB835-CD9F-4B59-AAC6-8F68D7F1CD54}"/>
                  </a:ext>
                </a:extLst>
              </p:cNvPr>
              <p:cNvSpPr/>
              <p:nvPr/>
            </p:nvSpPr>
            <p:spPr>
              <a:xfrm>
                <a:off x="1753491" y="2302629"/>
                <a:ext cx="25487" cy="23673"/>
              </a:xfrm>
              <a:custGeom>
                <a:avLst/>
                <a:gdLst/>
                <a:ahLst/>
                <a:cxnLst>
                  <a:cxn ang="0">
                    <a:pos x="wd2" y="hd2"/>
                  </a:cxn>
                  <a:cxn ang="5400000">
                    <a:pos x="wd2" y="hd2"/>
                  </a:cxn>
                  <a:cxn ang="10800000">
                    <a:pos x="wd2" y="hd2"/>
                  </a:cxn>
                  <a:cxn ang="16200000">
                    <a:pos x="wd2" y="hd2"/>
                  </a:cxn>
                </a:cxnLst>
                <a:rect l="0" t="0" r="r" b="b"/>
                <a:pathLst>
                  <a:path w="21600" h="21600" extrusionOk="0">
                    <a:moveTo>
                      <a:pt x="13239" y="0"/>
                    </a:moveTo>
                    <a:lnTo>
                      <a:pt x="13239" y="2945"/>
                    </a:lnTo>
                    <a:lnTo>
                      <a:pt x="16723" y="2945"/>
                    </a:lnTo>
                    <a:lnTo>
                      <a:pt x="16723" y="4909"/>
                    </a:lnTo>
                    <a:lnTo>
                      <a:pt x="18116" y="4909"/>
                    </a:lnTo>
                    <a:lnTo>
                      <a:pt x="18116" y="6873"/>
                    </a:lnTo>
                    <a:lnTo>
                      <a:pt x="21600" y="6873"/>
                    </a:lnTo>
                    <a:lnTo>
                      <a:pt x="21600" y="11782"/>
                    </a:lnTo>
                    <a:lnTo>
                      <a:pt x="19510" y="11782"/>
                    </a:lnTo>
                    <a:lnTo>
                      <a:pt x="19510" y="16691"/>
                    </a:lnTo>
                    <a:lnTo>
                      <a:pt x="16723" y="16691"/>
                    </a:lnTo>
                    <a:lnTo>
                      <a:pt x="16723" y="18655"/>
                    </a:lnTo>
                    <a:lnTo>
                      <a:pt x="14632" y="18655"/>
                    </a:lnTo>
                    <a:lnTo>
                      <a:pt x="14632" y="21600"/>
                    </a:lnTo>
                    <a:lnTo>
                      <a:pt x="8361" y="21600"/>
                    </a:lnTo>
                    <a:lnTo>
                      <a:pt x="8361" y="18655"/>
                    </a:lnTo>
                    <a:lnTo>
                      <a:pt x="6271" y="18655"/>
                    </a:lnTo>
                    <a:lnTo>
                      <a:pt x="6271" y="16691"/>
                    </a:lnTo>
                    <a:lnTo>
                      <a:pt x="3484" y="16691"/>
                    </a:lnTo>
                    <a:lnTo>
                      <a:pt x="3484" y="11782"/>
                    </a:lnTo>
                    <a:lnTo>
                      <a:pt x="1394" y="11782"/>
                    </a:lnTo>
                    <a:lnTo>
                      <a:pt x="1394" y="9818"/>
                    </a:lnTo>
                    <a:lnTo>
                      <a:pt x="0" y="9818"/>
                    </a:lnTo>
                    <a:lnTo>
                      <a:pt x="0" y="4909"/>
                    </a:lnTo>
                    <a:lnTo>
                      <a:pt x="1394" y="4909"/>
                    </a:lnTo>
                    <a:lnTo>
                      <a:pt x="1394" y="2945"/>
                    </a:lnTo>
                    <a:lnTo>
                      <a:pt x="3484" y="2945"/>
                    </a:lnTo>
                    <a:lnTo>
                      <a:pt x="3484" y="4909"/>
                    </a:lnTo>
                    <a:lnTo>
                      <a:pt x="4877" y="4909"/>
                    </a:lnTo>
                    <a:lnTo>
                      <a:pt x="4877" y="2945"/>
                    </a:lnTo>
                    <a:lnTo>
                      <a:pt x="8361" y="2945"/>
                    </a:lnTo>
                    <a:lnTo>
                      <a:pt x="8361" y="0"/>
                    </a:lnTo>
                    <a:lnTo>
                      <a:pt x="13239"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4" name="Shape 331">
                <a:extLst>
                  <a:ext uri="{FF2B5EF4-FFF2-40B4-BE49-F238E27FC236}">
                    <a16:creationId xmlns:a16="http://schemas.microsoft.com/office/drawing/2014/main" id="{9B1045B6-14DB-4CAB-92D2-9F58BADCB117}"/>
                  </a:ext>
                </a:extLst>
              </p:cNvPr>
              <p:cNvSpPr/>
              <p:nvPr/>
            </p:nvSpPr>
            <p:spPr>
              <a:xfrm>
                <a:off x="1753491" y="2302629"/>
                <a:ext cx="25487" cy="23673"/>
              </a:xfrm>
              <a:custGeom>
                <a:avLst/>
                <a:gdLst/>
                <a:ahLst/>
                <a:cxnLst>
                  <a:cxn ang="0">
                    <a:pos x="wd2" y="hd2"/>
                  </a:cxn>
                  <a:cxn ang="5400000">
                    <a:pos x="wd2" y="hd2"/>
                  </a:cxn>
                  <a:cxn ang="10800000">
                    <a:pos x="wd2" y="hd2"/>
                  </a:cxn>
                  <a:cxn ang="16200000">
                    <a:pos x="wd2" y="hd2"/>
                  </a:cxn>
                </a:cxnLst>
                <a:rect l="0" t="0" r="r" b="b"/>
                <a:pathLst>
                  <a:path w="21600" h="21600" extrusionOk="0">
                    <a:moveTo>
                      <a:pt x="13239" y="0"/>
                    </a:moveTo>
                    <a:lnTo>
                      <a:pt x="13239" y="2945"/>
                    </a:lnTo>
                    <a:lnTo>
                      <a:pt x="16723" y="2945"/>
                    </a:lnTo>
                    <a:lnTo>
                      <a:pt x="16723" y="4909"/>
                    </a:lnTo>
                    <a:lnTo>
                      <a:pt x="18116" y="4909"/>
                    </a:lnTo>
                    <a:lnTo>
                      <a:pt x="18116" y="6873"/>
                    </a:lnTo>
                    <a:lnTo>
                      <a:pt x="21600" y="6873"/>
                    </a:lnTo>
                    <a:lnTo>
                      <a:pt x="21600" y="11782"/>
                    </a:lnTo>
                    <a:lnTo>
                      <a:pt x="19510" y="11782"/>
                    </a:lnTo>
                    <a:lnTo>
                      <a:pt x="19510" y="16691"/>
                    </a:lnTo>
                    <a:lnTo>
                      <a:pt x="16723" y="16691"/>
                    </a:lnTo>
                    <a:lnTo>
                      <a:pt x="16723" y="18655"/>
                    </a:lnTo>
                    <a:lnTo>
                      <a:pt x="14632" y="18655"/>
                    </a:lnTo>
                    <a:lnTo>
                      <a:pt x="14632" y="21600"/>
                    </a:lnTo>
                    <a:lnTo>
                      <a:pt x="8361" y="21600"/>
                    </a:lnTo>
                    <a:lnTo>
                      <a:pt x="8361" y="18655"/>
                    </a:lnTo>
                    <a:lnTo>
                      <a:pt x="6271" y="18655"/>
                    </a:lnTo>
                    <a:lnTo>
                      <a:pt x="6271" y="16691"/>
                    </a:lnTo>
                    <a:lnTo>
                      <a:pt x="3484" y="16691"/>
                    </a:lnTo>
                    <a:lnTo>
                      <a:pt x="3484" y="11782"/>
                    </a:lnTo>
                    <a:lnTo>
                      <a:pt x="1394" y="11782"/>
                    </a:lnTo>
                    <a:lnTo>
                      <a:pt x="1394" y="9818"/>
                    </a:lnTo>
                    <a:lnTo>
                      <a:pt x="0" y="9818"/>
                    </a:lnTo>
                    <a:lnTo>
                      <a:pt x="0" y="4909"/>
                    </a:lnTo>
                    <a:lnTo>
                      <a:pt x="1394" y="4909"/>
                    </a:lnTo>
                    <a:lnTo>
                      <a:pt x="1394" y="2945"/>
                    </a:lnTo>
                    <a:lnTo>
                      <a:pt x="3484" y="2945"/>
                    </a:lnTo>
                    <a:lnTo>
                      <a:pt x="3484" y="4909"/>
                    </a:lnTo>
                    <a:lnTo>
                      <a:pt x="4877" y="4909"/>
                    </a:lnTo>
                    <a:lnTo>
                      <a:pt x="4877" y="2945"/>
                    </a:lnTo>
                    <a:lnTo>
                      <a:pt x="8361" y="2945"/>
                    </a:lnTo>
                    <a:lnTo>
                      <a:pt x="8361" y="0"/>
                    </a:lnTo>
                    <a:lnTo>
                      <a:pt x="13239"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5" name="Shape 332">
                <a:extLst>
                  <a:ext uri="{FF2B5EF4-FFF2-40B4-BE49-F238E27FC236}">
                    <a16:creationId xmlns:a16="http://schemas.microsoft.com/office/drawing/2014/main" id="{81EBF55F-CE4B-4D31-A1B3-0A1E2626C8CB}"/>
                  </a:ext>
                </a:extLst>
              </p:cNvPr>
              <p:cNvSpPr/>
              <p:nvPr/>
            </p:nvSpPr>
            <p:spPr>
              <a:xfrm>
                <a:off x="1897355" y="2363960"/>
                <a:ext cx="15621" cy="46270"/>
              </a:xfrm>
              <a:custGeom>
                <a:avLst/>
                <a:gdLst/>
                <a:ahLst/>
                <a:cxnLst>
                  <a:cxn ang="0">
                    <a:pos x="wd2" y="hd2"/>
                  </a:cxn>
                  <a:cxn ang="5400000">
                    <a:pos x="wd2" y="hd2"/>
                  </a:cxn>
                  <a:cxn ang="10800000">
                    <a:pos x="wd2" y="hd2"/>
                  </a:cxn>
                  <a:cxn ang="16200000">
                    <a:pos x="wd2" y="hd2"/>
                  </a:cxn>
                </a:cxnLst>
                <a:rect l="0" t="0" r="r" b="b"/>
                <a:pathLst>
                  <a:path w="21600" h="21600" extrusionOk="0">
                    <a:moveTo>
                      <a:pt x="13642" y="1507"/>
                    </a:moveTo>
                    <a:lnTo>
                      <a:pt x="13642" y="2512"/>
                    </a:lnTo>
                    <a:lnTo>
                      <a:pt x="15916" y="2512"/>
                    </a:lnTo>
                    <a:lnTo>
                      <a:pt x="15916" y="5023"/>
                    </a:lnTo>
                    <a:lnTo>
                      <a:pt x="19326" y="5023"/>
                    </a:lnTo>
                    <a:lnTo>
                      <a:pt x="19326" y="7033"/>
                    </a:lnTo>
                    <a:lnTo>
                      <a:pt x="21600" y="7033"/>
                    </a:lnTo>
                    <a:lnTo>
                      <a:pt x="21600" y="8540"/>
                    </a:lnTo>
                    <a:lnTo>
                      <a:pt x="19326" y="8540"/>
                    </a:lnTo>
                    <a:lnTo>
                      <a:pt x="19326" y="9544"/>
                    </a:lnTo>
                    <a:lnTo>
                      <a:pt x="15916" y="9544"/>
                    </a:lnTo>
                    <a:lnTo>
                      <a:pt x="19326" y="9544"/>
                    </a:lnTo>
                    <a:lnTo>
                      <a:pt x="19326" y="11051"/>
                    </a:lnTo>
                    <a:lnTo>
                      <a:pt x="21600" y="11051"/>
                    </a:lnTo>
                    <a:lnTo>
                      <a:pt x="21600" y="12056"/>
                    </a:lnTo>
                    <a:lnTo>
                      <a:pt x="19326" y="12056"/>
                    </a:lnTo>
                    <a:lnTo>
                      <a:pt x="19326" y="13060"/>
                    </a:lnTo>
                    <a:lnTo>
                      <a:pt x="21600" y="13060"/>
                    </a:lnTo>
                    <a:lnTo>
                      <a:pt x="21600" y="14567"/>
                    </a:lnTo>
                    <a:lnTo>
                      <a:pt x="19326" y="14567"/>
                    </a:lnTo>
                    <a:lnTo>
                      <a:pt x="19326" y="18084"/>
                    </a:lnTo>
                    <a:lnTo>
                      <a:pt x="15916" y="18084"/>
                    </a:lnTo>
                    <a:lnTo>
                      <a:pt x="15916" y="19088"/>
                    </a:lnTo>
                    <a:lnTo>
                      <a:pt x="7958" y="19088"/>
                    </a:lnTo>
                    <a:lnTo>
                      <a:pt x="7958" y="20595"/>
                    </a:lnTo>
                    <a:lnTo>
                      <a:pt x="5684" y="20595"/>
                    </a:lnTo>
                    <a:lnTo>
                      <a:pt x="5684" y="21600"/>
                    </a:lnTo>
                    <a:lnTo>
                      <a:pt x="3411" y="21600"/>
                    </a:lnTo>
                    <a:lnTo>
                      <a:pt x="3411" y="20595"/>
                    </a:lnTo>
                    <a:lnTo>
                      <a:pt x="0" y="20595"/>
                    </a:lnTo>
                    <a:lnTo>
                      <a:pt x="0" y="14567"/>
                    </a:lnTo>
                    <a:lnTo>
                      <a:pt x="3411" y="14567"/>
                    </a:lnTo>
                    <a:lnTo>
                      <a:pt x="3411" y="13060"/>
                    </a:lnTo>
                    <a:lnTo>
                      <a:pt x="0" y="13060"/>
                    </a:lnTo>
                    <a:lnTo>
                      <a:pt x="0" y="9544"/>
                    </a:lnTo>
                    <a:lnTo>
                      <a:pt x="5684" y="9544"/>
                    </a:lnTo>
                    <a:lnTo>
                      <a:pt x="5684" y="8540"/>
                    </a:lnTo>
                    <a:lnTo>
                      <a:pt x="3411" y="8540"/>
                    </a:lnTo>
                    <a:lnTo>
                      <a:pt x="3411" y="3516"/>
                    </a:lnTo>
                    <a:lnTo>
                      <a:pt x="5684" y="3516"/>
                    </a:lnTo>
                    <a:lnTo>
                      <a:pt x="5684" y="2512"/>
                    </a:lnTo>
                    <a:lnTo>
                      <a:pt x="5684" y="3516"/>
                    </a:lnTo>
                    <a:lnTo>
                      <a:pt x="7958" y="3516"/>
                    </a:lnTo>
                    <a:lnTo>
                      <a:pt x="7958" y="5023"/>
                    </a:lnTo>
                    <a:lnTo>
                      <a:pt x="7958" y="3516"/>
                    </a:lnTo>
                    <a:lnTo>
                      <a:pt x="11368" y="3516"/>
                    </a:lnTo>
                    <a:lnTo>
                      <a:pt x="11368" y="0"/>
                    </a:lnTo>
                    <a:lnTo>
                      <a:pt x="13642" y="0"/>
                    </a:lnTo>
                    <a:lnTo>
                      <a:pt x="13642" y="1507"/>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6" name="Shape 333">
                <a:extLst>
                  <a:ext uri="{FF2B5EF4-FFF2-40B4-BE49-F238E27FC236}">
                    <a16:creationId xmlns:a16="http://schemas.microsoft.com/office/drawing/2014/main" id="{1E3CC7EE-DF4D-4EEE-88FC-F79083400303}"/>
                  </a:ext>
                </a:extLst>
              </p:cNvPr>
              <p:cNvSpPr/>
              <p:nvPr/>
            </p:nvSpPr>
            <p:spPr>
              <a:xfrm>
                <a:off x="1897355" y="2363960"/>
                <a:ext cx="15621" cy="46270"/>
              </a:xfrm>
              <a:custGeom>
                <a:avLst/>
                <a:gdLst/>
                <a:ahLst/>
                <a:cxnLst>
                  <a:cxn ang="0">
                    <a:pos x="wd2" y="hd2"/>
                  </a:cxn>
                  <a:cxn ang="5400000">
                    <a:pos x="wd2" y="hd2"/>
                  </a:cxn>
                  <a:cxn ang="10800000">
                    <a:pos x="wd2" y="hd2"/>
                  </a:cxn>
                  <a:cxn ang="16200000">
                    <a:pos x="wd2" y="hd2"/>
                  </a:cxn>
                </a:cxnLst>
                <a:rect l="0" t="0" r="r" b="b"/>
                <a:pathLst>
                  <a:path w="21600" h="21600" extrusionOk="0">
                    <a:moveTo>
                      <a:pt x="13642" y="1507"/>
                    </a:moveTo>
                    <a:lnTo>
                      <a:pt x="13642" y="2512"/>
                    </a:lnTo>
                    <a:lnTo>
                      <a:pt x="15916" y="2512"/>
                    </a:lnTo>
                    <a:lnTo>
                      <a:pt x="15916" y="5023"/>
                    </a:lnTo>
                    <a:lnTo>
                      <a:pt x="19326" y="5023"/>
                    </a:lnTo>
                    <a:lnTo>
                      <a:pt x="19326" y="7033"/>
                    </a:lnTo>
                    <a:lnTo>
                      <a:pt x="21600" y="7033"/>
                    </a:lnTo>
                    <a:lnTo>
                      <a:pt x="21600" y="8540"/>
                    </a:lnTo>
                    <a:lnTo>
                      <a:pt x="19326" y="8540"/>
                    </a:lnTo>
                    <a:lnTo>
                      <a:pt x="19326" y="9544"/>
                    </a:lnTo>
                    <a:lnTo>
                      <a:pt x="15916" y="9544"/>
                    </a:lnTo>
                    <a:lnTo>
                      <a:pt x="19326" y="9544"/>
                    </a:lnTo>
                    <a:lnTo>
                      <a:pt x="19326" y="11051"/>
                    </a:lnTo>
                    <a:lnTo>
                      <a:pt x="21600" y="11051"/>
                    </a:lnTo>
                    <a:lnTo>
                      <a:pt x="21600" y="12056"/>
                    </a:lnTo>
                    <a:lnTo>
                      <a:pt x="19326" y="12056"/>
                    </a:lnTo>
                    <a:lnTo>
                      <a:pt x="19326" y="13060"/>
                    </a:lnTo>
                    <a:lnTo>
                      <a:pt x="21600" y="13060"/>
                    </a:lnTo>
                    <a:lnTo>
                      <a:pt x="21600" y="14567"/>
                    </a:lnTo>
                    <a:lnTo>
                      <a:pt x="19326" y="14567"/>
                    </a:lnTo>
                    <a:lnTo>
                      <a:pt x="19326" y="18084"/>
                    </a:lnTo>
                    <a:lnTo>
                      <a:pt x="15916" y="18084"/>
                    </a:lnTo>
                    <a:lnTo>
                      <a:pt x="15916" y="19088"/>
                    </a:lnTo>
                    <a:lnTo>
                      <a:pt x="7958" y="19088"/>
                    </a:lnTo>
                    <a:lnTo>
                      <a:pt x="7958" y="20595"/>
                    </a:lnTo>
                    <a:lnTo>
                      <a:pt x="5684" y="20595"/>
                    </a:lnTo>
                    <a:lnTo>
                      <a:pt x="5684" y="21600"/>
                    </a:lnTo>
                    <a:lnTo>
                      <a:pt x="3411" y="21600"/>
                    </a:lnTo>
                    <a:lnTo>
                      <a:pt x="3411" y="20595"/>
                    </a:lnTo>
                    <a:lnTo>
                      <a:pt x="0" y="20595"/>
                    </a:lnTo>
                    <a:lnTo>
                      <a:pt x="0" y="14567"/>
                    </a:lnTo>
                    <a:lnTo>
                      <a:pt x="3411" y="14567"/>
                    </a:lnTo>
                    <a:lnTo>
                      <a:pt x="3411" y="13060"/>
                    </a:lnTo>
                    <a:lnTo>
                      <a:pt x="0" y="13060"/>
                    </a:lnTo>
                    <a:lnTo>
                      <a:pt x="0" y="9544"/>
                    </a:lnTo>
                    <a:lnTo>
                      <a:pt x="5684" y="9544"/>
                    </a:lnTo>
                    <a:lnTo>
                      <a:pt x="5684" y="8540"/>
                    </a:lnTo>
                    <a:lnTo>
                      <a:pt x="3411" y="8540"/>
                    </a:lnTo>
                    <a:lnTo>
                      <a:pt x="3411" y="3516"/>
                    </a:lnTo>
                    <a:lnTo>
                      <a:pt x="5684" y="3516"/>
                    </a:lnTo>
                    <a:lnTo>
                      <a:pt x="5684" y="2512"/>
                    </a:lnTo>
                    <a:lnTo>
                      <a:pt x="5684" y="3516"/>
                    </a:lnTo>
                    <a:lnTo>
                      <a:pt x="7958" y="3516"/>
                    </a:lnTo>
                    <a:lnTo>
                      <a:pt x="7958" y="5023"/>
                    </a:lnTo>
                    <a:lnTo>
                      <a:pt x="7958" y="3516"/>
                    </a:lnTo>
                    <a:lnTo>
                      <a:pt x="11368" y="3516"/>
                    </a:lnTo>
                    <a:lnTo>
                      <a:pt x="11368" y="0"/>
                    </a:lnTo>
                    <a:lnTo>
                      <a:pt x="13642" y="0"/>
                    </a:lnTo>
                    <a:lnTo>
                      <a:pt x="13642" y="1507"/>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7" name="Shape 334">
                <a:extLst>
                  <a:ext uri="{FF2B5EF4-FFF2-40B4-BE49-F238E27FC236}">
                    <a16:creationId xmlns:a16="http://schemas.microsoft.com/office/drawing/2014/main" id="{376EA1CF-F64F-4B9B-BA07-ED68E7B05AB2}"/>
                  </a:ext>
                </a:extLst>
              </p:cNvPr>
              <p:cNvSpPr/>
              <p:nvPr/>
            </p:nvSpPr>
            <p:spPr>
              <a:xfrm>
                <a:off x="1631002" y="2473712"/>
                <a:ext cx="32885" cy="27978"/>
              </a:xfrm>
              <a:custGeom>
                <a:avLst/>
                <a:gdLst/>
                <a:ahLst/>
                <a:cxnLst>
                  <a:cxn ang="0">
                    <a:pos x="wd2" y="hd2"/>
                  </a:cxn>
                  <a:cxn ang="5400000">
                    <a:pos x="wd2" y="hd2"/>
                  </a:cxn>
                  <a:cxn ang="10800000">
                    <a:pos x="wd2" y="hd2"/>
                  </a:cxn>
                  <a:cxn ang="16200000">
                    <a:pos x="wd2" y="hd2"/>
                  </a:cxn>
                </a:cxnLst>
                <a:rect l="0" t="0" r="r" b="b"/>
                <a:pathLst>
                  <a:path w="21600" h="21600" extrusionOk="0">
                    <a:moveTo>
                      <a:pt x="11340" y="0"/>
                    </a:moveTo>
                    <a:lnTo>
                      <a:pt x="11340" y="2492"/>
                    </a:lnTo>
                    <a:lnTo>
                      <a:pt x="12960" y="2492"/>
                    </a:lnTo>
                    <a:lnTo>
                      <a:pt x="12960" y="4154"/>
                    </a:lnTo>
                    <a:lnTo>
                      <a:pt x="15120" y="4154"/>
                    </a:lnTo>
                    <a:lnTo>
                      <a:pt x="15120" y="8308"/>
                    </a:lnTo>
                    <a:lnTo>
                      <a:pt x="17820" y="8308"/>
                    </a:lnTo>
                    <a:lnTo>
                      <a:pt x="17820" y="9969"/>
                    </a:lnTo>
                    <a:lnTo>
                      <a:pt x="18900" y="9969"/>
                    </a:lnTo>
                    <a:lnTo>
                      <a:pt x="18900" y="11631"/>
                    </a:lnTo>
                    <a:lnTo>
                      <a:pt x="20520" y="11631"/>
                    </a:lnTo>
                    <a:lnTo>
                      <a:pt x="20520" y="14123"/>
                    </a:lnTo>
                    <a:lnTo>
                      <a:pt x="21600" y="14123"/>
                    </a:lnTo>
                    <a:lnTo>
                      <a:pt x="21600" y="19938"/>
                    </a:lnTo>
                    <a:lnTo>
                      <a:pt x="17820" y="19938"/>
                    </a:lnTo>
                    <a:lnTo>
                      <a:pt x="17820" y="21600"/>
                    </a:lnTo>
                    <a:lnTo>
                      <a:pt x="15120" y="21600"/>
                    </a:lnTo>
                    <a:lnTo>
                      <a:pt x="15120" y="19938"/>
                    </a:lnTo>
                    <a:lnTo>
                      <a:pt x="14040" y="19938"/>
                    </a:lnTo>
                    <a:lnTo>
                      <a:pt x="14040" y="21600"/>
                    </a:lnTo>
                    <a:lnTo>
                      <a:pt x="14040" y="19938"/>
                    </a:lnTo>
                    <a:lnTo>
                      <a:pt x="11340" y="19938"/>
                    </a:lnTo>
                    <a:lnTo>
                      <a:pt x="11340" y="15785"/>
                    </a:lnTo>
                    <a:lnTo>
                      <a:pt x="10260" y="15785"/>
                    </a:lnTo>
                    <a:lnTo>
                      <a:pt x="10260" y="14123"/>
                    </a:lnTo>
                    <a:lnTo>
                      <a:pt x="8640" y="14123"/>
                    </a:lnTo>
                    <a:lnTo>
                      <a:pt x="8640" y="11631"/>
                    </a:lnTo>
                    <a:lnTo>
                      <a:pt x="3780" y="11631"/>
                    </a:lnTo>
                    <a:lnTo>
                      <a:pt x="3780" y="9969"/>
                    </a:lnTo>
                    <a:lnTo>
                      <a:pt x="2700" y="9969"/>
                    </a:lnTo>
                    <a:lnTo>
                      <a:pt x="2700" y="11631"/>
                    </a:lnTo>
                    <a:lnTo>
                      <a:pt x="2700" y="9969"/>
                    </a:lnTo>
                    <a:lnTo>
                      <a:pt x="0" y="9969"/>
                    </a:lnTo>
                    <a:lnTo>
                      <a:pt x="0" y="4154"/>
                    </a:lnTo>
                    <a:lnTo>
                      <a:pt x="1080" y="4154"/>
                    </a:lnTo>
                    <a:lnTo>
                      <a:pt x="1080" y="2492"/>
                    </a:lnTo>
                    <a:lnTo>
                      <a:pt x="10260" y="2492"/>
                    </a:lnTo>
                    <a:lnTo>
                      <a:pt x="10260" y="0"/>
                    </a:lnTo>
                    <a:lnTo>
                      <a:pt x="1134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8" name="Shape 335">
                <a:extLst>
                  <a:ext uri="{FF2B5EF4-FFF2-40B4-BE49-F238E27FC236}">
                    <a16:creationId xmlns:a16="http://schemas.microsoft.com/office/drawing/2014/main" id="{57E5B7D9-BB83-4C88-A7AA-CF7E55F59249}"/>
                  </a:ext>
                </a:extLst>
              </p:cNvPr>
              <p:cNvSpPr/>
              <p:nvPr/>
            </p:nvSpPr>
            <p:spPr>
              <a:xfrm>
                <a:off x="1631002" y="2473712"/>
                <a:ext cx="32885" cy="27978"/>
              </a:xfrm>
              <a:custGeom>
                <a:avLst/>
                <a:gdLst/>
                <a:ahLst/>
                <a:cxnLst>
                  <a:cxn ang="0">
                    <a:pos x="wd2" y="hd2"/>
                  </a:cxn>
                  <a:cxn ang="5400000">
                    <a:pos x="wd2" y="hd2"/>
                  </a:cxn>
                  <a:cxn ang="10800000">
                    <a:pos x="wd2" y="hd2"/>
                  </a:cxn>
                  <a:cxn ang="16200000">
                    <a:pos x="wd2" y="hd2"/>
                  </a:cxn>
                </a:cxnLst>
                <a:rect l="0" t="0" r="r" b="b"/>
                <a:pathLst>
                  <a:path w="21600" h="21600" extrusionOk="0">
                    <a:moveTo>
                      <a:pt x="11340" y="0"/>
                    </a:moveTo>
                    <a:lnTo>
                      <a:pt x="11340" y="2492"/>
                    </a:lnTo>
                    <a:lnTo>
                      <a:pt x="12960" y="2492"/>
                    </a:lnTo>
                    <a:lnTo>
                      <a:pt x="12960" y="4154"/>
                    </a:lnTo>
                    <a:lnTo>
                      <a:pt x="15120" y="4154"/>
                    </a:lnTo>
                    <a:lnTo>
                      <a:pt x="15120" y="8308"/>
                    </a:lnTo>
                    <a:lnTo>
                      <a:pt x="17820" y="8308"/>
                    </a:lnTo>
                    <a:lnTo>
                      <a:pt x="17820" y="9969"/>
                    </a:lnTo>
                    <a:lnTo>
                      <a:pt x="18900" y="9969"/>
                    </a:lnTo>
                    <a:lnTo>
                      <a:pt x="18900" y="11631"/>
                    </a:lnTo>
                    <a:lnTo>
                      <a:pt x="20520" y="11631"/>
                    </a:lnTo>
                    <a:lnTo>
                      <a:pt x="20520" y="14123"/>
                    </a:lnTo>
                    <a:lnTo>
                      <a:pt x="21600" y="14123"/>
                    </a:lnTo>
                    <a:lnTo>
                      <a:pt x="21600" y="19938"/>
                    </a:lnTo>
                    <a:lnTo>
                      <a:pt x="17820" y="19938"/>
                    </a:lnTo>
                    <a:lnTo>
                      <a:pt x="17820" y="21600"/>
                    </a:lnTo>
                    <a:lnTo>
                      <a:pt x="15120" y="21600"/>
                    </a:lnTo>
                    <a:lnTo>
                      <a:pt x="15120" y="19938"/>
                    </a:lnTo>
                    <a:lnTo>
                      <a:pt x="14040" y="19938"/>
                    </a:lnTo>
                    <a:lnTo>
                      <a:pt x="14040" y="21600"/>
                    </a:lnTo>
                    <a:lnTo>
                      <a:pt x="14040" y="19938"/>
                    </a:lnTo>
                    <a:lnTo>
                      <a:pt x="11340" y="19938"/>
                    </a:lnTo>
                    <a:lnTo>
                      <a:pt x="11340" y="15785"/>
                    </a:lnTo>
                    <a:lnTo>
                      <a:pt x="10260" y="15785"/>
                    </a:lnTo>
                    <a:lnTo>
                      <a:pt x="10260" y="14123"/>
                    </a:lnTo>
                    <a:lnTo>
                      <a:pt x="8640" y="14123"/>
                    </a:lnTo>
                    <a:lnTo>
                      <a:pt x="8640" y="11631"/>
                    </a:lnTo>
                    <a:lnTo>
                      <a:pt x="3780" y="11631"/>
                    </a:lnTo>
                    <a:lnTo>
                      <a:pt x="3780" y="9969"/>
                    </a:lnTo>
                    <a:lnTo>
                      <a:pt x="2700" y="9969"/>
                    </a:lnTo>
                    <a:lnTo>
                      <a:pt x="2700" y="11631"/>
                    </a:lnTo>
                    <a:lnTo>
                      <a:pt x="2700" y="9969"/>
                    </a:lnTo>
                    <a:lnTo>
                      <a:pt x="0" y="9969"/>
                    </a:lnTo>
                    <a:lnTo>
                      <a:pt x="0" y="4154"/>
                    </a:lnTo>
                    <a:lnTo>
                      <a:pt x="1080" y="4154"/>
                    </a:lnTo>
                    <a:lnTo>
                      <a:pt x="1080" y="2492"/>
                    </a:lnTo>
                    <a:lnTo>
                      <a:pt x="10260" y="2492"/>
                    </a:lnTo>
                    <a:lnTo>
                      <a:pt x="10260" y="0"/>
                    </a:lnTo>
                    <a:lnTo>
                      <a:pt x="1134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9" name="Shape 336">
                <a:extLst>
                  <a:ext uri="{FF2B5EF4-FFF2-40B4-BE49-F238E27FC236}">
                    <a16:creationId xmlns:a16="http://schemas.microsoft.com/office/drawing/2014/main" id="{B0A0F351-74AA-4849-9504-5AC7692F4B5A}"/>
                  </a:ext>
                </a:extLst>
              </p:cNvPr>
              <p:cNvSpPr/>
              <p:nvPr/>
            </p:nvSpPr>
            <p:spPr>
              <a:xfrm>
                <a:off x="1386022" y="2259589"/>
                <a:ext cx="32885" cy="46270"/>
              </a:xfrm>
              <a:custGeom>
                <a:avLst/>
                <a:gdLst/>
                <a:ahLst/>
                <a:cxnLst>
                  <a:cxn ang="0">
                    <a:pos x="wd2" y="hd2"/>
                  </a:cxn>
                  <a:cxn ang="5400000">
                    <a:pos x="wd2" y="hd2"/>
                  </a:cxn>
                  <a:cxn ang="10800000">
                    <a:pos x="wd2" y="hd2"/>
                  </a:cxn>
                  <a:cxn ang="16200000">
                    <a:pos x="wd2" y="hd2"/>
                  </a:cxn>
                </a:cxnLst>
                <a:rect l="0" t="0" r="r" b="b"/>
                <a:pathLst>
                  <a:path w="21600" h="21600" extrusionOk="0">
                    <a:moveTo>
                      <a:pt x="10260" y="1005"/>
                    </a:moveTo>
                    <a:lnTo>
                      <a:pt x="11340" y="1005"/>
                    </a:lnTo>
                    <a:lnTo>
                      <a:pt x="11340" y="5023"/>
                    </a:lnTo>
                    <a:lnTo>
                      <a:pt x="12420" y="5023"/>
                    </a:lnTo>
                    <a:lnTo>
                      <a:pt x="12420" y="9544"/>
                    </a:lnTo>
                    <a:lnTo>
                      <a:pt x="14040" y="9544"/>
                    </a:lnTo>
                    <a:lnTo>
                      <a:pt x="14040" y="13060"/>
                    </a:lnTo>
                    <a:lnTo>
                      <a:pt x="17820" y="13060"/>
                    </a:lnTo>
                    <a:lnTo>
                      <a:pt x="17820" y="14567"/>
                    </a:lnTo>
                    <a:lnTo>
                      <a:pt x="20520" y="14567"/>
                    </a:lnTo>
                    <a:lnTo>
                      <a:pt x="20520" y="15572"/>
                    </a:lnTo>
                    <a:lnTo>
                      <a:pt x="18900" y="15572"/>
                    </a:lnTo>
                    <a:lnTo>
                      <a:pt x="18900" y="16577"/>
                    </a:lnTo>
                    <a:lnTo>
                      <a:pt x="17820" y="16577"/>
                    </a:lnTo>
                    <a:lnTo>
                      <a:pt x="17820" y="19088"/>
                    </a:lnTo>
                    <a:lnTo>
                      <a:pt x="18900" y="19088"/>
                    </a:lnTo>
                    <a:lnTo>
                      <a:pt x="18900" y="18084"/>
                    </a:lnTo>
                    <a:lnTo>
                      <a:pt x="20520" y="18084"/>
                    </a:lnTo>
                    <a:lnTo>
                      <a:pt x="20520" y="19088"/>
                    </a:lnTo>
                    <a:lnTo>
                      <a:pt x="21600" y="19088"/>
                    </a:lnTo>
                    <a:lnTo>
                      <a:pt x="21600" y="20093"/>
                    </a:lnTo>
                    <a:lnTo>
                      <a:pt x="20520" y="20093"/>
                    </a:lnTo>
                    <a:lnTo>
                      <a:pt x="20520" y="21600"/>
                    </a:lnTo>
                    <a:lnTo>
                      <a:pt x="20520" y="20093"/>
                    </a:lnTo>
                    <a:lnTo>
                      <a:pt x="18900" y="20093"/>
                    </a:lnTo>
                    <a:lnTo>
                      <a:pt x="18900" y="21600"/>
                    </a:lnTo>
                    <a:lnTo>
                      <a:pt x="15120" y="21600"/>
                    </a:lnTo>
                    <a:lnTo>
                      <a:pt x="15120" y="20093"/>
                    </a:lnTo>
                    <a:lnTo>
                      <a:pt x="14040" y="20093"/>
                    </a:lnTo>
                    <a:lnTo>
                      <a:pt x="14040" y="19088"/>
                    </a:lnTo>
                    <a:lnTo>
                      <a:pt x="11340" y="19088"/>
                    </a:lnTo>
                    <a:lnTo>
                      <a:pt x="11340" y="18084"/>
                    </a:lnTo>
                    <a:lnTo>
                      <a:pt x="10260" y="18084"/>
                    </a:lnTo>
                    <a:lnTo>
                      <a:pt x="10260" y="16577"/>
                    </a:lnTo>
                    <a:lnTo>
                      <a:pt x="8640" y="16577"/>
                    </a:lnTo>
                    <a:lnTo>
                      <a:pt x="8640" y="14567"/>
                    </a:lnTo>
                    <a:lnTo>
                      <a:pt x="10260" y="14567"/>
                    </a:lnTo>
                    <a:lnTo>
                      <a:pt x="10260" y="13060"/>
                    </a:lnTo>
                    <a:lnTo>
                      <a:pt x="7560" y="13060"/>
                    </a:lnTo>
                    <a:lnTo>
                      <a:pt x="7560" y="9544"/>
                    </a:lnTo>
                    <a:lnTo>
                      <a:pt x="5940" y="9544"/>
                    </a:lnTo>
                    <a:lnTo>
                      <a:pt x="5940" y="8540"/>
                    </a:lnTo>
                    <a:lnTo>
                      <a:pt x="3780" y="8540"/>
                    </a:lnTo>
                    <a:lnTo>
                      <a:pt x="3780" y="9544"/>
                    </a:lnTo>
                    <a:lnTo>
                      <a:pt x="2160" y="9544"/>
                    </a:lnTo>
                    <a:lnTo>
                      <a:pt x="2160" y="8540"/>
                    </a:lnTo>
                    <a:lnTo>
                      <a:pt x="0" y="8540"/>
                    </a:lnTo>
                    <a:lnTo>
                      <a:pt x="0" y="6028"/>
                    </a:lnTo>
                    <a:lnTo>
                      <a:pt x="2160" y="6028"/>
                    </a:lnTo>
                    <a:lnTo>
                      <a:pt x="2160" y="5023"/>
                    </a:lnTo>
                    <a:lnTo>
                      <a:pt x="3780" y="5023"/>
                    </a:lnTo>
                    <a:lnTo>
                      <a:pt x="3780" y="3516"/>
                    </a:lnTo>
                    <a:lnTo>
                      <a:pt x="2160" y="3516"/>
                    </a:lnTo>
                    <a:lnTo>
                      <a:pt x="2160" y="2512"/>
                    </a:lnTo>
                    <a:lnTo>
                      <a:pt x="3780" y="2512"/>
                    </a:lnTo>
                    <a:lnTo>
                      <a:pt x="3780" y="1005"/>
                    </a:lnTo>
                    <a:lnTo>
                      <a:pt x="5940" y="1005"/>
                    </a:lnTo>
                    <a:lnTo>
                      <a:pt x="5940" y="2512"/>
                    </a:lnTo>
                    <a:lnTo>
                      <a:pt x="7560" y="2512"/>
                    </a:lnTo>
                    <a:lnTo>
                      <a:pt x="7560" y="1005"/>
                    </a:lnTo>
                    <a:lnTo>
                      <a:pt x="5940" y="1005"/>
                    </a:lnTo>
                    <a:lnTo>
                      <a:pt x="10260" y="1005"/>
                    </a:lnTo>
                    <a:lnTo>
                      <a:pt x="10260" y="0"/>
                    </a:lnTo>
                    <a:lnTo>
                      <a:pt x="10260" y="1005"/>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70" name="Shape 337">
                <a:extLst>
                  <a:ext uri="{FF2B5EF4-FFF2-40B4-BE49-F238E27FC236}">
                    <a16:creationId xmlns:a16="http://schemas.microsoft.com/office/drawing/2014/main" id="{88E933BB-59A3-49E7-820D-FFF4EEF69F8F}"/>
                  </a:ext>
                </a:extLst>
              </p:cNvPr>
              <p:cNvSpPr/>
              <p:nvPr/>
            </p:nvSpPr>
            <p:spPr>
              <a:xfrm>
                <a:off x="1386022" y="2259589"/>
                <a:ext cx="32885" cy="46270"/>
              </a:xfrm>
              <a:custGeom>
                <a:avLst/>
                <a:gdLst/>
                <a:ahLst/>
                <a:cxnLst>
                  <a:cxn ang="0">
                    <a:pos x="wd2" y="hd2"/>
                  </a:cxn>
                  <a:cxn ang="5400000">
                    <a:pos x="wd2" y="hd2"/>
                  </a:cxn>
                  <a:cxn ang="10800000">
                    <a:pos x="wd2" y="hd2"/>
                  </a:cxn>
                  <a:cxn ang="16200000">
                    <a:pos x="wd2" y="hd2"/>
                  </a:cxn>
                </a:cxnLst>
                <a:rect l="0" t="0" r="r" b="b"/>
                <a:pathLst>
                  <a:path w="21600" h="21600" extrusionOk="0">
                    <a:moveTo>
                      <a:pt x="10260" y="1005"/>
                    </a:moveTo>
                    <a:lnTo>
                      <a:pt x="11340" y="1005"/>
                    </a:lnTo>
                    <a:lnTo>
                      <a:pt x="11340" y="5023"/>
                    </a:lnTo>
                    <a:lnTo>
                      <a:pt x="12420" y="5023"/>
                    </a:lnTo>
                    <a:lnTo>
                      <a:pt x="12420" y="9544"/>
                    </a:lnTo>
                    <a:lnTo>
                      <a:pt x="14040" y="9544"/>
                    </a:lnTo>
                    <a:lnTo>
                      <a:pt x="14040" y="13060"/>
                    </a:lnTo>
                    <a:lnTo>
                      <a:pt x="17820" y="13060"/>
                    </a:lnTo>
                    <a:lnTo>
                      <a:pt x="17820" y="14567"/>
                    </a:lnTo>
                    <a:lnTo>
                      <a:pt x="20520" y="14567"/>
                    </a:lnTo>
                    <a:lnTo>
                      <a:pt x="20520" y="15572"/>
                    </a:lnTo>
                    <a:lnTo>
                      <a:pt x="18900" y="15572"/>
                    </a:lnTo>
                    <a:lnTo>
                      <a:pt x="18900" y="16577"/>
                    </a:lnTo>
                    <a:lnTo>
                      <a:pt x="17820" y="16577"/>
                    </a:lnTo>
                    <a:lnTo>
                      <a:pt x="17820" y="19088"/>
                    </a:lnTo>
                    <a:lnTo>
                      <a:pt x="18900" y="19088"/>
                    </a:lnTo>
                    <a:lnTo>
                      <a:pt x="18900" y="18084"/>
                    </a:lnTo>
                    <a:lnTo>
                      <a:pt x="20520" y="18084"/>
                    </a:lnTo>
                    <a:lnTo>
                      <a:pt x="20520" y="19088"/>
                    </a:lnTo>
                    <a:lnTo>
                      <a:pt x="21600" y="19088"/>
                    </a:lnTo>
                    <a:lnTo>
                      <a:pt x="21600" y="20093"/>
                    </a:lnTo>
                    <a:lnTo>
                      <a:pt x="20520" y="20093"/>
                    </a:lnTo>
                    <a:lnTo>
                      <a:pt x="20520" y="21600"/>
                    </a:lnTo>
                    <a:lnTo>
                      <a:pt x="20520" y="20093"/>
                    </a:lnTo>
                    <a:lnTo>
                      <a:pt x="18900" y="20093"/>
                    </a:lnTo>
                    <a:lnTo>
                      <a:pt x="18900" y="21600"/>
                    </a:lnTo>
                    <a:lnTo>
                      <a:pt x="15120" y="21600"/>
                    </a:lnTo>
                    <a:lnTo>
                      <a:pt x="15120" y="20093"/>
                    </a:lnTo>
                    <a:lnTo>
                      <a:pt x="14040" y="20093"/>
                    </a:lnTo>
                    <a:lnTo>
                      <a:pt x="14040" y="19088"/>
                    </a:lnTo>
                    <a:lnTo>
                      <a:pt x="11340" y="19088"/>
                    </a:lnTo>
                    <a:lnTo>
                      <a:pt x="11340" y="18084"/>
                    </a:lnTo>
                    <a:lnTo>
                      <a:pt x="10260" y="18084"/>
                    </a:lnTo>
                    <a:lnTo>
                      <a:pt x="10260" y="16577"/>
                    </a:lnTo>
                    <a:lnTo>
                      <a:pt x="8640" y="16577"/>
                    </a:lnTo>
                    <a:lnTo>
                      <a:pt x="8640" y="14567"/>
                    </a:lnTo>
                    <a:lnTo>
                      <a:pt x="10260" y="14567"/>
                    </a:lnTo>
                    <a:lnTo>
                      <a:pt x="10260" y="13060"/>
                    </a:lnTo>
                    <a:lnTo>
                      <a:pt x="7560" y="13060"/>
                    </a:lnTo>
                    <a:lnTo>
                      <a:pt x="7560" y="9544"/>
                    </a:lnTo>
                    <a:lnTo>
                      <a:pt x="5940" y="9544"/>
                    </a:lnTo>
                    <a:lnTo>
                      <a:pt x="5940" y="8540"/>
                    </a:lnTo>
                    <a:lnTo>
                      <a:pt x="3780" y="8540"/>
                    </a:lnTo>
                    <a:lnTo>
                      <a:pt x="3780" y="9544"/>
                    </a:lnTo>
                    <a:lnTo>
                      <a:pt x="2160" y="9544"/>
                    </a:lnTo>
                    <a:lnTo>
                      <a:pt x="2160" y="8540"/>
                    </a:lnTo>
                    <a:lnTo>
                      <a:pt x="0" y="8540"/>
                    </a:lnTo>
                    <a:lnTo>
                      <a:pt x="0" y="6028"/>
                    </a:lnTo>
                    <a:lnTo>
                      <a:pt x="2160" y="6028"/>
                    </a:lnTo>
                    <a:lnTo>
                      <a:pt x="2160" y="5023"/>
                    </a:lnTo>
                    <a:lnTo>
                      <a:pt x="3780" y="5023"/>
                    </a:lnTo>
                    <a:lnTo>
                      <a:pt x="3780" y="3516"/>
                    </a:lnTo>
                    <a:lnTo>
                      <a:pt x="2160" y="3516"/>
                    </a:lnTo>
                    <a:lnTo>
                      <a:pt x="2160" y="2512"/>
                    </a:lnTo>
                    <a:lnTo>
                      <a:pt x="3780" y="2512"/>
                    </a:lnTo>
                    <a:lnTo>
                      <a:pt x="3780" y="1005"/>
                    </a:lnTo>
                    <a:lnTo>
                      <a:pt x="5940" y="1005"/>
                    </a:lnTo>
                    <a:lnTo>
                      <a:pt x="5940" y="2512"/>
                    </a:lnTo>
                    <a:lnTo>
                      <a:pt x="7560" y="2512"/>
                    </a:lnTo>
                    <a:lnTo>
                      <a:pt x="7560" y="1005"/>
                    </a:lnTo>
                    <a:lnTo>
                      <a:pt x="5940" y="1005"/>
                    </a:lnTo>
                    <a:lnTo>
                      <a:pt x="10260" y="1005"/>
                    </a:lnTo>
                    <a:lnTo>
                      <a:pt x="10260" y="0"/>
                    </a:lnTo>
                    <a:lnTo>
                      <a:pt x="10260" y="1005"/>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grpSp>
        <p:sp>
          <p:nvSpPr>
            <p:cNvPr id="6" name="Shape 339">
              <a:extLst>
                <a:ext uri="{FF2B5EF4-FFF2-40B4-BE49-F238E27FC236}">
                  <a16:creationId xmlns:a16="http://schemas.microsoft.com/office/drawing/2014/main" id="{1A1870ED-0502-432F-8DE7-E192AC9EB562}"/>
                </a:ext>
              </a:extLst>
            </p:cNvPr>
            <p:cNvSpPr/>
            <p:nvPr/>
          </p:nvSpPr>
          <p:spPr>
            <a:xfrm>
              <a:off x="1715673" y="2466181"/>
              <a:ext cx="32885" cy="38739"/>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19440" y="1200"/>
                  </a:lnTo>
                  <a:lnTo>
                    <a:pt x="21600" y="1200"/>
                  </a:lnTo>
                  <a:lnTo>
                    <a:pt x="21600" y="0"/>
                  </a:lnTo>
                  <a:lnTo>
                    <a:pt x="21600" y="3000"/>
                  </a:lnTo>
                  <a:lnTo>
                    <a:pt x="20520" y="3000"/>
                  </a:lnTo>
                  <a:lnTo>
                    <a:pt x="20520" y="6000"/>
                  </a:lnTo>
                  <a:lnTo>
                    <a:pt x="21600" y="6000"/>
                  </a:lnTo>
                  <a:lnTo>
                    <a:pt x="21600" y="8400"/>
                  </a:lnTo>
                  <a:lnTo>
                    <a:pt x="20520" y="8400"/>
                  </a:lnTo>
                  <a:lnTo>
                    <a:pt x="20520" y="11400"/>
                  </a:lnTo>
                  <a:lnTo>
                    <a:pt x="19440" y="11400"/>
                  </a:lnTo>
                  <a:lnTo>
                    <a:pt x="19440" y="12600"/>
                  </a:lnTo>
                  <a:lnTo>
                    <a:pt x="17820" y="12600"/>
                  </a:lnTo>
                  <a:lnTo>
                    <a:pt x="17820" y="14400"/>
                  </a:lnTo>
                  <a:lnTo>
                    <a:pt x="16740" y="14400"/>
                  </a:lnTo>
                  <a:lnTo>
                    <a:pt x="16740" y="15600"/>
                  </a:lnTo>
                  <a:lnTo>
                    <a:pt x="15660" y="15600"/>
                  </a:lnTo>
                  <a:lnTo>
                    <a:pt x="15660" y="16800"/>
                  </a:lnTo>
                  <a:lnTo>
                    <a:pt x="14040" y="16800"/>
                  </a:lnTo>
                  <a:lnTo>
                    <a:pt x="14040" y="18600"/>
                  </a:lnTo>
                  <a:lnTo>
                    <a:pt x="9180" y="18600"/>
                  </a:lnTo>
                  <a:lnTo>
                    <a:pt x="9180" y="19800"/>
                  </a:lnTo>
                  <a:lnTo>
                    <a:pt x="7560" y="19800"/>
                  </a:lnTo>
                  <a:lnTo>
                    <a:pt x="7560" y="21600"/>
                  </a:lnTo>
                  <a:lnTo>
                    <a:pt x="1620" y="21600"/>
                  </a:lnTo>
                  <a:lnTo>
                    <a:pt x="1620" y="19800"/>
                  </a:lnTo>
                  <a:lnTo>
                    <a:pt x="1620" y="21600"/>
                  </a:lnTo>
                  <a:lnTo>
                    <a:pt x="0" y="21600"/>
                  </a:lnTo>
                  <a:lnTo>
                    <a:pt x="0" y="18600"/>
                  </a:lnTo>
                  <a:lnTo>
                    <a:pt x="1620" y="18600"/>
                  </a:lnTo>
                  <a:lnTo>
                    <a:pt x="1620" y="16800"/>
                  </a:lnTo>
                  <a:lnTo>
                    <a:pt x="5400" y="16800"/>
                  </a:lnTo>
                  <a:lnTo>
                    <a:pt x="5400" y="15600"/>
                  </a:lnTo>
                  <a:lnTo>
                    <a:pt x="3780" y="15600"/>
                  </a:lnTo>
                  <a:lnTo>
                    <a:pt x="3780" y="16800"/>
                  </a:lnTo>
                  <a:lnTo>
                    <a:pt x="3780" y="11400"/>
                  </a:lnTo>
                  <a:lnTo>
                    <a:pt x="5400" y="11400"/>
                  </a:lnTo>
                  <a:lnTo>
                    <a:pt x="5400" y="7200"/>
                  </a:lnTo>
                  <a:lnTo>
                    <a:pt x="7560" y="7200"/>
                  </a:lnTo>
                  <a:lnTo>
                    <a:pt x="7560" y="6000"/>
                  </a:lnTo>
                  <a:lnTo>
                    <a:pt x="9180" y="6000"/>
                  </a:lnTo>
                  <a:lnTo>
                    <a:pt x="9180" y="4200"/>
                  </a:lnTo>
                  <a:lnTo>
                    <a:pt x="9180" y="7200"/>
                  </a:lnTo>
                  <a:lnTo>
                    <a:pt x="10260" y="7200"/>
                  </a:lnTo>
                  <a:lnTo>
                    <a:pt x="10260" y="6000"/>
                  </a:lnTo>
                  <a:lnTo>
                    <a:pt x="11340" y="6000"/>
                  </a:lnTo>
                  <a:lnTo>
                    <a:pt x="11340" y="7200"/>
                  </a:lnTo>
                  <a:lnTo>
                    <a:pt x="12960" y="7200"/>
                  </a:lnTo>
                  <a:lnTo>
                    <a:pt x="12960" y="6000"/>
                  </a:lnTo>
                  <a:lnTo>
                    <a:pt x="14040" y="6000"/>
                  </a:lnTo>
                  <a:lnTo>
                    <a:pt x="14040" y="3000"/>
                  </a:lnTo>
                  <a:lnTo>
                    <a:pt x="15660" y="3000"/>
                  </a:lnTo>
                  <a:lnTo>
                    <a:pt x="15660" y="1200"/>
                  </a:lnTo>
                  <a:lnTo>
                    <a:pt x="16740" y="1200"/>
                  </a:lnTo>
                  <a:lnTo>
                    <a:pt x="16740" y="0"/>
                  </a:lnTo>
                  <a:lnTo>
                    <a:pt x="1944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 name="Shape 340">
              <a:extLst>
                <a:ext uri="{FF2B5EF4-FFF2-40B4-BE49-F238E27FC236}">
                  <a16:creationId xmlns:a16="http://schemas.microsoft.com/office/drawing/2014/main" id="{769ACF56-E90B-4A67-BFD2-92099C862FCA}"/>
                </a:ext>
              </a:extLst>
            </p:cNvPr>
            <p:cNvSpPr/>
            <p:nvPr/>
          </p:nvSpPr>
          <p:spPr>
            <a:xfrm>
              <a:off x="1715673" y="2466181"/>
              <a:ext cx="32885" cy="38739"/>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19440" y="1200"/>
                  </a:lnTo>
                  <a:lnTo>
                    <a:pt x="21600" y="1200"/>
                  </a:lnTo>
                  <a:lnTo>
                    <a:pt x="21600" y="0"/>
                  </a:lnTo>
                  <a:lnTo>
                    <a:pt x="21600" y="3000"/>
                  </a:lnTo>
                  <a:lnTo>
                    <a:pt x="20520" y="3000"/>
                  </a:lnTo>
                  <a:lnTo>
                    <a:pt x="20520" y="6000"/>
                  </a:lnTo>
                  <a:lnTo>
                    <a:pt x="21600" y="6000"/>
                  </a:lnTo>
                  <a:lnTo>
                    <a:pt x="21600" y="8400"/>
                  </a:lnTo>
                  <a:lnTo>
                    <a:pt x="20520" y="8400"/>
                  </a:lnTo>
                  <a:lnTo>
                    <a:pt x="20520" y="11400"/>
                  </a:lnTo>
                  <a:lnTo>
                    <a:pt x="19440" y="11400"/>
                  </a:lnTo>
                  <a:lnTo>
                    <a:pt x="19440" y="12600"/>
                  </a:lnTo>
                  <a:lnTo>
                    <a:pt x="17820" y="12600"/>
                  </a:lnTo>
                  <a:lnTo>
                    <a:pt x="17820" y="14400"/>
                  </a:lnTo>
                  <a:lnTo>
                    <a:pt x="16740" y="14400"/>
                  </a:lnTo>
                  <a:lnTo>
                    <a:pt x="16740" y="15600"/>
                  </a:lnTo>
                  <a:lnTo>
                    <a:pt x="15660" y="15600"/>
                  </a:lnTo>
                  <a:lnTo>
                    <a:pt x="15660" y="16800"/>
                  </a:lnTo>
                  <a:lnTo>
                    <a:pt x="14040" y="16800"/>
                  </a:lnTo>
                  <a:lnTo>
                    <a:pt x="14040" y="18600"/>
                  </a:lnTo>
                  <a:lnTo>
                    <a:pt x="9180" y="18600"/>
                  </a:lnTo>
                  <a:lnTo>
                    <a:pt x="9180" y="19800"/>
                  </a:lnTo>
                  <a:lnTo>
                    <a:pt x="7560" y="19800"/>
                  </a:lnTo>
                  <a:lnTo>
                    <a:pt x="7560" y="21600"/>
                  </a:lnTo>
                  <a:lnTo>
                    <a:pt x="1620" y="21600"/>
                  </a:lnTo>
                  <a:lnTo>
                    <a:pt x="1620" y="19800"/>
                  </a:lnTo>
                  <a:lnTo>
                    <a:pt x="1620" y="21600"/>
                  </a:lnTo>
                  <a:lnTo>
                    <a:pt x="0" y="21600"/>
                  </a:lnTo>
                  <a:lnTo>
                    <a:pt x="0" y="18600"/>
                  </a:lnTo>
                  <a:lnTo>
                    <a:pt x="1620" y="18600"/>
                  </a:lnTo>
                  <a:lnTo>
                    <a:pt x="1620" y="16800"/>
                  </a:lnTo>
                  <a:lnTo>
                    <a:pt x="5400" y="16800"/>
                  </a:lnTo>
                  <a:lnTo>
                    <a:pt x="5400" y="15600"/>
                  </a:lnTo>
                  <a:lnTo>
                    <a:pt x="3780" y="15600"/>
                  </a:lnTo>
                  <a:lnTo>
                    <a:pt x="3780" y="16800"/>
                  </a:lnTo>
                  <a:lnTo>
                    <a:pt x="3780" y="11400"/>
                  </a:lnTo>
                  <a:lnTo>
                    <a:pt x="5400" y="11400"/>
                  </a:lnTo>
                  <a:lnTo>
                    <a:pt x="5400" y="7200"/>
                  </a:lnTo>
                  <a:lnTo>
                    <a:pt x="7560" y="7200"/>
                  </a:lnTo>
                  <a:lnTo>
                    <a:pt x="7560" y="6000"/>
                  </a:lnTo>
                  <a:lnTo>
                    <a:pt x="9180" y="6000"/>
                  </a:lnTo>
                  <a:lnTo>
                    <a:pt x="9180" y="4200"/>
                  </a:lnTo>
                  <a:lnTo>
                    <a:pt x="9180" y="7200"/>
                  </a:lnTo>
                  <a:lnTo>
                    <a:pt x="10260" y="7200"/>
                  </a:lnTo>
                  <a:lnTo>
                    <a:pt x="10260" y="6000"/>
                  </a:lnTo>
                  <a:lnTo>
                    <a:pt x="11340" y="6000"/>
                  </a:lnTo>
                  <a:lnTo>
                    <a:pt x="11340" y="7200"/>
                  </a:lnTo>
                  <a:lnTo>
                    <a:pt x="12960" y="7200"/>
                  </a:lnTo>
                  <a:lnTo>
                    <a:pt x="12960" y="6000"/>
                  </a:lnTo>
                  <a:lnTo>
                    <a:pt x="14040" y="6000"/>
                  </a:lnTo>
                  <a:lnTo>
                    <a:pt x="14040" y="3000"/>
                  </a:lnTo>
                  <a:lnTo>
                    <a:pt x="15660" y="3000"/>
                  </a:lnTo>
                  <a:lnTo>
                    <a:pt x="15660" y="1200"/>
                  </a:lnTo>
                  <a:lnTo>
                    <a:pt x="16740" y="1200"/>
                  </a:lnTo>
                  <a:lnTo>
                    <a:pt x="16740" y="0"/>
                  </a:lnTo>
                  <a:lnTo>
                    <a:pt x="1944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8" name="Shape 341">
              <a:extLst>
                <a:ext uri="{FF2B5EF4-FFF2-40B4-BE49-F238E27FC236}">
                  <a16:creationId xmlns:a16="http://schemas.microsoft.com/office/drawing/2014/main" id="{7578996C-5ED3-4074-8E31-495847BDA624}"/>
                </a:ext>
              </a:extLst>
            </p:cNvPr>
            <p:cNvSpPr/>
            <p:nvPr/>
          </p:nvSpPr>
          <p:spPr>
            <a:xfrm>
              <a:off x="1598938" y="2440357"/>
              <a:ext cx="46861" cy="27978"/>
            </a:xfrm>
            <a:custGeom>
              <a:avLst/>
              <a:gdLst/>
              <a:ahLst/>
              <a:cxnLst>
                <a:cxn ang="0">
                  <a:pos x="wd2" y="hd2"/>
                </a:cxn>
                <a:cxn ang="5400000">
                  <a:pos x="wd2" y="hd2"/>
                </a:cxn>
                <a:cxn ang="10800000">
                  <a:pos x="wd2" y="hd2"/>
                </a:cxn>
                <a:cxn ang="16200000">
                  <a:pos x="wd2" y="hd2"/>
                </a:cxn>
              </a:cxnLst>
              <a:rect l="0" t="0" r="r" b="b"/>
              <a:pathLst>
                <a:path w="21600" h="21600" extrusionOk="0">
                  <a:moveTo>
                    <a:pt x="6442" y="2492"/>
                  </a:moveTo>
                  <a:lnTo>
                    <a:pt x="9095" y="2492"/>
                  </a:lnTo>
                  <a:lnTo>
                    <a:pt x="9095" y="0"/>
                  </a:lnTo>
                  <a:lnTo>
                    <a:pt x="11747" y="0"/>
                  </a:lnTo>
                  <a:lnTo>
                    <a:pt x="11747" y="2492"/>
                  </a:lnTo>
                  <a:lnTo>
                    <a:pt x="12505" y="2492"/>
                  </a:lnTo>
                  <a:lnTo>
                    <a:pt x="12505" y="5815"/>
                  </a:lnTo>
                  <a:lnTo>
                    <a:pt x="14400" y="5815"/>
                  </a:lnTo>
                  <a:lnTo>
                    <a:pt x="14400" y="4154"/>
                  </a:lnTo>
                  <a:lnTo>
                    <a:pt x="16295" y="4154"/>
                  </a:lnTo>
                  <a:lnTo>
                    <a:pt x="16295" y="5815"/>
                  </a:lnTo>
                  <a:lnTo>
                    <a:pt x="17053" y="5815"/>
                  </a:lnTo>
                  <a:lnTo>
                    <a:pt x="17053" y="4154"/>
                  </a:lnTo>
                  <a:lnTo>
                    <a:pt x="18947" y="4154"/>
                  </a:lnTo>
                  <a:lnTo>
                    <a:pt x="18947" y="5815"/>
                  </a:lnTo>
                  <a:lnTo>
                    <a:pt x="18947" y="2492"/>
                  </a:lnTo>
                  <a:lnTo>
                    <a:pt x="19705" y="2492"/>
                  </a:lnTo>
                  <a:lnTo>
                    <a:pt x="19705" y="0"/>
                  </a:lnTo>
                  <a:lnTo>
                    <a:pt x="19705" y="2492"/>
                  </a:lnTo>
                  <a:lnTo>
                    <a:pt x="20842" y="2492"/>
                  </a:lnTo>
                  <a:lnTo>
                    <a:pt x="20842" y="4154"/>
                  </a:lnTo>
                  <a:lnTo>
                    <a:pt x="19705" y="4154"/>
                  </a:lnTo>
                  <a:lnTo>
                    <a:pt x="19705" y="5815"/>
                  </a:lnTo>
                  <a:lnTo>
                    <a:pt x="18947" y="5815"/>
                  </a:lnTo>
                  <a:lnTo>
                    <a:pt x="19705" y="5815"/>
                  </a:lnTo>
                  <a:lnTo>
                    <a:pt x="19705" y="9969"/>
                  </a:lnTo>
                  <a:lnTo>
                    <a:pt x="20842" y="9969"/>
                  </a:lnTo>
                  <a:lnTo>
                    <a:pt x="20842" y="12462"/>
                  </a:lnTo>
                  <a:lnTo>
                    <a:pt x="21600" y="12462"/>
                  </a:lnTo>
                  <a:lnTo>
                    <a:pt x="21600" y="14123"/>
                  </a:lnTo>
                  <a:lnTo>
                    <a:pt x="18947" y="14123"/>
                  </a:lnTo>
                  <a:lnTo>
                    <a:pt x="18947" y="18277"/>
                  </a:lnTo>
                  <a:lnTo>
                    <a:pt x="18189" y="18277"/>
                  </a:lnTo>
                  <a:lnTo>
                    <a:pt x="18189" y="15785"/>
                  </a:lnTo>
                  <a:lnTo>
                    <a:pt x="16295" y="15785"/>
                  </a:lnTo>
                  <a:lnTo>
                    <a:pt x="16295" y="18277"/>
                  </a:lnTo>
                  <a:lnTo>
                    <a:pt x="13642" y="18277"/>
                  </a:lnTo>
                  <a:lnTo>
                    <a:pt x="13642" y="15785"/>
                  </a:lnTo>
                  <a:lnTo>
                    <a:pt x="12505" y="15785"/>
                  </a:lnTo>
                  <a:lnTo>
                    <a:pt x="12505" y="18277"/>
                  </a:lnTo>
                  <a:lnTo>
                    <a:pt x="9853" y="18277"/>
                  </a:lnTo>
                  <a:lnTo>
                    <a:pt x="9853" y="19938"/>
                  </a:lnTo>
                  <a:lnTo>
                    <a:pt x="7200" y="19938"/>
                  </a:lnTo>
                  <a:lnTo>
                    <a:pt x="7200" y="21600"/>
                  </a:lnTo>
                  <a:lnTo>
                    <a:pt x="1137" y="21600"/>
                  </a:lnTo>
                  <a:lnTo>
                    <a:pt x="1137" y="14123"/>
                  </a:lnTo>
                  <a:lnTo>
                    <a:pt x="0" y="14123"/>
                  </a:lnTo>
                  <a:lnTo>
                    <a:pt x="1137" y="14123"/>
                  </a:lnTo>
                  <a:lnTo>
                    <a:pt x="1137" y="9969"/>
                  </a:lnTo>
                  <a:lnTo>
                    <a:pt x="1895" y="9969"/>
                  </a:lnTo>
                  <a:lnTo>
                    <a:pt x="1895" y="8308"/>
                  </a:lnTo>
                  <a:lnTo>
                    <a:pt x="2653" y="8308"/>
                  </a:lnTo>
                  <a:lnTo>
                    <a:pt x="2653" y="5815"/>
                  </a:lnTo>
                  <a:lnTo>
                    <a:pt x="5305" y="5815"/>
                  </a:lnTo>
                  <a:lnTo>
                    <a:pt x="5305" y="8308"/>
                  </a:lnTo>
                  <a:lnTo>
                    <a:pt x="6442" y="8308"/>
                  </a:lnTo>
                  <a:lnTo>
                    <a:pt x="6442" y="249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 name="Shape 342">
              <a:extLst>
                <a:ext uri="{FF2B5EF4-FFF2-40B4-BE49-F238E27FC236}">
                  <a16:creationId xmlns:a16="http://schemas.microsoft.com/office/drawing/2014/main" id="{B115A604-21D1-4079-A499-2C1DBEAAA06D}"/>
                </a:ext>
              </a:extLst>
            </p:cNvPr>
            <p:cNvSpPr/>
            <p:nvPr/>
          </p:nvSpPr>
          <p:spPr>
            <a:xfrm>
              <a:off x="1598938" y="2440357"/>
              <a:ext cx="46861" cy="27978"/>
            </a:xfrm>
            <a:custGeom>
              <a:avLst/>
              <a:gdLst/>
              <a:ahLst/>
              <a:cxnLst>
                <a:cxn ang="0">
                  <a:pos x="wd2" y="hd2"/>
                </a:cxn>
                <a:cxn ang="5400000">
                  <a:pos x="wd2" y="hd2"/>
                </a:cxn>
                <a:cxn ang="10800000">
                  <a:pos x="wd2" y="hd2"/>
                </a:cxn>
                <a:cxn ang="16200000">
                  <a:pos x="wd2" y="hd2"/>
                </a:cxn>
              </a:cxnLst>
              <a:rect l="0" t="0" r="r" b="b"/>
              <a:pathLst>
                <a:path w="21600" h="21600" extrusionOk="0">
                  <a:moveTo>
                    <a:pt x="6442" y="2492"/>
                  </a:moveTo>
                  <a:lnTo>
                    <a:pt x="9095" y="2492"/>
                  </a:lnTo>
                  <a:lnTo>
                    <a:pt x="9095" y="0"/>
                  </a:lnTo>
                  <a:lnTo>
                    <a:pt x="11747" y="0"/>
                  </a:lnTo>
                  <a:lnTo>
                    <a:pt x="11747" y="2492"/>
                  </a:lnTo>
                  <a:lnTo>
                    <a:pt x="12505" y="2492"/>
                  </a:lnTo>
                  <a:lnTo>
                    <a:pt x="12505" y="5815"/>
                  </a:lnTo>
                  <a:lnTo>
                    <a:pt x="14400" y="5815"/>
                  </a:lnTo>
                  <a:lnTo>
                    <a:pt x="14400" y="4154"/>
                  </a:lnTo>
                  <a:lnTo>
                    <a:pt x="16295" y="4154"/>
                  </a:lnTo>
                  <a:lnTo>
                    <a:pt x="16295" y="5815"/>
                  </a:lnTo>
                  <a:lnTo>
                    <a:pt x="17053" y="5815"/>
                  </a:lnTo>
                  <a:lnTo>
                    <a:pt x="17053" y="4154"/>
                  </a:lnTo>
                  <a:lnTo>
                    <a:pt x="18947" y="4154"/>
                  </a:lnTo>
                  <a:lnTo>
                    <a:pt x="18947" y="5815"/>
                  </a:lnTo>
                  <a:lnTo>
                    <a:pt x="18947" y="2492"/>
                  </a:lnTo>
                  <a:lnTo>
                    <a:pt x="19705" y="2492"/>
                  </a:lnTo>
                  <a:lnTo>
                    <a:pt x="19705" y="0"/>
                  </a:lnTo>
                  <a:lnTo>
                    <a:pt x="19705" y="2492"/>
                  </a:lnTo>
                  <a:lnTo>
                    <a:pt x="20842" y="2492"/>
                  </a:lnTo>
                  <a:lnTo>
                    <a:pt x="20842" y="4154"/>
                  </a:lnTo>
                  <a:lnTo>
                    <a:pt x="19705" y="4154"/>
                  </a:lnTo>
                  <a:lnTo>
                    <a:pt x="19705" y="5815"/>
                  </a:lnTo>
                  <a:lnTo>
                    <a:pt x="18947" y="5815"/>
                  </a:lnTo>
                  <a:lnTo>
                    <a:pt x="19705" y="5815"/>
                  </a:lnTo>
                  <a:lnTo>
                    <a:pt x="19705" y="9969"/>
                  </a:lnTo>
                  <a:lnTo>
                    <a:pt x="20842" y="9969"/>
                  </a:lnTo>
                  <a:lnTo>
                    <a:pt x="20842" y="12462"/>
                  </a:lnTo>
                  <a:lnTo>
                    <a:pt x="21600" y="12462"/>
                  </a:lnTo>
                  <a:lnTo>
                    <a:pt x="21600" y="14123"/>
                  </a:lnTo>
                  <a:lnTo>
                    <a:pt x="18947" y="14123"/>
                  </a:lnTo>
                  <a:lnTo>
                    <a:pt x="18947" y="18277"/>
                  </a:lnTo>
                  <a:lnTo>
                    <a:pt x="18189" y="18277"/>
                  </a:lnTo>
                  <a:lnTo>
                    <a:pt x="18189" y="15785"/>
                  </a:lnTo>
                  <a:lnTo>
                    <a:pt x="16295" y="15785"/>
                  </a:lnTo>
                  <a:lnTo>
                    <a:pt x="16295" y="18277"/>
                  </a:lnTo>
                  <a:lnTo>
                    <a:pt x="13642" y="18277"/>
                  </a:lnTo>
                  <a:lnTo>
                    <a:pt x="13642" y="15785"/>
                  </a:lnTo>
                  <a:lnTo>
                    <a:pt x="12505" y="15785"/>
                  </a:lnTo>
                  <a:lnTo>
                    <a:pt x="12505" y="18277"/>
                  </a:lnTo>
                  <a:lnTo>
                    <a:pt x="9853" y="18277"/>
                  </a:lnTo>
                  <a:lnTo>
                    <a:pt x="9853" y="19938"/>
                  </a:lnTo>
                  <a:lnTo>
                    <a:pt x="7200" y="19938"/>
                  </a:lnTo>
                  <a:lnTo>
                    <a:pt x="7200" y="21600"/>
                  </a:lnTo>
                  <a:lnTo>
                    <a:pt x="1137" y="21600"/>
                  </a:lnTo>
                  <a:lnTo>
                    <a:pt x="1137" y="14123"/>
                  </a:lnTo>
                  <a:lnTo>
                    <a:pt x="0" y="14123"/>
                  </a:lnTo>
                  <a:lnTo>
                    <a:pt x="1137" y="14123"/>
                  </a:lnTo>
                  <a:lnTo>
                    <a:pt x="1137" y="9969"/>
                  </a:lnTo>
                  <a:lnTo>
                    <a:pt x="1895" y="9969"/>
                  </a:lnTo>
                  <a:lnTo>
                    <a:pt x="1895" y="8308"/>
                  </a:lnTo>
                  <a:lnTo>
                    <a:pt x="2653" y="8308"/>
                  </a:lnTo>
                  <a:lnTo>
                    <a:pt x="2653" y="5815"/>
                  </a:lnTo>
                  <a:lnTo>
                    <a:pt x="5305" y="5815"/>
                  </a:lnTo>
                  <a:lnTo>
                    <a:pt x="5305" y="8308"/>
                  </a:lnTo>
                  <a:lnTo>
                    <a:pt x="6442" y="8308"/>
                  </a:lnTo>
                  <a:lnTo>
                    <a:pt x="6442" y="249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 name="Shape 343">
              <a:extLst>
                <a:ext uri="{FF2B5EF4-FFF2-40B4-BE49-F238E27FC236}">
                  <a16:creationId xmlns:a16="http://schemas.microsoft.com/office/drawing/2014/main" id="{8E66703B-15F4-48B0-BF3F-68375FF75E42}"/>
                </a:ext>
              </a:extLst>
            </p:cNvPr>
            <p:cNvSpPr/>
            <p:nvPr/>
          </p:nvSpPr>
          <p:spPr>
            <a:xfrm>
              <a:off x="1789660" y="2295098"/>
              <a:ext cx="62480" cy="33357"/>
            </a:xfrm>
            <a:custGeom>
              <a:avLst/>
              <a:gdLst/>
              <a:ahLst/>
              <a:cxnLst>
                <a:cxn ang="0">
                  <a:pos x="wd2" y="hd2"/>
                </a:cxn>
                <a:cxn ang="5400000">
                  <a:pos x="wd2" y="hd2"/>
                </a:cxn>
                <a:cxn ang="10800000">
                  <a:pos x="wd2" y="hd2"/>
                </a:cxn>
                <a:cxn ang="16200000">
                  <a:pos x="wd2" y="hd2"/>
                </a:cxn>
              </a:cxnLst>
              <a:rect l="0" t="0" r="r" b="b"/>
              <a:pathLst>
                <a:path w="21600" h="21600" extrusionOk="0">
                  <a:moveTo>
                    <a:pt x="20179" y="21600"/>
                  </a:moveTo>
                  <a:lnTo>
                    <a:pt x="20179" y="20206"/>
                  </a:lnTo>
                  <a:lnTo>
                    <a:pt x="18758" y="20206"/>
                  </a:lnTo>
                  <a:lnTo>
                    <a:pt x="18758" y="16723"/>
                  </a:lnTo>
                  <a:lnTo>
                    <a:pt x="17621" y="16723"/>
                  </a:lnTo>
                  <a:lnTo>
                    <a:pt x="17621" y="15329"/>
                  </a:lnTo>
                  <a:lnTo>
                    <a:pt x="16200" y="15329"/>
                  </a:lnTo>
                  <a:lnTo>
                    <a:pt x="16200" y="13239"/>
                  </a:lnTo>
                  <a:lnTo>
                    <a:pt x="15632" y="13239"/>
                  </a:lnTo>
                  <a:lnTo>
                    <a:pt x="15632" y="11845"/>
                  </a:lnTo>
                  <a:lnTo>
                    <a:pt x="14779" y="11845"/>
                  </a:lnTo>
                  <a:lnTo>
                    <a:pt x="14779" y="9755"/>
                  </a:lnTo>
                  <a:lnTo>
                    <a:pt x="12789" y="9755"/>
                  </a:lnTo>
                  <a:lnTo>
                    <a:pt x="12789" y="13239"/>
                  </a:lnTo>
                  <a:lnTo>
                    <a:pt x="11368" y="13239"/>
                  </a:lnTo>
                  <a:lnTo>
                    <a:pt x="11368" y="11845"/>
                  </a:lnTo>
                  <a:lnTo>
                    <a:pt x="8811" y="11845"/>
                  </a:lnTo>
                  <a:lnTo>
                    <a:pt x="8811" y="9755"/>
                  </a:lnTo>
                  <a:lnTo>
                    <a:pt x="7389" y="9755"/>
                  </a:lnTo>
                  <a:lnTo>
                    <a:pt x="7389" y="13239"/>
                  </a:lnTo>
                  <a:lnTo>
                    <a:pt x="8242" y="13239"/>
                  </a:lnTo>
                  <a:lnTo>
                    <a:pt x="8242" y="15329"/>
                  </a:lnTo>
                  <a:lnTo>
                    <a:pt x="8811" y="15329"/>
                  </a:lnTo>
                  <a:lnTo>
                    <a:pt x="8811" y="18116"/>
                  </a:lnTo>
                  <a:lnTo>
                    <a:pt x="7389" y="18116"/>
                  </a:lnTo>
                  <a:lnTo>
                    <a:pt x="7389" y="16723"/>
                  </a:lnTo>
                  <a:lnTo>
                    <a:pt x="5400" y="16723"/>
                  </a:lnTo>
                  <a:lnTo>
                    <a:pt x="5400" y="18116"/>
                  </a:lnTo>
                  <a:lnTo>
                    <a:pt x="2842" y="18116"/>
                  </a:lnTo>
                  <a:lnTo>
                    <a:pt x="2842" y="16723"/>
                  </a:lnTo>
                  <a:lnTo>
                    <a:pt x="3411" y="16723"/>
                  </a:lnTo>
                  <a:lnTo>
                    <a:pt x="3411" y="15329"/>
                  </a:lnTo>
                  <a:lnTo>
                    <a:pt x="2842" y="15329"/>
                  </a:lnTo>
                  <a:lnTo>
                    <a:pt x="2842" y="8361"/>
                  </a:lnTo>
                  <a:lnTo>
                    <a:pt x="1989" y="8361"/>
                  </a:lnTo>
                  <a:lnTo>
                    <a:pt x="1989" y="9755"/>
                  </a:lnTo>
                  <a:lnTo>
                    <a:pt x="1421" y="9755"/>
                  </a:lnTo>
                  <a:lnTo>
                    <a:pt x="1421" y="11845"/>
                  </a:lnTo>
                  <a:lnTo>
                    <a:pt x="568" y="11845"/>
                  </a:lnTo>
                  <a:lnTo>
                    <a:pt x="568" y="9755"/>
                  </a:lnTo>
                  <a:lnTo>
                    <a:pt x="0" y="9755"/>
                  </a:lnTo>
                  <a:lnTo>
                    <a:pt x="0" y="8361"/>
                  </a:lnTo>
                  <a:lnTo>
                    <a:pt x="1421" y="8361"/>
                  </a:lnTo>
                  <a:lnTo>
                    <a:pt x="1421" y="6968"/>
                  </a:lnTo>
                  <a:lnTo>
                    <a:pt x="3411" y="6968"/>
                  </a:lnTo>
                  <a:lnTo>
                    <a:pt x="3411" y="4877"/>
                  </a:lnTo>
                  <a:lnTo>
                    <a:pt x="1989" y="4877"/>
                  </a:lnTo>
                  <a:lnTo>
                    <a:pt x="1989" y="3484"/>
                  </a:lnTo>
                  <a:lnTo>
                    <a:pt x="2842" y="3484"/>
                  </a:lnTo>
                  <a:lnTo>
                    <a:pt x="2842" y="2090"/>
                  </a:lnTo>
                  <a:lnTo>
                    <a:pt x="3411" y="2090"/>
                  </a:lnTo>
                  <a:lnTo>
                    <a:pt x="3411" y="3484"/>
                  </a:lnTo>
                  <a:lnTo>
                    <a:pt x="3979" y="3484"/>
                  </a:lnTo>
                  <a:lnTo>
                    <a:pt x="3979" y="2090"/>
                  </a:lnTo>
                  <a:lnTo>
                    <a:pt x="9379" y="2090"/>
                  </a:lnTo>
                  <a:lnTo>
                    <a:pt x="9379" y="0"/>
                  </a:lnTo>
                  <a:lnTo>
                    <a:pt x="10232" y="0"/>
                  </a:lnTo>
                  <a:lnTo>
                    <a:pt x="10232" y="2090"/>
                  </a:lnTo>
                  <a:lnTo>
                    <a:pt x="11368" y="2090"/>
                  </a:lnTo>
                  <a:lnTo>
                    <a:pt x="11368" y="0"/>
                  </a:lnTo>
                  <a:lnTo>
                    <a:pt x="12789" y="0"/>
                  </a:lnTo>
                  <a:lnTo>
                    <a:pt x="12789" y="2090"/>
                  </a:lnTo>
                  <a:lnTo>
                    <a:pt x="14779" y="2090"/>
                  </a:lnTo>
                  <a:lnTo>
                    <a:pt x="14779" y="3484"/>
                  </a:lnTo>
                  <a:lnTo>
                    <a:pt x="18189" y="3484"/>
                  </a:lnTo>
                  <a:lnTo>
                    <a:pt x="18189" y="4877"/>
                  </a:lnTo>
                  <a:lnTo>
                    <a:pt x="18758" y="4877"/>
                  </a:lnTo>
                  <a:lnTo>
                    <a:pt x="18758" y="6968"/>
                  </a:lnTo>
                  <a:lnTo>
                    <a:pt x="19611" y="6968"/>
                  </a:lnTo>
                  <a:lnTo>
                    <a:pt x="19611" y="11845"/>
                  </a:lnTo>
                  <a:lnTo>
                    <a:pt x="21032" y="11845"/>
                  </a:lnTo>
                  <a:lnTo>
                    <a:pt x="21032" y="20206"/>
                  </a:lnTo>
                  <a:lnTo>
                    <a:pt x="21600" y="20206"/>
                  </a:lnTo>
                  <a:lnTo>
                    <a:pt x="21600" y="21600"/>
                  </a:lnTo>
                  <a:lnTo>
                    <a:pt x="20179" y="216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 name="Shape 344">
              <a:extLst>
                <a:ext uri="{FF2B5EF4-FFF2-40B4-BE49-F238E27FC236}">
                  <a16:creationId xmlns:a16="http://schemas.microsoft.com/office/drawing/2014/main" id="{5D990650-26F6-4688-AFE1-D64D74BCB8E7}"/>
                </a:ext>
              </a:extLst>
            </p:cNvPr>
            <p:cNvSpPr/>
            <p:nvPr/>
          </p:nvSpPr>
          <p:spPr>
            <a:xfrm>
              <a:off x="1789660" y="2295098"/>
              <a:ext cx="62480" cy="33357"/>
            </a:xfrm>
            <a:custGeom>
              <a:avLst/>
              <a:gdLst/>
              <a:ahLst/>
              <a:cxnLst>
                <a:cxn ang="0">
                  <a:pos x="wd2" y="hd2"/>
                </a:cxn>
                <a:cxn ang="5400000">
                  <a:pos x="wd2" y="hd2"/>
                </a:cxn>
                <a:cxn ang="10800000">
                  <a:pos x="wd2" y="hd2"/>
                </a:cxn>
                <a:cxn ang="16200000">
                  <a:pos x="wd2" y="hd2"/>
                </a:cxn>
              </a:cxnLst>
              <a:rect l="0" t="0" r="r" b="b"/>
              <a:pathLst>
                <a:path w="21600" h="21600" extrusionOk="0">
                  <a:moveTo>
                    <a:pt x="20179" y="21600"/>
                  </a:moveTo>
                  <a:lnTo>
                    <a:pt x="20179" y="20206"/>
                  </a:lnTo>
                  <a:lnTo>
                    <a:pt x="18758" y="20206"/>
                  </a:lnTo>
                  <a:lnTo>
                    <a:pt x="18758" y="16723"/>
                  </a:lnTo>
                  <a:lnTo>
                    <a:pt x="17621" y="16723"/>
                  </a:lnTo>
                  <a:lnTo>
                    <a:pt x="17621" y="15329"/>
                  </a:lnTo>
                  <a:lnTo>
                    <a:pt x="16200" y="15329"/>
                  </a:lnTo>
                  <a:lnTo>
                    <a:pt x="16200" y="13239"/>
                  </a:lnTo>
                  <a:lnTo>
                    <a:pt x="15632" y="13239"/>
                  </a:lnTo>
                  <a:lnTo>
                    <a:pt x="15632" y="11845"/>
                  </a:lnTo>
                  <a:lnTo>
                    <a:pt x="14779" y="11845"/>
                  </a:lnTo>
                  <a:lnTo>
                    <a:pt x="14779" y="9755"/>
                  </a:lnTo>
                  <a:lnTo>
                    <a:pt x="12789" y="9755"/>
                  </a:lnTo>
                  <a:lnTo>
                    <a:pt x="12789" y="13239"/>
                  </a:lnTo>
                  <a:lnTo>
                    <a:pt x="11368" y="13239"/>
                  </a:lnTo>
                  <a:lnTo>
                    <a:pt x="11368" y="11845"/>
                  </a:lnTo>
                  <a:lnTo>
                    <a:pt x="8811" y="11845"/>
                  </a:lnTo>
                  <a:lnTo>
                    <a:pt x="8811" y="9755"/>
                  </a:lnTo>
                  <a:lnTo>
                    <a:pt x="7389" y="9755"/>
                  </a:lnTo>
                  <a:lnTo>
                    <a:pt x="7389" y="13239"/>
                  </a:lnTo>
                  <a:lnTo>
                    <a:pt x="8242" y="13239"/>
                  </a:lnTo>
                  <a:lnTo>
                    <a:pt x="8242" y="15329"/>
                  </a:lnTo>
                  <a:lnTo>
                    <a:pt x="8811" y="15329"/>
                  </a:lnTo>
                  <a:lnTo>
                    <a:pt x="8811" y="18116"/>
                  </a:lnTo>
                  <a:lnTo>
                    <a:pt x="7389" y="18116"/>
                  </a:lnTo>
                  <a:lnTo>
                    <a:pt x="7389" y="16723"/>
                  </a:lnTo>
                  <a:lnTo>
                    <a:pt x="5400" y="16723"/>
                  </a:lnTo>
                  <a:lnTo>
                    <a:pt x="5400" y="18116"/>
                  </a:lnTo>
                  <a:lnTo>
                    <a:pt x="2842" y="18116"/>
                  </a:lnTo>
                  <a:lnTo>
                    <a:pt x="2842" y="16723"/>
                  </a:lnTo>
                  <a:lnTo>
                    <a:pt x="3411" y="16723"/>
                  </a:lnTo>
                  <a:lnTo>
                    <a:pt x="3411" y="15329"/>
                  </a:lnTo>
                  <a:lnTo>
                    <a:pt x="2842" y="15329"/>
                  </a:lnTo>
                  <a:lnTo>
                    <a:pt x="2842" y="8361"/>
                  </a:lnTo>
                  <a:lnTo>
                    <a:pt x="1989" y="8361"/>
                  </a:lnTo>
                  <a:lnTo>
                    <a:pt x="1989" y="9755"/>
                  </a:lnTo>
                  <a:lnTo>
                    <a:pt x="1421" y="9755"/>
                  </a:lnTo>
                  <a:lnTo>
                    <a:pt x="1421" y="11845"/>
                  </a:lnTo>
                  <a:lnTo>
                    <a:pt x="568" y="11845"/>
                  </a:lnTo>
                  <a:lnTo>
                    <a:pt x="568" y="9755"/>
                  </a:lnTo>
                  <a:lnTo>
                    <a:pt x="0" y="9755"/>
                  </a:lnTo>
                  <a:lnTo>
                    <a:pt x="0" y="8361"/>
                  </a:lnTo>
                  <a:lnTo>
                    <a:pt x="1421" y="8361"/>
                  </a:lnTo>
                  <a:lnTo>
                    <a:pt x="1421" y="6968"/>
                  </a:lnTo>
                  <a:lnTo>
                    <a:pt x="3411" y="6968"/>
                  </a:lnTo>
                  <a:lnTo>
                    <a:pt x="3411" y="4877"/>
                  </a:lnTo>
                  <a:lnTo>
                    <a:pt x="1989" y="4877"/>
                  </a:lnTo>
                  <a:lnTo>
                    <a:pt x="1989" y="3484"/>
                  </a:lnTo>
                  <a:lnTo>
                    <a:pt x="2842" y="3484"/>
                  </a:lnTo>
                  <a:lnTo>
                    <a:pt x="2842" y="2090"/>
                  </a:lnTo>
                  <a:lnTo>
                    <a:pt x="3411" y="2090"/>
                  </a:lnTo>
                  <a:lnTo>
                    <a:pt x="3411" y="3484"/>
                  </a:lnTo>
                  <a:lnTo>
                    <a:pt x="3979" y="3484"/>
                  </a:lnTo>
                  <a:lnTo>
                    <a:pt x="3979" y="2090"/>
                  </a:lnTo>
                  <a:lnTo>
                    <a:pt x="9379" y="2090"/>
                  </a:lnTo>
                  <a:lnTo>
                    <a:pt x="9379" y="0"/>
                  </a:lnTo>
                  <a:lnTo>
                    <a:pt x="10232" y="0"/>
                  </a:lnTo>
                  <a:lnTo>
                    <a:pt x="10232" y="2090"/>
                  </a:lnTo>
                  <a:lnTo>
                    <a:pt x="11368" y="2090"/>
                  </a:lnTo>
                  <a:lnTo>
                    <a:pt x="11368" y="0"/>
                  </a:lnTo>
                  <a:lnTo>
                    <a:pt x="12789" y="0"/>
                  </a:lnTo>
                  <a:lnTo>
                    <a:pt x="12789" y="2090"/>
                  </a:lnTo>
                  <a:lnTo>
                    <a:pt x="14779" y="2090"/>
                  </a:lnTo>
                  <a:lnTo>
                    <a:pt x="14779" y="3484"/>
                  </a:lnTo>
                  <a:lnTo>
                    <a:pt x="18189" y="3484"/>
                  </a:lnTo>
                  <a:lnTo>
                    <a:pt x="18189" y="4877"/>
                  </a:lnTo>
                  <a:lnTo>
                    <a:pt x="18758" y="4877"/>
                  </a:lnTo>
                  <a:lnTo>
                    <a:pt x="18758" y="6968"/>
                  </a:lnTo>
                  <a:lnTo>
                    <a:pt x="19611" y="6968"/>
                  </a:lnTo>
                  <a:lnTo>
                    <a:pt x="19611" y="11845"/>
                  </a:lnTo>
                  <a:lnTo>
                    <a:pt x="21032" y="11845"/>
                  </a:lnTo>
                  <a:lnTo>
                    <a:pt x="21032" y="20206"/>
                  </a:lnTo>
                  <a:lnTo>
                    <a:pt x="21600" y="20206"/>
                  </a:lnTo>
                  <a:lnTo>
                    <a:pt x="21600" y="21600"/>
                  </a:lnTo>
                  <a:lnTo>
                    <a:pt x="20179" y="216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 name="Shape 345">
              <a:extLst>
                <a:ext uri="{FF2B5EF4-FFF2-40B4-BE49-F238E27FC236}">
                  <a16:creationId xmlns:a16="http://schemas.microsoft.com/office/drawing/2014/main" id="{021F7A7A-EFBB-46C3-A805-AC8AAFC75D41}"/>
                </a:ext>
              </a:extLst>
            </p:cNvPr>
            <p:cNvSpPr/>
            <p:nvPr/>
          </p:nvSpPr>
          <p:spPr>
            <a:xfrm>
              <a:off x="1645796" y="2440357"/>
              <a:ext cx="102762" cy="25826"/>
            </a:xfrm>
            <a:custGeom>
              <a:avLst/>
              <a:gdLst/>
              <a:ahLst/>
              <a:cxnLst>
                <a:cxn ang="0">
                  <a:pos x="wd2" y="hd2"/>
                </a:cxn>
                <a:cxn ang="5400000">
                  <a:pos x="wd2" y="hd2"/>
                </a:cxn>
                <a:cxn ang="10800000">
                  <a:pos x="wd2" y="hd2"/>
                </a:cxn>
                <a:cxn ang="16200000">
                  <a:pos x="wd2" y="hd2"/>
                </a:cxn>
              </a:cxnLst>
              <a:rect l="0" t="0" r="r" b="b"/>
              <a:pathLst>
                <a:path w="21600" h="21600" extrusionOk="0">
                  <a:moveTo>
                    <a:pt x="13478" y="0"/>
                  </a:moveTo>
                  <a:lnTo>
                    <a:pt x="13824" y="0"/>
                  </a:lnTo>
                  <a:lnTo>
                    <a:pt x="13824" y="4500"/>
                  </a:lnTo>
                  <a:lnTo>
                    <a:pt x="16416" y="4500"/>
                  </a:lnTo>
                  <a:lnTo>
                    <a:pt x="16416" y="2700"/>
                  </a:lnTo>
                  <a:lnTo>
                    <a:pt x="17107" y="2700"/>
                  </a:lnTo>
                  <a:lnTo>
                    <a:pt x="17107" y="6300"/>
                  </a:lnTo>
                  <a:lnTo>
                    <a:pt x="17971" y="6300"/>
                  </a:lnTo>
                  <a:lnTo>
                    <a:pt x="17971" y="4500"/>
                  </a:lnTo>
                  <a:lnTo>
                    <a:pt x="18317" y="4500"/>
                  </a:lnTo>
                  <a:lnTo>
                    <a:pt x="18317" y="2700"/>
                  </a:lnTo>
                  <a:lnTo>
                    <a:pt x="19699" y="2700"/>
                  </a:lnTo>
                  <a:lnTo>
                    <a:pt x="19699" y="0"/>
                  </a:lnTo>
                  <a:lnTo>
                    <a:pt x="19699" y="2700"/>
                  </a:lnTo>
                  <a:lnTo>
                    <a:pt x="21600" y="2700"/>
                  </a:lnTo>
                  <a:lnTo>
                    <a:pt x="21600" y="6300"/>
                  </a:lnTo>
                  <a:lnTo>
                    <a:pt x="20909" y="6300"/>
                  </a:lnTo>
                  <a:lnTo>
                    <a:pt x="20909" y="9000"/>
                  </a:lnTo>
                  <a:lnTo>
                    <a:pt x="19181" y="9000"/>
                  </a:lnTo>
                  <a:lnTo>
                    <a:pt x="19181" y="10800"/>
                  </a:lnTo>
                  <a:lnTo>
                    <a:pt x="18835" y="10800"/>
                  </a:lnTo>
                  <a:lnTo>
                    <a:pt x="18835" y="9000"/>
                  </a:lnTo>
                  <a:lnTo>
                    <a:pt x="18835" y="10800"/>
                  </a:lnTo>
                  <a:lnTo>
                    <a:pt x="17971" y="10800"/>
                  </a:lnTo>
                  <a:lnTo>
                    <a:pt x="17971" y="13500"/>
                  </a:lnTo>
                  <a:lnTo>
                    <a:pt x="17626" y="13500"/>
                  </a:lnTo>
                  <a:lnTo>
                    <a:pt x="17626" y="9000"/>
                  </a:lnTo>
                  <a:lnTo>
                    <a:pt x="17107" y="9000"/>
                  </a:lnTo>
                  <a:lnTo>
                    <a:pt x="17107" y="10800"/>
                  </a:lnTo>
                  <a:lnTo>
                    <a:pt x="17107" y="9000"/>
                  </a:lnTo>
                  <a:lnTo>
                    <a:pt x="16762" y="9000"/>
                  </a:lnTo>
                  <a:lnTo>
                    <a:pt x="16762" y="6300"/>
                  </a:lnTo>
                  <a:lnTo>
                    <a:pt x="16416" y="6300"/>
                  </a:lnTo>
                  <a:lnTo>
                    <a:pt x="16416" y="9000"/>
                  </a:lnTo>
                  <a:lnTo>
                    <a:pt x="15898" y="9000"/>
                  </a:lnTo>
                  <a:lnTo>
                    <a:pt x="15898" y="13500"/>
                  </a:lnTo>
                  <a:lnTo>
                    <a:pt x="15552" y="13500"/>
                  </a:lnTo>
                  <a:lnTo>
                    <a:pt x="15552" y="10800"/>
                  </a:lnTo>
                  <a:lnTo>
                    <a:pt x="15552" y="13500"/>
                  </a:lnTo>
                  <a:lnTo>
                    <a:pt x="14342" y="13500"/>
                  </a:lnTo>
                  <a:lnTo>
                    <a:pt x="14342" y="10800"/>
                  </a:lnTo>
                  <a:lnTo>
                    <a:pt x="13824" y="10800"/>
                  </a:lnTo>
                  <a:lnTo>
                    <a:pt x="13824" y="13500"/>
                  </a:lnTo>
                  <a:lnTo>
                    <a:pt x="12614" y="13500"/>
                  </a:lnTo>
                  <a:lnTo>
                    <a:pt x="12614" y="15300"/>
                  </a:lnTo>
                  <a:lnTo>
                    <a:pt x="12614" y="13500"/>
                  </a:lnTo>
                  <a:lnTo>
                    <a:pt x="12614" y="15300"/>
                  </a:lnTo>
                  <a:lnTo>
                    <a:pt x="11059" y="15300"/>
                  </a:lnTo>
                  <a:lnTo>
                    <a:pt x="11059" y="17100"/>
                  </a:lnTo>
                  <a:lnTo>
                    <a:pt x="11059" y="15300"/>
                  </a:lnTo>
                  <a:lnTo>
                    <a:pt x="10195" y="15300"/>
                  </a:lnTo>
                  <a:lnTo>
                    <a:pt x="10195" y="17100"/>
                  </a:lnTo>
                  <a:lnTo>
                    <a:pt x="9331" y="17100"/>
                  </a:lnTo>
                  <a:lnTo>
                    <a:pt x="9331" y="19800"/>
                  </a:lnTo>
                  <a:lnTo>
                    <a:pt x="8640" y="19800"/>
                  </a:lnTo>
                  <a:lnTo>
                    <a:pt x="8640" y="17100"/>
                  </a:lnTo>
                  <a:lnTo>
                    <a:pt x="8122" y="17100"/>
                  </a:lnTo>
                  <a:lnTo>
                    <a:pt x="8122" y="19800"/>
                  </a:lnTo>
                  <a:lnTo>
                    <a:pt x="8122" y="17100"/>
                  </a:lnTo>
                  <a:lnTo>
                    <a:pt x="7776" y="17100"/>
                  </a:lnTo>
                  <a:lnTo>
                    <a:pt x="7776" y="19800"/>
                  </a:lnTo>
                  <a:lnTo>
                    <a:pt x="7430" y="19800"/>
                  </a:lnTo>
                  <a:lnTo>
                    <a:pt x="7430" y="21600"/>
                  </a:lnTo>
                  <a:lnTo>
                    <a:pt x="7430" y="19800"/>
                  </a:lnTo>
                  <a:lnTo>
                    <a:pt x="6912" y="19800"/>
                  </a:lnTo>
                  <a:lnTo>
                    <a:pt x="6912" y="21600"/>
                  </a:lnTo>
                  <a:lnTo>
                    <a:pt x="5702" y="21600"/>
                  </a:lnTo>
                  <a:lnTo>
                    <a:pt x="5702" y="19800"/>
                  </a:lnTo>
                  <a:lnTo>
                    <a:pt x="4838" y="19800"/>
                  </a:lnTo>
                  <a:lnTo>
                    <a:pt x="4838" y="17100"/>
                  </a:lnTo>
                  <a:lnTo>
                    <a:pt x="3629" y="17100"/>
                  </a:lnTo>
                  <a:lnTo>
                    <a:pt x="3629" y="19800"/>
                  </a:lnTo>
                  <a:lnTo>
                    <a:pt x="3283" y="19800"/>
                  </a:lnTo>
                  <a:lnTo>
                    <a:pt x="3283" y="17100"/>
                  </a:lnTo>
                  <a:lnTo>
                    <a:pt x="2419" y="17100"/>
                  </a:lnTo>
                  <a:lnTo>
                    <a:pt x="2419" y="19800"/>
                  </a:lnTo>
                  <a:lnTo>
                    <a:pt x="2074" y="19800"/>
                  </a:lnTo>
                  <a:lnTo>
                    <a:pt x="2074" y="17100"/>
                  </a:lnTo>
                  <a:lnTo>
                    <a:pt x="1210" y="17100"/>
                  </a:lnTo>
                  <a:lnTo>
                    <a:pt x="1210" y="15300"/>
                  </a:lnTo>
                  <a:lnTo>
                    <a:pt x="864" y="15300"/>
                  </a:lnTo>
                  <a:lnTo>
                    <a:pt x="864" y="17100"/>
                  </a:lnTo>
                  <a:lnTo>
                    <a:pt x="0" y="17100"/>
                  </a:lnTo>
                  <a:lnTo>
                    <a:pt x="0" y="15300"/>
                  </a:lnTo>
                  <a:lnTo>
                    <a:pt x="346" y="15300"/>
                  </a:lnTo>
                  <a:lnTo>
                    <a:pt x="346" y="13500"/>
                  </a:lnTo>
                  <a:lnTo>
                    <a:pt x="0" y="13500"/>
                  </a:lnTo>
                  <a:lnTo>
                    <a:pt x="346" y="13500"/>
                  </a:lnTo>
                  <a:lnTo>
                    <a:pt x="346" y="9000"/>
                  </a:lnTo>
                  <a:lnTo>
                    <a:pt x="1210" y="9000"/>
                  </a:lnTo>
                  <a:lnTo>
                    <a:pt x="1210" y="10800"/>
                  </a:lnTo>
                  <a:lnTo>
                    <a:pt x="1555" y="10800"/>
                  </a:lnTo>
                  <a:lnTo>
                    <a:pt x="1555" y="9000"/>
                  </a:lnTo>
                  <a:lnTo>
                    <a:pt x="2074" y="9000"/>
                  </a:lnTo>
                  <a:lnTo>
                    <a:pt x="1555" y="9000"/>
                  </a:lnTo>
                  <a:lnTo>
                    <a:pt x="1555" y="6300"/>
                  </a:lnTo>
                  <a:lnTo>
                    <a:pt x="2419" y="6300"/>
                  </a:lnTo>
                  <a:lnTo>
                    <a:pt x="2419" y="9000"/>
                  </a:lnTo>
                  <a:lnTo>
                    <a:pt x="2419" y="6300"/>
                  </a:lnTo>
                  <a:lnTo>
                    <a:pt x="3283" y="6300"/>
                  </a:lnTo>
                  <a:lnTo>
                    <a:pt x="3283" y="4500"/>
                  </a:lnTo>
                  <a:lnTo>
                    <a:pt x="4838" y="4500"/>
                  </a:lnTo>
                  <a:lnTo>
                    <a:pt x="4838" y="6300"/>
                  </a:lnTo>
                  <a:lnTo>
                    <a:pt x="6566" y="6300"/>
                  </a:lnTo>
                  <a:lnTo>
                    <a:pt x="6566" y="9000"/>
                  </a:lnTo>
                  <a:lnTo>
                    <a:pt x="7430" y="9000"/>
                  </a:lnTo>
                  <a:lnTo>
                    <a:pt x="7430" y="10800"/>
                  </a:lnTo>
                  <a:lnTo>
                    <a:pt x="8640" y="10800"/>
                  </a:lnTo>
                  <a:lnTo>
                    <a:pt x="8640" y="9000"/>
                  </a:lnTo>
                  <a:lnTo>
                    <a:pt x="8986" y="9000"/>
                  </a:lnTo>
                  <a:lnTo>
                    <a:pt x="8986" y="6300"/>
                  </a:lnTo>
                  <a:lnTo>
                    <a:pt x="9331" y="6300"/>
                  </a:lnTo>
                  <a:lnTo>
                    <a:pt x="9331" y="4500"/>
                  </a:lnTo>
                  <a:lnTo>
                    <a:pt x="9331" y="9000"/>
                  </a:lnTo>
                  <a:lnTo>
                    <a:pt x="10195" y="9000"/>
                  </a:lnTo>
                  <a:lnTo>
                    <a:pt x="10195" y="10800"/>
                  </a:lnTo>
                  <a:lnTo>
                    <a:pt x="10714" y="10800"/>
                  </a:lnTo>
                  <a:lnTo>
                    <a:pt x="10714" y="13500"/>
                  </a:lnTo>
                  <a:lnTo>
                    <a:pt x="11923" y="13500"/>
                  </a:lnTo>
                  <a:lnTo>
                    <a:pt x="11923" y="10800"/>
                  </a:lnTo>
                  <a:lnTo>
                    <a:pt x="11405" y="10800"/>
                  </a:lnTo>
                  <a:lnTo>
                    <a:pt x="11405" y="9000"/>
                  </a:lnTo>
                  <a:lnTo>
                    <a:pt x="11923" y="9000"/>
                  </a:lnTo>
                  <a:lnTo>
                    <a:pt x="11923" y="6300"/>
                  </a:lnTo>
                  <a:lnTo>
                    <a:pt x="11923" y="9000"/>
                  </a:lnTo>
                  <a:lnTo>
                    <a:pt x="12269" y="9000"/>
                  </a:lnTo>
                  <a:lnTo>
                    <a:pt x="12269" y="6300"/>
                  </a:lnTo>
                  <a:lnTo>
                    <a:pt x="13133" y="6300"/>
                  </a:lnTo>
                  <a:lnTo>
                    <a:pt x="13133" y="4500"/>
                  </a:lnTo>
                  <a:lnTo>
                    <a:pt x="12614" y="4500"/>
                  </a:lnTo>
                  <a:lnTo>
                    <a:pt x="12614" y="0"/>
                  </a:lnTo>
                  <a:lnTo>
                    <a:pt x="13478"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 name="Shape 346">
              <a:extLst>
                <a:ext uri="{FF2B5EF4-FFF2-40B4-BE49-F238E27FC236}">
                  <a16:creationId xmlns:a16="http://schemas.microsoft.com/office/drawing/2014/main" id="{1A92B03E-76C1-45D0-8D24-B70974A93206}"/>
                </a:ext>
              </a:extLst>
            </p:cNvPr>
            <p:cNvSpPr/>
            <p:nvPr/>
          </p:nvSpPr>
          <p:spPr>
            <a:xfrm>
              <a:off x="1645796" y="2440357"/>
              <a:ext cx="102762" cy="25826"/>
            </a:xfrm>
            <a:custGeom>
              <a:avLst/>
              <a:gdLst/>
              <a:ahLst/>
              <a:cxnLst>
                <a:cxn ang="0">
                  <a:pos x="wd2" y="hd2"/>
                </a:cxn>
                <a:cxn ang="5400000">
                  <a:pos x="wd2" y="hd2"/>
                </a:cxn>
                <a:cxn ang="10800000">
                  <a:pos x="wd2" y="hd2"/>
                </a:cxn>
                <a:cxn ang="16200000">
                  <a:pos x="wd2" y="hd2"/>
                </a:cxn>
              </a:cxnLst>
              <a:rect l="0" t="0" r="r" b="b"/>
              <a:pathLst>
                <a:path w="21600" h="21600" extrusionOk="0">
                  <a:moveTo>
                    <a:pt x="13478" y="0"/>
                  </a:moveTo>
                  <a:lnTo>
                    <a:pt x="13824" y="0"/>
                  </a:lnTo>
                  <a:lnTo>
                    <a:pt x="13824" y="4500"/>
                  </a:lnTo>
                  <a:lnTo>
                    <a:pt x="16416" y="4500"/>
                  </a:lnTo>
                  <a:lnTo>
                    <a:pt x="16416" y="2700"/>
                  </a:lnTo>
                  <a:lnTo>
                    <a:pt x="17107" y="2700"/>
                  </a:lnTo>
                  <a:lnTo>
                    <a:pt x="17107" y="6300"/>
                  </a:lnTo>
                  <a:lnTo>
                    <a:pt x="17971" y="6300"/>
                  </a:lnTo>
                  <a:lnTo>
                    <a:pt x="17971" y="4500"/>
                  </a:lnTo>
                  <a:lnTo>
                    <a:pt x="18317" y="4500"/>
                  </a:lnTo>
                  <a:lnTo>
                    <a:pt x="18317" y="2700"/>
                  </a:lnTo>
                  <a:lnTo>
                    <a:pt x="19699" y="2700"/>
                  </a:lnTo>
                  <a:lnTo>
                    <a:pt x="19699" y="0"/>
                  </a:lnTo>
                  <a:lnTo>
                    <a:pt x="19699" y="2700"/>
                  </a:lnTo>
                  <a:lnTo>
                    <a:pt x="21600" y="2700"/>
                  </a:lnTo>
                  <a:lnTo>
                    <a:pt x="21600" y="6300"/>
                  </a:lnTo>
                  <a:lnTo>
                    <a:pt x="20909" y="6300"/>
                  </a:lnTo>
                  <a:lnTo>
                    <a:pt x="20909" y="9000"/>
                  </a:lnTo>
                  <a:lnTo>
                    <a:pt x="19181" y="9000"/>
                  </a:lnTo>
                  <a:lnTo>
                    <a:pt x="19181" y="10800"/>
                  </a:lnTo>
                  <a:lnTo>
                    <a:pt x="18835" y="10800"/>
                  </a:lnTo>
                  <a:lnTo>
                    <a:pt x="18835" y="9000"/>
                  </a:lnTo>
                  <a:lnTo>
                    <a:pt x="18835" y="10800"/>
                  </a:lnTo>
                  <a:lnTo>
                    <a:pt x="17971" y="10800"/>
                  </a:lnTo>
                  <a:lnTo>
                    <a:pt x="17971" y="13500"/>
                  </a:lnTo>
                  <a:lnTo>
                    <a:pt x="17626" y="13500"/>
                  </a:lnTo>
                  <a:lnTo>
                    <a:pt x="17626" y="9000"/>
                  </a:lnTo>
                  <a:lnTo>
                    <a:pt x="17107" y="9000"/>
                  </a:lnTo>
                  <a:lnTo>
                    <a:pt x="17107" y="10800"/>
                  </a:lnTo>
                  <a:lnTo>
                    <a:pt x="17107" y="9000"/>
                  </a:lnTo>
                  <a:lnTo>
                    <a:pt x="16762" y="9000"/>
                  </a:lnTo>
                  <a:lnTo>
                    <a:pt x="16762" y="6300"/>
                  </a:lnTo>
                  <a:lnTo>
                    <a:pt x="16416" y="6300"/>
                  </a:lnTo>
                  <a:lnTo>
                    <a:pt x="16416" y="9000"/>
                  </a:lnTo>
                  <a:lnTo>
                    <a:pt x="15898" y="9000"/>
                  </a:lnTo>
                  <a:lnTo>
                    <a:pt x="15898" y="13500"/>
                  </a:lnTo>
                  <a:lnTo>
                    <a:pt x="15552" y="13500"/>
                  </a:lnTo>
                  <a:lnTo>
                    <a:pt x="15552" y="10800"/>
                  </a:lnTo>
                  <a:lnTo>
                    <a:pt x="15552" y="13500"/>
                  </a:lnTo>
                  <a:lnTo>
                    <a:pt x="14342" y="13500"/>
                  </a:lnTo>
                  <a:lnTo>
                    <a:pt x="14342" y="10800"/>
                  </a:lnTo>
                  <a:lnTo>
                    <a:pt x="13824" y="10800"/>
                  </a:lnTo>
                  <a:lnTo>
                    <a:pt x="13824" y="13500"/>
                  </a:lnTo>
                  <a:lnTo>
                    <a:pt x="12614" y="13500"/>
                  </a:lnTo>
                  <a:lnTo>
                    <a:pt x="12614" y="15300"/>
                  </a:lnTo>
                  <a:lnTo>
                    <a:pt x="12614" y="13500"/>
                  </a:lnTo>
                  <a:lnTo>
                    <a:pt x="12614" y="15300"/>
                  </a:lnTo>
                  <a:lnTo>
                    <a:pt x="11059" y="15300"/>
                  </a:lnTo>
                  <a:lnTo>
                    <a:pt x="11059" y="17100"/>
                  </a:lnTo>
                  <a:lnTo>
                    <a:pt x="11059" y="15300"/>
                  </a:lnTo>
                  <a:lnTo>
                    <a:pt x="10195" y="15300"/>
                  </a:lnTo>
                  <a:lnTo>
                    <a:pt x="10195" y="17100"/>
                  </a:lnTo>
                  <a:lnTo>
                    <a:pt x="9331" y="17100"/>
                  </a:lnTo>
                  <a:lnTo>
                    <a:pt x="9331" y="19800"/>
                  </a:lnTo>
                  <a:lnTo>
                    <a:pt x="8640" y="19800"/>
                  </a:lnTo>
                  <a:lnTo>
                    <a:pt x="8640" y="17100"/>
                  </a:lnTo>
                  <a:lnTo>
                    <a:pt x="8122" y="17100"/>
                  </a:lnTo>
                  <a:lnTo>
                    <a:pt x="8122" y="19800"/>
                  </a:lnTo>
                  <a:lnTo>
                    <a:pt x="8122" y="17100"/>
                  </a:lnTo>
                  <a:lnTo>
                    <a:pt x="7776" y="17100"/>
                  </a:lnTo>
                  <a:lnTo>
                    <a:pt x="7776" y="19800"/>
                  </a:lnTo>
                  <a:lnTo>
                    <a:pt x="7430" y="19800"/>
                  </a:lnTo>
                  <a:lnTo>
                    <a:pt x="7430" y="21600"/>
                  </a:lnTo>
                  <a:lnTo>
                    <a:pt x="7430" y="19800"/>
                  </a:lnTo>
                  <a:lnTo>
                    <a:pt x="6912" y="19800"/>
                  </a:lnTo>
                  <a:lnTo>
                    <a:pt x="6912" y="21600"/>
                  </a:lnTo>
                  <a:lnTo>
                    <a:pt x="5702" y="21600"/>
                  </a:lnTo>
                  <a:lnTo>
                    <a:pt x="5702" y="19800"/>
                  </a:lnTo>
                  <a:lnTo>
                    <a:pt x="4838" y="19800"/>
                  </a:lnTo>
                  <a:lnTo>
                    <a:pt x="4838" y="17100"/>
                  </a:lnTo>
                  <a:lnTo>
                    <a:pt x="3629" y="17100"/>
                  </a:lnTo>
                  <a:lnTo>
                    <a:pt x="3629" y="19800"/>
                  </a:lnTo>
                  <a:lnTo>
                    <a:pt x="3283" y="19800"/>
                  </a:lnTo>
                  <a:lnTo>
                    <a:pt x="3283" y="17100"/>
                  </a:lnTo>
                  <a:lnTo>
                    <a:pt x="2419" y="17100"/>
                  </a:lnTo>
                  <a:lnTo>
                    <a:pt x="2419" y="19800"/>
                  </a:lnTo>
                  <a:lnTo>
                    <a:pt x="2074" y="19800"/>
                  </a:lnTo>
                  <a:lnTo>
                    <a:pt x="2074" y="17100"/>
                  </a:lnTo>
                  <a:lnTo>
                    <a:pt x="1210" y="17100"/>
                  </a:lnTo>
                  <a:lnTo>
                    <a:pt x="1210" y="15300"/>
                  </a:lnTo>
                  <a:lnTo>
                    <a:pt x="864" y="15300"/>
                  </a:lnTo>
                  <a:lnTo>
                    <a:pt x="864" y="17100"/>
                  </a:lnTo>
                  <a:lnTo>
                    <a:pt x="0" y="17100"/>
                  </a:lnTo>
                  <a:lnTo>
                    <a:pt x="0" y="15300"/>
                  </a:lnTo>
                  <a:lnTo>
                    <a:pt x="346" y="15300"/>
                  </a:lnTo>
                  <a:lnTo>
                    <a:pt x="346" y="13500"/>
                  </a:lnTo>
                  <a:lnTo>
                    <a:pt x="0" y="13500"/>
                  </a:lnTo>
                  <a:lnTo>
                    <a:pt x="346" y="13500"/>
                  </a:lnTo>
                  <a:lnTo>
                    <a:pt x="346" y="9000"/>
                  </a:lnTo>
                  <a:lnTo>
                    <a:pt x="1210" y="9000"/>
                  </a:lnTo>
                  <a:lnTo>
                    <a:pt x="1210" y="10800"/>
                  </a:lnTo>
                  <a:lnTo>
                    <a:pt x="1555" y="10800"/>
                  </a:lnTo>
                  <a:lnTo>
                    <a:pt x="1555" y="9000"/>
                  </a:lnTo>
                  <a:lnTo>
                    <a:pt x="2074" y="9000"/>
                  </a:lnTo>
                  <a:lnTo>
                    <a:pt x="1555" y="9000"/>
                  </a:lnTo>
                  <a:lnTo>
                    <a:pt x="1555" y="6300"/>
                  </a:lnTo>
                  <a:lnTo>
                    <a:pt x="2419" y="6300"/>
                  </a:lnTo>
                  <a:lnTo>
                    <a:pt x="2419" y="9000"/>
                  </a:lnTo>
                  <a:lnTo>
                    <a:pt x="2419" y="6300"/>
                  </a:lnTo>
                  <a:lnTo>
                    <a:pt x="3283" y="6300"/>
                  </a:lnTo>
                  <a:lnTo>
                    <a:pt x="3283" y="4500"/>
                  </a:lnTo>
                  <a:lnTo>
                    <a:pt x="4838" y="4500"/>
                  </a:lnTo>
                  <a:lnTo>
                    <a:pt x="4838" y="6300"/>
                  </a:lnTo>
                  <a:lnTo>
                    <a:pt x="6566" y="6300"/>
                  </a:lnTo>
                  <a:lnTo>
                    <a:pt x="6566" y="9000"/>
                  </a:lnTo>
                  <a:lnTo>
                    <a:pt x="7430" y="9000"/>
                  </a:lnTo>
                  <a:lnTo>
                    <a:pt x="7430" y="10800"/>
                  </a:lnTo>
                  <a:lnTo>
                    <a:pt x="8640" y="10800"/>
                  </a:lnTo>
                  <a:lnTo>
                    <a:pt x="8640" y="9000"/>
                  </a:lnTo>
                  <a:lnTo>
                    <a:pt x="8986" y="9000"/>
                  </a:lnTo>
                  <a:lnTo>
                    <a:pt x="8986" y="6300"/>
                  </a:lnTo>
                  <a:lnTo>
                    <a:pt x="9331" y="6300"/>
                  </a:lnTo>
                  <a:lnTo>
                    <a:pt x="9331" y="4500"/>
                  </a:lnTo>
                  <a:lnTo>
                    <a:pt x="9331" y="9000"/>
                  </a:lnTo>
                  <a:lnTo>
                    <a:pt x="10195" y="9000"/>
                  </a:lnTo>
                  <a:lnTo>
                    <a:pt x="10195" y="10800"/>
                  </a:lnTo>
                  <a:lnTo>
                    <a:pt x="10714" y="10800"/>
                  </a:lnTo>
                  <a:lnTo>
                    <a:pt x="10714" y="13500"/>
                  </a:lnTo>
                  <a:lnTo>
                    <a:pt x="11923" y="13500"/>
                  </a:lnTo>
                  <a:lnTo>
                    <a:pt x="11923" y="10800"/>
                  </a:lnTo>
                  <a:lnTo>
                    <a:pt x="11405" y="10800"/>
                  </a:lnTo>
                  <a:lnTo>
                    <a:pt x="11405" y="9000"/>
                  </a:lnTo>
                  <a:lnTo>
                    <a:pt x="11923" y="9000"/>
                  </a:lnTo>
                  <a:lnTo>
                    <a:pt x="11923" y="6300"/>
                  </a:lnTo>
                  <a:lnTo>
                    <a:pt x="11923" y="9000"/>
                  </a:lnTo>
                  <a:lnTo>
                    <a:pt x="12269" y="9000"/>
                  </a:lnTo>
                  <a:lnTo>
                    <a:pt x="12269" y="6300"/>
                  </a:lnTo>
                  <a:lnTo>
                    <a:pt x="13133" y="6300"/>
                  </a:lnTo>
                  <a:lnTo>
                    <a:pt x="13133" y="4500"/>
                  </a:lnTo>
                  <a:lnTo>
                    <a:pt x="12614" y="4500"/>
                  </a:lnTo>
                  <a:lnTo>
                    <a:pt x="12614" y="0"/>
                  </a:lnTo>
                  <a:lnTo>
                    <a:pt x="13478"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 name="Shape 347">
              <a:extLst>
                <a:ext uri="{FF2B5EF4-FFF2-40B4-BE49-F238E27FC236}">
                  <a16:creationId xmlns:a16="http://schemas.microsoft.com/office/drawing/2014/main" id="{3C91A5C0-BD31-4A05-A95C-CD6FE9081B4F}"/>
                </a:ext>
              </a:extLst>
            </p:cNvPr>
            <p:cNvSpPr/>
            <p:nvPr/>
          </p:nvSpPr>
          <p:spPr>
            <a:xfrm>
              <a:off x="1782261" y="2160598"/>
              <a:ext cx="32885" cy="91462"/>
            </a:xfrm>
            <a:custGeom>
              <a:avLst/>
              <a:gdLst/>
              <a:ahLst/>
              <a:cxnLst>
                <a:cxn ang="0">
                  <a:pos x="wd2" y="hd2"/>
                </a:cxn>
                <a:cxn ang="5400000">
                  <a:pos x="wd2" y="hd2"/>
                </a:cxn>
                <a:cxn ang="10800000">
                  <a:pos x="wd2" y="hd2"/>
                </a:cxn>
                <a:cxn ang="16200000">
                  <a:pos x="wd2" y="hd2"/>
                </a:cxn>
              </a:cxnLst>
              <a:rect l="0" t="0" r="r" b="b"/>
              <a:pathLst>
                <a:path w="21600" h="21600" extrusionOk="0">
                  <a:moveTo>
                    <a:pt x="15120" y="21092"/>
                  </a:moveTo>
                  <a:lnTo>
                    <a:pt x="15120" y="19821"/>
                  </a:lnTo>
                  <a:lnTo>
                    <a:pt x="14040" y="19821"/>
                  </a:lnTo>
                  <a:lnTo>
                    <a:pt x="14040" y="19059"/>
                  </a:lnTo>
                  <a:lnTo>
                    <a:pt x="12420" y="19059"/>
                  </a:lnTo>
                  <a:lnTo>
                    <a:pt x="12420" y="19821"/>
                  </a:lnTo>
                  <a:lnTo>
                    <a:pt x="11340" y="19821"/>
                  </a:lnTo>
                  <a:lnTo>
                    <a:pt x="12420" y="19821"/>
                  </a:lnTo>
                  <a:lnTo>
                    <a:pt x="12420" y="19059"/>
                  </a:lnTo>
                  <a:lnTo>
                    <a:pt x="11340" y="19059"/>
                  </a:lnTo>
                  <a:lnTo>
                    <a:pt x="11340" y="18042"/>
                  </a:lnTo>
                  <a:lnTo>
                    <a:pt x="10260" y="18042"/>
                  </a:lnTo>
                  <a:lnTo>
                    <a:pt x="10260" y="16772"/>
                  </a:lnTo>
                  <a:lnTo>
                    <a:pt x="8640" y="16772"/>
                  </a:lnTo>
                  <a:lnTo>
                    <a:pt x="8640" y="17280"/>
                  </a:lnTo>
                  <a:lnTo>
                    <a:pt x="7560" y="17280"/>
                  </a:lnTo>
                  <a:lnTo>
                    <a:pt x="7560" y="18551"/>
                  </a:lnTo>
                  <a:lnTo>
                    <a:pt x="10260" y="18551"/>
                  </a:lnTo>
                  <a:lnTo>
                    <a:pt x="10260" y="19821"/>
                  </a:lnTo>
                  <a:lnTo>
                    <a:pt x="7560" y="19821"/>
                  </a:lnTo>
                  <a:lnTo>
                    <a:pt x="7560" y="19059"/>
                  </a:lnTo>
                  <a:lnTo>
                    <a:pt x="5940" y="19059"/>
                  </a:lnTo>
                  <a:lnTo>
                    <a:pt x="5940" y="19821"/>
                  </a:lnTo>
                  <a:lnTo>
                    <a:pt x="4860" y="19821"/>
                  </a:lnTo>
                  <a:lnTo>
                    <a:pt x="4860" y="18551"/>
                  </a:lnTo>
                  <a:lnTo>
                    <a:pt x="3780" y="18551"/>
                  </a:lnTo>
                  <a:lnTo>
                    <a:pt x="3780" y="19821"/>
                  </a:lnTo>
                  <a:lnTo>
                    <a:pt x="2160" y="19821"/>
                  </a:lnTo>
                  <a:lnTo>
                    <a:pt x="2160" y="19059"/>
                  </a:lnTo>
                  <a:lnTo>
                    <a:pt x="1080" y="19059"/>
                  </a:lnTo>
                  <a:lnTo>
                    <a:pt x="1080" y="18042"/>
                  </a:lnTo>
                  <a:lnTo>
                    <a:pt x="2160" y="18042"/>
                  </a:lnTo>
                  <a:lnTo>
                    <a:pt x="2160" y="17280"/>
                  </a:lnTo>
                  <a:lnTo>
                    <a:pt x="1080" y="17280"/>
                  </a:lnTo>
                  <a:lnTo>
                    <a:pt x="1080" y="16264"/>
                  </a:lnTo>
                  <a:lnTo>
                    <a:pt x="0" y="16264"/>
                  </a:lnTo>
                  <a:lnTo>
                    <a:pt x="0" y="15501"/>
                  </a:lnTo>
                  <a:lnTo>
                    <a:pt x="1080" y="15501"/>
                  </a:lnTo>
                  <a:lnTo>
                    <a:pt x="1080" y="14993"/>
                  </a:lnTo>
                  <a:lnTo>
                    <a:pt x="1080" y="15501"/>
                  </a:lnTo>
                  <a:lnTo>
                    <a:pt x="3780" y="15501"/>
                  </a:lnTo>
                  <a:lnTo>
                    <a:pt x="3780" y="16264"/>
                  </a:lnTo>
                  <a:lnTo>
                    <a:pt x="7560" y="16264"/>
                  </a:lnTo>
                  <a:lnTo>
                    <a:pt x="7560" y="16772"/>
                  </a:lnTo>
                  <a:lnTo>
                    <a:pt x="8640" y="16772"/>
                  </a:lnTo>
                  <a:lnTo>
                    <a:pt x="8640" y="16264"/>
                  </a:lnTo>
                  <a:lnTo>
                    <a:pt x="7560" y="16264"/>
                  </a:lnTo>
                  <a:lnTo>
                    <a:pt x="7560" y="11944"/>
                  </a:lnTo>
                  <a:lnTo>
                    <a:pt x="5940" y="11944"/>
                  </a:lnTo>
                  <a:lnTo>
                    <a:pt x="5940" y="11435"/>
                  </a:lnTo>
                  <a:lnTo>
                    <a:pt x="4860" y="11435"/>
                  </a:lnTo>
                  <a:lnTo>
                    <a:pt x="4860" y="10165"/>
                  </a:lnTo>
                  <a:lnTo>
                    <a:pt x="5940" y="10165"/>
                  </a:lnTo>
                  <a:lnTo>
                    <a:pt x="5940" y="8894"/>
                  </a:lnTo>
                  <a:lnTo>
                    <a:pt x="4860" y="8894"/>
                  </a:lnTo>
                  <a:lnTo>
                    <a:pt x="4860" y="7624"/>
                  </a:lnTo>
                  <a:lnTo>
                    <a:pt x="3780" y="7624"/>
                  </a:lnTo>
                  <a:lnTo>
                    <a:pt x="3780" y="5845"/>
                  </a:lnTo>
                  <a:lnTo>
                    <a:pt x="4860" y="5845"/>
                  </a:lnTo>
                  <a:lnTo>
                    <a:pt x="4860" y="3049"/>
                  </a:lnTo>
                  <a:lnTo>
                    <a:pt x="5940" y="3049"/>
                  </a:lnTo>
                  <a:lnTo>
                    <a:pt x="5940" y="2287"/>
                  </a:lnTo>
                  <a:lnTo>
                    <a:pt x="7560" y="2287"/>
                  </a:lnTo>
                  <a:lnTo>
                    <a:pt x="7560" y="1016"/>
                  </a:lnTo>
                  <a:lnTo>
                    <a:pt x="8640" y="1016"/>
                  </a:lnTo>
                  <a:lnTo>
                    <a:pt x="8640" y="508"/>
                  </a:lnTo>
                  <a:lnTo>
                    <a:pt x="10260" y="508"/>
                  </a:lnTo>
                  <a:lnTo>
                    <a:pt x="10260" y="0"/>
                  </a:lnTo>
                  <a:lnTo>
                    <a:pt x="12420" y="0"/>
                  </a:lnTo>
                  <a:lnTo>
                    <a:pt x="12420" y="508"/>
                  </a:lnTo>
                  <a:lnTo>
                    <a:pt x="11340" y="508"/>
                  </a:lnTo>
                  <a:lnTo>
                    <a:pt x="11340" y="1779"/>
                  </a:lnTo>
                  <a:lnTo>
                    <a:pt x="10260" y="1779"/>
                  </a:lnTo>
                  <a:lnTo>
                    <a:pt x="10260" y="2287"/>
                  </a:lnTo>
                  <a:lnTo>
                    <a:pt x="12420" y="2287"/>
                  </a:lnTo>
                  <a:lnTo>
                    <a:pt x="12420" y="3558"/>
                  </a:lnTo>
                  <a:lnTo>
                    <a:pt x="11340" y="3558"/>
                  </a:lnTo>
                  <a:lnTo>
                    <a:pt x="11340" y="4066"/>
                  </a:lnTo>
                  <a:lnTo>
                    <a:pt x="12420" y="4066"/>
                  </a:lnTo>
                  <a:lnTo>
                    <a:pt x="12420" y="4828"/>
                  </a:lnTo>
                  <a:lnTo>
                    <a:pt x="11340" y="4828"/>
                  </a:lnTo>
                  <a:lnTo>
                    <a:pt x="11340" y="6607"/>
                  </a:lnTo>
                  <a:lnTo>
                    <a:pt x="10260" y="6607"/>
                  </a:lnTo>
                  <a:lnTo>
                    <a:pt x="10260" y="7115"/>
                  </a:lnTo>
                  <a:lnTo>
                    <a:pt x="8640" y="7115"/>
                  </a:lnTo>
                  <a:lnTo>
                    <a:pt x="11340" y="7115"/>
                  </a:lnTo>
                  <a:lnTo>
                    <a:pt x="11340" y="6607"/>
                  </a:lnTo>
                  <a:lnTo>
                    <a:pt x="12420" y="6607"/>
                  </a:lnTo>
                  <a:lnTo>
                    <a:pt x="12420" y="4828"/>
                  </a:lnTo>
                  <a:lnTo>
                    <a:pt x="15120" y="4828"/>
                  </a:lnTo>
                  <a:lnTo>
                    <a:pt x="15120" y="4066"/>
                  </a:lnTo>
                  <a:lnTo>
                    <a:pt x="18900" y="4066"/>
                  </a:lnTo>
                  <a:lnTo>
                    <a:pt x="18900" y="3558"/>
                  </a:lnTo>
                  <a:lnTo>
                    <a:pt x="18900" y="4066"/>
                  </a:lnTo>
                  <a:lnTo>
                    <a:pt x="20520" y="4066"/>
                  </a:lnTo>
                  <a:lnTo>
                    <a:pt x="20520" y="4828"/>
                  </a:lnTo>
                  <a:lnTo>
                    <a:pt x="18900" y="4828"/>
                  </a:lnTo>
                  <a:lnTo>
                    <a:pt x="20520" y="4828"/>
                  </a:lnTo>
                  <a:lnTo>
                    <a:pt x="20520" y="6607"/>
                  </a:lnTo>
                  <a:lnTo>
                    <a:pt x="18900" y="6607"/>
                  </a:lnTo>
                  <a:lnTo>
                    <a:pt x="18900" y="7624"/>
                  </a:lnTo>
                  <a:lnTo>
                    <a:pt x="17820" y="7624"/>
                  </a:lnTo>
                  <a:lnTo>
                    <a:pt x="17820" y="8386"/>
                  </a:lnTo>
                  <a:lnTo>
                    <a:pt x="15120" y="8386"/>
                  </a:lnTo>
                  <a:lnTo>
                    <a:pt x="15120" y="10165"/>
                  </a:lnTo>
                  <a:lnTo>
                    <a:pt x="18900" y="10165"/>
                  </a:lnTo>
                  <a:lnTo>
                    <a:pt x="18900" y="11944"/>
                  </a:lnTo>
                  <a:lnTo>
                    <a:pt x="21600" y="11944"/>
                  </a:lnTo>
                  <a:lnTo>
                    <a:pt x="21600" y="12452"/>
                  </a:lnTo>
                  <a:lnTo>
                    <a:pt x="17820" y="12452"/>
                  </a:lnTo>
                  <a:lnTo>
                    <a:pt x="17820" y="11944"/>
                  </a:lnTo>
                  <a:lnTo>
                    <a:pt x="14040" y="11944"/>
                  </a:lnTo>
                  <a:lnTo>
                    <a:pt x="14040" y="11435"/>
                  </a:lnTo>
                  <a:lnTo>
                    <a:pt x="10260" y="11435"/>
                  </a:lnTo>
                  <a:lnTo>
                    <a:pt x="10260" y="12452"/>
                  </a:lnTo>
                  <a:lnTo>
                    <a:pt x="11340" y="12452"/>
                  </a:lnTo>
                  <a:lnTo>
                    <a:pt x="11340" y="13722"/>
                  </a:lnTo>
                  <a:lnTo>
                    <a:pt x="10260" y="13722"/>
                  </a:lnTo>
                  <a:lnTo>
                    <a:pt x="10260" y="14485"/>
                  </a:lnTo>
                  <a:lnTo>
                    <a:pt x="11340" y="14485"/>
                  </a:lnTo>
                  <a:lnTo>
                    <a:pt x="11340" y="16772"/>
                  </a:lnTo>
                  <a:lnTo>
                    <a:pt x="12420" y="16772"/>
                  </a:lnTo>
                  <a:lnTo>
                    <a:pt x="12420" y="18042"/>
                  </a:lnTo>
                  <a:lnTo>
                    <a:pt x="14040" y="18042"/>
                  </a:lnTo>
                  <a:lnTo>
                    <a:pt x="14040" y="18551"/>
                  </a:lnTo>
                  <a:lnTo>
                    <a:pt x="15120" y="18551"/>
                  </a:lnTo>
                  <a:lnTo>
                    <a:pt x="15120" y="19821"/>
                  </a:lnTo>
                  <a:lnTo>
                    <a:pt x="16200" y="19821"/>
                  </a:lnTo>
                  <a:lnTo>
                    <a:pt x="15120" y="19821"/>
                  </a:lnTo>
                  <a:lnTo>
                    <a:pt x="15120" y="20329"/>
                  </a:lnTo>
                  <a:lnTo>
                    <a:pt x="16200" y="20329"/>
                  </a:lnTo>
                  <a:lnTo>
                    <a:pt x="16200" y="21092"/>
                  </a:lnTo>
                  <a:lnTo>
                    <a:pt x="17820" y="21092"/>
                  </a:lnTo>
                  <a:lnTo>
                    <a:pt x="17820" y="21600"/>
                  </a:lnTo>
                  <a:lnTo>
                    <a:pt x="15120" y="21600"/>
                  </a:lnTo>
                  <a:lnTo>
                    <a:pt x="15120" y="2109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 name="Shape 348">
              <a:extLst>
                <a:ext uri="{FF2B5EF4-FFF2-40B4-BE49-F238E27FC236}">
                  <a16:creationId xmlns:a16="http://schemas.microsoft.com/office/drawing/2014/main" id="{D973FCF6-4B64-429E-9AE9-6DCE419C1A90}"/>
                </a:ext>
              </a:extLst>
            </p:cNvPr>
            <p:cNvSpPr/>
            <p:nvPr/>
          </p:nvSpPr>
          <p:spPr>
            <a:xfrm>
              <a:off x="1782261" y="2160598"/>
              <a:ext cx="32885" cy="91462"/>
            </a:xfrm>
            <a:custGeom>
              <a:avLst/>
              <a:gdLst/>
              <a:ahLst/>
              <a:cxnLst>
                <a:cxn ang="0">
                  <a:pos x="wd2" y="hd2"/>
                </a:cxn>
                <a:cxn ang="5400000">
                  <a:pos x="wd2" y="hd2"/>
                </a:cxn>
                <a:cxn ang="10800000">
                  <a:pos x="wd2" y="hd2"/>
                </a:cxn>
                <a:cxn ang="16200000">
                  <a:pos x="wd2" y="hd2"/>
                </a:cxn>
              </a:cxnLst>
              <a:rect l="0" t="0" r="r" b="b"/>
              <a:pathLst>
                <a:path w="21600" h="21600" extrusionOk="0">
                  <a:moveTo>
                    <a:pt x="15120" y="21092"/>
                  </a:moveTo>
                  <a:lnTo>
                    <a:pt x="15120" y="19821"/>
                  </a:lnTo>
                  <a:lnTo>
                    <a:pt x="14040" y="19821"/>
                  </a:lnTo>
                  <a:lnTo>
                    <a:pt x="14040" y="19059"/>
                  </a:lnTo>
                  <a:lnTo>
                    <a:pt x="12420" y="19059"/>
                  </a:lnTo>
                  <a:lnTo>
                    <a:pt x="12420" y="19821"/>
                  </a:lnTo>
                  <a:lnTo>
                    <a:pt x="11340" y="19821"/>
                  </a:lnTo>
                  <a:lnTo>
                    <a:pt x="12420" y="19821"/>
                  </a:lnTo>
                  <a:lnTo>
                    <a:pt x="12420" y="19059"/>
                  </a:lnTo>
                  <a:lnTo>
                    <a:pt x="11340" y="19059"/>
                  </a:lnTo>
                  <a:lnTo>
                    <a:pt x="11340" y="18042"/>
                  </a:lnTo>
                  <a:lnTo>
                    <a:pt x="10260" y="18042"/>
                  </a:lnTo>
                  <a:lnTo>
                    <a:pt x="10260" y="16772"/>
                  </a:lnTo>
                  <a:lnTo>
                    <a:pt x="8640" y="16772"/>
                  </a:lnTo>
                  <a:lnTo>
                    <a:pt x="8640" y="17280"/>
                  </a:lnTo>
                  <a:lnTo>
                    <a:pt x="7560" y="17280"/>
                  </a:lnTo>
                  <a:lnTo>
                    <a:pt x="7560" y="18551"/>
                  </a:lnTo>
                  <a:lnTo>
                    <a:pt x="10260" y="18551"/>
                  </a:lnTo>
                  <a:lnTo>
                    <a:pt x="10260" y="19821"/>
                  </a:lnTo>
                  <a:lnTo>
                    <a:pt x="7560" y="19821"/>
                  </a:lnTo>
                  <a:lnTo>
                    <a:pt x="7560" y="19059"/>
                  </a:lnTo>
                  <a:lnTo>
                    <a:pt x="5940" y="19059"/>
                  </a:lnTo>
                  <a:lnTo>
                    <a:pt x="5940" y="19821"/>
                  </a:lnTo>
                  <a:lnTo>
                    <a:pt x="4860" y="19821"/>
                  </a:lnTo>
                  <a:lnTo>
                    <a:pt x="4860" y="18551"/>
                  </a:lnTo>
                  <a:lnTo>
                    <a:pt x="3780" y="18551"/>
                  </a:lnTo>
                  <a:lnTo>
                    <a:pt x="3780" y="19821"/>
                  </a:lnTo>
                  <a:lnTo>
                    <a:pt x="2160" y="19821"/>
                  </a:lnTo>
                  <a:lnTo>
                    <a:pt x="2160" y="19059"/>
                  </a:lnTo>
                  <a:lnTo>
                    <a:pt x="1080" y="19059"/>
                  </a:lnTo>
                  <a:lnTo>
                    <a:pt x="1080" y="18042"/>
                  </a:lnTo>
                  <a:lnTo>
                    <a:pt x="2160" y="18042"/>
                  </a:lnTo>
                  <a:lnTo>
                    <a:pt x="2160" y="17280"/>
                  </a:lnTo>
                  <a:lnTo>
                    <a:pt x="1080" y="17280"/>
                  </a:lnTo>
                  <a:lnTo>
                    <a:pt x="1080" y="16264"/>
                  </a:lnTo>
                  <a:lnTo>
                    <a:pt x="0" y="16264"/>
                  </a:lnTo>
                  <a:lnTo>
                    <a:pt x="0" y="15501"/>
                  </a:lnTo>
                  <a:lnTo>
                    <a:pt x="1080" y="15501"/>
                  </a:lnTo>
                  <a:lnTo>
                    <a:pt x="1080" y="14993"/>
                  </a:lnTo>
                  <a:lnTo>
                    <a:pt x="1080" y="15501"/>
                  </a:lnTo>
                  <a:lnTo>
                    <a:pt x="3780" y="15501"/>
                  </a:lnTo>
                  <a:lnTo>
                    <a:pt x="3780" y="16264"/>
                  </a:lnTo>
                  <a:lnTo>
                    <a:pt x="7560" y="16264"/>
                  </a:lnTo>
                  <a:lnTo>
                    <a:pt x="7560" y="16772"/>
                  </a:lnTo>
                  <a:lnTo>
                    <a:pt x="8640" y="16772"/>
                  </a:lnTo>
                  <a:lnTo>
                    <a:pt x="8640" y="16264"/>
                  </a:lnTo>
                  <a:lnTo>
                    <a:pt x="7560" y="16264"/>
                  </a:lnTo>
                  <a:lnTo>
                    <a:pt x="7560" y="11944"/>
                  </a:lnTo>
                  <a:lnTo>
                    <a:pt x="5940" y="11944"/>
                  </a:lnTo>
                  <a:lnTo>
                    <a:pt x="5940" y="11435"/>
                  </a:lnTo>
                  <a:lnTo>
                    <a:pt x="4860" y="11435"/>
                  </a:lnTo>
                  <a:lnTo>
                    <a:pt x="4860" y="10165"/>
                  </a:lnTo>
                  <a:lnTo>
                    <a:pt x="5940" y="10165"/>
                  </a:lnTo>
                  <a:lnTo>
                    <a:pt x="5940" y="8894"/>
                  </a:lnTo>
                  <a:lnTo>
                    <a:pt x="4860" y="8894"/>
                  </a:lnTo>
                  <a:lnTo>
                    <a:pt x="4860" y="7624"/>
                  </a:lnTo>
                  <a:lnTo>
                    <a:pt x="3780" y="7624"/>
                  </a:lnTo>
                  <a:lnTo>
                    <a:pt x="3780" y="5845"/>
                  </a:lnTo>
                  <a:lnTo>
                    <a:pt x="4860" y="5845"/>
                  </a:lnTo>
                  <a:lnTo>
                    <a:pt x="4860" y="3049"/>
                  </a:lnTo>
                  <a:lnTo>
                    <a:pt x="5940" y="3049"/>
                  </a:lnTo>
                  <a:lnTo>
                    <a:pt x="5940" y="2287"/>
                  </a:lnTo>
                  <a:lnTo>
                    <a:pt x="7560" y="2287"/>
                  </a:lnTo>
                  <a:lnTo>
                    <a:pt x="7560" y="1016"/>
                  </a:lnTo>
                  <a:lnTo>
                    <a:pt x="8640" y="1016"/>
                  </a:lnTo>
                  <a:lnTo>
                    <a:pt x="8640" y="508"/>
                  </a:lnTo>
                  <a:lnTo>
                    <a:pt x="10260" y="508"/>
                  </a:lnTo>
                  <a:lnTo>
                    <a:pt x="10260" y="0"/>
                  </a:lnTo>
                  <a:lnTo>
                    <a:pt x="12420" y="0"/>
                  </a:lnTo>
                  <a:lnTo>
                    <a:pt x="12420" y="508"/>
                  </a:lnTo>
                  <a:lnTo>
                    <a:pt x="11340" y="508"/>
                  </a:lnTo>
                  <a:lnTo>
                    <a:pt x="11340" y="1779"/>
                  </a:lnTo>
                  <a:lnTo>
                    <a:pt x="10260" y="1779"/>
                  </a:lnTo>
                  <a:lnTo>
                    <a:pt x="10260" y="2287"/>
                  </a:lnTo>
                  <a:lnTo>
                    <a:pt x="12420" y="2287"/>
                  </a:lnTo>
                  <a:lnTo>
                    <a:pt x="12420" y="3558"/>
                  </a:lnTo>
                  <a:lnTo>
                    <a:pt x="11340" y="3558"/>
                  </a:lnTo>
                  <a:lnTo>
                    <a:pt x="11340" y="4066"/>
                  </a:lnTo>
                  <a:lnTo>
                    <a:pt x="12420" y="4066"/>
                  </a:lnTo>
                  <a:lnTo>
                    <a:pt x="12420" y="4828"/>
                  </a:lnTo>
                  <a:lnTo>
                    <a:pt x="11340" y="4828"/>
                  </a:lnTo>
                  <a:lnTo>
                    <a:pt x="11340" y="6607"/>
                  </a:lnTo>
                  <a:lnTo>
                    <a:pt x="10260" y="6607"/>
                  </a:lnTo>
                  <a:lnTo>
                    <a:pt x="10260" y="7115"/>
                  </a:lnTo>
                  <a:lnTo>
                    <a:pt x="8640" y="7115"/>
                  </a:lnTo>
                  <a:lnTo>
                    <a:pt x="11340" y="7115"/>
                  </a:lnTo>
                  <a:lnTo>
                    <a:pt x="11340" y="6607"/>
                  </a:lnTo>
                  <a:lnTo>
                    <a:pt x="12420" y="6607"/>
                  </a:lnTo>
                  <a:lnTo>
                    <a:pt x="12420" y="4828"/>
                  </a:lnTo>
                  <a:lnTo>
                    <a:pt x="15120" y="4828"/>
                  </a:lnTo>
                  <a:lnTo>
                    <a:pt x="15120" y="4066"/>
                  </a:lnTo>
                  <a:lnTo>
                    <a:pt x="18900" y="4066"/>
                  </a:lnTo>
                  <a:lnTo>
                    <a:pt x="18900" y="3558"/>
                  </a:lnTo>
                  <a:lnTo>
                    <a:pt x="18900" y="4066"/>
                  </a:lnTo>
                  <a:lnTo>
                    <a:pt x="20520" y="4066"/>
                  </a:lnTo>
                  <a:lnTo>
                    <a:pt x="20520" y="4828"/>
                  </a:lnTo>
                  <a:lnTo>
                    <a:pt x="18900" y="4828"/>
                  </a:lnTo>
                  <a:lnTo>
                    <a:pt x="20520" y="4828"/>
                  </a:lnTo>
                  <a:lnTo>
                    <a:pt x="20520" y="6607"/>
                  </a:lnTo>
                  <a:lnTo>
                    <a:pt x="18900" y="6607"/>
                  </a:lnTo>
                  <a:lnTo>
                    <a:pt x="18900" y="7624"/>
                  </a:lnTo>
                  <a:lnTo>
                    <a:pt x="17820" y="7624"/>
                  </a:lnTo>
                  <a:lnTo>
                    <a:pt x="17820" y="8386"/>
                  </a:lnTo>
                  <a:lnTo>
                    <a:pt x="15120" y="8386"/>
                  </a:lnTo>
                  <a:lnTo>
                    <a:pt x="15120" y="10165"/>
                  </a:lnTo>
                  <a:lnTo>
                    <a:pt x="18900" y="10165"/>
                  </a:lnTo>
                  <a:lnTo>
                    <a:pt x="18900" y="11944"/>
                  </a:lnTo>
                  <a:lnTo>
                    <a:pt x="21600" y="11944"/>
                  </a:lnTo>
                  <a:lnTo>
                    <a:pt x="21600" y="12452"/>
                  </a:lnTo>
                  <a:lnTo>
                    <a:pt x="17820" y="12452"/>
                  </a:lnTo>
                  <a:lnTo>
                    <a:pt x="17820" y="11944"/>
                  </a:lnTo>
                  <a:lnTo>
                    <a:pt x="14040" y="11944"/>
                  </a:lnTo>
                  <a:lnTo>
                    <a:pt x="14040" y="11435"/>
                  </a:lnTo>
                  <a:lnTo>
                    <a:pt x="10260" y="11435"/>
                  </a:lnTo>
                  <a:lnTo>
                    <a:pt x="10260" y="12452"/>
                  </a:lnTo>
                  <a:lnTo>
                    <a:pt x="11340" y="12452"/>
                  </a:lnTo>
                  <a:lnTo>
                    <a:pt x="11340" y="13722"/>
                  </a:lnTo>
                  <a:lnTo>
                    <a:pt x="10260" y="13722"/>
                  </a:lnTo>
                  <a:lnTo>
                    <a:pt x="10260" y="14485"/>
                  </a:lnTo>
                  <a:lnTo>
                    <a:pt x="11340" y="14485"/>
                  </a:lnTo>
                  <a:lnTo>
                    <a:pt x="11340" y="16772"/>
                  </a:lnTo>
                  <a:lnTo>
                    <a:pt x="12420" y="16772"/>
                  </a:lnTo>
                  <a:lnTo>
                    <a:pt x="12420" y="18042"/>
                  </a:lnTo>
                  <a:lnTo>
                    <a:pt x="14040" y="18042"/>
                  </a:lnTo>
                  <a:lnTo>
                    <a:pt x="14040" y="18551"/>
                  </a:lnTo>
                  <a:lnTo>
                    <a:pt x="15120" y="18551"/>
                  </a:lnTo>
                  <a:lnTo>
                    <a:pt x="15120" y="19821"/>
                  </a:lnTo>
                  <a:lnTo>
                    <a:pt x="16200" y="19821"/>
                  </a:lnTo>
                  <a:lnTo>
                    <a:pt x="15120" y="19821"/>
                  </a:lnTo>
                  <a:lnTo>
                    <a:pt x="15120" y="20329"/>
                  </a:lnTo>
                  <a:lnTo>
                    <a:pt x="16200" y="20329"/>
                  </a:lnTo>
                  <a:lnTo>
                    <a:pt x="16200" y="21092"/>
                  </a:lnTo>
                  <a:lnTo>
                    <a:pt x="17820" y="21092"/>
                  </a:lnTo>
                  <a:lnTo>
                    <a:pt x="17820" y="21600"/>
                  </a:lnTo>
                  <a:lnTo>
                    <a:pt x="15120" y="21600"/>
                  </a:lnTo>
                  <a:lnTo>
                    <a:pt x="15120" y="2109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 name="Shape 349">
              <a:extLst>
                <a:ext uri="{FF2B5EF4-FFF2-40B4-BE49-F238E27FC236}">
                  <a16:creationId xmlns:a16="http://schemas.microsoft.com/office/drawing/2014/main" id="{2D5F7997-E30B-4616-A072-A2F2F8F58A04}"/>
                </a:ext>
              </a:extLst>
            </p:cNvPr>
            <p:cNvSpPr/>
            <p:nvPr/>
          </p:nvSpPr>
          <p:spPr>
            <a:xfrm>
              <a:off x="1395063" y="2369341"/>
              <a:ext cx="188258" cy="94690"/>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3113" y="2945"/>
                  </a:lnTo>
                  <a:lnTo>
                    <a:pt x="3584" y="2945"/>
                  </a:lnTo>
                  <a:lnTo>
                    <a:pt x="3584" y="3436"/>
                  </a:lnTo>
                  <a:lnTo>
                    <a:pt x="3584" y="2945"/>
                  </a:lnTo>
                  <a:lnTo>
                    <a:pt x="3584" y="3436"/>
                  </a:lnTo>
                  <a:lnTo>
                    <a:pt x="3301" y="3436"/>
                  </a:lnTo>
                  <a:lnTo>
                    <a:pt x="3301" y="4173"/>
                  </a:lnTo>
                  <a:lnTo>
                    <a:pt x="3773" y="4173"/>
                  </a:lnTo>
                  <a:lnTo>
                    <a:pt x="3773" y="2945"/>
                  </a:lnTo>
                  <a:lnTo>
                    <a:pt x="4245" y="2945"/>
                  </a:lnTo>
                  <a:lnTo>
                    <a:pt x="4245" y="3436"/>
                  </a:lnTo>
                  <a:lnTo>
                    <a:pt x="4433" y="3436"/>
                  </a:lnTo>
                  <a:lnTo>
                    <a:pt x="4433" y="2945"/>
                  </a:lnTo>
                  <a:lnTo>
                    <a:pt x="4433" y="3436"/>
                  </a:lnTo>
                  <a:lnTo>
                    <a:pt x="4905" y="3436"/>
                  </a:lnTo>
                  <a:lnTo>
                    <a:pt x="4905" y="4664"/>
                  </a:lnTo>
                  <a:lnTo>
                    <a:pt x="5754" y="4664"/>
                  </a:lnTo>
                  <a:lnTo>
                    <a:pt x="5754" y="5155"/>
                  </a:lnTo>
                  <a:lnTo>
                    <a:pt x="6225" y="5155"/>
                  </a:lnTo>
                  <a:lnTo>
                    <a:pt x="6225" y="4664"/>
                  </a:lnTo>
                  <a:lnTo>
                    <a:pt x="6697" y="4664"/>
                  </a:lnTo>
                  <a:lnTo>
                    <a:pt x="6697" y="5891"/>
                  </a:lnTo>
                  <a:lnTo>
                    <a:pt x="6886" y="5891"/>
                  </a:lnTo>
                  <a:lnTo>
                    <a:pt x="6886" y="6382"/>
                  </a:lnTo>
                  <a:lnTo>
                    <a:pt x="7074" y="6382"/>
                  </a:lnTo>
                  <a:lnTo>
                    <a:pt x="7074" y="8100"/>
                  </a:lnTo>
                  <a:lnTo>
                    <a:pt x="8206" y="8100"/>
                  </a:lnTo>
                  <a:lnTo>
                    <a:pt x="8206" y="8836"/>
                  </a:lnTo>
                  <a:lnTo>
                    <a:pt x="8678" y="8836"/>
                  </a:lnTo>
                  <a:lnTo>
                    <a:pt x="8678" y="8100"/>
                  </a:lnTo>
                  <a:lnTo>
                    <a:pt x="9149" y="8100"/>
                  </a:lnTo>
                  <a:lnTo>
                    <a:pt x="9149" y="8836"/>
                  </a:lnTo>
                  <a:lnTo>
                    <a:pt x="9527" y="8836"/>
                  </a:lnTo>
                  <a:lnTo>
                    <a:pt x="9527" y="9327"/>
                  </a:lnTo>
                  <a:lnTo>
                    <a:pt x="9810" y="9327"/>
                  </a:lnTo>
                  <a:lnTo>
                    <a:pt x="9810" y="8836"/>
                  </a:lnTo>
                  <a:lnTo>
                    <a:pt x="9810" y="9327"/>
                  </a:lnTo>
                  <a:lnTo>
                    <a:pt x="9998" y="9327"/>
                  </a:lnTo>
                  <a:lnTo>
                    <a:pt x="9998" y="8836"/>
                  </a:lnTo>
                  <a:lnTo>
                    <a:pt x="10470" y="8836"/>
                  </a:lnTo>
                  <a:lnTo>
                    <a:pt x="10470" y="9327"/>
                  </a:lnTo>
                  <a:lnTo>
                    <a:pt x="10941" y="9327"/>
                  </a:lnTo>
                  <a:lnTo>
                    <a:pt x="10941" y="8100"/>
                  </a:lnTo>
                  <a:lnTo>
                    <a:pt x="11130" y="8100"/>
                  </a:lnTo>
                  <a:lnTo>
                    <a:pt x="10941" y="8100"/>
                  </a:lnTo>
                  <a:lnTo>
                    <a:pt x="11130" y="8100"/>
                  </a:lnTo>
                  <a:lnTo>
                    <a:pt x="11130" y="6382"/>
                  </a:lnTo>
                  <a:lnTo>
                    <a:pt x="11319" y="6382"/>
                  </a:lnTo>
                  <a:lnTo>
                    <a:pt x="11319" y="5891"/>
                  </a:lnTo>
                  <a:lnTo>
                    <a:pt x="11979" y="5891"/>
                  </a:lnTo>
                  <a:lnTo>
                    <a:pt x="11979" y="6873"/>
                  </a:lnTo>
                  <a:lnTo>
                    <a:pt x="12262" y="6873"/>
                  </a:lnTo>
                  <a:lnTo>
                    <a:pt x="12262" y="7609"/>
                  </a:lnTo>
                  <a:lnTo>
                    <a:pt x="12922" y="7609"/>
                  </a:lnTo>
                  <a:lnTo>
                    <a:pt x="12922" y="6873"/>
                  </a:lnTo>
                  <a:lnTo>
                    <a:pt x="13111" y="6873"/>
                  </a:lnTo>
                  <a:lnTo>
                    <a:pt x="13111" y="7609"/>
                  </a:lnTo>
                  <a:lnTo>
                    <a:pt x="13394" y="7609"/>
                  </a:lnTo>
                  <a:lnTo>
                    <a:pt x="13394" y="8100"/>
                  </a:lnTo>
                  <a:lnTo>
                    <a:pt x="14054" y="8100"/>
                  </a:lnTo>
                  <a:lnTo>
                    <a:pt x="14054" y="8836"/>
                  </a:lnTo>
                  <a:lnTo>
                    <a:pt x="15186" y="8836"/>
                  </a:lnTo>
                  <a:lnTo>
                    <a:pt x="15186" y="9327"/>
                  </a:lnTo>
                  <a:lnTo>
                    <a:pt x="15375" y="9327"/>
                  </a:lnTo>
                  <a:lnTo>
                    <a:pt x="15375" y="9818"/>
                  </a:lnTo>
                  <a:lnTo>
                    <a:pt x="15563" y="9818"/>
                  </a:lnTo>
                  <a:lnTo>
                    <a:pt x="15563" y="8836"/>
                  </a:lnTo>
                  <a:lnTo>
                    <a:pt x="18299" y="8836"/>
                  </a:lnTo>
                  <a:lnTo>
                    <a:pt x="18299" y="9327"/>
                  </a:lnTo>
                  <a:lnTo>
                    <a:pt x="18487" y="9327"/>
                  </a:lnTo>
                  <a:lnTo>
                    <a:pt x="18487" y="9818"/>
                  </a:lnTo>
                  <a:lnTo>
                    <a:pt x="18299" y="9818"/>
                  </a:lnTo>
                  <a:lnTo>
                    <a:pt x="18299" y="10555"/>
                  </a:lnTo>
                  <a:lnTo>
                    <a:pt x="18016" y="10555"/>
                  </a:lnTo>
                  <a:lnTo>
                    <a:pt x="18016" y="11045"/>
                  </a:lnTo>
                  <a:lnTo>
                    <a:pt x="17827" y="11045"/>
                  </a:lnTo>
                  <a:lnTo>
                    <a:pt x="17827" y="10555"/>
                  </a:lnTo>
                  <a:lnTo>
                    <a:pt x="17638" y="10555"/>
                  </a:lnTo>
                  <a:lnTo>
                    <a:pt x="17638" y="11536"/>
                  </a:lnTo>
                  <a:lnTo>
                    <a:pt x="17355" y="11536"/>
                  </a:lnTo>
                  <a:lnTo>
                    <a:pt x="17355" y="10555"/>
                  </a:lnTo>
                  <a:lnTo>
                    <a:pt x="17167" y="10555"/>
                  </a:lnTo>
                  <a:lnTo>
                    <a:pt x="17167" y="11536"/>
                  </a:lnTo>
                  <a:lnTo>
                    <a:pt x="16978" y="11536"/>
                  </a:lnTo>
                  <a:lnTo>
                    <a:pt x="16978" y="11045"/>
                  </a:lnTo>
                  <a:lnTo>
                    <a:pt x="15846" y="11045"/>
                  </a:lnTo>
                  <a:lnTo>
                    <a:pt x="15846" y="11536"/>
                  </a:lnTo>
                  <a:lnTo>
                    <a:pt x="15563" y="11536"/>
                  </a:lnTo>
                  <a:lnTo>
                    <a:pt x="15563" y="12764"/>
                  </a:lnTo>
                  <a:lnTo>
                    <a:pt x="15846" y="12764"/>
                  </a:lnTo>
                  <a:lnTo>
                    <a:pt x="15846" y="13255"/>
                  </a:lnTo>
                  <a:lnTo>
                    <a:pt x="16224" y="13255"/>
                  </a:lnTo>
                  <a:lnTo>
                    <a:pt x="16224" y="13991"/>
                  </a:lnTo>
                  <a:lnTo>
                    <a:pt x="16507" y="13991"/>
                  </a:lnTo>
                  <a:lnTo>
                    <a:pt x="16507" y="14482"/>
                  </a:lnTo>
                  <a:lnTo>
                    <a:pt x="16695" y="14482"/>
                  </a:lnTo>
                  <a:lnTo>
                    <a:pt x="16695" y="13991"/>
                  </a:lnTo>
                  <a:lnTo>
                    <a:pt x="18016" y="13991"/>
                  </a:lnTo>
                  <a:lnTo>
                    <a:pt x="18016" y="13255"/>
                  </a:lnTo>
                  <a:lnTo>
                    <a:pt x="18299" y="13255"/>
                  </a:lnTo>
                  <a:lnTo>
                    <a:pt x="18299" y="13991"/>
                  </a:lnTo>
                  <a:lnTo>
                    <a:pt x="18676" y="13991"/>
                  </a:lnTo>
                  <a:lnTo>
                    <a:pt x="18676" y="14482"/>
                  </a:lnTo>
                  <a:lnTo>
                    <a:pt x="18959" y="14482"/>
                  </a:lnTo>
                  <a:lnTo>
                    <a:pt x="18959" y="16200"/>
                  </a:lnTo>
                  <a:lnTo>
                    <a:pt x="19431" y="16200"/>
                  </a:lnTo>
                  <a:lnTo>
                    <a:pt x="19431" y="16936"/>
                  </a:lnTo>
                  <a:lnTo>
                    <a:pt x="20091" y="16936"/>
                  </a:lnTo>
                  <a:lnTo>
                    <a:pt x="20091" y="16200"/>
                  </a:lnTo>
                  <a:lnTo>
                    <a:pt x="20751" y="16200"/>
                  </a:lnTo>
                  <a:lnTo>
                    <a:pt x="20751" y="16936"/>
                  </a:lnTo>
                  <a:lnTo>
                    <a:pt x="21128" y="16936"/>
                  </a:lnTo>
                  <a:lnTo>
                    <a:pt x="21128" y="17427"/>
                  </a:lnTo>
                  <a:lnTo>
                    <a:pt x="21411" y="17427"/>
                  </a:lnTo>
                  <a:lnTo>
                    <a:pt x="21411" y="17918"/>
                  </a:lnTo>
                  <a:lnTo>
                    <a:pt x="21600" y="17918"/>
                  </a:lnTo>
                  <a:lnTo>
                    <a:pt x="21600" y="18655"/>
                  </a:lnTo>
                  <a:lnTo>
                    <a:pt x="21411" y="18655"/>
                  </a:lnTo>
                  <a:lnTo>
                    <a:pt x="21411" y="19145"/>
                  </a:lnTo>
                  <a:lnTo>
                    <a:pt x="21128" y="19145"/>
                  </a:lnTo>
                  <a:lnTo>
                    <a:pt x="21128" y="19882"/>
                  </a:lnTo>
                  <a:lnTo>
                    <a:pt x="20751" y="19882"/>
                  </a:lnTo>
                  <a:lnTo>
                    <a:pt x="20751" y="20373"/>
                  </a:lnTo>
                  <a:lnTo>
                    <a:pt x="20468" y="20373"/>
                  </a:lnTo>
                  <a:lnTo>
                    <a:pt x="20468" y="21600"/>
                  </a:lnTo>
                  <a:lnTo>
                    <a:pt x="20279" y="21600"/>
                  </a:lnTo>
                  <a:lnTo>
                    <a:pt x="20279" y="20864"/>
                  </a:lnTo>
                  <a:lnTo>
                    <a:pt x="20091" y="20864"/>
                  </a:lnTo>
                  <a:lnTo>
                    <a:pt x="20279" y="20864"/>
                  </a:lnTo>
                  <a:lnTo>
                    <a:pt x="20279" y="19882"/>
                  </a:lnTo>
                  <a:lnTo>
                    <a:pt x="20091" y="19882"/>
                  </a:lnTo>
                  <a:lnTo>
                    <a:pt x="20091" y="19145"/>
                  </a:lnTo>
                  <a:lnTo>
                    <a:pt x="19808" y="19145"/>
                  </a:lnTo>
                  <a:lnTo>
                    <a:pt x="19808" y="18655"/>
                  </a:lnTo>
                  <a:lnTo>
                    <a:pt x="19148" y="18655"/>
                  </a:lnTo>
                  <a:lnTo>
                    <a:pt x="19148" y="17918"/>
                  </a:lnTo>
                  <a:lnTo>
                    <a:pt x="18959" y="17918"/>
                  </a:lnTo>
                  <a:lnTo>
                    <a:pt x="18959" y="17427"/>
                  </a:lnTo>
                  <a:lnTo>
                    <a:pt x="18959" y="17918"/>
                  </a:lnTo>
                  <a:lnTo>
                    <a:pt x="18676" y="17918"/>
                  </a:lnTo>
                  <a:lnTo>
                    <a:pt x="18676" y="18655"/>
                  </a:lnTo>
                  <a:lnTo>
                    <a:pt x="18959" y="18655"/>
                  </a:lnTo>
                  <a:lnTo>
                    <a:pt x="18959" y="19882"/>
                  </a:lnTo>
                  <a:lnTo>
                    <a:pt x="19148" y="19882"/>
                  </a:lnTo>
                  <a:lnTo>
                    <a:pt x="19148" y="20373"/>
                  </a:lnTo>
                  <a:lnTo>
                    <a:pt x="19431" y="20373"/>
                  </a:lnTo>
                  <a:lnTo>
                    <a:pt x="19431" y="20864"/>
                  </a:lnTo>
                  <a:lnTo>
                    <a:pt x="18676" y="20864"/>
                  </a:lnTo>
                  <a:lnTo>
                    <a:pt x="18676" y="19882"/>
                  </a:lnTo>
                  <a:lnTo>
                    <a:pt x="18487" y="19882"/>
                  </a:lnTo>
                  <a:lnTo>
                    <a:pt x="18487" y="20373"/>
                  </a:lnTo>
                  <a:lnTo>
                    <a:pt x="18299" y="20373"/>
                  </a:lnTo>
                  <a:lnTo>
                    <a:pt x="18299" y="19882"/>
                  </a:lnTo>
                  <a:lnTo>
                    <a:pt x="18299" y="20373"/>
                  </a:lnTo>
                  <a:lnTo>
                    <a:pt x="18016" y="20373"/>
                  </a:lnTo>
                  <a:lnTo>
                    <a:pt x="18016" y="19882"/>
                  </a:lnTo>
                  <a:lnTo>
                    <a:pt x="17638" y="19882"/>
                  </a:lnTo>
                  <a:lnTo>
                    <a:pt x="17638" y="19145"/>
                  </a:lnTo>
                  <a:lnTo>
                    <a:pt x="17355" y="19145"/>
                  </a:lnTo>
                  <a:lnTo>
                    <a:pt x="17355" y="18655"/>
                  </a:lnTo>
                  <a:lnTo>
                    <a:pt x="16978" y="18655"/>
                  </a:lnTo>
                  <a:lnTo>
                    <a:pt x="16978" y="19145"/>
                  </a:lnTo>
                  <a:lnTo>
                    <a:pt x="16507" y="19145"/>
                  </a:lnTo>
                  <a:lnTo>
                    <a:pt x="16507" y="18655"/>
                  </a:lnTo>
                  <a:lnTo>
                    <a:pt x="16695" y="18655"/>
                  </a:lnTo>
                  <a:lnTo>
                    <a:pt x="16695" y="17918"/>
                  </a:lnTo>
                  <a:lnTo>
                    <a:pt x="15846" y="17918"/>
                  </a:lnTo>
                  <a:lnTo>
                    <a:pt x="15846" y="18655"/>
                  </a:lnTo>
                  <a:lnTo>
                    <a:pt x="15563" y="18655"/>
                  </a:lnTo>
                  <a:lnTo>
                    <a:pt x="15563" y="19145"/>
                  </a:lnTo>
                  <a:lnTo>
                    <a:pt x="15375" y="19145"/>
                  </a:lnTo>
                  <a:lnTo>
                    <a:pt x="15375" y="18655"/>
                  </a:lnTo>
                  <a:lnTo>
                    <a:pt x="14714" y="18655"/>
                  </a:lnTo>
                  <a:lnTo>
                    <a:pt x="14714" y="17918"/>
                  </a:lnTo>
                  <a:lnTo>
                    <a:pt x="13583" y="17918"/>
                  </a:lnTo>
                  <a:lnTo>
                    <a:pt x="13583" y="18655"/>
                  </a:lnTo>
                  <a:lnTo>
                    <a:pt x="13394" y="18655"/>
                  </a:lnTo>
                  <a:lnTo>
                    <a:pt x="13394" y="17918"/>
                  </a:lnTo>
                  <a:lnTo>
                    <a:pt x="11790" y="17918"/>
                  </a:lnTo>
                  <a:lnTo>
                    <a:pt x="11790" y="17427"/>
                  </a:lnTo>
                  <a:lnTo>
                    <a:pt x="11130" y="17427"/>
                  </a:lnTo>
                  <a:lnTo>
                    <a:pt x="11130" y="16936"/>
                  </a:lnTo>
                  <a:lnTo>
                    <a:pt x="10659" y="16936"/>
                  </a:lnTo>
                  <a:lnTo>
                    <a:pt x="10659" y="16200"/>
                  </a:lnTo>
                  <a:lnTo>
                    <a:pt x="10470" y="16200"/>
                  </a:lnTo>
                  <a:lnTo>
                    <a:pt x="10470" y="15709"/>
                  </a:lnTo>
                  <a:lnTo>
                    <a:pt x="9998" y="15709"/>
                  </a:lnTo>
                  <a:lnTo>
                    <a:pt x="9998" y="15218"/>
                  </a:lnTo>
                  <a:lnTo>
                    <a:pt x="9338" y="15218"/>
                  </a:lnTo>
                  <a:lnTo>
                    <a:pt x="9338" y="14482"/>
                  </a:lnTo>
                  <a:lnTo>
                    <a:pt x="8489" y="14482"/>
                  </a:lnTo>
                  <a:lnTo>
                    <a:pt x="8489" y="13991"/>
                  </a:lnTo>
                  <a:lnTo>
                    <a:pt x="8017" y="13991"/>
                  </a:lnTo>
                  <a:lnTo>
                    <a:pt x="8017" y="14482"/>
                  </a:lnTo>
                  <a:lnTo>
                    <a:pt x="7357" y="14482"/>
                  </a:lnTo>
                  <a:lnTo>
                    <a:pt x="7357" y="13991"/>
                  </a:lnTo>
                  <a:lnTo>
                    <a:pt x="7357" y="14482"/>
                  </a:lnTo>
                  <a:lnTo>
                    <a:pt x="7074" y="14482"/>
                  </a:lnTo>
                  <a:lnTo>
                    <a:pt x="7074" y="13991"/>
                  </a:lnTo>
                  <a:lnTo>
                    <a:pt x="6886" y="13991"/>
                  </a:lnTo>
                  <a:lnTo>
                    <a:pt x="6886" y="15218"/>
                  </a:lnTo>
                  <a:lnTo>
                    <a:pt x="6225" y="15218"/>
                  </a:lnTo>
                  <a:lnTo>
                    <a:pt x="6225" y="14482"/>
                  </a:lnTo>
                  <a:lnTo>
                    <a:pt x="5565" y="14482"/>
                  </a:lnTo>
                  <a:lnTo>
                    <a:pt x="5565" y="13991"/>
                  </a:lnTo>
                  <a:lnTo>
                    <a:pt x="5093" y="13991"/>
                  </a:lnTo>
                  <a:lnTo>
                    <a:pt x="5093" y="13255"/>
                  </a:lnTo>
                  <a:lnTo>
                    <a:pt x="4905" y="13255"/>
                  </a:lnTo>
                  <a:lnTo>
                    <a:pt x="4905" y="12764"/>
                  </a:lnTo>
                  <a:lnTo>
                    <a:pt x="3113" y="12764"/>
                  </a:lnTo>
                  <a:lnTo>
                    <a:pt x="3113" y="12273"/>
                  </a:lnTo>
                  <a:lnTo>
                    <a:pt x="3113" y="12764"/>
                  </a:lnTo>
                  <a:lnTo>
                    <a:pt x="2830" y="12764"/>
                  </a:lnTo>
                  <a:lnTo>
                    <a:pt x="2830" y="12273"/>
                  </a:lnTo>
                  <a:lnTo>
                    <a:pt x="2641" y="12273"/>
                  </a:lnTo>
                  <a:lnTo>
                    <a:pt x="2641" y="11536"/>
                  </a:lnTo>
                  <a:lnTo>
                    <a:pt x="2452" y="11536"/>
                  </a:lnTo>
                  <a:lnTo>
                    <a:pt x="2452" y="11045"/>
                  </a:lnTo>
                  <a:lnTo>
                    <a:pt x="2641" y="11045"/>
                  </a:lnTo>
                  <a:lnTo>
                    <a:pt x="2641" y="10555"/>
                  </a:lnTo>
                  <a:lnTo>
                    <a:pt x="2830" y="10555"/>
                  </a:lnTo>
                  <a:lnTo>
                    <a:pt x="2830" y="9818"/>
                  </a:lnTo>
                  <a:lnTo>
                    <a:pt x="2169" y="9818"/>
                  </a:lnTo>
                  <a:lnTo>
                    <a:pt x="2169" y="9327"/>
                  </a:lnTo>
                  <a:lnTo>
                    <a:pt x="1981" y="9327"/>
                  </a:lnTo>
                  <a:lnTo>
                    <a:pt x="1981" y="8836"/>
                  </a:lnTo>
                  <a:lnTo>
                    <a:pt x="189" y="8836"/>
                  </a:lnTo>
                  <a:lnTo>
                    <a:pt x="189" y="7609"/>
                  </a:lnTo>
                  <a:lnTo>
                    <a:pt x="0" y="7609"/>
                  </a:lnTo>
                  <a:lnTo>
                    <a:pt x="0" y="6873"/>
                  </a:lnTo>
                  <a:lnTo>
                    <a:pt x="189" y="6873"/>
                  </a:lnTo>
                  <a:lnTo>
                    <a:pt x="189" y="6382"/>
                  </a:lnTo>
                  <a:lnTo>
                    <a:pt x="377" y="6382"/>
                  </a:lnTo>
                  <a:lnTo>
                    <a:pt x="377" y="7609"/>
                  </a:lnTo>
                  <a:lnTo>
                    <a:pt x="660" y="7609"/>
                  </a:lnTo>
                  <a:lnTo>
                    <a:pt x="660" y="8100"/>
                  </a:lnTo>
                  <a:lnTo>
                    <a:pt x="849" y="8100"/>
                  </a:lnTo>
                  <a:lnTo>
                    <a:pt x="849" y="7609"/>
                  </a:lnTo>
                  <a:lnTo>
                    <a:pt x="1038" y="7609"/>
                  </a:lnTo>
                  <a:lnTo>
                    <a:pt x="1038" y="6382"/>
                  </a:lnTo>
                  <a:lnTo>
                    <a:pt x="1321" y="6382"/>
                  </a:lnTo>
                  <a:lnTo>
                    <a:pt x="1321" y="4664"/>
                  </a:lnTo>
                  <a:lnTo>
                    <a:pt x="1509" y="4664"/>
                  </a:lnTo>
                  <a:lnTo>
                    <a:pt x="1509" y="3436"/>
                  </a:lnTo>
                  <a:lnTo>
                    <a:pt x="1792" y="3436"/>
                  </a:lnTo>
                  <a:lnTo>
                    <a:pt x="1792" y="2945"/>
                  </a:lnTo>
                  <a:lnTo>
                    <a:pt x="2641" y="2945"/>
                  </a:lnTo>
                  <a:lnTo>
                    <a:pt x="2641" y="3436"/>
                  </a:lnTo>
                  <a:lnTo>
                    <a:pt x="3113" y="3436"/>
                  </a:lnTo>
                  <a:lnTo>
                    <a:pt x="3113" y="2945"/>
                  </a:lnTo>
                  <a:lnTo>
                    <a:pt x="2830" y="2945"/>
                  </a:lnTo>
                  <a:lnTo>
                    <a:pt x="2830" y="3436"/>
                  </a:lnTo>
                  <a:lnTo>
                    <a:pt x="2830" y="2209"/>
                  </a:lnTo>
                  <a:lnTo>
                    <a:pt x="2641" y="2209"/>
                  </a:lnTo>
                  <a:lnTo>
                    <a:pt x="2641" y="1718"/>
                  </a:lnTo>
                  <a:lnTo>
                    <a:pt x="2830" y="1718"/>
                  </a:lnTo>
                  <a:lnTo>
                    <a:pt x="2830" y="1227"/>
                  </a:lnTo>
                  <a:lnTo>
                    <a:pt x="2641" y="1227"/>
                  </a:lnTo>
                  <a:lnTo>
                    <a:pt x="2830" y="1227"/>
                  </a:lnTo>
                  <a:lnTo>
                    <a:pt x="2830" y="491"/>
                  </a:lnTo>
                  <a:lnTo>
                    <a:pt x="2641" y="491"/>
                  </a:lnTo>
                  <a:lnTo>
                    <a:pt x="2641" y="0"/>
                  </a:lnTo>
                  <a:lnTo>
                    <a:pt x="3113"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 name="Shape 350">
              <a:extLst>
                <a:ext uri="{FF2B5EF4-FFF2-40B4-BE49-F238E27FC236}">
                  <a16:creationId xmlns:a16="http://schemas.microsoft.com/office/drawing/2014/main" id="{B91E4778-B3E5-4F8D-87FF-F58417CEFAE2}"/>
                </a:ext>
              </a:extLst>
            </p:cNvPr>
            <p:cNvSpPr/>
            <p:nvPr/>
          </p:nvSpPr>
          <p:spPr>
            <a:xfrm>
              <a:off x="1395063" y="2369341"/>
              <a:ext cx="188258" cy="94690"/>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3113" y="2945"/>
                  </a:lnTo>
                  <a:lnTo>
                    <a:pt x="3584" y="2945"/>
                  </a:lnTo>
                  <a:lnTo>
                    <a:pt x="3584" y="3436"/>
                  </a:lnTo>
                  <a:lnTo>
                    <a:pt x="3584" y="2945"/>
                  </a:lnTo>
                  <a:lnTo>
                    <a:pt x="3584" y="3436"/>
                  </a:lnTo>
                  <a:lnTo>
                    <a:pt x="3301" y="3436"/>
                  </a:lnTo>
                  <a:lnTo>
                    <a:pt x="3301" y="4173"/>
                  </a:lnTo>
                  <a:lnTo>
                    <a:pt x="3773" y="4173"/>
                  </a:lnTo>
                  <a:lnTo>
                    <a:pt x="3773" y="2945"/>
                  </a:lnTo>
                  <a:lnTo>
                    <a:pt x="4245" y="2945"/>
                  </a:lnTo>
                  <a:lnTo>
                    <a:pt x="4245" y="3436"/>
                  </a:lnTo>
                  <a:lnTo>
                    <a:pt x="4433" y="3436"/>
                  </a:lnTo>
                  <a:lnTo>
                    <a:pt x="4433" y="2945"/>
                  </a:lnTo>
                  <a:lnTo>
                    <a:pt x="4433" y="3436"/>
                  </a:lnTo>
                  <a:lnTo>
                    <a:pt x="4905" y="3436"/>
                  </a:lnTo>
                  <a:lnTo>
                    <a:pt x="4905" y="4664"/>
                  </a:lnTo>
                  <a:lnTo>
                    <a:pt x="5754" y="4664"/>
                  </a:lnTo>
                  <a:lnTo>
                    <a:pt x="5754" y="5155"/>
                  </a:lnTo>
                  <a:lnTo>
                    <a:pt x="6225" y="5155"/>
                  </a:lnTo>
                  <a:lnTo>
                    <a:pt x="6225" y="4664"/>
                  </a:lnTo>
                  <a:lnTo>
                    <a:pt x="6697" y="4664"/>
                  </a:lnTo>
                  <a:lnTo>
                    <a:pt x="6697" y="5891"/>
                  </a:lnTo>
                  <a:lnTo>
                    <a:pt x="6886" y="5891"/>
                  </a:lnTo>
                  <a:lnTo>
                    <a:pt x="6886" y="6382"/>
                  </a:lnTo>
                  <a:lnTo>
                    <a:pt x="7074" y="6382"/>
                  </a:lnTo>
                  <a:lnTo>
                    <a:pt x="7074" y="8100"/>
                  </a:lnTo>
                  <a:lnTo>
                    <a:pt x="8206" y="8100"/>
                  </a:lnTo>
                  <a:lnTo>
                    <a:pt x="8206" y="8836"/>
                  </a:lnTo>
                  <a:lnTo>
                    <a:pt x="8678" y="8836"/>
                  </a:lnTo>
                  <a:lnTo>
                    <a:pt x="8678" y="8100"/>
                  </a:lnTo>
                  <a:lnTo>
                    <a:pt x="9149" y="8100"/>
                  </a:lnTo>
                  <a:lnTo>
                    <a:pt x="9149" y="8836"/>
                  </a:lnTo>
                  <a:lnTo>
                    <a:pt x="9527" y="8836"/>
                  </a:lnTo>
                  <a:lnTo>
                    <a:pt x="9527" y="9327"/>
                  </a:lnTo>
                  <a:lnTo>
                    <a:pt x="9810" y="9327"/>
                  </a:lnTo>
                  <a:lnTo>
                    <a:pt x="9810" y="8836"/>
                  </a:lnTo>
                  <a:lnTo>
                    <a:pt x="9810" y="9327"/>
                  </a:lnTo>
                  <a:lnTo>
                    <a:pt x="9998" y="9327"/>
                  </a:lnTo>
                  <a:lnTo>
                    <a:pt x="9998" y="8836"/>
                  </a:lnTo>
                  <a:lnTo>
                    <a:pt x="10470" y="8836"/>
                  </a:lnTo>
                  <a:lnTo>
                    <a:pt x="10470" y="9327"/>
                  </a:lnTo>
                  <a:lnTo>
                    <a:pt x="10941" y="9327"/>
                  </a:lnTo>
                  <a:lnTo>
                    <a:pt x="10941" y="8100"/>
                  </a:lnTo>
                  <a:lnTo>
                    <a:pt x="11130" y="8100"/>
                  </a:lnTo>
                  <a:lnTo>
                    <a:pt x="10941" y="8100"/>
                  </a:lnTo>
                  <a:lnTo>
                    <a:pt x="11130" y="8100"/>
                  </a:lnTo>
                  <a:lnTo>
                    <a:pt x="11130" y="6382"/>
                  </a:lnTo>
                  <a:lnTo>
                    <a:pt x="11319" y="6382"/>
                  </a:lnTo>
                  <a:lnTo>
                    <a:pt x="11319" y="5891"/>
                  </a:lnTo>
                  <a:lnTo>
                    <a:pt x="11979" y="5891"/>
                  </a:lnTo>
                  <a:lnTo>
                    <a:pt x="11979" y="6873"/>
                  </a:lnTo>
                  <a:lnTo>
                    <a:pt x="12262" y="6873"/>
                  </a:lnTo>
                  <a:lnTo>
                    <a:pt x="12262" y="7609"/>
                  </a:lnTo>
                  <a:lnTo>
                    <a:pt x="12922" y="7609"/>
                  </a:lnTo>
                  <a:lnTo>
                    <a:pt x="12922" y="6873"/>
                  </a:lnTo>
                  <a:lnTo>
                    <a:pt x="13111" y="6873"/>
                  </a:lnTo>
                  <a:lnTo>
                    <a:pt x="13111" y="7609"/>
                  </a:lnTo>
                  <a:lnTo>
                    <a:pt x="13394" y="7609"/>
                  </a:lnTo>
                  <a:lnTo>
                    <a:pt x="13394" y="8100"/>
                  </a:lnTo>
                  <a:lnTo>
                    <a:pt x="14054" y="8100"/>
                  </a:lnTo>
                  <a:lnTo>
                    <a:pt x="14054" y="8836"/>
                  </a:lnTo>
                  <a:lnTo>
                    <a:pt x="15186" y="8836"/>
                  </a:lnTo>
                  <a:lnTo>
                    <a:pt x="15186" y="9327"/>
                  </a:lnTo>
                  <a:lnTo>
                    <a:pt x="15375" y="9327"/>
                  </a:lnTo>
                  <a:lnTo>
                    <a:pt x="15375" y="9818"/>
                  </a:lnTo>
                  <a:lnTo>
                    <a:pt x="15563" y="9818"/>
                  </a:lnTo>
                  <a:lnTo>
                    <a:pt x="15563" y="8836"/>
                  </a:lnTo>
                  <a:lnTo>
                    <a:pt x="18299" y="8836"/>
                  </a:lnTo>
                  <a:lnTo>
                    <a:pt x="18299" y="9327"/>
                  </a:lnTo>
                  <a:lnTo>
                    <a:pt x="18487" y="9327"/>
                  </a:lnTo>
                  <a:lnTo>
                    <a:pt x="18487" y="9818"/>
                  </a:lnTo>
                  <a:lnTo>
                    <a:pt x="18299" y="9818"/>
                  </a:lnTo>
                  <a:lnTo>
                    <a:pt x="18299" y="10555"/>
                  </a:lnTo>
                  <a:lnTo>
                    <a:pt x="18016" y="10555"/>
                  </a:lnTo>
                  <a:lnTo>
                    <a:pt x="18016" y="11045"/>
                  </a:lnTo>
                  <a:lnTo>
                    <a:pt x="17827" y="11045"/>
                  </a:lnTo>
                  <a:lnTo>
                    <a:pt x="17827" y="10555"/>
                  </a:lnTo>
                  <a:lnTo>
                    <a:pt x="17638" y="10555"/>
                  </a:lnTo>
                  <a:lnTo>
                    <a:pt x="17638" y="11536"/>
                  </a:lnTo>
                  <a:lnTo>
                    <a:pt x="17355" y="11536"/>
                  </a:lnTo>
                  <a:lnTo>
                    <a:pt x="17355" y="10555"/>
                  </a:lnTo>
                  <a:lnTo>
                    <a:pt x="17167" y="10555"/>
                  </a:lnTo>
                  <a:lnTo>
                    <a:pt x="17167" y="11536"/>
                  </a:lnTo>
                  <a:lnTo>
                    <a:pt x="16978" y="11536"/>
                  </a:lnTo>
                  <a:lnTo>
                    <a:pt x="16978" y="11045"/>
                  </a:lnTo>
                  <a:lnTo>
                    <a:pt x="15846" y="11045"/>
                  </a:lnTo>
                  <a:lnTo>
                    <a:pt x="15846" y="11536"/>
                  </a:lnTo>
                  <a:lnTo>
                    <a:pt x="15563" y="11536"/>
                  </a:lnTo>
                  <a:lnTo>
                    <a:pt x="15563" y="12764"/>
                  </a:lnTo>
                  <a:lnTo>
                    <a:pt x="15846" y="12764"/>
                  </a:lnTo>
                  <a:lnTo>
                    <a:pt x="15846" y="13255"/>
                  </a:lnTo>
                  <a:lnTo>
                    <a:pt x="16224" y="13255"/>
                  </a:lnTo>
                  <a:lnTo>
                    <a:pt x="16224" y="13991"/>
                  </a:lnTo>
                  <a:lnTo>
                    <a:pt x="16507" y="13991"/>
                  </a:lnTo>
                  <a:lnTo>
                    <a:pt x="16507" y="14482"/>
                  </a:lnTo>
                  <a:lnTo>
                    <a:pt x="16695" y="14482"/>
                  </a:lnTo>
                  <a:lnTo>
                    <a:pt x="16695" y="13991"/>
                  </a:lnTo>
                  <a:lnTo>
                    <a:pt x="18016" y="13991"/>
                  </a:lnTo>
                  <a:lnTo>
                    <a:pt x="18016" y="13255"/>
                  </a:lnTo>
                  <a:lnTo>
                    <a:pt x="18299" y="13255"/>
                  </a:lnTo>
                  <a:lnTo>
                    <a:pt x="18299" y="13991"/>
                  </a:lnTo>
                  <a:lnTo>
                    <a:pt x="18676" y="13991"/>
                  </a:lnTo>
                  <a:lnTo>
                    <a:pt x="18676" y="14482"/>
                  </a:lnTo>
                  <a:lnTo>
                    <a:pt x="18959" y="14482"/>
                  </a:lnTo>
                  <a:lnTo>
                    <a:pt x="18959" y="16200"/>
                  </a:lnTo>
                  <a:lnTo>
                    <a:pt x="19431" y="16200"/>
                  </a:lnTo>
                  <a:lnTo>
                    <a:pt x="19431" y="16936"/>
                  </a:lnTo>
                  <a:lnTo>
                    <a:pt x="20091" y="16936"/>
                  </a:lnTo>
                  <a:lnTo>
                    <a:pt x="20091" y="16200"/>
                  </a:lnTo>
                  <a:lnTo>
                    <a:pt x="20751" y="16200"/>
                  </a:lnTo>
                  <a:lnTo>
                    <a:pt x="20751" y="16936"/>
                  </a:lnTo>
                  <a:lnTo>
                    <a:pt x="21128" y="16936"/>
                  </a:lnTo>
                  <a:lnTo>
                    <a:pt x="21128" y="17427"/>
                  </a:lnTo>
                  <a:lnTo>
                    <a:pt x="21411" y="17427"/>
                  </a:lnTo>
                  <a:lnTo>
                    <a:pt x="21411" y="17918"/>
                  </a:lnTo>
                  <a:lnTo>
                    <a:pt x="21600" y="17918"/>
                  </a:lnTo>
                  <a:lnTo>
                    <a:pt x="21600" y="18655"/>
                  </a:lnTo>
                  <a:lnTo>
                    <a:pt x="21411" y="18655"/>
                  </a:lnTo>
                  <a:lnTo>
                    <a:pt x="21411" y="19145"/>
                  </a:lnTo>
                  <a:lnTo>
                    <a:pt x="21128" y="19145"/>
                  </a:lnTo>
                  <a:lnTo>
                    <a:pt x="21128" y="19882"/>
                  </a:lnTo>
                  <a:lnTo>
                    <a:pt x="20751" y="19882"/>
                  </a:lnTo>
                  <a:lnTo>
                    <a:pt x="20751" y="20373"/>
                  </a:lnTo>
                  <a:lnTo>
                    <a:pt x="20468" y="20373"/>
                  </a:lnTo>
                  <a:lnTo>
                    <a:pt x="20468" y="21600"/>
                  </a:lnTo>
                  <a:lnTo>
                    <a:pt x="20279" y="21600"/>
                  </a:lnTo>
                  <a:lnTo>
                    <a:pt x="20279" y="20864"/>
                  </a:lnTo>
                  <a:lnTo>
                    <a:pt x="20091" y="20864"/>
                  </a:lnTo>
                  <a:lnTo>
                    <a:pt x="20279" y="20864"/>
                  </a:lnTo>
                  <a:lnTo>
                    <a:pt x="20279" y="19882"/>
                  </a:lnTo>
                  <a:lnTo>
                    <a:pt x="20091" y="19882"/>
                  </a:lnTo>
                  <a:lnTo>
                    <a:pt x="20091" y="19145"/>
                  </a:lnTo>
                  <a:lnTo>
                    <a:pt x="19808" y="19145"/>
                  </a:lnTo>
                  <a:lnTo>
                    <a:pt x="19808" y="18655"/>
                  </a:lnTo>
                  <a:lnTo>
                    <a:pt x="19148" y="18655"/>
                  </a:lnTo>
                  <a:lnTo>
                    <a:pt x="19148" y="17918"/>
                  </a:lnTo>
                  <a:lnTo>
                    <a:pt x="18959" y="17918"/>
                  </a:lnTo>
                  <a:lnTo>
                    <a:pt x="18959" y="17427"/>
                  </a:lnTo>
                  <a:lnTo>
                    <a:pt x="18959" y="17918"/>
                  </a:lnTo>
                  <a:lnTo>
                    <a:pt x="18676" y="17918"/>
                  </a:lnTo>
                  <a:lnTo>
                    <a:pt x="18676" y="18655"/>
                  </a:lnTo>
                  <a:lnTo>
                    <a:pt x="18959" y="18655"/>
                  </a:lnTo>
                  <a:lnTo>
                    <a:pt x="18959" y="19882"/>
                  </a:lnTo>
                  <a:lnTo>
                    <a:pt x="19148" y="19882"/>
                  </a:lnTo>
                  <a:lnTo>
                    <a:pt x="19148" y="20373"/>
                  </a:lnTo>
                  <a:lnTo>
                    <a:pt x="19431" y="20373"/>
                  </a:lnTo>
                  <a:lnTo>
                    <a:pt x="19431" y="20864"/>
                  </a:lnTo>
                  <a:lnTo>
                    <a:pt x="18676" y="20864"/>
                  </a:lnTo>
                  <a:lnTo>
                    <a:pt x="18676" y="19882"/>
                  </a:lnTo>
                  <a:lnTo>
                    <a:pt x="18487" y="19882"/>
                  </a:lnTo>
                  <a:lnTo>
                    <a:pt x="18487" y="20373"/>
                  </a:lnTo>
                  <a:lnTo>
                    <a:pt x="18299" y="20373"/>
                  </a:lnTo>
                  <a:lnTo>
                    <a:pt x="18299" y="19882"/>
                  </a:lnTo>
                  <a:lnTo>
                    <a:pt x="18299" y="20373"/>
                  </a:lnTo>
                  <a:lnTo>
                    <a:pt x="18016" y="20373"/>
                  </a:lnTo>
                  <a:lnTo>
                    <a:pt x="18016" y="19882"/>
                  </a:lnTo>
                  <a:lnTo>
                    <a:pt x="17638" y="19882"/>
                  </a:lnTo>
                  <a:lnTo>
                    <a:pt x="17638" y="19145"/>
                  </a:lnTo>
                  <a:lnTo>
                    <a:pt x="17355" y="19145"/>
                  </a:lnTo>
                  <a:lnTo>
                    <a:pt x="17355" y="18655"/>
                  </a:lnTo>
                  <a:lnTo>
                    <a:pt x="16978" y="18655"/>
                  </a:lnTo>
                  <a:lnTo>
                    <a:pt x="16978" y="19145"/>
                  </a:lnTo>
                  <a:lnTo>
                    <a:pt x="16507" y="19145"/>
                  </a:lnTo>
                  <a:lnTo>
                    <a:pt x="16507" y="18655"/>
                  </a:lnTo>
                  <a:lnTo>
                    <a:pt x="16695" y="18655"/>
                  </a:lnTo>
                  <a:lnTo>
                    <a:pt x="16695" y="17918"/>
                  </a:lnTo>
                  <a:lnTo>
                    <a:pt x="15846" y="17918"/>
                  </a:lnTo>
                  <a:lnTo>
                    <a:pt x="15846" y="18655"/>
                  </a:lnTo>
                  <a:lnTo>
                    <a:pt x="15563" y="18655"/>
                  </a:lnTo>
                  <a:lnTo>
                    <a:pt x="15563" y="19145"/>
                  </a:lnTo>
                  <a:lnTo>
                    <a:pt x="15375" y="19145"/>
                  </a:lnTo>
                  <a:lnTo>
                    <a:pt x="15375" y="18655"/>
                  </a:lnTo>
                  <a:lnTo>
                    <a:pt x="14714" y="18655"/>
                  </a:lnTo>
                  <a:lnTo>
                    <a:pt x="14714" y="17918"/>
                  </a:lnTo>
                  <a:lnTo>
                    <a:pt x="13583" y="17918"/>
                  </a:lnTo>
                  <a:lnTo>
                    <a:pt x="13583" y="18655"/>
                  </a:lnTo>
                  <a:lnTo>
                    <a:pt x="13394" y="18655"/>
                  </a:lnTo>
                  <a:lnTo>
                    <a:pt x="13394" y="17918"/>
                  </a:lnTo>
                  <a:lnTo>
                    <a:pt x="11790" y="17918"/>
                  </a:lnTo>
                  <a:lnTo>
                    <a:pt x="11790" y="17427"/>
                  </a:lnTo>
                  <a:lnTo>
                    <a:pt x="11130" y="17427"/>
                  </a:lnTo>
                  <a:lnTo>
                    <a:pt x="11130" y="16936"/>
                  </a:lnTo>
                  <a:lnTo>
                    <a:pt x="10659" y="16936"/>
                  </a:lnTo>
                  <a:lnTo>
                    <a:pt x="10659" y="16200"/>
                  </a:lnTo>
                  <a:lnTo>
                    <a:pt x="10470" y="16200"/>
                  </a:lnTo>
                  <a:lnTo>
                    <a:pt x="10470" y="15709"/>
                  </a:lnTo>
                  <a:lnTo>
                    <a:pt x="9998" y="15709"/>
                  </a:lnTo>
                  <a:lnTo>
                    <a:pt x="9998" y="15218"/>
                  </a:lnTo>
                  <a:lnTo>
                    <a:pt x="9338" y="15218"/>
                  </a:lnTo>
                  <a:lnTo>
                    <a:pt x="9338" y="14482"/>
                  </a:lnTo>
                  <a:lnTo>
                    <a:pt x="8489" y="14482"/>
                  </a:lnTo>
                  <a:lnTo>
                    <a:pt x="8489" y="13991"/>
                  </a:lnTo>
                  <a:lnTo>
                    <a:pt x="8017" y="13991"/>
                  </a:lnTo>
                  <a:lnTo>
                    <a:pt x="8017" y="14482"/>
                  </a:lnTo>
                  <a:lnTo>
                    <a:pt x="7357" y="14482"/>
                  </a:lnTo>
                  <a:lnTo>
                    <a:pt x="7357" y="13991"/>
                  </a:lnTo>
                  <a:lnTo>
                    <a:pt x="7357" y="14482"/>
                  </a:lnTo>
                  <a:lnTo>
                    <a:pt x="7074" y="14482"/>
                  </a:lnTo>
                  <a:lnTo>
                    <a:pt x="7074" y="13991"/>
                  </a:lnTo>
                  <a:lnTo>
                    <a:pt x="6886" y="13991"/>
                  </a:lnTo>
                  <a:lnTo>
                    <a:pt x="6886" y="15218"/>
                  </a:lnTo>
                  <a:lnTo>
                    <a:pt x="6225" y="15218"/>
                  </a:lnTo>
                  <a:lnTo>
                    <a:pt x="6225" y="14482"/>
                  </a:lnTo>
                  <a:lnTo>
                    <a:pt x="5565" y="14482"/>
                  </a:lnTo>
                  <a:lnTo>
                    <a:pt x="5565" y="13991"/>
                  </a:lnTo>
                  <a:lnTo>
                    <a:pt x="5093" y="13991"/>
                  </a:lnTo>
                  <a:lnTo>
                    <a:pt x="5093" y="13255"/>
                  </a:lnTo>
                  <a:lnTo>
                    <a:pt x="4905" y="13255"/>
                  </a:lnTo>
                  <a:lnTo>
                    <a:pt x="4905" y="12764"/>
                  </a:lnTo>
                  <a:lnTo>
                    <a:pt x="3113" y="12764"/>
                  </a:lnTo>
                  <a:lnTo>
                    <a:pt x="3113" y="12273"/>
                  </a:lnTo>
                  <a:lnTo>
                    <a:pt x="3113" y="12764"/>
                  </a:lnTo>
                  <a:lnTo>
                    <a:pt x="2830" y="12764"/>
                  </a:lnTo>
                  <a:lnTo>
                    <a:pt x="2830" y="12273"/>
                  </a:lnTo>
                  <a:lnTo>
                    <a:pt x="2641" y="12273"/>
                  </a:lnTo>
                  <a:lnTo>
                    <a:pt x="2641" y="11536"/>
                  </a:lnTo>
                  <a:lnTo>
                    <a:pt x="2452" y="11536"/>
                  </a:lnTo>
                  <a:lnTo>
                    <a:pt x="2452" y="11045"/>
                  </a:lnTo>
                  <a:lnTo>
                    <a:pt x="2641" y="11045"/>
                  </a:lnTo>
                  <a:lnTo>
                    <a:pt x="2641" y="10555"/>
                  </a:lnTo>
                  <a:lnTo>
                    <a:pt x="2830" y="10555"/>
                  </a:lnTo>
                  <a:lnTo>
                    <a:pt x="2830" y="9818"/>
                  </a:lnTo>
                  <a:lnTo>
                    <a:pt x="2169" y="9818"/>
                  </a:lnTo>
                  <a:lnTo>
                    <a:pt x="2169" y="9327"/>
                  </a:lnTo>
                  <a:lnTo>
                    <a:pt x="1981" y="9327"/>
                  </a:lnTo>
                  <a:lnTo>
                    <a:pt x="1981" y="8836"/>
                  </a:lnTo>
                  <a:lnTo>
                    <a:pt x="189" y="8836"/>
                  </a:lnTo>
                  <a:lnTo>
                    <a:pt x="189" y="7609"/>
                  </a:lnTo>
                  <a:lnTo>
                    <a:pt x="0" y="7609"/>
                  </a:lnTo>
                  <a:lnTo>
                    <a:pt x="0" y="6873"/>
                  </a:lnTo>
                  <a:lnTo>
                    <a:pt x="189" y="6873"/>
                  </a:lnTo>
                  <a:lnTo>
                    <a:pt x="189" y="6382"/>
                  </a:lnTo>
                  <a:lnTo>
                    <a:pt x="377" y="6382"/>
                  </a:lnTo>
                  <a:lnTo>
                    <a:pt x="377" y="7609"/>
                  </a:lnTo>
                  <a:lnTo>
                    <a:pt x="660" y="7609"/>
                  </a:lnTo>
                  <a:lnTo>
                    <a:pt x="660" y="8100"/>
                  </a:lnTo>
                  <a:lnTo>
                    <a:pt x="849" y="8100"/>
                  </a:lnTo>
                  <a:lnTo>
                    <a:pt x="849" y="7609"/>
                  </a:lnTo>
                  <a:lnTo>
                    <a:pt x="1038" y="7609"/>
                  </a:lnTo>
                  <a:lnTo>
                    <a:pt x="1038" y="6382"/>
                  </a:lnTo>
                  <a:lnTo>
                    <a:pt x="1321" y="6382"/>
                  </a:lnTo>
                  <a:lnTo>
                    <a:pt x="1321" y="4664"/>
                  </a:lnTo>
                  <a:lnTo>
                    <a:pt x="1509" y="4664"/>
                  </a:lnTo>
                  <a:lnTo>
                    <a:pt x="1509" y="3436"/>
                  </a:lnTo>
                  <a:lnTo>
                    <a:pt x="1792" y="3436"/>
                  </a:lnTo>
                  <a:lnTo>
                    <a:pt x="1792" y="2945"/>
                  </a:lnTo>
                  <a:lnTo>
                    <a:pt x="2641" y="2945"/>
                  </a:lnTo>
                  <a:lnTo>
                    <a:pt x="2641" y="3436"/>
                  </a:lnTo>
                  <a:lnTo>
                    <a:pt x="3113" y="3436"/>
                  </a:lnTo>
                  <a:lnTo>
                    <a:pt x="3113" y="2945"/>
                  </a:lnTo>
                  <a:lnTo>
                    <a:pt x="2830" y="2945"/>
                  </a:lnTo>
                  <a:lnTo>
                    <a:pt x="2830" y="3436"/>
                  </a:lnTo>
                  <a:lnTo>
                    <a:pt x="2830" y="2209"/>
                  </a:lnTo>
                  <a:lnTo>
                    <a:pt x="2641" y="2209"/>
                  </a:lnTo>
                  <a:lnTo>
                    <a:pt x="2641" y="1718"/>
                  </a:lnTo>
                  <a:lnTo>
                    <a:pt x="2830" y="1718"/>
                  </a:lnTo>
                  <a:lnTo>
                    <a:pt x="2830" y="1227"/>
                  </a:lnTo>
                  <a:lnTo>
                    <a:pt x="2641" y="1227"/>
                  </a:lnTo>
                  <a:lnTo>
                    <a:pt x="2830" y="1227"/>
                  </a:lnTo>
                  <a:lnTo>
                    <a:pt x="2830" y="491"/>
                  </a:lnTo>
                  <a:lnTo>
                    <a:pt x="2641" y="491"/>
                  </a:lnTo>
                  <a:lnTo>
                    <a:pt x="2641" y="0"/>
                  </a:lnTo>
                  <a:lnTo>
                    <a:pt x="3113"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 name="Shape 351">
              <a:extLst>
                <a:ext uri="{FF2B5EF4-FFF2-40B4-BE49-F238E27FC236}">
                  <a16:creationId xmlns:a16="http://schemas.microsoft.com/office/drawing/2014/main" id="{9D302C76-A879-468D-A784-32FF69FB4EBB}"/>
                </a:ext>
              </a:extLst>
            </p:cNvPr>
            <p:cNvSpPr/>
            <p:nvPr/>
          </p:nvSpPr>
          <p:spPr>
            <a:xfrm>
              <a:off x="1634287" y="2168130"/>
              <a:ext cx="118381" cy="210897"/>
            </a:xfrm>
            <a:custGeom>
              <a:avLst/>
              <a:gdLst/>
              <a:ahLst/>
              <a:cxnLst>
                <a:cxn ang="0">
                  <a:pos x="wd2" y="hd2"/>
                </a:cxn>
                <a:cxn ang="5400000">
                  <a:pos x="wd2" y="hd2"/>
                </a:cxn>
                <a:cxn ang="10800000">
                  <a:pos x="wd2" y="hd2"/>
                </a:cxn>
                <a:cxn ang="16200000">
                  <a:pos x="wd2" y="hd2"/>
                </a:cxn>
              </a:cxnLst>
              <a:rect l="0" t="0" r="r" b="b"/>
              <a:pathLst>
                <a:path w="21600" h="21600" extrusionOk="0">
                  <a:moveTo>
                    <a:pt x="10650" y="10690"/>
                  </a:moveTo>
                  <a:lnTo>
                    <a:pt x="10650" y="10469"/>
                  </a:lnTo>
                  <a:lnTo>
                    <a:pt x="10950" y="10469"/>
                  </a:lnTo>
                  <a:lnTo>
                    <a:pt x="10950" y="10139"/>
                  </a:lnTo>
                  <a:lnTo>
                    <a:pt x="11400" y="10139"/>
                  </a:lnTo>
                  <a:lnTo>
                    <a:pt x="11400" y="9918"/>
                  </a:lnTo>
                  <a:lnTo>
                    <a:pt x="10950" y="9918"/>
                  </a:lnTo>
                  <a:lnTo>
                    <a:pt x="10950" y="10139"/>
                  </a:lnTo>
                  <a:lnTo>
                    <a:pt x="10200" y="10139"/>
                  </a:lnTo>
                  <a:lnTo>
                    <a:pt x="10200" y="10690"/>
                  </a:lnTo>
                  <a:lnTo>
                    <a:pt x="9900" y="10690"/>
                  </a:lnTo>
                  <a:lnTo>
                    <a:pt x="9900" y="10910"/>
                  </a:lnTo>
                  <a:lnTo>
                    <a:pt x="9150" y="10910"/>
                  </a:lnTo>
                  <a:lnTo>
                    <a:pt x="9150" y="11241"/>
                  </a:lnTo>
                  <a:lnTo>
                    <a:pt x="9600" y="11241"/>
                  </a:lnTo>
                  <a:lnTo>
                    <a:pt x="9600" y="11461"/>
                  </a:lnTo>
                  <a:lnTo>
                    <a:pt x="10200" y="11461"/>
                  </a:lnTo>
                  <a:lnTo>
                    <a:pt x="10200" y="12012"/>
                  </a:lnTo>
                  <a:lnTo>
                    <a:pt x="10650" y="12012"/>
                  </a:lnTo>
                  <a:lnTo>
                    <a:pt x="10650" y="12233"/>
                  </a:lnTo>
                  <a:lnTo>
                    <a:pt x="10950" y="12233"/>
                  </a:lnTo>
                  <a:lnTo>
                    <a:pt x="10950" y="13004"/>
                  </a:lnTo>
                  <a:lnTo>
                    <a:pt x="11400" y="13004"/>
                  </a:lnTo>
                  <a:lnTo>
                    <a:pt x="11400" y="13335"/>
                  </a:lnTo>
                  <a:lnTo>
                    <a:pt x="12000" y="13335"/>
                  </a:lnTo>
                  <a:lnTo>
                    <a:pt x="12000" y="13776"/>
                  </a:lnTo>
                  <a:lnTo>
                    <a:pt x="12450" y="13776"/>
                  </a:lnTo>
                  <a:lnTo>
                    <a:pt x="12450" y="14106"/>
                  </a:lnTo>
                  <a:lnTo>
                    <a:pt x="12750" y="14106"/>
                  </a:lnTo>
                  <a:lnTo>
                    <a:pt x="12750" y="14327"/>
                  </a:lnTo>
                  <a:lnTo>
                    <a:pt x="12750" y="14106"/>
                  </a:lnTo>
                  <a:lnTo>
                    <a:pt x="12450" y="14106"/>
                  </a:lnTo>
                  <a:lnTo>
                    <a:pt x="12450" y="14547"/>
                  </a:lnTo>
                  <a:lnTo>
                    <a:pt x="12000" y="14547"/>
                  </a:lnTo>
                  <a:lnTo>
                    <a:pt x="12000" y="14878"/>
                  </a:lnTo>
                  <a:lnTo>
                    <a:pt x="12450" y="14878"/>
                  </a:lnTo>
                  <a:lnTo>
                    <a:pt x="12450" y="15429"/>
                  </a:lnTo>
                  <a:lnTo>
                    <a:pt x="12000" y="15429"/>
                  </a:lnTo>
                  <a:lnTo>
                    <a:pt x="12000" y="15098"/>
                  </a:lnTo>
                  <a:lnTo>
                    <a:pt x="12000" y="15649"/>
                  </a:lnTo>
                  <a:lnTo>
                    <a:pt x="11700" y="15649"/>
                  </a:lnTo>
                  <a:lnTo>
                    <a:pt x="12450" y="15649"/>
                  </a:lnTo>
                  <a:lnTo>
                    <a:pt x="12450" y="16200"/>
                  </a:lnTo>
                  <a:lnTo>
                    <a:pt x="13050" y="16200"/>
                  </a:lnTo>
                  <a:lnTo>
                    <a:pt x="13050" y="16420"/>
                  </a:lnTo>
                  <a:lnTo>
                    <a:pt x="13500" y="16420"/>
                  </a:lnTo>
                  <a:lnTo>
                    <a:pt x="13500" y="16641"/>
                  </a:lnTo>
                  <a:lnTo>
                    <a:pt x="14100" y="16641"/>
                  </a:lnTo>
                  <a:lnTo>
                    <a:pt x="14100" y="16420"/>
                  </a:lnTo>
                  <a:lnTo>
                    <a:pt x="14100" y="16641"/>
                  </a:lnTo>
                  <a:lnTo>
                    <a:pt x="14850" y="16641"/>
                  </a:lnTo>
                  <a:lnTo>
                    <a:pt x="14850" y="17192"/>
                  </a:lnTo>
                  <a:lnTo>
                    <a:pt x="14550" y="17192"/>
                  </a:lnTo>
                  <a:lnTo>
                    <a:pt x="14550" y="17522"/>
                  </a:lnTo>
                  <a:lnTo>
                    <a:pt x="14100" y="17522"/>
                  </a:lnTo>
                  <a:lnTo>
                    <a:pt x="14100" y="17192"/>
                  </a:lnTo>
                  <a:lnTo>
                    <a:pt x="13800" y="17192"/>
                  </a:lnTo>
                  <a:lnTo>
                    <a:pt x="13800" y="16971"/>
                  </a:lnTo>
                  <a:lnTo>
                    <a:pt x="13800" y="17743"/>
                  </a:lnTo>
                  <a:lnTo>
                    <a:pt x="14100" y="17743"/>
                  </a:lnTo>
                  <a:lnTo>
                    <a:pt x="14100" y="17522"/>
                  </a:lnTo>
                  <a:lnTo>
                    <a:pt x="14100" y="17743"/>
                  </a:lnTo>
                  <a:lnTo>
                    <a:pt x="14550" y="17743"/>
                  </a:lnTo>
                  <a:lnTo>
                    <a:pt x="14100" y="17743"/>
                  </a:lnTo>
                  <a:lnTo>
                    <a:pt x="14550" y="17743"/>
                  </a:lnTo>
                  <a:lnTo>
                    <a:pt x="14550" y="18514"/>
                  </a:lnTo>
                  <a:lnTo>
                    <a:pt x="14850" y="18514"/>
                  </a:lnTo>
                  <a:lnTo>
                    <a:pt x="14850" y="18735"/>
                  </a:lnTo>
                  <a:lnTo>
                    <a:pt x="14550" y="18735"/>
                  </a:lnTo>
                  <a:lnTo>
                    <a:pt x="14850" y="18735"/>
                  </a:lnTo>
                  <a:lnTo>
                    <a:pt x="14850" y="19065"/>
                  </a:lnTo>
                  <a:lnTo>
                    <a:pt x="14550" y="19065"/>
                  </a:lnTo>
                  <a:lnTo>
                    <a:pt x="14550" y="18735"/>
                  </a:lnTo>
                  <a:lnTo>
                    <a:pt x="14550" y="19065"/>
                  </a:lnTo>
                  <a:lnTo>
                    <a:pt x="14100" y="19065"/>
                  </a:lnTo>
                  <a:lnTo>
                    <a:pt x="14100" y="19837"/>
                  </a:lnTo>
                  <a:lnTo>
                    <a:pt x="14550" y="19837"/>
                  </a:lnTo>
                  <a:lnTo>
                    <a:pt x="14550" y="20057"/>
                  </a:lnTo>
                  <a:lnTo>
                    <a:pt x="14850" y="20057"/>
                  </a:lnTo>
                  <a:lnTo>
                    <a:pt x="14850" y="20388"/>
                  </a:lnTo>
                  <a:lnTo>
                    <a:pt x="14550" y="20388"/>
                  </a:lnTo>
                  <a:lnTo>
                    <a:pt x="14550" y="20608"/>
                  </a:lnTo>
                  <a:lnTo>
                    <a:pt x="13500" y="20608"/>
                  </a:lnTo>
                  <a:lnTo>
                    <a:pt x="13500" y="20829"/>
                  </a:lnTo>
                  <a:lnTo>
                    <a:pt x="13800" y="20829"/>
                  </a:lnTo>
                  <a:lnTo>
                    <a:pt x="13800" y="21159"/>
                  </a:lnTo>
                  <a:lnTo>
                    <a:pt x="13500" y="21159"/>
                  </a:lnTo>
                  <a:lnTo>
                    <a:pt x="13500" y="21600"/>
                  </a:lnTo>
                  <a:lnTo>
                    <a:pt x="13050" y="21600"/>
                  </a:lnTo>
                  <a:lnTo>
                    <a:pt x="13050" y="21380"/>
                  </a:lnTo>
                  <a:lnTo>
                    <a:pt x="12000" y="21380"/>
                  </a:lnTo>
                  <a:lnTo>
                    <a:pt x="12000" y="21159"/>
                  </a:lnTo>
                  <a:lnTo>
                    <a:pt x="12450" y="21159"/>
                  </a:lnTo>
                  <a:lnTo>
                    <a:pt x="12450" y="20608"/>
                  </a:lnTo>
                  <a:lnTo>
                    <a:pt x="11700" y="20608"/>
                  </a:lnTo>
                  <a:lnTo>
                    <a:pt x="11700" y="19616"/>
                  </a:lnTo>
                  <a:lnTo>
                    <a:pt x="12000" y="19616"/>
                  </a:lnTo>
                  <a:lnTo>
                    <a:pt x="12000" y="19286"/>
                  </a:lnTo>
                  <a:lnTo>
                    <a:pt x="11700" y="19286"/>
                  </a:lnTo>
                  <a:lnTo>
                    <a:pt x="11700" y="19065"/>
                  </a:lnTo>
                  <a:lnTo>
                    <a:pt x="11400" y="19065"/>
                  </a:lnTo>
                  <a:lnTo>
                    <a:pt x="11400" y="19286"/>
                  </a:lnTo>
                  <a:lnTo>
                    <a:pt x="11400" y="19065"/>
                  </a:lnTo>
                  <a:lnTo>
                    <a:pt x="10950" y="19065"/>
                  </a:lnTo>
                  <a:lnTo>
                    <a:pt x="10950" y="19286"/>
                  </a:lnTo>
                  <a:lnTo>
                    <a:pt x="10650" y="19286"/>
                  </a:lnTo>
                  <a:lnTo>
                    <a:pt x="10650" y="19065"/>
                  </a:lnTo>
                  <a:lnTo>
                    <a:pt x="9600" y="19065"/>
                  </a:lnTo>
                  <a:lnTo>
                    <a:pt x="9600" y="18735"/>
                  </a:lnTo>
                  <a:lnTo>
                    <a:pt x="8850" y="18735"/>
                  </a:lnTo>
                  <a:lnTo>
                    <a:pt x="8850" y="18294"/>
                  </a:lnTo>
                  <a:lnTo>
                    <a:pt x="9150" y="18294"/>
                  </a:lnTo>
                  <a:lnTo>
                    <a:pt x="9150" y="16971"/>
                  </a:lnTo>
                  <a:lnTo>
                    <a:pt x="8850" y="16971"/>
                  </a:lnTo>
                  <a:lnTo>
                    <a:pt x="8850" y="17192"/>
                  </a:lnTo>
                  <a:lnTo>
                    <a:pt x="8850" y="16971"/>
                  </a:lnTo>
                  <a:lnTo>
                    <a:pt x="8550" y="16971"/>
                  </a:lnTo>
                  <a:lnTo>
                    <a:pt x="8550" y="16641"/>
                  </a:lnTo>
                  <a:lnTo>
                    <a:pt x="8850" y="16641"/>
                  </a:lnTo>
                  <a:lnTo>
                    <a:pt x="8550" y="16641"/>
                  </a:lnTo>
                  <a:lnTo>
                    <a:pt x="8550" y="16420"/>
                  </a:lnTo>
                  <a:lnTo>
                    <a:pt x="8100" y="16420"/>
                  </a:lnTo>
                  <a:lnTo>
                    <a:pt x="8100" y="15869"/>
                  </a:lnTo>
                  <a:lnTo>
                    <a:pt x="7800" y="15869"/>
                  </a:lnTo>
                  <a:lnTo>
                    <a:pt x="7800" y="15649"/>
                  </a:lnTo>
                  <a:lnTo>
                    <a:pt x="7050" y="15649"/>
                  </a:lnTo>
                  <a:lnTo>
                    <a:pt x="7050" y="14547"/>
                  </a:lnTo>
                  <a:lnTo>
                    <a:pt x="7350" y="14547"/>
                  </a:lnTo>
                  <a:lnTo>
                    <a:pt x="7350" y="14327"/>
                  </a:lnTo>
                  <a:lnTo>
                    <a:pt x="7800" y="14327"/>
                  </a:lnTo>
                  <a:lnTo>
                    <a:pt x="7800" y="13776"/>
                  </a:lnTo>
                  <a:lnTo>
                    <a:pt x="7350" y="13776"/>
                  </a:lnTo>
                  <a:lnTo>
                    <a:pt x="7800" y="13776"/>
                  </a:lnTo>
                  <a:lnTo>
                    <a:pt x="7800" y="13555"/>
                  </a:lnTo>
                  <a:lnTo>
                    <a:pt x="7350" y="13555"/>
                  </a:lnTo>
                  <a:lnTo>
                    <a:pt x="7350" y="13004"/>
                  </a:lnTo>
                  <a:lnTo>
                    <a:pt x="7800" y="13004"/>
                  </a:lnTo>
                  <a:lnTo>
                    <a:pt x="7350" y="13004"/>
                  </a:lnTo>
                  <a:lnTo>
                    <a:pt x="7350" y="12784"/>
                  </a:lnTo>
                  <a:lnTo>
                    <a:pt x="6300" y="12784"/>
                  </a:lnTo>
                  <a:lnTo>
                    <a:pt x="6300" y="13004"/>
                  </a:lnTo>
                  <a:lnTo>
                    <a:pt x="6000" y="13004"/>
                  </a:lnTo>
                  <a:lnTo>
                    <a:pt x="6000" y="13335"/>
                  </a:lnTo>
                  <a:lnTo>
                    <a:pt x="5700" y="13335"/>
                  </a:lnTo>
                  <a:lnTo>
                    <a:pt x="5700" y="13555"/>
                  </a:lnTo>
                  <a:lnTo>
                    <a:pt x="5250" y="13555"/>
                  </a:lnTo>
                  <a:lnTo>
                    <a:pt x="5250" y="14327"/>
                  </a:lnTo>
                  <a:lnTo>
                    <a:pt x="6000" y="14327"/>
                  </a:lnTo>
                  <a:lnTo>
                    <a:pt x="6000" y="14547"/>
                  </a:lnTo>
                  <a:lnTo>
                    <a:pt x="5700" y="14547"/>
                  </a:lnTo>
                  <a:lnTo>
                    <a:pt x="5700" y="15429"/>
                  </a:lnTo>
                  <a:lnTo>
                    <a:pt x="6000" y="15429"/>
                  </a:lnTo>
                  <a:lnTo>
                    <a:pt x="6000" y="15869"/>
                  </a:lnTo>
                  <a:lnTo>
                    <a:pt x="5700" y="15869"/>
                  </a:lnTo>
                  <a:lnTo>
                    <a:pt x="5700" y="18294"/>
                  </a:lnTo>
                  <a:lnTo>
                    <a:pt x="6000" y="18294"/>
                  </a:lnTo>
                  <a:lnTo>
                    <a:pt x="6000" y="18514"/>
                  </a:lnTo>
                  <a:lnTo>
                    <a:pt x="5700" y="18514"/>
                  </a:lnTo>
                  <a:lnTo>
                    <a:pt x="5700" y="19065"/>
                  </a:lnTo>
                  <a:lnTo>
                    <a:pt x="5250" y="19065"/>
                  </a:lnTo>
                  <a:lnTo>
                    <a:pt x="5250" y="20057"/>
                  </a:lnTo>
                  <a:lnTo>
                    <a:pt x="5700" y="20057"/>
                  </a:lnTo>
                  <a:lnTo>
                    <a:pt x="5700" y="20608"/>
                  </a:lnTo>
                  <a:lnTo>
                    <a:pt x="6000" y="20608"/>
                  </a:lnTo>
                  <a:lnTo>
                    <a:pt x="6000" y="21380"/>
                  </a:lnTo>
                  <a:lnTo>
                    <a:pt x="5700" y="21380"/>
                  </a:lnTo>
                  <a:lnTo>
                    <a:pt x="5700" y="21159"/>
                  </a:lnTo>
                  <a:lnTo>
                    <a:pt x="5250" y="21159"/>
                  </a:lnTo>
                  <a:lnTo>
                    <a:pt x="5250" y="20829"/>
                  </a:lnTo>
                  <a:lnTo>
                    <a:pt x="4950" y="20829"/>
                  </a:lnTo>
                  <a:lnTo>
                    <a:pt x="4950" y="21159"/>
                  </a:lnTo>
                  <a:lnTo>
                    <a:pt x="4200" y="21159"/>
                  </a:lnTo>
                  <a:lnTo>
                    <a:pt x="4200" y="20829"/>
                  </a:lnTo>
                  <a:lnTo>
                    <a:pt x="4200" y="21159"/>
                  </a:lnTo>
                  <a:lnTo>
                    <a:pt x="3900" y="21159"/>
                  </a:lnTo>
                  <a:lnTo>
                    <a:pt x="3900" y="21380"/>
                  </a:lnTo>
                  <a:lnTo>
                    <a:pt x="3150" y="21380"/>
                  </a:lnTo>
                  <a:lnTo>
                    <a:pt x="3150" y="21159"/>
                  </a:lnTo>
                  <a:lnTo>
                    <a:pt x="2400" y="21159"/>
                  </a:lnTo>
                  <a:lnTo>
                    <a:pt x="2400" y="20608"/>
                  </a:lnTo>
                  <a:lnTo>
                    <a:pt x="2100" y="20608"/>
                  </a:lnTo>
                  <a:lnTo>
                    <a:pt x="2100" y="20829"/>
                  </a:lnTo>
                  <a:lnTo>
                    <a:pt x="1800" y="20829"/>
                  </a:lnTo>
                  <a:lnTo>
                    <a:pt x="1800" y="20608"/>
                  </a:lnTo>
                  <a:lnTo>
                    <a:pt x="2100" y="20608"/>
                  </a:lnTo>
                  <a:lnTo>
                    <a:pt x="2100" y="20057"/>
                  </a:lnTo>
                  <a:lnTo>
                    <a:pt x="2400" y="20057"/>
                  </a:lnTo>
                  <a:lnTo>
                    <a:pt x="2400" y="19286"/>
                  </a:lnTo>
                  <a:lnTo>
                    <a:pt x="2850" y="19286"/>
                  </a:lnTo>
                  <a:lnTo>
                    <a:pt x="2850" y="19065"/>
                  </a:lnTo>
                  <a:lnTo>
                    <a:pt x="1350" y="19065"/>
                  </a:lnTo>
                  <a:lnTo>
                    <a:pt x="1350" y="18735"/>
                  </a:lnTo>
                  <a:lnTo>
                    <a:pt x="2400" y="18735"/>
                  </a:lnTo>
                  <a:lnTo>
                    <a:pt x="2400" y="18294"/>
                  </a:lnTo>
                  <a:lnTo>
                    <a:pt x="2100" y="18294"/>
                  </a:lnTo>
                  <a:lnTo>
                    <a:pt x="2100" y="18514"/>
                  </a:lnTo>
                  <a:lnTo>
                    <a:pt x="1350" y="18514"/>
                  </a:lnTo>
                  <a:lnTo>
                    <a:pt x="1350" y="18294"/>
                  </a:lnTo>
                  <a:lnTo>
                    <a:pt x="1050" y="18294"/>
                  </a:lnTo>
                  <a:lnTo>
                    <a:pt x="1050" y="17963"/>
                  </a:lnTo>
                  <a:lnTo>
                    <a:pt x="1350" y="17963"/>
                  </a:lnTo>
                  <a:lnTo>
                    <a:pt x="1350" y="17743"/>
                  </a:lnTo>
                  <a:lnTo>
                    <a:pt x="1350" y="17963"/>
                  </a:lnTo>
                  <a:lnTo>
                    <a:pt x="2100" y="17963"/>
                  </a:lnTo>
                  <a:lnTo>
                    <a:pt x="2100" y="17743"/>
                  </a:lnTo>
                  <a:lnTo>
                    <a:pt x="2100" y="17963"/>
                  </a:lnTo>
                  <a:lnTo>
                    <a:pt x="2400" y="17963"/>
                  </a:lnTo>
                  <a:lnTo>
                    <a:pt x="2400" y="17743"/>
                  </a:lnTo>
                  <a:lnTo>
                    <a:pt x="2850" y="17743"/>
                  </a:lnTo>
                  <a:lnTo>
                    <a:pt x="2850" y="17963"/>
                  </a:lnTo>
                  <a:lnTo>
                    <a:pt x="3150" y="17963"/>
                  </a:lnTo>
                  <a:lnTo>
                    <a:pt x="3150" y="16641"/>
                  </a:lnTo>
                  <a:lnTo>
                    <a:pt x="2850" y="16641"/>
                  </a:lnTo>
                  <a:lnTo>
                    <a:pt x="2850" y="16200"/>
                  </a:lnTo>
                  <a:lnTo>
                    <a:pt x="2400" y="16200"/>
                  </a:lnTo>
                  <a:lnTo>
                    <a:pt x="2400" y="15429"/>
                  </a:lnTo>
                  <a:lnTo>
                    <a:pt x="2850" y="15429"/>
                  </a:lnTo>
                  <a:lnTo>
                    <a:pt x="2400" y="15429"/>
                  </a:lnTo>
                  <a:lnTo>
                    <a:pt x="2400" y="15098"/>
                  </a:lnTo>
                  <a:lnTo>
                    <a:pt x="1350" y="15098"/>
                  </a:lnTo>
                  <a:lnTo>
                    <a:pt x="1350" y="15429"/>
                  </a:lnTo>
                  <a:lnTo>
                    <a:pt x="750" y="15429"/>
                  </a:lnTo>
                  <a:lnTo>
                    <a:pt x="750" y="14327"/>
                  </a:lnTo>
                  <a:lnTo>
                    <a:pt x="300" y="14327"/>
                  </a:lnTo>
                  <a:lnTo>
                    <a:pt x="300" y="13776"/>
                  </a:lnTo>
                  <a:lnTo>
                    <a:pt x="750" y="13776"/>
                  </a:lnTo>
                  <a:lnTo>
                    <a:pt x="750" y="13335"/>
                  </a:lnTo>
                  <a:lnTo>
                    <a:pt x="300" y="13335"/>
                  </a:lnTo>
                  <a:lnTo>
                    <a:pt x="300" y="12784"/>
                  </a:lnTo>
                  <a:lnTo>
                    <a:pt x="0" y="12784"/>
                  </a:lnTo>
                  <a:lnTo>
                    <a:pt x="300" y="12784"/>
                  </a:lnTo>
                  <a:lnTo>
                    <a:pt x="300" y="12563"/>
                  </a:lnTo>
                  <a:lnTo>
                    <a:pt x="750" y="12563"/>
                  </a:lnTo>
                  <a:lnTo>
                    <a:pt x="750" y="12784"/>
                  </a:lnTo>
                  <a:lnTo>
                    <a:pt x="750" y="12563"/>
                  </a:lnTo>
                  <a:lnTo>
                    <a:pt x="1050" y="12563"/>
                  </a:lnTo>
                  <a:lnTo>
                    <a:pt x="1050" y="12784"/>
                  </a:lnTo>
                  <a:lnTo>
                    <a:pt x="1050" y="12233"/>
                  </a:lnTo>
                  <a:lnTo>
                    <a:pt x="1350" y="12233"/>
                  </a:lnTo>
                  <a:lnTo>
                    <a:pt x="1350" y="11241"/>
                  </a:lnTo>
                  <a:lnTo>
                    <a:pt x="1800" y="11241"/>
                  </a:lnTo>
                  <a:lnTo>
                    <a:pt x="1800" y="10910"/>
                  </a:lnTo>
                  <a:lnTo>
                    <a:pt x="2100" y="10910"/>
                  </a:lnTo>
                  <a:lnTo>
                    <a:pt x="2100" y="8596"/>
                  </a:lnTo>
                  <a:lnTo>
                    <a:pt x="2400" y="8596"/>
                  </a:lnTo>
                  <a:lnTo>
                    <a:pt x="2400" y="8045"/>
                  </a:lnTo>
                  <a:lnTo>
                    <a:pt x="2850" y="8045"/>
                  </a:lnTo>
                  <a:lnTo>
                    <a:pt x="2850" y="7824"/>
                  </a:lnTo>
                  <a:lnTo>
                    <a:pt x="3150" y="7824"/>
                  </a:lnTo>
                  <a:lnTo>
                    <a:pt x="3150" y="7273"/>
                  </a:lnTo>
                  <a:lnTo>
                    <a:pt x="3450" y="7273"/>
                  </a:lnTo>
                  <a:lnTo>
                    <a:pt x="3450" y="5731"/>
                  </a:lnTo>
                  <a:lnTo>
                    <a:pt x="3150" y="5731"/>
                  </a:lnTo>
                  <a:lnTo>
                    <a:pt x="3150" y="5180"/>
                  </a:lnTo>
                  <a:lnTo>
                    <a:pt x="3450" y="5180"/>
                  </a:lnTo>
                  <a:lnTo>
                    <a:pt x="3450" y="5731"/>
                  </a:lnTo>
                  <a:lnTo>
                    <a:pt x="3900" y="5731"/>
                  </a:lnTo>
                  <a:lnTo>
                    <a:pt x="3900" y="4959"/>
                  </a:lnTo>
                  <a:lnTo>
                    <a:pt x="3450" y="4959"/>
                  </a:lnTo>
                  <a:lnTo>
                    <a:pt x="3450" y="4629"/>
                  </a:lnTo>
                  <a:lnTo>
                    <a:pt x="3900" y="4629"/>
                  </a:lnTo>
                  <a:lnTo>
                    <a:pt x="3900" y="3857"/>
                  </a:lnTo>
                  <a:lnTo>
                    <a:pt x="4200" y="3857"/>
                  </a:lnTo>
                  <a:lnTo>
                    <a:pt x="4200" y="3416"/>
                  </a:lnTo>
                  <a:lnTo>
                    <a:pt x="4650" y="3416"/>
                  </a:lnTo>
                  <a:lnTo>
                    <a:pt x="4650" y="3086"/>
                  </a:lnTo>
                  <a:lnTo>
                    <a:pt x="4650" y="3416"/>
                  </a:lnTo>
                  <a:lnTo>
                    <a:pt x="4950" y="3416"/>
                  </a:lnTo>
                  <a:lnTo>
                    <a:pt x="4950" y="2535"/>
                  </a:lnTo>
                  <a:lnTo>
                    <a:pt x="5250" y="2535"/>
                  </a:lnTo>
                  <a:lnTo>
                    <a:pt x="5250" y="2314"/>
                  </a:lnTo>
                  <a:lnTo>
                    <a:pt x="5700" y="2314"/>
                  </a:lnTo>
                  <a:lnTo>
                    <a:pt x="5700" y="3086"/>
                  </a:lnTo>
                  <a:lnTo>
                    <a:pt x="6300" y="3086"/>
                  </a:lnTo>
                  <a:lnTo>
                    <a:pt x="6300" y="2314"/>
                  </a:lnTo>
                  <a:lnTo>
                    <a:pt x="6750" y="2314"/>
                  </a:lnTo>
                  <a:lnTo>
                    <a:pt x="6750" y="2535"/>
                  </a:lnTo>
                  <a:lnTo>
                    <a:pt x="6750" y="1763"/>
                  </a:lnTo>
                  <a:lnTo>
                    <a:pt x="7050" y="1763"/>
                  </a:lnTo>
                  <a:lnTo>
                    <a:pt x="7050" y="1543"/>
                  </a:lnTo>
                  <a:lnTo>
                    <a:pt x="8100" y="1543"/>
                  </a:lnTo>
                  <a:lnTo>
                    <a:pt x="8100" y="1763"/>
                  </a:lnTo>
                  <a:lnTo>
                    <a:pt x="8550" y="1763"/>
                  </a:lnTo>
                  <a:lnTo>
                    <a:pt x="8550" y="1543"/>
                  </a:lnTo>
                  <a:lnTo>
                    <a:pt x="9150" y="1543"/>
                  </a:lnTo>
                  <a:lnTo>
                    <a:pt x="9150" y="2314"/>
                  </a:lnTo>
                  <a:lnTo>
                    <a:pt x="10200" y="2314"/>
                  </a:lnTo>
                  <a:lnTo>
                    <a:pt x="10200" y="2094"/>
                  </a:lnTo>
                  <a:lnTo>
                    <a:pt x="10650" y="2094"/>
                  </a:lnTo>
                  <a:lnTo>
                    <a:pt x="10650" y="2314"/>
                  </a:lnTo>
                  <a:lnTo>
                    <a:pt x="10950" y="2314"/>
                  </a:lnTo>
                  <a:lnTo>
                    <a:pt x="10950" y="2094"/>
                  </a:lnTo>
                  <a:lnTo>
                    <a:pt x="10950" y="2314"/>
                  </a:lnTo>
                  <a:lnTo>
                    <a:pt x="11400" y="2314"/>
                  </a:lnTo>
                  <a:lnTo>
                    <a:pt x="11400" y="2535"/>
                  </a:lnTo>
                  <a:lnTo>
                    <a:pt x="12000" y="2535"/>
                  </a:lnTo>
                  <a:lnTo>
                    <a:pt x="12000" y="2314"/>
                  </a:lnTo>
                  <a:lnTo>
                    <a:pt x="12000" y="2535"/>
                  </a:lnTo>
                  <a:lnTo>
                    <a:pt x="13050" y="2535"/>
                  </a:lnTo>
                  <a:lnTo>
                    <a:pt x="13050" y="2865"/>
                  </a:lnTo>
                  <a:lnTo>
                    <a:pt x="13800" y="2865"/>
                  </a:lnTo>
                  <a:lnTo>
                    <a:pt x="13800" y="2535"/>
                  </a:lnTo>
                  <a:lnTo>
                    <a:pt x="14850" y="2535"/>
                  </a:lnTo>
                  <a:lnTo>
                    <a:pt x="14850" y="2865"/>
                  </a:lnTo>
                  <a:lnTo>
                    <a:pt x="15300" y="2865"/>
                  </a:lnTo>
                  <a:lnTo>
                    <a:pt x="15300" y="2535"/>
                  </a:lnTo>
                  <a:lnTo>
                    <a:pt x="15300" y="2865"/>
                  </a:lnTo>
                  <a:lnTo>
                    <a:pt x="17400" y="2865"/>
                  </a:lnTo>
                  <a:lnTo>
                    <a:pt x="17400" y="2535"/>
                  </a:lnTo>
                  <a:lnTo>
                    <a:pt x="18000" y="2535"/>
                  </a:lnTo>
                  <a:lnTo>
                    <a:pt x="18000" y="2314"/>
                  </a:lnTo>
                  <a:lnTo>
                    <a:pt x="18450" y="2314"/>
                  </a:lnTo>
                  <a:lnTo>
                    <a:pt x="18450" y="2094"/>
                  </a:lnTo>
                  <a:lnTo>
                    <a:pt x="18750" y="2094"/>
                  </a:lnTo>
                  <a:lnTo>
                    <a:pt x="18750" y="1543"/>
                  </a:lnTo>
                  <a:lnTo>
                    <a:pt x="19200" y="1543"/>
                  </a:lnTo>
                  <a:lnTo>
                    <a:pt x="19200" y="1322"/>
                  </a:lnTo>
                  <a:lnTo>
                    <a:pt x="19800" y="1322"/>
                  </a:lnTo>
                  <a:lnTo>
                    <a:pt x="19800" y="992"/>
                  </a:lnTo>
                  <a:lnTo>
                    <a:pt x="19500" y="992"/>
                  </a:lnTo>
                  <a:lnTo>
                    <a:pt x="19500" y="220"/>
                  </a:lnTo>
                  <a:lnTo>
                    <a:pt x="19800" y="220"/>
                  </a:lnTo>
                  <a:lnTo>
                    <a:pt x="19800" y="771"/>
                  </a:lnTo>
                  <a:lnTo>
                    <a:pt x="20250" y="771"/>
                  </a:lnTo>
                  <a:lnTo>
                    <a:pt x="20250" y="220"/>
                  </a:lnTo>
                  <a:lnTo>
                    <a:pt x="20850" y="220"/>
                  </a:lnTo>
                  <a:lnTo>
                    <a:pt x="20850" y="0"/>
                  </a:lnTo>
                  <a:lnTo>
                    <a:pt x="20850" y="220"/>
                  </a:lnTo>
                  <a:lnTo>
                    <a:pt x="21300" y="220"/>
                  </a:lnTo>
                  <a:lnTo>
                    <a:pt x="21300" y="551"/>
                  </a:lnTo>
                  <a:lnTo>
                    <a:pt x="20850" y="551"/>
                  </a:lnTo>
                  <a:lnTo>
                    <a:pt x="21300" y="551"/>
                  </a:lnTo>
                  <a:lnTo>
                    <a:pt x="21300" y="771"/>
                  </a:lnTo>
                  <a:lnTo>
                    <a:pt x="20850" y="771"/>
                  </a:lnTo>
                  <a:lnTo>
                    <a:pt x="20850" y="992"/>
                  </a:lnTo>
                  <a:lnTo>
                    <a:pt x="21600" y="992"/>
                  </a:lnTo>
                  <a:lnTo>
                    <a:pt x="21600" y="1322"/>
                  </a:lnTo>
                  <a:lnTo>
                    <a:pt x="21300" y="1322"/>
                  </a:lnTo>
                  <a:lnTo>
                    <a:pt x="21300" y="1543"/>
                  </a:lnTo>
                  <a:lnTo>
                    <a:pt x="20850" y="1543"/>
                  </a:lnTo>
                  <a:lnTo>
                    <a:pt x="20850" y="2094"/>
                  </a:lnTo>
                  <a:lnTo>
                    <a:pt x="20550" y="2094"/>
                  </a:lnTo>
                  <a:lnTo>
                    <a:pt x="20550" y="2535"/>
                  </a:lnTo>
                  <a:lnTo>
                    <a:pt x="20250" y="2535"/>
                  </a:lnTo>
                  <a:lnTo>
                    <a:pt x="20250" y="2865"/>
                  </a:lnTo>
                  <a:lnTo>
                    <a:pt x="20250" y="2535"/>
                  </a:lnTo>
                  <a:lnTo>
                    <a:pt x="19800" y="2535"/>
                  </a:lnTo>
                  <a:lnTo>
                    <a:pt x="19800" y="3086"/>
                  </a:lnTo>
                  <a:lnTo>
                    <a:pt x="19500" y="3086"/>
                  </a:lnTo>
                  <a:lnTo>
                    <a:pt x="19500" y="3637"/>
                  </a:lnTo>
                  <a:lnTo>
                    <a:pt x="19200" y="3637"/>
                  </a:lnTo>
                  <a:lnTo>
                    <a:pt x="19200" y="4188"/>
                  </a:lnTo>
                  <a:lnTo>
                    <a:pt x="18450" y="4188"/>
                  </a:lnTo>
                  <a:lnTo>
                    <a:pt x="18450" y="4408"/>
                  </a:lnTo>
                  <a:lnTo>
                    <a:pt x="16950" y="4408"/>
                  </a:lnTo>
                  <a:lnTo>
                    <a:pt x="16950" y="4629"/>
                  </a:lnTo>
                  <a:lnTo>
                    <a:pt x="14850" y="4629"/>
                  </a:lnTo>
                  <a:lnTo>
                    <a:pt x="14850" y="4408"/>
                  </a:lnTo>
                  <a:lnTo>
                    <a:pt x="14550" y="4408"/>
                  </a:lnTo>
                  <a:lnTo>
                    <a:pt x="14550" y="4188"/>
                  </a:lnTo>
                  <a:lnTo>
                    <a:pt x="12000" y="4188"/>
                  </a:lnTo>
                  <a:lnTo>
                    <a:pt x="12000" y="3857"/>
                  </a:lnTo>
                  <a:lnTo>
                    <a:pt x="12000" y="4188"/>
                  </a:lnTo>
                  <a:lnTo>
                    <a:pt x="10200" y="4188"/>
                  </a:lnTo>
                  <a:lnTo>
                    <a:pt x="10200" y="4408"/>
                  </a:lnTo>
                  <a:lnTo>
                    <a:pt x="10200" y="4188"/>
                  </a:lnTo>
                  <a:lnTo>
                    <a:pt x="9900" y="4188"/>
                  </a:lnTo>
                  <a:lnTo>
                    <a:pt x="9900" y="3857"/>
                  </a:lnTo>
                  <a:lnTo>
                    <a:pt x="9600" y="3857"/>
                  </a:lnTo>
                  <a:lnTo>
                    <a:pt x="9600" y="4188"/>
                  </a:lnTo>
                  <a:lnTo>
                    <a:pt x="8100" y="4188"/>
                  </a:lnTo>
                  <a:lnTo>
                    <a:pt x="8100" y="4408"/>
                  </a:lnTo>
                  <a:lnTo>
                    <a:pt x="7800" y="4408"/>
                  </a:lnTo>
                  <a:lnTo>
                    <a:pt x="7800" y="4188"/>
                  </a:lnTo>
                  <a:lnTo>
                    <a:pt x="7350" y="4188"/>
                  </a:lnTo>
                  <a:lnTo>
                    <a:pt x="7350" y="4408"/>
                  </a:lnTo>
                  <a:lnTo>
                    <a:pt x="7050" y="4408"/>
                  </a:lnTo>
                  <a:lnTo>
                    <a:pt x="7050" y="4188"/>
                  </a:lnTo>
                  <a:lnTo>
                    <a:pt x="5250" y="4188"/>
                  </a:lnTo>
                  <a:lnTo>
                    <a:pt x="5250" y="4629"/>
                  </a:lnTo>
                  <a:lnTo>
                    <a:pt x="4950" y="4629"/>
                  </a:lnTo>
                  <a:lnTo>
                    <a:pt x="4950" y="5731"/>
                  </a:lnTo>
                  <a:lnTo>
                    <a:pt x="4650" y="5731"/>
                  </a:lnTo>
                  <a:lnTo>
                    <a:pt x="4650" y="7273"/>
                  </a:lnTo>
                  <a:lnTo>
                    <a:pt x="4950" y="7273"/>
                  </a:lnTo>
                  <a:lnTo>
                    <a:pt x="4950" y="7824"/>
                  </a:lnTo>
                  <a:lnTo>
                    <a:pt x="6000" y="7824"/>
                  </a:lnTo>
                  <a:lnTo>
                    <a:pt x="6000" y="8376"/>
                  </a:lnTo>
                  <a:lnTo>
                    <a:pt x="6300" y="8376"/>
                  </a:lnTo>
                  <a:lnTo>
                    <a:pt x="6300" y="9147"/>
                  </a:lnTo>
                  <a:lnTo>
                    <a:pt x="7350" y="9147"/>
                  </a:lnTo>
                  <a:lnTo>
                    <a:pt x="7350" y="9367"/>
                  </a:lnTo>
                  <a:lnTo>
                    <a:pt x="7800" y="9367"/>
                  </a:lnTo>
                  <a:lnTo>
                    <a:pt x="7800" y="9147"/>
                  </a:lnTo>
                  <a:lnTo>
                    <a:pt x="8100" y="9147"/>
                  </a:lnTo>
                  <a:lnTo>
                    <a:pt x="8100" y="8596"/>
                  </a:lnTo>
                  <a:lnTo>
                    <a:pt x="8550" y="8596"/>
                  </a:lnTo>
                  <a:lnTo>
                    <a:pt x="8550" y="8045"/>
                  </a:lnTo>
                  <a:lnTo>
                    <a:pt x="8850" y="8045"/>
                  </a:lnTo>
                  <a:lnTo>
                    <a:pt x="8850" y="7824"/>
                  </a:lnTo>
                  <a:lnTo>
                    <a:pt x="9600" y="7824"/>
                  </a:lnTo>
                  <a:lnTo>
                    <a:pt x="9600" y="7494"/>
                  </a:lnTo>
                  <a:lnTo>
                    <a:pt x="9900" y="7494"/>
                  </a:lnTo>
                  <a:lnTo>
                    <a:pt x="9900" y="8045"/>
                  </a:lnTo>
                  <a:lnTo>
                    <a:pt x="10200" y="8045"/>
                  </a:lnTo>
                  <a:lnTo>
                    <a:pt x="10200" y="7824"/>
                  </a:lnTo>
                  <a:lnTo>
                    <a:pt x="10200" y="8045"/>
                  </a:lnTo>
                  <a:lnTo>
                    <a:pt x="10650" y="8045"/>
                  </a:lnTo>
                  <a:lnTo>
                    <a:pt x="10650" y="7824"/>
                  </a:lnTo>
                  <a:lnTo>
                    <a:pt x="11400" y="7824"/>
                  </a:lnTo>
                  <a:lnTo>
                    <a:pt x="11400" y="7494"/>
                  </a:lnTo>
                  <a:lnTo>
                    <a:pt x="12750" y="7494"/>
                  </a:lnTo>
                  <a:lnTo>
                    <a:pt x="12750" y="7273"/>
                  </a:lnTo>
                  <a:lnTo>
                    <a:pt x="13050" y="7273"/>
                  </a:lnTo>
                  <a:lnTo>
                    <a:pt x="13050" y="7053"/>
                  </a:lnTo>
                  <a:lnTo>
                    <a:pt x="14100" y="7053"/>
                  </a:lnTo>
                  <a:lnTo>
                    <a:pt x="14100" y="6722"/>
                  </a:lnTo>
                  <a:lnTo>
                    <a:pt x="14850" y="6722"/>
                  </a:lnTo>
                  <a:lnTo>
                    <a:pt x="14850" y="7053"/>
                  </a:lnTo>
                  <a:lnTo>
                    <a:pt x="15300" y="7053"/>
                  </a:lnTo>
                  <a:lnTo>
                    <a:pt x="15300" y="7273"/>
                  </a:lnTo>
                  <a:lnTo>
                    <a:pt x="15600" y="7273"/>
                  </a:lnTo>
                  <a:lnTo>
                    <a:pt x="15600" y="7824"/>
                  </a:lnTo>
                  <a:lnTo>
                    <a:pt x="15300" y="7824"/>
                  </a:lnTo>
                  <a:lnTo>
                    <a:pt x="15300" y="8376"/>
                  </a:lnTo>
                  <a:lnTo>
                    <a:pt x="14550" y="8376"/>
                  </a:lnTo>
                  <a:lnTo>
                    <a:pt x="14550" y="7824"/>
                  </a:lnTo>
                  <a:lnTo>
                    <a:pt x="13800" y="7824"/>
                  </a:lnTo>
                  <a:lnTo>
                    <a:pt x="13800" y="8045"/>
                  </a:lnTo>
                  <a:lnTo>
                    <a:pt x="13500" y="8045"/>
                  </a:lnTo>
                  <a:lnTo>
                    <a:pt x="13500" y="8376"/>
                  </a:lnTo>
                  <a:lnTo>
                    <a:pt x="13050" y="8376"/>
                  </a:lnTo>
                  <a:lnTo>
                    <a:pt x="13050" y="8816"/>
                  </a:lnTo>
                  <a:lnTo>
                    <a:pt x="12750" y="8816"/>
                  </a:lnTo>
                  <a:lnTo>
                    <a:pt x="12750" y="9147"/>
                  </a:lnTo>
                  <a:lnTo>
                    <a:pt x="12450" y="9147"/>
                  </a:lnTo>
                  <a:lnTo>
                    <a:pt x="12450" y="9367"/>
                  </a:lnTo>
                  <a:lnTo>
                    <a:pt x="12000" y="9367"/>
                  </a:lnTo>
                  <a:lnTo>
                    <a:pt x="12000" y="9588"/>
                  </a:lnTo>
                  <a:lnTo>
                    <a:pt x="11700" y="9588"/>
                  </a:lnTo>
                  <a:lnTo>
                    <a:pt x="11700" y="9918"/>
                  </a:lnTo>
                  <a:lnTo>
                    <a:pt x="11400" y="9918"/>
                  </a:lnTo>
                  <a:lnTo>
                    <a:pt x="11400" y="10469"/>
                  </a:lnTo>
                  <a:lnTo>
                    <a:pt x="10950" y="10469"/>
                  </a:lnTo>
                  <a:lnTo>
                    <a:pt x="10950" y="10690"/>
                  </a:lnTo>
                  <a:lnTo>
                    <a:pt x="10650" y="1069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 name="Shape 352">
              <a:extLst>
                <a:ext uri="{FF2B5EF4-FFF2-40B4-BE49-F238E27FC236}">
                  <a16:creationId xmlns:a16="http://schemas.microsoft.com/office/drawing/2014/main" id="{3A32BC1F-8360-4172-8548-FBA485F17935}"/>
                </a:ext>
              </a:extLst>
            </p:cNvPr>
            <p:cNvSpPr/>
            <p:nvPr/>
          </p:nvSpPr>
          <p:spPr>
            <a:xfrm>
              <a:off x="1634287" y="2168130"/>
              <a:ext cx="118381" cy="210897"/>
            </a:xfrm>
            <a:custGeom>
              <a:avLst/>
              <a:gdLst/>
              <a:ahLst/>
              <a:cxnLst>
                <a:cxn ang="0">
                  <a:pos x="wd2" y="hd2"/>
                </a:cxn>
                <a:cxn ang="5400000">
                  <a:pos x="wd2" y="hd2"/>
                </a:cxn>
                <a:cxn ang="10800000">
                  <a:pos x="wd2" y="hd2"/>
                </a:cxn>
                <a:cxn ang="16200000">
                  <a:pos x="wd2" y="hd2"/>
                </a:cxn>
              </a:cxnLst>
              <a:rect l="0" t="0" r="r" b="b"/>
              <a:pathLst>
                <a:path w="21600" h="21600" extrusionOk="0">
                  <a:moveTo>
                    <a:pt x="10650" y="10690"/>
                  </a:moveTo>
                  <a:lnTo>
                    <a:pt x="10650" y="10469"/>
                  </a:lnTo>
                  <a:lnTo>
                    <a:pt x="10950" y="10469"/>
                  </a:lnTo>
                  <a:lnTo>
                    <a:pt x="10950" y="10139"/>
                  </a:lnTo>
                  <a:lnTo>
                    <a:pt x="11400" y="10139"/>
                  </a:lnTo>
                  <a:lnTo>
                    <a:pt x="11400" y="9918"/>
                  </a:lnTo>
                  <a:lnTo>
                    <a:pt x="10950" y="9918"/>
                  </a:lnTo>
                  <a:lnTo>
                    <a:pt x="10950" y="10139"/>
                  </a:lnTo>
                  <a:lnTo>
                    <a:pt x="10200" y="10139"/>
                  </a:lnTo>
                  <a:lnTo>
                    <a:pt x="10200" y="10690"/>
                  </a:lnTo>
                  <a:lnTo>
                    <a:pt x="9900" y="10690"/>
                  </a:lnTo>
                  <a:lnTo>
                    <a:pt x="9900" y="10910"/>
                  </a:lnTo>
                  <a:lnTo>
                    <a:pt x="9150" y="10910"/>
                  </a:lnTo>
                  <a:lnTo>
                    <a:pt x="9150" y="11241"/>
                  </a:lnTo>
                  <a:lnTo>
                    <a:pt x="9600" y="11241"/>
                  </a:lnTo>
                  <a:lnTo>
                    <a:pt x="9600" y="11461"/>
                  </a:lnTo>
                  <a:lnTo>
                    <a:pt x="10200" y="11461"/>
                  </a:lnTo>
                  <a:lnTo>
                    <a:pt x="10200" y="12012"/>
                  </a:lnTo>
                  <a:lnTo>
                    <a:pt x="10650" y="12012"/>
                  </a:lnTo>
                  <a:lnTo>
                    <a:pt x="10650" y="12233"/>
                  </a:lnTo>
                  <a:lnTo>
                    <a:pt x="10950" y="12233"/>
                  </a:lnTo>
                  <a:lnTo>
                    <a:pt x="10950" y="13004"/>
                  </a:lnTo>
                  <a:lnTo>
                    <a:pt x="11400" y="13004"/>
                  </a:lnTo>
                  <a:lnTo>
                    <a:pt x="11400" y="13335"/>
                  </a:lnTo>
                  <a:lnTo>
                    <a:pt x="12000" y="13335"/>
                  </a:lnTo>
                  <a:lnTo>
                    <a:pt x="12000" y="13776"/>
                  </a:lnTo>
                  <a:lnTo>
                    <a:pt x="12450" y="13776"/>
                  </a:lnTo>
                  <a:lnTo>
                    <a:pt x="12450" y="14106"/>
                  </a:lnTo>
                  <a:lnTo>
                    <a:pt x="12750" y="14106"/>
                  </a:lnTo>
                  <a:lnTo>
                    <a:pt x="12750" y="14327"/>
                  </a:lnTo>
                  <a:lnTo>
                    <a:pt x="12750" y="14106"/>
                  </a:lnTo>
                  <a:lnTo>
                    <a:pt x="12450" y="14106"/>
                  </a:lnTo>
                  <a:lnTo>
                    <a:pt x="12450" y="14547"/>
                  </a:lnTo>
                  <a:lnTo>
                    <a:pt x="12000" y="14547"/>
                  </a:lnTo>
                  <a:lnTo>
                    <a:pt x="12000" y="14878"/>
                  </a:lnTo>
                  <a:lnTo>
                    <a:pt x="12450" y="14878"/>
                  </a:lnTo>
                  <a:lnTo>
                    <a:pt x="12450" y="15429"/>
                  </a:lnTo>
                  <a:lnTo>
                    <a:pt x="12000" y="15429"/>
                  </a:lnTo>
                  <a:lnTo>
                    <a:pt x="12000" y="15098"/>
                  </a:lnTo>
                  <a:lnTo>
                    <a:pt x="12000" y="15649"/>
                  </a:lnTo>
                  <a:lnTo>
                    <a:pt x="11700" y="15649"/>
                  </a:lnTo>
                  <a:lnTo>
                    <a:pt x="12450" y="15649"/>
                  </a:lnTo>
                  <a:lnTo>
                    <a:pt x="12450" y="16200"/>
                  </a:lnTo>
                  <a:lnTo>
                    <a:pt x="13050" y="16200"/>
                  </a:lnTo>
                  <a:lnTo>
                    <a:pt x="13050" y="16420"/>
                  </a:lnTo>
                  <a:lnTo>
                    <a:pt x="13500" y="16420"/>
                  </a:lnTo>
                  <a:lnTo>
                    <a:pt x="13500" y="16641"/>
                  </a:lnTo>
                  <a:lnTo>
                    <a:pt x="14100" y="16641"/>
                  </a:lnTo>
                  <a:lnTo>
                    <a:pt x="14100" y="16420"/>
                  </a:lnTo>
                  <a:lnTo>
                    <a:pt x="14100" y="16641"/>
                  </a:lnTo>
                  <a:lnTo>
                    <a:pt x="14850" y="16641"/>
                  </a:lnTo>
                  <a:lnTo>
                    <a:pt x="14850" y="17192"/>
                  </a:lnTo>
                  <a:lnTo>
                    <a:pt x="14550" y="17192"/>
                  </a:lnTo>
                  <a:lnTo>
                    <a:pt x="14550" y="17522"/>
                  </a:lnTo>
                  <a:lnTo>
                    <a:pt x="14100" y="17522"/>
                  </a:lnTo>
                  <a:lnTo>
                    <a:pt x="14100" y="17192"/>
                  </a:lnTo>
                  <a:lnTo>
                    <a:pt x="13800" y="17192"/>
                  </a:lnTo>
                  <a:lnTo>
                    <a:pt x="13800" y="16971"/>
                  </a:lnTo>
                  <a:lnTo>
                    <a:pt x="13800" y="17743"/>
                  </a:lnTo>
                  <a:lnTo>
                    <a:pt x="14100" y="17743"/>
                  </a:lnTo>
                  <a:lnTo>
                    <a:pt x="14100" y="17522"/>
                  </a:lnTo>
                  <a:lnTo>
                    <a:pt x="14100" y="17743"/>
                  </a:lnTo>
                  <a:lnTo>
                    <a:pt x="14550" y="17743"/>
                  </a:lnTo>
                  <a:lnTo>
                    <a:pt x="14100" y="17743"/>
                  </a:lnTo>
                  <a:lnTo>
                    <a:pt x="14550" y="17743"/>
                  </a:lnTo>
                  <a:lnTo>
                    <a:pt x="14550" y="18514"/>
                  </a:lnTo>
                  <a:lnTo>
                    <a:pt x="14850" y="18514"/>
                  </a:lnTo>
                  <a:lnTo>
                    <a:pt x="14850" y="18735"/>
                  </a:lnTo>
                  <a:lnTo>
                    <a:pt x="14550" y="18735"/>
                  </a:lnTo>
                  <a:lnTo>
                    <a:pt x="14850" y="18735"/>
                  </a:lnTo>
                  <a:lnTo>
                    <a:pt x="14850" y="19065"/>
                  </a:lnTo>
                  <a:lnTo>
                    <a:pt x="14550" y="19065"/>
                  </a:lnTo>
                  <a:lnTo>
                    <a:pt x="14550" y="18735"/>
                  </a:lnTo>
                  <a:lnTo>
                    <a:pt x="14550" y="19065"/>
                  </a:lnTo>
                  <a:lnTo>
                    <a:pt x="14100" y="19065"/>
                  </a:lnTo>
                  <a:lnTo>
                    <a:pt x="14100" y="19837"/>
                  </a:lnTo>
                  <a:lnTo>
                    <a:pt x="14550" y="19837"/>
                  </a:lnTo>
                  <a:lnTo>
                    <a:pt x="14550" y="20057"/>
                  </a:lnTo>
                  <a:lnTo>
                    <a:pt x="14850" y="20057"/>
                  </a:lnTo>
                  <a:lnTo>
                    <a:pt x="14850" y="20388"/>
                  </a:lnTo>
                  <a:lnTo>
                    <a:pt x="14550" y="20388"/>
                  </a:lnTo>
                  <a:lnTo>
                    <a:pt x="14550" y="20608"/>
                  </a:lnTo>
                  <a:lnTo>
                    <a:pt x="13500" y="20608"/>
                  </a:lnTo>
                  <a:lnTo>
                    <a:pt x="13500" y="20829"/>
                  </a:lnTo>
                  <a:lnTo>
                    <a:pt x="13800" y="20829"/>
                  </a:lnTo>
                  <a:lnTo>
                    <a:pt x="13800" y="21159"/>
                  </a:lnTo>
                  <a:lnTo>
                    <a:pt x="13500" y="21159"/>
                  </a:lnTo>
                  <a:lnTo>
                    <a:pt x="13500" y="21600"/>
                  </a:lnTo>
                  <a:lnTo>
                    <a:pt x="13050" y="21600"/>
                  </a:lnTo>
                  <a:lnTo>
                    <a:pt x="13050" y="21380"/>
                  </a:lnTo>
                  <a:lnTo>
                    <a:pt x="12000" y="21380"/>
                  </a:lnTo>
                  <a:lnTo>
                    <a:pt x="12000" y="21159"/>
                  </a:lnTo>
                  <a:lnTo>
                    <a:pt x="12450" y="21159"/>
                  </a:lnTo>
                  <a:lnTo>
                    <a:pt x="12450" y="20608"/>
                  </a:lnTo>
                  <a:lnTo>
                    <a:pt x="11700" y="20608"/>
                  </a:lnTo>
                  <a:lnTo>
                    <a:pt x="11700" y="19616"/>
                  </a:lnTo>
                  <a:lnTo>
                    <a:pt x="12000" y="19616"/>
                  </a:lnTo>
                  <a:lnTo>
                    <a:pt x="12000" y="19286"/>
                  </a:lnTo>
                  <a:lnTo>
                    <a:pt x="11700" y="19286"/>
                  </a:lnTo>
                  <a:lnTo>
                    <a:pt x="11700" y="19065"/>
                  </a:lnTo>
                  <a:lnTo>
                    <a:pt x="11400" y="19065"/>
                  </a:lnTo>
                  <a:lnTo>
                    <a:pt x="11400" y="19286"/>
                  </a:lnTo>
                  <a:lnTo>
                    <a:pt x="11400" y="19065"/>
                  </a:lnTo>
                  <a:lnTo>
                    <a:pt x="10950" y="19065"/>
                  </a:lnTo>
                  <a:lnTo>
                    <a:pt x="10950" y="19286"/>
                  </a:lnTo>
                  <a:lnTo>
                    <a:pt x="10650" y="19286"/>
                  </a:lnTo>
                  <a:lnTo>
                    <a:pt x="10650" y="19065"/>
                  </a:lnTo>
                  <a:lnTo>
                    <a:pt x="9600" y="19065"/>
                  </a:lnTo>
                  <a:lnTo>
                    <a:pt x="9600" y="18735"/>
                  </a:lnTo>
                  <a:lnTo>
                    <a:pt x="8850" y="18735"/>
                  </a:lnTo>
                  <a:lnTo>
                    <a:pt x="8850" y="18294"/>
                  </a:lnTo>
                  <a:lnTo>
                    <a:pt x="9150" y="18294"/>
                  </a:lnTo>
                  <a:lnTo>
                    <a:pt x="9150" y="16971"/>
                  </a:lnTo>
                  <a:lnTo>
                    <a:pt x="8850" y="16971"/>
                  </a:lnTo>
                  <a:lnTo>
                    <a:pt x="8850" y="17192"/>
                  </a:lnTo>
                  <a:lnTo>
                    <a:pt x="8850" y="16971"/>
                  </a:lnTo>
                  <a:lnTo>
                    <a:pt x="8550" y="16971"/>
                  </a:lnTo>
                  <a:lnTo>
                    <a:pt x="8550" y="16641"/>
                  </a:lnTo>
                  <a:lnTo>
                    <a:pt x="8850" y="16641"/>
                  </a:lnTo>
                  <a:lnTo>
                    <a:pt x="8550" y="16641"/>
                  </a:lnTo>
                  <a:lnTo>
                    <a:pt x="8550" y="16420"/>
                  </a:lnTo>
                  <a:lnTo>
                    <a:pt x="8100" y="16420"/>
                  </a:lnTo>
                  <a:lnTo>
                    <a:pt x="8100" y="15869"/>
                  </a:lnTo>
                  <a:lnTo>
                    <a:pt x="7800" y="15869"/>
                  </a:lnTo>
                  <a:lnTo>
                    <a:pt x="7800" y="15649"/>
                  </a:lnTo>
                  <a:lnTo>
                    <a:pt x="7050" y="15649"/>
                  </a:lnTo>
                  <a:lnTo>
                    <a:pt x="7050" y="14547"/>
                  </a:lnTo>
                  <a:lnTo>
                    <a:pt x="7350" y="14547"/>
                  </a:lnTo>
                  <a:lnTo>
                    <a:pt x="7350" y="14327"/>
                  </a:lnTo>
                  <a:lnTo>
                    <a:pt x="7800" y="14327"/>
                  </a:lnTo>
                  <a:lnTo>
                    <a:pt x="7800" y="13776"/>
                  </a:lnTo>
                  <a:lnTo>
                    <a:pt x="7350" y="13776"/>
                  </a:lnTo>
                  <a:lnTo>
                    <a:pt x="7800" y="13776"/>
                  </a:lnTo>
                  <a:lnTo>
                    <a:pt x="7800" y="13555"/>
                  </a:lnTo>
                  <a:lnTo>
                    <a:pt x="7350" y="13555"/>
                  </a:lnTo>
                  <a:lnTo>
                    <a:pt x="7350" y="13004"/>
                  </a:lnTo>
                  <a:lnTo>
                    <a:pt x="7800" y="13004"/>
                  </a:lnTo>
                  <a:lnTo>
                    <a:pt x="7350" y="13004"/>
                  </a:lnTo>
                  <a:lnTo>
                    <a:pt x="7350" y="12784"/>
                  </a:lnTo>
                  <a:lnTo>
                    <a:pt x="6300" y="12784"/>
                  </a:lnTo>
                  <a:lnTo>
                    <a:pt x="6300" y="13004"/>
                  </a:lnTo>
                  <a:lnTo>
                    <a:pt x="6000" y="13004"/>
                  </a:lnTo>
                  <a:lnTo>
                    <a:pt x="6000" y="13335"/>
                  </a:lnTo>
                  <a:lnTo>
                    <a:pt x="5700" y="13335"/>
                  </a:lnTo>
                  <a:lnTo>
                    <a:pt x="5700" y="13555"/>
                  </a:lnTo>
                  <a:lnTo>
                    <a:pt x="5250" y="13555"/>
                  </a:lnTo>
                  <a:lnTo>
                    <a:pt x="5250" y="14327"/>
                  </a:lnTo>
                  <a:lnTo>
                    <a:pt x="6000" y="14327"/>
                  </a:lnTo>
                  <a:lnTo>
                    <a:pt x="6000" y="14547"/>
                  </a:lnTo>
                  <a:lnTo>
                    <a:pt x="5700" y="14547"/>
                  </a:lnTo>
                  <a:lnTo>
                    <a:pt x="5700" y="15429"/>
                  </a:lnTo>
                  <a:lnTo>
                    <a:pt x="6000" y="15429"/>
                  </a:lnTo>
                  <a:lnTo>
                    <a:pt x="6000" y="15869"/>
                  </a:lnTo>
                  <a:lnTo>
                    <a:pt x="5700" y="15869"/>
                  </a:lnTo>
                  <a:lnTo>
                    <a:pt x="5700" y="18294"/>
                  </a:lnTo>
                  <a:lnTo>
                    <a:pt x="6000" y="18294"/>
                  </a:lnTo>
                  <a:lnTo>
                    <a:pt x="6000" y="18514"/>
                  </a:lnTo>
                  <a:lnTo>
                    <a:pt x="5700" y="18514"/>
                  </a:lnTo>
                  <a:lnTo>
                    <a:pt x="5700" y="19065"/>
                  </a:lnTo>
                  <a:lnTo>
                    <a:pt x="5250" y="19065"/>
                  </a:lnTo>
                  <a:lnTo>
                    <a:pt x="5250" y="20057"/>
                  </a:lnTo>
                  <a:lnTo>
                    <a:pt x="5700" y="20057"/>
                  </a:lnTo>
                  <a:lnTo>
                    <a:pt x="5700" y="20608"/>
                  </a:lnTo>
                  <a:lnTo>
                    <a:pt x="6000" y="20608"/>
                  </a:lnTo>
                  <a:lnTo>
                    <a:pt x="6000" y="21380"/>
                  </a:lnTo>
                  <a:lnTo>
                    <a:pt x="5700" y="21380"/>
                  </a:lnTo>
                  <a:lnTo>
                    <a:pt x="5700" y="21159"/>
                  </a:lnTo>
                  <a:lnTo>
                    <a:pt x="5250" y="21159"/>
                  </a:lnTo>
                  <a:lnTo>
                    <a:pt x="5250" y="20829"/>
                  </a:lnTo>
                  <a:lnTo>
                    <a:pt x="4950" y="20829"/>
                  </a:lnTo>
                  <a:lnTo>
                    <a:pt x="4950" y="21159"/>
                  </a:lnTo>
                  <a:lnTo>
                    <a:pt x="4200" y="21159"/>
                  </a:lnTo>
                  <a:lnTo>
                    <a:pt x="4200" y="20829"/>
                  </a:lnTo>
                  <a:lnTo>
                    <a:pt x="4200" y="21159"/>
                  </a:lnTo>
                  <a:lnTo>
                    <a:pt x="3900" y="21159"/>
                  </a:lnTo>
                  <a:lnTo>
                    <a:pt x="3900" y="21380"/>
                  </a:lnTo>
                  <a:lnTo>
                    <a:pt x="3150" y="21380"/>
                  </a:lnTo>
                  <a:lnTo>
                    <a:pt x="3150" y="21159"/>
                  </a:lnTo>
                  <a:lnTo>
                    <a:pt x="2400" y="21159"/>
                  </a:lnTo>
                  <a:lnTo>
                    <a:pt x="2400" y="20608"/>
                  </a:lnTo>
                  <a:lnTo>
                    <a:pt x="2100" y="20608"/>
                  </a:lnTo>
                  <a:lnTo>
                    <a:pt x="2100" y="20829"/>
                  </a:lnTo>
                  <a:lnTo>
                    <a:pt x="1800" y="20829"/>
                  </a:lnTo>
                  <a:lnTo>
                    <a:pt x="1800" y="20608"/>
                  </a:lnTo>
                  <a:lnTo>
                    <a:pt x="2100" y="20608"/>
                  </a:lnTo>
                  <a:lnTo>
                    <a:pt x="2100" y="20057"/>
                  </a:lnTo>
                  <a:lnTo>
                    <a:pt x="2400" y="20057"/>
                  </a:lnTo>
                  <a:lnTo>
                    <a:pt x="2400" y="19286"/>
                  </a:lnTo>
                  <a:lnTo>
                    <a:pt x="2850" y="19286"/>
                  </a:lnTo>
                  <a:lnTo>
                    <a:pt x="2850" y="19065"/>
                  </a:lnTo>
                  <a:lnTo>
                    <a:pt x="1350" y="19065"/>
                  </a:lnTo>
                  <a:lnTo>
                    <a:pt x="1350" y="18735"/>
                  </a:lnTo>
                  <a:lnTo>
                    <a:pt x="2400" y="18735"/>
                  </a:lnTo>
                  <a:lnTo>
                    <a:pt x="2400" y="18294"/>
                  </a:lnTo>
                  <a:lnTo>
                    <a:pt x="2100" y="18294"/>
                  </a:lnTo>
                  <a:lnTo>
                    <a:pt x="2100" y="18514"/>
                  </a:lnTo>
                  <a:lnTo>
                    <a:pt x="1350" y="18514"/>
                  </a:lnTo>
                  <a:lnTo>
                    <a:pt x="1350" y="18294"/>
                  </a:lnTo>
                  <a:lnTo>
                    <a:pt x="1050" y="18294"/>
                  </a:lnTo>
                  <a:lnTo>
                    <a:pt x="1050" y="17963"/>
                  </a:lnTo>
                  <a:lnTo>
                    <a:pt x="1350" y="17963"/>
                  </a:lnTo>
                  <a:lnTo>
                    <a:pt x="1350" y="17743"/>
                  </a:lnTo>
                  <a:lnTo>
                    <a:pt x="1350" y="17963"/>
                  </a:lnTo>
                  <a:lnTo>
                    <a:pt x="2100" y="17963"/>
                  </a:lnTo>
                  <a:lnTo>
                    <a:pt x="2100" y="17743"/>
                  </a:lnTo>
                  <a:lnTo>
                    <a:pt x="2100" y="17963"/>
                  </a:lnTo>
                  <a:lnTo>
                    <a:pt x="2400" y="17963"/>
                  </a:lnTo>
                  <a:lnTo>
                    <a:pt x="2400" y="17743"/>
                  </a:lnTo>
                  <a:lnTo>
                    <a:pt x="2850" y="17743"/>
                  </a:lnTo>
                  <a:lnTo>
                    <a:pt x="2850" y="17963"/>
                  </a:lnTo>
                  <a:lnTo>
                    <a:pt x="3150" y="17963"/>
                  </a:lnTo>
                  <a:lnTo>
                    <a:pt x="3150" y="16641"/>
                  </a:lnTo>
                  <a:lnTo>
                    <a:pt x="2850" y="16641"/>
                  </a:lnTo>
                  <a:lnTo>
                    <a:pt x="2850" y="16200"/>
                  </a:lnTo>
                  <a:lnTo>
                    <a:pt x="2400" y="16200"/>
                  </a:lnTo>
                  <a:lnTo>
                    <a:pt x="2400" y="15429"/>
                  </a:lnTo>
                  <a:lnTo>
                    <a:pt x="2850" y="15429"/>
                  </a:lnTo>
                  <a:lnTo>
                    <a:pt x="2400" y="15429"/>
                  </a:lnTo>
                  <a:lnTo>
                    <a:pt x="2400" y="15098"/>
                  </a:lnTo>
                  <a:lnTo>
                    <a:pt x="1350" y="15098"/>
                  </a:lnTo>
                  <a:lnTo>
                    <a:pt x="1350" y="15429"/>
                  </a:lnTo>
                  <a:lnTo>
                    <a:pt x="750" y="15429"/>
                  </a:lnTo>
                  <a:lnTo>
                    <a:pt x="750" y="14327"/>
                  </a:lnTo>
                  <a:lnTo>
                    <a:pt x="300" y="14327"/>
                  </a:lnTo>
                  <a:lnTo>
                    <a:pt x="300" y="13776"/>
                  </a:lnTo>
                  <a:lnTo>
                    <a:pt x="750" y="13776"/>
                  </a:lnTo>
                  <a:lnTo>
                    <a:pt x="750" y="13335"/>
                  </a:lnTo>
                  <a:lnTo>
                    <a:pt x="300" y="13335"/>
                  </a:lnTo>
                  <a:lnTo>
                    <a:pt x="300" y="12784"/>
                  </a:lnTo>
                  <a:lnTo>
                    <a:pt x="0" y="12784"/>
                  </a:lnTo>
                  <a:lnTo>
                    <a:pt x="300" y="12784"/>
                  </a:lnTo>
                  <a:lnTo>
                    <a:pt x="300" y="12563"/>
                  </a:lnTo>
                  <a:lnTo>
                    <a:pt x="750" y="12563"/>
                  </a:lnTo>
                  <a:lnTo>
                    <a:pt x="750" y="12784"/>
                  </a:lnTo>
                  <a:lnTo>
                    <a:pt x="750" y="12563"/>
                  </a:lnTo>
                  <a:lnTo>
                    <a:pt x="1050" y="12563"/>
                  </a:lnTo>
                  <a:lnTo>
                    <a:pt x="1050" y="12784"/>
                  </a:lnTo>
                  <a:lnTo>
                    <a:pt x="1050" y="12233"/>
                  </a:lnTo>
                  <a:lnTo>
                    <a:pt x="1350" y="12233"/>
                  </a:lnTo>
                  <a:lnTo>
                    <a:pt x="1350" y="11241"/>
                  </a:lnTo>
                  <a:lnTo>
                    <a:pt x="1800" y="11241"/>
                  </a:lnTo>
                  <a:lnTo>
                    <a:pt x="1800" y="10910"/>
                  </a:lnTo>
                  <a:lnTo>
                    <a:pt x="2100" y="10910"/>
                  </a:lnTo>
                  <a:lnTo>
                    <a:pt x="2100" y="8596"/>
                  </a:lnTo>
                  <a:lnTo>
                    <a:pt x="2400" y="8596"/>
                  </a:lnTo>
                  <a:lnTo>
                    <a:pt x="2400" y="8045"/>
                  </a:lnTo>
                  <a:lnTo>
                    <a:pt x="2850" y="8045"/>
                  </a:lnTo>
                  <a:lnTo>
                    <a:pt x="2850" y="7824"/>
                  </a:lnTo>
                  <a:lnTo>
                    <a:pt x="3150" y="7824"/>
                  </a:lnTo>
                  <a:lnTo>
                    <a:pt x="3150" y="7273"/>
                  </a:lnTo>
                  <a:lnTo>
                    <a:pt x="3450" y="7273"/>
                  </a:lnTo>
                  <a:lnTo>
                    <a:pt x="3450" y="5731"/>
                  </a:lnTo>
                  <a:lnTo>
                    <a:pt x="3150" y="5731"/>
                  </a:lnTo>
                  <a:lnTo>
                    <a:pt x="3150" y="5180"/>
                  </a:lnTo>
                  <a:lnTo>
                    <a:pt x="3450" y="5180"/>
                  </a:lnTo>
                  <a:lnTo>
                    <a:pt x="3450" y="5731"/>
                  </a:lnTo>
                  <a:lnTo>
                    <a:pt x="3900" y="5731"/>
                  </a:lnTo>
                  <a:lnTo>
                    <a:pt x="3900" y="4959"/>
                  </a:lnTo>
                  <a:lnTo>
                    <a:pt x="3450" y="4959"/>
                  </a:lnTo>
                  <a:lnTo>
                    <a:pt x="3450" y="4629"/>
                  </a:lnTo>
                  <a:lnTo>
                    <a:pt x="3900" y="4629"/>
                  </a:lnTo>
                  <a:lnTo>
                    <a:pt x="3900" y="3857"/>
                  </a:lnTo>
                  <a:lnTo>
                    <a:pt x="4200" y="3857"/>
                  </a:lnTo>
                  <a:lnTo>
                    <a:pt x="4200" y="3416"/>
                  </a:lnTo>
                  <a:lnTo>
                    <a:pt x="4650" y="3416"/>
                  </a:lnTo>
                  <a:lnTo>
                    <a:pt x="4650" y="3086"/>
                  </a:lnTo>
                  <a:lnTo>
                    <a:pt x="4650" y="3416"/>
                  </a:lnTo>
                  <a:lnTo>
                    <a:pt x="4950" y="3416"/>
                  </a:lnTo>
                  <a:lnTo>
                    <a:pt x="4950" y="2535"/>
                  </a:lnTo>
                  <a:lnTo>
                    <a:pt x="5250" y="2535"/>
                  </a:lnTo>
                  <a:lnTo>
                    <a:pt x="5250" y="2314"/>
                  </a:lnTo>
                  <a:lnTo>
                    <a:pt x="5700" y="2314"/>
                  </a:lnTo>
                  <a:lnTo>
                    <a:pt x="5700" y="3086"/>
                  </a:lnTo>
                  <a:lnTo>
                    <a:pt x="6300" y="3086"/>
                  </a:lnTo>
                  <a:lnTo>
                    <a:pt x="6300" y="2314"/>
                  </a:lnTo>
                  <a:lnTo>
                    <a:pt x="6750" y="2314"/>
                  </a:lnTo>
                  <a:lnTo>
                    <a:pt x="6750" y="2535"/>
                  </a:lnTo>
                  <a:lnTo>
                    <a:pt x="6750" y="1763"/>
                  </a:lnTo>
                  <a:lnTo>
                    <a:pt x="7050" y="1763"/>
                  </a:lnTo>
                  <a:lnTo>
                    <a:pt x="7050" y="1543"/>
                  </a:lnTo>
                  <a:lnTo>
                    <a:pt x="8100" y="1543"/>
                  </a:lnTo>
                  <a:lnTo>
                    <a:pt x="8100" y="1763"/>
                  </a:lnTo>
                  <a:lnTo>
                    <a:pt x="8550" y="1763"/>
                  </a:lnTo>
                  <a:lnTo>
                    <a:pt x="8550" y="1543"/>
                  </a:lnTo>
                  <a:lnTo>
                    <a:pt x="9150" y="1543"/>
                  </a:lnTo>
                  <a:lnTo>
                    <a:pt x="9150" y="2314"/>
                  </a:lnTo>
                  <a:lnTo>
                    <a:pt x="10200" y="2314"/>
                  </a:lnTo>
                  <a:lnTo>
                    <a:pt x="10200" y="2094"/>
                  </a:lnTo>
                  <a:lnTo>
                    <a:pt x="10650" y="2094"/>
                  </a:lnTo>
                  <a:lnTo>
                    <a:pt x="10650" y="2314"/>
                  </a:lnTo>
                  <a:lnTo>
                    <a:pt x="10950" y="2314"/>
                  </a:lnTo>
                  <a:lnTo>
                    <a:pt x="10950" y="2094"/>
                  </a:lnTo>
                  <a:lnTo>
                    <a:pt x="10950" y="2314"/>
                  </a:lnTo>
                  <a:lnTo>
                    <a:pt x="11400" y="2314"/>
                  </a:lnTo>
                  <a:lnTo>
                    <a:pt x="11400" y="2535"/>
                  </a:lnTo>
                  <a:lnTo>
                    <a:pt x="12000" y="2535"/>
                  </a:lnTo>
                  <a:lnTo>
                    <a:pt x="12000" y="2314"/>
                  </a:lnTo>
                  <a:lnTo>
                    <a:pt x="12000" y="2535"/>
                  </a:lnTo>
                  <a:lnTo>
                    <a:pt x="13050" y="2535"/>
                  </a:lnTo>
                  <a:lnTo>
                    <a:pt x="13050" y="2865"/>
                  </a:lnTo>
                  <a:lnTo>
                    <a:pt x="13800" y="2865"/>
                  </a:lnTo>
                  <a:lnTo>
                    <a:pt x="13800" y="2535"/>
                  </a:lnTo>
                  <a:lnTo>
                    <a:pt x="14850" y="2535"/>
                  </a:lnTo>
                  <a:lnTo>
                    <a:pt x="14850" y="2865"/>
                  </a:lnTo>
                  <a:lnTo>
                    <a:pt x="15300" y="2865"/>
                  </a:lnTo>
                  <a:lnTo>
                    <a:pt x="15300" y="2535"/>
                  </a:lnTo>
                  <a:lnTo>
                    <a:pt x="15300" y="2865"/>
                  </a:lnTo>
                  <a:lnTo>
                    <a:pt x="17400" y="2865"/>
                  </a:lnTo>
                  <a:lnTo>
                    <a:pt x="17400" y="2535"/>
                  </a:lnTo>
                  <a:lnTo>
                    <a:pt x="18000" y="2535"/>
                  </a:lnTo>
                  <a:lnTo>
                    <a:pt x="18000" y="2314"/>
                  </a:lnTo>
                  <a:lnTo>
                    <a:pt x="18450" y="2314"/>
                  </a:lnTo>
                  <a:lnTo>
                    <a:pt x="18450" y="2094"/>
                  </a:lnTo>
                  <a:lnTo>
                    <a:pt x="18750" y="2094"/>
                  </a:lnTo>
                  <a:lnTo>
                    <a:pt x="18750" y="1543"/>
                  </a:lnTo>
                  <a:lnTo>
                    <a:pt x="19200" y="1543"/>
                  </a:lnTo>
                  <a:lnTo>
                    <a:pt x="19200" y="1322"/>
                  </a:lnTo>
                  <a:lnTo>
                    <a:pt x="19800" y="1322"/>
                  </a:lnTo>
                  <a:lnTo>
                    <a:pt x="19800" y="992"/>
                  </a:lnTo>
                  <a:lnTo>
                    <a:pt x="19500" y="992"/>
                  </a:lnTo>
                  <a:lnTo>
                    <a:pt x="19500" y="220"/>
                  </a:lnTo>
                  <a:lnTo>
                    <a:pt x="19800" y="220"/>
                  </a:lnTo>
                  <a:lnTo>
                    <a:pt x="19800" y="771"/>
                  </a:lnTo>
                  <a:lnTo>
                    <a:pt x="20250" y="771"/>
                  </a:lnTo>
                  <a:lnTo>
                    <a:pt x="20250" y="220"/>
                  </a:lnTo>
                  <a:lnTo>
                    <a:pt x="20850" y="220"/>
                  </a:lnTo>
                  <a:lnTo>
                    <a:pt x="20850" y="0"/>
                  </a:lnTo>
                  <a:lnTo>
                    <a:pt x="20850" y="220"/>
                  </a:lnTo>
                  <a:lnTo>
                    <a:pt x="21300" y="220"/>
                  </a:lnTo>
                  <a:lnTo>
                    <a:pt x="21300" y="551"/>
                  </a:lnTo>
                  <a:lnTo>
                    <a:pt x="20850" y="551"/>
                  </a:lnTo>
                  <a:lnTo>
                    <a:pt x="21300" y="551"/>
                  </a:lnTo>
                  <a:lnTo>
                    <a:pt x="21300" y="771"/>
                  </a:lnTo>
                  <a:lnTo>
                    <a:pt x="20850" y="771"/>
                  </a:lnTo>
                  <a:lnTo>
                    <a:pt x="20850" y="992"/>
                  </a:lnTo>
                  <a:lnTo>
                    <a:pt x="21600" y="992"/>
                  </a:lnTo>
                  <a:lnTo>
                    <a:pt x="21600" y="1322"/>
                  </a:lnTo>
                  <a:lnTo>
                    <a:pt x="21300" y="1322"/>
                  </a:lnTo>
                  <a:lnTo>
                    <a:pt x="21300" y="1543"/>
                  </a:lnTo>
                  <a:lnTo>
                    <a:pt x="20850" y="1543"/>
                  </a:lnTo>
                  <a:lnTo>
                    <a:pt x="20850" y="2094"/>
                  </a:lnTo>
                  <a:lnTo>
                    <a:pt x="20550" y="2094"/>
                  </a:lnTo>
                  <a:lnTo>
                    <a:pt x="20550" y="2535"/>
                  </a:lnTo>
                  <a:lnTo>
                    <a:pt x="20250" y="2535"/>
                  </a:lnTo>
                  <a:lnTo>
                    <a:pt x="20250" y="2865"/>
                  </a:lnTo>
                  <a:lnTo>
                    <a:pt x="20250" y="2535"/>
                  </a:lnTo>
                  <a:lnTo>
                    <a:pt x="19800" y="2535"/>
                  </a:lnTo>
                  <a:lnTo>
                    <a:pt x="19800" y="3086"/>
                  </a:lnTo>
                  <a:lnTo>
                    <a:pt x="19500" y="3086"/>
                  </a:lnTo>
                  <a:lnTo>
                    <a:pt x="19500" y="3637"/>
                  </a:lnTo>
                  <a:lnTo>
                    <a:pt x="19200" y="3637"/>
                  </a:lnTo>
                  <a:lnTo>
                    <a:pt x="19200" y="4188"/>
                  </a:lnTo>
                  <a:lnTo>
                    <a:pt x="18450" y="4188"/>
                  </a:lnTo>
                  <a:lnTo>
                    <a:pt x="18450" y="4408"/>
                  </a:lnTo>
                  <a:lnTo>
                    <a:pt x="16950" y="4408"/>
                  </a:lnTo>
                  <a:lnTo>
                    <a:pt x="16950" y="4629"/>
                  </a:lnTo>
                  <a:lnTo>
                    <a:pt x="14850" y="4629"/>
                  </a:lnTo>
                  <a:lnTo>
                    <a:pt x="14850" y="4408"/>
                  </a:lnTo>
                  <a:lnTo>
                    <a:pt x="14550" y="4408"/>
                  </a:lnTo>
                  <a:lnTo>
                    <a:pt x="14550" y="4188"/>
                  </a:lnTo>
                  <a:lnTo>
                    <a:pt x="12000" y="4188"/>
                  </a:lnTo>
                  <a:lnTo>
                    <a:pt x="12000" y="3857"/>
                  </a:lnTo>
                  <a:lnTo>
                    <a:pt x="12000" y="4188"/>
                  </a:lnTo>
                  <a:lnTo>
                    <a:pt x="10200" y="4188"/>
                  </a:lnTo>
                  <a:lnTo>
                    <a:pt x="10200" y="4408"/>
                  </a:lnTo>
                  <a:lnTo>
                    <a:pt x="10200" y="4188"/>
                  </a:lnTo>
                  <a:lnTo>
                    <a:pt x="9900" y="4188"/>
                  </a:lnTo>
                  <a:lnTo>
                    <a:pt x="9900" y="3857"/>
                  </a:lnTo>
                  <a:lnTo>
                    <a:pt x="9600" y="3857"/>
                  </a:lnTo>
                  <a:lnTo>
                    <a:pt x="9600" y="4188"/>
                  </a:lnTo>
                  <a:lnTo>
                    <a:pt x="8100" y="4188"/>
                  </a:lnTo>
                  <a:lnTo>
                    <a:pt x="8100" y="4408"/>
                  </a:lnTo>
                  <a:lnTo>
                    <a:pt x="7800" y="4408"/>
                  </a:lnTo>
                  <a:lnTo>
                    <a:pt x="7800" y="4188"/>
                  </a:lnTo>
                  <a:lnTo>
                    <a:pt x="7350" y="4188"/>
                  </a:lnTo>
                  <a:lnTo>
                    <a:pt x="7350" y="4408"/>
                  </a:lnTo>
                  <a:lnTo>
                    <a:pt x="7050" y="4408"/>
                  </a:lnTo>
                  <a:lnTo>
                    <a:pt x="7050" y="4188"/>
                  </a:lnTo>
                  <a:lnTo>
                    <a:pt x="5250" y="4188"/>
                  </a:lnTo>
                  <a:lnTo>
                    <a:pt x="5250" y="4629"/>
                  </a:lnTo>
                  <a:lnTo>
                    <a:pt x="4950" y="4629"/>
                  </a:lnTo>
                  <a:lnTo>
                    <a:pt x="4950" y="5731"/>
                  </a:lnTo>
                  <a:lnTo>
                    <a:pt x="4650" y="5731"/>
                  </a:lnTo>
                  <a:lnTo>
                    <a:pt x="4650" y="7273"/>
                  </a:lnTo>
                  <a:lnTo>
                    <a:pt x="4950" y="7273"/>
                  </a:lnTo>
                  <a:lnTo>
                    <a:pt x="4950" y="7824"/>
                  </a:lnTo>
                  <a:lnTo>
                    <a:pt x="6000" y="7824"/>
                  </a:lnTo>
                  <a:lnTo>
                    <a:pt x="6000" y="8376"/>
                  </a:lnTo>
                  <a:lnTo>
                    <a:pt x="6300" y="8376"/>
                  </a:lnTo>
                  <a:lnTo>
                    <a:pt x="6300" y="9147"/>
                  </a:lnTo>
                  <a:lnTo>
                    <a:pt x="7350" y="9147"/>
                  </a:lnTo>
                  <a:lnTo>
                    <a:pt x="7350" y="9367"/>
                  </a:lnTo>
                  <a:lnTo>
                    <a:pt x="7800" y="9367"/>
                  </a:lnTo>
                  <a:lnTo>
                    <a:pt x="7800" y="9147"/>
                  </a:lnTo>
                  <a:lnTo>
                    <a:pt x="8100" y="9147"/>
                  </a:lnTo>
                  <a:lnTo>
                    <a:pt x="8100" y="8596"/>
                  </a:lnTo>
                  <a:lnTo>
                    <a:pt x="8550" y="8596"/>
                  </a:lnTo>
                  <a:lnTo>
                    <a:pt x="8550" y="8045"/>
                  </a:lnTo>
                  <a:lnTo>
                    <a:pt x="8850" y="8045"/>
                  </a:lnTo>
                  <a:lnTo>
                    <a:pt x="8850" y="7824"/>
                  </a:lnTo>
                  <a:lnTo>
                    <a:pt x="9600" y="7824"/>
                  </a:lnTo>
                  <a:lnTo>
                    <a:pt x="9600" y="7494"/>
                  </a:lnTo>
                  <a:lnTo>
                    <a:pt x="9900" y="7494"/>
                  </a:lnTo>
                  <a:lnTo>
                    <a:pt x="9900" y="8045"/>
                  </a:lnTo>
                  <a:lnTo>
                    <a:pt x="10200" y="8045"/>
                  </a:lnTo>
                  <a:lnTo>
                    <a:pt x="10200" y="7824"/>
                  </a:lnTo>
                  <a:lnTo>
                    <a:pt x="10200" y="8045"/>
                  </a:lnTo>
                  <a:lnTo>
                    <a:pt x="10650" y="8045"/>
                  </a:lnTo>
                  <a:lnTo>
                    <a:pt x="10650" y="7824"/>
                  </a:lnTo>
                  <a:lnTo>
                    <a:pt x="11400" y="7824"/>
                  </a:lnTo>
                  <a:lnTo>
                    <a:pt x="11400" y="7494"/>
                  </a:lnTo>
                  <a:lnTo>
                    <a:pt x="12750" y="7494"/>
                  </a:lnTo>
                  <a:lnTo>
                    <a:pt x="12750" y="7273"/>
                  </a:lnTo>
                  <a:lnTo>
                    <a:pt x="13050" y="7273"/>
                  </a:lnTo>
                  <a:lnTo>
                    <a:pt x="13050" y="7053"/>
                  </a:lnTo>
                  <a:lnTo>
                    <a:pt x="14100" y="7053"/>
                  </a:lnTo>
                  <a:lnTo>
                    <a:pt x="14100" y="6722"/>
                  </a:lnTo>
                  <a:lnTo>
                    <a:pt x="14850" y="6722"/>
                  </a:lnTo>
                  <a:lnTo>
                    <a:pt x="14850" y="7053"/>
                  </a:lnTo>
                  <a:lnTo>
                    <a:pt x="15300" y="7053"/>
                  </a:lnTo>
                  <a:lnTo>
                    <a:pt x="15300" y="7273"/>
                  </a:lnTo>
                  <a:lnTo>
                    <a:pt x="15600" y="7273"/>
                  </a:lnTo>
                  <a:lnTo>
                    <a:pt x="15600" y="7824"/>
                  </a:lnTo>
                  <a:lnTo>
                    <a:pt x="15300" y="7824"/>
                  </a:lnTo>
                  <a:lnTo>
                    <a:pt x="15300" y="8376"/>
                  </a:lnTo>
                  <a:lnTo>
                    <a:pt x="14550" y="8376"/>
                  </a:lnTo>
                  <a:lnTo>
                    <a:pt x="14550" y="7824"/>
                  </a:lnTo>
                  <a:lnTo>
                    <a:pt x="13800" y="7824"/>
                  </a:lnTo>
                  <a:lnTo>
                    <a:pt x="13800" y="8045"/>
                  </a:lnTo>
                  <a:lnTo>
                    <a:pt x="13500" y="8045"/>
                  </a:lnTo>
                  <a:lnTo>
                    <a:pt x="13500" y="8376"/>
                  </a:lnTo>
                  <a:lnTo>
                    <a:pt x="13050" y="8376"/>
                  </a:lnTo>
                  <a:lnTo>
                    <a:pt x="13050" y="8816"/>
                  </a:lnTo>
                  <a:lnTo>
                    <a:pt x="12750" y="8816"/>
                  </a:lnTo>
                  <a:lnTo>
                    <a:pt x="12750" y="9147"/>
                  </a:lnTo>
                  <a:lnTo>
                    <a:pt x="12450" y="9147"/>
                  </a:lnTo>
                  <a:lnTo>
                    <a:pt x="12450" y="9367"/>
                  </a:lnTo>
                  <a:lnTo>
                    <a:pt x="12000" y="9367"/>
                  </a:lnTo>
                  <a:lnTo>
                    <a:pt x="12000" y="9588"/>
                  </a:lnTo>
                  <a:lnTo>
                    <a:pt x="11700" y="9588"/>
                  </a:lnTo>
                  <a:lnTo>
                    <a:pt x="11700" y="9918"/>
                  </a:lnTo>
                  <a:lnTo>
                    <a:pt x="11400" y="9918"/>
                  </a:lnTo>
                  <a:lnTo>
                    <a:pt x="11400" y="10469"/>
                  </a:lnTo>
                  <a:lnTo>
                    <a:pt x="10950" y="10469"/>
                  </a:lnTo>
                  <a:lnTo>
                    <a:pt x="10950" y="10690"/>
                  </a:lnTo>
                  <a:lnTo>
                    <a:pt x="10650" y="1069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 name="Shape 353">
              <a:extLst>
                <a:ext uri="{FF2B5EF4-FFF2-40B4-BE49-F238E27FC236}">
                  <a16:creationId xmlns:a16="http://schemas.microsoft.com/office/drawing/2014/main" id="{B3A6FC77-36EA-4136-A1C7-EA38B82F2E58}"/>
                </a:ext>
              </a:extLst>
            </p:cNvPr>
            <p:cNvSpPr/>
            <p:nvPr/>
          </p:nvSpPr>
          <p:spPr>
            <a:xfrm>
              <a:off x="1842273" y="2229462"/>
              <a:ext cx="186613" cy="238873"/>
            </a:xfrm>
            <a:custGeom>
              <a:avLst/>
              <a:gdLst/>
              <a:ahLst/>
              <a:cxnLst>
                <a:cxn ang="0">
                  <a:pos x="wd2" y="hd2"/>
                </a:cxn>
                <a:cxn ang="5400000">
                  <a:pos x="wd2" y="hd2"/>
                </a:cxn>
                <a:cxn ang="10800000">
                  <a:pos x="wd2" y="hd2"/>
                </a:cxn>
                <a:cxn ang="16200000">
                  <a:pos x="wd2" y="hd2"/>
                </a:cxn>
              </a:cxnLst>
              <a:rect l="0" t="0" r="r" b="b"/>
              <a:pathLst>
                <a:path w="21600" h="21600" extrusionOk="0">
                  <a:moveTo>
                    <a:pt x="13322" y="3697"/>
                  </a:moveTo>
                  <a:lnTo>
                    <a:pt x="13512" y="3697"/>
                  </a:lnTo>
                  <a:lnTo>
                    <a:pt x="13512" y="3405"/>
                  </a:lnTo>
                  <a:lnTo>
                    <a:pt x="14178" y="3405"/>
                  </a:lnTo>
                  <a:lnTo>
                    <a:pt x="14178" y="3211"/>
                  </a:lnTo>
                  <a:lnTo>
                    <a:pt x="14463" y="3211"/>
                  </a:lnTo>
                  <a:lnTo>
                    <a:pt x="14463" y="2919"/>
                  </a:lnTo>
                  <a:lnTo>
                    <a:pt x="14844" y="2919"/>
                  </a:lnTo>
                  <a:lnTo>
                    <a:pt x="14844" y="2724"/>
                  </a:lnTo>
                  <a:lnTo>
                    <a:pt x="15320" y="2724"/>
                  </a:lnTo>
                  <a:lnTo>
                    <a:pt x="15320" y="2919"/>
                  </a:lnTo>
                  <a:lnTo>
                    <a:pt x="15510" y="2919"/>
                  </a:lnTo>
                  <a:lnTo>
                    <a:pt x="15510" y="3211"/>
                  </a:lnTo>
                  <a:lnTo>
                    <a:pt x="15986" y="3211"/>
                  </a:lnTo>
                  <a:lnTo>
                    <a:pt x="15986" y="3405"/>
                  </a:lnTo>
                  <a:lnTo>
                    <a:pt x="16937" y="3405"/>
                  </a:lnTo>
                  <a:lnTo>
                    <a:pt x="16937" y="3697"/>
                  </a:lnTo>
                  <a:lnTo>
                    <a:pt x="17128" y="3697"/>
                  </a:lnTo>
                  <a:lnTo>
                    <a:pt x="17128" y="3892"/>
                  </a:lnTo>
                  <a:lnTo>
                    <a:pt x="17318" y="3892"/>
                  </a:lnTo>
                  <a:lnTo>
                    <a:pt x="17318" y="4086"/>
                  </a:lnTo>
                  <a:lnTo>
                    <a:pt x="17794" y="4086"/>
                  </a:lnTo>
                  <a:lnTo>
                    <a:pt x="17794" y="4378"/>
                  </a:lnTo>
                  <a:lnTo>
                    <a:pt x="17984" y="4378"/>
                  </a:lnTo>
                  <a:lnTo>
                    <a:pt x="17984" y="4086"/>
                  </a:lnTo>
                  <a:lnTo>
                    <a:pt x="18270" y="4086"/>
                  </a:lnTo>
                  <a:lnTo>
                    <a:pt x="18270" y="4378"/>
                  </a:lnTo>
                  <a:lnTo>
                    <a:pt x="18460" y="4378"/>
                  </a:lnTo>
                  <a:lnTo>
                    <a:pt x="18460" y="4573"/>
                  </a:lnTo>
                  <a:lnTo>
                    <a:pt x="18650" y="4573"/>
                  </a:lnTo>
                  <a:lnTo>
                    <a:pt x="18650" y="4768"/>
                  </a:lnTo>
                  <a:lnTo>
                    <a:pt x="18936" y="4768"/>
                  </a:lnTo>
                  <a:lnTo>
                    <a:pt x="18936" y="5059"/>
                  </a:lnTo>
                  <a:lnTo>
                    <a:pt x="19126" y="5059"/>
                  </a:lnTo>
                  <a:lnTo>
                    <a:pt x="19126" y="4768"/>
                  </a:lnTo>
                  <a:lnTo>
                    <a:pt x="19602" y="4768"/>
                  </a:lnTo>
                  <a:lnTo>
                    <a:pt x="19602" y="4573"/>
                  </a:lnTo>
                  <a:lnTo>
                    <a:pt x="19602" y="4768"/>
                  </a:lnTo>
                  <a:lnTo>
                    <a:pt x="19792" y="4768"/>
                  </a:lnTo>
                  <a:lnTo>
                    <a:pt x="19792" y="5059"/>
                  </a:lnTo>
                  <a:lnTo>
                    <a:pt x="20268" y="5059"/>
                  </a:lnTo>
                  <a:lnTo>
                    <a:pt x="20268" y="5254"/>
                  </a:lnTo>
                  <a:lnTo>
                    <a:pt x="20268" y="5059"/>
                  </a:lnTo>
                  <a:lnTo>
                    <a:pt x="20458" y="5059"/>
                  </a:lnTo>
                  <a:lnTo>
                    <a:pt x="20458" y="5254"/>
                  </a:lnTo>
                  <a:lnTo>
                    <a:pt x="21219" y="5254"/>
                  </a:lnTo>
                  <a:lnTo>
                    <a:pt x="21219" y="5546"/>
                  </a:lnTo>
                  <a:lnTo>
                    <a:pt x="21600" y="5546"/>
                  </a:lnTo>
                  <a:lnTo>
                    <a:pt x="21600" y="14984"/>
                  </a:lnTo>
                  <a:lnTo>
                    <a:pt x="21410" y="14984"/>
                  </a:lnTo>
                  <a:lnTo>
                    <a:pt x="21410" y="15665"/>
                  </a:lnTo>
                  <a:lnTo>
                    <a:pt x="21219" y="15665"/>
                  </a:lnTo>
                  <a:lnTo>
                    <a:pt x="21219" y="15859"/>
                  </a:lnTo>
                  <a:lnTo>
                    <a:pt x="21410" y="15859"/>
                  </a:lnTo>
                  <a:lnTo>
                    <a:pt x="21410" y="16151"/>
                  </a:lnTo>
                  <a:lnTo>
                    <a:pt x="21600" y="16151"/>
                  </a:lnTo>
                  <a:lnTo>
                    <a:pt x="21600" y="21600"/>
                  </a:lnTo>
                  <a:lnTo>
                    <a:pt x="21219" y="21600"/>
                  </a:lnTo>
                  <a:lnTo>
                    <a:pt x="21219" y="21405"/>
                  </a:lnTo>
                  <a:lnTo>
                    <a:pt x="20934" y="21405"/>
                  </a:lnTo>
                  <a:lnTo>
                    <a:pt x="20934" y="21211"/>
                  </a:lnTo>
                  <a:lnTo>
                    <a:pt x="20744" y="21211"/>
                  </a:lnTo>
                  <a:lnTo>
                    <a:pt x="20744" y="20724"/>
                  </a:lnTo>
                  <a:lnTo>
                    <a:pt x="20458" y="20724"/>
                  </a:lnTo>
                  <a:lnTo>
                    <a:pt x="20458" y="20530"/>
                  </a:lnTo>
                  <a:lnTo>
                    <a:pt x="20268" y="20530"/>
                  </a:lnTo>
                  <a:lnTo>
                    <a:pt x="20268" y="20043"/>
                  </a:lnTo>
                  <a:lnTo>
                    <a:pt x="20078" y="20043"/>
                  </a:lnTo>
                  <a:lnTo>
                    <a:pt x="20078" y="19751"/>
                  </a:lnTo>
                  <a:lnTo>
                    <a:pt x="19602" y="19751"/>
                  </a:lnTo>
                  <a:lnTo>
                    <a:pt x="19602" y="19557"/>
                  </a:lnTo>
                  <a:lnTo>
                    <a:pt x="19411" y="19557"/>
                  </a:lnTo>
                  <a:lnTo>
                    <a:pt x="19411" y="19362"/>
                  </a:lnTo>
                  <a:lnTo>
                    <a:pt x="18650" y="19362"/>
                  </a:lnTo>
                  <a:lnTo>
                    <a:pt x="18650" y="19557"/>
                  </a:lnTo>
                  <a:lnTo>
                    <a:pt x="17984" y="19557"/>
                  </a:lnTo>
                  <a:lnTo>
                    <a:pt x="17984" y="19362"/>
                  </a:lnTo>
                  <a:lnTo>
                    <a:pt x="17794" y="19362"/>
                  </a:lnTo>
                  <a:lnTo>
                    <a:pt x="17794" y="19557"/>
                  </a:lnTo>
                  <a:lnTo>
                    <a:pt x="17604" y="19557"/>
                  </a:lnTo>
                  <a:lnTo>
                    <a:pt x="17604" y="19751"/>
                  </a:lnTo>
                  <a:lnTo>
                    <a:pt x="17318" y="19751"/>
                  </a:lnTo>
                  <a:lnTo>
                    <a:pt x="17318" y="20043"/>
                  </a:lnTo>
                  <a:lnTo>
                    <a:pt x="16937" y="20043"/>
                  </a:lnTo>
                  <a:lnTo>
                    <a:pt x="16937" y="19751"/>
                  </a:lnTo>
                  <a:lnTo>
                    <a:pt x="16462" y="19751"/>
                  </a:lnTo>
                  <a:lnTo>
                    <a:pt x="16462" y="20043"/>
                  </a:lnTo>
                  <a:lnTo>
                    <a:pt x="14654" y="20043"/>
                  </a:lnTo>
                  <a:lnTo>
                    <a:pt x="14654" y="19751"/>
                  </a:lnTo>
                  <a:lnTo>
                    <a:pt x="14844" y="19751"/>
                  </a:lnTo>
                  <a:lnTo>
                    <a:pt x="14844" y="19070"/>
                  </a:lnTo>
                  <a:lnTo>
                    <a:pt x="15130" y="19070"/>
                  </a:lnTo>
                  <a:lnTo>
                    <a:pt x="15130" y="18681"/>
                  </a:lnTo>
                  <a:lnTo>
                    <a:pt x="15320" y="18681"/>
                  </a:lnTo>
                  <a:lnTo>
                    <a:pt x="15320" y="18195"/>
                  </a:lnTo>
                  <a:lnTo>
                    <a:pt x="15510" y="18195"/>
                  </a:lnTo>
                  <a:lnTo>
                    <a:pt x="15510" y="17708"/>
                  </a:lnTo>
                  <a:lnTo>
                    <a:pt x="15986" y="17708"/>
                  </a:lnTo>
                  <a:lnTo>
                    <a:pt x="15986" y="17514"/>
                  </a:lnTo>
                  <a:lnTo>
                    <a:pt x="16652" y="17514"/>
                  </a:lnTo>
                  <a:lnTo>
                    <a:pt x="16652" y="17222"/>
                  </a:lnTo>
                  <a:lnTo>
                    <a:pt x="16937" y="17222"/>
                  </a:lnTo>
                  <a:lnTo>
                    <a:pt x="16937" y="16832"/>
                  </a:lnTo>
                  <a:lnTo>
                    <a:pt x="16652" y="16832"/>
                  </a:lnTo>
                  <a:lnTo>
                    <a:pt x="16652" y="15178"/>
                  </a:lnTo>
                  <a:lnTo>
                    <a:pt x="16462" y="15178"/>
                  </a:lnTo>
                  <a:lnTo>
                    <a:pt x="16462" y="14984"/>
                  </a:lnTo>
                  <a:lnTo>
                    <a:pt x="16176" y="14984"/>
                  </a:lnTo>
                  <a:lnTo>
                    <a:pt x="16176" y="14303"/>
                  </a:lnTo>
                  <a:lnTo>
                    <a:pt x="15986" y="14303"/>
                  </a:lnTo>
                  <a:lnTo>
                    <a:pt x="15986" y="13524"/>
                  </a:lnTo>
                  <a:lnTo>
                    <a:pt x="15796" y="13524"/>
                  </a:lnTo>
                  <a:lnTo>
                    <a:pt x="15796" y="13330"/>
                  </a:lnTo>
                  <a:lnTo>
                    <a:pt x="15510" y="13330"/>
                  </a:lnTo>
                  <a:lnTo>
                    <a:pt x="15510" y="12843"/>
                  </a:lnTo>
                  <a:lnTo>
                    <a:pt x="15320" y="12843"/>
                  </a:lnTo>
                  <a:lnTo>
                    <a:pt x="15320" y="12454"/>
                  </a:lnTo>
                  <a:lnTo>
                    <a:pt x="15130" y="12454"/>
                  </a:lnTo>
                  <a:lnTo>
                    <a:pt x="15130" y="12649"/>
                  </a:lnTo>
                  <a:lnTo>
                    <a:pt x="15130" y="12454"/>
                  </a:lnTo>
                  <a:lnTo>
                    <a:pt x="14844" y="12454"/>
                  </a:lnTo>
                  <a:lnTo>
                    <a:pt x="14844" y="12649"/>
                  </a:lnTo>
                  <a:lnTo>
                    <a:pt x="14844" y="12162"/>
                  </a:lnTo>
                  <a:lnTo>
                    <a:pt x="14654" y="12162"/>
                  </a:lnTo>
                  <a:lnTo>
                    <a:pt x="14654" y="11968"/>
                  </a:lnTo>
                  <a:lnTo>
                    <a:pt x="14654" y="12162"/>
                  </a:lnTo>
                  <a:lnTo>
                    <a:pt x="14463" y="12162"/>
                  </a:lnTo>
                  <a:lnTo>
                    <a:pt x="14463" y="11968"/>
                  </a:lnTo>
                  <a:lnTo>
                    <a:pt x="14178" y="11968"/>
                  </a:lnTo>
                  <a:lnTo>
                    <a:pt x="14178" y="11773"/>
                  </a:lnTo>
                  <a:lnTo>
                    <a:pt x="13988" y="11773"/>
                  </a:lnTo>
                  <a:lnTo>
                    <a:pt x="13988" y="11481"/>
                  </a:lnTo>
                  <a:lnTo>
                    <a:pt x="13322" y="11481"/>
                  </a:lnTo>
                  <a:lnTo>
                    <a:pt x="13322" y="11286"/>
                  </a:lnTo>
                  <a:lnTo>
                    <a:pt x="12846" y="11286"/>
                  </a:lnTo>
                  <a:lnTo>
                    <a:pt x="12846" y="10995"/>
                  </a:lnTo>
                  <a:lnTo>
                    <a:pt x="12180" y="10995"/>
                  </a:lnTo>
                  <a:lnTo>
                    <a:pt x="12180" y="10800"/>
                  </a:lnTo>
                  <a:lnTo>
                    <a:pt x="11704" y="10800"/>
                  </a:lnTo>
                  <a:lnTo>
                    <a:pt x="11704" y="10605"/>
                  </a:lnTo>
                  <a:lnTo>
                    <a:pt x="11228" y="10605"/>
                  </a:lnTo>
                  <a:lnTo>
                    <a:pt x="11228" y="10314"/>
                  </a:lnTo>
                  <a:lnTo>
                    <a:pt x="10372" y="10314"/>
                  </a:lnTo>
                  <a:lnTo>
                    <a:pt x="10372" y="10119"/>
                  </a:lnTo>
                  <a:lnTo>
                    <a:pt x="9896" y="10119"/>
                  </a:lnTo>
                  <a:lnTo>
                    <a:pt x="9896" y="10314"/>
                  </a:lnTo>
                  <a:lnTo>
                    <a:pt x="9706" y="10314"/>
                  </a:lnTo>
                  <a:lnTo>
                    <a:pt x="9706" y="10119"/>
                  </a:lnTo>
                  <a:lnTo>
                    <a:pt x="9230" y="10119"/>
                  </a:lnTo>
                  <a:lnTo>
                    <a:pt x="9230" y="9924"/>
                  </a:lnTo>
                  <a:lnTo>
                    <a:pt x="9040" y="9924"/>
                  </a:lnTo>
                  <a:lnTo>
                    <a:pt x="9040" y="9632"/>
                  </a:lnTo>
                  <a:lnTo>
                    <a:pt x="8754" y="9632"/>
                  </a:lnTo>
                  <a:lnTo>
                    <a:pt x="8754" y="9438"/>
                  </a:lnTo>
                  <a:lnTo>
                    <a:pt x="8564" y="9438"/>
                  </a:lnTo>
                  <a:lnTo>
                    <a:pt x="8564" y="9146"/>
                  </a:lnTo>
                  <a:lnTo>
                    <a:pt x="7422" y="9146"/>
                  </a:lnTo>
                  <a:lnTo>
                    <a:pt x="7422" y="8951"/>
                  </a:lnTo>
                  <a:lnTo>
                    <a:pt x="7232" y="8951"/>
                  </a:lnTo>
                  <a:lnTo>
                    <a:pt x="7232" y="8757"/>
                  </a:lnTo>
                  <a:lnTo>
                    <a:pt x="7232" y="8951"/>
                  </a:lnTo>
                  <a:lnTo>
                    <a:pt x="7232" y="8757"/>
                  </a:lnTo>
                  <a:lnTo>
                    <a:pt x="6946" y="8757"/>
                  </a:lnTo>
                  <a:lnTo>
                    <a:pt x="6946" y="8270"/>
                  </a:lnTo>
                  <a:lnTo>
                    <a:pt x="6566" y="8270"/>
                  </a:lnTo>
                  <a:lnTo>
                    <a:pt x="6566" y="8076"/>
                  </a:lnTo>
                  <a:lnTo>
                    <a:pt x="6566" y="8270"/>
                  </a:lnTo>
                  <a:lnTo>
                    <a:pt x="6090" y="8270"/>
                  </a:lnTo>
                  <a:lnTo>
                    <a:pt x="6090" y="8465"/>
                  </a:lnTo>
                  <a:lnTo>
                    <a:pt x="6280" y="8465"/>
                  </a:lnTo>
                  <a:lnTo>
                    <a:pt x="6280" y="8951"/>
                  </a:lnTo>
                  <a:lnTo>
                    <a:pt x="6090" y="8951"/>
                  </a:lnTo>
                  <a:lnTo>
                    <a:pt x="6090" y="9146"/>
                  </a:lnTo>
                  <a:lnTo>
                    <a:pt x="5900" y="9146"/>
                  </a:lnTo>
                  <a:lnTo>
                    <a:pt x="5900" y="9438"/>
                  </a:lnTo>
                  <a:lnTo>
                    <a:pt x="6090" y="9438"/>
                  </a:lnTo>
                  <a:lnTo>
                    <a:pt x="6090" y="9632"/>
                  </a:lnTo>
                  <a:lnTo>
                    <a:pt x="5900" y="9632"/>
                  </a:lnTo>
                  <a:lnTo>
                    <a:pt x="5900" y="9924"/>
                  </a:lnTo>
                  <a:lnTo>
                    <a:pt x="5900" y="9632"/>
                  </a:lnTo>
                  <a:lnTo>
                    <a:pt x="5614" y="9632"/>
                  </a:lnTo>
                  <a:lnTo>
                    <a:pt x="5614" y="9146"/>
                  </a:lnTo>
                  <a:lnTo>
                    <a:pt x="5138" y="9146"/>
                  </a:lnTo>
                  <a:lnTo>
                    <a:pt x="5138" y="9438"/>
                  </a:lnTo>
                  <a:lnTo>
                    <a:pt x="4948" y="9438"/>
                  </a:lnTo>
                  <a:lnTo>
                    <a:pt x="4948" y="9146"/>
                  </a:lnTo>
                  <a:lnTo>
                    <a:pt x="4758" y="9146"/>
                  </a:lnTo>
                  <a:lnTo>
                    <a:pt x="4758" y="8270"/>
                  </a:lnTo>
                  <a:lnTo>
                    <a:pt x="4948" y="8270"/>
                  </a:lnTo>
                  <a:lnTo>
                    <a:pt x="4948" y="7784"/>
                  </a:lnTo>
                  <a:lnTo>
                    <a:pt x="4758" y="7784"/>
                  </a:lnTo>
                  <a:lnTo>
                    <a:pt x="4758" y="8076"/>
                  </a:lnTo>
                  <a:lnTo>
                    <a:pt x="4472" y="8076"/>
                  </a:lnTo>
                  <a:lnTo>
                    <a:pt x="4472" y="7103"/>
                  </a:lnTo>
                  <a:lnTo>
                    <a:pt x="4092" y="7103"/>
                  </a:lnTo>
                  <a:lnTo>
                    <a:pt x="4092" y="6616"/>
                  </a:lnTo>
                  <a:lnTo>
                    <a:pt x="3426" y="6616"/>
                  </a:lnTo>
                  <a:lnTo>
                    <a:pt x="3426" y="6422"/>
                  </a:lnTo>
                  <a:lnTo>
                    <a:pt x="3140" y="6422"/>
                  </a:lnTo>
                  <a:lnTo>
                    <a:pt x="3140" y="5935"/>
                  </a:lnTo>
                  <a:lnTo>
                    <a:pt x="3426" y="5935"/>
                  </a:lnTo>
                  <a:lnTo>
                    <a:pt x="3426" y="5741"/>
                  </a:lnTo>
                  <a:lnTo>
                    <a:pt x="4092" y="5741"/>
                  </a:lnTo>
                  <a:lnTo>
                    <a:pt x="4092" y="5546"/>
                  </a:lnTo>
                  <a:lnTo>
                    <a:pt x="4282" y="5546"/>
                  </a:lnTo>
                  <a:lnTo>
                    <a:pt x="4282" y="5741"/>
                  </a:lnTo>
                  <a:lnTo>
                    <a:pt x="4472" y="5741"/>
                  </a:lnTo>
                  <a:lnTo>
                    <a:pt x="4472" y="5935"/>
                  </a:lnTo>
                  <a:lnTo>
                    <a:pt x="4758" y="5935"/>
                  </a:lnTo>
                  <a:lnTo>
                    <a:pt x="4758" y="6227"/>
                  </a:lnTo>
                  <a:lnTo>
                    <a:pt x="4758" y="5935"/>
                  </a:lnTo>
                  <a:lnTo>
                    <a:pt x="4948" y="5935"/>
                  </a:lnTo>
                  <a:lnTo>
                    <a:pt x="4948" y="5741"/>
                  </a:lnTo>
                  <a:lnTo>
                    <a:pt x="5138" y="5741"/>
                  </a:lnTo>
                  <a:lnTo>
                    <a:pt x="5138" y="5254"/>
                  </a:lnTo>
                  <a:lnTo>
                    <a:pt x="5614" y="5254"/>
                  </a:lnTo>
                  <a:lnTo>
                    <a:pt x="5614" y="5059"/>
                  </a:lnTo>
                  <a:lnTo>
                    <a:pt x="5900" y="5059"/>
                  </a:lnTo>
                  <a:lnTo>
                    <a:pt x="5900" y="5254"/>
                  </a:lnTo>
                  <a:lnTo>
                    <a:pt x="6280" y="5254"/>
                  </a:lnTo>
                  <a:lnTo>
                    <a:pt x="6280" y="5059"/>
                  </a:lnTo>
                  <a:lnTo>
                    <a:pt x="6280" y="5254"/>
                  </a:lnTo>
                  <a:lnTo>
                    <a:pt x="6946" y="5254"/>
                  </a:lnTo>
                  <a:lnTo>
                    <a:pt x="6946" y="4768"/>
                  </a:lnTo>
                  <a:lnTo>
                    <a:pt x="5900" y="4768"/>
                  </a:lnTo>
                  <a:lnTo>
                    <a:pt x="5900" y="4573"/>
                  </a:lnTo>
                  <a:lnTo>
                    <a:pt x="5900" y="4768"/>
                  </a:lnTo>
                  <a:lnTo>
                    <a:pt x="5614" y="4768"/>
                  </a:lnTo>
                  <a:lnTo>
                    <a:pt x="5614" y="4573"/>
                  </a:lnTo>
                  <a:lnTo>
                    <a:pt x="5614" y="4768"/>
                  </a:lnTo>
                  <a:lnTo>
                    <a:pt x="5138" y="4768"/>
                  </a:lnTo>
                  <a:lnTo>
                    <a:pt x="5138" y="5059"/>
                  </a:lnTo>
                  <a:lnTo>
                    <a:pt x="5138" y="4768"/>
                  </a:lnTo>
                  <a:lnTo>
                    <a:pt x="4758" y="4768"/>
                  </a:lnTo>
                  <a:lnTo>
                    <a:pt x="4758" y="5059"/>
                  </a:lnTo>
                  <a:lnTo>
                    <a:pt x="4472" y="5059"/>
                  </a:lnTo>
                  <a:lnTo>
                    <a:pt x="4472" y="4573"/>
                  </a:lnTo>
                  <a:lnTo>
                    <a:pt x="4282" y="4573"/>
                  </a:lnTo>
                  <a:lnTo>
                    <a:pt x="4282" y="4768"/>
                  </a:lnTo>
                  <a:lnTo>
                    <a:pt x="3806" y="4768"/>
                  </a:lnTo>
                  <a:lnTo>
                    <a:pt x="3806" y="4573"/>
                  </a:lnTo>
                  <a:lnTo>
                    <a:pt x="3426" y="4573"/>
                  </a:lnTo>
                  <a:lnTo>
                    <a:pt x="3426" y="4378"/>
                  </a:lnTo>
                  <a:lnTo>
                    <a:pt x="3140" y="4378"/>
                  </a:lnTo>
                  <a:lnTo>
                    <a:pt x="3140" y="3405"/>
                  </a:lnTo>
                  <a:lnTo>
                    <a:pt x="2950" y="3405"/>
                  </a:lnTo>
                  <a:lnTo>
                    <a:pt x="2950" y="3211"/>
                  </a:lnTo>
                  <a:lnTo>
                    <a:pt x="2474" y="3211"/>
                  </a:lnTo>
                  <a:lnTo>
                    <a:pt x="2474" y="2919"/>
                  </a:lnTo>
                  <a:lnTo>
                    <a:pt x="1332" y="2919"/>
                  </a:lnTo>
                  <a:lnTo>
                    <a:pt x="1332" y="2724"/>
                  </a:lnTo>
                  <a:lnTo>
                    <a:pt x="952" y="2724"/>
                  </a:lnTo>
                  <a:lnTo>
                    <a:pt x="952" y="2530"/>
                  </a:lnTo>
                  <a:lnTo>
                    <a:pt x="666" y="2530"/>
                  </a:lnTo>
                  <a:lnTo>
                    <a:pt x="666" y="2043"/>
                  </a:lnTo>
                  <a:lnTo>
                    <a:pt x="476" y="2043"/>
                  </a:lnTo>
                  <a:lnTo>
                    <a:pt x="476" y="1362"/>
                  </a:lnTo>
                  <a:lnTo>
                    <a:pt x="190" y="1362"/>
                  </a:lnTo>
                  <a:lnTo>
                    <a:pt x="190" y="1557"/>
                  </a:lnTo>
                  <a:lnTo>
                    <a:pt x="0" y="1557"/>
                  </a:lnTo>
                  <a:lnTo>
                    <a:pt x="0" y="1070"/>
                  </a:lnTo>
                  <a:lnTo>
                    <a:pt x="1142" y="1070"/>
                  </a:lnTo>
                  <a:lnTo>
                    <a:pt x="1142" y="1362"/>
                  </a:lnTo>
                  <a:lnTo>
                    <a:pt x="952" y="1362"/>
                  </a:lnTo>
                  <a:lnTo>
                    <a:pt x="1618" y="1362"/>
                  </a:lnTo>
                  <a:lnTo>
                    <a:pt x="1618" y="1070"/>
                  </a:lnTo>
                  <a:lnTo>
                    <a:pt x="1998" y="1070"/>
                  </a:lnTo>
                  <a:lnTo>
                    <a:pt x="1998" y="876"/>
                  </a:lnTo>
                  <a:lnTo>
                    <a:pt x="2950" y="876"/>
                  </a:lnTo>
                  <a:lnTo>
                    <a:pt x="2950" y="681"/>
                  </a:lnTo>
                  <a:lnTo>
                    <a:pt x="3140" y="681"/>
                  </a:lnTo>
                  <a:lnTo>
                    <a:pt x="3140" y="389"/>
                  </a:lnTo>
                  <a:lnTo>
                    <a:pt x="3426" y="389"/>
                  </a:lnTo>
                  <a:lnTo>
                    <a:pt x="3426" y="195"/>
                  </a:lnTo>
                  <a:lnTo>
                    <a:pt x="3616" y="195"/>
                  </a:lnTo>
                  <a:lnTo>
                    <a:pt x="3426" y="195"/>
                  </a:lnTo>
                  <a:lnTo>
                    <a:pt x="3426" y="0"/>
                  </a:lnTo>
                  <a:lnTo>
                    <a:pt x="3616" y="0"/>
                  </a:lnTo>
                  <a:lnTo>
                    <a:pt x="3616" y="195"/>
                  </a:lnTo>
                  <a:lnTo>
                    <a:pt x="3806" y="195"/>
                  </a:lnTo>
                  <a:lnTo>
                    <a:pt x="3806" y="0"/>
                  </a:lnTo>
                  <a:lnTo>
                    <a:pt x="4758" y="0"/>
                  </a:lnTo>
                  <a:lnTo>
                    <a:pt x="4758" y="195"/>
                  </a:lnTo>
                  <a:lnTo>
                    <a:pt x="5138" y="195"/>
                  </a:lnTo>
                  <a:lnTo>
                    <a:pt x="5138" y="389"/>
                  </a:lnTo>
                  <a:lnTo>
                    <a:pt x="5614" y="389"/>
                  </a:lnTo>
                  <a:lnTo>
                    <a:pt x="5614" y="681"/>
                  </a:lnTo>
                  <a:lnTo>
                    <a:pt x="5900" y="681"/>
                  </a:lnTo>
                  <a:lnTo>
                    <a:pt x="5900" y="876"/>
                  </a:lnTo>
                  <a:lnTo>
                    <a:pt x="7232" y="876"/>
                  </a:lnTo>
                  <a:lnTo>
                    <a:pt x="7232" y="1070"/>
                  </a:lnTo>
                  <a:lnTo>
                    <a:pt x="7707" y="1070"/>
                  </a:lnTo>
                  <a:lnTo>
                    <a:pt x="7707" y="1557"/>
                  </a:lnTo>
                  <a:lnTo>
                    <a:pt x="7422" y="1557"/>
                  </a:lnTo>
                  <a:lnTo>
                    <a:pt x="7422" y="1849"/>
                  </a:lnTo>
                  <a:lnTo>
                    <a:pt x="7707" y="1849"/>
                  </a:lnTo>
                  <a:lnTo>
                    <a:pt x="7707" y="2238"/>
                  </a:lnTo>
                  <a:lnTo>
                    <a:pt x="7898" y="2238"/>
                  </a:lnTo>
                  <a:lnTo>
                    <a:pt x="7898" y="2919"/>
                  </a:lnTo>
                  <a:lnTo>
                    <a:pt x="7707" y="2919"/>
                  </a:lnTo>
                  <a:lnTo>
                    <a:pt x="7707" y="3405"/>
                  </a:lnTo>
                  <a:lnTo>
                    <a:pt x="7898" y="3405"/>
                  </a:lnTo>
                  <a:lnTo>
                    <a:pt x="7898" y="3892"/>
                  </a:lnTo>
                  <a:lnTo>
                    <a:pt x="7707" y="3892"/>
                  </a:lnTo>
                  <a:lnTo>
                    <a:pt x="7707" y="5059"/>
                  </a:lnTo>
                  <a:lnTo>
                    <a:pt x="7898" y="5059"/>
                  </a:lnTo>
                  <a:lnTo>
                    <a:pt x="7898" y="5254"/>
                  </a:lnTo>
                  <a:lnTo>
                    <a:pt x="8088" y="5254"/>
                  </a:lnTo>
                  <a:lnTo>
                    <a:pt x="8088" y="5935"/>
                  </a:lnTo>
                  <a:lnTo>
                    <a:pt x="8374" y="5935"/>
                  </a:lnTo>
                  <a:lnTo>
                    <a:pt x="8374" y="4768"/>
                  </a:lnTo>
                  <a:lnTo>
                    <a:pt x="8564" y="4768"/>
                  </a:lnTo>
                  <a:lnTo>
                    <a:pt x="8564" y="5254"/>
                  </a:lnTo>
                  <a:lnTo>
                    <a:pt x="9040" y="5254"/>
                  </a:lnTo>
                  <a:lnTo>
                    <a:pt x="9040" y="5741"/>
                  </a:lnTo>
                  <a:lnTo>
                    <a:pt x="8564" y="5741"/>
                  </a:lnTo>
                  <a:lnTo>
                    <a:pt x="8564" y="6227"/>
                  </a:lnTo>
                  <a:lnTo>
                    <a:pt x="8754" y="6227"/>
                  </a:lnTo>
                  <a:lnTo>
                    <a:pt x="8754" y="6422"/>
                  </a:lnTo>
                  <a:lnTo>
                    <a:pt x="9040" y="6422"/>
                  </a:lnTo>
                  <a:lnTo>
                    <a:pt x="9040" y="6227"/>
                  </a:lnTo>
                  <a:lnTo>
                    <a:pt x="9040" y="7103"/>
                  </a:lnTo>
                  <a:lnTo>
                    <a:pt x="9230" y="7103"/>
                  </a:lnTo>
                  <a:lnTo>
                    <a:pt x="9230" y="7297"/>
                  </a:lnTo>
                  <a:lnTo>
                    <a:pt x="9706" y="7297"/>
                  </a:lnTo>
                  <a:lnTo>
                    <a:pt x="9706" y="7103"/>
                  </a:lnTo>
                  <a:lnTo>
                    <a:pt x="9706" y="7297"/>
                  </a:lnTo>
                  <a:lnTo>
                    <a:pt x="9896" y="7297"/>
                  </a:lnTo>
                  <a:lnTo>
                    <a:pt x="9896" y="7589"/>
                  </a:lnTo>
                  <a:lnTo>
                    <a:pt x="10181" y="7589"/>
                  </a:lnTo>
                  <a:lnTo>
                    <a:pt x="10181" y="7297"/>
                  </a:lnTo>
                  <a:lnTo>
                    <a:pt x="10372" y="7297"/>
                  </a:lnTo>
                  <a:lnTo>
                    <a:pt x="10372" y="7103"/>
                  </a:lnTo>
                  <a:lnTo>
                    <a:pt x="10562" y="7103"/>
                  </a:lnTo>
                  <a:lnTo>
                    <a:pt x="10562" y="6908"/>
                  </a:lnTo>
                  <a:lnTo>
                    <a:pt x="10372" y="6908"/>
                  </a:lnTo>
                  <a:lnTo>
                    <a:pt x="10372" y="6616"/>
                  </a:lnTo>
                  <a:lnTo>
                    <a:pt x="10848" y="6616"/>
                  </a:lnTo>
                  <a:lnTo>
                    <a:pt x="10848" y="6422"/>
                  </a:lnTo>
                  <a:lnTo>
                    <a:pt x="11038" y="6422"/>
                  </a:lnTo>
                  <a:lnTo>
                    <a:pt x="11038" y="6227"/>
                  </a:lnTo>
                  <a:lnTo>
                    <a:pt x="11228" y="6227"/>
                  </a:lnTo>
                  <a:lnTo>
                    <a:pt x="11228" y="5935"/>
                  </a:lnTo>
                  <a:lnTo>
                    <a:pt x="11514" y="5935"/>
                  </a:lnTo>
                  <a:lnTo>
                    <a:pt x="11514" y="5741"/>
                  </a:lnTo>
                  <a:lnTo>
                    <a:pt x="11704" y="5741"/>
                  </a:lnTo>
                  <a:lnTo>
                    <a:pt x="11704" y="5546"/>
                  </a:lnTo>
                  <a:lnTo>
                    <a:pt x="11894" y="5546"/>
                  </a:lnTo>
                  <a:lnTo>
                    <a:pt x="11894" y="5059"/>
                  </a:lnTo>
                  <a:lnTo>
                    <a:pt x="12180" y="5059"/>
                  </a:lnTo>
                  <a:lnTo>
                    <a:pt x="11894" y="5059"/>
                  </a:lnTo>
                  <a:lnTo>
                    <a:pt x="11894" y="4768"/>
                  </a:lnTo>
                  <a:lnTo>
                    <a:pt x="11704" y="4768"/>
                  </a:lnTo>
                  <a:lnTo>
                    <a:pt x="11704" y="4378"/>
                  </a:lnTo>
                  <a:lnTo>
                    <a:pt x="11894" y="4378"/>
                  </a:lnTo>
                  <a:lnTo>
                    <a:pt x="11894" y="4573"/>
                  </a:lnTo>
                  <a:lnTo>
                    <a:pt x="13322" y="4573"/>
                  </a:lnTo>
                  <a:lnTo>
                    <a:pt x="13322" y="4378"/>
                  </a:lnTo>
                  <a:lnTo>
                    <a:pt x="13702" y="4378"/>
                  </a:lnTo>
                  <a:lnTo>
                    <a:pt x="13702" y="3892"/>
                  </a:lnTo>
                  <a:lnTo>
                    <a:pt x="13322" y="3892"/>
                  </a:lnTo>
                  <a:lnTo>
                    <a:pt x="13322" y="3697"/>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 name="Shape 354">
              <a:extLst>
                <a:ext uri="{FF2B5EF4-FFF2-40B4-BE49-F238E27FC236}">
                  <a16:creationId xmlns:a16="http://schemas.microsoft.com/office/drawing/2014/main" id="{52F56B47-EBEC-4F02-BA25-329ADC949F39}"/>
                </a:ext>
              </a:extLst>
            </p:cNvPr>
            <p:cNvSpPr/>
            <p:nvPr/>
          </p:nvSpPr>
          <p:spPr>
            <a:xfrm>
              <a:off x="1842273" y="2229462"/>
              <a:ext cx="186613" cy="238873"/>
            </a:xfrm>
            <a:custGeom>
              <a:avLst/>
              <a:gdLst/>
              <a:ahLst/>
              <a:cxnLst>
                <a:cxn ang="0">
                  <a:pos x="wd2" y="hd2"/>
                </a:cxn>
                <a:cxn ang="5400000">
                  <a:pos x="wd2" y="hd2"/>
                </a:cxn>
                <a:cxn ang="10800000">
                  <a:pos x="wd2" y="hd2"/>
                </a:cxn>
                <a:cxn ang="16200000">
                  <a:pos x="wd2" y="hd2"/>
                </a:cxn>
              </a:cxnLst>
              <a:rect l="0" t="0" r="r" b="b"/>
              <a:pathLst>
                <a:path w="21600" h="21600" extrusionOk="0">
                  <a:moveTo>
                    <a:pt x="13322" y="3697"/>
                  </a:moveTo>
                  <a:lnTo>
                    <a:pt x="13512" y="3697"/>
                  </a:lnTo>
                  <a:lnTo>
                    <a:pt x="13512" y="3405"/>
                  </a:lnTo>
                  <a:lnTo>
                    <a:pt x="14178" y="3405"/>
                  </a:lnTo>
                  <a:lnTo>
                    <a:pt x="14178" y="3211"/>
                  </a:lnTo>
                  <a:lnTo>
                    <a:pt x="14463" y="3211"/>
                  </a:lnTo>
                  <a:lnTo>
                    <a:pt x="14463" y="2919"/>
                  </a:lnTo>
                  <a:lnTo>
                    <a:pt x="14844" y="2919"/>
                  </a:lnTo>
                  <a:lnTo>
                    <a:pt x="14844" y="2724"/>
                  </a:lnTo>
                  <a:lnTo>
                    <a:pt x="15320" y="2724"/>
                  </a:lnTo>
                  <a:lnTo>
                    <a:pt x="15320" y="2919"/>
                  </a:lnTo>
                  <a:lnTo>
                    <a:pt x="15510" y="2919"/>
                  </a:lnTo>
                  <a:lnTo>
                    <a:pt x="15510" y="3211"/>
                  </a:lnTo>
                  <a:lnTo>
                    <a:pt x="15986" y="3211"/>
                  </a:lnTo>
                  <a:lnTo>
                    <a:pt x="15986" y="3405"/>
                  </a:lnTo>
                  <a:lnTo>
                    <a:pt x="16937" y="3405"/>
                  </a:lnTo>
                  <a:lnTo>
                    <a:pt x="16937" y="3697"/>
                  </a:lnTo>
                  <a:lnTo>
                    <a:pt x="17128" y="3697"/>
                  </a:lnTo>
                  <a:lnTo>
                    <a:pt x="17128" y="3892"/>
                  </a:lnTo>
                  <a:lnTo>
                    <a:pt x="17318" y="3892"/>
                  </a:lnTo>
                  <a:lnTo>
                    <a:pt x="17318" y="4086"/>
                  </a:lnTo>
                  <a:lnTo>
                    <a:pt x="17794" y="4086"/>
                  </a:lnTo>
                  <a:lnTo>
                    <a:pt x="17794" y="4378"/>
                  </a:lnTo>
                  <a:lnTo>
                    <a:pt x="17984" y="4378"/>
                  </a:lnTo>
                  <a:lnTo>
                    <a:pt x="17984" y="4086"/>
                  </a:lnTo>
                  <a:lnTo>
                    <a:pt x="18270" y="4086"/>
                  </a:lnTo>
                  <a:lnTo>
                    <a:pt x="18270" y="4378"/>
                  </a:lnTo>
                  <a:lnTo>
                    <a:pt x="18460" y="4378"/>
                  </a:lnTo>
                  <a:lnTo>
                    <a:pt x="18460" y="4573"/>
                  </a:lnTo>
                  <a:lnTo>
                    <a:pt x="18650" y="4573"/>
                  </a:lnTo>
                  <a:lnTo>
                    <a:pt x="18650" y="4768"/>
                  </a:lnTo>
                  <a:lnTo>
                    <a:pt x="18936" y="4768"/>
                  </a:lnTo>
                  <a:lnTo>
                    <a:pt x="18936" y="5059"/>
                  </a:lnTo>
                  <a:lnTo>
                    <a:pt x="19126" y="5059"/>
                  </a:lnTo>
                  <a:lnTo>
                    <a:pt x="19126" y="4768"/>
                  </a:lnTo>
                  <a:lnTo>
                    <a:pt x="19602" y="4768"/>
                  </a:lnTo>
                  <a:lnTo>
                    <a:pt x="19602" y="4573"/>
                  </a:lnTo>
                  <a:lnTo>
                    <a:pt x="19602" y="4768"/>
                  </a:lnTo>
                  <a:lnTo>
                    <a:pt x="19792" y="4768"/>
                  </a:lnTo>
                  <a:lnTo>
                    <a:pt x="19792" y="5059"/>
                  </a:lnTo>
                  <a:lnTo>
                    <a:pt x="20268" y="5059"/>
                  </a:lnTo>
                  <a:lnTo>
                    <a:pt x="20268" y="5254"/>
                  </a:lnTo>
                  <a:lnTo>
                    <a:pt x="20268" y="5059"/>
                  </a:lnTo>
                  <a:lnTo>
                    <a:pt x="20458" y="5059"/>
                  </a:lnTo>
                  <a:lnTo>
                    <a:pt x="20458" y="5254"/>
                  </a:lnTo>
                  <a:lnTo>
                    <a:pt x="21219" y="5254"/>
                  </a:lnTo>
                  <a:lnTo>
                    <a:pt x="21219" y="5546"/>
                  </a:lnTo>
                  <a:lnTo>
                    <a:pt x="21600" y="5546"/>
                  </a:lnTo>
                  <a:lnTo>
                    <a:pt x="21600" y="14984"/>
                  </a:lnTo>
                  <a:lnTo>
                    <a:pt x="21410" y="14984"/>
                  </a:lnTo>
                  <a:lnTo>
                    <a:pt x="21410" y="15665"/>
                  </a:lnTo>
                  <a:lnTo>
                    <a:pt x="21219" y="15665"/>
                  </a:lnTo>
                  <a:lnTo>
                    <a:pt x="21219" y="15859"/>
                  </a:lnTo>
                  <a:lnTo>
                    <a:pt x="21410" y="15859"/>
                  </a:lnTo>
                  <a:lnTo>
                    <a:pt x="21410" y="16151"/>
                  </a:lnTo>
                  <a:lnTo>
                    <a:pt x="21600" y="16151"/>
                  </a:lnTo>
                  <a:lnTo>
                    <a:pt x="21600" y="21600"/>
                  </a:lnTo>
                  <a:lnTo>
                    <a:pt x="21219" y="21600"/>
                  </a:lnTo>
                  <a:lnTo>
                    <a:pt x="21219" y="21405"/>
                  </a:lnTo>
                  <a:lnTo>
                    <a:pt x="20934" y="21405"/>
                  </a:lnTo>
                  <a:lnTo>
                    <a:pt x="20934" y="21211"/>
                  </a:lnTo>
                  <a:lnTo>
                    <a:pt x="20744" y="21211"/>
                  </a:lnTo>
                  <a:lnTo>
                    <a:pt x="20744" y="20724"/>
                  </a:lnTo>
                  <a:lnTo>
                    <a:pt x="20458" y="20724"/>
                  </a:lnTo>
                  <a:lnTo>
                    <a:pt x="20458" y="20530"/>
                  </a:lnTo>
                  <a:lnTo>
                    <a:pt x="20268" y="20530"/>
                  </a:lnTo>
                  <a:lnTo>
                    <a:pt x="20268" y="20043"/>
                  </a:lnTo>
                  <a:lnTo>
                    <a:pt x="20078" y="20043"/>
                  </a:lnTo>
                  <a:lnTo>
                    <a:pt x="20078" y="19751"/>
                  </a:lnTo>
                  <a:lnTo>
                    <a:pt x="19602" y="19751"/>
                  </a:lnTo>
                  <a:lnTo>
                    <a:pt x="19602" y="19557"/>
                  </a:lnTo>
                  <a:lnTo>
                    <a:pt x="19411" y="19557"/>
                  </a:lnTo>
                  <a:lnTo>
                    <a:pt x="19411" y="19362"/>
                  </a:lnTo>
                  <a:lnTo>
                    <a:pt x="18650" y="19362"/>
                  </a:lnTo>
                  <a:lnTo>
                    <a:pt x="18650" y="19557"/>
                  </a:lnTo>
                  <a:lnTo>
                    <a:pt x="17984" y="19557"/>
                  </a:lnTo>
                  <a:lnTo>
                    <a:pt x="17984" y="19362"/>
                  </a:lnTo>
                  <a:lnTo>
                    <a:pt x="17794" y="19362"/>
                  </a:lnTo>
                  <a:lnTo>
                    <a:pt x="17794" y="19557"/>
                  </a:lnTo>
                  <a:lnTo>
                    <a:pt x="17604" y="19557"/>
                  </a:lnTo>
                  <a:lnTo>
                    <a:pt x="17604" y="19751"/>
                  </a:lnTo>
                  <a:lnTo>
                    <a:pt x="17318" y="19751"/>
                  </a:lnTo>
                  <a:lnTo>
                    <a:pt x="17318" y="20043"/>
                  </a:lnTo>
                  <a:lnTo>
                    <a:pt x="16937" y="20043"/>
                  </a:lnTo>
                  <a:lnTo>
                    <a:pt x="16937" y="19751"/>
                  </a:lnTo>
                  <a:lnTo>
                    <a:pt x="16462" y="19751"/>
                  </a:lnTo>
                  <a:lnTo>
                    <a:pt x="16462" y="20043"/>
                  </a:lnTo>
                  <a:lnTo>
                    <a:pt x="14654" y="20043"/>
                  </a:lnTo>
                  <a:lnTo>
                    <a:pt x="14654" y="19751"/>
                  </a:lnTo>
                  <a:lnTo>
                    <a:pt x="14844" y="19751"/>
                  </a:lnTo>
                  <a:lnTo>
                    <a:pt x="14844" y="19070"/>
                  </a:lnTo>
                  <a:lnTo>
                    <a:pt x="15130" y="19070"/>
                  </a:lnTo>
                  <a:lnTo>
                    <a:pt x="15130" y="18681"/>
                  </a:lnTo>
                  <a:lnTo>
                    <a:pt x="15320" y="18681"/>
                  </a:lnTo>
                  <a:lnTo>
                    <a:pt x="15320" y="18195"/>
                  </a:lnTo>
                  <a:lnTo>
                    <a:pt x="15510" y="18195"/>
                  </a:lnTo>
                  <a:lnTo>
                    <a:pt x="15510" y="17708"/>
                  </a:lnTo>
                  <a:lnTo>
                    <a:pt x="15986" y="17708"/>
                  </a:lnTo>
                  <a:lnTo>
                    <a:pt x="15986" y="17514"/>
                  </a:lnTo>
                  <a:lnTo>
                    <a:pt x="16652" y="17514"/>
                  </a:lnTo>
                  <a:lnTo>
                    <a:pt x="16652" y="17222"/>
                  </a:lnTo>
                  <a:lnTo>
                    <a:pt x="16937" y="17222"/>
                  </a:lnTo>
                  <a:lnTo>
                    <a:pt x="16937" y="16832"/>
                  </a:lnTo>
                  <a:lnTo>
                    <a:pt x="16652" y="16832"/>
                  </a:lnTo>
                  <a:lnTo>
                    <a:pt x="16652" y="15178"/>
                  </a:lnTo>
                  <a:lnTo>
                    <a:pt x="16462" y="15178"/>
                  </a:lnTo>
                  <a:lnTo>
                    <a:pt x="16462" y="14984"/>
                  </a:lnTo>
                  <a:lnTo>
                    <a:pt x="16176" y="14984"/>
                  </a:lnTo>
                  <a:lnTo>
                    <a:pt x="16176" y="14303"/>
                  </a:lnTo>
                  <a:lnTo>
                    <a:pt x="15986" y="14303"/>
                  </a:lnTo>
                  <a:lnTo>
                    <a:pt x="15986" y="13524"/>
                  </a:lnTo>
                  <a:lnTo>
                    <a:pt x="15796" y="13524"/>
                  </a:lnTo>
                  <a:lnTo>
                    <a:pt x="15796" y="13330"/>
                  </a:lnTo>
                  <a:lnTo>
                    <a:pt x="15510" y="13330"/>
                  </a:lnTo>
                  <a:lnTo>
                    <a:pt x="15510" y="12843"/>
                  </a:lnTo>
                  <a:lnTo>
                    <a:pt x="15320" y="12843"/>
                  </a:lnTo>
                  <a:lnTo>
                    <a:pt x="15320" y="12454"/>
                  </a:lnTo>
                  <a:lnTo>
                    <a:pt x="15130" y="12454"/>
                  </a:lnTo>
                  <a:lnTo>
                    <a:pt x="15130" y="12649"/>
                  </a:lnTo>
                  <a:lnTo>
                    <a:pt x="15130" y="12454"/>
                  </a:lnTo>
                  <a:lnTo>
                    <a:pt x="14844" y="12454"/>
                  </a:lnTo>
                  <a:lnTo>
                    <a:pt x="14844" y="12649"/>
                  </a:lnTo>
                  <a:lnTo>
                    <a:pt x="14844" y="12162"/>
                  </a:lnTo>
                  <a:lnTo>
                    <a:pt x="14654" y="12162"/>
                  </a:lnTo>
                  <a:lnTo>
                    <a:pt x="14654" y="11968"/>
                  </a:lnTo>
                  <a:lnTo>
                    <a:pt x="14654" y="12162"/>
                  </a:lnTo>
                  <a:lnTo>
                    <a:pt x="14463" y="12162"/>
                  </a:lnTo>
                  <a:lnTo>
                    <a:pt x="14463" y="11968"/>
                  </a:lnTo>
                  <a:lnTo>
                    <a:pt x="14178" y="11968"/>
                  </a:lnTo>
                  <a:lnTo>
                    <a:pt x="14178" y="11773"/>
                  </a:lnTo>
                  <a:lnTo>
                    <a:pt x="13988" y="11773"/>
                  </a:lnTo>
                  <a:lnTo>
                    <a:pt x="13988" y="11481"/>
                  </a:lnTo>
                  <a:lnTo>
                    <a:pt x="13322" y="11481"/>
                  </a:lnTo>
                  <a:lnTo>
                    <a:pt x="13322" y="11286"/>
                  </a:lnTo>
                  <a:lnTo>
                    <a:pt x="12846" y="11286"/>
                  </a:lnTo>
                  <a:lnTo>
                    <a:pt x="12846" y="10995"/>
                  </a:lnTo>
                  <a:lnTo>
                    <a:pt x="12180" y="10995"/>
                  </a:lnTo>
                  <a:lnTo>
                    <a:pt x="12180" y="10800"/>
                  </a:lnTo>
                  <a:lnTo>
                    <a:pt x="11704" y="10800"/>
                  </a:lnTo>
                  <a:lnTo>
                    <a:pt x="11704" y="10605"/>
                  </a:lnTo>
                  <a:lnTo>
                    <a:pt x="11228" y="10605"/>
                  </a:lnTo>
                  <a:lnTo>
                    <a:pt x="11228" y="10314"/>
                  </a:lnTo>
                  <a:lnTo>
                    <a:pt x="10372" y="10314"/>
                  </a:lnTo>
                  <a:lnTo>
                    <a:pt x="10372" y="10119"/>
                  </a:lnTo>
                  <a:lnTo>
                    <a:pt x="9896" y="10119"/>
                  </a:lnTo>
                  <a:lnTo>
                    <a:pt x="9896" y="10314"/>
                  </a:lnTo>
                  <a:lnTo>
                    <a:pt x="9706" y="10314"/>
                  </a:lnTo>
                  <a:lnTo>
                    <a:pt x="9706" y="10119"/>
                  </a:lnTo>
                  <a:lnTo>
                    <a:pt x="9230" y="10119"/>
                  </a:lnTo>
                  <a:lnTo>
                    <a:pt x="9230" y="9924"/>
                  </a:lnTo>
                  <a:lnTo>
                    <a:pt x="9040" y="9924"/>
                  </a:lnTo>
                  <a:lnTo>
                    <a:pt x="9040" y="9632"/>
                  </a:lnTo>
                  <a:lnTo>
                    <a:pt x="8754" y="9632"/>
                  </a:lnTo>
                  <a:lnTo>
                    <a:pt x="8754" y="9438"/>
                  </a:lnTo>
                  <a:lnTo>
                    <a:pt x="8564" y="9438"/>
                  </a:lnTo>
                  <a:lnTo>
                    <a:pt x="8564" y="9146"/>
                  </a:lnTo>
                  <a:lnTo>
                    <a:pt x="7422" y="9146"/>
                  </a:lnTo>
                  <a:lnTo>
                    <a:pt x="7422" y="8951"/>
                  </a:lnTo>
                  <a:lnTo>
                    <a:pt x="7232" y="8951"/>
                  </a:lnTo>
                  <a:lnTo>
                    <a:pt x="7232" y="8757"/>
                  </a:lnTo>
                  <a:lnTo>
                    <a:pt x="7232" y="8951"/>
                  </a:lnTo>
                  <a:lnTo>
                    <a:pt x="7232" y="8757"/>
                  </a:lnTo>
                  <a:lnTo>
                    <a:pt x="6946" y="8757"/>
                  </a:lnTo>
                  <a:lnTo>
                    <a:pt x="6946" y="8270"/>
                  </a:lnTo>
                  <a:lnTo>
                    <a:pt x="6566" y="8270"/>
                  </a:lnTo>
                  <a:lnTo>
                    <a:pt x="6566" y="8076"/>
                  </a:lnTo>
                  <a:lnTo>
                    <a:pt x="6566" y="8270"/>
                  </a:lnTo>
                  <a:lnTo>
                    <a:pt x="6090" y="8270"/>
                  </a:lnTo>
                  <a:lnTo>
                    <a:pt x="6090" y="8465"/>
                  </a:lnTo>
                  <a:lnTo>
                    <a:pt x="6280" y="8465"/>
                  </a:lnTo>
                  <a:lnTo>
                    <a:pt x="6280" y="8951"/>
                  </a:lnTo>
                  <a:lnTo>
                    <a:pt x="6090" y="8951"/>
                  </a:lnTo>
                  <a:lnTo>
                    <a:pt x="6090" y="9146"/>
                  </a:lnTo>
                  <a:lnTo>
                    <a:pt x="5900" y="9146"/>
                  </a:lnTo>
                  <a:lnTo>
                    <a:pt x="5900" y="9438"/>
                  </a:lnTo>
                  <a:lnTo>
                    <a:pt x="6090" y="9438"/>
                  </a:lnTo>
                  <a:lnTo>
                    <a:pt x="6090" y="9632"/>
                  </a:lnTo>
                  <a:lnTo>
                    <a:pt x="5900" y="9632"/>
                  </a:lnTo>
                  <a:lnTo>
                    <a:pt x="5900" y="9924"/>
                  </a:lnTo>
                  <a:lnTo>
                    <a:pt x="5900" y="9632"/>
                  </a:lnTo>
                  <a:lnTo>
                    <a:pt x="5614" y="9632"/>
                  </a:lnTo>
                  <a:lnTo>
                    <a:pt x="5614" y="9146"/>
                  </a:lnTo>
                  <a:lnTo>
                    <a:pt x="5138" y="9146"/>
                  </a:lnTo>
                  <a:lnTo>
                    <a:pt x="5138" y="9438"/>
                  </a:lnTo>
                  <a:lnTo>
                    <a:pt x="4948" y="9438"/>
                  </a:lnTo>
                  <a:lnTo>
                    <a:pt x="4948" y="9146"/>
                  </a:lnTo>
                  <a:lnTo>
                    <a:pt x="4758" y="9146"/>
                  </a:lnTo>
                  <a:lnTo>
                    <a:pt x="4758" y="8270"/>
                  </a:lnTo>
                  <a:lnTo>
                    <a:pt x="4948" y="8270"/>
                  </a:lnTo>
                  <a:lnTo>
                    <a:pt x="4948" y="7784"/>
                  </a:lnTo>
                  <a:lnTo>
                    <a:pt x="4758" y="7784"/>
                  </a:lnTo>
                  <a:lnTo>
                    <a:pt x="4758" y="8076"/>
                  </a:lnTo>
                  <a:lnTo>
                    <a:pt x="4472" y="8076"/>
                  </a:lnTo>
                  <a:lnTo>
                    <a:pt x="4472" y="7103"/>
                  </a:lnTo>
                  <a:lnTo>
                    <a:pt x="4092" y="7103"/>
                  </a:lnTo>
                  <a:lnTo>
                    <a:pt x="4092" y="6616"/>
                  </a:lnTo>
                  <a:lnTo>
                    <a:pt x="3426" y="6616"/>
                  </a:lnTo>
                  <a:lnTo>
                    <a:pt x="3426" y="6422"/>
                  </a:lnTo>
                  <a:lnTo>
                    <a:pt x="3140" y="6422"/>
                  </a:lnTo>
                  <a:lnTo>
                    <a:pt x="3140" y="5935"/>
                  </a:lnTo>
                  <a:lnTo>
                    <a:pt x="3426" y="5935"/>
                  </a:lnTo>
                  <a:lnTo>
                    <a:pt x="3426" y="5741"/>
                  </a:lnTo>
                  <a:lnTo>
                    <a:pt x="4092" y="5741"/>
                  </a:lnTo>
                  <a:lnTo>
                    <a:pt x="4092" y="5546"/>
                  </a:lnTo>
                  <a:lnTo>
                    <a:pt x="4282" y="5546"/>
                  </a:lnTo>
                  <a:lnTo>
                    <a:pt x="4282" y="5741"/>
                  </a:lnTo>
                  <a:lnTo>
                    <a:pt x="4472" y="5741"/>
                  </a:lnTo>
                  <a:lnTo>
                    <a:pt x="4472" y="5935"/>
                  </a:lnTo>
                  <a:lnTo>
                    <a:pt x="4758" y="5935"/>
                  </a:lnTo>
                  <a:lnTo>
                    <a:pt x="4758" y="6227"/>
                  </a:lnTo>
                  <a:lnTo>
                    <a:pt x="4758" y="5935"/>
                  </a:lnTo>
                  <a:lnTo>
                    <a:pt x="4948" y="5935"/>
                  </a:lnTo>
                  <a:lnTo>
                    <a:pt x="4948" y="5741"/>
                  </a:lnTo>
                  <a:lnTo>
                    <a:pt x="5138" y="5741"/>
                  </a:lnTo>
                  <a:lnTo>
                    <a:pt x="5138" y="5254"/>
                  </a:lnTo>
                  <a:lnTo>
                    <a:pt x="5614" y="5254"/>
                  </a:lnTo>
                  <a:lnTo>
                    <a:pt x="5614" y="5059"/>
                  </a:lnTo>
                  <a:lnTo>
                    <a:pt x="5900" y="5059"/>
                  </a:lnTo>
                  <a:lnTo>
                    <a:pt x="5900" y="5254"/>
                  </a:lnTo>
                  <a:lnTo>
                    <a:pt x="6280" y="5254"/>
                  </a:lnTo>
                  <a:lnTo>
                    <a:pt x="6280" y="5059"/>
                  </a:lnTo>
                  <a:lnTo>
                    <a:pt x="6280" y="5254"/>
                  </a:lnTo>
                  <a:lnTo>
                    <a:pt x="6946" y="5254"/>
                  </a:lnTo>
                  <a:lnTo>
                    <a:pt x="6946" y="4768"/>
                  </a:lnTo>
                  <a:lnTo>
                    <a:pt x="5900" y="4768"/>
                  </a:lnTo>
                  <a:lnTo>
                    <a:pt x="5900" y="4573"/>
                  </a:lnTo>
                  <a:lnTo>
                    <a:pt x="5900" y="4768"/>
                  </a:lnTo>
                  <a:lnTo>
                    <a:pt x="5614" y="4768"/>
                  </a:lnTo>
                  <a:lnTo>
                    <a:pt x="5614" y="4573"/>
                  </a:lnTo>
                  <a:lnTo>
                    <a:pt x="5614" y="4768"/>
                  </a:lnTo>
                  <a:lnTo>
                    <a:pt x="5138" y="4768"/>
                  </a:lnTo>
                  <a:lnTo>
                    <a:pt x="5138" y="5059"/>
                  </a:lnTo>
                  <a:lnTo>
                    <a:pt x="5138" y="4768"/>
                  </a:lnTo>
                  <a:lnTo>
                    <a:pt x="4758" y="4768"/>
                  </a:lnTo>
                  <a:lnTo>
                    <a:pt x="4758" y="5059"/>
                  </a:lnTo>
                  <a:lnTo>
                    <a:pt x="4472" y="5059"/>
                  </a:lnTo>
                  <a:lnTo>
                    <a:pt x="4472" y="4573"/>
                  </a:lnTo>
                  <a:lnTo>
                    <a:pt x="4282" y="4573"/>
                  </a:lnTo>
                  <a:lnTo>
                    <a:pt x="4282" y="4768"/>
                  </a:lnTo>
                  <a:lnTo>
                    <a:pt x="3806" y="4768"/>
                  </a:lnTo>
                  <a:lnTo>
                    <a:pt x="3806" y="4573"/>
                  </a:lnTo>
                  <a:lnTo>
                    <a:pt x="3426" y="4573"/>
                  </a:lnTo>
                  <a:lnTo>
                    <a:pt x="3426" y="4378"/>
                  </a:lnTo>
                  <a:lnTo>
                    <a:pt x="3140" y="4378"/>
                  </a:lnTo>
                  <a:lnTo>
                    <a:pt x="3140" y="3405"/>
                  </a:lnTo>
                  <a:lnTo>
                    <a:pt x="2950" y="3405"/>
                  </a:lnTo>
                  <a:lnTo>
                    <a:pt x="2950" y="3211"/>
                  </a:lnTo>
                  <a:lnTo>
                    <a:pt x="2474" y="3211"/>
                  </a:lnTo>
                  <a:lnTo>
                    <a:pt x="2474" y="2919"/>
                  </a:lnTo>
                  <a:lnTo>
                    <a:pt x="1332" y="2919"/>
                  </a:lnTo>
                  <a:lnTo>
                    <a:pt x="1332" y="2724"/>
                  </a:lnTo>
                  <a:lnTo>
                    <a:pt x="952" y="2724"/>
                  </a:lnTo>
                  <a:lnTo>
                    <a:pt x="952" y="2530"/>
                  </a:lnTo>
                  <a:lnTo>
                    <a:pt x="666" y="2530"/>
                  </a:lnTo>
                  <a:lnTo>
                    <a:pt x="666" y="2043"/>
                  </a:lnTo>
                  <a:lnTo>
                    <a:pt x="476" y="2043"/>
                  </a:lnTo>
                  <a:lnTo>
                    <a:pt x="476" y="1362"/>
                  </a:lnTo>
                  <a:lnTo>
                    <a:pt x="190" y="1362"/>
                  </a:lnTo>
                  <a:lnTo>
                    <a:pt x="190" y="1557"/>
                  </a:lnTo>
                  <a:lnTo>
                    <a:pt x="0" y="1557"/>
                  </a:lnTo>
                  <a:lnTo>
                    <a:pt x="0" y="1070"/>
                  </a:lnTo>
                  <a:lnTo>
                    <a:pt x="1142" y="1070"/>
                  </a:lnTo>
                  <a:lnTo>
                    <a:pt x="1142" y="1362"/>
                  </a:lnTo>
                  <a:lnTo>
                    <a:pt x="952" y="1362"/>
                  </a:lnTo>
                  <a:lnTo>
                    <a:pt x="1618" y="1362"/>
                  </a:lnTo>
                  <a:lnTo>
                    <a:pt x="1618" y="1070"/>
                  </a:lnTo>
                  <a:lnTo>
                    <a:pt x="1998" y="1070"/>
                  </a:lnTo>
                  <a:lnTo>
                    <a:pt x="1998" y="876"/>
                  </a:lnTo>
                  <a:lnTo>
                    <a:pt x="2950" y="876"/>
                  </a:lnTo>
                  <a:lnTo>
                    <a:pt x="2950" y="681"/>
                  </a:lnTo>
                  <a:lnTo>
                    <a:pt x="3140" y="681"/>
                  </a:lnTo>
                  <a:lnTo>
                    <a:pt x="3140" y="389"/>
                  </a:lnTo>
                  <a:lnTo>
                    <a:pt x="3426" y="389"/>
                  </a:lnTo>
                  <a:lnTo>
                    <a:pt x="3426" y="195"/>
                  </a:lnTo>
                  <a:lnTo>
                    <a:pt x="3616" y="195"/>
                  </a:lnTo>
                  <a:lnTo>
                    <a:pt x="3426" y="195"/>
                  </a:lnTo>
                  <a:lnTo>
                    <a:pt x="3426" y="0"/>
                  </a:lnTo>
                  <a:lnTo>
                    <a:pt x="3616" y="0"/>
                  </a:lnTo>
                  <a:lnTo>
                    <a:pt x="3616" y="195"/>
                  </a:lnTo>
                  <a:lnTo>
                    <a:pt x="3806" y="195"/>
                  </a:lnTo>
                  <a:lnTo>
                    <a:pt x="3806" y="0"/>
                  </a:lnTo>
                  <a:lnTo>
                    <a:pt x="4758" y="0"/>
                  </a:lnTo>
                  <a:lnTo>
                    <a:pt x="4758" y="195"/>
                  </a:lnTo>
                  <a:lnTo>
                    <a:pt x="5138" y="195"/>
                  </a:lnTo>
                  <a:lnTo>
                    <a:pt x="5138" y="389"/>
                  </a:lnTo>
                  <a:lnTo>
                    <a:pt x="5614" y="389"/>
                  </a:lnTo>
                  <a:lnTo>
                    <a:pt x="5614" y="681"/>
                  </a:lnTo>
                  <a:lnTo>
                    <a:pt x="5900" y="681"/>
                  </a:lnTo>
                  <a:lnTo>
                    <a:pt x="5900" y="876"/>
                  </a:lnTo>
                  <a:lnTo>
                    <a:pt x="7232" y="876"/>
                  </a:lnTo>
                  <a:lnTo>
                    <a:pt x="7232" y="1070"/>
                  </a:lnTo>
                  <a:lnTo>
                    <a:pt x="7707" y="1070"/>
                  </a:lnTo>
                  <a:lnTo>
                    <a:pt x="7707" y="1557"/>
                  </a:lnTo>
                  <a:lnTo>
                    <a:pt x="7422" y="1557"/>
                  </a:lnTo>
                  <a:lnTo>
                    <a:pt x="7422" y="1849"/>
                  </a:lnTo>
                  <a:lnTo>
                    <a:pt x="7707" y="1849"/>
                  </a:lnTo>
                  <a:lnTo>
                    <a:pt x="7707" y="2238"/>
                  </a:lnTo>
                  <a:lnTo>
                    <a:pt x="7898" y="2238"/>
                  </a:lnTo>
                  <a:lnTo>
                    <a:pt x="7898" y="2919"/>
                  </a:lnTo>
                  <a:lnTo>
                    <a:pt x="7707" y="2919"/>
                  </a:lnTo>
                  <a:lnTo>
                    <a:pt x="7707" y="3405"/>
                  </a:lnTo>
                  <a:lnTo>
                    <a:pt x="7898" y="3405"/>
                  </a:lnTo>
                  <a:lnTo>
                    <a:pt x="7898" y="3892"/>
                  </a:lnTo>
                  <a:lnTo>
                    <a:pt x="7707" y="3892"/>
                  </a:lnTo>
                  <a:lnTo>
                    <a:pt x="7707" y="5059"/>
                  </a:lnTo>
                  <a:lnTo>
                    <a:pt x="7898" y="5059"/>
                  </a:lnTo>
                  <a:lnTo>
                    <a:pt x="7898" y="5254"/>
                  </a:lnTo>
                  <a:lnTo>
                    <a:pt x="8088" y="5254"/>
                  </a:lnTo>
                  <a:lnTo>
                    <a:pt x="8088" y="5935"/>
                  </a:lnTo>
                  <a:lnTo>
                    <a:pt x="8374" y="5935"/>
                  </a:lnTo>
                  <a:lnTo>
                    <a:pt x="8374" y="4768"/>
                  </a:lnTo>
                  <a:lnTo>
                    <a:pt x="8564" y="4768"/>
                  </a:lnTo>
                  <a:lnTo>
                    <a:pt x="8564" y="5254"/>
                  </a:lnTo>
                  <a:lnTo>
                    <a:pt x="9040" y="5254"/>
                  </a:lnTo>
                  <a:lnTo>
                    <a:pt x="9040" y="5741"/>
                  </a:lnTo>
                  <a:lnTo>
                    <a:pt x="8564" y="5741"/>
                  </a:lnTo>
                  <a:lnTo>
                    <a:pt x="8564" y="6227"/>
                  </a:lnTo>
                  <a:lnTo>
                    <a:pt x="8754" y="6227"/>
                  </a:lnTo>
                  <a:lnTo>
                    <a:pt x="8754" y="6422"/>
                  </a:lnTo>
                  <a:lnTo>
                    <a:pt x="9040" y="6422"/>
                  </a:lnTo>
                  <a:lnTo>
                    <a:pt x="9040" y="6227"/>
                  </a:lnTo>
                  <a:lnTo>
                    <a:pt x="9040" y="7103"/>
                  </a:lnTo>
                  <a:lnTo>
                    <a:pt x="9230" y="7103"/>
                  </a:lnTo>
                  <a:lnTo>
                    <a:pt x="9230" y="7297"/>
                  </a:lnTo>
                  <a:lnTo>
                    <a:pt x="9706" y="7297"/>
                  </a:lnTo>
                  <a:lnTo>
                    <a:pt x="9706" y="7103"/>
                  </a:lnTo>
                  <a:lnTo>
                    <a:pt x="9706" y="7297"/>
                  </a:lnTo>
                  <a:lnTo>
                    <a:pt x="9896" y="7297"/>
                  </a:lnTo>
                  <a:lnTo>
                    <a:pt x="9896" y="7589"/>
                  </a:lnTo>
                  <a:lnTo>
                    <a:pt x="10181" y="7589"/>
                  </a:lnTo>
                  <a:lnTo>
                    <a:pt x="10181" y="7297"/>
                  </a:lnTo>
                  <a:lnTo>
                    <a:pt x="10372" y="7297"/>
                  </a:lnTo>
                  <a:lnTo>
                    <a:pt x="10372" y="7103"/>
                  </a:lnTo>
                  <a:lnTo>
                    <a:pt x="10562" y="7103"/>
                  </a:lnTo>
                  <a:lnTo>
                    <a:pt x="10562" y="6908"/>
                  </a:lnTo>
                  <a:lnTo>
                    <a:pt x="10372" y="6908"/>
                  </a:lnTo>
                  <a:lnTo>
                    <a:pt x="10372" y="6616"/>
                  </a:lnTo>
                  <a:lnTo>
                    <a:pt x="10848" y="6616"/>
                  </a:lnTo>
                  <a:lnTo>
                    <a:pt x="10848" y="6422"/>
                  </a:lnTo>
                  <a:lnTo>
                    <a:pt x="11038" y="6422"/>
                  </a:lnTo>
                  <a:lnTo>
                    <a:pt x="11038" y="6227"/>
                  </a:lnTo>
                  <a:lnTo>
                    <a:pt x="11228" y="6227"/>
                  </a:lnTo>
                  <a:lnTo>
                    <a:pt x="11228" y="5935"/>
                  </a:lnTo>
                  <a:lnTo>
                    <a:pt x="11514" y="5935"/>
                  </a:lnTo>
                  <a:lnTo>
                    <a:pt x="11514" y="5741"/>
                  </a:lnTo>
                  <a:lnTo>
                    <a:pt x="11704" y="5741"/>
                  </a:lnTo>
                  <a:lnTo>
                    <a:pt x="11704" y="5546"/>
                  </a:lnTo>
                  <a:lnTo>
                    <a:pt x="11894" y="5546"/>
                  </a:lnTo>
                  <a:lnTo>
                    <a:pt x="11894" y="5059"/>
                  </a:lnTo>
                  <a:lnTo>
                    <a:pt x="12180" y="5059"/>
                  </a:lnTo>
                  <a:lnTo>
                    <a:pt x="11894" y="5059"/>
                  </a:lnTo>
                  <a:lnTo>
                    <a:pt x="11894" y="4768"/>
                  </a:lnTo>
                  <a:lnTo>
                    <a:pt x="11704" y="4768"/>
                  </a:lnTo>
                  <a:lnTo>
                    <a:pt x="11704" y="4378"/>
                  </a:lnTo>
                  <a:lnTo>
                    <a:pt x="11894" y="4378"/>
                  </a:lnTo>
                  <a:lnTo>
                    <a:pt x="11894" y="4573"/>
                  </a:lnTo>
                  <a:lnTo>
                    <a:pt x="13322" y="4573"/>
                  </a:lnTo>
                  <a:lnTo>
                    <a:pt x="13322" y="4378"/>
                  </a:lnTo>
                  <a:lnTo>
                    <a:pt x="13702" y="4378"/>
                  </a:lnTo>
                  <a:lnTo>
                    <a:pt x="13702" y="3892"/>
                  </a:lnTo>
                  <a:lnTo>
                    <a:pt x="13322" y="3892"/>
                  </a:lnTo>
                  <a:lnTo>
                    <a:pt x="13322" y="3697"/>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 name="Shape 355">
              <a:extLst>
                <a:ext uri="{FF2B5EF4-FFF2-40B4-BE49-F238E27FC236}">
                  <a16:creationId xmlns:a16="http://schemas.microsoft.com/office/drawing/2014/main" id="{28CB670E-3ACD-4BB2-B13D-669A65FEC133}"/>
                </a:ext>
              </a:extLst>
            </p:cNvPr>
            <p:cNvSpPr/>
            <p:nvPr/>
          </p:nvSpPr>
          <p:spPr>
            <a:xfrm>
              <a:off x="1217495" y="2065911"/>
              <a:ext cx="194834" cy="318496"/>
            </a:xfrm>
            <a:custGeom>
              <a:avLst/>
              <a:gdLst/>
              <a:ahLst/>
              <a:cxnLst>
                <a:cxn ang="0">
                  <a:pos x="wd2" y="hd2"/>
                </a:cxn>
                <a:cxn ang="5400000">
                  <a:pos x="wd2" y="hd2"/>
                </a:cxn>
                <a:cxn ang="10800000">
                  <a:pos x="wd2" y="hd2"/>
                </a:cxn>
                <a:cxn ang="16200000">
                  <a:pos x="wd2" y="hd2"/>
                </a:cxn>
              </a:cxnLst>
              <a:rect l="0" t="0" r="r" b="b"/>
              <a:pathLst>
                <a:path w="21600" h="21600" extrusionOk="0">
                  <a:moveTo>
                    <a:pt x="17681" y="11092"/>
                  </a:moveTo>
                  <a:lnTo>
                    <a:pt x="18319" y="11092"/>
                  </a:lnTo>
                  <a:lnTo>
                    <a:pt x="18319" y="10727"/>
                  </a:lnTo>
                  <a:lnTo>
                    <a:pt x="18592" y="10727"/>
                  </a:lnTo>
                  <a:lnTo>
                    <a:pt x="18319" y="10727"/>
                  </a:lnTo>
                  <a:lnTo>
                    <a:pt x="18319" y="10362"/>
                  </a:lnTo>
                  <a:lnTo>
                    <a:pt x="18137" y="10362"/>
                  </a:lnTo>
                  <a:lnTo>
                    <a:pt x="18137" y="10216"/>
                  </a:lnTo>
                  <a:lnTo>
                    <a:pt x="17954" y="10216"/>
                  </a:lnTo>
                  <a:lnTo>
                    <a:pt x="17954" y="9997"/>
                  </a:lnTo>
                  <a:lnTo>
                    <a:pt x="18137" y="9997"/>
                  </a:lnTo>
                  <a:lnTo>
                    <a:pt x="18137" y="9851"/>
                  </a:lnTo>
                  <a:lnTo>
                    <a:pt x="17954" y="9851"/>
                  </a:lnTo>
                  <a:lnTo>
                    <a:pt x="17954" y="9705"/>
                  </a:lnTo>
                  <a:lnTo>
                    <a:pt x="18137" y="9705"/>
                  </a:lnTo>
                  <a:lnTo>
                    <a:pt x="17954" y="9705"/>
                  </a:lnTo>
                  <a:lnTo>
                    <a:pt x="17954" y="9195"/>
                  </a:lnTo>
                  <a:lnTo>
                    <a:pt x="17681" y="9195"/>
                  </a:lnTo>
                  <a:lnTo>
                    <a:pt x="17681" y="8830"/>
                  </a:lnTo>
                  <a:lnTo>
                    <a:pt x="17316" y="8830"/>
                  </a:lnTo>
                  <a:lnTo>
                    <a:pt x="17316" y="8976"/>
                  </a:lnTo>
                  <a:lnTo>
                    <a:pt x="17499" y="8976"/>
                  </a:lnTo>
                  <a:lnTo>
                    <a:pt x="17499" y="9195"/>
                  </a:lnTo>
                  <a:lnTo>
                    <a:pt x="17043" y="9195"/>
                  </a:lnTo>
                  <a:lnTo>
                    <a:pt x="17043" y="9341"/>
                  </a:lnTo>
                  <a:lnTo>
                    <a:pt x="16861" y="9341"/>
                  </a:lnTo>
                  <a:lnTo>
                    <a:pt x="16861" y="9851"/>
                  </a:lnTo>
                  <a:lnTo>
                    <a:pt x="17043" y="9851"/>
                  </a:lnTo>
                  <a:lnTo>
                    <a:pt x="17043" y="10362"/>
                  </a:lnTo>
                  <a:lnTo>
                    <a:pt x="17316" y="10362"/>
                  </a:lnTo>
                  <a:lnTo>
                    <a:pt x="17316" y="10581"/>
                  </a:lnTo>
                  <a:lnTo>
                    <a:pt x="17043" y="10581"/>
                  </a:lnTo>
                  <a:lnTo>
                    <a:pt x="17043" y="10727"/>
                  </a:lnTo>
                  <a:lnTo>
                    <a:pt x="16678" y="10727"/>
                  </a:lnTo>
                  <a:lnTo>
                    <a:pt x="16678" y="10873"/>
                  </a:lnTo>
                  <a:lnTo>
                    <a:pt x="17043" y="10873"/>
                  </a:lnTo>
                  <a:lnTo>
                    <a:pt x="17043" y="11238"/>
                  </a:lnTo>
                  <a:lnTo>
                    <a:pt x="16861" y="11238"/>
                  </a:lnTo>
                  <a:lnTo>
                    <a:pt x="16861" y="11384"/>
                  </a:lnTo>
                  <a:lnTo>
                    <a:pt x="16405" y="11384"/>
                  </a:lnTo>
                  <a:lnTo>
                    <a:pt x="16405" y="11749"/>
                  </a:lnTo>
                  <a:lnTo>
                    <a:pt x="16678" y="11749"/>
                  </a:lnTo>
                  <a:lnTo>
                    <a:pt x="16678" y="12114"/>
                  </a:lnTo>
                  <a:lnTo>
                    <a:pt x="17043" y="12114"/>
                  </a:lnTo>
                  <a:lnTo>
                    <a:pt x="17043" y="12259"/>
                  </a:lnTo>
                  <a:lnTo>
                    <a:pt x="18319" y="12259"/>
                  </a:lnTo>
                  <a:lnTo>
                    <a:pt x="18319" y="12989"/>
                  </a:lnTo>
                  <a:lnTo>
                    <a:pt x="18592" y="12989"/>
                  </a:lnTo>
                  <a:lnTo>
                    <a:pt x="18592" y="13135"/>
                  </a:lnTo>
                  <a:lnTo>
                    <a:pt x="18319" y="13135"/>
                  </a:lnTo>
                  <a:lnTo>
                    <a:pt x="18319" y="13281"/>
                  </a:lnTo>
                  <a:lnTo>
                    <a:pt x="18592" y="13281"/>
                  </a:lnTo>
                  <a:lnTo>
                    <a:pt x="18592" y="13646"/>
                  </a:lnTo>
                  <a:lnTo>
                    <a:pt x="18775" y="13646"/>
                  </a:lnTo>
                  <a:lnTo>
                    <a:pt x="18775" y="14157"/>
                  </a:lnTo>
                  <a:lnTo>
                    <a:pt x="19230" y="14157"/>
                  </a:lnTo>
                  <a:lnTo>
                    <a:pt x="19230" y="14668"/>
                  </a:lnTo>
                  <a:lnTo>
                    <a:pt x="19413" y="14668"/>
                  </a:lnTo>
                  <a:lnTo>
                    <a:pt x="19413" y="14886"/>
                  </a:lnTo>
                  <a:lnTo>
                    <a:pt x="20689" y="14886"/>
                  </a:lnTo>
                  <a:lnTo>
                    <a:pt x="20689" y="15397"/>
                  </a:lnTo>
                  <a:lnTo>
                    <a:pt x="20962" y="15397"/>
                  </a:lnTo>
                  <a:lnTo>
                    <a:pt x="20962" y="15762"/>
                  </a:lnTo>
                  <a:lnTo>
                    <a:pt x="21144" y="15762"/>
                  </a:lnTo>
                  <a:lnTo>
                    <a:pt x="21144" y="15908"/>
                  </a:lnTo>
                  <a:lnTo>
                    <a:pt x="21600" y="15908"/>
                  </a:lnTo>
                  <a:lnTo>
                    <a:pt x="21600" y="16565"/>
                  </a:lnTo>
                  <a:lnTo>
                    <a:pt x="21418" y="16565"/>
                  </a:lnTo>
                  <a:lnTo>
                    <a:pt x="21418" y="16930"/>
                  </a:lnTo>
                  <a:lnTo>
                    <a:pt x="21144" y="16930"/>
                  </a:lnTo>
                  <a:lnTo>
                    <a:pt x="21144" y="17441"/>
                  </a:lnTo>
                  <a:lnTo>
                    <a:pt x="21418" y="17441"/>
                  </a:lnTo>
                  <a:lnTo>
                    <a:pt x="21418" y="17951"/>
                  </a:lnTo>
                  <a:lnTo>
                    <a:pt x="21144" y="17951"/>
                  </a:lnTo>
                  <a:lnTo>
                    <a:pt x="21144" y="18681"/>
                  </a:lnTo>
                  <a:lnTo>
                    <a:pt x="21418" y="18681"/>
                  </a:lnTo>
                  <a:lnTo>
                    <a:pt x="21418" y="19338"/>
                  </a:lnTo>
                  <a:lnTo>
                    <a:pt x="21144" y="19338"/>
                  </a:lnTo>
                  <a:lnTo>
                    <a:pt x="21144" y="19557"/>
                  </a:lnTo>
                  <a:lnTo>
                    <a:pt x="21418" y="19557"/>
                  </a:lnTo>
                  <a:lnTo>
                    <a:pt x="21418" y="19703"/>
                  </a:lnTo>
                  <a:lnTo>
                    <a:pt x="21144" y="19703"/>
                  </a:lnTo>
                  <a:lnTo>
                    <a:pt x="21144" y="21454"/>
                  </a:lnTo>
                  <a:lnTo>
                    <a:pt x="20506" y="21454"/>
                  </a:lnTo>
                  <a:lnTo>
                    <a:pt x="20506" y="21600"/>
                  </a:lnTo>
                  <a:lnTo>
                    <a:pt x="20324" y="21600"/>
                  </a:lnTo>
                  <a:lnTo>
                    <a:pt x="20324" y="21235"/>
                  </a:lnTo>
                  <a:lnTo>
                    <a:pt x="20506" y="21235"/>
                  </a:lnTo>
                  <a:lnTo>
                    <a:pt x="20506" y="21089"/>
                  </a:lnTo>
                  <a:lnTo>
                    <a:pt x="20324" y="21089"/>
                  </a:lnTo>
                  <a:lnTo>
                    <a:pt x="20324" y="20724"/>
                  </a:lnTo>
                  <a:lnTo>
                    <a:pt x="20051" y="20724"/>
                  </a:lnTo>
                  <a:lnTo>
                    <a:pt x="20051" y="21235"/>
                  </a:lnTo>
                  <a:lnTo>
                    <a:pt x="20324" y="21235"/>
                  </a:lnTo>
                  <a:lnTo>
                    <a:pt x="20051" y="21235"/>
                  </a:lnTo>
                  <a:lnTo>
                    <a:pt x="20051" y="21454"/>
                  </a:lnTo>
                  <a:lnTo>
                    <a:pt x="19868" y="21454"/>
                  </a:lnTo>
                  <a:lnTo>
                    <a:pt x="19868" y="21235"/>
                  </a:lnTo>
                  <a:lnTo>
                    <a:pt x="19413" y="21235"/>
                  </a:lnTo>
                  <a:lnTo>
                    <a:pt x="19413" y="21089"/>
                  </a:lnTo>
                  <a:lnTo>
                    <a:pt x="19230" y="21089"/>
                  </a:lnTo>
                  <a:lnTo>
                    <a:pt x="19230" y="20943"/>
                  </a:lnTo>
                  <a:lnTo>
                    <a:pt x="19048" y="20943"/>
                  </a:lnTo>
                  <a:lnTo>
                    <a:pt x="19048" y="20724"/>
                  </a:lnTo>
                  <a:lnTo>
                    <a:pt x="18775" y="20724"/>
                  </a:lnTo>
                  <a:lnTo>
                    <a:pt x="18775" y="21089"/>
                  </a:lnTo>
                  <a:lnTo>
                    <a:pt x="19048" y="21089"/>
                  </a:lnTo>
                  <a:lnTo>
                    <a:pt x="19048" y="21235"/>
                  </a:lnTo>
                  <a:lnTo>
                    <a:pt x="19048" y="21089"/>
                  </a:lnTo>
                  <a:lnTo>
                    <a:pt x="19230" y="21089"/>
                  </a:lnTo>
                  <a:lnTo>
                    <a:pt x="19230" y="21235"/>
                  </a:lnTo>
                  <a:lnTo>
                    <a:pt x="19048" y="21235"/>
                  </a:lnTo>
                  <a:lnTo>
                    <a:pt x="19048" y="21600"/>
                  </a:lnTo>
                  <a:lnTo>
                    <a:pt x="18592" y="21600"/>
                  </a:lnTo>
                  <a:lnTo>
                    <a:pt x="18592" y="21235"/>
                  </a:lnTo>
                  <a:lnTo>
                    <a:pt x="18319" y="21235"/>
                  </a:lnTo>
                  <a:lnTo>
                    <a:pt x="18319" y="21089"/>
                  </a:lnTo>
                  <a:lnTo>
                    <a:pt x="18137" y="21089"/>
                  </a:lnTo>
                  <a:lnTo>
                    <a:pt x="18137" y="20724"/>
                  </a:lnTo>
                  <a:lnTo>
                    <a:pt x="17681" y="20724"/>
                  </a:lnTo>
                  <a:lnTo>
                    <a:pt x="17681" y="20432"/>
                  </a:lnTo>
                  <a:lnTo>
                    <a:pt x="17499" y="20432"/>
                  </a:lnTo>
                  <a:lnTo>
                    <a:pt x="17499" y="20214"/>
                  </a:lnTo>
                  <a:lnTo>
                    <a:pt x="17316" y="20214"/>
                  </a:lnTo>
                  <a:lnTo>
                    <a:pt x="17316" y="20068"/>
                  </a:lnTo>
                  <a:lnTo>
                    <a:pt x="17043" y="20068"/>
                  </a:lnTo>
                  <a:lnTo>
                    <a:pt x="17043" y="19703"/>
                  </a:lnTo>
                  <a:lnTo>
                    <a:pt x="16678" y="19703"/>
                  </a:lnTo>
                  <a:lnTo>
                    <a:pt x="16678" y="19557"/>
                  </a:lnTo>
                  <a:lnTo>
                    <a:pt x="16223" y="19557"/>
                  </a:lnTo>
                  <a:lnTo>
                    <a:pt x="16223" y="19338"/>
                  </a:lnTo>
                  <a:lnTo>
                    <a:pt x="15949" y="19338"/>
                  </a:lnTo>
                  <a:lnTo>
                    <a:pt x="15949" y="19046"/>
                  </a:lnTo>
                  <a:lnTo>
                    <a:pt x="15585" y="19046"/>
                  </a:lnTo>
                  <a:lnTo>
                    <a:pt x="15585" y="18827"/>
                  </a:lnTo>
                  <a:lnTo>
                    <a:pt x="15311" y="18827"/>
                  </a:lnTo>
                  <a:lnTo>
                    <a:pt x="15311" y="18681"/>
                  </a:lnTo>
                  <a:lnTo>
                    <a:pt x="15129" y="18681"/>
                  </a:lnTo>
                  <a:lnTo>
                    <a:pt x="15129" y="18535"/>
                  </a:lnTo>
                  <a:lnTo>
                    <a:pt x="14947" y="18535"/>
                  </a:lnTo>
                  <a:lnTo>
                    <a:pt x="14947" y="18316"/>
                  </a:lnTo>
                  <a:lnTo>
                    <a:pt x="14673" y="18316"/>
                  </a:lnTo>
                  <a:lnTo>
                    <a:pt x="14673" y="18170"/>
                  </a:lnTo>
                  <a:lnTo>
                    <a:pt x="14491" y="18170"/>
                  </a:lnTo>
                  <a:lnTo>
                    <a:pt x="14491" y="17951"/>
                  </a:lnTo>
                  <a:lnTo>
                    <a:pt x="14035" y="17951"/>
                  </a:lnTo>
                  <a:lnTo>
                    <a:pt x="14035" y="17295"/>
                  </a:lnTo>
                  <a:lnTo>
                    <a:pt x="13853" y="17295"/>
                  </a:lnTo>
                  <a:lnTo>
                    <a:pt x="13853" y="17149"/>
                  </a:lnTo>
                  <a:lnTo>
                    <a:pt x="13580" y="17149"/>
                  </a:lnTo>
                  <a:lnTo>
                    <a:pt x="13580" y="16930"/>
                  </a:lnTo>
                  <a:lnTo>
                    <a:pt x="13397" y="16930"/>
                  </a:lnTo>
                  <a:lnTo>
                    <a:pt x="13397" y="16784"/>
                  </a:lnTo>
                  <a:lnTo>
                    <a:pt x="13215" y="16784"/>
                  </a:lnTo>
                  <a:lnTo>
                    <a:pt x="13215" y="16565"/>
                  </a:lnTo>
                  <a:lnTo>
                    <a:pt x="12942" y="16565"/>
                  </a:lnTo>
                  <a:lnTo>
                    <a:pt x="12942" y="16419"/>
                  </a:lnTo>
                  <a:lnTo>
                    <a:pt x="12577" y="16419"/>
                  </a:lnTo>
                  <a:lnTo>
                    <a:pt x="12577" y="15908"/>
                  </a:lnTo>
                  <a:lnTo>
                    <a:pt x="12304" y="15908"/>
                  </a:lnTo>
                  <a:lnTo>
                    <a:pt x="12304" y="15543"/>
                  </a:lnTo>
                  <a:lnTo>
                    <a:pt x="12122" y="15543"/>
                  </a:lnTo>
                  <a:lnTo>
                    <a:pt x="12122" y="15397"/>
                  </a:lnTo>
                  <a:lnTo>
                    <a:pt x="11848" y="15397"/>
                  </a:lnTo>
                  <a:lnTo>
                    <a:pt x="11848" y="15251"/>
                  </a:lnTo>
                  <a:lnTo>
                    <a:pt x="11666" y="15251"/>
                  </a:lnTo>
                  <a:lnTo>
                    <a:pt x="11666" y="15032"/>
                  </a:lnTo>
                  <a:lnTo>
                    <a:pt x="11484" y="15032"/>
                  </a:lnTo>
                  <a:lnTo>
                    <a:pt x="11484" y="14668"/>
                  </a:lnTo>
                  <a:lnTo>
                    <a:pt x="11210" y="14668"/>
                  </a:lnTo>
                  <a:lnTo>
                    <a:pt x="11210" y="14376"/>
                  </a:lnTo>
                  <a:lnTo>
                    <a:pt x="11484" y="14376"/>
                  </a:lnTo>
                  <a:lnTo>
                    <a:pt x="11210" y="14376"/>
                  </a:lnTo>
                  <a:lnTo>
                    <a:pt x="11210" y="13865"/>
                  </a:lnTo>
                  <a:lnTo>
                    <a:pt x="11028" y="13865"/>
                  </a:lnTo>
                  <a:lnTo>
                    <a:pt x="11028" y="13500"/>
                  </a:lnTo>
                  <a:lnTo>
                    <a:pt x="10846" y="13500"/>
                  </a:lnTo>
                  <a:lnTo>
                    <a:pt x="10846" y="12989"/>
                  </a:lnTo>
                  <a:lnTo>
                    <a:pt x="10390" y="12989"/>
                  </a:lnTo>
                  <a:lnTo>
                    <a:pt x="10390" y="12114"/>
                  </a:lnTo>
                  <a:lnTo>
                    <a:pt x="10116" y="12114"/>
                  </a:lnTo>
                  <a:lnTo>
                    <a:pt x="10116" y="11895"/>
                  </a:lnTo>
                  <a:lnTo>
                    <a:pt x="9934" y="11895"/>
                  </a:lnTo>
                  <a:lnTo>
                    <a:pt x="9934" y="11603"/>
                  </a:lnTo>
                  <a:lnTo>
                    <a:pt x="9752" y="11603"/>
                  </a:lnTo>
                  <a:lnTo>
                    <a:pt x="9752" y="11384"/>
                  </a:lnTo>
                  <a:lnTo>
                    <a:pt x="9478" y="11384"/>
                  </a:lnTo>
                  <a:lnTo>
                    <a:pt x="9478" y="11238"/>
                  </a:lnTo>
                  <a:lnTo>
                    <a:pt x="9296" y="11238"/>
                  </a:lnTo>
                  <a:lnTo>
                    <a:pt x="9296" y="10727"/>
                  </a:lnTo>
                  <a:lnTo>
                    <a:pt x="9114" y="10727"/>
                  </a:lnTo>
                  <a:lnTo>
                    <a:pt x="9296" y="10727"/>
                  </a:lnTo>
                  <a:lnTo>
                    <a:pt x="9114" y="10727"/>
                  </a:lnTo>
                  <a:lnTo>
                    <a:pt x="9114" y="10581"/>
                  </a:lnTo>
                  <a:lnTo>
                    <a:pt x="8841" y="10581"/>
                  </a:lnTo>
                  <a:lnTo>
                    <a:pt x="8841" y="10362"/>
                  </a:lnTo>
                  <a:lnTo>
                    <a:pt x="8658" y="10362"/>
                  </a:lnTo>
                  <a:lnTo>
                    <a:pt x="8658" y="10216"/>
                  </a:lnTo>
                  <a:lnTo>
                    <a:pt x="8203" y="10216"/>
                  </a:lnTo>
                  <a:lnTo>
                    <a:pt x="8203" y="9997"/>
                  </a:lnTo>
                  <a:lnTo>
                    <a:pt x="8020" y="9997"/>
                  </a:lnTo>
                  <a:lnTo>
                    <a:pt x="8020" y="9341"/>
                  </a:lnTo>
                  <a:lnTo>
                    <a:pt x="7747" y="9341"/>
                  </a:lnTo>
                  <a:lnTo>
                    <a:pt x="7747" y="8976"/>
                  </a:lnTo>
                  <a:lnTo>
                    <a:pt x="7565" y="8976"/>
                  </a:lnTo>
                  <a:lnTo>
                    <a:pt x="7565" y="8319"/>
                  </a:lnTo>
                  <a:lnTo>
                    <a:pt x="7382" y="8319"/>
                  </a:lnTo>
                  <a:lnTo>
                    <a:pt x="7382" y="7808"/>
                  </a:lnTo>
                  <a:lnTo>
                    <a:pt x="7109" y="7808"/>
                  </a:lnTo>
                  <a:lnTo>
                    <a:pt x="7109" y="7589"/>
                  </a:lnTo>
                  <a:lnTo>
                    <a:pt x="7382" y="7589"/>
                  </a:lnTo>
                  <a:lnTo>
                    <a:pt x="7382" y="7297"/>
                  </a:lnTo>
                  <a:lnTo>
                    <a:pt x="6927" y="7297"/>
                  </a:lnTo>
                  <a:lnTo>
                    <a:pt x="6927" y="7078"/>
                  </a:lnTo>
                  <a:lnTo>
                    <a:pt x="6744" y="7078"/>
                  </a:lnTo>
                  <a:lnTo>
                    <a:pt x="6744" y="6932"/>
                  </a:lnTo>
                  <a:lnTo>
                    <a:pt x="6471" y="6932"/>
                  </a:lnTo>
                  <a:lnTo>
                    <a:pt x="6471" y="6714"/>
                  </a:lnTo>
                  <a:lnTo>
                    <a:pt x="6471" y="6932"/>
                  </a:lnTo>
                  <a:lnTo>
                    <a:pt x="6471" y="6714"/>
                  </a:lnTo>
                  <a:lnTo>
                    <a:pt x="6289" y="6714"/>
                  </a:lnTo>
                  <a:lnTo>
                    <a:pt x="6289" y="6568"/>
                  </a:lnTo>
                  <a:lnTo>
                    <a:pt x="6106" y="6568"/>
                  </a:lnTo>
                  <a:lnTo>
                    <a:pt x="6106" y="6422"/>
                  </a:lnTo>
                  <a:lnTo>
                    <a:pt x="5195" y="6422"/>
                  </a:lnTo>
                  <a:lnTo>
                    <a:pt x="5195" y="6057"/>
                  </a:lnTo>
                  <a:lnTo>
                    <a:pt x="5013" y="6057"/>
                  </a:lnTo>
                  <a:lnTo>
                    <a:pt x="5013" y="5181"/>
                  </a:lnTo>
                  <a:lnTo>
                    <a:pt x="4739" y="5181"/>
                  </a:lnTo>
                  <a:lnTo>
                    <a:pt x="4739" y="5035"/>
                  </a:lnTo>
                  <a:lnTo>
                    <a:pt x="4375" y="5035"/>
                  </a:lnTo>
                  <a:lnTo>
                    <a:pt x="4375" y="4524"/>
                  </a:lnTo>
                  <a:lnTo>
                    <a:pt x="4101" y="4524"/>
                  </a:lnTo>
                  <a:lnTo>
                    <a:pt x="4101" y="4305"/>
                  </a:lnTo>
                  <a:lnTo>
                    <a:pt x="3919" y="4305"/>
                  </a:lnTo>
                  <a:lnTo>
                    <a:pt x="3919" y="3941"/>
                  </a:lnTo>
                  <a:lnTo>
                    <a:pt x="3646" y="3941"/>
                  </a:lnTo>
                  <a:lnTo>
                    <a:pt x="3646" y="3649"/>
                  </a:lnTo>
                  <a:lnTo>
                    <a:pt x="2825" y="3649"/>
                  </a:lnTo>
                  <a:lnTo>
                    <a:pt x="2825" y="3430"/>
                  </a:lnTo>
                  <a:lnTo>
                    <a:pt x="2643" y="3430"/>
                  </a:lnTo>
                  <a:lnTo>
                    <a:pt x="2643" y="3284"/>
                  </a:lnTo>
                  <a:lnTo>
                    <a:pt x="2370" y="3284"/>
                  </a:lnTo>
                  <a:lnTo>
                    <a:pt x="2370" y="3138"/>
                  </a:lnTo>
                  <a:lnTo>
                    <a:pt x="2187" y="3138"/>
                  </a:lnTo>
                  <a:lnTo>
                    <a:pt x="2187" y="2773"/>
                  </a:lnTo>
                  <a:lnTo>
                    <a:pt x="1732" y="2773"/>
                  </a:lnTo>
                  <a:lnTo>
                    <a:pt x="1732" y="2627"/>
                  </a:lnTo>
                  <a:lnTo>
                    <a:pt x="1549" y="2627"/>
                  </a:lnTo>
                  <a:lnTo>
                    <a:pt x="1549" y="2262"/>
                  </a:lnTo>
                  <a:lnTo>
                    <a:pt x="1276" y="2262"/>
                  </a:lnTo>
                  <a:lnTo>
                    <a:pt x="1276" y="2043"/>
                  </a:lnTo>
                  <a:lnTo>
                    <a:pt x="911" y="2043"/>
                  </a:lnTo>
                  <a:lnTo>
                    <a:pt x="911" y="1751"/>
                  </a:lnTo>
                  <a:lnTo>
                    <a:pt x="638" y="1751"/>
                  </a:lnTo>
                  <a:lnTo>
                    <a:pt x="638" y="1241"/>
                  </a:lnTo>
                  <a:lnTo>
                    <a:pt x="456" y="1241"/>
                  </a:lnTo>
                  <a:lnTo>
                    <a:pt x="456" y="876"/>
                  </a:lnTo>
                  <a:lnTo>
                    <a:pt x="273" y="876"/>
                  </a:lnTo>
                  <a:lnTo>
                    <a:pt x="273" y="146"/>
                  </a:lnTo>
                  <a:lnTo>
                    <a:pt x="0" y="146"/>
                  </a:lnTo>
                  <a:lnTo>
                    <a:pt x="0" y="0"/>
                  </a:lnTo>
                  <a:lnTo>
                    <a:pt x="273" y="0"/>
                  </a:lnTo>
                  <a:lnTo>
                    <a:pt x="273" y="146"/>
                  </a:lnTo>
                  <a:lnTo>
                    <a:pt x="456" y="146"/>
                  </a:lnTo>
                  <a:lnTo>
                    <a:pt x="456" y="0"/>
                  </a:lnTo>
                  <a:lnTo>
                    <a:pt x="1276" y="0"/>
                  </a:lnTo>
                  <a:lnTo>
                    <a:pt x="1276" y="146"/>
                  </a:lnTo>
                  <a:lnTo>
                    <a:pt x="1732" y="146"/>
                  </a:lnTo>
                  <a:lnTo>
                    <a:pt x="1732" y="511"/>
                  </a:lnTo>
                  <a:lnTo>
                    <a:pt x="2005" y="511"/>
                  </a:lnTo>
                  <a:lnTo>
                    <a:pt x="2005" y="657"/>
                  </a:lnTo>
                  <a:lnTo>
                    <a:pt x="2825" y="657"/>
                  </a:lnTo>
                  <a:lnTo>
                    <a:pt x="2825" y="876"/>
                  </a:lnTo>
                  <a:lnTo>
                    <a:pt x="2825" y="657"/>
                  </a:lnTo>
                  <a:lnTo>
                    <a:pt x="4101" y="657"/>
                  </a:lnTo>
                  <a:lnTo>
                    <a:pt x="4101" y="876"/>
                  </a:lnTo>
                  <a:lnTo>
                    <a:pt x="4557" y="876"/>
                  </a:lnTo>
                  <a:lnTo>
                    <a:pt x="4557" y="657"/>
                  </a:lnTo>
                  <a:lnTo>
                    <a:pt x="5013" y="657"/>
                  </a:lnTo>
                  <a:lnTo>
                    <a:pt x="5013" y="1022"/>
                  </a:lnTo>
                  <a:lnTo>
                    <a:pt x="5195" y="1022"/>
                  </a:lnTo>
                  <a:lnTo>
                    <a:pt x="5195" y="1241"/>
                  </a:lnTo>
                  <a:lnTo>
                    <a:pt x="5377" y="1241"/>
                  </a:lnTo>
                  <a:lnTo>
                    <a:pt x="5377" y="1386"/>
                  </a:lnTo>
                  <a:lnTo>
                    <a:pt x="5651" y="1386"/>
                  </a:lnTo>
                  <a:lnTo>
                    <a:pt x="5651" y="1751"/>
                  </a:lnTo>
                  <a:lnTo>
                    <a:pt x="5833" y="1751"/>
                  </a:lnTo>
                  <a:lnTo>
                    <a:pt x="5833" y="2043"/>
                  </a:lnTo>
                  <a:lnTo>
                    <a:pt x="6289" y="2043"/>
                  </a:lnTo>
                  <a:lnTo>
                    <a:pt x="6289" y="2773"/>
                  </a:lnTo>
                  <a:lnTo>
                    <a:pt x="6471" y="2773"/>
                  </a:lnTo>
                  <a:lnTo>
                    <a:pt x="6471" y="2919"/>
                  </a:lnTo>
                  <a:lnTo>
                    <a:pt x="6927" y="2919"/>
                  </a:lnTo>
                  <a:lnTo>
                    <a:pt x="6927" y="3138"/>
                  </a:lnTo>
                  <a:lnTo>
                    <a:pt x="7109" y="3138"/>
                  </a:lnTo>
                  <a:lnTo>
                    <a:pt x="7109" y="3430"/>
                  </a:lnTo>
                  <a:lnTo>
                    <a:pt x="7382" y="3430"/>
                  </a:lnTo>
                  <a:lnTo>
                    <a:pt x="7382" y="3649"/>
                  </a:lnTo>
                  <a:lnTo>
                    <a:pt x="8020" y="3649"/>
                  </a:lnTo>
                  <a:lnTo>
                    <a:pt x="8020" y="3795"/>
                  </a:lnTo>
                  <a:lnTo>
                    <a:pt x="8203" y="3795"/>
                  </a:lnTo>
                  <a:lnTo>
                    <a:pt x="8203" y="3941"/>
                  </a:lnTo>
                  <a:lnTo>
                    <a:pt x="8476" y="3941"/>
                  </a:lnTo>
                  <a:lnTo>
                    <a:pt x="8476" y="4159"/>
                  </a:lnTo>
                  <a:lnTo>
                    <a:pt x="8658" y="4159"/>
                  </a:lnTo>
                  <a:lnTo>
                    <a:pt x="8658" y="4305"/>
                  </a:lnTo>
                  <a:lnTo>
                    <a:pt x="8841" y="4305"/>
                  </a:lnTo>
                  <a:lnTo>
                    <a:pt x="8841" y="4524"/>
                  </a:lnTo>
                  <a:lnTo>
                    <a:pt x="9296" y="4524"/>
                  </a:lnTo>
                  <a:lnTo>
                    <a:pt x="9296" y="4816"/>
                  </a:lnTo>
                  <a:lnTo>
                    <a:pt x="9478" y="4816"/>
                  </a:lnTo>
                  <a:lnTo>
                    <a:pt x="9478" y="5035"/>
                  </a:lnTo>
                  <a:lnTo>
                    <a:pt x="9752" y="5035"/>
                  </a:lnTo>
                  <a:lnTo>
                    <a:pt x="9752" y="5327"/>
                  </a:lnTo>
                  <a:lnTo>
                    <a:pt x="9934" y="5327"/>
                  </a:lnTo>
                  <a:lnTo>
                    <a:pt x="9934" y="5546"/>
                  </a:lnTo>
                  <a:lnTo>
                    <a:pt x="10390" y="5546"/>
                  </a:lnTo>
                  <a:lnTo>
                    <a:pt x="10390" y="6057"/>
                  </a:lnTo>
                  <a:lnTo>
                    <a:pt x="10572" y="6057"/>
                  </a:lnTo>
                  <a:lnTo>
                    <a:pt x="10572" y="6422"/>
                  </a:lnTo>
                  <a:lnTo>
                    <a:pt x="11028" y="6422"/>
                  </a:lnTo>
                  <a:lnTo>
                    <a:pt x="11028" y="6203"/>
                  </a:lnTo>
                  <a:lnTo>
                    <a:pt x="11848" y="6203"/>
                  </a:lnTo>
                  <a:lnTo>
                    <a:pt x="11848" y="6422"/>
                  </a:lnTo>
                  <a:lnTo>
                    <a:pt x="12122" y="6422"/>
                  </a:lnTo>
                  <a:lnTo>
                    <a:pt x="12122" y="6568"/>
                  </a:lnTo>
                  <a:lnTo>
                    <a:pt x="12304" y="6568"/>
                  </a:lnTo>
                  <a:lnTo>
                    <a:pt x="12304" y="6714"/>
                  </a:lnTo>
                  <a:lnTo>
                    <a:pt x="12304" y="6568"/>
                  </a:lnTo>
                  <a:lnTo>
                    <a:pt x="12759" y="6568"/>
                  </a:lnTo>
                  <a:lnTo>
                    <a:pt x="12759" y="6422"/>
                  </a:lnTo>
                  <a:lnTo>
                    <a:pt x="12942" y="6422"/>
                  </a:lnTo>
                  <a:lnTo>
                    <a:pt x="12942" y="6568"/>
                  </a:lnTo>
                  <a:lnTo>
                    <a:pt x="13215" y="6568"/>
                  </a:lnTo>
                  <a:lnTo>
                    <a:pt x="13215" y="7297"/>
                  </a:lnTo>
                  <a:lnTo>
                    <a:pt x="12942" y="7297"/>
                  </a:lnTo>
                  <a:lnTo>
                    <a:pt x="13215" y="7297"/>
                  </a:lnTo>
                  <a:lnTo>
                    <a:pt x="13215" y="7443"/>
                  </a:lnTo>
                  <a:lnTo>
                    <a:pt x="13397" y="7443"/>
                  </a:lnTo>
                  <a:lnTo>
                    <a:pt x="13397" y="7589"/>
                  </a:lnTo>
                  <a:lnTo>
                    <a:pt x="13580" y="7589"/>
                  </a:lnTo>
                  <a:lnTo>
                    <a:pt x="13580" y="7443"/>
                  </a:lnTo>
                  <a:lnTo>
                    <a:pt x="14035" y="7443"/>
                  </a:lnTo>
                  <a:lnTo>
                    <a:pt x="14035" y="7589"/>
                  </a:lnTo>
                  <a:lnTo>
                    <a:pt x="14673" y="7589"/>
                  </a:lnTo>
                  <a:lnTo>
                    <a:pt x="14673" y="8465"/>
                  </a:lnTo>
                  <a:lnTo>
                    <a:pt x="14947" y="8465"/>
                  </a:lnTo>
                  <a:lnTo>
                    <a:pt x="14947" y="8319"/>
                  </a:lnTo>
                  <a:lnTo>
                    <a:pt x="15311" y="8319"/>
                  </a:lnTo>
                  <a:lnTo>
                    <a:pt x="15311" y="8465"/>
                  </a:lnTo>
                  <a:lnTo>
                    <a:pt x="15585" y="8465"/>
                  </a:lnTo>
                  <a:lnTo>
                    <a:pt x="15585" y="8611"/>
                  </a:lnTo>
                  <a:lnTo>
                    <a:pt x="15949" y="8611"/>
                  </a:lnTo>
                  <a:lnTo>
                    <a:pt x="15949" y="8976"/>
                  </a:lnTo>
                  <a:lnTo>
                    <a:pt x="15767" y="8976"/>
                  </a:lnTo>
                  <a:lnTo>
                    <a:pt x="15767" y="9195"/>
                  </a:lnTo>
                  <a:lnTo>
                    <a:pt x="16223" y="9195"/>
                  </a:lnTo>
                  <a:lnTo>
                    <a:pt x="16223" y="9341"/>
                  </a:lnTo>
                  <a:lnTo>
                    <a:pt x="16223" y="8465"/>
                  </a:lnTo>
                  <a:lnTo>
                    <a:pt x="15949" y="8465"/>
                  </a:lnTo>
                  <a:lnTo>
                    <a:pt x="15949" y="8319"/>
                  </a:lnTo>
                  <a:lnTo>
                    <a:pt x="16405" y="8319"/>
                  </a:lnTo>
                  <a:lnTo>
                    <a:pt x="16405" y="8611"/>
                  </a:lnTo>
                  <a:lnTo>
                    <a:pt x="16678" y="8611"/>
                  </a:lnTo>
                  <a:lnTo>
                    <a:pt x="16678" y="8830"/>
                  </a:lnTo>
                  <a:lnTo>
                    <a:pt x="17043" y="8830"/>
                  </a:lnTo>
                  <a:lnTo>
                    <a:pt x="17043" y="8465"/>
                  </a:lnTo>
                  <a:lnTo>
                    <a:pt x="17316" y="8465"/>
                  </a:lnTo>
                  <a:lnTo>
                    <a:pt x="17316" y="8319"/>
                  </a:lnTo>
                  <a:lnTo>
                    <a:pt x="17954" y="8319"/>
                  </a:lnTo>
                  <a:lnTo>
                    <a:pt x="17954" y="8465"/>
                  </a:lnTo>
                  <a:lnTo>
                    <a:pt x="17954" y="8319"/>
                  </a:lnTo>
                  <a:lnTo>
                    <a:pt x="18592" y="8319"/>
                  </a:lnTo>
                  <a:lnTo>
                    <a:pt x="18592" y="8100"/>
                  </a:lnTo>
                  <a:lnTo>
                    <a:pt x="18775" y="8100"/>
                  </a:lnTo>
                  <a:lnTo>
                    <a:pt x="18775" y="8465"/>
                  </a:lnTo>
                  <a:lnTo>
                    <a:pt x="19048" y="8465"/>
                  </a:lnTo>
                  <a:lnTo>
                    <a:pt x="19048" y="8611"/>
                  </a:lnTo>
                  <a:lnTo>
                    <a:pt x="19230" y="8611"/>
                  </a:lnTo>
                  <a:lnTo>
                    <a:pt x="19230" y="8830"/>
                  </a:lnTo>
                  <a:lnTo>
                    <a:pt x="19048" y="8830"/>
                  </a:lnTo>
                  <a:lnTo>
                    <a:pt x="19048" y="8976"/>
                  </a:lnTo>
                  <a:lnTo>
                    <a:pt x="19230" y="8976"/>
                  </a:lnTo>
                  <a:lnTo>
                    <a:pt x="19230" y="9195"/>
                  </a:lnTo>
                  <a:lnTo>
                    <a:pt x="18775" y="9195"/>
                  </a:lnTo>
                  <a:lnTo>
                    <a:pt x="18775" y="9341"/>
                  </a:lnTo>
                  <a:lnTo>
                    <a:pt x="18592" y="9341"/>
                  </a:lnTo>
                  <a:lnTo>
                    <a:pt x="18592" y="9195"/>
                  </a:lnTo>
                  <a:lnTo>
                    <a:pt x="18319" y="9195"/>
                  </a:lnTo>
                  <a:lnTo>
                    <a:pt x="18319" y="8976"/>
                  </a:lnTo>
                  <a:lnTo>
                    <a:pt x="18592" y="8976"/>
                  </a:lnTo>
                  <a:lnTo>
                    <a:pt x="18319" y="8976"/>
                  </a:lnTo>
                  <a:lnTo>
                    <a:pt x="18319" y="9341"/>
                  </a:lnTo>
                  <a:lnTo>
                    <a:pt x="17954" y="9341"/>
                  </a:lnTo>
                  <a:lnTo>
                    <a:pt x="17954" y="9486"/>
                  </a:lnTo>
                  <a:lnTo>
                    <a:pt x="18592" y="9486"/>
                  </a:lnTo>
                  <a:lnTo>
                    <a:pt x="18592" y="9851"/>
                  </a:lnTo>
                  <a:lnTo>
                    <a:pt x="18319" y="9851"/>
                  </a:lnTo>
                  <a:lnTo>
                    <a:pt x="18319" y="9997"/>
                  </a:lnTo>
                  <a:lnTo>
                    <a:pt x="18775" y="9997"/>
                  </a:lnTo>
                  <a:lnTo>
                    <a:pt x="18775" y="10362"/>
                  </a:lnTo>
                  <a:lnTo>
                    <a:pt x="19048" y="10362"/>
                  </a:lnTo>
                  <a:lnTo>
                    <a:pt x="19048" y="10216"/>
                  </a:lnTo>
                  <a:lnTo>
                    <a:pt x="19048" y="10581"/>
                  </a:lnTo>
                  <a:lnTo>
                    <a:pt x="19230" y="10581"/>
                  </a:lnTo>
                  <a:lnTo>
                    <a:pt x="19230" y="10727"/>
                  </a:lnTo>
                  <a:lnTo>
                    <a:pt x="19413" y="10727"/>
                  </a:lnTo>
                  <a:lnTo>
                    <a:pt x="19230" y="10727"/>
                  </a:lnTo>
                  <a:lnTo>
                    <a:pt x="19230" y="10873"/>
                  </a:lnTo>
                  <a:lnTo>
                    <a:pt x="19413" y="10873"/>
                  </a:lnTo>
                  <a:lnTo>
                    <a:pt x="19413" y="11092"/>
                  </a:lnTo>
                  <a:lnTo>
                    <a:pt x="19686" y="11092"/>
                  </a:lnTo>
                  <a:lnTo>
                    <a:pt x="19413" y="11092"/>
                  </a:lnTo>
                  <a:lnTo>
                    <a:pt x="19413" y="11238"/>
                  </a:lnTo>
                  <a:lnTo>
                    <a:pt x="19230" y="11238"/>
                  </a:lnTo>
                  <a:lnTo>
                    <a:pt x="19230" y="11092"/>
                  </a:lnTo>
                  <a:lnTo>
                    <a:pt x="19048" y="11092"/>
                  </a:lnTo>
                  <a:lnTo>
                    <a:pt x="19048" y="11238"/>
                  </a:lnTo>
                  <a:lnTo>
                    <a:pt x="19048" y="11092"/>
                  </a:lnTo>
                  <a:lnTo>
                    <a:pt x="18592" y="11092"/>
                  </a:lnTo>
                  <a:lnTo>
                    <a:pt x="18592" y="11238"/>
                  </a:lnTo>
                  <a:lnTo>
                    <a:pt x="18775" y="11238"/>
                  </a:lnTo>
                  <a:lnTo>
                    <a:pt x="18775" y="11384"/>
                  </a:lnTo>
                  <a:lnTo>
                    <a:pt x="18592" y="11384"/>
                  </a:lnTo>
                  <a:lnTo>
                    <a:pt x="18592" y="11895"/>
                  </a:lnTo>
                  <a:lnTo>
                    <a:pt x="18319" y="11895"/>
                  </a:lnTo>
                  <a:lnTo>
                    <a:pt x="18319" y="11749"/>
                  </a:lnTo>
                  <a:lnTo>
                    <a:pt x="18137" y="11749"/>
                  </a:lnTo>
                  <a:lnTo>
                    <a:pt x="18137" y="11384"/>
                  </a:lnTo>
                  <a:lnTo>
                    <a:pt x="17954" y="11384"/>
                  </a:lnTo>
                  <a:lnTo>
                    <a:pt x="17954" y="11238"/>
                  </a:lnTo>
                  <a:lnTo>
                    <a:pt x="17681" y="11238"/>
                  </a:lnTo>
                  <a:lnTo>
                    <a:pt x="17681" y="1109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3" name="Shape 356">
              <a:extLst>
                <a:ext uri="{FF2B5EF4-FFF2-40B4-BE49-F238E27FC236}">
                  <a16:creationId xmlns:a16="http://schemas.microsoft.com/office/drawing/2014/main" id="{362E9BDA-ADC5-46D9-9D70-F386AC2E7850}"/>
                </a:ext>
              </a:extLst>
            </p:cNvPr>
            <p:cNvSpPr/>
            <p:nvPr/>
          </p:nvSpPr>
          <p:spPr>
            <a:xfrm>
              <a:off x="1217495" y="2065911"/>
              <a:ext cx="194834" cy="318496"/>
            </a:xfrm>
            <a:custGeom>
              <a:avLst/>
              <a:gdLst/>
              <a:ahLst/>
              <a:cxnLst>
                <a:cxn ang="0">
                  <a:pos x="wd2" y="hd2"/>
                </a:cxn>
                <a:cxn ang="5400000">
                  <a:pos x="wd2" y="hd2"/>
                </a:cxn>
                <a:cxn ang="10800000">
                  <a:pos x="wd2" y="hd2"/>
                </a:cxn>
                <a:cxn ang="16200000">
                  <a:pos x="wd2" y="hd2"/>
                </a:cxn>
              </a:cxnLst>
              <a:rect l="0" t="0" r="r" b="b"/>
              <a:pathLst>
                <a:path w="21600" h="21600" extrusionOk="0">
                  <a:moveTo>
                    <a:pt x="17681" y="11092"/>
                  </a:moveTo>
                  <a:lnTo>
                    <a:pt x="18319" y="11092"/>
                  </a:lnTo>
                  <a:lnTo>
                    <a:pt x="18319" y="10727"/>
                  </a:lnTo>
                  <a:lnTo>
                    <a:pt x="18592" y="10727"/>
                  </a:lnTo>
                  <a:lnTo>
                    <a:pt x="18319" y="10727"/>
                  </a:lnTo>
                  <a:lnTo>
                    <a:pt x="18319" y="10362"/>
                  </a:lnTo>
                  <a:lnTo>
                    <a:pt x="18137" y="10362"/>
                  </a:lnTo>
                  <a:lnTo>
                    <a:pt x="18137" y="10216"/>
                  </a:lnTo>
                  <a:lnTo>
                    <a:pt x="17954" y="10216"/>
                  </a:lnTo>
                  <a:lnTo>
                    <a:pt x="17954" y="9997"/>
                  </a:lnTo>
                  <a:lnTo>
                    <a:pt x="18137" y="9997"/>
                  </a:lnTo>
                  <a:lnTo>
                    <a:pt x="18137" y="9851"/>
                  </a:lnTo>
                  <a:lnTo>
                    <a:pt x="17954" y="9851"/>
                  </a:lnTo>
                  <a:lnTo>
                    <a:pt x="17954" y="9705"/>
                  </a:lnTo>
                  <a:lnTo>
                    <a:pt x="18137" y="9705"/>
                  </a:lnTo>
                  <a:lnTo>
                    <a:pt x="17954" y="9705"/>
                  </a:lnTo>
                  <a:lnTo>
                    <a:pt x="17954" y="9195"/>
                  </a:lnTo>
                  <a:lnTo>
                    <a:pt x="17681" y="9195"/>
                  </a:lnTo>
                  <a:lnTo>
                    <a:pt x="17681" y="8830"/>
                  </a:lnTo>
                  <a:lnTo>
                    <a:pt x="17316" y="8830"/>
                  </a:lnTo>
                  <a:lnTo>
                    <a:pt x="17316" y="8976"/>
                  </a:lnTo>
                  <a:lnTo>
                    <a:pt x="17499" y="8976"/>
                  </a:lnTo>
                  <a:lnTo>
                    <a:pt x="17499" y="9195"/>
                  </a:lnTo>
                  <a:lnTo>
                    <a:pt x="17043" y="9195"/>
                  </a:lnTo>
                  <a:lnTo>
                    <a:pt x="17043" y="9341"/>
                  </a:lnTo>
                  <a:lnTo>
                    <a:pt x="16861" y="9341"/>
                  </a:lnTo>
                  <a:lnTo>
                    <a:pt x="16861" y="9851"/>
                  </a:lnTo>
                  <a:lnTo>
                    <a:pt x="17043" y="9851"/>
                  </a:lnTo>
                  <a:lnTo>
                    <a:pt x="17043" y="10362"/>
                  </a:lnTo>
                  <a:lnTo>
                    <a:pt x="17316" y="10362"/>
                  </a:lnTo>
                  <a:lnTo>
                    <a:pt x="17316" y="10581"/>
                  </a:lnTo>
                  <a:lnTo>
                    <a:pt x="17043" y="10581"/>
                  </a:lnTo>
                  <a:lnTo>
                    <a:pt x="17043" y="10727"/>
                  </a:lnTo>
                  <a:lnTo>
                    <a:pt x="16678" y="10727"/>
                  </a:lnTo>
                  <a:lnTo>
                    <a:pt x="16678" y="10873"/>
                  </a:lnTo>
                  <a:lnTo>
                    <a:pt x="17043" y="10873"/>
                  </a:lnTo>
                  <a:lnTo>
                    <a:pt x="17043" y="11238"/>
                  </a:lnTo>
                  <a:lnTo>
                    <a:pt x="16861" y="11238"/>
                  </a:lnTo>
                  <a:lnTo>
                    <a:pt x="16861" y="11384"/>
                  </a:lnTo>
                  <a:lnTo>
                    <a:pt x="16405" y="11384"/>
                  </a:lnTo>
                  <a:lnTo>
                    <a:pt x="16405" y="11749"/>
                  </a:lnTo>
                  <a:lnTo>
                    <a:pt x="16678" y="11749"/>
                  </a:lnTo>
                  <a:lnTo>
                    <a:pt x="16678" y="12114"/>
                  </a:lnTo>
                  <a:lnTo>
                    <a:pt x="17043" y="12114"/>
                  </a:lnTo>
                  <a:lnTo>
                    <a:pt x="17043" y="12259"/>
                  </a:lnTo>
                  <a:lnTo>
                    <a:pt x="18319" y="12259"/>
                  </a:lnTo>
                  <a:lnTo>
                    <a:pt x="18319" y="12989"/>
                  </a:lnTo>
                  <a:lnTo>
                    <a:pt x="18592" y="12989"/>
                  </a:lnTo>
                  <a:lnTo>
                    <a:pt x="18592" y="13135"/>
                  </a:lnTo>
                  <a:lnTo>
                    <a:pt x="18319" y="13135"/>
                  </a:lnTo>
                  <a:lnTo>
                    <a:pt x="18319" y="13281"/>
                  </a:lnTo>
                  <a:lnTo>
                    <a:pt x="18592" y="13281"/>
                  </a:lnTo>
                  <a:lnTo>
                    <a:pt x="18592" y="13646"/>
                  </a:lnTo>
                  <a:lnTo>
                    <a:pt x="18775" y="13646"/>
                  </a:lnTo>
                  <a:lnTo>
                    <a:pt x="18775" y="14157"/>
                  </a:lnTo>
                  <a:lnTo>
                    <a:pt x="19230" y="14157"/>
                  </a:lnTo>
                  <a:lnTo>
                    <a:pt x="19230" y="14668"/>
                  </a:lnTo>
                  <a:lnTo>
                    <a:pt x="19413" y="14668"/>
                  </a:lnTo>
                  <a:lnTo>
                    <a:pt x="19413" y="14886"/>
                  </a:lnTo>
                  <a:lnTo>
                    <a:pt x="20689" y="14886"/>
                  </a:lnTo>
                  <a:lnTo>
                    <a:pt x="20689" y="15397"/>
                  </a:lnTo>
                  <a:lnTo>
                    <a:pt x="20962" y="15397"/>
                  </a:lnTo>
                  <a:lnTo>
                    <a:pt x="20962" y="15762"/>
                  </a:lnTo>
                  <a:lnTo>
                    <a:pt x="21144" y="15762"/>
                  </a:lnTo>
                  <a:lnTo>
                    <a:pt x="21144" y="15908"/>
                  </a:lnTo>
                  <a:lnTo>
                    <a:pt x="21600" y="15908"/>
                  </a:lnTo>
                  <a:lnTo>
                    <a:pt x="21600" y="16565"/>
                  </a:lnTo>
                  <a:lnTo>
                    <a:pt x="21418" y="16565"/>
                  </a:lnTo>
                  <a:lnTo>
                    <a:pt x="21418" y="16930"/>
                  </a:lnTo>
                  <a:lnTo>
                    <a:pt x="21144" y="16930"/>
                  </a:lnTo>
                  <a:lnTo>
                    <a:pt x="21144" y="17441"/>
                  </a:lnTo>
                  <a:lnTo>
                    <a:pt x="21418" y="17441"/>
                  </a:lnTo>
                  <a:lnTo>
                    <a:pt x="21418" y="17951"/>
                  </a:lnTo>
                  <a:lnTo>
                    <a:pt x="21144" y="17951"/>
                  </a:lnTo>
                  <a:lnTo>
                    <a:pt x="21144" y="18681"/>
                  </a:lnTo>
                  <a:lnTo>
                    <a:pt x="21418" y="18681"/>
                  </a:lnTo>
                  <a:lnTo>
                    <a:pt x="21418" y="19338"/>
                  </a:lnTo>
                  <a:lnTo>
                    <a:pt x="21144" y="19338"/>
                  </a:lnTo>
                  <a:lnTo>
                    <a:pt x="21144" y="19557"/>
                  </a:lnTo>
                  <a:lnTo>
                    <a:pt x="21418" y="19557"/>
                  </a:lnTo>
                  <a:lnTo>
                    <a:pt x="21418" y="19703"/>
                  </a:lnTo>
                  <a:lnTo>
                    <a:pt x="21144" y="19703"/>
                  </a:lnTo>
                  <a:lnTo>
                    <a:pt x="21144" y="21454"/>
                  </a:lnTo>
                  <a:lnTo>
                    <a:pt x="20506" y="21454"/>
                  </a:lnTo>
                  <a:lnTo>
                    <a:pt x="20506" y="21600"/>
                  </a:lnTo>
                  <a:lnTo>
                    <a:pt x="20324" y="21600"/>
                  </a:lnTo>
                  <a:lnTo>
                    <a:pt x="20324" y="21235"/>
                  </a:lnTo>
                  <a:lnTo>
                    <a:pt x="20506" y="21235"/>
                  </a:lnTo>
                  <a:lnTo>
                    <a:pt x="20506" y="21089"/>
                  </a:lnTo>
                  <a:lnTo>
                    <a:pt x="20324" y="21089"/>
                  </a:lnTo>
                  <a:lnTo>
                    <a:pt x="20324" y="20724"/>
                  </a:lnTo>
                  <a:lnTo>
                    <a:pt x="20051" y="20724"/>
                  </a:lnTo>
                  <a:lnTo>
                    <a:pt x="20051" y="21235"/>
                  </a:lnTo>
                  <a:lnTo>
                    <a:pt x="20324" y="21235"/>
                  </a:lnTo>
                  <a:lnTo>
                    <a:pt x="20051" y="21235"/>
                  </a:lnTo>
                  <a:lnTo>
                    <a:pt x="20051" y="21454"/>
                  </a:lnTo>
                  <a:lnTo>
                    <a:pt x="19868" y="21454"/>
                  </a:lnTo>
                  <a:lnTo>
                    <a:pt x="19868" y="21235"/>
                  </a:lnTo>
                  <a:lnTo>
                    <a:pt x="19413" y="21235"/>
                  </a:lnTo>
                  <a:lnTo>
                    <a:pt x="19413" y="21089"/>
                  </a:lnTo>
                  <a:lnTo>
                    <a:pt x="19230" y="21089"/>
                  </a:lnTo>
                  <a:lnTo>
                    <a:pt x="19230" y="20943"/>
                  </a:lnTo>
                  <a:lnTo>
                    <a:pt x="19048" y="20943"/>
                  </a:lnTo>
                  <a:lnTo>
                    <a:pt x="19048" y="20724"/>
                  </a:lnTo>
                  <a:lnTo>
                    <a:pt x="18775" y="20724"/>
                  </a:lnTo>
                  <a:lnTo>
                    <a:pt x="18775" y="21089"/>
                  </a:lnTo>
                  <a:lnTo>
                    <a:pt x="19048" y="21089"/>
                  </a:lnTo>
                  <a:lnTo>
                    <a:pt x="19048" y="21235"/>
                  </a:lnTo>
                  <a:lnTo>
                    <a:pt x="19048" y="21089"/>
                  </a:lnTo>
                  <a:lnTo>
                    <a:pt x="19230" y="21089"/>
                  </a:lnTo>
                  <a:lnTo>
                    <a:pt x="19230" y="21235"/>
                  </a:lnTo>
                  <a:lnTo>
                    <a:pt x="19048" y="21235"/>
                  </a:lnTo>
                  <a:lnTo>
                    <a:pt x="19048" y="21600"/>
                  </a:lnTo>
                  <a:lnTo>
                    <a:pt x="18592" y="21600"/>
                  </a:lnTo>
                  <a:lnTo>
                    <a:pt x="18592" y="21235"/>
                  </a:lnTo>
                  <a:lnTo>
                    <a:pt x="18319" y="21235"/>
                  </a:lnTo>
                  <a:lnTo>
                    <a:pt x="18319" y="21089"/>
                  </a:lnTo>
                  <a:lnTo>
                    <a:pt x="18137" y="21089"/>
                  </a:lnTo>
                  <a:lnTo>
                    <a:pt x="18137" y="20724"/>
                  </a:lnTo>
                  <a:lnTo>
                    <a:pt x="17681" y="20724"/>
                  </a:lnTo>
                  <a:lnTo>
                    <a:pt x="17681" y="20432"/>
                  </a:lnTo>
                  <a:lnTo>
                    <a:pt x="17499" y="20432"/>
                  </a:lnTo>
                  <a:lnTo>
                    <a:pt x="17499" y="20214"/>
                  </a:lnTo>
                  <a:lnTo>
                    <a:pt x="17316" y="20214"/>
                  </a:lnTo>
                  <a:lnTo>
                    <a:pt x="17316" y="20068"/>
                  </a:lnTo>
                  <a:lnTo>
                    <a:pt x="17043" y="20068"/>
                  </a:lnTo>
                  <a:lnTo>
                    <a:pt x="17043" y="19703"/>
                  </a:lnTo>
                  <a:lnTo>
                    <a:pt x="16678" y="19703"/>
                  </a:lnTo>
                  <a:lnTo>
                    <a:pt x="16678" y="19557"/>
                  </a:lnTo>
                  <a:lnTo>
                    <a:pt x="16223" y="19557"/>
                  </a:lnTo>
                  <a:lnTo>
                    <a:pt x="16223" y="19338"/>
                  </a:lnTo>
                  <a:lnTo>
                    <a:pt x="15949" y="19338"/>
                  </a:lnTo>
                  <a:lnTo>
                    <a:pt x="15949" y="19046"/>
                  </a:lnTo>
                  <a:lnTo>
                    <a:pt x="15585" y="19046"/>
                  </a:lnTo>
                  <a:lnTo>
                    <a:pt x="15585" y="18827"/>
                  </a:lnTo>
                  <a:lnTo>
                    <a:pt x="15311" y="18827"/>
                  </a:lnTo>
                  <a:lnTo>
                    <a:pt x="15311" y="18681"/>
                  </a:lnTo>
                  <a:lnTo>
                    <a:pt x="15129" y="18681"/>
                  </a:lnTo>
                  <a:lnTo>
                    <a:pt x="15129" y="18535"/>
                  </a:lnTo>
                  <a:lnTo>
                    <a:pt x="14947" y="18535"/>
                  </a:lnTo>
                  <a:lnTo>
                    <a:pt x="14947" y="18316"/>
                  </a:lnTo>
                  <a:lnTo>
                    <a:pt x="14673" y="18316"/>
                  </a:lnTo>
                  <a:lnTo>
                    <a:pt x="14673" y="18170"/>
                  </a:lnTo>
                  <a:lnTo>
                    <a:pt x="14491" y="18170"/>
                  </a:lnTo>
                  <a:lnTo>
                    <a:pt x="14491" y="17951"/>
                  </a:lnTo>
                  <a:lnTo>
                    <a:pt x="14035" y="17951"/>
                  </a:lnTo>
                  <a:lnTo>
                    <a:pt x="14035" y="17295"/>
                  </a:lnTo>
                  <a:lnTo>
                    <a:pt x="13853" y="17295"/>
                  </a:lnTo>
                  <a:lnTo>
                    <a:pt x="13853" y="17149"/>
                  </a:lnTo>
                  <a:lnTo>
                    <a:pt x="13580" y="17149"/>
                  </a:lnTo>
                  <a:lnTo>
                    <a:pt x="13580" y="16930"/>
                  </a:lnTo>
                  <a:lnTo>
                    <a:pt x="13397" y="16930"/>
                  </a:lnTo>
                  <a:lnTo>
                    <a:pt x="13397" y="16784"/>
                  </a:lnTo>
                  <a:lnTo>
                    <a:pt x="13215" y="16784"/>
                  </a:lnTo>
                  <a:lnTo>
                    <a:pt x="13215" y="16565"/>
                  </a:lnTo>
                  <a:lnTo>
                    <a:pt x="12942" y="16565"/>
                  </a:lnTo>
                  <a:lnTo>
                    <a:pt x="12942" y="16419"/>
                  </a:lnTo>
                  <a:lnTo>
                    <a:pt x="12577" y="16419"/>
                  </a:lnTo>
                  <a:lnTo>
                    <a:pt x="12577" y="15908"/>
                  </a:lnTo>
                  <a:lnTo>
                    <a:pt x="12304" y="15908"/>
                  </a:lnTo>
                  <a:lnTo>
                    <a:pt x="12304" y="15543"/>
                  </a:lnTo>
                  <a:lnTo>
                    <a:pt x="12122" y="15543"/>
                  </a:lnTo>
                  <a:lnTo>
                    <a:pt x="12122" y="15397"/>
                  </a:lnTo>
                  <a:lnTo>
                    <a:pt x="11848" y="15397"/>
                  </a:lnTo>
                  <a:lnTo>
                    <a:pt x="11848" y="15251"/>
                  </a:lnTo>
                  <a:lnTo>
                    <a:pt x="11666" y="15251"/>
                  </a:lnTo>
                  <a:lnTo>
                    <a:pt x="11666" y="15032"/>
                  </a:lnTo>
                  <a:lnTo>
                    <a:pt x="11484" y="15032"/>
                  </a:lnTo>
                  <a:lnTo>
                    <a:pt x="11484" y="14668"/>
                  </a:lnTo>
                  <a:lnTo>
                    <a:pt x="11210" y="14668"/>
                  </a:lnTo>
                  <a:lnTo>
                    <a:pt x="11210" y="14376"/>
                  </a:lnTo>
                  <a:lnTo>
                    <a:pt x="11484" y="14376"/>
                  </a:lnTo>
                  <a:lnTo>
                    <a:pt x="11210" y="14376"/>
                  </a:lnTo>
                  <a:lnTo>
                    <a:pt x="11210" y="13865"/>
                  </a:lnTo>
                  <a:lnTo>
                    <a:pt x="11028" y="13865"/>
                  </a:lnTo>
                  <a:lnTo>
                    <a:pt x="11028" y="13500"/>
                  </a:lnTo>
                  <a:lnTo>
                    <a:pt x="10846" y="13500"/>
                  </a:lnTo>
                  <a:lnTo>
                    <a:pt x="10846" y="12989"/>
                  </a:lnTo>
                  <a:lnTo>
                    <a:pt x="10390" y="12989"/>
                  </a:lnTo>
                  <a:lnTo>
                    <a:pt x="10390" y="12114"/>
                  </a:lnTo>
                  <a:lnTo>
                    <a:pt x="10116" y="12114"/>
                  </a:lnTo>
                  <a:lnTo>
                    <a:pt x="10116" y="11895"/>
                  </a:lnTo>
                  <a:lnTo>
                    <a:pt x="9934" y="11895"/>
                  </a:lnTo>
                  <a:lnTo>
                    <a:pt x="9934" y="11603"/>
                  </a:lnTo>
                  <a:lnTo>
                    <a:pt x="9752" y="11603"/>
                  </a:lnTo>
                  <a:lnTo>
                    <a:pt x="9752" y="11384"/>
                  </a:lnTo>
                  <a:lnTo>
                    <a:pt x="9478" y="11384"/>
                  </a:lnTo>
                  <a:lnTo>
                    <a:pt x="9478" y="11238"/>
                  </a:lnTo>
                  <a:lnTo>
                    <a:pt x="9296" y="11238"/>
                  </a:lnTo>
                  <a:lnTo>
                    <a:pt x="9296" y="10727"/>
                  </a:lnTo>
                  <a:lnTo>
                    <a:pt x="9114" y="10727"/>
                  </a:lnTo>
                  <a:lnTo>
                    <a:pt x="9296" y="10727"/>
                  </a:lnTo>
                  <a:lnTo>
                    <a:pt x="9114" y="10727"/>
                  </a:lnTo>
                  <a:lnTo>
                    <a:pt x="9114" y="10581"/>
                  </a:lnTo>
                  <a:lnTo>
                    <a:pt x="8841" y="10581"/>
                  </a:lnTo>
                  <a:lnTo>
                    <a:pt x="8841" y="10362"/>
                  </a:lnTo>
                  <a:lnTo>
                    <a:pt x="8658" y="10362"/>
                  </a:lnTo>
                  <a:lnTo>
                    <a:pt x="8658" y="10216"/>
                  </a:lnTo>
                  <a:lnTo>
                    <a:pt x="8203" y="10216"/>
                  </a:lnTo>
                  <a:lnTo>
                    <a:pt x="8203" y="9997"/>
                  </a:lnTo>
                  <a:lnTo>
                    <a:pt x="8020" y="9997"/>
                  </a:lnTo>
                  <a:lnTo>
                    <a:pt x="8020" y="9341"/>
                  </a:lnTo>
                  <a:lnTo>
                    <a:pt x="7747" y="9341"/>
                  </a:lnTo>
                  <a:lnTo>
                    <a:pt x="7747" y="8976"/>
                  </a:lnTo>
                  <a:lnTo>
                    <a:pt x="7565" y="8976"/>
                  </a:lnTo>
                  <a:lnTo>
                    <a:pt x="7565" y="8319"/>
                  </a:lnTo>
                  <a:lnTo>
                    <a:pt x="7382" y="8319"/>
                  </a:lnTo>
                  <a:lnTo>
                    <a:pt x="7382" y="7808"/>
                  </a:lnTo>
                  <a:lnTo>
                    <a:pt x="7109" y="7808"/>
                  </a:lnTo>
                  <a:lnTo>
                    <a:pt x="7109" y="7589"/>
                  </a:lnTo>
                  <a:lnTo>
                    <a:pt x="7382" y="7589"/>
                  </a:lnTo>
                  <a:lnTo>
                    <a:pt x="7382" y="7297"/>
                  </a:lnTo>
                  <a:lnTo>
                    <a:pt x="6927" y="7297"/>
                  </a:lnTo>
                  <a:lnTo>
                    <a:pt x="6927" y="7078"/>
                  </a:lnTo>
                  <a:lnTo>
                    <a:pt x="6744" y="7078"/>
                  </a:lnTo>
                  <a:lnTo>
                    <a:pt x="6744" y="6932"/>
                  </a:lnTo>
                  <a:lnTo>
                    <a:pt x="6471" y="6932"/>
                  </a:lnTo>
                  <a:lnTo>
                    <a:pt x="6471" y="6714"/>
                  </a:lnTo>
                  <a:lnTo>
                    <a:pt x="6471" y="6932"/>
                  </a:lnTo>
                  <a:lnTo>
                    <a:pt x="6471" y="6714"/>
                  </a:lnTo>
                  <a:lnTo>
                    <a:pt x="6289" y="6714"/>
                  </a:lnTo>
                  <a:lnTo>
                    <a:pt x="6289" y="6568"/>
                  </a:lnTo>
                  <a:lnTo>
                    <a:pt x="6106" y="6568"/>
                  </a:lnTo>
                  <a:lnTo>
                    <a:pt x="6106" y="6422"/>
                  </a:lnTo>
                  <a:lnTo>
                    <a:pt x="5195" y="6422"/>
                  </a:lnTo>
                  <a:lnTo>
                    <a:pt x="5195" y="6057"/>
                  </a:lnTo>
                  <a:lnTo>
                    <a:pt x="5013" y="6057"/>
                  </a:lnTo>
                  <a:lnTo>
                    <a:pt x="5013" y="5181"/>
                  </a:lnTo>
                  <a:lnTo>
                    <a:pt x="4739" y="5181"/>
                  </a:lnTo>
                  <a:lnTo>
                    <a:pt x="4739" y="5035"/>
                  </a:lnTo>
                  <a:lnTo>
                    <a:pt x="4375" y="5035"/>
                  </a:lnTo>
                  <a:lnTo>
                    <a:pt x="4375" y="4524"/>
                  </a:lnTo>
                  <a:lnTo>
                    <a:pt x="4101" y="4524"/>
                  </a:lnTo>
                  <a:lnTo>
                    <a:pt x="4101" y="4305"/>
                  </a:lnTo>
                  <a:lnTo>
                    <a:pt x="3919" y="4305"/>
                  </a:lnTo>
                  <a:lnTo>
                    <a:pt x="3919" y="3941"/>
                  </a:lnTo>
                  <a:lnTo>
                    <a:pt x="3646" y="3941"/>
                  </a:lnTo>
                  <a:lnTo>
                    <a:pt x="3646" y="3649"/>
                  </a:lnTo>
                  <a:lnTo>
                    <a:pt x="2825" y="3649"/>
                  </a:lnTo>
                  <a:lnTo>
                    <a:pt x="2825" y="3430"/>
                  </a:lnTo>
                  <a:lnTo>
                    <a:pt x="2643" y="3430"/>
                  </a:lnTo>
                  <a:lnTo>
                    <a:pt x="2643" y="3284"/>
                  </a:lnTo>
                  <a:lnTo>
                    <a:pt x="2370" y="3284"/>
                  </a:lnTo>
                  <a:lnTo>
                    <a:pt x="2370" y="3138"/>
                  </a:lnTo>
                  <a:lnTo>
                    <a:pt x="2187" y="3138"/>
                  </a:lnTo>
                  <a:lnTo>
                    <a:pt x="2187" y="2773"/>
                  </a:lnTo>
                  <a:lnTo>
                    <a:pt x="1732" y="2773"/>
                  </a:lnTo>
                  <a:lnTo>
                    <a:pt x="1732" y="2627"/>
                  </a:lnTo>
                  <a:lnTo>
                    <a:pt x="1549" y="2627"/>
                  </a:lnTo>
                  <a:lnTo>
                    <a:pt x="1549" y="2262"/>
                  </a:lnTo>
                  <a:lnTo>
                    <a:pt x="1276" y="2262"/>
                  </a:lnTo>
                  <a:lnTo>
                    <a:pt x="1276" y="2043"/>
                  </a:lnTo>
                  <a:lnTo>
                    <a:pt x="911" y="2043"/>
                  </a:lnTo>
                  <a:lnTo>
                    <a:pt x="911" y="1751"/>
                  </a:lnTo>
                  <a:lnTo>
                    <a:pt x="638" y="1751"/>
                  </a:lnTo>
                  <a:lnTo>
                    <a:pt x="638" y="1241"/>
                  </a:lnTo>
                  <a:lnTo>
                    <a:pt x="456" y="1241"/>
                  </a:lnTo>
                  <a:lnTo>
                    <a:pt x="456" y="876"/>
                  </a:lnTo>
                  <a:lnTo>
                    <a:pt x="273" y="876"/>
                  </a:lnTo>
                  <a:lnTo>
                    <a:pt x="273" y="146"/>
                  </a:lnTo>
                  <a:lnTo>
                    <a:pt x="0" y="146"/>
                  </a:lnTo>
                  <a:lnTo>
                    <a:pt x="0" y="0"/>
                  </a:lnTo>
                  <a:lnTo>
                    <a:pt x="273" y="0"/>
                  </a:lnTo>
                  <a:lnTo>
                    <a:pt x="273" y="146"/>
                  </a:lnTo>
                  <a:lnTo>
                    <a:pt x="456" y="146"/>
                  </a:lnTo>
                  <a:lnTo>
                    <a:pt x="456" y="0"/>
                  </a:lnTo>
                  <a:lnTo>
                    <a:pt x="1276" y="0"/>
                  </a:lnTo>
                  <a:lnTo>
                    <a:pt x="1276" y="146"/>
                  </a:lnTo>
                  <a:lnTo>
                    <a:pt x="1732" y="146"/>
                  </a:lnTo>
                  <a:lnTo>
                    <a:pt x="1732" y="511"/>
                  </a:lnTo>
                  <a:lnTo>
                    <a:pt x="2005" y="511"/>
                  </a:lnTo>
                  <a:lnTo>
                    <a:pt x="2005" y="657"/>
                  </a:lnTo>
                  <a:lnTo>
                    <a:pt x="2825" y="657"/>
                  </a:lnTo>
                  <a:lnTo>
                    <a:pt x="2825" y="876"/>
                  </a:lnTo>
                  <a:lnTo>
                    <a:pt x="2825" y="657"/>
                  </a:lnTo>
                  <a:lnTo>
                    <a:pt x="4101" y="657"/>
                  </a:lnTo>
                  <a:lnTo>
                    <a:pt x="4101" y="876"/>
                  </a:lnTo>
                  <a:lnTo>
                    <a:pt x="4557" y="876"/>
                  </a:lnTo>
                  <a:lnTo>
                    <a:pt x="4557" y="657"/>
                  </a:lnTo>
                  <a:lnTo>
                    <a:pt x="5013" y="657"/>
                  </a:lnTo>
                  <a:lnTo>
                    <a:pt x="5013" y="1022"/>
                  </a:lnTo>
                  <a:lnTo>
                    <a:pt x="5195" y="1022"/>
                  </a:lnTo>
                  <a:lnTo>
                    <a:pt x="5195" y="1241"/>
                  </a:lnTo>
                  <a:lnTo>
                    <a:pt x="5377" y="1241"/>
                  </a:lnTo>
                  <a:lnTo>
                    <a:pt x="5377" y="1386"/>
                  </a:lnTo>
                  <a:lnTo>
                    <a:pt x="5651" y="1386"/>
                  </a:lnTo>
                  <a:lnTo>
                    <a:pt x="5651" y="1751"/>
                  </a:lnTo>
                  <a:lnTo>
                    <a:pt x="5833" y="1751"/>
                  </a:lnTo>
                  <a:lnTo>
                    <a:pt x="5833" y="2043"/>
                  </a:lnTo>
                  <a:lnTo>
                    <a:pt x="6289" y="2043"/>
                  </a:lnTo>
                  <a:lnTo>
                    <a:pt x="6289" y="2773"/>
                  </a:lnTo>
                  <a:lnTo>
                    <a:pt x="6471" y="2773"/>
                  </a:lnTo>
                  <a:lnTo>
                    <a:pt x="6471" y="2919"/>
                  </a:lnTo>
                  <a:lnTo>
                    <a:pt x="6927" y="2919"/>
                  </a:lnTo>
                  <a:lnTo>
                    <a:pt x="6927" y="3138"/>
                  </a:lnTo>
                  <a:lnTo>
                    <a:pt x="7109" y="3138"/>
                  </a:lnTo>
                  <a:lnTo>
                    <a:pt x="7109" y="3430"/>
                  </a:lnTo>
                  <a:lnTo>
                    <a:pt x="7382" y="3430"/>
                  </a:lnTo>
                  <a:lnTo>
                    <a:pt x="7382" y="3649"/>
                  </a:lnTo>
                  <a:lnTo>
                    <a:pt x="8020" y="3649"/>
                  </a:lnTo>
                  <a:lnTo>
                    <a:pt x="8020" y="3795"/>
                  </a:lnTo>
                  <a:lnTo>
                    <a:pt x="8203" y="3795"/>
                  </a:lnTo>
                  <a:lnTo>
                    <a:pt x="8203" y="3941"/>
                  </a:lnTo>
                  <a:lnTo>
                    <a:pt x="8476" y="3941"/>
                  </a:lnTo>
                  <a:lnTo>
                    <a:pt x="8476" y="4159"/>
                  </a:lnTo>
                  <a:lnTo>
                    <a:pt x="8658" y="4159"/>
                  </a:lnTo>
                  <a:lnTo>
                    <a:pt x="8658" y="4305"/>
                  </a:lnTo>
                  <a:lnTo>
                    <a:pt x="8841" y="4305"/>
                  </a:lnTo>
                  <a:lnTo>
                    <a:pt x="8841" y="4524"/>
                  </a:lnTo>
                  <a:lnTo>
                    <a:pt x="9296" y="4524"/>
                  </a:lnTo>
                  <a:lnTo>
                    <a:pt x="9296" y="4816"/>
                  </a:lnTo>
                  <a:lnTo>
                    <a:pt x="9478" y="4816"/>
                  </a:lnTo>
                  <a:lnTo>
                    <a:pt x="9478" y="5035"/>
                  </a:lnTo>
                  <a:lnTo>
                    <a:pt x="9752" y="5035"/>
                  </a:lnTo>
                  <a:lnTo>
                    <a:pt x="9752" y="5327"/>
                  </a:lnTo>
                  <a:lnTo>
                    <a:pt x="9934" y="5327"/>
                  </a:lnTo>
                  <a:lnTo>
                    <a:pt x="9934" y="5546"/>
                  </a:lnTo>
                  <a:lnTo>
                    <a:pt x="10390" y="5546"/>
                  </a:lnTo>
                  <a:lnTo>
                    <a:pt x="10390" y="6057"/>
                  </a:lnTo>
                  <a:lnTo>
                    <a:pt x="10572" y="6057"/>
                  </a:lnTo>
                  <a:lnTo>
                    <a:pt x="10572" y="6422"/>
                  </a:lnTo>
                  <a:lnTo>
                    <a:pt x="11028" y="6422"/>
                  </a:lnTo>
                  <a:lnTo>
                    <a:pt x="11028" y="6203"/>
                  </a:lnTo>
                  <a:lnTo>
                    <a:pt x="11848" y="6203"/>
                  </a:lnTo>
                  <a:lnTo>
                    <a:pt x="11848" y="6422"/>
                  </a:lnTo>
                  <a:lnTo>
                    <a:pt x="12122" y="6422"/>
                  </a:lnTo>
                  <a:lnTo>
                    <a:pt x="12122" y="6568"/>
                  </a:lnTo>
                  <a:lnTo>
                    <a:pt x="12304" y="6568"/>
                  </a:lnTo>
                  <a:lnTo>
                    <a:pt x="12304" y="6714"/>
                  </a:lnTo>
                  <a:lnTo>
                    <a:pt x="12304" y="6568"/>
                  </a:lnTo>
                  <a:lnTo>
                    <a:pt x="12759" y="6568"/>
                  </a:lnTo>
                  <a:lnTo>
                    <a:pt x="12759" y="6422"/>
                  </a:lnTo>
                  <a:lnTo>
                    <a:pt x="12942" y="6422"/>
                  </a:lnTo>
                  <a:lnTo>
                    <a:pt x="12942" y="6568"/>
                  </a:lnTo>
                  <a:lnTo>
                    <a:pt x="13215" y="6568"/>
                  </a:lnTo>
                  <a:lnTo>
                    <a:pt x="13215" y="7297"/>
                  </a:lnTo>
                  <a:lnTo>
                    <a:pt x="12942" y="7297"/>
                  </a:lnTo>
                  <a:lnTo>
                    <a:pt x="13215" y="7297"/>
                  </a:lnTo>
                  <a:lnTo>
                    <a:pt x="13215" y="7443"/>
                  </a:lnTo>
                  <a:lnTo>
                    <a:pt x="13397" y="7443"/>
                  </a:lnTo>
                  <a:lnTo>
                    <a:pt x="13397" y="7589"/>
                  </a:lnTo>
                  <a:lnTo>
                    <a:pt x="13580" y="7589"/>
                  </a:lnTo>
                  <a:lnTo>
                    <a:pt x="13580" y="7443"/>
                  </a:lnTo>
                  <a:lnTo>
                    <a:pt x="14035" y="7443"/>
                  </a:lnTo>
                  <a:lnTo>
                    <a:pt x="14035" y="7589"/>
                  </a:lnTo>
                  <a:lnTo>
                    <a:pt x="14673" y="7589"/>
                  </a:lnTo>
                  <a:lnTo>
                    <a:pt x="14673" y="8465"/>
                  </a:lnTo>
                  <a:lnTo>
                    <a:pt x="14947" y="8465"/>
                  </a:lnTo>
                  <a:lnTo>
                    <a:pt x="14947" y="8319"/>
                  </a:lnTo>
                  <a:lnTo>
                    <a:pt x="15311" y="8319"/>
                  </a:lnTo>
                  <a:lnTo>
                    <a:pt x="15311" y="8465"/>
                  </a:lnTo>
                  <a:lnTo>
                    <a:pt x="15585" y="8465"/>
                  </a:lnTo>
                  <a:lnTo>
                    <a:pt x="15585" y="8611"/>
                  </a:lnTo>
                  <a:lnTo>
                    <a:pt x="15949" y="8611"/>
                  </a:lnTo>
                  <a:lnTo>
                    <a:pt x="15949" y="8976"/>
                  </a:lnTo>
                  <a:lnTo>
                    <a:pt x="15767" y="8976"/>
                  </a:lnTo>
                  <a:lnTo>
                    <a:pt x="15767" y="9195"/>
                  </a:lnTo>
                  <a:lnTo>
                    <a:pt x="16223" y="9195"/>
                  </a:lnTo>
                  <a:lnTo>
                    <a:pt x="16223" y="9341"/>
                  </a:lnTo>
                  <a:lnTo>
                    <a:pt x="16223" y="8465"/>
                  </a:lnTo>
                  <a:lnTo>
                    <a:pt x="15949" y="8465"/>
                  </a:lnTo>
                  <a:lnTo>
                    <a:pt x="15949" y="8319"/>
                  </a:lnTo>
                  <a:lnTo>
                    <a:pt x="16405" y="8319"/>
                  </a:lnTo>
                  <a:lnTo>
                    <a:pt x="16405" y="8611"/>
                  </a:lnTo>
                  <a:lnTo>
                    <a:pt x="16678" y="8611"/>
                  </a:lnTo>
                  <a:lnTo>
                    <a:pt x="16678" y="8830"/>
                  </a:lnTo>
                  <a:lnTo>
                    <a:pt x="17043" y="8830"/>
                  </a:lnTo>
                  <a:lnTo>
                    <a:pt x="17043" y="8465"/>
                  </a:lnTo>
                  <a:lnTo>
                    <a:pt x="17316" y="8465"/>
                  </a:lnTo>
                  <a:lnTo>
                    <a:pt x="17316" y="8319"/>
                  </a:lnTo>
                  <a:lnTo>
                    <a:pt x="17954" y="8319"/>
                  </a:lnTo>
                  <a:lnTo>
                    <a:pt x="17954" y="8465"/>
                  </a:lnTo>
                  <a:lnTo>
                    <a:pt x="17954" y="8319"/>
                  </a:lnTo>
                  <a:lnTo>
                    <a:pt x="18592" y="8319"/>
                  </a:lnTo>
                  <a:lnTo>
                    <a:pt x="18592" y="8100"/>
                  </a:lnTo>
                  <a:lnTo>
                    <a:pt x="18775" y="8100"/>
                  </a:lnTo>
                  <a:lnTo>
                    <a:pt x="18775" y="8465"/>
                  </a:lnTo>
                  <a:lnTo>
                    <a:pt x="19048" y="8465"/>
                  </a:lnTo>
                  <a:lnTo>
                    <a:pt x="19048" y="8611"/>
                  </a:lnTo>
                  <a:lnTo>
                    <a:pt x="19230" y="8611"/>
                  </a:lnTo>
                  <a:lnTo>
                    <a:pt x="19230" y="8830"/>
                  </a:lnTo>
                  <a:lnTo>
                    <a:pt x="19048" y="8830"/>
                  </a:lnTo>
                  <a:lnTo>
                    <a:pt x="19048" y="8976"/>
                  </a:lnTo>
                  <a:lnTo>
                    <a:pt x="19230" y="8976"/>
                  </a:lnTo>
                  <a:lnTo>
                    <a:pt x="19230" y="9195"/>
                  </a:lnTo>
                  <a:lnTo>
                    <a:pt x="18775" y="9195"/>
                  </a:lnTo>
                  <a:lnTo>
                    <a:pt x="18775" y="9341"/>
                  </a:lnTo>
                  <a:lnTo>
                    <a:pt x="18592" y="9341"/>
                  </a:lnTo>
                  <a:lnTo>
                    <a:pt x="18592" y="9195"/>
                  </a:lnTo>
                  <a:lnTo>
                    <a:pt x="18319" y="9195"/>
                  </a:lnTo>
                  <a:lnTo>
                    <a:pt x="18319" y="8976"/>
                  </a:lnTo>
                  <a:lnTo>
                    <a:pt x="18592" y="8976"/>
                  </a:lnTo>
                  <a:lnTo>
                    <a:pt x="18319" y="8976"/>
                  </a:lnTo>
                  <a:lnTo>
                    <a:pt x="18319" y="9341"/>
                  </a:lnTo>
                  <a:lnTo>
                    <a:pt x="17954" y="9341"/>
                  </a:lnTo>
                  <a:lnTo>
                    <a:pt x="17954" y="9486"/>
                  </a:lnTo>
                  <a:lnTo>
                    <a:pt x="18592" y="9486"/>
                  </a:lnTo>
                  <a:lnTo>
                    <a:pt x="18592" y="9851"/>
                  </a:lnTo>
                  <a:lnTo>
                    <a:pt x="18319" y="9851"/>
                  </a:lnTo>
                  <a:lnTo>
                    <a:pt x="18319" y="9997"/>
                  </a:lnTo>
                  <a:lnTo>
                    <a:pt x="18775" y="9997"/>
                  </a:lnTo>
                  <a:lnTo>
                    <a:pt x="18775" y="10362"/>
                  </a:lnTo>
                  <a:lnTo>
                    <a:pt x="19048" y="10362"/>
                  </a:lnTo>
                  <a:lnTo>
                    <a:pt x="19048" y="10216"/>
                  </a:lnTo>
                  <a:lnTo>
                    <a:pt x="19048" y="10581"/>
                  </a:lnTo>
                  <a:lnTo>
                    <a:pt x="19230" y="10581"/>
                  </a:lnTo>
                  <a:lnTo>
                    <a:pt x="19230" y="10727"/>
                  </a:lnTo>
                  <a:lnTo>
                    <a:pt x="19413" y="10727"/>
                  </a:lnTo>
                  <a:lnTo>
                    <a:pt x="19230" y="10727"/>
                  </a:lnTo>
                  <a:lnTo>
                    <a:pt x="19230" y="10873"/>
                  </a:lnTo>
                  <a:lnTo>
                    <a:pt x="19413" y="10873"/>
                  </a:lnTo>
                  <a:lnTo>
                    <a:pt x="19413" y="11092"/>
                  </a:lnTo>
                  <a:lnTo>
                    <a:pt x="19686" y="11092"/>
                  </a:lnTo>
                  <a:lnTo>
                    <a:pt x="19413" y="11092"/>
                  </a:lnTo>
                  <a:lnTo>
                    <a:pt x="19413" y="11238"/>
                  </a:lnTo>
                  <a:lnTo>
                    <a:pt x="19230" y="11238"/>
                  </a:lnTo>
                  <a:lnTo>
                    <a:pt x="19230" y="11092"/>
                  </a:lnTo>
                  <a:lnTo>
                    <a:pt x="19048" y="11092"/>
                  </a:lnTo>
                  <a:lnTo>
                    <a:pt x="19048" y="11238"/>
                  </a:lnTo>
                  <a:lnTo>
                    <a:pt x="19048" y="11092"/>
                  </a:lnTo>
                  <a:lnTo>
                    <a:pt x="18592" y="11092"/>
                  </a:lnTo>
                  <a:lnTo>
                    <a:pt x="18592" y="11238"/>
                  </a:lnTo>
                  <a:lnTo>
                    <a:pt x="18775" y="11238"/>
                  </a:lnTo>
                  <a:lnTo>
                    <a:pt x="18775" y="11384"/>
                  </a:lnTo>
                  <a:lnTo>
                    <a:pt x="18592" y="11384"/>
                  </a:lnTo>
                  <a:lnTo>
                    <a:pt x="18592" y="11895"/>
                  </a:lnTo>
                  <a:lnTo>
                    <a:pt x="18319" y="11895"/>
                  </a:lnTo>
                  <a:lnTo>
                    <a:pt x="18319" y="11749"/>
                  </a:lnTo>
                  <a:lnTo>
                    <a:pt x="18137" y="11749"/>
                  </a:lnTo>
                  <a:lnTo>
                    <a:pt x="18137" y="11384"/>
                  </a:lnTo>
                  <a:lnTo>
                    <a:pt x="17954" y="11384"/>
                  </a:lnTo>
                  <a:lnTo>
                    <a:pt x="17954" y="11238"/>
                  </a:lnTo>
                  <a:lnTo>
                    <a:pt x="17681" y="11238"/>
                  </a:lnTo>
                  <a:lnTo>
                    <a:pt x="17681" y="1109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 name="Shape 357">
              <a:extLst>
                <a:ext uri="{FF2B5EF4-FFF2-40B4-BE49-F238E27FC236}">
                  <a16:creationId xmlns:a16="http://schemas.microsoft.com/office/drawing/2014/main" id="{CA8FC03D-A045-4EA9-9491-E5F5C9523D73}"/>
                </a:ext>
              </a:extLst>
            </p:cNvPr>
            <p:cNvSpPr/>
            <p:nvPr/>
          </p:nvSpPr>
          <p:spPr>
            <a:xfrm>
              <a:off x="1460829" y="2101418"/>
              <a:ext cx="179215" cy="234569"/>
            </a:xfrm>
            <a:custGeom>
              <a:avLst/>
              <a:gdLst/>
              <a:ahLst/>
              <a:cxnLst>
                <a:cxn ang="0">
                  <a:pos x="wd2" y="hd2"/>
                </a:cxn>
                <a:cxn ang="5400000">
                  <a:pos x="wd2" y="hd2"/>
                </a:cxn>
                <a:cxn ang="10800000">
                  <a:pos x="wd2" y="hd2"/>
                </a:cxn>
                <a:cxn ang="16200000">
                  <a:pos x="wd2" y="hd2"/>
                </a:cxn>
              </a:cxnLst>
              <a:rect l="0" t="0" r="r" b="b"/>
              <a:pathLst>
                <a:path w="21600" h="21600" extrusionOk="0">
                  <a:moveTo>
                    <a:pt x="19916" y="5152"/>
                  </a:moveTo>
                  <a:lnTo>
                    <a:pt x="19717" y="5152"/>
                  </a:lnTo>
                  <a:lnTo>
                    <a:pt x="19717" y="5450"/>
                  </a:lnTo>
                  <a:lnTo>
                    <a:pt x="19519" y="5450"/>
                  </a:lnTo>
                  <a:lnTo>
                    <a:pt x="19519" y="5648"/>
                  </a:lnTo>
                  <a:lnTo>
                    <a:pt x="19222" y="5648"/>
                  </a:lnTo>
                  <a:lnTo>
                    <a:pt x="19222" y="6143"/>
                  </a:lnTo>
                  <a:lnTo>
                    <a:pt x="19519" y="6143"/>
                  </a:lnTo>
                  <a:lnTo>
                    <a:pt x="19519" y="6341"/>
                  </a:lnTo>
                  <a:lnTo>
                    <a:pt x="19222" y="6341"/>
                  </a:lnTo>
                  <a:lnTo>
                    <a:pt x="19717" y="6341"/>
                  </a:lnTo>
                  <a:lnTo>
                    <a:pt x="19717" y="6837"/>
                  </a:lnTo>
                  <a:lnTo>
                    <a:pt x="19916" y="6837"/>
                  </a:lnTo>
                  <a:lnTo>
                    <a:pt x="19916" y="7035"/>
                  </a:lnTo>
                  <a:lnTo>
                    <a:pt x="20411" y="7035"/>
                  </a:lnTo>
                  <a:lnTo>
                    <a:pt x="20411" y="7332"/>
                  </a:lnTo>
                  <a:lnTo>
                    <a:pt x="20906" y="7332"/>
                  </a:lnTo>
                  <a:lnTo>
                    <a:pt x="20906" y="7728"/>
                  </a:lnTo>
                  <a:lnTo>
                    <a:pt x="21105" y="7728"/>
                  </a:lnTo>
                  <a:lnTo>
                    <a:pt x="21105" y="8026"/>
                  </a:lnTo>
                  <a:lnTo>
                    <a:pt x="21402" y="8026"/>
                  </a:lnTo>
                  <a:lnTo>
                    <a:pt x="21402" y="8224"/>
                  </a:lnTo>
                  <a:lnTo>
                    <a:pt x="21600" y="8224"/>
                  </a:lnTo>
                  <a:lnTo>
                    <a:pt x="21600" y="8719"/>
                  </a:lnTo>
                  <a:lnTo>
                    <a:pt x="21402" y="8719"/>
                  </a:lnTo>
                  <a:lnTo>
                    <a:pt x="21402" y="8917"/>
                  </a:lnTo>
                  <a:lnTo>
                    <a:pt x="19916" y="8917"/>
                  </a:lnTo>
                  <a:lnTo>
                    <a:pt x="19916" y="8719"/>
                  </a:lnTo>
                  <a:lnTo>
                    <a:pt x="19717" y="8719"/>
                  </a:lnTo>
                  <a:lnTo>
                    <a:pt x="19717" y="9215"/>
                  </a:lnTo>
                  <a:lnTo>
                    <a:pt x="19519" y="9215"/>
                  </a:lnTo>
                  <a:lnTo>
                    <a:pt x="19519" y="8917"/>
                  </a:lnTo>
                  <a:lnTo>
                    <a:pt x="19222" y="8917"/>
                  </a:lnTo>
                  <a:lnTo>
                    <a:pt x="19222" y="9215"/>
                  </a:lnTo>
                  <a:lnTo>
                    <a:pt x="19024" y="9215"/>
                  </a:lnTo>
                  <a:lnTo>
                    <a:pt x="19024" y="9413"/>
                  </a:lnTo>
                  <a:lnTo>
                    <a:pt x="18727" y="9413"/>
                  </a:lnTo>
                  <a:lnTo>
                    <a:pt x="18727" y="10106"/>
                  </a:lnTo>
                  <a:lnTo>
                    <a:pt x="18528" y="10106"/>
                  </a:lnTo>
                  <a:lnTo>
                    <a:pt x="18528" y="11295"/>
                  </a:lnTo>
                  <a:lnTo>
                    <a:pt x="18330" y="11295"/>
                  </a:lnTo>
                  <a:lnTo>
                    <a:pt x="18330" y="11791"/>
                  </a:lnTo>
                  <a:lnTo>
                    <a:pt x="18528" y="11791"/>
                  </a:lnTo>
                  <a:lnTo>
                    <a:pt x="18528" y="11989"/>
                  </a:lnTo>
                  <a:lnTo>
                    <a:pt x="18727" y="11989"/>
                  </a:lnTo>
                  <a:lnTo>
                    <a:pt x="18727" y="12484"/>
                  </a:lnTo>
                  <a:lnTo>
                    <a:pt x="18528" y="12484"/>
                  </a:lnTo>
                  <a:lnTo>
                    <a:pt x="18528" y="12683"/>
                  </a:lnTo>
                  <a:lnTo>
                    <a:pt x="18727" y="12683"/>
                  </a:lnTo>
                  <a:lnTo>
                    <a:pt x="18727" y="12881"/>
                  </a:lnTo>
                  <a:lnTo>
                    <a:pt x="18528" y="12881"/>
                  </a:lnTo>
                  <a:lnTo>
                    <a:pt x="18528" y="13178"/>
                  </a:lnTo>
                  <a:lnTo>
                    <a:pt x="17835" y="13178"/>
                  </a:lnTo>
                  <a:lnTo>
                    <a:pt x="17835" y="13673"/>
                  </a:lnTo>
                  <a:lnTo>
                    <a:pt x="17637" y="13673"/>
                  </a:lnTo>
                  <a:lnTo>
                    <a:pt x="17637" y="14070"/>
                  </a:lnTo>
                  <a:lnTo>
                    <a:pt x="17339" y="14070"/>
                  </a:lnTo>
                  <a:lnTo>
                    <a:pt x="17339" y="14367"/>
                  </a:lnTo>
                  <a:lnTo>
                    <a:pt x="16943" y="14367"/>
                  </a:lnTo>
                  <a:lnTo>
                    <a:pt x="16943" y="14565"/>
                  </a:lnTo>
                  <a:lnTo>
                    <a:pt x="16448" y="14565"/>
                  </a:lnTo>
                  <a:lnTo>
                    <a:pt x="16448" y="15259"/>
                  </a:lnTo>
                  <a:lnTo>
                    <a:pt x="16150" y="15259"/>
                  </a:lnTo>
                  <a:lnTo>
                    <a:pt x="16150" y="15754"/>
                  </a:lnTo>
                  <a:lnTo>
                    <a:pt x="16448" y="15754"/>
                  </a:lnTo>
                  <a:lnTo>
                    <a:pt x="16448" y="15952"/>
                  </a:lnTo>
                  <a:lnTo>
                    <a:pt x="16150" y="15952"/>
                  </a:lnTo>
                  <a:lnTo>
                    <a:pt x="16448" y="15952"/>
                  </a:lnTo>
                  <a:lnTo>
                    <a:pt x="16448" y="16448"/>
                  </a:lnTo>
                  <a:lnTo>
                    <a:pt x="16646" y="16448"/>
                  </a:lnTo>
                  <a:lnTo>
                    <a:pt x="16646" y="16646"/>
                  </a:lnTo>
                  <a:lnTo>
                    <a:pt x="16448" y="16646"/>
                  </a:lnTo>
                  <a:lnTo>
                    <a:pt x="16448" y="17439"/>
                  </a:lnTo>
                  <a:lnTo>
                    <a:pt x="16150" y="17439"/>
                  </a:lnTo>
                  <a:lnTo>
                    <a:pt x="16150" y="17637"/>
                  </a:lnTo>
                  <a:lnTo>
                    <a:pt x="15952" y="17637"/>
                  </a:lnTo>
                  <a:lnTo>
                    <a:pt x="15952" y="19024"/>
                  </a:lnTo>
                  <a:lnTo>
                    <a:pt x="15754" y="19024"/>
                  </a:lnTo>
                  <a:lnTo>
                    <a:pt x="15952" y="19024"/>
                  </a:lnTo>
                  <a:lnTo>
                    <a:pt x="15952" y="19222"/>
                  </a:lnTo>
                  <a:lnTo>
                    <a:pt x="16150" y="19222"/>
                  </a:lnTo>
                  <a:lnTo>
                    <a:pt x="16150" y="20213"/>
                  </a:lnTo>
                  <a:lnTo>
                    <a:pt x="15952" y="20213"/>
                  </a:lnTo>
                  <a:lnTo>
                    <a:pt x="15952" y="20906"/>
                  </a:lnTo>
                  <a:lnTo>
                    <a:pt x="15754" y="20906"/>
                  </a:lnTo>
                  <a:lnTo>
                    <a:pt x="15754" y="21105"/>
                  </a:lnTo>
                  <a:lnTo>
                    <a:pt x="15457" y="21105"/>
                  </a:lnTo>
                  <a:lnTo>
                    <a:pt x="15457" y="21402"/>
                  </a:lnTo>
                  <a:lnTo>
                    <a:pt x="15259" y="21402"/>
                  </a:lnTo>
                  <a:lnTo>
                    <a:pt x="15259" y="20213"/>
                  </a:lnTo>
                  <a:lnTo>
                    <a:pt x="14763" y="20213"/>
                  </a:lnTo>
                  <a:lnTo>
                    <a:pt x="14763" y="20411"/>
                  </a:lnTo>
                  <a:lnTo>
                    <a:pt x="14268" y="20411"/>
                  </a:lnTo>
                  <a:lnTo>
                    <a:pt x="14268" y="20708"/>
                  </a:lnTo>
                  <a:lnTo>
                    <a:pt x="13872" y="20708"/>
                  </a:lnTo>
                  <a:lnTo>
                    <a:pt x="13872" y="20906"/>
                  </a:lnTo>
                  <a:lnTo>
                    <a:pt x="13574" y="20906"/>
                  </a:lnTo>
                  <a:lnTo>
                    <a:pt x="13574" y="21105"/>
                  </a:lnTo>
                  <a:lnTo>
                    <a:pt x="12881" y="21105"/>
                  </a:lnTo>
                  <a:lnTo>
                    <a:pt x="12881" y="21402"/>
                  </a:lnTo>
                  <a:lnTo>
                    <a:pt x="12683" y="21402"/>
                  </a:lnTo>
                  <a:lnTo>
                    <a:pt x="12683" y="21600"/>
                  </a:lnTo>
                  <a:lnTo>
                    <a:pt x="12484" y="21600"/>
                  </a:lnTo>
                  <a:lnTo>
                    <a:pt x="12484" y="21402"/>
                  </a:lnTo>
                  <a:lnTo>
                    <a:pt x="12187" y="21402"/>
                  </a:lnTo>
                  <a:lnTo>
                    <a:pt x="12484" y="21402"/>
                  </a:lnTo>
                  <a:lnTo>
                    <a:pt x="12484" y="20906"/>
                  </a:lnTo>
                  <a:lnTo>
                    <a:pt x="12187" y="20906"/>
                  </a:lnTo>
                  <a:lnTo>
                    <a:pt x="12187" y="20015"/>
                  </a:lnTo>
                  <a:lnTo>
                    <a:pt x="11989" y="20015"/>
                  </a:lnTo>
                  <a:lnTo>
                    <a:pt x="11989" y="19717"/>
                  </a:lnTo>
                  <a:lnTo>
                    <a:pt x="11494" y="19717"/>
                  </a:lnTo>
                  <a:lnTo>
                    <a:pt x="11494" y="19519"/>
                  </a:lnTo>
                  <a:lnTo>
                    <a:pt x="10800" y="19519"/>
                  </a:lnTo>
                  <a:lnTo>
                    <a:pt x="10800" y="19717"/>
                  </a:lnTo>
                  <a:lnTo>
                    <a:pt x="10106" y="19717"/>
                  </a:lnTo>
                  <a:lnTo>
                    <a:pt x="10106" y="19222"/>
                  </a:lnTo>
                  <a:lnTo>
                    <a:pt x="10305" y="19222"/>
                  </a:lnTo>
                  <a:lnTo>
                    <a:pt x="10106" y="19222"/>
                  </a:lnTo>
                  <a:lnTo>
                    <a:pt x="10106" y="19024"/>
                  </a:lnTo>
                  <a:lnTo>
                    <a:pt x="9908" y="19024"/>
                  </a:lnTo>
                  <a:lnTo>
                    <a:pt x="9908" y="19222"/>
                  </a:lnTo>
                  <a:lnTo>
                    <a:pt x="9413" y="19222"/>
                  </a:lnTo>
                  <a:lnTo>
                    <a:pt x="9413" y="19024"/>
                  </a:lnTo>
                  <a:lnTo>
                    <a:pt x="9116" y="19024"/>
                  </a:lnTo>
                  <a:lnTo>
                    <a:pt x="9116" y="18528"/>
                  </a:lnTo>
                  <a:lnTo>
                    <a:pt x="8917" y="18528"/>
                  </a:lnTo>
                  <a:lnTo>
                    <a:pt x="8917" y="19024"/>
                  </a:lnTo>
                  <a:lnTo>
                    <a:pt x="8719" y="19024"/>
                  </a:lnTo>
                  <a:lnTo>
                    <a:pt x="8719" y="19222"/>
                  </a:lnTo>
                  <a:lnTo>
                    <a:pt x="8422" y="19222"/>
                  </a:lnTo>
                  <a:lnTo>
                    <a:pt x="8422" y="19519"/>
                  </a:lnTo>
                  <a:lnTo>
                    <a:pt x="8026" y="19519"/>
                  </a:lnTo>
                  <a:lnTo>
                    <a:pt x="8026" y="19717"/>
                  </a:lnTo>
                  <a:lnTo>
                    <a:pt x="7728" y="19717"/>
                  </a:lnTo>
                  <a:lnTo>
                    <a:pt x="7728" y="19519"/>
                  </a:lnTo>
                  <a:lnTo>
                    <a:pt x="7530" y="19519"/>
                  </a:lnTo>
                  <a:lnTo>
                    <a:pt x="7530" y="19222"/>
                  </a:lnTo>
                  <a:lnTo>
                    <a:pt x="7233" y="19222"/>
                  </a:lnTo>
                  <a:lnTo>
                    <a:pt x="7233" y="19519"/>
                  </a:lnTo>
                  <a:lnTo>
                    <a:pt x="7035" y="19519"/>
                  </a:lnTo>
                  <a:lnTo>
                    <a:pt x="7035" y="19717"/>
                  </a:lnTo>
                  <a:lnTo>
                    <a:pt x="6837" y="19717"/>
                  </a:lnTo>
                  <a:lnTo>
                    <a:pt x="6837" y="20015"/>
                  </a:lnTo>
                  <a:lnTo>
                    <a:pt x="6341" y="20015"/>
                  </a:lnTo>
                  <a:lnTo>
                    <a:pt x="6341" y="19519"/>
                  </a:lnTo>
                  <a:lnTo>
                    <a:pt x="6143" y="19519"/>
                  </a:lnTo>
                  <a:lnTo>
                    <a:pt x="6341" y="19519"/>
                  </a:lnTo>
                  <a:lnTo>
                    <a:pt x="6341" y="18330"/>
                  </a:lnTo>
                  <a:lnTo>
                    <a:pt x="6143" y="18330"/>
                  </a:lnTo>
                  <a:lnTo>
                    <a:pt x="6143" y="18528"/>
                  </a:lnTo>
                  <a:lnTo>
                    <a:pt x="5846" y="18528"/>
                  </a:lnTo>
                  <a:lnTo>
                    <a:pt x="5846" y="18826"/>
                  </a:lnTo>
                  <a:lnTo>
                    <a:pt x="5846" y="18528"/>
                  </a:lnTo>
                  <a:lnTo>
                    <a:pt x="5648" y="18528"/>
                  </a:lnTo>
                  <a:lnTo>
                    <a:pt x="5648" y="18330"/>
                  </a:lnTo>
                  <a:lnTo>
                    <a:pt x="5152" y="18330"/>
                  </a:lnTo>
                  <a:lnTo>
                    <a:pt x="5152" y="18528"/>
                  </a:lnTo>
                  <a:lnTo>
                    <a:pt x="4657" y="18528"/>
                  </a:lnTo>
                  <a:lnTo>
                    <a:pt x="4657" y="18826"/>
                  </a:lnTo>
                  <a:lnTo>
                    <a:pt x="4459" y="18826"/>
                  </a:lnTo>
                  <a:lnTo>
                    <a:pt x="4459" y="18528"/>
                  </a:lnTo>
                  <a:lnTo>
                    <a:pt x="3765" y="18528"/>
                  </a:lnTo>
                  <a:lnTo>
                    <a:pt x="3765" y="18132"/>
                  </a:lnTo>
                  <a:lnTo>
                    <a:pt x="3567" y="18132"/>
                  </a:lnTo>
                  <a:lnTo>
                    <a:pt x="3567" y="18330"/>
                  </a:lnTo>
                  <a:lnTo>
                    <a:pt x="3270" y="18330"/>
                  </a:lnTo>
                  <a:lnTo>
                    <a:pt x="3270" y="18528"/>
                  </a:lnTo>
                  <a:lnTo>
                    <a:pt x="3072" y="18528"/>
                  </a:lnTo>
                  <a:lnTo>
                    <a:pt x="3072" y="18330"/>
                  </a:lnTo>
                  <a:lnTo>
                    <a:pt x="2873" y="18330"/>
                  </a:lnTo>
                  <a:lnTo>
                    <a:pt x="2873" y="18132"/>
                  </a:lnTo>
                  <a:lnTo>
                    <a:pt x="3072" y="18132"/>
                  </a:lnTo>
                  <a:lnTo>
                    <a:pt x="3072" y="17637"/>
                  </a:lnTo>
                  <a:lnTo>
                    <a:pt x="2873" y="17637"/>
                  </a:lnTo>
                  <a:lnTo>
                    <a:pt x="2873" y="18132"/>
                  </a:lnTo>
                  <a:lnTo>
                    <a:pt x="2576" y="18132"/>
                  </a:lnTo>
                  <a:lnTo>
                    <a:pt x="2576" y="17637"/>
                  </a:lnTo>
                  <a:lnTo>
                    <a:pt x="2873" y="17637"/>
                  </a:lnTo>
                  <a:lnTo>
                    <a:pt x="2873" y="16943"/>
                  </a:lnTo>
                  <a:lnTo>
                    <a:pt x="2576" y="16943"/>
                  </a:lnTo>
                  <a:lnTo>
                    <a:pt x="2576" y="15754"/>
                  </a:lnTo>
                  <a:lnTo>
                    <a:pt x="2081" y="15754"/>
                  </a:lnTo>
                  <a:lnTo>
                    <a:pt x="2081" y="15259"/>
                  </a:lnTo>
                  <a:lnTo>
                    <a:pt x="2576" y="15259"/>
                  </a:lnTo>
                  <a:lnTo>
                    <a:pt x="2576" y="14367"/>
                  </a:lnTo>
                  <a:lnTo>
                    <a:pt x="2378" y="14367"/>
                  </a:lnTo>
                  <a:lnTo>
                    <a:pt x="2378" y="14070"/>
                  </a:lnTo>
                  <a:lnTo>
                    <a:pt x="2081" y="14070"/>
                  </a:lnTo>
                  <a:lnTo>
                    <a:pt x="2081" y="13872"/>
                  </a:lnTo>
                  <a:lnTo>
                    <a:pt x="2378" y="13872"/>
                  </a:lnTo>
                  <a:lnTo>
                    <a:pt x="1883" y="13872"/>
                  </a:lnTo>
                  <a:lnTo>
                    <a:pt x="1883" y="14070"/>
                  </a:lnTo>
                  <a:lnTo>
                    <a:pt x="1684" y="14070"/>
                  </a:lnTo>
                  <a:lnTo>
                    <a:pt x="1684" y="14367"/>
                  </a:lnTo>
                  <a:lnTo>
                    <a:pt x="1189" y="14367"/>
                  </a:lnTo>
                  <a:lnTo>
                    <a:pt x="1189" y="13178"/>
                  </a:lnTo>
                  <a:lnTo>
                    <a:pt x="991" y="13178"/>
                  </a:lnTo>
                  <a:lnTo>
                    <a:pt x="991" y="13376"/>
                  </a:lnTo>
                  <a:lnTo>
                    <a:pt x="694" y="13376"/>
                  </a:lnTo>
                  <a:lnTo>
                    <a:pt x="694" y="13178"/>
                  </a:lnTo>
                  <a:lnTo>
                    <a:pt x="991" y="13178"/>
                  </a:lnTo>
                  <a:lnTo>
                    <a:pt x="694" y="13178"/>
                  </a:lnTo>
                  <a:lnTo>
                    <a:pt x="694" y="12187"/>
                  </a:lnTo>
                  <a:lnTo>
                    <a:pt x="495" y="12187"/>
                  </a:lnTo>
                  <a:lnTo>
                    <a:pt x="495" y="11295"/>
                  </a:lnTo>
                  <a:lnTo>
                    <a:pt x="694" y="11295"/>
                  </a:lnTo>
                  <a:lnTo>
                    <a:pt x="694" y="10602"/>
                  </a:lnTo>
                  <a:lnTo>
                    <a:pt x="495" y="10602"/>
                  </a:lnTo>
                  <a:lnTo>
                    <a:pt x="495" y="10305"/>
                  </a:lnTo>
                  <a:lnTo>
                    <a:pt x="0" y="10305"/>
                  </a:lnTo>
                  <a:lnTo>
                    <a:pt x="0" y="10106"/>
                  </a:lnTo>
                  <a:lnTo>
                    <a:pt x="198" y="10106"/>
                  </a:lnTo>
                  <a:lnTo>
                    <a:pt x="198" y="9908"/>
                  </a:lnTo>
                  <a:lnTo>
                    <a:pt x="0" y="9908"/>
                  </a:lnTo>
                  <a:lnTo>
                    <a:pt x="0" y="9413"/>
                  </a:lnTo>
                  <a:lnTo>
                    <a:pt x="198" y="9413"/>
                  </a:lnTo>
                  <a:lnTo>
                    <a:pt x="0" y="9413"/>
                  </a:lnTo>
                  <a:lnTo>
                    <a:pt x="0" y="8719"/>
                  </a:lnTo>
                  <a:lnTo>
                    <a:pt x="198" y="8719"/>
                  </a:lnTo>
                  <a:lnTo>
                    <a:pt x="198" y="8224"/>
                  </a:lnTo>
                  <a:lnTo>
                    <a:pt x="0" y="8224"/>
                  </a:lnTo>
                  <a:lnTo>
                    <a:pt x="0" y="8026"/>
                  </a:lnTo>
                  <a:lnTo>
                    <a:pt x="198" y="8026"/>
                  </a:lnTo>
                  <a:lnTo>
                    <a:pt x="198" y="7728"/>
                  </a:lnTo>
                  <a:lnTo>
                    <a:pt x="495" y="7728"/>
                  </a:lnTo>
                  <a:lnTo>
                    <a:pt x="495" y="7035"/>
                  </a:lnTo>
                  <a:lnTo>
                    <a:pt x="694" y="7035"/>
                  </a:lnTo>
                  <a:lnTo>
                    <a:pt x="694" y="6837"/>
                  </a:lnTo>
                  <a:lnTo>
                    <a:pt x="991" y="6837"/>
                  </a:lnTo>
                  <a:lnTo>
                    <a:pt x="991" y="6341"/>
                  </a:lnTo>
                  <a:lnTo>
                    <a:pt x="1189" y="6341"/>
                  </a:lnTo>
                  <a:lnTo>
                    <a:pt x="1189" y="6143"/>
                  </a:lnTo>
                  <a:lnTo>
                    <a:pt x="991" y="6143"/>
                  </a:lnTo>
                  <a:lnTo>
                    <a:pt x="1189" y="6143"/>
                  </a:lnTo>
                  <a:lnTo>
                    <a:pt x="1189" y="5846"/>
                  </a:lnTo>
                  <a:lnTo>
                    <a:pt x="1684" y="5846"/>
                  </a:lnTo>
                  <a:lnTo>
                    <a:pt x="1684" y="6143"/>
                  </a:lnTo>
                  <a:lnTo>
                    <a:pt x="1387" y="6143"/>
                  </a:lnTo>
                  <a:lnTo>
                    <a:pt x="1387" y="6341"/>
                  </a:lnTo>
                  <a:lnTo>
                    <a:pt x="1883" y="6341"/>
                  </a:lnTo>
                  <a:lnTo>
                    <a:pt x="1883" y="7332"/>
                  </a:lnTo>
                  <a:lnTo>
                    <a:pt x="2378" y="7332"/>
                  </a:lnTo>
                  <a:lnTo>
                    <a:pt x="2378" y="7728"/>
                  </a:lnTo>
                  <a:lnTo>
                    <a:pt x="2576" y="7728"/>
                  </a:lnTo>
                  <a:lnTo>
                    <a:pt x="2576" y="8026"/>
                  </a:lnTo>
                  <a:lnTo>
                    <a:pt x="3072" y="8026"/>
                  </a:lnTo>
                  <a:lnTo>
                    <a:pt x="3072" y="8422"/>
                  </a:lnTo>
                  <a:lnTo>
                    <a:pt x="3270" y="8422"/>
                  </a:lnTo>
                  <a:lnTo>
                    <a:pt x="3270" y="8719"/>
                  </a:lnTo>
                  <a:lnTo>
                    <a:pt x="4261" y="8719"/>
                  </a:lnTo>
                  <a:lnTo>
                    <a:pt x="4261" y="8422"/>
                  </a:lnTo>
                  <a:lnTo>
                    <a:pt x="4954" y="8422"/>
                  </a:lnTo>
                  <a:lnTo>
                    <a:pt x="4954" y="8224"/>
                  </a:lnTo>
                  <a:lnTo>
                    <a:pt x="5152" y="8224"/>
                  </a:lnTo>
                  <a:lnTo>
                    <a:pt x="5152" y="8422"/>
                  </a:lnTo>
                  <a:lnTo>
                    <a:pt x="6539" y="8422"/>
                  </a:lnTo>
                  <a:lnTo>
                    <a:pt x="6539" y="8224"/>
                  </a:lnTo>
                  <a:lnTo>
                    <a:pt x="7035" y="8224"/>
                  </a:lnTo>
                  <a:lnTo>
                    <a:pt x="7035" y="7530"/>
                  </a:lnTo>
                  <a:lnTo>
                    <a:pt x="7233" y="7530"/>
                  </a:lnTo>
                  <a:lnTo>
                    <a:pt x="7233" y="7332"/>
                  </a:lnTo>
                  <a:lnTo>
                    <a:pt x="7728" y="7332"/>
                  </a:lnTo>
                  <a:lnTo>
                    <a:pt x="7728" y="7035"/>
                  </a:lnTo>
                  <a:lnTo>
                    <a:pt x="8917" y="7035"/>
                  </a:lnTo>
                  <a:lnTo>
                    <a:pt x="8917" y="7332"/>
                  </a:lnTo>
                  <a:lnTo>
                    <a:pt x="8719" y="7332"/>
                  </a:lnTo>
                  <a:lnTo>
                    <a:pt x="9116" y="7332"/>
                  </a:lnTo>
                  <a:lnTo>
                    <a:pt x="9116" y="7530"/>
                  </a:lnTo>
                  <a:lnTo>
                    <a:pt x="9611" y="7530"/>
                  </a:lnTo>
                  <a:lnTo>
                    <a:pt x="9611" y="7728"/>
                  </a:lnTo>
                  <a:lnTo>
                    <a:pt x="9908" y="7728"/>
                  </a:lnTo>
                  <a:lnTo>
                    <a:pt x="9908" y="7530"/>
                  </a:lnTo>
                  <a:lnTo>
                    <a:pt x="10106" y="7530"/>
                  </a:lnTo>
                  <a:lnTo>
                    <a:pt x="10106" y="7728"/>
                  </a:lnTo>
                  <a:lnTo>
                    <a:pt x="10305" y="7728"/>
                  </a:lnTo>
                  <a:lnTo>
                    <a:pt x="10305" y="8026"/>
                  </a:lnTo>
                  <a:lnTo>
                    <a:pt x="10305" y="7728"/>
                  </a:lnTo>
                  <a:lnTo>
                    <a:pt x="10602" y="7728"/>
                  </a:lnTo>
                  <a:lnTo>
                    <a:pt x="10602" y="7530"/>
                  </a:lnTo>
                  <a:lnTo>
                    <a:pt x="10800" y="7530"/>
                  </a:lnTo>
                  <a:lnTo>
                    <a:pt x="10800" y="7332"/>
                  </a:lnTo>
                  <a:lnTo>
                    <a:pt x="12484" y="7332"/>
                  </a:lnTo>
                  <a:lnTo>
                    <a:pt x="12484" y="6341"/>
                  </a:lnTo>
                  <a:lnTo>
                    <a:pt x="12683" y="6341"/>
                  </a:lnTo>
                  <a:lnTo>
                    <a:pt x="12683" y="6143"/>
                  </a:lnTo>
                  <a:lnTo>
                    <a:pt x="12881" y="6143"/>
                  </a:lnTo>
                  <a:lnTo>
                    <a:pt x="12881" y="5846"/>
                  </a:lnTo>
                  <a:lnTo>
                    <a:pt x="12683" y="5846"/>
                  </a:lnTo>
                  <a:lnTo>
                    <a:pt x="12683" y="5450"/>
                  </a:lnTo>
                  <a:lnTo>
                    <a:pt x="12881" y="5450"/>
                  </a:lnTo>
                  <a:lnTo>
                    <a:pt x="12881" y="5152"/>
                  </a:lnTo>
                  <a:lnTo>
                    <a:pt x="13178" y="5152"/>
                  </a:lnTo>
                  <a:lnTo>
                    <a:pt x="13178" y="4954"/>
                  </a:lnTo>
                  <a:lnTo>
                    <a:pt x="13376" y="4954"/>
                  </a:lnTo>
                  <a:lnTo>
                    <a:pt x="13376" y="4756"/>
                  </a:lnTo>
                  <a:lnTo>
                    <a:pt x="13574" y="4756"/>
                  </a:lnTo>
                  <a:lnTo>
                    <a:pt x="13574" y="4459"/>
                  </a:lnTo>
                  <a:lnTo>
                    <a:pt x="13376" y="4459"/>
                  </a:lnTo>
                  <a:lnTo>
                    <a:pt x="13376" y="3765"/>
                  </a:lnTo>
                  <a:lnTo>
                    <a:pt x="13574" y="3765"/>
                  </a:lnTo>
                  <a:lnTo>
                    <a:pt x="13574" y="3270"/>
                  </a:lnTo>
                  <a:lnTo>
                    <a:pt x="13872" y="3270"/>
                  </a:lnTo>
                  <a:lnTo>
                    <a:pt x="13872" y="3567"/>
                  </a:lnTo>
                  <a:lnTo>
                    <a:pt x="14070" y="3567"/>
                  </a:lnTo>
                  <a:lnTo>
                    <a:pt x="14070" y="3270"/>
                  </a:lnTo>
                  <a:lnTo>
                    <a:pt x="14268" y="3270"/>
                  </a:lnTo>
                  <a:lnTo>
                    <a:pt x="14268" y="2378"/>
                  </a:lnTo>
                  <a:lnTo>
                    <a:pt x="14565" y="2378"/>
                  </a:lnTo>
                  <a:lnTo>
                    <a:pt x="14565" y="1883"/>
                  </a:lnTo>
                  <a:lnTo>
                    <a:pt x="14268" y="1883"/>
                  </a:lnTo>
                  <a:lnTo>
                    <a:pt x="14268" y="1387"/>
                  </a:lnTo>
                  <a:lnTo>
                    <a:pt x="14565" y="1387"/>
                  </a:lnTo>
                  <a:lnTo>
                    <a:pt x="14565" y="1189"/>
                  </a:lnTo>
                  <a:lnTo>
                    <a:pt x="14268" y="1189"/>
                  </a:lnTo>
                  <a:lnTo>
                    <a:pt x="14268" y="991"/>
                  </a:lnTo>
                  <a:lnTo>
                    <a:pt x="14565" y="991"/>
                  </a:lnTo>
                  <a:lnTo>
                    <a:pt x="14565" y="495"/>
                  </a:lnTo>
                  <a:lnTo>
                    <a:pt x="14763" y="495"/>
                  </a:lnTo>
                  <a:lnTo>
                    <a:pt x="14763" y="297"/>
                  </a:lnTo>
                  <a:lnTo>
                    <a:pt x="14763" y="495"/>
                  </a:lnTo>
                  <a:lnTo>
                    <a:pt x="15061" y="495"/>
                  </a:lnTo>
                  <a:lnTo>
                    <a:pt x="15061" y="0"/>
                  </a:lnTo>
                  <a:lnTo>
                    <a:pt x="15259" y="0"/>
                  </a:lnTo>
                  <a:lnTo>
                    <a:pt x="15259" y="297"/>
                  </a:lnTo>
                  <a:lnTo>
                    <a:pt x="15457" y="297"/>
                  </a:lnTo>
                  <a:lnTo>
                    <a:pt x="15457" y="0"/>
                  </a:lnTo>
                  <a:lnTo>
                    <a:pt x="16150" y="0"/>
                  </a:lnTo>
                  <a:lnTo>
                    <a:pt x="16150" y="297"/>
                  </a:lnTo>
                  <a:lnTo>
                    <a:pt x="16448" y="297"/>
                  </a:lnTo>
                  <a:lnTo>
                    <a:pt x="16448" y="0"/>
                  </a:lnTo>
                  <a:lnTo>
                    <a:pt x="18033" y="0"/>
                  </a:lnTo>
                  <a:lnTo>
                    <a:pt x="18033" y="297"/>
                  </a:lnTo>
                  <a:lnTo>
                    <a:pt x="18330" y="297"/>
                  </a:lnTo>
                  <a:lnTo>
                    <a:pt x="18330" y="495"/>
                  </a:lnTo>
                  <a:lnTo>
                    <a:pt x="19519" y="495"/>
                  </a:lnTo>
                  <a:lnTo>
                    <a:pt x="19519" y="694"/>
                  </a:lnTo>
                  <a:lnTo>
                    <a:pt x="19222" y="694"/>
                  </a:lnTo>
                  <a:lnTo>
                    <a:pt x="19222" y="991"/>
                  </a:lnTo>
                  <a:lnTo>
                    <a:pt x="19222" y="694"/>
                  </a:lnTo>
                  <a:lnTo>
                    <a:pt x="19024" y="694"/>
                  </a:lnTo>
                  <a:lnTo>
                    <a:pt x="19024" y="991"/>
                  </a:lnTo>
                  <a:lnTo>
                    <a:pt x="18727" y="991"/>
                  </a:lnTo>
                  <a:lnTo>
                    <a:pt x="18727" y="1189"/>
                  </a:lnTo>
                  <a:lnTo>
                    <a:pt x="19024" y="1189"/>
                  </a:lnTo>
                  <a:lnTo>
                    <a:pt x="19024" y="1387"/>
                  </a:lnTo>
                  <a:lnTo>
                    <a:pt x="19222" y="1387"/>
                  </a:lnTo>
                  <a:lnTo>
                    <a:pt x="19222" y="1684"/>
                  </a:lnTo>
                  <a:lnTo>
                    <a:pt x="19024" y="1684"/>
                  </a:lnTo>
                  <a:lnTo>
                    <a:pt x="19024" y="1883"/>
                  </a:lnTo>
                  <a:lnTo>
                    <a:pt x="18727" y="1883"/>
                  </a:lnTo>
                  <a:lnTo>
                    <a:pt x="18727" y="2378"/>
                  </a:lnTo>
                  <a:lnTo>
                    <a:pt x="19024" y="2378"/>
                  </a:lnTo>
                  <a:lnTo>
                    <a:pt x="19024" y="2576"/>
                  </a:lnTo>
                  <a:lnTo>
                    <a:pt x="18727" y="2576"/>
                  </a:lnTo>
                  <a:lnTo>
                    <a:pt x="18727" y="2873"/>
                  </a:lnTo>
                  <a:lnTo>
                    <a:pt x="18330" y="2873"/>
                  </a:lnTo>
                  <a:lnTo>
                    <a:pt x="18330" y="3072"/>
                  </a:lnTo>
                  <a:lnTo>
                    <a:pt x="18727" y="3072"/>
                  </a:lnTo>
                  <a:lnTo>
                    <a:pt x="18727" y="3567"/>
                  </a:lnTo>
                  <a:lnTo>
                    <a:pt x="19024" y="3567"/>
                  </a:lnTo>
                  <a:lnTo>
                    <a:pt x="19024" y="4261"/>
                  </a:lnTo>
                  <a:lnTo>
                    <a:pt x="19222" y="4261"/>
                  </a:lnTo>
                  <a:lnTo>
                    <a:pt x="19222" y="4756"/>
                  </a:lnTo>
                  <a:lnTo>
                    <a:pt x="19519" y="4756"/>
                  </a:lnTo>
                  <a:lnTo>
                    <a:pt x="19519" y="4954"/>
                  </a:lnTo>
                  <a:lnTo>
                    <a:pt x="19717" y="4954"/>
                  </a:lnTo>
                  <a:lnTo>
                    <a:pt x="19717" y="5152"/>
                  </a:lnTo>
                  <a:lnTo>
                    <a:pt x="19916" y="515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 name="Shape 358">
              <a:extLst>
                <a:ext uri="{FF2B5EF4-FFF2-40B4-BE49-F238E27FC236}">
                  <a16:creationId xmlns:a16="http://schemas.microsoft.com/office/drawing/2014/main" id="{5C9AC7AA-C955-4FD8-BFC2-D2C371AF63A2}"/>
                </a:ext>
              </a:extLst>
            </p:cNvPr>
            <p:cNvSpPr/>
            <p:nvPr/>
          </p:nvSpPr>
          <p:spPr>
            <a:xfrm>
              <a:off x="1460829" y="2101418"/>
              <a:ext cx="179215" cy="234569"/>
            </a:xfrm>
            <a:custGeom>
              <a:avLst/>
              <a:gdLst/>
              <a:ahLst/>
              <a:cxnLst>
                <a:cxn ang="0">
                  <a:pos x="wd2" y="hd2"/>
                </a:cxn>
                <a:cxn ang="5400000">
                  <a:pos x="wd2" y="hd2"/>
                </a:cxn>
                <a:cxn ang="10800000">
                  <a:pos x="wd2" y="hd2"/>
                </a:cxn>
                <a:cxn ang="16200000">
                  <a:pos x="wd2" y="hd2"/>
                </a:cxn>
              </a:cxnLst>
              <a:rect l="0" t="0" r="r" b="b"/>
              <a:pathLst>
                <a:path w="21600" h="21600" extrusionOk="0">
                  <a:moveTo>
                    <a:pt x="19916" y="5152"/>
                  </a:moveTo>
                  <a:lnTo>
                    <a:pt x="19717" y="5152"/>
                  </a:lnTo>
                  <a:lnTo>
                    <a:pt x="19717" y="5450"/>
                  </a:lnTo>
                  <a:lnTo>
                    <a:pt x="19519" y="5450"/>
                  </a:lnTo>
                  <a:lnTo>
                    <a:pt x="19519" y="5648"/>
                  </a:lnTo>
                  <a:lnTo>
                    <a:pt x="19222" y="5648"/>
                  </a:lnTo>
                  <a:lnTo>
                    <a:pt x="19222" y="6143"/>
                  </a:lnTo>
                  <a:lnTo>
                    <a:pt x="19519" y="6143"/>
                  </a:lnTo>
                  <a:lnTo>
                    <a:pt x="19519" y="6341"/>
                  </a:lnTo>
                  <a:lnTo>
                    <a:pt x="19222" y="6341"/>
                  </a:lnTo>
                  <a:lnTo>
                    <a:pt x="19717" y="6341"/>
                  </a:lnTo>
                  <a:lnTo>
                    <a:pt x="19717" y="6837"/>
                  </a:lnTo>
                  <a:lnTo>
                    <a:pt x="19916" y="6837"/>
                  </a:lnTo>
                  <a:lnTo>
                    <a:pt x="19916" y="7035"/>
                  </a:lnTo>
                  <a:lnTo>
                    <a:pt x="20411" y="7035"/>
                  </a:lnTo>
                  <a:lnTo>
                    <a:pt x="20411" y="7332"/>
                  </a:lnTo>
                  <a:lnTo>
                    <a:pt x="20906" y="7332"/>
                  </a:lnTo>
                  <a:lnTo>
                    <a:pt x="20906" y="7728"/>
                  </a:lnTo>
                  <a:lnTo>
                    <a:pt x="21105" y="7728"/>
                  </a:lnTo>
                  <a:lnTo>
                    <a:pt x="21105" y="8026"/>
                  </a:lnTo>
                  <a:lnTo>
                    <a:pt x="21402" y="8026"/>
                  </a:lnTo>
                  <a:lnTo>
                    <a:pt x="21402" y="8224"/>
                  </a:lnTo>
                  <a:lnTo>
                    <a:pt x="21600" y="8224"/>
                  </a:lnTo>
                  <a:lnTo>
                    <a:pt x="21600" y="8719"/>
                  </a:lnTo>
                  <a:lnTo>
                    <a:pt x="21402" y="8719"/>
                  </a:lnTo>
                  <a:lnTo>
                    <a:pt x="21402" y="8917"/>
                  </a:lnTo>
                  <a:lnTo>
                    <a:pt x="19916" y="8917"/>
                  </a:lnTo>
                  <a:lnTo>
                    <a:pt x="19916" y="8719"/>
                  </a:lnTo>
                  <a:lnTo>
                    <a:pt x="19717" y="8719"/>
                  </a:lnTo>
                  <a:lnTo>
                    <a:pt x="19717" y="9215"/>
                  </a:lnTo>
                  <a:lnTo>
                    <a:pt x="19519" y="9215"/>
                  </a:lnTo>
                  <a:lnTo>
                    <a:pt x="19519" y="8917"/>
                  </a:lnTo>
                  <a:lnTo>
                    <a:pt x="19222" y="8917"/>
                  </a:lnTo>
                  <a:lnTo>
                    <a:pt x="19222" y="9215"/>
                  </a:lnTo>
                  <a:lnTo>
                    <a:pt x="19024" y="9215"/>
                  </a:lnTo>
                  <a:lnTo>
                    <a:pt x="19024" y="9413"/>
                  </a:lnTo>
                  <a:lnTo>
                    <a:pt x="18727" y="9413"/>
                  </a:lnTo>
                  <a:lnTo>
                    <a:pt x="18727" y="10106"/>
                  </a:lnTo>
                  <a:lnTo>
                    <a:pt x="18528" y="10106"/>
                  </a:lnTo>
                  <a:lnTo>
                    <a:pt x="18528" y="11295"/>
                  </a:lnTo>
                  <a:lnTo>
                    <a:pt x="18330" y="11295"/>
                  </a:lnTo>
                  <a:lnTo>
                    <a:pt x="18330" y="11791"/>
                  </a:lnTo>
                  <a:lnTo>
                    <a:pt x="18528" y="11791"/>
                  </a:lnTo>
                  <a:lnTo>
                    <a:pt x="18528" y="11989"/>
                  </a:lnTo>
                  <a:lnTo>
                    <a:pt x="18727" y="11989"/>
                  </a:lnTo>
                  <a:lnTo>
                    <a:pt x="18727" y="12484"/>
                  </a:lnTo>
                  <a:lnTo>
                    <a:pt x="18528" y="12484"/>
                  </a:lnTo>
                  <a:lnTo>
                    <a:pt x="18528" y="12683"/>
                  </a:lnTo>
                  <a:lnTo>
                    <a:pt x="18727" y="12683"/>
                  </a:lnTo>
                  <a:lnTo>
                    <a:pt x="18727" y="12881"/>
                  </a:lnTo>
                  <a:lnTo>
                    <a:pt x="18528" y="12881"/>
                  </a:lnTo>
                  <a:lnTo>
                    <a:pt x="18528" y="13178"/>
                  </a:lnTo>
                  <a:lnTo>
                    <a:pt x="17835" y="13178"/>
                  </a:lnTo>
                  <a:lnTo>
                    <a:pt x="17835" y="13673"/>
                  </a:lnTo>
                  <a:lnTo>
                    <a:pt x="17637" y="13673"/>
                  </a:lnTo>
                  <a:lnTo>
                    <a:pt x="17637" y="14070"/>
                  </a:lnTo>
                  <a:lnTo>
                    <a:pt x="17339" y="14070"/>
                  </a:lnTo>
                  <a:lnTo>
                    <a:pt x="17339" y="14367"/>
                  </a:lnTo>
                  <a:lnTo>
                    <a:pt x="16943" y="14367"/>
                  </a:lnTo>
                  <a:lnTo>
                    <a:pt x="16943" y="14565"/>
                  </a:lnTo>
                  <a:lnTo>
                    <a:pt x="16448" y="14565"/>
                  </a:lnTo>
                  <a:lnTo>
                    <a:pt x="16448" y="15259"/>
                  </a:lnTo>
                  <a:lnTo>
                    <a:pt x="16150" y="15259"/>
                  </a:lnTo>
                  <a:lnTo>
                    <a:pt x="16150" y="15754"/>
                  </a:lnTo>
                  <a:lnTo>
                    <a:pt x="16448" y="15754"/>
                  </a:lnTo>
                  <a:lnTo>
                    <a:pt x="16448" y="15952"/>
                  </a:lnTo>
                  <a:lnTo>
                    <a:pt x="16150" y="15952"/>
                  </a:lnTo>
                  <a:lnTo>
                    <a:pt x="16448" y="15952"/>
                  </a:lnTo>
                  <a:lnTo>
                    <a:pt x="16448" y="16448"/>
                  </a:lnTo>
                  <a:lnTo>
                    <a:pt x="16646" y="16448"/>
                  </a:lnTo>
                  <a:lnTo>
                    <a:pt x="16646" y="16646"/>
                  </a:lnTo>
                  <a:lnTo>
                    <a:pt x="16448" y="16646"/>
                  </a:lnTo>
                  <a:lnTo>
                    <a:pt x="16448" y="17439"/>
                  </a:lnTo>
                  <a:lnTo>
                    <a:pt x="16150" y="17439"/>
                  </a:lnTo>
                  <a:lnTo>
                    <a:pt x="16150" y="17637"/>
                  </a:lnTo>
                  <a:lnTo>
                    <a:pt x="15952" y="17637"/>
                  </a:lnTo>
                  <a:lnTo>
                    <a:pt x="15952" y="19024"/>
                  </a:lnTo>
                  <a:lnTo>
                    <a:pt x="15754" y="19024"/>
                  </a:lnTo>
                  <a:lnTo>
                    <a:pt x="15952" y="19024"/>
                  </a:lnTo>
                  <a:lnTo>
                    <a:pt x="15952" y="19222"/>
                  </a:lnTo>
                  <a:lnTo>
                    <a:pt x="16150" y="19222"/>
                  </a:lnTo>
                  <a:lnTo>
                    <a:pt x="16150" y="20213"/>
                  </a:lnTo>
                  <a:lnTo>
                    <a:pt x="15952" y="20213"/>
                  </a:lnTo>
                  <a:lnTo>
                    <a:pt x="15952" y="20906"/>
                  </a:lnTo>
                  <a:lnTo>
                    <a:pt x="15754" y="20906"/>
                  </a:lnTo>
                  <a:lnTo>
                    <a:pt x="15754" y="21105"/>
                  </a:lnTo>
                  <a:lnTo>
                    <a:pt x="15457" y="21105"/>
                  </a:lnTo>
                  <a:lnTo>
                    <a:pt x="15457" y="21402"/>
                  </a:lnTo>
                  <a:lnTo>
                    <a:pt x="15259" y="21402"/>
                  </a:lnTo>
                  <a:lnTo>
                    <a:pt x="15259" y="20213"/>
                  </a:lnTo>
                  <a:lnTo>
                    <a:pt x="14763" y="20213"/>
                  </a:lnTo>
                  <a:lnTo>
                    <a:pt x="14763" y="20411"/>
                  </a:lnTo>
                  <a:lnTo>
                    <a:pt x="14268" y="20411"/>
                  </a:lnTo>
                  <a:lnTo>
                    <a:pt x="14268" y="20708"/>
                  </a:lnTo>
                  <a:lnTo>
                    <a:pt x="13872" y="20708"/>
                  </a:lnTo>
                  <a:lnTo>
                    <a:pt x="13872" y="20906"/>
                  </a:lnTo>
                  <a:lnTo>
                    <a:pt x="13574" y="20906"/>
                  </a:lnTo>
                  <a:lnTo>
                    <a:pt x="13574" y="21105"/>
                  </a:lnTo>
                  <a:lnTo>
                    <a:pt x="12881" y="21105"/>
                  </a:lnTo>
                  <a:lnTo>
                    <a:pt x="12881" y="21402"/>
                  </a:lnTo>
                  <a:lnTo>
                    <a:pt x="12683" y="21402"/>
                  </a:lnTo>
                  <a:lnTo>
                    <a:pt x="12683" y="21600"/>
                  </a:lnTo>
                  <a:lnTo>
                    <a:pt x="12484" y="21600"/>
                  </a:lnTo>
                  <a:lnTo>
                    <a:pt x="12484" y="21402"/>
                  </a:lnTo>
                  <a:lnTo>
                    <a:pt x="12187" y="21402"/>
                  </a:lnTo>
                  <a:lnTo>
                    <a:pt x="12484" y="21402"/>
                  </a:lnTo>
                  <a:lnTo>
                    <a:pt x="12484" y="20906"/>
                  </a:lnTo>
                  <a:lnTo>
                    <a:pt x="12187" y="20906"/>
                  </a:lnTo>
                  <a:lnTo>
                    <a:pt x="12187" y="20015"/>
                  </a:lnTo>
                  <a:lnTo>
                    <a:pt x="11989" y="20015"/>
                  </a:lnTo>
                  <a:lnTo>
                    <a:pt x="11989" y="19717"/>
                  </a:lnTo>
                  <a:lnTo>
                    <a:pt x="11494" y="19717"/>
                  </a:lnTo>
                  <a:lnTo>
                    <a:pt x="11494" y="19519"/>
                  </a:lnTo>
                  <a:lnTo>
                    <a:pt x="10800" y="19519"/>
                  </a:lnTo>
                  <a:lnTo>
                    <a:pt x="10800" y="19717"/>
                  </a:lnTo>
                  <a:lnTo>
                    <a:pt x="10106" y="19717"/>
                  </a:lnTo>
                  <a:lnTo>
                    <a:pt x="10106" y="19222"/>
                  </a:lnTo>
                  <a:lnTo>
                    <a:pt x="10305" y="19222"/>
                  </a:lnTo>
                  <a:lnTo>
                    <a:pt x="10106" y="19222"/>
                  </a:lnTo>
                  <a:lnTo>
                    <a:pt x="10106" y="19024"/>
                  </a:lnTo>
                  <a:lnTo>
                    <a:pt x="9908" y="19024"/>
                  </a:lnTo>
                  <a:lnTo>
                    <a:pt x="9908" y="19222"/>
                  </a:lnTo>
                  <a:lnTo>
                    <a:pt x="9413" y="19222"/>
                  </a:lnTo>
                  <a:lnTo>
                    <a:pt x="9413" y="19024"/>
                  </a:lnTo>
                  <a:lnTo>
                    <a:pt x="9116" y="19024"/>
                  </a:lnTo>
                  <a:lnTo>
                    <a:pt x="9116" y="18528"/>
                  </a:lnTo>
                  <a:lnTo>
                    <a:pt x="8917" y="18528"/>
                  </a:lnTo>
                  <a:lnTo>
                    <a:pt x="8917" y="19024"/>
                  </a:lnTo>
                  <a:lnTo>
                    <a:pt x="8719" y="19024"/>
                  </a:lnTo>
                  <a:lnTo>
                    <a:pt x="8719" y="19222"/>
                  </a:lnTo>
                  <a:lnTo>
                    <a:pt x="8422" y="19222"/>
                  </a:lnTo>
                  <a:lnTo>
                    <a:pt x="8422" y="19519"/>
                  </a:lnTo>
                  <a:lnTo>
                    <a:pt x="8026" y="19519"/>
                  </a:lnTo>
                  <a:lnTo>
                    <a:pt x="8026" y="19717"/>
                  </a:lnTo>
                  <a:lnTo>
                    <a:pt x="7728" y="19717"/>
                  </a:lnTo>
                  <a:lnTo>
                    <a:pt x="7728" y="19519"/>
                  </a:lnTo>
                  <a:lnTo>
                    <a:pt x="7530" y="19519"/>
                  </a:lnTo>
                  <a:lnTo>
                    <a:pt x="7530" y="19222"/>
                  </a:lnTo>
                  <a:lnTo>
                    <a:pt x="7233" y="19222"/>
                  </a:lnTo>
                  <a:lnTo>
                    <a:pt x="7233" y="19519"/>
                  </a:lnTo>
                  <a:lnTo>
                    <a:pt x="7035" y="19519"/>
                  </a:lnTo>
                  <a:lnTo>
                    <a:pt x="7035" y="19717"/>
                  </a:lnTo>
                  <a:lnTo>
                    <a:pt x="6837" y="19717"/>
                  </a:lnTo>
                  <a:lnTo>
                    <a:pt x="6837" y="20015"/>
                  </a:lnTo>
                  <a:lnTo>
                    <a:pt x="6341" y="20015"/>
                  </a:lnTo>
                  <a:lnTo>
                    <a:pt x="6341" y="19519"/>
                  </a:lnTo>
                  <a:lnTo>
                    <a:pt x="6143" y="19519"/>
                  </a:lnTo>
                  <a:lnTo>
                    <a:pt x="6341" y="19519"/>
                  </a:lnTo>
                  <a:lnTo>
                    <a:pt x="6341" y="18330"/>
                  </a:lnTo>
                  <a:lnTo>
                    <a:pt x="6143" y="18330"/>
                  </a:lnTo>
                  <a:lnTo>
                    <a:pt x="6143" y="18528"/>
                  </a:lnTo>
                  <a:lnTo>
                    <a:pt x="5846" y="18528"/>
                  </a:lnTo>
                  <a:lnTo>
                    <a:pt x="5846" y="18826"/>
                  </a:lnTo>
                  <a:lnTo>
                    <a:pt x="5846" y="18528"/>
                  </a:lnTo>
                  <a:lnTo>
                    <a:pt x="5648" y="18528"/>
                  </a:lnTo>
                  <a:lnTo>
                    <a:pt x="5648" y="18330"/>
                  </a:lnTo>
                  <a:lnTo>
                    <a:pt x="5152" y="18330"/>
                  </a:lnTo>
                  <a:lnTo>
                    <a:pt x="5152" y="18528"/>
                  </a:lnTo>
                  <a:lnTo>
                    <a:pt x="4657" y="18528"/>
                  </a:lnTo>
                  <a:lnTo>
                    <a:pt x="4657" y="18826"/>
                  </a:lnTo>
                  <a:lnTo>
                    <a:pt x="4459" y="18826"/>
                  </a:lnTo>
                  <a:lnTo>
                    <a:pt x="4459" y="18528"/>
                  </a:lnTo>
                  <a:lnTo>
                    <a:pt x="3765" y="18528"/>
                  </a:lnTo>
                  <a:lnTo>
                    <a:pt x="3765" y="18132"/>
                  </a:lnTo>
                  <a:lnTo>
                    <a:pt x="3567" y="18132"/>
                  </a:lnTo>
                  <a:lnTo>
                    <a:pt x="3567" y="18330"/>
                  </a:lnTo>
                  <a:lnTo>
                    <a:pt x="3270" y="18330"/>
                  </a:lnTo>
                  <a:lnTo>
                    <a:pt x="3270" y="18528"/>
                  </a:lnTo>
                  <a:lnTo>
                    <a:pt x="3072" y="18528"/>
                  </a:lnTo>
                  <a:lnTo>
                    <a:pt x="3072" y="18330"/>
                  </a:lnTo>
                  <a:lnTo>
                    <a:pt x="2873" y="18330"/>
                  </a:lnTo>
                  <a:lnTo>
                    <a:pt x="2873" y="18132"/>
                  </a:lnTo>
                  <a:lnTo>
                    <a:pt x="3072" y="18132"/>
                  </a:lnTo>
                  <a:lnTo>
                    <a:pt x="3072" y="17637"/>
                  </a:lnTo>
                  <a:lnTo>
                    <a:pt x="2873" y="17637"/>
                  </a:lnTo>
                  <a:lnTo>
                    <a:pt x="2873" y="18132"/>
                  </a:lnTo>
                  <a:lnTo>
                    <a:pt x="2576" y="18132"/>
                  </a:lnTo>
                  <a:lnTo>
                    <a:pt x="2576" y="17637"/>
                  </a:lnTo>
                  <a:lnTo>
                    <a:pt x="2873" y="17637"/>
                  </a:lnTo>
                  <a:lnTo>
                    <a:pt x="2873" y="16943"/>
                  </a:lnTo>
                  <a:lnTo>
                    <a:pt x="2576" y="16943"/>
                  </a:lnTo>
                  <a:lnTo>
                    <a:pt x="2576" y="15754"/>
                  </a:lnTo>
                  <a:lnTo>
                    <a:pt x="2081" y="15754"/>
                  </a:lnTo>
                  <a:lnTo>
                    <a:pt x="2081" y="15259"/>
                  </a:lnTo>
                  <a:lnTo>
                    <a:pt x="2576" y="15259"/>
                  </a:lnTo>
                  <a:lnTo>
                    <a:pt x="2576" y="14367"/>
                  </a:lnTo>
                  <a:lnTo>
                    <a:pt x="2378" y="14367"/>
                  </a:lnTo>
                  <a:lnTo>
                    <a:pt x="2378" y="14070"/>
                  </a:lnTo>
                  <a:lnTo>
                    <a:pt x="2081" y="14070"/>
                  </a:lnTo>
                  <a:lnTo>
                    <a:pt x="2081" y="13872"/>
                  </a:lnTo>
                  <a:lnTo>
                    <a:pt x="2378" y="13872"/>
                  </a:lnTo>
                  <a:lnTo>
                    <a:pt x="1883" y="13872"/>
                  </a:lnTo>
                  <a:lnTo>
                    <a:pt x="1883" y="14070"/>
                  </a:lnTo>
                  <a:lnTo>
                    <a:pt x="1684" y="14070"/>
                  </a:lnTo>
                  <a:lnTo>
                    <a:pt x="1684" y="14367"/>
                  </a:lnTo>
                  <a:lnTo>
                    <a:pt x="1189" y="14367"/>
                  </a:lnTo>
                  <a:lnTo>
                    <a:pt x="1189" y="13178"/>
                  </a:lnTo>
                  <a:lnTo>
                    <a:pt x="991" y="13178"/>
                  </a:lnTo>
                  <a:lnTo>
                    <a:pt x="991" y="13376"/>
                  </a:lnTo>
                  <a:lnTo>
                    <a:pt x="694" y="13376"/>
                  </a:lnTo>
                  <a:lnTo>
                    <a:pt x="694" y="13178"/>
                  </a:lnTo>
                  <a:lnTo>
                    <a:pt x="991" y="13178"/>
                  </a:lnTo>
                  <a:lnTo>
                    <a:pt x="694" y="13178"/>
                  </a:lnTo>
                  <a:lnTo>
                    <a:pt x="694" y="12187"/>
                  </a:lnTo>
                  <a:lnTo>
                    <a:pt x="495" y="12187"/>
                  </a:lnTo>
                  <a:lnTo>
                    <a:pt x="495" y="11295"/>
                  </a:lnTo>
                  <a:lnTo>
                    <a:pt x="694" y="11295"/>
                  </a:lnTo>
                  <a:lnTo>
                    <a:pt x="694" y="10602"/>
                  </a:lnTo>
                  <a:lnTo>
                    <a:pt x="495" y="10602"/>
                  </a:lnTo>
                  <a:lnTo>
                    <a:pt x="495" y="10305"/>
                  </a:lnTo>
                  <a:lnTo>
                    <a:pt x="0" y="10305"/>
                  </a:lnTo>
                  <a:lnTo>
                    <a:pt x="0" y="10106"/>
                  </a:lnTo>
                  <a:lnTo>
                    <a:pt x="198" y="10106"/>
                  </a:lnTo>
                  <a:lnTo>
                    <a:pt x="198" y="9908"/>
                  </a:lnTo>
                  <a:lnTo>
                    <a:pt x="0" y="9908"/>
                  </a:lnTo>
                  <a:lnTo>
                    <a:pt x="0" y="9413"/>
                  </a:lnTo>
                  <a:lnTo>
                    <a:pt x="198" y="9413"/>
                  </a:lnTo>
                  <a:lnTo>
                    <a:pt x="0" y="9413"/>
                  </a:lnTo>
                  <a:lnTo>
                    <a:pt x="0" y="8719"/>
                  </a:lnTo>
                  <a:lnTo>
                    <a:pt x="198" y="8719"/>
                  </a:lnTo>
                  <a:lnTo>
                    <a:pt x="198" y="8224"/>
                  </a:lnTo>
                  <a:lnTo>
                    <a:pt x="0" y="8224"/>
                  </a:lnTo>
                  <a:lnTo>
                    <a:pt x="0" y="8026"/>
                  </a:lnTo>
                  <a:lnTo>
                    <a:pt x="198" y="8026"/>
                  </a:lnTo>
                  <a:lnTo>
                    <a:pt x="198" y="7728"/>
                  </a:lnTo>
                  <a:lnTo>
                    <a:pt x="495" y="7728"/>
                  </a:lnTo>
                  <a:lnTo>
                    <a:pt x="495" y="7035"/>
                  </a:lnTo>
                  <a:lnTo>
                    <a:pt x="694" y="7035"/>
                  </a:lnTo>
                  <a:lnTo>
                    <a:pt x="694" y="6837"/>
                  </a:lnTo>
                  <a:lnTo>
                    <a:pt x="991" y="6837"/>
                  </a:lnTo>
                  <a:lnTo>
                    <a:pt x="991" y="6341"/>
                  </a:lnTo>
                  <a:lnTo>
                    <a:pt x="1189" y="6341"/>
                  </a:lnTo>
                  <a:lnTo>
                    <a:pt x="1189" y="6143"/>
                  </a:lnTo>
                  <a:lnTo>
                    <a:pt x="991" y="6143"/>
                  </a:lnTo>
                  <a:lnTo>
                    <a:pt x="1189" y="6143"/>
                  </a:lnTo>
                  <a:lnTo>
                    <a:pt x="1189" y="5846"/>
                  </a:lnTo>
                  <a:lnTo>
                    <a:pt x="1684" y="5846"/>
                  </a:lnTo>
                  <a:lnTo>
                    <a:pt x="1684" y="6143"/>
                  </a:lnTo>
                  <a:lnTo>
                    <a:pt x="1387" y="6143"/>
                  </a:lnTo>
                  <a:lnTo>
                    <a:pt x="1387" y="6341"/>
                  </a:lnTo>
                  <a:lnTo>
                    <a:pt x="1883" y="6341"/>
                  </a:lnTo>
                  <a:lnTo>
                    <a:pt x="1883" y="7332"/>
                  </a:lnTo>
                  <a:lnTo>
                    <a:pt x="2378" y="7332"/>
                  </a:lnTo>
                  <a:lnTo>
                    <a:pt x="2378" y="7728"/>
                  </a:lnTo>
                  <a:lnTo>
                    <a:pt x="2576" y="7728"/>
                  </a:lnTo>
                  <a:lnTo>
                    <a:pt x="2576" y="8026"/>
                  </a:lnTo>
                  <a:lnTo>
                    <a:pt x="3072" y="8026"/>
                  </a:lnTo>
                  <a:lnTo>
                    <a:pt x="3072" y="8422"/>
                  </a:lnTo>
                  <a:lnTo>
                    <a:pt x="3270" y="8422"/>
                  </a:lnTo>
                  <a:lnTo>
                    <a:pt x="3270" y="8719"/>
                  </a:lnTo>
                  <a:lnTo>
                    <a:pt x="4261" y="8719"/>
                  </a:lnTo>
                  <a:lnTo>
                    <a:pt x="4261" y="8422"/>
                  </a:lnTo>
                  <a:lnTo>
                    <a:pt x="4954" y="8422"/>
                  </a:lnTo>
                  <a:lnTo>
                    <a:pt x="4954" y="8224"/>
                  </a:lnTo>
                  <a:lnTo>
                    <a:pt x="5152" y="8224"/>
                  </a:lnTo>
                  <a:lnTo>
                    <a:pt x="5152" y="8422"/>
                  </a:lnTo>
                  <a:lnTo>
                    <a:pt x="6539" y="8422"/>
                  </a:lnTo>
                  <a:lnTo>
                    <a:pt x="6539" y="8224"/>
                  </a:lnTo>
                  <a:lnTo>
                    <a:pt x="7035" y="8224"/>
                  </a:lnTo>
                  <a:lnTo>
                    <a:pt x="7035" y="7530"/>
                  </a:lnTo>
                  <a:lnTo>
                    <a:pt x="7233" y="7530"/>
                  </a:lnTo>
                  <a:lnTo>
                    <a:pt x="7233" y="7332"/>
                  </a:lnTo>
                  <a:lnTo>
                    <a:pt x="7728" y="7332"/>
                  </a:lnTo>
                  <a:lnTo>
                    <a:pt x="7728" y="7035"/>
                  </a:lnTo>
                  <a:lnTo>
                    <a:pt x="8917" y="7035"/>
                  </a:lnTo>
                  <a:lnTo>
                    <a:pt x="8917" y="7332"/>
                  </a:lnTo>
                  <a:lnTo>
                    <a:pt x="8719" y="7332"/>
                  </a:lnTo>
                  <a:lnTo>
                    <a:pt x="9116" y="7332"/>
                  </a:lnTo>
                  <a:lnTo>
                    <a:pt x="9116" y="7530"/>
                  </a:lnTo>
                  <a:lnTo>
                    <a:pt x="9611" y="7530"/>
                  </a:lnTo>
                  <a:lnTo>
                    <a:pt x="9611" y="7728"/>
                  </a:lnTo>
                  <a:lnTo>
                    <a:pt x="9908" y="7728"/>
                  </a:lnTo>
                  <a:lnTo>
                    <a:pt x="9908" y="7530"/>
                  </a:lnTo>
                  <a:lnTo>
                    <a:pt x="10106" y="7530"/>
                  </a:lnTo>
                  <a:lnTo>
                    <a:pt x="10106" y="7728"/>
                  </a:lnTo>
                  <a:lnTo>
                    <a:pt x="10305" y="7728"/>
                  </a:lnTo>
                  <a:lnTo>
                    <a:pt x="10305" y="8026"/>
                  </a:lnTo>
                  <a:lnTo>
                    <a:pt x="10305" y="7728"/>
                  </a:lnTo>
                  <a:lnTo>
                    <a:pt x="10602" y="7728"/>
                  </a:lnTo>
                  <a:lnTo>
                    <a:pt x="10602" y="7530"/>
                  </a:lnTo>
                  <a:lnTo>
                    <a:pt x="10800" y="7530"/>
                  </a:lnTo>
                  <a:lnTo>
                    <a:pt x="10800" y="7332"/>
                  </a:lnTo>
                  <a:lnTo>
                    <a:pt x="12484" y="7332"/>
                  </a:lnTo>
                  <a:lnTo>
                    <a:pt x="12484" y="6341"/>
                  </a:lnTo>
                  <a:lnTo>
                    <a:pt x="12683" y="6341"/>
                  </a:lnTo>
                  <a:lnTo>
                    <a:pt x="12683" y="6143"/>
                  </a:lnTo>
                  <a:lnTo>
                    <a:pt x="12881" y="6143"/>
                  </a:lnTo>
                  <a:lnTo>
                    <a:pt x="12881" y="5846"/>
                  </a:lnTo>
                  <a:lnTo>
                    <a:pt x="12683" y="5846"/>
                  </a:lnTo>
                  <a:lnTo>
                    <a:pt x="12683" y="5450"/>
                  </a:lnTo>
                  <a:lnTo>
                    <a:pt x="12881" y="5450"/>
                  </a:lnTo>
                  <a:lnTo>
                    <a:pt x="12881" y="5152"/>
                  </a:lnTo>
                  <a:lnTo>
                    <a:pt x="13178" y="5152"/>
                  </a:lnTo>
                  <a:lnTo>
                    <a:pt x="13178" y="4954"/>
                  </a:lnTo>
                  <a:lnTo>
                    <a:pt x="13376" y="4954"/>
                  </a:lnTo>
                  <a:lnTo>
                    <a:pt x="13376" y="4756"/>
                  </a:lnTo>
                  <a:lnTo>
                    <a:pt x="13574" y="4756"/>
                  </a:lnTo>
                  <a:lnTo>
                    <a:pt x="13574" y="4459"/>
                  </a:lnTo>
                  <a:lnTo>
                    <a:pt x="13376" y="4459"/>
                  </a:lnTo>
                  <a:lnTo>
                    <a:pt x="13376" y="3765"/>
                  </a:lnTo>
                  <a:lnTo>
                    <a:pt x="13574" y="3765"/>
                  </a:lnTo>
                  <a:lnTo>
                    <a:pt x="13574" y="3270"/>
                  </a:lnTo>
                  <a:lnTo>
                    <a:pt x="13872" y="3270"/>
                  </a:lnTo>
                  <a:lnTo>
                    <a:pt x="13872" y="3567"/>
                  </a:lnTo>
                  <a:lnTo>
                    <a:pt x="14070" y="3567"/>
                  </a:lnTo>
                  <a:lnTo>
                    <a:pt x="14070" y="3270"/>
                  </a:lnTo>
                  <a:lnTo>
                    <a:pt x="14268" y="3270"/>
                  </a:lnTo>
                  <a:lnTo>
                    <a:pt x="14268" y="2378"/>
                  </a:lnTo>
                  <a:lnTo>
                    <a:pt x="14565" y="2378"/>
                  </a:lnTo>
                  <a:lnTo>
                    <a:pt x="14565" y="1883"/>
                  </a:lnTo>
                  <a:lnTo>
                    <a:pt x="14268" y="1883"/>
                  </a:lnTo>
                  <a:lnTo>
                    <a:pt x="14268" y="1387"/>
                  </a:lnTo>
                  <a:lnTo>
                    <a:pt x="14565" y="1387"/>
                  </a:lnTo>
                  <a:lnTo>
                    <a:pt x="14565" y="1189"/>
                  </a:lnTo>
                  <a:lnTo>
                    <a:pt x="14268" y="1189"/>
                  </a:lnTo>
                  <a:lnTo>
                    <a:pt x="14268" y="991"/>
                  </a:lnTo>
                  <a:lnTo>
                    <a:pt x="14565" y="991"/>
                  </a:lnTo>
                  <a:lnTo>
                    <a:pt x="14565" y="495"/>
                  </a:lnTo>
                  <a:lnTo>
                    <a:pt x="14763" y="495"/>
                  </a:lnTo>
                  <a:lnTo>
                    <a:pt x="14763" y="297"/>
                  </a:lnTo>
                  <a:lnTo>
                    <a:pt x="14763" y="495"/>
                  </a:lnTo>
                  <a:lnTo>
                    <a:pt x="15061" y="495"/>
                  </a:lnTo>
                  <a:lnTo>
                    <a:pt x="15061" y="0"/>
                  </a:lnTo>
                  <a:lnTo>
                    <a:pt x="15259" y="0"/>
                  </a:lnTo>
                  <a:lnTo>
                    <a:pt x="15259" y="297"/>
                  </a:lnTo>
                  <a:lnTo>
                    <a:pt x="15457" y="297"/>
                  </a:lnTo>
                  <a:lnTo>
                    <a:pt x="15457" y="0"/>
                  </a:lnTo>
                  <a:lnTo>
                    <a:pt x="16150" y="0"/>
                  </a:lnTo>
                  <a:lnTo>
                    <a:pt x="16150" y="297"/>
                  </a:lnTo>
                  <a:lnTo>
                    <a:pt x="16448" y="297"/>
                  </a:lnTo>
                  <a:lnTo>
                    <a:pt x="16448" y="0"/>
                  </a:lnTo>
                  <a:lnTo>
                    <a:pt x="18033" y="0"/>
                  </a:lnTo>
                  <a:lnTo>
                    <a:pt x="18033" y="297"/>
                  </a:lnTo>
                  <a:lnTo>
                    <a:pt x="18330" y="297"/>
                  </a:lnTo>
                  <a:lnTo>
                    <a:pt x="18330" y="495"/>
                  </a:lnTo>
                  <a:lnTo>
                    <a:pt x="19519" y="495"/>
                  </a:lnTo>
                  <a:lnTo>
                    <a:pt x="19519" y="694"/>
                  </a:lnTo>
                  <a:lnTo>
                    <a:pt x="19222" y="694"/>
                  </a:lnTo>
                  <a:lnTo>
                    <a:pt x="19222" y="991"/>
                  </a:lnTo>
                  <a:lnTo>
                    <a:pt x="19222" y="694"/>
                  </a:lnTo>
                  <a:lnTo>
                    <a:pt x="19024" y="694"/>
                  </a:lnTo>
                  <a:lnTo>
                    <a:pt x="19024" y="991"/>
                  </a:lnTo>
                  <a:lnTo>
                    <a:pt x="18727" y="991"/>
                  </a:lnTo>
                  <a:lnTo>
                    <a:pt x="18727" y="1189"/>
                  </a:lnTo>
                  <a:lnTo>
                    <a:pt x="19024" y="1189"/>
                  </a:lnTo>
                  <a:lnTo>
                    <a:pt x="19024" y="1387"/>
                  </a:lnTo>
                  <a:lnTo>
                    <a:pt x="19222" y="1387"/>
                  </a:lnTo>
                  <a:lnTo>
                    <a:pt x="19222" y="1684"/>
                  </a:lnTo>
                  <a:lnTo>
                    <a:pt x="19024" y="1684"/>
                  </a:lnTo>
                  <a:lnTo>
                    <a:pt x="19024" y="1883"/>
                  </a:lnTo>
                  <a:lnTo>
                    <a:pt x="18727" y="1883"/>
                  </a:lnTo>
                  <a:lnTo>
                    <a:pt x="18727" y="2378"/>
                  </a:lnTo>
                  <a:lnTo>
                    <a:pt x="19024" y="2378"/>
                  </a:lnTo>
                  <a:lnTo>
                    <a:pt x="19024" y="2576"/>
                  </a:lnTo>
                  <a:lnTo>
                    <a:pt x="18727" y="2576"/>
                  </a:lnTo>
                  <a:lnTo>
                    <a:pt x="18727" y="2873"/>
                  </a:lnTo>
                  <a:lnTo>
                    <a:pt x="18330" y="2873"/>
                  </a:lnTo>
                  <a:lnTo>
                    <a:pt x="18330" y="3072"/>
                  </a:lnTo>
                  <a:lnTo>
                    <a:pt x="18727" y="3072"/>
                  </a:lnTo>
                  <a:lnTo>
                    <a:pt x="18727" y="3567"/>
                  </a:lnTo>
                  <a:lnTo>
                    <a:pt x="19024" y="3567"/>
                  </a:lnTo>
                  <a:lnTo>
                    <a:pt x="19024" y="4261"/>
                  </a:lnTo>
                  <a:lnTo>
                    <a:pt x="19222" y="4261"/>
                  </a:lnTo>
                  <a:lnTo>
                    <a:pt x="19222" y="4756"/>
                  </a:lnTo>
                  <a:lnTo>
                    <a:pt x="19519" y="4756"/>
                  </a:lnTo>
                  <a:lnTo>
                    <a:pt x="19519" y="4954"/>
                  </a:lnTo>
                  <a:lnTo>
                    <a:pt x="19717" y="4954"/>
                  </a:lnTo>
                  <a:lnTo>
                    <a:pt x="19717" y="5152"/>
                  </a:lnTo>
                  <a:lnTo>
                    <a:pt x="19916" y="515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 name="Shape 359">
              <a:extLst>
                <a:ext uri="{FF2B5EF4-FFF2-40B4-BE49-F238E27FC236}">
                  <a16:creationId xmlns:a16="http://schemas.microsoft.com/office/drawing/2014/main" id="{B698E284-E0A4-4D7F-9EEF-40562B77E3BC}"/>
                </a:ext>
              </a:extLst>
            </p:cNvPr>
            <p:cNvSpPr/>
            <p:nvPr/>
          </p:nvSpPr>
          <p:spPr>
            <a:xfrm>
              <a:off x="244978" y="1030804"/>
              <a:ext cx="118381" cy="68865"/>
            </a:xfrm>
            <a:custGeom>
              <a:avLst/>
              <a:gdLst/>
              <a:ahLst/>
              <a:cxnLst>
                <a:cxn ang="0">
                  <a:pos x="wd2" y="hd2"/>
                </a:cxn>
                <a:cxn ang="5400000">
                  <a:pos x="wd2" y="hd2"/>
                </a:cxn>
                <a:cxn ang="10800000">
                  <a:pos x="wd2" y="hd2"/>
                </a:cxn>
                <a:cxn ang="16200000">
                  <a:pos x="wd2" y="hd2"/>
                </a:cxn>
              </a:cxnLst>
              <a:rect l="0" t="0" r="r" b="b"/>
              <a:pathLst>
                <a:path w="21600" h="21600" extrusionOk="0">
                  <a:moveTo>
                    <a:pt x="0" y="1687"/>
                  </a:moveTo>
                  <a:lnTo>
                    <a:pt x="0" y="675"/>
                  </a:lnTo>
                  <a:lnTo>
                    <a:pt x="300" y="675"/>
                  </a:lnTo>
                  <a:lnTo>
                    <a:pt x="300" y="0"/>
                  </a:lnTo>
                  <a:lnTo>
                    <a:pt x="1800" y="0"/>
                  </a:lnTo>
                  <a:lnTo>
                    <a:pt x="1800" y="675"/>
                  </a:lnTo>
                  <a:lnTo>
                    <a:pt x="2100" y="675"/>
                  </a:lnTo>
                  <a:lnTo>
                    <a:pt x="2100" y="0"/>
                  </a:lnTo>
                  <a:lnTo>
                    <a:pt x="2400" y="0"/>
                  </a:lnTo>
                  <a:lnTo>
                    <a:pt x="2400" y="675"/>
                  </a:lnTo>
                  <a:lnTo>
                    <a:pt x="3450" y="675"/>
                  </a:lnTo>
                  <a:lnTo>
                    <a:pt x="3450" y="1687"/>
                  </a:lnTo>
                  <a:lnTo>
                    <a:pt x="4650" y="1687"/>
                  </a:lnTo>
                  <a:lnTo>
                    <a:pt x="4650" y="2362"/>
                  </a:lnTo>
                  <a:lnTo>
                    <a:pt x="5250" y="2362"/>
                  </a:lnTo>
                  <a:lnTo>
                    <a:pt x="5250" y="3037"/>
                  </a:lnTo>
                  <a:lnTo>
                    <a:pt x="6000" y="3037"/>
                  </a:lnTo>
                  <a:lnTo>
                    <a:pt x="6000" y="2362"/>
                  </a:lnTo>
                  <a:lnTo>
                    <a:pt x="6300" y="2362"/>
                  </a:lnTo>
                  <a:lnTo>
                    <a:pt x="6300" y="3037"/>
                  </a:lnTo>
                  <a:lnTo>
                    <a:pt x="7800" y="3037"/>
                  </a:lnTo>
                  <a:lnTo>
                    <a:pt x="7800" y="2362"/>
                  </a:lnTo>
                  <a:lnTo>
                    <a:pt x="8100" y="2362"/>
                  </a:lnTo>
                  <a:lnTo>
                    <a:pt x="8100" y="3037"/>
                  </a:lnTo>
                  <a:lnTo>
                    <a:pt x="9600" y="3037"/>
                  </a:lnTo>
                  <a:lnTo>
                    <a:pt x="9600" y="4050"/>
                  </a:lnTo>
                  <a:lnTo>
                    <a:pt x="9900" y="4050"/>
                  </a:lnTo>
                  <a:lnTo>
                    <a:pt x="9900" y="4725"/>
                  </a:lnTo>
                  <a:lnTo>
                    <a:pt x="10650" y="4725"/>
                  </a:lnTo>
                  <a:lnTo>
                    <a:pt x="10650" y="5400"/>
                  </a:lnTo>
                  <a:lnTo>
                    <a:pt x="11700" y="5400"/>
                  </a:lnTo>
                  <a:lnTo>
                    <a:pt x="11700" y="6412"/>
                  </a:lnTo>
                  <a:lnTo>
                    <a:pt x="12000" y="6412"/>
                  </a:lnTo>
                  <a:lnTo>
                    <a:pt x="12000" y="7087"/>
                  </a:lnTo>
                  <a:lnTo>
                    <a:pt x="12450" y="7087"/>
                  </a:lnTo>
                  <a:lnTo>
                    <a:pt x="12450" y="8100"/>
                  </a:lnTo>
                  <a:lnTo>
                    <a:pt x="12000" y="8100"/>
                  </a:lnTo>
                  <a:lnTo>
                    <a:pt x="12750" y="8100"/>
                  </a:lnTo>
                  <a:lnTo>
                    <a:pt x="12750" y="8775"/>
                  </a:lnTo>
                  <a:lnTo>
                    <a:pt x="12750" y="8100"/>
                  </a:lnTo>
                  <a:lnTo>
                    <a:pt x="13800" y="8100"/>
                  </a:lnTo>
                  <a:lnTo>
                    <a:pt x="13800" y="7087"/>
                  </a:lnTo>
                  <a:lnTo>
                    <a:pt x="15300" y="7087"/>
                  </a:lnTo>
                  <a:lnTo>
                    <a:pt x="15300" y="8100"/>
                  </a:lnTo>
                  <a:lnTo>
                    <a:pt x="15600" y="8100"/>
                  </a:lnTo>
                  <a:lnTo>
                    <a:pt x="15600" y="7087"/>
                  </a:lnTo>
                  <a:lnTo>
                    <a:pt x="16650" y="7087"/>
                  </a:lnTo>
                  <a:lnTo>
                    <a:pt x="16650" y="8100"/>
                  </a:lnTo>
                  <a:lnTo>
                    <a:pt x="16950" y="8100"/>
                  </a:lnTo>
                  <a:lnTo>
                    <a:pt x="16950" y="8775"/>
                  </a:lnTo>
                  <a:lnTo>
                    <a:pt x="18450" y="8775"/>
                  </a:lnTo>
                  <a:lnTo>
                    <a:pt x="18450" y="9450"/>
                  </a:lnTo>
                  <a:lnTo>
                    <a:pt x="18750" y="9450"/>
                  </a:lnTo>
                  <a:lnTo>
                    <a:pt x="18750" y="10462"/>
                  </a:lnTo>
                  <a:lnTo>
                    <a:pt x="18450" y="10462"/>
                  </a:lnTo>
                  <a:lnTo>
                    <a:pt x="18750" y="10462"/>
                  </a:lnTo>
                  <a:lnTo>
                    <a:pt x="18750" y="11138"/>
                  </a:lnTo>
                  <a:lnTo>
                    <a:pt x="18450" y="11138"/>
                  </a:lnTo>
                  <a:lnTo>
                    <a:pt x="18450" y="11813"/>
                  </a:lnTo>
                  <a:lnTo>
                    <a:pt x="19200" y="11813"/>
                  </a:lnTo>
                  <a:lnTo>
                    <a:pt x="19200" y="12825"/>
                  </a:lnTo>
                  <a:lnTo>
                    <a:pt x="19800" y="12825"/>
                  </a:lnTo>
                  <a:lnTo>
                    <a:pt x="19800" y="13500"/>
                  </a:lnTo>
                  <a:lnTo>
                    <a:pt x="20550" y="13500"/>
                  </a:lnTo>
                  <a:lnTo>
                    <a:pt x="20550" y="14175"/>
                  </a:lnTo>
                  <a:lnTo>
                    <a:pt x="20850" y="14175"/>
                  </a:lnTo>
                  <a:lnTo>
                    <a:pt x="20550" y="14175"/>
                  </a:lnTo>
                  <a:lnTo>
                    <a:pt x="20550" y="15188"/>
                  </a:lnTo>
                  <a:lnTo>
                    <a:pt x="20250" y="15188"/>
                  </a:lnTo>
                  <a:lnTo>
                    <a:pt x="20250" y="17550"/>
                  </a:lnTo>
                  <a:lnTo>
                    <a:pt x="20850" y="17550"/>
                  </a:lnTo>
                  <a:lnTo>
                    <a:pt x="20850" y="18225"/>
                  </a:lnTo>
                  <a:lnTo>
                    <a:pt x="21600" y="18225"/>
                  </a:lnTo>
                  <a:lnTo>
                    <a:pt x="21600" y="20588"/>
                  </a:lnTo>
                  <a:lnTo>
                    <a:pt x="21300" y="20588"/>
                  </a:lnTo>
                  <a:lnTo>
                    <a:pt x="21300" y="21600"/>
                  </a:lnTo>
                  <a:lnTo>
                    <a:pt x="20850" y="21600"/>
                  </a:lnTo>
                  <a:lnTo>
                    <a:pt x="20850" y="20588"/>
                  </a:lnTo>
                  <a:lnTo>
                    <a:pt x="19800" y="20588"/>
                  </a:lnTo>
                  <a:lnTo>
                    <a:pt x="19800" y="19913"/>
                  </a:lnTo>
                  <a:lnTo>
                    <a:pt x="19800" y="20588"/>
                  </a:lnTo>
                  <a:lnTo>
                    <a:pt x="19200" y="20588"/>
                  </a:lnTo>
                  <a:lnTo>
                    <a:pt x="19200" y="19913"/>
                  </a:lnTo>
                  <a:lnTo>
                    <a:pt x="18450" y="19913"/>
                  </a:lnTo>
                  <a:lnTo>
                    <a:pt x="18450" y="18225"/>
                  </a:lnTo>
                  <a:lnTo>
                    <a:pt x="17700" y="18225"/>
                  </a:lnTo>
                  <a:lnTo>
                    <a:pt x="17700" y="17550"/>
                  </a:lnTo>
                  <a:lnTo>
                    <a:pt x="17400" y="17550"/>
                  </a:lnTo>
                  <a:lnTo>
                    <a:pt x="17400" y="18225"/>
                  </a:lnTo>
                  <a:lnTo>
                    <a:pt x="17400" y="17550"/>
                  </a:lnTo>
                  <a:lnTo>
                    <a:pt x="16950" y="17550"/>
                  </a:lnTo>
                  <a:lnTo>
                    <a:pt x="16950" y="18225"/>
                  </a:lnTo>
                  <a:lnTo>
                    <a:pt x="16650" y="18225"/>
                  </a:lnTo>
                  <a:lnTo>
                    <a:pt x="16650" y="19238"/>
                  </a:lnTo>
                  <a:lnTo>
                    <a:pt x="15900" y="19238"/>
                  </a:lnTo>
                  <a:lnTo>
                    <a:pt x="15900" y="19913"/>
                  </a:lnTo>
                  <a:lnTo>
                    <a:pt x="15900" y="19238"/>
                  </a:lnTo>
                  <a:lnTo>
                    <a:pt x="15600" y="19238"/>
                  </a:lnTo>
                  <a:lnTo>
                    <a:pt x="15600" y="19913"/>
                  </a:lnTo>
                  <a:lnTo>
                    <a:pt x="13050" y="19913"/>
                  </a:lnTo>
                  <a:lnTo>
                    <a:pt x="13050" y="20588"/>
                  </a:lnTo>
                  <a:lnTo>
                    <a:pt x="10950" y="20588"/>
                  </a:lnTo>
                  <a:lnTo>
                    <a:pt x="10950" y="19913"/>
                  </a:lnTo>
                  <a:lnTo>
                    <a:pt x="10650" y="19913"/>
                  </a:lnTo>
                  <a:lnTo>
                    <a:pt x="10650" y="20588"/>
                  </a:lnTo>
                  <a:lnTo>
                    <a:pt x="10650" y="19913"/>
                  </a:lnTo>
                  <a:lnTo>
                    <a:pt x="10200" y="19913"/>
                  </a:lnTo>
                  <a:lnTo>
                    <a:pt x="10200" y="19238"/>
                  </a:lnTo>
                  <a:lnTo>
                    <a:pt x="9900" y="19238"/>
                  </a:lnTo>
                  <a:lnTo>
                    <a:pt x="9900" y="18225"/>
                  </a:lnTo>
                  <a:lnTo>
                    <a:pt x="9600" y="18225"/>
                  </a:lnTo>
                  <a:lnTo>
                    <a:pt x="9600" y="17550"/>
                  </a:lnTo>
                  <a:lnTo>
                    <a:pt x="9150" y="17550"/>
                  </a:lnTo>
                  <a:lnTo>
                    <a:pt x="9150" y="16875"/>
                  </a:lnTo>
                  <a:lnTo>
                    <a:pt x="8550" y="16875"/>
                  </a:lnTo>
                  <a:lnTo>
                    <a:pt x="8550" y="17550"/>
                  </a:lnTo>
                  <a:lnTo>
                    <a:pt x="4950" y="17550"/>
                  </a:lnTo>
                  <a:lnTo>
                    <a:pt x="4950" y="16875"/>
                  </a:lnTo>
                  <a:lnTo>
                    <a:pt x="5250" y="16875"/>
                  </a:lnTo>
                  <a:lnTo>
                    <a:pt x="5250" y="15863"/>
                  </a:lnTo>
                  <a:lnTo>
                    <a:pt x="5700" y="15863"/>
                  </a:lnTo>
                  <a:lnTo>
                    <a:pt x="5700" y="12825"/>
                  </a:lnTo>
                  <a:lnTo>
                    <a:pt x="5250" y="12825"/>
                  </a:lnTo>
                  <a:lnTo>
                    <a:pt x="5250" y="10462"/>
                  </a:lnTo>
                  <a:lnTo>
                    <a:pt x="4950" y="10462"/>
                  </a:lnTo>
                  <a:lnTo>
                    <a:pt x="4950" y="7087"/>
                  </a:lnTo>
                  <a:lnTo>
                    <a:pt x="4200" y="7087"/>
                  </a:lnTo>
                  <a:lnTo>
                    <a:pt x="4200" y="6412"/>
                  </a:lnTo>
                  <a:lnTo>
                    <a:pt x="3450" y="6412"/>
                  </a:lnTo>
                  <a:lnTo>
                    <a:pt x="3450" y="4725"/>
                  </a:lnTo>
                  <a:lnTo>
                    <a:pt x="2850" y="4725"/>
                  </a:lnTo>
                  <a:lnTo>
                    <a:pt x="2850" y="4050"/>
                  </a:lnTo>
                  <a:lnTo>
                    <a:pt x="1050" y="4050"/>
                  </a:lnTo>
                  <a:lnTo>
                    <a:pt x="1050" y="2362"/>
                  </a:lnTo>
                  <a:lnTo>
                    <a:pt x="750" y="2362"/>
                  </a:lnTo>
                  <a:lnTo>
                    <a:pt x="750" y="1687"/>
                  </a:lnTo>
                  <a:lnTo>
                    <a:pt x="0" y="1687"/>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7" name="Shape 360">
              <a:extLst>
                <a:ext uri="{FF2B5EF4-FFF2-40B4-BE49-F238E27FC236}">
                  <a16:creationId xmlns:a16="http://schemas.microsoft.com/office/drawing/2014/main" id="{596B65D2-09C9-46C5-A405-5132A85D2AD5}"/>
                </a:ext>
              </a:extLst>
            </p:cNvPr>
            <p:cNvSpPr/>
            <p:nvPr/>
          </p:nvSpPr>
          <p:spPr>
            <a:xfrm>
              <a:off x="244978" y="1030804"/>
              <a:ext cx="118381" cy="68865"/>
            </a:xfrm>
            <a:custGeom>
              <a:avLst/>
              <a:gdLst/>
              <a:ahLst/>
              <a:cxnLst>
                <a:cxn ang="0">
                  <a:pos x="wd2" y="hd2"/>
                </a:cxn>
                <a:cxn ang="5400000">
                  <a:pos x="wd2" y="hd2"/>
                </a:cxn>
                <a:cxn ang="10800000">
                  <a:pos x="wd2" y="hd2"/>
                </a:cxn>
                <a:cxn ang="16200000">
                  <a:pos x="wd2" y="hd2"/>
                </a:cxn>
              </a:cxnLst>
              <a:rect l="0" t="0" r="r" b="b"/>
              <a:pathLst>
                <a:path w="21600" h="21600" extrusionOk="0">
                  <a:moveTo>
                    <a:pt x="0" y="1687"/>
                  </a:moveTo>
                  <a:lnTo>
                    <a:pt x="0" y="675"/>
                  </a:lnTo>
                  <a:lnTo>
                    <a:pt x="300" y="675"/>
                  </a:lnTo>
                  <a:lnTo>
                    <a:pt x="300" y="0"/>
                  </a:lnTo>
                  <a:lnTo>
                    <a:pt x="1800" y="0"/>
                  </a:lnTo>
                  <a:lnTo>
                    <a:pt x="1800" y="675"/>
                  </a:lnTo>
                  <a:lnTo>
                    <a:pt x="2100" y="675"/>
                  </a:lnTo>
                  <a:lnTo>
                    <a:pt x="2100" y="0"/>
                  </a:lnTo>
                  <a:lnTo>
                    <a:pt x="2400" y="0"/>
                  </a:lnTo>
                  <a:lnTo>
                    <a:pt x="2400" y="675"/>
                  </a:lnTo>
                  <a:lnTo>
                    <a:pt x="3450" y="675"/>
                  </a:lnTo>
                  <a:lnTo>
                    <a:pt x="3450" y="1687"/>
                  </a:lnTo>
                  <a:lnTo>
                    <a:pt x="4650" y="1687"/>
                  </a:lnTo>
                  <a:lnTo>
                    <a:pt x="4650" y="2362"/>
                  </a:lnTo>
                  <a:lnTo>
                    <a:pt x="5250" y="2362"/>
                  </a:lnTo>
                  <a:lnTo>
                    <a:pt x="5250" y="3037"/>
                  </a:lnTo>
                  <a:lnTo>
                    <a:pt x="6000" y="3037"/>
                  </a:lnTo>
                  <a:lnTo>
                    <a:pt x="6000" y="2362"/>
                  </a:lnTo>
                  <a:lnTo>
                    <a:pt x="6300" y="2362"/>
                  </a:lnTo>
                  <a:lnTo>
                    <a:pt x="6300" y="3037"/>
                  </a:lnTo>
                  <a:lnTo>
                    <a:pt x="7800" y="3037"/>
                  </a:lnTo>
                  <a:lnTo>
                    <a:pt x="7800" y="2362"/>
                  </a:lnTo>
                  <a:lnTo>
                    <a:pt x="8100" y="2362"/>
                  </a:lnTo>
                  <a:lnTo>
                    <a:pt x="8100" y="3037"/>
                  </a:lnTo>
                  <a:lnTo>
                    <a:pt x="9600" y="3037"/>
                  </a:lnTo>
                  <a:lnTo>
                    <a:pt x="9600" y="4050"/>
                  </a:lnTo>
                  <a:lnTo>
                    <a:pt x="9900" y="4050"/>
                  </a:lnTo>
                  <a:lnTo>
                    <a:pt x="9900" y="4725"/>
                  </a:lnTo>
                  <a:lnTo>
                    <a:pt x="10650" y="4725"/>
                  </a:lnTo>
                  <a:lnTo>
                    <a:pt x="10650" y="5400"/>
                  </a:lnTo>
                  <a:lnTo>
                    <a:pt x="11700" y="5400"/>
                  </a:lnTo>
                  <a:lnTo>
                    <a:pt x="11700" y="6412"/>
                  </a:lnTo>
                  <a:lnTo>
                    <a:pt x="12000" y="6412"/>
                  </a:lnTo>
                  <a:lnTo>
                    <a:pt x="12000" y="7087"/>
                  </a:lnTo>
                  <a:lnTo>
                    <a:pt x="12450" y="7087"/>
                  </a:lnTo>
                  <a:lnTo>
                    <a:pt x="12450" y="8100"/>
                  </a:lnTo>
                  <a:lnTo>
                    <a:pt x="12000" y="8100"/>
                  </a:lnTo>
                  <a:lnTo>
                    <a:pt x="12750" y="8100"/>
                  </a:lnTo>
                  <a:lnTo>
                    <a:pt x="12750" y="8775"/>
                  </a:lnTo>
                  <a:lnTo>
                    <a:pt x="12750" y="8100"/>
                  </a:lnTo>
                  <a:lnTo>
                    <a:pt x="13800" y="8100"/>
                  </a:lnTo>
                  <a:lnTo>
                    <a:pt x="13800" y="7087"/>
                  </a:lnTo>
                  <a:lnTo>
                    <a:pt x="15300" y="7087"/>
                  </a:lnTo>
                  <a:lnTo>
                    <a:pt x="15300" y="8100"/>
                  </a:lnTo>
                  <a:lnTo>
                    <a:pt x="15600" y="8100"/>
                  </a:lnTo>
                  <a:lnTo>
                    <a:pt x="15600" y="7087"/>
                  </a:lnTo>
                  <a:lnTo>
                    <a:pt x="16650" y="7087"/>
                  </a:lnTo>
                  <a:lnTo>
                    <a:pt x="16650" y="8100"/>
                  </a:lnTo>
                  <a:lnTo>
                    <a:pt x="16950" y="8100"/>
                  </a:lnTo>
                  <a:lnTo>
                    <a:pt x="16950" y="8775"/>
                  </a:lnTo>
                  <a:lnTo>
                    <a:pt x="18450" y="8775"/>
                  </a:lnTo>
                  <a:lnTo>
                    <a:pt x="18450" y="9450"/>
                  </a:lnTo>
                  <a:lnTo>
                    <a:pt x="18750" y="9450"/>
                  </a:lnTo>
                  <a:lnTo>
                    <a:pt x="18750" y="10462"/>
                  </a:lnTo>
                  <a:lnTo>
                    <a:pt x="18450" y="10462"/>
                  </a:lnTo>
                  <a:lnTo>
                    <a:pt x="18750" y="10462"/>
                  </a:lnTo>
                  <a:lnTo>
                    <a:pt x="18750" y="11138"/>
                  </a:lnTo>
                  <a:lnTo>
                    <a:pt x="18450" y="11138"/>
                  </a:lnTo>
                  <a:lnTo>
                    <a:pt x="18450" y="11813"/>
                  </a:lnTo>
                  <a:lnTo>
                    <a:pt x="19200" y="11813"/>
                  </a:lnTo>
                  <a:lnTo>
                    <a:pt x="19200" y="12825"/>
                  </a:lnTo>
                  <a:lnTo>
                    <a:pt x="19800" y="12825"/>
                  </a:lnTo>
                  <a:lnTo>
                    <a:pt x="19800" y="13500"/>
                  </a:lnTo>
                  <a:lnTo>
                    <a:pt x="20550" y="13500"/>
                  </a:lnTo>
                  <a:lnTo>
                    <a:pt x="20550" y="14175"/>
                  </a:lnTo>
                  <a:lnTo>
                    <a:pt x="20850" y="14175"/>
                  </a:lnTo>
                  <a:lnTo>
                    <a:pt x="20550" y="14175"/>
                  </a:lnTo>
                  <a:lnTo>
                    <a:pt x="20550" y="15188"/>
                  </a:lnTo>
                  <a:lnTo>
                    <a:pt x="20250" y="15188"/>
                  </a:lnTo>
                  <a:lnTo>
                    <a:pt x="20250" y="17550"/>
                  </a:lnTo>
                  <a:lnTo>
                    <a:pt x="20850" y="17550"/>
                  </a:lnTo>
                  <a:lnTo>
                    <a:pt x="20850" y="18225"/>
                  </a:lnTo>
                  <a:lnTo>
                    <a:pt x="21600" y="18225"/>
                  </a:lnTo>
                  <a:lnTo>
                    <a:pt x="21600" y="20588"/>
                  </a:lnTo>
                  <a:lnTo>
                    <a:pt x="21300" y="20588"/>
                  </a:lnTo>
                  <a:lnTo>
                    <a:pt x="21300" y="21600"/>
                  </a:lnTo>
                  <a:lnTo>
                    <a:pt x="20850" y="21600"/>
                  </a:lnTo>
                  <a:lnTo>
                    <a:pt x="20850" y="20588"/>
                  </a:lnTo>
                  <a:lnTo>
                    <a:pt x="19800" y="20588"/>
                  </a:lnTo>
                  <a:lnTo>
                    <a:pt x="19800" y="19913"/>
                  </a:lnTo>
                  <a:lnTo>
                    <a:pt x="19800" y="20588"/>
                  </a:lnTo>
                  <a:lnTo>
                    <a:pt x="19200" y="20588"/>
                  </a:lnTo>
                  <a:lnTo>
                    <a:pt x="19200" y="19913"/>
                  </a:lnTo>
                  <a:lnTo>
                    <a:pt x="18450" y="19913"/>
                  </a:lnTo>
                  <a:lnTo>
                    <a:pt x="18450" y="18225"/>
                  </a:lnTo>
                  <a:lnTo>
                    <a:pt x="17700" y="18225"/>
                  </a:lnTo>
                  <a:lnTo>
                    <a:pt x="17700" y="17550"/>
                  </a:lnTo>
                  <a:lnTo>
                    <a:pt x="17400" y="17550"/>
                  </a:lnTo>
                  <a:lnTo>
                    <a:pt x="17400" y="18225"/>
                  </a:lnTo>
                  <a:lnTo>
                    <a:pt x="17400" y="17550"/>
                  </a:lnTo>
                  <a:lnTo>
                    <a:pt x="16950" y="17550"/>
                  </a:lnTo>
                  <a:lnTo>
                    <a:pt x="16950" y="18225"/>
                  </a:lnTo>
                  <a:lnTo>
                    <a:pt x="16650" y="18225"/>
                  </a:lnTo>
                  <a:lnTo>
                    <a:pt x="16650" y="19238"/>
                  </a:lnTo>
                  <a:lnTo>
                    <a:pt x="15900" y="19238"/>
                  </a:lnTo>
                  <a:lnTo>
                    <a:pt x="15900" y="19913"/>
                  </a:lnTo>
                  <a:lnTo>
                    <a:pt x="15900" y="19238"/>
                  </a:lnTo>
                  <a:lnTo>
                    <a:pt x="15600" y="19238"/>
                  </a:lnTo>
                  <a:lnTo>
                    <a:pt x="15600" y="19913"/>
                  </a:lnTo>
                  <a:lnTo>
                    <a:pt x="13050" y="19913"/>
                  </a:lnTo>
                  <a:lnTo>
                    <a:pt x="13050" y="20588"/>
                  </a:lnTo>
                  <a:lnTo>
                    <a:pt x="10950" y="20588"/>
                  </a:lnTo>
                  <a:lnTo>
                    <a:pt x="10950" y="19913"/>
                  </a:lnTo>
                  <a:lnTo>
                    <a:pt x="10650" y="19913"/>
                  </a:lnTo>
                  <a:lnTo>
                    <a:pt x="10650" y="20588"/>
                  </a:lnTo>
                  <a:lnTo>
                    <a:pt x="10650" y="19913"/>
                  </a:lnTo>
                  <a:lnTo>
                    <a:pt x="10200" y="19913"/>
                  </a:lnTo>
                  <a:lnTo>
                    <a:pt x="10200" y="19238"/>
                  </a:lnTo>
                  <a:lnTo>
                    <a:pt x="9900" y="19238"/>
                  </a:lnTo>
                  <a:lnTo>
                    <a:pt x="9900" y="18225"/>
                  </a:lnTo>
                  <a:lnTo>
                    <a:pt x="9600" y="18225"/>
                  </a:lnTo>
                  <a:lnTo>
                    <a:pt x="9600" y="17550"/>
                  </a:lnTo>
                  <a:lnTo>
                    <a:pt x="9150" y="17550"/>
                  </a:lnTo>
                  <a:lnTo>
                    <a:pt x="9150" y="16875"/>
                  </a:lnTo>
                  <a:lnTo>
                    <a:pt x="8550" y="16875"/>
                  </a:lnTo>
                  <a:lnTo>
                    <a:pt x="8550" y="17550"/>
                  </a:lnTo>
                  <a:lnTo>
                    <a:pt x="4950" y="17550"/>
                  </a:lnTo>
                  <a:lnTo>
                    <a:pt x="4950" y="16875"/>
                  </a:lnTo>
                  <a:lnTo>
                    <a:pt x="5250" y="16875"/>
                  </a:lnTo>
                  <a:lnTo>
                    <a:pt x="5250" y="15863"/>
                  </a:lnTo>
                  <a:lnTo>
                    <a:pt x="5700" y="15863"/>
                  </a:lnTo>
                  <a:lnTo>
                    <a:pt x="5700" y="12825"/>
                  </a:lnTo>
                  <a:lnTo>
                    <a:pt x="5250" y="12825"/>
                  </a:lnTo>
                  <a:lnTo>
                    <a:pt x="5250" y="10462"/>
                  </a:lnTo>
                  <a:lnTo>
                    <a:pt x="4950" y="10462"/>
                  </a:lnTo>
                  <a:lnTo>
                    <a:pt x="4950" y="7087"/>
                  </a:lnTo>
                  <a:lnTo>
                    <a:pt x="4200" y="7087"/>
                  </a:lnTo>
                  <a:lnTo>
                    <a:pt x="4200" y="6412"/>
                  </a:lnTo>
                  <a:lnTo>
                    <a:pt x="3450" y="6412"/>
                  </a:lnTo>
                  <a:lnTo>
                    <a:pt x="3450" y="4725"/>
                  </a:lnTo>
                  <a:lnTo>
                    <a:pt x="2850" y="4725"/>
                  </a:lnTo>
                  <a:lnTo>
                    <a:pt x="2850" y="4050"/>
                  </a:lnTo>
                  <a:lnTo>
                    <a:pt x="1050" y="4050"/>
                  </a:lnTo>
                  <a:lnTo>
                    <a:pt x="1050" y="2362"/>
                  </a:lnTo>
                  <a:lnTo>
                    <a:pt x="750" y="2362"/>
                  </a:lnTo>
                  <a:lnTo>
                    <a:pt x="750" y="1687"/>
                  </a:lnTo>
                  <a:lnTo>
                    <a:pt x="0" y="1687"/>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8" name="Shape 361">
              <a:extLst>
                <a:ext uri="{FF2B5EF4-FFF2-40B4-BE49-F238E27FC236}">
                  <a16:creationId xmlns:a16="http://schemas.microsoft.com/office/drawing/2014/main" id="{DA33F5FA-BCFB-4FCA-ADD8-2CE95100E1B1}"/>
                </a:ext>
              </a:extLst>
            </p:cNvPr>
            <p:cNvSpPr/>
            <p:nvPr/>
          </p:nvSpPr>
          <p:spPr>
            <a:xfrm>
              <a:off x="108514" y="1244926"/>
              <a:ext cx="42750" cy="33358"/>
            </a:xfrm>
            <a:custGeom>
              <a:avLst/>
              <a:gdLst/>
              <a:ahLst/>
              <a:cxnLst>
                <a:cxn ang="0">
                  <a:pos x="wd2" y="hd2"/>
                </a:cxn>
                <a:cxn ang="5400000">
                  <a:pos x="wd2" y="hd2"/>
                </a:cxn>
                <a:cxn ang="10800000">
                  <a:pos x="wd2" y="hd2"/>
                </a:cxn>
                <a:cxn ang="16200000">
                  <a:pos x="wd2" y="hd2"/>
                </a:cxn>
              </a:cxnLst>
              <a:rect l="0" t="0" r="r" b="b"/>
              <a:pathLst>
                <a:path w="21600" h="21600" extrusionOk="0">
                  <a:moveTo>
                    <a:pt x="7892" y="21600"/>
                  </a:moveTo>
                  <a:lnTo>
                    <a:pt x="5815" y="21600"/>
                  </a:lnTo>
                  <a:lnTo>
                    <a:pt x="5815" y="19510"/>
                  </a:lnTo>
                  <a:lnTo>
                    <a:pt x="2908" y="19510"/>
                  </a:lnTo>
                  <a:lnTo>
                    <a:pt x="2908" y="18116"/>
                  </a:lnTo>
                  <a:lnTo>
                    <a:pt x="2077" y="18116"/>
                  </a:lnTo>
                  <a:lnTo>
                    <a:pt x="2077" y="16723"/>
                  </a:lnTo>
                  <a:lnTo>
                    <a:pt x="831" y="16723"/>
                  </a:lnTo>
                  <a:lnTo>
                    <a:pt x="831" y="14632"/>
                  </a:lnTo>
                  <a:lnTo>
                    <a:pt x="0" y="14632"/>
                  </a:lnTo>
                  <a:lnTo>
                    <a:pt x="0" y="9755"/>
                  </a:lnTo>
                  <a:lnTo>
                    <a:pt x="831" y="9755"/>
                  </a:lnTo>
                  <a:lnTo>
                    <a:pt x="831" y="11148"/>
                  </a:lnTo>
                  <a:lnTo>
                    <a:pt x="2077" y="11148"/>
                  </a:lnTo>
                  <a:lnTo>
                    <a:pt x="2077" y="9755"/>
                  </a:lnTo>
                  <a:lnTo>
                    <a:pt x="2908" y="9755"/>
                  </a:lnTo>
                  <a:lnTo>
                    <a:pt x="2908" y="8361"/>
                  </a:lnTo>
                  <a:lnTo>
                    <a:pt x="4985" y="8361"/>
                  </a:lnTo>
                  <a:lnTo>
                    <a:pt x="4985" y="9755"/>
                  </a:lnTo>
                  <a:lnTo>
                    <a:pt x="5815" y="9755"/>
                  </a:lnTo>
                  <a:lnTo>
                    <a:pt x="5815" y="4877"/>
                  </a:lnTo>
                  <a:lnTo>
                    <a:pt x="7062" y="4877"/>
                  </a:lnTo>
                  <a:lnTo>
                    <a:pt x="7062" y="6271"/>
                  </a:lnTo>
                  <a:lnTo>
                    <a:pt x="12877" y="6271"/>
                  </a:lnTo>
                  <a:lnTo>
                    <a:pt x="12877" y="4877"/>
                  </a:lnTo>
                  <a:lnTo>
                    <a:pt x="15785" y="4877"/>
                  </a:lnTo>
                  <a:lnTo>
                    <a:pt x="15785" y="3484"/>
                  </a:lnTo>
                  <a:lnTo>
                    <a:pt x="16615" y="3484"/>
                  </a:lnTo>
                  <a:lnTo>
                    <a:pt x="16615" y="1394"/>
                  </a:lnTo>
                  <a:lnTo>
                    <a:pt x="19523" y="1394"/>
                  </a:lnTo>
                  <a:lnTo>
                    <a:pt x="19523" y="0"/>
                  </a:lnTo>
                  <a:lnTo>
                    <a:pt x="21600" y="0"/>
                  </a:lnTo>
                  <a:lnTo>
                    <a:pt x="21600" y="1394"/>
                  </a:lnTo>
                  <a:lnTo>
                    <a:pt x="19523" y="1394"/>
                  </a:lnTo>
                  <a:lnTo>
                    <a:pt x="19523" y="3484"/>
                  </a:lnTo>
                  <a:lnTo>
                    <a:pt x="18692" y="3484"/>
                  </a:lnTo>
                  <a:lnTo>
                    <a:pt x="18692" y="4877"/>
                  </a:lnTo>
                  <a:lnTo>
                    <a:pt x="16615" y="4877"/>
                  </a:lnTo>
                  <a:lnTo>
                    <a:pt x="16615" y="8361"/>
                  </a:lnTo>
                  <a:lnTo>
                    <a:pt x="15785" y="8361"/>
                  </a:lnTo>
                  <a:lnTo>
                    <a:pt x="15785" y="11148"/>
                  </a:lnTo>
                  <a:lnTo>
                    <a:pt x="16615" y="11148"/>
                  </a:lnTo>
                  <a:lnTo>
                    <a:pt x="16615" y="14632"/>
                  </a:lnTo>
                  <a:lnTo>
                    <a:pt x="15785" y="14632"/>
                  </a:lnTo>
                  <a:lnTo>
                    <a:pt x="15785" y="13239"/>
                  </a:lnTo>
                  <a:lnTo>
                    <a:pt x="14954" y="13239"/>
                  </a:lnTo>
                  <a:lnTo>
                    <a:pt x="14954" y="14632"/>
                  </a:lnTo>
                  <a:lnTo>
                    <a:pt x="13708" y="14632"/>
                  </a:lnTo>
                  <a:lnTo>
                    <a:pt x="13708" y="13239"/>
                  </a:lnTo>
                  <a:lnTo>
                    <a:pt x="12877" y="13239"/>
                  </a:lnTo>
                  <a:lnTo>
                    <a:pt x="12877" y="14632"/>
                  </a:lnTo>
                  <a:lnTo>
                    <a:pt x="11631" y="14632"/>
                  </a:lnTo>
                  <a:lnTo>
                    <a:pt x="11631" y="16723"/>
                  </a:lnTo>
                  <a:lnTo>
                    <a:pt x="10800" y="16723"/>
                  </a:lnTo>
                  <a:lnTo>
                    <a:pt x="10800" y="18116"/>
                  </a:lnTo>
                  <a:lnTo>
                    <a:pt x="7892" y="18116"/>
                  </a:lnTo>
                  <a:lnTo>
                    <a:pt x="7892" y="19510"/>
                  </a:lnTo>
                  <a:lnTo>
                    <a:pt x="7062" y="19510"/>
                  </a:lnTo>
                  <a:lnTo>
                    <a:pt x="7892" y="19510"/>
                  </a:lnTo>
                  <a:lnTo>
                    <a:pt x="7892" y="216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9" name="Shape 362">
              <a:extLst>
                <a:ext uri="{FF2B5EF4-FFF2-40B4-BE49-F238E27FC236}">
                  <a16:creationId xmlns:a16="http://schemas.microsoft.com/office/drawing/2014/main" id="{68E6DEB6-5B74-4F5A-8432-A47631443E0A}"/>
                </a:ext>
              </a:extLst>
            </p:cNvPr>
            <p:cNvSpPr/>
            <p:nvPr/>
          </p:nvSpPr>
          <p:spPr>
            <a:xfrm>
              <a:off x="108514" y="1244926"/>
              <a:ext cx="42750" cy="33358"/>
            </a:xfrm>
            <a:custGeom>
              <a:avLst/>
              <a:gdLst/>
              <a:ahLst/>
              <a:cxnLst>
                <a:cxn ang="0">
                  <a:pos x="wd2" y="hd2"/>
                </a:cxn>
                <a:cxn ang="5400000">
                  <a:pos x="wd2" y="hd2"/>
                </a:cxn>
                <a:cxn ang="10800000">
                  <a:pos x="wd2" y="hd2"/>
                </a:cxn>
                <a:cxn ang="16200000">
                  <a:pos x="wd2" y="hd2"/>
                </a:cxn>
              </a:cxnLst>
              <a:rect l="0" t="0" r="r" b="b"/>
              <a:pathLst>
                <a:path w="21600" h="21600" extrusionOk="0">
                  <a:moveTo>
                    <a:pt x="7892" y="21600"/>
                  </a:moveTo>
                  <a:lnTo>
                    <a:pt x="5815" y="21600"/>
                  </a:lnTo>
                  <a:lnTo>
                    <a:pt x="5815" y="19510"/>
                  </a:lnTo>
                  <a:lnTo>
                    <a:pt x="2908" y="19510"/>
                  </a:lnTo>
                  <a:lnTo>
                    <a:pt x="2908" y="18116"/>
                  </a:lnTo>
                  <a:lnTo>
                    <a:pt x="2077" y="18116"/>
                  </a:lnTo>
                  <a:lnTo>
                    <a:pt x="2077" y="16723"/>
                  </a:lnTo>
                  <a:lnTo>
                    <a:pt x="831" y="16723"/>
                  </a:lnTo>
                  <a:lnTo>
                    <a:pt x="831" y="14632"/>
                  </a:lnTo>
                  <a:lnTo>
                    <a:pt x="0" y="14632"/>
                  </a:lnTo>
                  <a:lnTo>
                    <a:pt x="0" y="9755"/>
                  </a:lnTo>
                  <a:lnTo>
                    <a:pt x="831" y="9755"/>
                  </a:lnTo>
                  <a:lnTo>
                    <a:pt x="831" y="11148"/>
                  </a:lnTo>
                  <a:lnTo>
                    <a:pt x="2077" y="11148"/>
                  </a:lnTo>
                  <a:lnTo>
                    <a:pt x="2077" y="9755"/>
                  </a:lnTo>
                  <a:lnTo>
                    <a:pt x="2908" y="9755"/>
                  </a:lnTo>
                  <a:lnTo>
                    <a:pt x="2908" y="8361"/>
                  </a:lnTo>
                  <a:lnTo>
                    <a:pt x="4985" y="8361"/>
                  </a:lnTo>
                  <a:lnTo>
                    <a:pt x="4985" y="9755"/>
                  </a:lnTo>
                  <a:lnTo>
                    <a:pt x="5815" y="9755"/>
                  </a:lnTo>
                  <a:lnTo>
                    <a:pt x="5815" y="4877"/>
                  </a:lnTo>
                  <a:lnTo>
                    <a:pt x="7062" y="4877"/>
                  </a:lnTo>
                  <a:lnTo>
                    <a:pt x="7062" y="6271"/>
                  </a:lnTo>
                  <a:lnTo>
                    <a:pt x="12877" y="6271"/>
                  </a:lnTo>
                  <a:lnTo>
                    <a:pt x="12877" y="4877"/>
                  </a:lnTo>
                  <a:lnTo>
                    <a:pt x="15785" y="4877"/>
                  </a:lnTo>
                  <a:lnTo>
                    <a:pt x="15785" y="3484"/>
                  </a:lnTo>
                  <a:lnTo>
                    <a:pt x="16615" y="3484"/>
                  </a:lnTo>
                  <a:lnTo>
                    <a:pt x="16615" y="1394"/>
                  </a:lnTo>
                  <a:lnTo>
                    <a:pt x="19523" y="1394"/>
                  </a:lnTo>
                  <a:lnTo>
                    <a:pt x="19523" y="0"/>
                  </a:lnTo>
                  <a:lnTo>
                    <a:pt x="21600" y="0"/>
                  </a:lnTo>
                  <a:lnTo>
                    <a:pt x="21600" y="1394"/>
                  </a:lnTo>
                  <a:lnTo>
                    <a:pt x="19523" y="1394"/>
                  </a:lnTo>
                  <a:lnTo>
                    <a:pt x="19523" y="3484"/>
                  </a:lnTo>
                  <a:lnTo>
                    <a:pt x="18692" y="3484"/>
                  </a:lnTo>
                  <a:lnTo>
                    <a:pt x="18692" y="4877"/>
                  </a:lnTo>
                  <a:lnTo>
                    <a:pt x="16615" y="4877"/>
                  </a:lnTo>
                  <a:lnTo>
                    <a:pt x="16615" y="8361"/>
                  </a:lnTo>
                  <a:lnTo>
                    <a:pt x="15785" y="8361"/>
                  </a:lnTo>
                  <a:lnTo>
                    <a:pt x="15785" y="11148"/>
                  </a:lnTo>
                  <a:lnTo>
                    <a:pt x="16615" y="11148"/>
                  </a:lnTo>
                  <a:lnTo>
                    <a:pt x="16615" y="14632"/>
                  </a:lnTo>
                  <a:lnTo>
                    <a:pt x="15785" y="14632"/>
                  </a:lnTo>
                  <a:lnTo>
                    <a:pt x="15785" y="13239"/>
                  </a:lnTo>
                  <a:lnTo>
                    <a:pt x="14954" y="13239"/>
                  </a:lnTo>
                  <a:lnTo>
                    <a:pt x="14954" y="14632"/>
                  </a:lnTo>
                  <a:lnTo>
                    <a:pt x="13708" y="14632"/>
                  </a:lnTo>
                  <a:lnTo>
                    <a:pt x="13708" y="13239"/>
                  </a:lnTo>
                  <a:lnTo>
                    <a:pt x="12877" y="13239"/>
                  </a:lnTo>
                  <a:lnTo>
                    <a:pt x="12877" y="14632"/>
                  </a:lnTo>
                  <a:lnTo>
                    <a:pt x="11631" y="14632"/>
                  </a:lnTo>
                  <a:lnTo>
                    <a:pt x="11631" y="16723"/>
                  </a:lnTo>
                  <a:lnTo>
                    <a:pt x="10800" y="16723"/>
                  </a:lnTo>
                  <a:lnTo>
                    <a:pt x="10800" y="18116"/>
                  </a:lnTo>
                  <a:lnTo>
                    <a:pt x="7892" y="18116"/>
                  </a:lnTo>
                  <a:lnTo>
                    <a:pt x="7892" y="19510"/>
                  </a:lnTo>
                  <a:lnTo>
                    <a:pt x="7062" y="19510"/>
                  </a:lnTo>
                  <a:lnTo>
                    <a:pt x="7892" y="19510"/>
                  </a:lnTo>
                  <a:lnTo>
                    <a:pt x="7892" y="216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0" name="Shape 363">
              <a:extLst>
                <a:ext uri="{FF2B5EF4-FFF2-40B4-BE49-F238E27FC236}">
                  <a16:creationId xmlns:a16="http://schemas.microsoft.com/office/drawing/2014/main" id="{DDE3DD72-568D-4051-93E4-2AD797110036}"/>
                </a:ext>
              </a:extLst>
            </p:cNvPr>
            <p:cNvSpPr/>
            <p:nvPr/>
          </p:nvSpPr>
          <p:spPr>
            <a:xfrm>
              <a:off x="1456719" y="1667793"/>
              <a:ext cx="42750" cy="55954"/>
            </a:xfrm>
            <a:custGeom>
              <a:avLst/>
              <a:gdLst/>
              <a:ahLst/>
              <a:cxnLst>
                <a:cxn ang="0">
                  <a:pos x="wd2" y="hd2"/>
                </a:cxn>
                <a:cxn ang="5400000">
                  <a:pos x="wd2" y="hd2"/>
                </a:cxn>
                <a:cxn ang="10800000">
                  <a:pos x="wd2" y="hd2"/>
                </a:cxn>
                <a:cxn ang="16200000">
                  <a:pos x="wd2" y="hd2"/>
                </a:cxn>
              </a:cxnLst>
              <a:rect l="0" t="0" r="r" b="b"/>
              <a:pathLst>
                <a:path w="21600" h="21600" extrusionOk="0">
                  <a:moveTo>
                    <a:pt x="18692" y="0"/>
                  </a:moveTo>
                  <a:lnTo>
                    <a:pt x="18692" y="1246"/>
                  </a:lnTo>
                  <a:lnTo>
                    <a:pt x="20769" y="1246"/>
                  </a:lnTo>
                  <a:lnTo>
                    <a:pt x="20769" y="4154"/>
                  </a:lnTo>
                  <a:lnTo>
                    <a:pt x="21600" y="4154"/>
                  </a:lnTo>
                  <a:lnTo>
                    <a:pt x="21600" y="5815"/>
                  </a:lnTo>
                  <a:lnTo>
                    <a:pt x="20769" y="5815"/>
                  </a:lnTo>
                  <a:lnTo>
                    <a:pt x="20769" y="7062"/>
                  </a:lnTo>
                  <a:lnTo>
                    <a:pt x="19938" y="7062"/>
                  </a:lnTo>
                  <a:lnTo>
                    <a:pt x="19938" y="7892"/>
                  </a:lnTo>
                  <a:lnTo>
                    <a:pt x="18692" y="7892"/>
                  </a:lnTo>
                  <a:lnTo>
                    <a:pt x="18692" y="9138"/>
                  </a:lnTo>
                  <a:lnTo>
                    <a:pt x="17862" y="9138"/>
                  </a:lnTo>
                  <a:lnTo>
                    <a:pt x="17862" y="12877"/>
                  </a:lnTo>
                  <a:lnTo>
                    <a:pt x="17031" y="12877"/>
                  </a:lnTo>
                  <a:lnTo>
                    <a:pt x="17031" y="13708"/>
                  </a:lnTo>
                  <a:lnTo>
                    <a:pt x="17862" y="13708"/>
                  </a:lnTo>
                  <a:lnTo>
                    <a:pt x="17862" y="14954"/>
                  </a:lnTo>
                  <a:lnTo>
                    <a:pt x="17031" y="14954"/>
                  </a:lnTo>
                  <a:lnTo>
                    <a:pt x="17031" y="15785"/>
                  </a:lnTo>
                  <a:lnTo>
                    <a:pt x="14954" y="15785"/>
                  </a:lnTo>
                  <a:lnTo>
                    <a:pt x="14954" y="17031"/>
                  </a:lnTo>
                  <a:lnTo>
                    <a:pt x="14123" y="17031"/>
                  </a:lnTo>
                  <a:lnTo>
                    <a:pt x="14123" y="17862"/>
                  </a:lnTo>
                  <a:lnTo>
                    <a:pt x="12877" y="17862"/>
                  </a:lnTo>
                  <a:lnTo>
                    <a:pt x="12877" y="18692"/>
                  </a:lnTo>
                  <a:lnTo>
                    <a:pt x="9969" y="18692"/>
                  </a:lnTo>
                  <a:lnTo>
                    <a:pt x="9969" y="20769"/>
                  </a:lnTo>
                  <a:lnTo>
                    <a:pt x="9138" y="20769"/>
                  </a:lnTo>
                  <a:lnTo>
                    <a:pt x="9138" y="21600"/>
                  </a:lnTo>
                  <a:lnTo>
                    <a:pt x="7892" y="21600"/>
                  </a:lnTo>
                  <a:lnTo>
                    <a:pt x="7892" y="20769"/>
                  </a:lnTo>
                  <a:lnTo>
                    <a:pt x="7062" y="20769"/>
                  </a:lnTo>
                  <a:lnTo>
                    <a:pt x="7062" y="19938"/>
                  </a:lnTo>
                  <a:lnTo>
                    <a:pt x="4154" y="19938"/>
                  </a:lnTo>
                  <a:lnTo>
                    <a:pt x="4154" y="18692"/>
                  </a:lnTo>
                  <a:lnTo>
                    <a:pt x="4154" y="19938"/>
                  </a:lnTo>
                  <a:lnTo>
                    <a:pt x="2908" y="19938"/>
                  </a:lnTo>
                  <a:lnTo>
                    <a:pt x="2908" y="18692"/>
                  </a:lnTo>
                  <a:lnTo>
                    <a:pt x="2077" y="18692"/>
                  </a:lnTo>
                  <a:lnTo>
                    <a:pt x="2077" y="17862"/>
                  </a:lnTo>
                  <a:lnTo>
                    <a:pt x="1246" y="17862"/>
                  </a:lnTo>
                  <a:lnTo>
                    <a:pt x="1246" y="14954"/>
                  </a:lnTo>
                  <a:lnTo>
                    <a:pt x="0" y="14954"/>
                  </a:lnTo>
                  <a:lnTo>
                    <a:pt x="0" y="9138"/>
                  </a:lnTo>
                  <a:lnTo>
                    <a:pt x="1246" y="9138"/>
                  </a:lnTo>
                  <a:lnTo>
                    <a:pt x="1246" y="7892"/>
                  </a:lnTo>
                  <a:lnTo>
                    <a:pt x="2077" y="7892"/>
                  </a:lnTo>
                  <a:lnTo>
                    <a:pt x="2077" y="7062"/>
                  </a:lnTo>
                  <a:lnTo>
                    <a:pt x="2908" y="7062"/>
                  </a:lnTo>
                  <a:lnTo>
                    <a:pt x="2908" y="5815"/>
                  </a:lnTo>
                  <a:lnTo>
                    <a:pt x="4154" y="5815"/>
                  </a:lnTo>
                  <a:lnTo>
                    <a:pt x="4154" y="4985"/>
                  </a:lnTo>
                  <a:lnTo>
                    <a:pt x="4985" y="4985"/>
                  </a:lnTo>
                  <a:lnTo>
                    <a:pt x="4985" y="2077"/>
                  </a:lnTo>
                  <a:lnTo>
                    <a:pt x="7062" y="2077"/>
                  </a:lnTo>
                  <a:lnTo>
                    <a:pt x="7062" y="2908"/>
                  </a:lnTo>
                  <a:lnTo>
                    <a:pt x="7892" y="2908"/>
                  </a:lnTo>
                  <a:lnTo>
                    <a:pt x="7892" y="1246"/>
                  </a:lnTo>
                  <a:lnTo>
                    <a:pt x="9969" y="1246"/>
                  </a:lnTo>
                  <a:lnTo>
                    <a:pt x="9969" y="2077"/>
                  </a:lnTo>
                  <a:lnTo>
                    <a:pt x="12877" y="2077"/>
                  </a:lnTo>
                  <a:lnTo>
                    <a:pt x="12877" y="1246"/>
                  </a:lnTo>
                  <a:lnTo>
                    <a:pt x="17862" y="1246"/>
                  </a:lnTo>
                  <a:lnTo>
                    <a:pt x="17862" y="0"/>
                  </a:lnTo>
                  <a:lnTo>
                    <a:pt x="1869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1" name="Shape 364">
              <a:extLst>
                <a:ext uri="{FF2B5EF4-FFF2-40B4-BE49-F238E27FC236}">
                  <a16:creationId xmlns:a16="http://schemas.microsoft.com/office/drawing/2014/main" id="{D3E3E764-FBD2-4AFD-9519-C9D4251B0CE9}"/>
                </a:ext>
              </a:extLst>
            </p:cNvPr>
            <p:cNvSpPr/>
            <p:nvPr/>
          </p:nvSpPr>
          <p:spPr>
            <a:xfrm>
              <a:off x="1456719" y="1667793"/>
              <a:ext cx="42750" cy="55954"/>
            </a:xfrm>
            <a:custGeom>
              <a:avLst/>
              <a:gdLst/>
              <a:ahLst/>
              <a:cxnLst>
                <a:cxn ang="0">
                  <a:pos x="wd2" y="hd2"/>
                </a:cxn>
                <a:cxn ang="5400000">
                  <a:pos x="wd2" y="hd2"/>
                </a:cxn>
                <a:cxn ang="10800000">
                  <a:pos x="wd2" y="hd2"/>
                </a:cxn>
                <a:cxn ang="16200000">
                  <a:pos x="wd2" y="hd2"/>
                </a:cxn>
              </a:cxnLst>
              <a:rect l="0" t="0" r="r" b="b"/>
              <a:pathLst>
                <a:path w="21600" h="21600" extrusionOk="0">
                  <a:moveTo>
                    <a:pt x="18692" y="0"/>
                  </a:moveTo>
                  <a:lnTo>
                    <a:pt x="18692" y="1246"/>
                  </a:lnTo>
                  <a:lnTo>
                    <a:pt x="20769" y="1246"/>
                  </a:lnTo>
                  <a:lnTo>
                    <a:pt x="20769" y="4154"/>
                  </a:lnTo>
                  <a:lnTo>
                    <a:pt x="21600" y="4154"/>
                  </a:lnTo>
                  <a:lnTo>
                    <a:pt x="21600" y="5815"/>
                  </a:lnTo>
                  <a:lnTo>
                    <a:pt x="20769" y="5815"/>
                  </a:lnTo>
                  <a:lnTo>
                    <a:pt x="20769" y="7062"/>
                  </a:lnTo>
                  <a:lnTo>
                    <a:pt x="19938" y="7062"/>
                  </a:lnTo>
                  <a:lnTo>
                    <a:pt x="19938" y="7892"/>
                  </a:lnTo>
                  <a:lnTo>
                    <a:pt x="18692" y="7892"/>
                  </a:lnTo>
                  <a:lnTo>
                    <a:pt x="18692" y="9138"/>
                  </a:lnTo>
                  <a:lnTo>
                    <a:pt x="17862" y="9138"/>
                  </a:lnTo>
                  <a:lnTo>
                    <a:pt x="17862" y="12877"/>
                  </a:lnTo>
                  <a:lnTo>
                    <a:pt x="17031" y="12877"/>
                  </a:lnTo>
                  <a:lnTo>
                    <a:pt x="17031" y="13708"/>
                  </a:lnTo>
                  <a:lnTo>
                    <a:pt x="17862" y="13708"/>
                  </a:lnTo>
                  <a:lnTo>
                    <a:pt x="17862" y="14954"/>
                  </a:lnTo>
                  <a:lnTo>
                    <a:pt x="17031" y="14954"/>
                  </a:lnTo>
                  <a:lnTo>
                    <a:pt x="17031" y="15785"/>
                  </a:lnTo>
                  <a:lnTo>
                    <a:pt x="14954" y="15785"/>
                  </a:lnTo>
                  <a:lnTo>
                    <a:pt x="14954" y="17031"/>
                  </a:lnTo>
                  <a:lnTo>
                    <a:pt x="14123" y="17031"/>
                  </a:lnTo>
                  <a:lnTo>
                    <a:pt x="14123" y="17862"/>
                  </a:lnTo>
                  <a:lnTo>
                    <a:pt x="12877" y="17862"/>
                  </a:lnTo>
                  <a:lnTo>
                    <a:pt x="12877" y="18692"/>
                  </a:lnTo>
                  <a:lnTo>
                    <a:pt x="9969" y="18692"/>
                  </a:lnTo>
                  <a:lnTo>
                    <a:pt x="9969" y="20769"/>
                  </a:lnTo>
                  <a:lnTo>
                    <a:pt x="9138" y="20769"/>
                  </a:lnTo>
                  <a:lnTo>
                    <a:pt x="9138" y="21600"/>
                  </a:lnTo>
                  <a:lnTo>
                    <a:pt x="7892" y="21600"/>
                  </a:lnTo>
                  <a:lnTo>
                    <a:pt x="7892" y="20769"/>
                  </a:lnTo>
                  <a:lnTo>
                    <a:pt x="7062" y="20769"/>
                  </a:lnTo>
                  <a:lnTo>
                    <a:pt x="7062" y="19938"/>
                  </a:lnTo>
                  <a:lnTo>
                    <a:pt x="4154" y="19938"/>
                  </a:lnTo>
                  <a:lnTo>
                    <a:pt x="4154" y="18692"/>
                  </a:lnTo>
                  <a:lnTo>
                    <a:pt x="4154" y="19938"/>
                  </a:lnTo>
                  <a:lnTo>
                    <a:pt x="2908" y="19938"/>
                  </a:lnTo>
                  <a:lnTo>
                    <a:pt x="2908" y="18692"/>
                  </a:lnTo>
                  <a:lnTo>
                    <a:pt x="2077" y="18692"/>
                  </a:lnTo>
                  <a:lnTo>
                    <a:pt x="2077" y="17862"/>
                  </a:lnTo>
                  <a:lnTo>
                    <a:pt x="1246" y="17862"/>
                  </a:lnTo>
                  <a:lnTo>
                    <a:pt x="1246" y="14954"/>
                  </a:lnTo>
                  <a:lnTo>
                    <a:pt x="0" y="14954"/>
                  </a:lnTo>
                  <a:lnTo>
                    <a:pt x="0" y="9138"/>
                  </a:lnTo>
                  <a:lnTo>
                    <a:pt x="1246" y="9138"/>
                  </a:lnTo>
                  <a:lnTo>
                    <a:pt x="1246" y="7892"/>
                  </a:lnTo>
                  <a:lnTo>
                    <a:pt x="2077" y="7892"/>
                  </a:lnTo>
                  <a:lnTo>
                    <a:pt x="2077" y="7062"/>
                  </a:lnTo>
                  <a:lnTo>
                    <a:pt x="2908" y="7062"/>
                  </a:lnTo>
                  <a:lnTo>
                    <a:pt x="2908" y="5815"/>
                  </a:lnTo>
                  <a:lnTo>
                    <a:pt x="4154" y="5815"/>
                  </a:lnTo>
                  <a:lnTo>
                    <a:pt x="4154" y="4985"/>
                  </a:lnTo>
                  <a:lnTo>
                    <a:pt x="4985" y="4985"/>
                  </a:lnTo>
                  <a:lnTo>
                    <a:pt x="4985" y="2077"/>
                  </a:lnTo>
                  <a:lnTo>
                    <a:pt x="7062" y="2077"/>
                  </a:lnTo>
                  <a:lnTo>
                    <a:pt x="7062" y="2908"/>
                  </a:lnTo>
                  <a:lnTo>
                    <a:pt x="7892" y="2908"/>
                  </a:lnTo>
                  <a:lnTo>
                    <a:pt x="7892" y="1246"/>
                  </a:lnTo>
                  <a:lnTo>
                    <a:pt x="9969" y="1246"/>
                  </a:lnTo>
                  <a:lnTo>
                    <a:pt x="9969" y="2077"/>
                  </a:lnTo>
                  <a:lnTo>
                    <a:pt x="12877" y="2077"/>
                  </a:lnTo>
                  <a:lnTo>
                    <a:pt x="12877" y="1246"/>
                  </a:lnTo>
                  <a:lnTo>
                    <a:pt x="17862" y="1246"/>
                  </a:lnTo>
                  <a:lnTo>
                    <a:pt x="17862" y="0"/>
                  </a:lnTo>
                  <a:lnTo>
                    <a:pt x="1869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2" name="Shape 365">
              <a:extLst>
                <a:ext uri="{FF2B5EF4-FFF2-40B4-BE49-F238E27FC236}">
                  <a16:creationId xmlns:a16="http://schemas.microsoft.com/office/drawing/2014/main" id="{360F67FF-0BB8-4C72-B065-27C859F56D86}"/>
                </a:ext>
              </a:extLst>
            </p:cNvPr>
            <p:cNvSpPr/>
            <p:nvPr/>
          </p:nvSpPr>
          <p:spPr>
            <a:xfrm>
              <a:off x="838517" y="757501"/>
              <a:ext cx="1079389" cy="910294"/>
            </a:xfrm>
            <a:custGeom>
              <a:avLst/>
              <a:gdLst/>
              <a:ahLst/>
              <a:cxnLst>
                <a:cxn ang="0">
                  <a:pos x="wd2" y="hd2"/>
                </a:cxn>
                <a:cxn ang="5400000">
                  <a:pos x="wd2" y="hd2"/>
                </a:cxn>
                <a:cxn ang="10800000">
                  <a:pos x="wd2" y="hd2"/>
                </a:cxn>
                <a:cxn ang="16200000">
                  <a:pos x="wd2" y="hd2"/>
                </a:cxn>
              </a:cxnLst>
              <a:rect l="0" t="0" r="r" b="b"/>
              <a:pathLst>
                <a:path w="21600" h="21600" extrusionOk="0">
                  <a:moveTo>
                    <a:pt x="18836" y="1506"/>
                  </a:moveTo>
                  <a:lnTo>
                    <a:pt x="18836" y="1634"/>
                  </a:lnTo>
                  <a:lnTo>
                    <a:pt x="18886" y="1634"/>
                  </a:lnTo>
                  <a:lnTo>
                    <a:pt x="18886" y="1711"/>
                  </a:lnTo>
                  <a:lnTo>
                    <a:pt x="18919" y="1711"/>
                  </a:lnTo>
                  <a:lnTo>
                    <a:pt x="18919" y="1762"/>
                  </a:lnTo>
                  <a:lnTo>
                    <a:pt x="18951" y="1762"/>
                  </a:lnTo>
                  <a:lnTo>
                    <a:pt x="18951" y="1813"/>
                  </a:lnTo>
                  <a:lnTo>
                    <a:pt x="19001" y="1813"/>
                  </a:lnTo>
                  <a:lnTo>
                    <a:pt x="19001" y="2119"/>
                  </a:lnTo>
                  <a:lnTo>
                    <a:pt x="19067" y="2119"/>
                  </a:lnTo>
                  <a:lnTo>
                    <a:pt x="19067" y="2247"/>
                  </a:lnTo>
                  <a:lnTo>
                    <a:pt x="19034" y="2247"/>
                  </a:lnTo>
                  <a:lnTo>
                    <a:pt x="19034" y="2298"/>
                  </a:lnTo>
                  <a:lnTo>
                    <a:pt x="19067" y="2298"/>
                  </a:lnTo>
                  <a:lnTo>
                    <a:pt x="19067" y="2426"/>
                  </a:lnTo>
                  <a:lnTo>
                    <a:pt x="19116" y="2426"/>
                  </a:lnTo>
                  <a:lnTo>
                    <a:pt x="19116" y="2477"/>
                  </a:lnTo>
                  <a:lnTo>
                    <a:pt x="19149" y="2477"/>
                  </a:lnTo>
                  <a:lnTo>
                    <a:pt x="19149" y="2553"/>
                  </a:lnTo>
                  <a:lnTo>
                    <a:pt x="19231" y="2553"/>
                  </a:lnTo>
                  <a:lnTo>
                    <a:pt x="19231" y="2604"/>
                  </a:lnTo>
                  <a:lnTo>
                    <a:pt x="19346" y="2604"/>
                  </a:lnTo>
                  <a:lnTo>
                    <a:pt x="19346" y="2553"/>
                  </a:lnTo>
                  <a:lnTo>
                    <a:pt x="19511" y="2553"/>
                  </a:lnTo>
                  <a:lnTo>
                    <a:pt x="19511" y="2681"/>
                  </a:lnTo>
                  <a:lnTo>
                    <a:pt x="19544" y="2681"/>
                  </a:lnTo>
                  <a:lnTo>
                    <a:pt x="19544" y="2604"/>
                  </a:lnTo>
                  <a:lnTo>
                    <a:pt x="19544" y="2681"/>
                  </a:lnTo>
                  <a:lnTo>
                    <a:pt x="19577" y="2681"/>
                  </a:lnTo>
                  <a:lnTo>
                    <a:pt x="19577" y="2732"/>
                  </a:lnTo>
                  <a:lnTo>
                    <a:pt x="19659" y="2732"/>
                  </a:lnTo>
                  <a:lnTo>
                    <a:pt x="19659" y="2681"/>
                  </a:lnTo>
                  <a:lnTo>
                    <a:pt x="19659" y="2732"/>
                  </a:lnTo>
                  <a:lnTo>
                    <a:pt x="19692" y="2732"/>
                  </a:lnTo>
                  <a:lnTo>
                    <a:pt x="19692" y="2681"/>
                  </a:lnTo>
                  <a:lnTo>
                    <a:pt x="19774" y="2681"/>
                  </a:lnTo>
                  <a:lnTo>
                    <a:pt x="19774" y="2783"/>
                  </a:lnTo>
                  <a:lnTo>
                    <a:pt x="19856" y="2783"/>
                  </a:lnTo>
                  <a:lnTo>
                    <a:pt x="19856" y="2860"/>
                  </a:lnTo>
                  <a:lnTo>
                    <a:pt x="19889" y="2860"/>
                  </a:lnTo>
                  <a:lnTo>
                    <a:pt x="19889" y="2911"/>
                  </a:lnTo>
                  <a:lnTo>
                    <a:pt x="19938" y="2911"/>
                  </a:lnTo>
                  <a:lnTo>
                    <a:pt x="19938" y="2962"/>
                  </a:lnTo>
                  <a:lnTo>
                    <a:pt x="19971" y="2962"/>
                  </a:lnTo>
                  <a:lnTo>
                    <a:pt x="19971" y="3038"/>
                  </a:lnTo>
                  <a:lnTo>
                    <a:pt x="20169" y="3038"/>
                  </a:lnTo>
                  <a:lnTo>
                    <a:pt x="20169" y="3089"/>
                  </a:lnTo>
                  <a:lnTo>
                    <a:pt x="20119" y="3089"/>
                  </a:lnTo>
                  <a:lnTo>
                    <a:pt x="20119" y="3268"/>
                  </a:lnTo>
                  <a:lnTo>
                    <a:pt x="20202" y="3268"/>
                  </a:lnTo>
                  <a:lnTo>
                    <a:pt x="20202" y="3396"/>
                  </a:lnTo>
                  <a:lnTo>
                    <a:pt x="20251" y="3396"/>
                  </a:lnTo>
                  <a:lnTo>
                    <a:pt x="20202" y="3396"/>
                  </a:lnTo>
                  <a:lnTo>
                    <a:pt x="20202" y="3523"/>
                  </a:lnTo>
                  <a:lnTo>
                    <a:pt x="20169" y="3523"/>
                  </a:lnTo>
                  <a:lnTo>
                    <a:pt x="20169" y="3574"/>
                  </a:lnTo>
                  <a:lnTo>
                    <a:pt x="20202" y="3574"/>
                  </a:lnTo>
                  <a:lnTo>
                    <a:pt x="20202" y="3626"/>
                  </a:lnTo>
                  <a:lnTo>
                    <a:pt x="20251" y="3626"/>
                  </a:lnTo>
                  <a:lnTo>
                    <a:pt x="20251" y="3702"/>
                  </a:lnTo>
                  <a:lnTo>
                    <a:pt x="20284" y="3702"/>
                  </a:lnTo>
                  <a:lnTo>
                    <a:pt x="20284" y="3830"/>
                  </a:lnTo>
                  <a:lnTo>
                    <a:pt x="20317" y="3830"/>
                  </a:lnTo>
                  <a:lnTo>
                    <a:pt x="20317" y="3753"/>
                  </a:lnTo>
                  <a:lnTo>
                    <a:pt x="20481" y="3753"/>
                  </a:lnTo>
                  <a:lnTo>
                    <a:pt x="20481" y="3830"/>
                  </a:lnTo>
                  <a:lnTo>
                    <a:pt x="20514" y="3830"/>
                  </a:lnTo>
                  <a:lnTo>
                    <a:pt x="20514" y="3753"/>
                  </a:lnTo>
                  <a:lnTo>
                    <a:pt x="20547" y="3753"/>
                  </a:lnTo>
                  <a:lnTo>
                    <a:pt x="20547" y="3830"/>
                  </a:lnTo>
                  <a:lnTo>
                    <a:pt x="20629" y="3830"/>
                  </a:lnTo>
                  <a:lnTo>
                    <a:pt x="20629" y="3753"/>
                  </a:lnTo>
                  <a:lnTo>
                    <a:pt x="20860" y="3753"/>
                  </a:lnTo>
                  <a:lnTo>
                    <a:pt x="20860" y="3626"/>
                  </a:lnTo>
                  <a:lnTo>
                    <a:pt x="20942" y="3626"/>
                  </a:lnTo>
                  <a:lnTo>
                    <a:pt x="20942" y="3574"/>
                  </a:lnTo>
                  <a:lnTo>
                    <a:pt x="21024" y="3574"/>
                  </a:lnTo>
                  <a:lnTo>
                    <a:pt x="21024" y="3523"/>
                  </a:lnTo>
                  <a:lnTo>
                    <a:pt x="21255" y="3523"/>
                  </a:lnTo>
                  <a:lnTo>
                    <a:pt x="21255" y="3447"/>
                  </a:lnTo>
                  <a:lnTo>
                    <a:pt x="21287" y="3447"/>
                  </a:lnTo>
                  <a:lnTo>
                    <a:pt x="21287" y="3523"/>
                  </a:lnTo>
                  <a:lnTo>
                    <a:pt x="21287" y="3447"/>
                  </a:lnTo>
                  <a:lnTo>
                    <a:pt x="21337" y="3447"/>
                  </a:lnTo>
                  <a:lnTo>
                    <a:pt x="21337" y="3396"/>
                  </a:lnTo>
                  <a:lnTo>
                    <a:pt x="21419" y="3396"/>
                  </a:lnTo>
                  <a:lnTo>
                    <a:pt x="21419" y="3345"/>
                  </a:lnTo>
                  <a:lnTo>
                    <a:pt x="21534" y="3345"/>
                  </a:lnTo>
                  <a:lnTo>
                    <a:pt x="21534" y="3396"/>
                  </a:lnTo>
                  <a:lnTo>
                    <a:pt x="21534" y="3345"/>
                  </a:lnTo>
                  <a:lnTo>
                    <a:pt x="21567" y="3345"/>
                  </a:lnTo>
                  <a:lnTo>
                    <a:pt x="21567" y="3396"/>
                  </a:lnTo>
                  <a:lnTo>
                    <a:pt x="21600" y="3396"/>
                  </a:lnTo>
                  <a:lnTo>
                    <a:pt x="21600" y="3447"/>
                  </a:lnTo>
                  <a:lnTo>
                    <a:pt x="21567" y="3447"/>
                  </a:lnTo>
                  <a:lnTo>
                    <a:pt x="21567" y="3574"/>
                  </a:lnTo>
                  <a:lnTo>
                    <a:pt x="21534" y="3574"/>
                  </a:lnTo>
                  <a:lnTo>
                    <a:pt x="21534" y="3626"/>
                  </a:lnTo>
                  <a:lnTo>
                    <a:pt x="21567" y="3626"/>
                  </a:lnTo>
                  <a:lnTo>
                    <a:pt x="21567" y="3702"/>
                  </a:lnTo>
                  <a:lnTo>
                    <a:pt x="21600" y="3702"/>
                  </a:lnTo>
                  <a:lnTo>
                    <a:pt x="21600" y="3830"/>
                  </a:lnTo>
                  <a:lnTo>
                    <a:pt x="21567" y="3830"/>
                  </a:lnTo>
                  <a:lnTo>
                    <a:pt x="21567" y="3932"/>
                  </a:lnTo>
                  <a:lnTo>
                    <a:pt x="21485" y="3932"/>
                  </a:lnTo>
                  <a:lnTo>
                    <a:pt x="21485" y="4009"/>
                  </a:lnTo>
                  <a:lnTo>
                    <a:pt x="21485" y="3932"/>
                  </a:lnTo>
                  <a:lnTo>
                    <a:pt x="21452" y="3932"/>
                  </a:lnTo>
                  <a:lnTo>
                    <a:pt x="21452" y="4009"/>
                  </a:lnTo>
                  <a:lnTo>
                    <a:pt x="21419" y="4009"/>
                  </a:lnTo>
                  <a:lnTo>
                    <a:pt x="21419" y="4238"/>
                  </a:lnTo>
                  <a:lnTo>
                    <a:pt x="21370" y="4238"/>
                  </a:lnTo>
                  <a:lnTo>
                    <a:pt x="21370" y="4494"/>
                  </a:lnTo>
                  <a:lnTo>
                    <a:pt x="21337" y="4494"/>
                  </a:lnTo>
                  <a:lnTo>
                    <a:pt x="21337" y="4545"/>
                  </a:lnTo>
                  <a:lnTo>
                    <a:pt x="21287" y="4545"/>
                  </a:lnTo>
                  <a:lnTo>
                    <a:pt x="21287" y="4596"/>
                  </a:lnTo>
                  <a:lnTo>
                    <a:pt x="21337" y="4596"/>
                  </a:lnTo>
                  <a:lnTo>
                    <a:pt x="21337" y="4672"/>
                  </a:lnTo>
                  <a:lnTo>
                    <a:pt x="21287" y="4672"/>
                  </a:lnTo>
                  <a:lnTo>
                    <a:pt x="21337" y="4672"/>
                  </a:lnTo>
                  <a:lnTo>
                    <a:pt x="21337" y="4723"/>
                  </a:lnTo>
                  <a:lnTo>
                    <a:pt x="21287" y="4723"/>
                  </a:lnTo>
                  <a:lnTo>
                    <a:pt x="21287" y="4774"/>
                  </a:lnTo>
                  <a:lnTo>
                    <a:pt x="21255" y="4774"/>
                  </a:lnTo>
                  <a:lnTo>
                    <a:pt x="21255" y="4902"/>
                  </a:lnTo>
                  <a:lnTo>
                    <a:pt x="21222" y="4902"/>
                  </a:lnTo>
                  <a:lnTo>
                    <a:pt x="21222" y="4979"/>
                  </a:lnTo>
                  <a:lnTo>
                    <a:pt x="21172" y="4979"/>
                  </a:lnTo>
                  <a:lnTo>
                    <a:pt x="21172" y="5157"/>
                  </a:lnTo>
                  <a:lnTo>
                    <a:pt x="21139" y="5157"/>
                  </a:lnTo>
                  <a:lnTo>
                    <a:pt x="21139" y="5209"/>
                  </a:lnTo>
                  <a:lnTo>
                    <a:pt x="21057" y="5209"/>
                  </a:lnTo>
                  <a:lnTo>
                    <a:pt x="21057" y="5336"/>
                  </a:lnTo>
                  <a:lnTo>
                    <a:pt x="21024" y="5336"/>
                  </a:lnTo>
                  <a:lnTo>
                    <a:pt x="21024" y="5387"/>
                  </a:lnTo>
                  <a:lnTo>
                    <a:pt x="21057" y="5387"/>
                  </a:lnTo>
                  <a:lnTo>
                    <a:pt x="21057" y="5464"/>
                  </a:lnTo>
                  <a:lnTo>
                    <a:pt x="21024" y="5464"/>
                  </a:lnTo>
                  <a:lnTo>
                    <a:pt x="21024" y="5515"/>
                  </a:lnTo>
                  <a:lnTo>
                    <a:pt x="20942" y="5515"/>
                  </a:lnTo>
                  <a:lnTo>
                    <a:pt x="20942" y="5464"/>
                  </a:lnTo>
                  <a:lnTo>
                    <a:pt x="20909" y="5464"/>
                  </a:lnTo>
                  <a:lnTo>
                    <a:pt x="20909" y="5387"/>
                  </a:lnTo>
                  <a:lnTo>
                    <a:pt x="20860" y="5387"/>
                  </a:lnTo>
                  <a:lnTo>
                    <a:pt x="20860" y="5336"/>
                  </a:lnTo>
                  <a:lnTo>
                    <a:pt x="20679" y="5336"/>
                  </a:lnTo>
                  <a:lnTo>
                    <a:pt x="20679" y="5387"/>
                  </a:lnTo>
                  <a:lnTo>
                    <a:pt x="20629" y="5387"/>
                  </a:lnTo>
                  <a:lnTo>
                    <a:pt x="20629" y="5336"/>
                  </a:lnTo>
                  <a:lnTo>
                    <a:pt x="20547" y="5336"/>
                  </a:lnTo>
                  <a:lnTo>
                    <a:pt x="20547" y="5387"/>
                  </a:lnTo>
                  <a:lnTo>
                    <a:pt x="20514" y="5387"/>
                  </a:lnTo>
                  <a:lnTo>
                    <a:pt x="20514" y="5515"/>
                  </a:lnTo>
                  <a:lnTo>
                    <a:pt x="20481" y="5515"/>
                  </a:lnTo>
                  <a:lnTo>
                    <a:pt x="20481" y="5566"/>
                  </a:lnTo>
                  <a:lnTo>
                    <a:pt x="20432" y="5566"/>
                  </a:lnTo>
                  <a:lnTo>
                    <a:pt x="20432" y="5515"/>
                  </a:lnTo>
                  <a:lnTo>
                    <a:pt x="20399" y="5515"/>
                  </a:lnTo>
                  <a:lnTo>
                    <a:pt x="20399" y="5566"/>
                  </a:lnTo>
                  <a:lnTo>
                    <a:pt x="20317" y="5566"/>
                  </a:lnTo>
                  <a:lnTo>
                    <a:pt x="20317" y="5643"/>
                  </a:lnTo>
                  <a:lnTo>
                    <a:pt x="20284" y="5643"/>
                  </a:lnTo>
                  <a:lnTo>
                    <a:pt x="20284" y="5694"/>
                  </a:lnTo>
                  <a:lnTo>
                    <a:pt x="20317" y="5694"/>
                  </a:lnTo>
                  <a:lnTo>
                    <a:pt x="20317" y="5821"/>
                  </a:lnTo>
                  <a:lnTo>
                    <a:pt x="20366" y="5821"/>
                  </a:lnTo>
                  <a:lnTo>
                    <a:pt x="20366" y="6051"/>
                  </a:lnTo>
                  <a:lnTo>
                    <a:pt x="20399" y="6051"/>
                  </a:lnTo>
                  <a:lnTo>
                    <a:pt x="20399" y="6179"/>
                  </a:lnTo>
                  <a:lnTo>
                    <a:pt x="20366" y="6179"/>
                  </a:lnTo>
                  <a:lnTo>
                    <a:pt x="20366" y="6536"/>
                  </a:lnTo>
                  <a:lnTo>
                    <a:pt x="20399" y="6536"/>
                  </a:lnTo>
                  <a:lnTo>
                    <a:pt x="20399" y="6613"/>
                  </a:lnTo>
                  <a:lnTo>
                    <a:pt x="20366" y="6613"/>
                  </a:lnTo>
                  <a:lnTo>
                    <a:pt x="20366" y="6791"/>
                  </a:lnTo>
                  <a:lnTo>
                    <a:pt x="20317" y="6791"/>
                  </a:lnTo>
                  <a:lnTo>
                    <a:pt x="20317" y="6894"/>
                  </a:lnTo>
                  <a:lnTo>
                    <a:pt x="20202" y="6894"/>
                  </a:lnTo>
                  <a:lnTo>
                    <a:pt x="20202" y="6970"/>
                  </a:lnTo>
                  <a:lnTo>
                    <a:pt x="20119" y="6970"/>
                  </a:lnTo>
                  <a:lnTo>
                    <a:pt x="20119" y="7021"/>
                  </a:lnTo>
                  <a:lnTo>
                    <a:pt x="20087" y="7021"/>
                  </a:lnTo>
                  <a:lnTo>
                    <a:pt x="20087" y="7098"/>
                  </a:lnTo>
                  <a:lnTo>
                    <a:pt x="20119" y="7098"/>
                  </a:lnTo>
                  <a:lnTo>
                    <a:pt x="20119" y="7021"/>
                  </a:lnTo>
                  <a:lnTo>
                    <a:pt x="20119" y="7098"/>
                  </a:lnTo>
                  <a:lnTo>
                    <a:pt x="20169" y="7098"/>
                  </a:lnTo>
                  <a:lnTo>
                    <a:pt x="20169" y="7149"/>
                  </a:lnTo>
                  <a:lnTo>
                    <a:pt x="20119" y="7149"/>
                  </a:lnTo>
                  <a:lnTo>
                    <a:pt x="20119" y="7200"/>
                  </a:lnTo>
                  <a:lnTo>
                    <a:pt x="20119" y="7098"/>
                  </a:lnTo>
                  <a:lnTo>
                    <a:pt x="20087" y="7098"/>
                  </a:lnTo>
                  <a:lnTo>
                    <a:pt x="20087" y="7149"/>
                  </a:lnTo>
                  <a:lnTo>
                    <a:pt x="20087" y="7098"/>
                  </a:lnTo>
                  <a:lnTo>
                    <a:pt x="20054" y="7098"/>
                  </a:lnTo>
                  <a:lnTo>
                    <a:pt x="20054" y="7021"/>
                  </a:lnTo>
                  <a:lnTo>
                    <a:pt x="20004" y="7021"/>
                  </a:lnTo>
                  <a:lnTo>
                    <a:pt x="20004" y="6894"/>
                  </a:lnTo>
                  <a:lnTo>
                    <a:pt x="19971" y="6894"/>
                  </a:lnTo>
                  <a:lnTo>
                    <a:pt x="19971" y="6843"/>
                  </a:lnTo>
                  <a:lnTo>
                    <a:pt x="19889" y="6843"/>
                  </a:lnTo>
                  <a:lnTo>
                    <a:pt x="19889" y="6970"/>
                  </a:lnTo>
                  <a:lnTo>
                    <a:pt x="19856" y="6970"/>
                  </a:lnTo>
                  <a:lnTo>
                    <a:pt x="19856" y="7200"/>
                  </a:lnTo>
                  <a:lnTo>
                    <a:pt x="19774" y="7200"/>
                  </a:lnTo>
                  <a:lnTo>
                    <a:pt x="19774" y="7277"/>
                  </a:lnTo>
                  <a:lnTo>
                    <a:pt x="19774" y="7200"/>
                  </a:lnTo>
                  <a:lnTo>
                    <a:pt x="19692" y="7200"/>
                  </a:lnTo>
                  <a:lnTo>
                    <a:pt x="19692" y="7277"/>
                  </a:lnTo>
                  <a:lnTo>
                    <a:pt x="19659" y="7277"/>
                  </a:lnTo>
                  <a:lnTo>
                    <a:pt x="19659" y="7379"/>
                  </a:lnTo>
                  <a:lnTo>
                    <a:pt x="19577" y="7379"/>
                  </a:lnTo>
                  <a:lnTo>
                    <a:pt x="19577" y="7506"/>
                  </a:lnTo>
                  <a:lnTo>
                    <a:pt x="19544" y="7506"/>
                  </a:lnTo>
                  <a:lnTo>
                    <a:pt x="19544" y="7455"/>
                  </a:lnTo>
                  <a:lnTo>
                    <a:pt x="19461" y="7455"/>
                  </a:lnTo>
                  <a:lnTo>
                    <a:pt x="19461" y="7506"/>
                  </a:lnTo>
                  <a:lnTo>
                    <a:pt x="19461" y="7455"/>
                  </a:lnTo>
                  <a:lnTo>
                    <a:pt x="19428" y="7455"/>
                  </a:lnTo>
                  <a:lnTo>
                    <a:pt x="19428" y="7506"/>
                  </a:lnTo>
                  <a:lnTo>
                    <a:pt x="19379" y="7506"/>
                  </a:lnTo>
                  <a:lnTo>
                    <a:pt x="19379" y="7455"/>
                  </a:lnTo>
                  <a:lnTo>
                    <a:pt x="19313" y="7455"/>
                  </a:lnTo>
                  <a:lnTo>
                    <a:pt x="19313" y="7506"/>
                  </a:lnTo>
                  <a:lnTo>
                    <a:pt x="19264" y="7506"/>
                  </a:lnTo>
                  <a:lnTo>
                    <a:pt x="19264" y="7685"/>
                  </a:lnTo>
                  <a:lnTo>
                    <a:pt x="19346" y="7685"/>
                  </a:lnTo>
                  <a:lnTo>
                    <a:pt x="19346" y="7813"/>
                  </a:lnTo>
                  <a:lnTo>
                    <a:pt x="19313" y="7813"/>
                  </a:lnTo>
                  <a:lnTo>
                    <a:pt x="19313" y="7864"/>
                  </a:lnTo>
                  <a:lnTo>
                    <a:pt x="19231" y="7864"/>
                  </a:lnTo>
                  <a:lnTo>
                    <a:pt x="19231" y="7813"/>
                  </a:lnTo>
                  <a:lnTo>
                    <a:pt x="19198" y="7813"/>
                  </a:lnTo>
                  <a:lnTo>
                    <a:pt x="19198" y="7864"/>
                  </a:lnTo>
                  <a:lnTo>
                    <a:pt x="19067" y="7864"/>
                  </a:lnTo>
                  <a:lnTo>
                    <a:pt x="19067" y="7813"/>
                  </a:lnTo>
                  <a:lnTo>
                    <a:pt x="18919" y="7813"/>
                  </a:lnTo>
                  <a:lnTo>
                    <a:pt x="18919" y="7685"/>
                  </a:lnTo>
                  <a:lnTo>
                    <a:pt x="18886" y="7685"/>
                  </a:lnTo>
                  <a:lnTo>
                    <a:pt x="18886" y="7634"/>
                  </a:lnTo>
                  <a:lnTo>
                    <a:pt x="18803" y="7634"/>
                  </a:lnTo>
                  <a:lnTo>
                    <a:pt x="18803" y="7685"/>
                  </a:lnTo>
                  <a:lnTo>
                    <a:pt x="18803" y="7634"/>
                  </a:lnTo>
                  <a:lnTo>
                    <a:pt x="18770" y="7634"/>
                  </a:lnTo>
                  <a:lnTo>
                    <a:pt x="18770" y="7762"/>
                  </a:lnTo>
                  <a:lnTo>
                    <a:pt x="18721" y="7762"/>
                  </a:lnTo>
                  <a:lnTo>
                    <a:pt x="18721" y="7813"/>
                  </a:lnTo>
                  <a:lnTo>
                    <a:pt x="18688" y="7813"/>
                  </a:lnTo>
                  <a:lnTo>
                    <a:pt x="18688" y="7940"/>
                  </a:lnTo>
                  <a:lnTo>
                    <a:pt x="18639" y="7940"/>
                  </a:lnTo>
                  <a:lnTo>
                    <a:pt x="18639" y="7991"/>
                  </a:lnTo>
                  <a:lnTo>
                    <a:pt x="18606" y="7991"/>
                  </a:lnTo>
                  <a:lnTo>
                    <a:pt x="18606" y="8043"/>
                  </a:lnTo>
                  <a:lnTo>
                    <a:pt x="18573" y="8043"/>
                  </a:lnTo>
                  <a:lnTo>
                    <a:pt x="18573" y="8170"/>
                  </a:lnTo>
                  <a:lnTo>
                    <a:pt x="18524" y="8170"/>
                  </a:lnTo>
                  <a:lnTo>
                    <a:pt x="18524" y="8247"/>
                  </a:lnTo>
                  <a:lnTo>
                    <a:pt x="18409" y="8247"/>
                  </a:lnTo>
                  <a:lnTo>
                    <a:pt x="18409" y="8298"/>
                  </a:lnTo>
                  <a:lnTo>
                    <a:pt x="18343" y="8298"/>
                  </a:lnTo>
                  <a:lnTo>
                    <a:pt x="18343" y="8349"/>
                  </a:lnTo>
                  <a:lnTo>
                    <a:pt x="18211" y="8349"/>
                  </a:lnTo>
                  <a:lnTo>
                    <a:pt x="18211" y="8426"/>
                  </a:lnTo>
                  <a:lnTo>
                    <a:pt x="18178" y="8426"/>
                  </a:lnTo>
                  <a:lnTo>
                    <a:pt x="18178" y="8477"/>
                  </a:lnTo>
                  <a:lnTo>
                    <a:pt x="18145" y="8477"/>
                  </a:lnTo>
                  <a:lnTo>
                    <a:pt x="18145" y="8528"/>
                  </a:lnTo>
                  <a:lnTo>
                    <a:pt x="18063" y="8528"/>
                  </a:lnTo>
                  <a:lnTo>
                    <a:pt x="18063" y="8604"/>
                  </a:lnTo>
                  <a:lnTo>
                    <a:pt x="18030" y="8604"/>
                  </a:lnTo>
                  <a:lnTo>
                    <a:pt x="18030" y="8655"/>
                  </a:lnTo>
                  <a:lnTo>
                    <a:pt x="17948" y="8655"/>
                  </a:lnTo>
                  <a:lnTo>
                    <a:pt x="17948" y="8834"/>
                  </a:lnTo>
                  <a:lnTo>
                    <a:pt x="17899" y="8834"/>
                  </a:lnTo>
                  <a:lnTo>
                    <a:pt x="17899" y="8911"/>
                  </a:lnTo>
                  <a:lnTo>
                    <a:pt x="17750" y="8911"/>
                  </a:lnTo>
                  <a:lnTo>
                    <a:pt x="17750" y="8962"/>
                  </a:lnTo>
                  <a:lnTo>
                    <a:pt x="17718" y="8962"/>
                  </a:lnTo>
                  <a:lnTo>
                    <a:pt x="17718" y="8911"/>
                  </a:lnTo>
                  <a:lnTo>
                    <a:pt x="17668" y="8911"/>
                  </a:lnTo>
                  <a:lnTo>
                    <a:pt x="17668" y="8962"/>
                  </a:lnTo>
                  <a:lnTo>
                    <a:pt x="17553" y="8962"/>
                  </a:lnTo>
                  <a:lnTo>
                    <a:pt x="17553" y="9013"/>
                  </a:lnTo>
                  <a:lnTo>
                    <a:pt x="17471" y="9013"/>
                  </a:lnTo>
                  <a:lnTo>
                    <a:pt x="17471" y="9140"/>
                  </a:lnTo>
                  <a:lnTo>
                    <a:pt x="17520" y="9140"/>
                  </a:lnTo>
                  <a:lnTo>
                    <a:pt x="17438" y="9140"/>
                  </a:lnTo>
                  <a:lnTo>
                    <a:pt x="17438" y="9089"/>
                  </a:lnTo>
                  <a:lnTo>
                    <a:pt x="17356" y="9089"/>
                  </a:lnTo>
                  <a:lnTo>
                    <a:pt x="17356" y="9140"/>
                  </a:lnTo>
                  <a:lnTo>
                    <a:pt x="17290" y="9140"/>
                  </a:lnTo>
                  <a:lnTo>
                    <a:pt x="17290" y="9191"/>
                  </a:lnTo>
                  <a:lnTo>
                    <a:pt x="17241" y="9191"/>
                  </a:lnTo>
                  <a:lnTo>
                    <a:pt x="17241" y="9268"/>
                  </a:lnTo>
                  <a:lnTo>
                    <a:pt x="17175" y="9268"/>
                  </a:lnTo>
                  <a:lnTo>
                    <a:pt x="17175" y="9396"/>
                  </a:lnTo>
                  <a:lnTo>
                    <a:pt x="17125" y="9396"/>
                  </a:lnTo>
                  <a:lnTo>
                    <a:pt x="17125" y="9447"/>
                  </a:lnTo>
                  <a:lnTo>
                    <a:pt x="17092" y="9447"/>
                  </a:lnTo>
                  <a:lnTo>
                    <a:pt x="17092" y="9498"/>
                  </a:lnTo>
                  <a:lnTo>
                    <a:pt x="17043" y="9498"/>
                  </a:lnTo>
                  <a:lnTo>
                    <a:pt x="17043" y="9574"/>
                  </a:lnTo>
                  <a:lnTo>
                    <a:pt x="17043" y="9447"/>
                  </a:lnTo>
                  <a:lnTo>
                    <a:pt x="17010" y="9447"/>
                  </a:lnTo>
                  <a:lnTo>
                    <a:pt x="17010" y="9574"/>
                  </a:lnTo>
                  <a:lnTo>
                    <a:pt x="16862" y="9574"/>
                  </a:lnTo>
                  <a:lnTo>
                    <a:pt x="16862" y="9626"/>
                  </a:lnTo>
                  <a:lnTo>
                    <a:pt x="16813" y="9626"/>
                  </a:lnTo>
                  <a:lnTo>
                    <a:pt x="16813" y="9574"/>
                  </a:lnTo>
                  <a:lnTo>
                    <a:pt x="16780" y="9574"/>
                  </a:lnTo>
                  <a:lnTo>
                    <a:pt x="16780" y="9447"/>
                  </a:lnTo>
                  <a:lnTo>
                    <a:pt x="16862" y="9447"/>
                  </a:lnTo>
                  <a:lnTo>
                    <a:pt x="16862" y="9396"/>
                  </a:lnTo>
                  <a:lnTo>
                    <a:pt x="16977" y="9396"/>
                  </a:lnTo>
                  <a:lnTo>
                    <a:pt x="16977" y="9319"/>
                  </a:lnTo>
                  <a:lnTo>
                    <a:pt x="16928" y="9319"/>
                  </a:lnTo>
                  <a:lnTo>
                    <a:pt x="16977" y="9319"/>
                  </a:lnTo>
                  <a:lnTo>
                    <a:pt x="16977" y="9268"/>
                  </a:lnTo>
                  <a:lnTo>
                    <a:pt x="16928" y="9268"/>
                  </a:lnTo>
                  <a:lnTo>
                    <a:pt x="16928" y="9191"/>
                  </a:lnTo>
                  <a:lnTo>
                    <a:pt x="16813" y="9191"/>
                  </a:lnTo>
                  <a:lnTo>
                    <a:pt x="16813" y="9140"/>
                  </a:lnTo>
                  <a:lnTo>
                    <a:pt x="16862" y="9140"/>
                  </a:lnTo>
                  <a:lnTo>
                    <a:pt x="16862" y="9089"/>
                  </a:lnTo>
                  <a:lnTo>
                    <a:pt x="16813" y="9089"/>
                  </a:lnTo>
                  <a:lnTo>
                    <a:pt x="16862" y="9089"/>
                  </a:lnTo>
                  <a:lnTo>
                    <a:pt x="16862" y="9013"/>
                  </a:lnTo>
                  <a:lnTo>
                    <a:pt x="16928" y="9013"/>
                  </a:lnTo>
                  <a:lnTo>
                    <a:pt x="16928" y="8834"/>
                  </a:lnTo>
                  <a:lnTo>
                    <a:pt x="17043" y="8834"/>
                  </a:lnTo>
                  <a:lnTo>
                    <a:pt x="17043" y="8706"/>
                  </a:lnTo>
                  <a:lnTo>
                    <a:pt x="17125" y="8706"/>
                  </a:lnTo>
                  <a:lnTo>
                    <a:pt x="17125" y="8655"/>
                  </a:lnTo>
                  <a:lnTo>
                    <a:pt x="17092" y="8655"/>
                  </a:lnTo>
                  <a:lnTo>
                    <a:pt x="17125" y="8655"/>
                  </a:lnTo>
                  <a:lnTo>
                    <a:pt x="17125" y="8604"/>
                  </a:lnTo>
                  <a:lnTo>
                    <a:pt x="17175" y="8604"/>
                  </a:lnTo>
                  <a:lnTo>
                    <a:pt x="17175" y="8477"/>
                  </a:lnTo>
                  <a:lnTo>
                    <a:pt x="17208" y="8477"/>
                  </a:lnTo>
                  <a:lnTo>
                    <a:pt x="17175" y="8477"/>
                  </a:lnTo>
                  <a:lnTo>
                    <a:pt x="17175" y="8349"/>
                  </a:lnTo>
                  <a:lnTo>
                    <a:pt x="17125" y="8349"/>
                  </a:lnTo>
                  <a:lnTo>
                    <a:pt x="17125" y="8298"/>
                  </a:lnTo>
                  <a:lnTo>
                    <a:pt x="17043" y="8298"/>
                  </a:lnTo>
                  <a:lnTo>
                    <a:pt x="17043" y="8247"/>
                  </a:lnTo>
                  <a:lnTo>
                    <a:pt x="17010" y="8247"/>
                  </a:lnTo>
                  <a:lnTo>
                    <a:pt x="17010" y="8298"/>
                  </a:lnTo>
                  <a:lnTo>
                    <a:pt x="16928" y="8298"/>
                  </a:lnTo>
                  <a:lnTo>
                    <a:pt x="16928" y="8247"/>
                  </a:lnTo>
                  <a:lnTo>
                    <a:pt x="16780" y="8247"/>
                  </a:lnTo>
                  <a:lnTo>
                    <a:pt x="16780" y="8298"/>
                  </a:lnTo>
                  <a:lnTo>
                    <a:pt x="16731" y="8298"/>
                  </a:lnTo>
                  <a:lnTo>
                    <a:pt x="16780" y="8298"/>
                  </a:lnTo>
                  <a:lnTo>
                    <a:pt x="16780" y="8349"/>
                  </a:lnTo>
                  <a:lnTo>
                    <a:pt x="16698" y="8349"/>
                  </a:lnTo>
                  <a:lnTo>
                    <a:pt x="16698" y="8477"/>
                  </a:lnTo>
                  <a:lnTo>
                    <a:pt x="16615" y="8477"/>
                  </a:lnTo>
                  <a:lnTo>
                    <a:pt x="16615" y="8604"/>
                  </a:lnTo>
                  <a:lnTo>
                    <a:pt x="16582" y="8604"/>
                  </a:lnTo>
                  <a:lnTo>
                    <a:pt x="16582" y="8655"/>
                  </a:lnTo>
                  <a:lnTo>
                    <a:pt x="16500" y="8655"/>
                  </a:lnTo>
                  <a:lnTo>
                    <a:pt x="16500" y="8706"/>
                  </a:lnTo>
                  <a:lnTo>
                    <a:pt x="16467" y="8706"/>
                  </a:lnTo>
                  <a:lnTo>
                    <a:pt x="16467" y="8783"/>
                  </a:lnTo>
                  <a:lnTo>
                    <a:pt x="16385" y="8783"/>
                  </a:lnTo>
                  <a:lnTo>
                    <a:pt x="16385" y="8834"/>
                  </a:lnTo>
                  <a:lnTo>
                    <a:pt x="16237" y="8834"/>
                  </a:lnTo>
                  <a:lnTo>
                    <a:pt x="16237" y="8911"/>
                  </a:lnTo>
                  <a:lnTo>
                    <a:pt x="16188" y="8911"/>
                  </a:lnTo>
                  <a:lnTo>
                    <a:pt x="16188" y="9013"/>
                  </a:lnTo>
                  <a:lnTo>
                    <a:pt x="16155" y="9013"/>
                  </a:lnTo>
                  <a:lnTo>
                    <a:pt x="16155" y="9191"/>
                  </a:lnTo>
                  <a:lnTo>
                    <a:pt x="16122" y="9191"/>
                  </a:lnTo>
                  <a:lnTo>
                    <a:pt x="16122" y="9268"/>
                  </a:lnTo>
                  <a:lnTo>
                    <a:pt x="16073" y="9268"/>
                  </a:lnTo>
                  <a:lnTo>
                    <a:pt x="16073" y="9319"/>
                  </a:lnTo>
                  <a:lnTo>
                    <a:pt x="16040" y="9319"/>
                  </a:lnTo>
                  <a:lnTo>
                    <a:pt x="16040" y="9396"/>
                  </a:lnTo>
                  <a:lnTo>
                    <a:pt x="15957" y="9396"/>
                  </a:lnTo>
                  <a:lnTo>
                    <a:pt x="15957" y="9319"/>
                  </a:lnTo>
                  <a:lnTo>
                    <a:pt x="15875" y="9319"/>
                  </a:lnTo>
                  <a:lnTo>
                    <a:pt x="15875" y="9396"/>
                  </a:lnTo>
                  <a:lnTo>
                    <a:pt x="15842" y="9396"/>
                  </a:lnTo>
                  <a:lnTo>
                    <a:pt x="15842" y="9447"/>
                  </a:lnTo>
                  <a:lnTo>
                    <a:pt x="15809" y="9447"/>
                  </a:lnTo>
                  <a:lnTo>
                    <a:pt x="15809" y="9396"/>
                  </a:lnTo>
                  <a:lnTo>
                    <a:pt x="15760" y="9396"/>
                  </a:lnTo>
                  <a:lnTo>
                    <a:pt x="15760" y="9319"/>
                  </a:lnTo>
                  <a:lnTo>
                    <a:pt x="15612" y="9319"/>
                  </a:lnTo>
                  <a:lnTo>
                    <a:pt x="15612" y="9498"/>
                  </a:lnTo>
                  <a:lnTo>
                    <a:pt x="15563" y="9498"/>
                  </a:lnTo>
                  <a:lnTo>
                    <a:pt x="15563" y="9574"/>
                  </a:lnTo>
                  <a:lnTo>
                    <a:pt x="15530" y="9574"/>
                  </a:lnTo>
                  <a:lnTo>
                    <a:pt x="15530" y="9677"/>
                  </a:lnTo>
                  <a:lnTo>
                    <a:pt x="15563" y="9677"/>
                  </a:lnTo>
                  <a:lnTo>
                    <a:pt x="15563" y="9804"/>
                  </a:lnTo>
                  <a:lnTo>
                    <a:pt x="15612" y="9804"/>
                  </a:lnTo>
                  <a:lnTo>
                    <a:pt x="15612" y="9881"/>
                  </a:lnTo>
                  <a:lnTo>
                    <a:pt x="15645" y="9881"/>
                  </a:lnTo>
                  <a:lnTo>
                    <a:pt x="15645" y="9932"/>
                  </a:lnTo>
                  <a:lnTo>
                    <a:pt x="15727" y="9932"/>
                  </a:lnTo>
                  <a:lnTo>
                    <a:pt x="15727" y="9983"/>
                  </a:lnTo>
                  <a:lnTo>
                    <a:pt x="15924" y="9983"/>
                  </a:lnTo>
                  <a:lnTo>
                    <a:pt x="15924" y="9932"/>
                  </a:lnTo>
                  <a:lnTo>
                    <a:pt x="16007" y="9932"/>
                  </a:lnTo>
                  <a:lnTo>
                    <a:pt x="16007" y="10060"/>
                  </a:lnTo>
                  <a:lnTo>
                    <a:pt x="16040" y="10060"/>
                  </a:lnTo>
                  <a:lnTo>
                    <a:pt x="16040" y="10111"/>
                  </a:lnTo>
                  <a:lnTo>
                    <a:pt x="16073" y="10111"/>
                  </a:lnTo>
                  <a:lnTo>
                    <a:pt x="16073" y="10340"/>
                  </a:lnTo>
                  <a:lnTo>
                    <a:pt x="16040" y="10340"/>
                  </a:lnTo>
                  <a:lnTo>
                    <a:pt x="16040" y="10545"/>
                  </a:lnTo>
                  <a:lnTo>
                    <a:pt x="16073" y="10545"/>
                  </a:lnTo>
                  <a:lnTo>
                    <a:pt x="16073" y="10596"/>
                  </a:lnTo>
                  <a:lnTo>
                    <a:pt x="16352" y="10596"/>
                  </a:lnTo>
                  <a:lnTo>
                    <a:pt x="16352" y="10468"/>
                  </a:lnTo>
                  <a:lnTo>
                    <a:pt x="16385" y="10468"/>
                  </a:lnTo>
                  <a:lnTo>
                    <a:pt x="16385" y="10417"/>
                  </a:lnTo>
                  <a:lnTo>
                    <a:pt x="16467" y="10417"/>
                  </a:lnTo>
                  <a:lnTo>
                    <a:pt x="16467" y="10340"/>
                  </a:lnTo>
                  <a:lnTo>
                    <a:pt x="16500" y="10340"/>
                  </a:lnTo>
                  <a:lnTo>
                    <a:pt x="16500" y="10289"/>
                  </a:lnTo>
                  <a:lnTo>
                    <a:pt x="16467" y="10289"/>
                  </a:lnTo>
                  <a:lnTo>
                    <a:pt x="16550" y="10289"/>
                  </a:lnTo>
                  <a:lnTo>
                    <a:pt x="16550" y="10238"/>
                  </a:lnTo>
                  <a:lnTo>
                    <a:pt x="16615" y="10238"/>
                  </a:lnTo>
                  <a:lnTo>
                    <a:pt x="16615" y="10162"/>
                  </a:lnTo>
                  <a:lnTo>
                    <a:pt x="16665" y="10162"/>
                  </a:lnTo>
                  <a:lnTo>
                    <a:pt x="16665" y="10111"/>
                  </a:lnTo>
                  <a:lnTo>
                    <a:pt x="16615" y="10111"/>
                  </a:lnTo>
                  <a:lnTo>
                    <a:pt x="16698" y="10111"/>
                  </a:lnTo>
                  <a:lnTo>
                    <a:pt x="16698" y="10162"/>
                  </a:lnTo>
                  <a:lnTo>
                    <a:pt x="16665" y="10162"/>
                  </a:lnTo>
                  <a:lnTo>
                    <a:pt x="16731" y="10162"/>
                  </a:lnTo>
                  <a:lnTo>
                    <a:pt x="16731" y="10238"/>
                  </a:lnTo>
                  <a:lnTo>
                    <a:pt x="16780" y="10238"/>
                  </a:lnTo>
                  <a:lnTo>
                    <a:pt x="16780" y="10289"/>
                  </a:lnTo>
                  <a:lnTo>
                    <a:pt x="16780" y="10238"/>
                  </a:lnTo>
                  <a:lnTo>
                    <a:pt x="16813" y="10238"/>
                  </a:lnTo>
                  <a:lnTo>
                    <a:pt x="16813" y="10340"/>
                  </a:lnTo>
                  <a:lnTo>
                    <a:pt x="16928" y="10340"/>
                  </a:lnTo>
                  <a:lnTo>
                    <a:pt x="16928" y="10417"/>
                  </a:lnTo>
                  <a:lnTo>
                    <a:pt x="17125" y="10417"/>
                  </a:lnTo>
                  <a:lnTo>
                    <a:pt x="17125" y="10340"/>
                  </a:lnTo>
                  <a:lnTo>
                    <a:pt x="17175" y="10340"/>
                  </a:lnTo>
                  <a:lnTo>
                    <a:pt x="17175" y="10417"/>
                  </a:lnTo>
                  <a:lnTo>
                    <a:pt x="17208" y="10417"/>
                  </a:lnTo>
                  <a:lnTo>
                    <a:pt x="17208" y="10468"/>
                  </a:lnTo>
                  <a:lnTo>
                    <a:pt x="17290" y="10468"/>
                  </a:lnTo>
                  <a:lnTo>
                    <a:pt x="17290" y="10417"/>
                  </a:lnTo>
                  <a:lnTo>
                    <a:pt x="17290" y="10468"/>
                  </a:lnTo>
                  <a:lnTo>
                    <a:pt x="17323" y="10468"/>
                  </a:lnTo>
                  <a:lnTo>
                    <a:pt x="17323" y="10417"/>
                  </a:lnTo>
                  <a:lnTo>
                    <a:pt x="17356" y="10417"/>
                  </a:lnTo>
                  <a:lnTo>
                    <a:pt x="17356" y="10545"/>
                  </a:lnTo>
                  <a:lnTo>
                    <a:pt x="17323" y="10545"/>
                  </a:lnTo>
                  <a:lnTo>
                    <a:pt x="17323" y="10647"/>
                  </a:lnTo>
                  <a:lnTo>
                    <a:pt x="17290" y="10647"/>
                  </a:lnTo>
                  <a:lnTo>
                    <a:pt x="17290" y="10723"/>
                  </a:lnTo>
                  <a:lnTo>
                    <a:pt x="17290" y="10647"/>
                  </a:lnTo>
                  <a:lnTo>
                    <a:pt x="17323" y="10647"/>
                  </a:lnTo>
                  <a:lnTo>
                    <a:pt x="17323" y="10723"/>
                  </a:lnTo>
                  <a:lnTo>
                    <a:pt x="17290" y="10723"/>
                  </a:lnTo>
                  <a:lnTo>
                    <a:pt x="17290" y="10826"/>
                  </a:lnTo>
                  <a:lnTo>
                    <a:pt x="17175" y="10826"/>
                  </a:lnTo>
                  <a:lnTo>
                    <a:pt x="17175" y="10774"/>
                  </a:lnTo>
                  <a:lnTo>
                    <a:pt x="17125" y="10774"/>
                  </a:lnTo>
                  <a:lnTo>
                    <a:pt x="17125" y="10826"/>
                  </a:lnTo>
                  <a:lnTo>
                    <a:pt x="17125" y="10774"/>
                  </a:lnTo>
                  <a:lnTo>
                    <a:pt x="17043" y="10774"/>
                  </a:lnTo>
                  <a:lnTo>
                    <a:pt x="17043" y="10826"/>
                  </a:lnTo>
                  <a:lnTo>
                    <a:pt x="17010" y="10826"/>
                  </a:lnTo>
                  <a:lnTo>
                    <a:pt x="17010" y="10902"/>
                  </a:lnTo>
                  <a:lnTo>
                    <a:pt x="16895" y="10902"/>
                  </a:lnTo>
                  <a:lnTo>
                    <a:pt x="16895" y="10953"/>
                  </a:lnTo>
                  <a:lnTo>
                    <a:pt x="16862" y="10953"/>
                  </a:lnTo>
                  <a:lnTo>
                    <a:pt x="16862" y="10902"/>
                  </a:lnTo>
                  <a:lnTo>
                    <a:pt x="16862" y="10953"/>
                  </a:lnTo>
                  <a:lnTo>
                    <a:pt x="16813" y="10953"/>
                  </a:lnTo>
                  <a:lnTo>
                    <a:pt x="16813" y="11030"/>
                  </a:lnTo>
                  <a:lnTo>
                    <a:pt x="16731" y="11030"/>
                  </a:lnTo>
                  <a:lnTo>
                    <a:pt x="16731" y="11132"/>
                  </a:lnTo>
                  <a:lnTo>
                    <a:pt x="16698" y="11132"/>
                  </a:lnTo>
                  <a:lnTo>
                    <a:pt x="16698" y="11081"/>
                  </a:lnTo>
                  <a:lnTo>
                    <a:pt x="16665" y="11081"/>
                  </a:lnTo>
                  <a:lnTo>
                    <a:pt x="16665" y="11311"/>
                  </a:lnTo>
                  <a:lnTo>
                    <a:pt x="16500" y="11311"/>
                  </a:lnTo>
                  <a:lnTo>
                    <a:pt x="16500" y="11438"/>
                  </a:lnTo>
                  <a:lnTo>
                    <a:pt x="16434" y="11438"/>
                  </a:lnTo>
                  <a:lnTo>
                    <a:pt x="16434" y="11566"/>
                  </a:lnTo>
                  <a:lnTo>
                    <a:pt x="16385" y="11566"/>
                  </a:lnTo>
                  <a:lnTo>
                    <a:pt x="16385" y="11617"/>
                  </a:lnTo>
                  <a:lnTo>
                    <a:pt x="16270" y="11617"/>
                  </a:lnTo>
                  <a:lnTo>
                    <a:pt x="16270" y="11796"/>
                  </a:lnTo>
                  <a:lnTo>
                    <a:pt x="16237" y="11796"/>
                  </a:lnTo>
                  <a:lnTo>
                    <a:pt x="16237" y="11872"/>
                  </a:lnTo>
                  <a:lnTo>
                    <a:pt x="16188" y="11872"/>
                  </a:lnTo>
                  <a:lnTo>
                    <a:pt x="16188" y="11974"/>
                  </a:lnTo>
                  <a:lnTo>
                    <a:pt x="16122" y="11974"/>
                  </a:lnTo>
                  <a:lnTo>
                    <a:pt x="16122" y="12179"/>
                  </a:lnTo>
                  <a:lnTo>
                    <a:pt x="16237" y="12179"/>
                  </a:lnTo>
                  <a:lnTo>
                    <a:pt x="16237" y="12281"/>
                  </a:lnTo>
                  <a:lnTo>
                    <a:pt x="16270" y="12281"/>
                  </a:lnTo>
                  <a:lnTo>
                    <a:pt x="16270" y="12357"/>
                  </a:lnTo>
                  <a:lnTo>
                    <a:pt x="16434" y="12357"/>
                  </a:lnTo>
                  <a:lnTo>
                    <a:pt x="16434" y="12409"/>
                  </a:lnTo>
                  <a:lnTo>
                    <a:pt x="16500" y="12409"/>
                  </a:lnTo>
                  <a:lnTo>
                    <a:pt x="16500" y="12587"/>
                  </a:lnTo>
                  <a:lnTo>
                    <a:pt x="16550" y="12587"/>
                  </a:lnTo>
                  <a:lnTo>
                    <a:pt x="16550" y="12715"/>
                  </a:lnTo>
                  <a:lnTo>
                    <a:pt x="16582" y="12715"/>
                  </a:lnTo>
                  <a:lnTo>
                    <a:pt x="16582" y="12894"/>
                  </a:lnTo>
                  <a:lnTo>
                    <a:pt x="16615" y="12894"/>
                  </a:lnTo>
                  <a:lnTo>
                    <a:pt x="16615" y="13123"/>
                  </a:lnTo>
                  <a:lnTo>
                    <a:pt x="16665" y="13123"/>
                  </a:lnTo>
                  <a:lnTo>
                    <a:pt x="16665" y="13251"/>
                  </a:lnTo>
                  <a:lnTo>
                    <a:pt x="16698" y="13251"/>
                  </a:lnTo>
                  <a:lnTo>
                    <a:pt x="16698" y="13506"/>
                  </a:lnTo>
                  <a:lnTo>
                    <a:pt x="16731" y="13506"/>
                  </a:lnTo>
                  <a:lnTo>
                    <a:pt x="16731" y="13609"/>
                  </a:lnTo>
                  <a:lnTo>
                    <a:pt x="16862" y="13609"/>
                  </a:lnTo>
                  <a:lnTo>
                    <a:pt x="16862" y="13685"/>
                  </a:lnTo>
                  <a:lnTo>
                    <a:pt x="16895" y="13685"/>
                  </a:lnTo>
                  <a:lnTo>
                    <a:pt x="16895" y="13864"/>
                  </a:lnTo>
                  <a:lnTo>
                    <a:pt x="16977" y="13864"/>
                  </a:lnTo>
                  <a:lnTo>
                    <a:pt x="16977" y="13915"/>
                  </a:lnTo>
                  <a:lnTo>
                    <a:pt x="17010" y="13915"/>
                  </a:lnTo>
                  <a:lnTo>
                    <a:pt x="17010" y="13991"/>
                  </a:lnTo>
                  <a:lnTo>
                    <a:pt x="17043" y="13991"/>
                  </a:lnTo>
                  <a:lnTo>
                    <a:pt x="17043" y="14094"/>
                  </a:lnTo>
                  <a:lnTo>
                    <a:pt x="17092" y="14094"/>
                  </a:lnTo>
                  <a:lnTo>
                    <a:pt x="17092" y="14170"/>
                  </a:lnTo>
                  <a:lnTo>
                    <a:pt x="17010" y="14170"/>
                  </a:lnTo>
                  <a:lnTo>
                    <a:pt x="17010" y="14221"/>
                  </a:lnTo>
                  <a:lnTo>
                    <a:pt x="17092" y="14221"/>
                  </a:lnTo>
                  <a:lnTo>
                    <a:pt x="17092" y="14298"/>
                  </a:lnTo>
                  <a:lnTo>
                    <a:pt x="17043" y="14298"/>
                  </a:lnTo>
                  <a:lnTo>
                    <a:pt x="17043" y="14349"/>
                  </a:lnTo>
                  <a:lnTo>
                    <a:pt x="17010" y="14349"/>
                  </a:lnTo>
                  <a:lnTo>
                    <a:pt x="17092" y="14349"/>
                  </a:lnTo>
                  <a:lnTo>
                    <a:pt x="17092" y="14400"/>
                  </a:lnTo>
                  <a:lnTo>
                    <a:pt x="17010" y="14400"/>
                  </a:lnTo>
                  <a:lnTo>
                    <a:pt x="17010" y="14477"/>
                  </a:lnTo>
                  <a:lnTo>
                    <a:pt x="17043" y="14477"/>
                  </a:lnTo>
                  <a:lnTo>
                    <a:pt x="17043" y="14579"/>
                  </a:lnTo>
                  <a:lnTo>
                    <a:pt x="17092" y="14579"/>
                  </a:lnTo>
                  <a:lnTo>
                    <a:pt x="17092" y="14706"/>
                  </a:lnTo>
                  <a:lnTo>
                    <a:pt x="16928" y="14706"/>
                  </a:lnTo>
                  <a:lnTo>
                    <a:pt x="16928" y="14757"/>
                  </a:lnTo>
                  <a:lnTo>
                    <a:pt x="16895" y="14757"/>
                  </a:lnTo>
                  <a:lnTo>
                    <a:pt x="16895" y="14834"/>
                  </a:lnTo>
                  <a:lnTo>
                    <a:pt x="16862" y="14834"/>
                  </a:lnTo>
                  <a:lnTo>
                    <a:pt x="16862" y="14885"/>
                  </a:lnTo>
                  <a:lnTo>
                    <a:pt x="16731" y="14885"/>
                  </a:lnTo>
                  <a:lnTo>
                    <a:pt x="16731" y="15064"/>
                  </a:lnTo>
                  <a:lnTo>
                    <a:pt x="16665" y="15064"/>
                  </a:lnTo>
                  <a:lnTo>
                    <a:pt x="16665" y="15013"/>
                  </a:lnTo>
                  <a:lnTo>
                    <a:pt x="16550" y="15013"/>
                  </a:lnTo>
                  <a:lnTo>
                    <a:pt x="16550" y="15064"/>
                  </a:lnTo>
                  <a:lnTo>
                    <a:pt x="16615" y="15064"/>
                  </a:lnTo>
                  <a:lnTo>
                    <a:pt x="16615" y="15191"/>
                  </a:lnTo>
                  <a:lnTo>
                    <a:pt x="16698" y="15191"/>
                  </a:lnTo>
                  <a:lnTo>
                    <a:pt x="16698" y="15140"/>
                  </a:lnTo>
                  <a:lnTo>
                    <a:pt x="16780" y="15140"/>
                  </a:lnTo>
                  <a:lnTo>
                    <a:pt x="16780" y="15064"/>
                  </a:lnTo>
                  <a:lnTo>
                    <a:pt x="16928" y="15064"/>
                  </a:lnTo>
                  <a:lnTo>
                    <a:pt x="16928" y="15140"/>
                  </a:lnTo>
                  <a:lnTo>
                    <a:pt x="16977" y="15140"/>
                  </a:lnTo>
                  <a:lnTo>
                    <a:pt x="16977" y="15243"/>
                  </a:lnTo>
                  <a:lnTo>
                    <a:pt x="17043" y="15243"/>
                  </a:lnTo>
                  <a:lnTo>
                    <a:pt x="17043" y="15191"/>
                  </a:lnTo>
                  <a:lnTo>
                    <a:pt x="17092" y="15191"/>
                  </a:lnTo>
                  <a:lnTo>
                    <a:pt x="17092" y="15140"/>
                  </a:lnTo>
                  <a:lnTo>
                    <a:pt x="17125" y="15140"/>
                  </a:lnTo>
                  <a:lnTo>
                    <a:pt x="17125" y="15064"/>
                  </a:lnTo>
                  <a:lnTo>
                    <a:pt x="17175" y="15064"/>
                  </a:lnTo>
                  <a:lnTo>
                    <a:pt x="17175" y="15013"/>
                  </a:lnTo>
                  <a:lnTo>
                    <a:pt x="17175" y="15064"/>
                  </a:lnTo>
                  <a:lnTo>
                    <a:pt x="17241" y="15064"/>
                  </a:lnTo>
                  <a:lnTo>
                    <a:pt x="17241" y="15140"/>
                  </a:lnTo>
                  <a:lnTo>
                    <a:pt x="17175" y="15140"/>
                  </a:lnTo>
                  <a:lnTo>
                    <a:pt x="17175" y="15191"/>
                  </a:lnTo>
                  <a:lnTo>
                    <a:pt x="17241" y="15191"/>
                  </a:lnTo>
                  <a:lnTo>
                    <a:pt x="17241" y="15243"/>
                  </a:lnTo>
                  <a:lnTo>
                    <a:pt x="17290" y="15243"/>
                  </a:lnTo>
                  <a:lnTo>
                    <a:pt x="17241" y="15243"/>
                  </a:lnTo>
                  <a:lnTo>
                    <a:pt x="17241" y="15319"/>
                  </a:lnTo>
                  <a:lnTo>
                    <a:pt x="17290" y="15319"/>
                  </a:lnTo>
                  <a:lnTo>
                    <a:pt x="17290" y="15370"/>
                  </a:lnTo>
                  <a:lnTo>
                    <a:pt x="17241" y="15370"/>
                  </a:lnTo>
                  <a:lnTo>
                    <a:pt x="17241" y="15447"/>
                  </a:lnTo>
                  <a:lnTo>
                    <a:pt x="17208" y="15447"/>
                  </a:lnTo>
                  <a:lnTo>
                    <a:pt x="17208" y="15498"/>
                  </a:lnTo>
                  <a:lnTo>
                    <a:pt x="17175" y="15498"/>
                  </a:lnTo>
                  <a:lnTo>
                    <a:pt x="17175" y="15549"/>
                  </a:lnTo>
                  <a:lnTo>
                    <a:pt x="17175" y="15498"/>
                  </a:lnTo>
                  <a:lnTo>
                    <a:pt x="17125" y="15498"/>
                  </a:lnTo>
                  <a:lnTo>
                    <a:pt x="17125" y="15447"/>
                  </a:lnTo>
                  <a:lnTo>
                    <a:pt x="17043" y="15447"/>
                  </a:lnTo>
                  <a:lnTo>
                    <a:pt x="17043" y="15498"/>
                  </a:lnTo>
                  <a:lnTo>
                    <a:pt x="17125" y="15498"/>
                  </a:lnTo>
                  <a:lnTo>
                    <a:pt x="17125" y="15677"/>
                  </a:lnTo>
                  <a:lnTo>
                    <a:pt x="17092" y="15677"/>
                  </a:lnTo>
                  <a:lnTo>
                    <a:pt x="17092" y="15728"/>
                  </a:lnTo>
                  <a:lnTo>
                    <a:pt x="17125" y="15728"/>
                  </a:lnTo>
                  <a:lnTo>
                    <a:pt x="17125" y="15855"/>
                  </a:lnTo>
                  <a:lnTo>
                    <a:pt x="17010" y="15855"/>
                  </a:lnTo>
                  <a:lnTo>
                    <a:pt x="17010" y="15804"/>
                  </a:lnTo>
                  <a:lnTo>
                    <a:pt x="16977" y="15804"/>
                  </a:lnTo>
                  <a:lnTo>
                    <a:pt x="16977" y="15855"/>
                  </a:lnTo>
                  <a:lnTo>
                    <a:pt x="17010" y="15855"/>
                  </a:lnTo>
                  <a:lnTo>
                    <a:pt x="17010" y="16111"/>
                  </a:lnTo>
                  <a:lnTo>
                    <a:pt x="16977" y="16111"/>
                  </a:lnTo>
                  <a:lnTo>
                    <a:pt x="16977" y="16162"/>
                  </a:lnTo>
                  <a:lnTo>
                    <a:pt x="16928" y="16162"/>
                  </a:lnTo>
                  <a:lnTo>
                    <a:pt x="16928" y="16213"/>
                  </a:lnTo>
                  <a:lnTo>
                    <a:pt x="17010" y="16213"/>
                  </a:lnTo>
                  <a:lnTo>
                    <a:pt x="17010" y="16391"/>
                  </a:lnTo>
                  <a:lnTo>
                    <a:pt x="16895" y="16391"/>
                  </a:lnTo>
                  <a:lnTo>
                    <a:pt x="16895" y="16519"/>
                  </a:lnTo>
                  <a:lnTo>
                    <a:pt x="16813" y="16519"/>
                  </a:lnTo>
                  <a:lnTo>
                    <a:pt x="16813" y="16596"/>
                  </a:lnTo>
                  <a:lnTo>
                    <a:pt x="16862" y="16596"/>
                  </a:lnTo>
                  <a:lnTo>
                    <a:pt x="16813" y="16596"/>
                  </a:lnTo>
                  <a:lnTo>
                    <a:pt x="16813" y="16647"/>
                  </a:lnTo>
                  <a:lnTo>
                    <a:pt x="16862" y="16647"/>
                  </a:lnTo>
                  <a:lnTo>
                    <a:pt x="16813" y="16647"/>
                  </a:lnTo>
                  <a:lnTo>
                    <a:pt x="16813" y="16698"/>
                  </a:lnTo>
                  <a:lnTo>
                    <a:pt x="16780" y="16698"/>
                  </a:lnTo>
                  <a:lnTo>
                    <a:pt x="16780" y="16647"/>
                  </a:lnTo>
                  <a:lnTo>
                    <a:pt x="16731" y="16647"/>
                  </a:lnTo>
                  <a:lnTo>
                    <a:pt x="16731" y="16596"/>
                  </a:lnTo>
                  <a:lnTo>
                    <a:pt x="16731" y="16647"/>
                  </a:lnTo>
                  <a:lnTo>
                    <a:pt x="16698" y="16647"/>
                  </a:lnTo>
                  <a:lnTo>
                    <a:pt x="16731" y="16647"/>
                  </a:lnTo>
                  <a:lnTo>
                    <a:pt x="16698" y="16647"/>
                  </a:lnTo>
                  <a:lnTo>
                    <a:pt x="16698" y="16698"/>
                  </a:lnTo>
                  <a:lnTo>
                    <a:pt x="16665" y="16698"/>
                  </a:lnTo>
                  <a:lnTo>
                    <a:pt x="16665" y="16826"/>
                  </a:lnTo>
                  <a:lnTo>
                    <a:pt x="16615" y="16826"/>
                  </a:lnTo>
                  <a:lnTo>
                    <a:pt x="16615" y="16877"/>
                  </a:lnTo>
                  <a:lnTo>
                    <a:pt x="16665" y="16877"/>
                  </a:lnTo>
                  <a:lnTo>
                    <a:pt x="16665" y="16953"/>
                  </a:lnTo>
                  <a:lnTo>
                    <a:pt x="16615" y="16953"/>
                  </a:lnTo>
                  <a:lnTo>
                    <a:pt x="16615" y="17081"/>
                  </a:lnTo>
                  <a:lnTo>
                    <a:pt x="16582" y="17081"/>
                  </a:lnTo>
                  <a:lnTo>
                    <a:pt x="16582" y="17132"/>
                  </a:lnTo>
                  <a:lnTo>
                    <a:pt x="16550" y="17132"/>
                  </a:lnTo>
                  <a:lnTo>
                    <a:pt x="16550" y="17183"/>
                  </a:lnTo>
                  <a:lnTo>
                    <a:pt x="16582" y="17183"/>
                  </a:lnTo>
                  <a:lnTo>
                    <a:pt x="16582" y="17260"/>
                  </a:lnTo>
                  <a:lnTo>
                    <a:pt x="16500" y="17260"/>
                  </a:lnTo>
                  <a:lnTo>
                    <a:pt x="16500" y="17311"/>
                  </a:lnTo>
                  <a:lnTo>
                    <a:pt x="16467" y="17311"/>
                  </a:lnTo>
                  <a:lnTo>
                    <a:pt x="16467" y="17260"/>
                  </a:lnTo>
                  <a:lnTo>
                    <a:pt x="16467" y="17311"/>
                  </a:lnTo>
                  <a:lnTo>
                    <a:pt x="16434" y="17311"/>
                  </a:lnTo>
                  <a:lnTo>
                    <a:pt x="16467" y="17311"/>
                  </a:lnTo>
                  <a:lnTo>
                    <a:pt x="16467" y="17489"/>
                  </a:lnTo>
                  <a:lnTo>
                    <a:pt x="16434" y="17489"/>
                  </a:lnTo>
                  <a:lnTo>
                    <a:pt x="16434" y="17540"/>
                  </a:lnTo>
                  <a:lnTo>
                    <a:pt x="16385" y="17540"/>
                  </a:lnTo>
                  <a:lnTo>
                    <a:pt x="16385" y="17489"/>
                  </a:lnTo>
                  <a:lnTo>
                    <a:pt x="16385" y="17540"/>
                  </a:lnTo>
                  <a:lnTo>
                    <a:pt x="16352" y="17540"/>
                  </a:lnTo>
                  <a:lnTo>
                    <a:pt x="16385" y="17540"/>
                  </a:lnTo>
                  <a:lnTo>
                    <a:pt x="16385" y="17668"/>
                  </a:lnTo>
                  <a:lnTo>
                    <a:pt x="16303" y="17668"/>
                  </a:lnTo>
                  <a:lnTo>
                    <a:pt x="16303" y="17745"/>
                  </a:lnTo>
                  <a:lnTo>
                    <a:pt x="16270" y="17745"/>
                  </a:lnTo>
                  <a:lnTo>
                    <a:pt x="16303" y="17745"/>
                  </a:lnTo>
                  <a:lnTo>
                    <a:pt x="16303" y="17796"/>
                  </a:lnTo>
                  <a:lnTo>
                    <a:pt x="16270" y="17796"/>
                  </a:lnTo>
                  <a:lnTo>
                    <a:pt x="16270" y="17847"/>
                  </a:lnTo>
                  <a:lnTo>
                    <a:pt x="16303" y="17847"/>
                  </a:lnTo>
                  <a:lnTo>
                    <a:pt x="16303" y="17923"/>
                  </a:lnTo>
                  <a:lnTo>
                    <a:pt x="16270" y="17923"/>
                  </a:lnTo>
                  <a:lnTo>
                    <a:pt x="16270" y="17974"/>
                  </a:lnTo>
                  <a:lnTo>
                    <a:pt x="16303" y="17974"/>
                  </a:lnTo>
                  <a:lnTo>
                    <a:pt x="16303" y="18026"/>
                  </a:lnTo>
                  <a:lnTo>
                    <a:pt x="16270" y="18026"/>
                  </a:lnTo>
                  <a:lnTo>
                    <a:pt x="16270" y="18102"/>
                  </a:lnTo>
                  <a:lnTo>
                    <a:pt x="16303" y="18102"/>
                  </a:lnTo>
                  <a:lnTo>
                    <a:pt x="16303" y="18026"/>
                  </a:lnTo>
                  <a:lnTo>
                    <a:pt x="16303" y="18102"/>
                  </a:lnTo>
                  <a:lnTo>
                    <a:pt x="16385" y="18102"/>
                  </a:lnTo>
                  <a:lnTo>
                    <a:pt x="16385" y="18153"/>
                  </a:lnTo>
                  <a:lnTo>
                    <a:pt x="16352" y="18153"/>
                  </a:lnTo>
                  <a:lnTo>
                    <a:pt x="16352" y="18230"/>
                  </a:lnTo>
                  <a:lnTo>
                    <a:pt x="16303" y="18230"/>
                  </a:lnTo>
                  <a:lnTo>
                    <a:pt x="16303" y="18332"/>
                  </a:lnTo>
                  <a:lnTo>
                    <a:pt x="16270" y="18332"/>
                  </a:lnTo>
                  <a:lnTo>
                    <a:pt x="16270" y="18281"/>
                  </a:lnTo>
                  <a:lnTo>
                    <a:pt x="16237" y="18281"/>
                  </a:lnTo>
                  <a:lnTo>
                    <a:pt x="16237" y="18332"/>
                  </a:lnTo>
                  <a:lnTo>
                    <a:pt x="16270" y="18332"/>
                  </a:lnTo>
                  <a:lnTo>
                    <a:pt x="16270" y="18409"/>
                  </a:lnTo>
                  <a:lnTo>
                    <a:pt x="16188" y="18409"/>
                  </a:lnTo>
                  <a:lnTo>
                    <a:pt x="16188" y="18230"/>
                  </a:lnTo>
                  <a:lnTo>
                    <a:pt x="16155" y="18230"/>
                  </a:lnTo>
                  <a:lnTo>
                    <a:pt x="16155" y="18281"/>
                  </a:lnTo>
                  <a:lnTo>
                    <a:pt x="16155" y="18230"/>
                  </a:lnTo>
                  <a:lnTo>
                    <a:pt x="16122" y="18230"/>
                  </a:lnTo>
                  <a:lnTo>
                    <a:pt x="16122" y="18281"/>
                  </a:lnTo>
                  <a:lnTo>
                    <a:pt x="16188" y="18281"/>
                  </a:lnTo>
                  <a:lnTo>
                    <a:pt x="16188" y="18409"/>
                  </a:lnTo>
                  <a:lnTo>
                    <a:pt x="16122" y="18409"/>
                  </a:lnTo>
                  <a:lnTo>
                    <a:pt x="16122" y="18511"/>
                  </a:lnTo>
                  <a:lnTo>
                    <a:pt x="16073" y="18511"/>
                  </a:lnTo>
                  <a:lnTo>
                    <a:pt x="16073" y="18460"/>
                  </a:lnTo>
                  <a:lnTo>
                    <a:pt x="16073" y="18587"/>
                  </a:lnTo>
                  <a:lnTo>
                    <a:pt x="16040" y="18587"/>
                  </a:lnTo>
                  <a:lnTo>
                    <a:pt x="16040" y="18638"/>
                  </a:lnTo>
                  <a:lnTo>
                    <a:pt x="16040" y="18587"/>
                  </a:lnTo>
                  <a:lnTo>
                    <a:pt x="16007" y="18587"/>
                  </a:lnTo>
                  <a:lnTo>
                    <a:pt x="16007" y="18638"/>
                  </a:lnTo>
                  <a:lnTo>
                    <a:pt x="15957" y="18638"/>
                  </a:lnTo>
                  <a:lnTo>
                    <a:pt x="15957" y="18817"/>
                  </a:lnTo>
                  <a:lnTo>
                    <a:pt x="15875" y="18817"/>
                  </a:lnTo>
                  <a:lnTo>
                    <a:pt x="15875" y="18766"/>
                  </a:lnTo>
                  <a:lnTo>
                    <a:pt x="15809" y="18766"/>
                  </a:lnTo>
                  <a:lnTo>
                    <a:pt x="15809" y="18817"/>
                  </a:lnTo>
                  <a:lnTo>
                    <a:pt x="15875" y="18817"/>
                  </a:lnTo>
                  <a:lnTo>
                    <a:pt x="15875" y="18894"/>
                  </a:lnTo>
                  <a:lnTo>
                    <a:pt x="15760" y="18894"/>
                  </a:lnTo>
                  <a:lnTo>
                    <a:pt x="15760" y="18996"/>
                  </a:lnTo>
                  <a:lnTo>
                    <a:pt x="15727" y="18996"/>
                  </a:lnTo>
                  <a:lnTo>
                    <a:pt x="15727" y="19072"/>
                  </a:lnTo>
                  <a:lnTo>
                    <a:pt x="15694" y="19072"/>
                  </a:lnTo>
                  <a:lnTo>
                    <a:pt x="15694" y="19123"/>
                  </a:lnTo>
                  <a:lnTo>
                    <a:pt x="15645" y="19123"/>
                  </a:lnTo>
                  <a:lnTo>
                    <a:pt x="15645" y="19174"/>
                  </a:lnTo>
                  <a:lnTo>
                    <a:pt x="15612" y="19174"/>
                  </a:lnTo>
                  <a:lnTo>
                    <a:pt x="15612" y="19251"/>
                  </a:lnTo>
                  <a:lnTo>
                    <a:pt x="15612" y="19174"/>
                  </a:lnTo>
                  <a:lnTo>
                    <a:pt x="15563" y="19174"/>
                  </a:lnTo>
                  <a:lnTo>
                    <a:pt x="15563" y="19251"/>
                  </a:lnTo>
                  <a:lnTo>
                    <a:pt x="15612" y="19251"/>
                  </a:lnTo>
                  <a:lnTo>
                    <a:pt x="15612" y="19302"/>
                  </a:lnTo>
                  <a:lnTo>
                    <a:pt x="15563" y="19302"/>
                  </a:lnTo>
                  <a:lnTo>
                    <a:pt x="15563" y="19379"/>
                  </a:lnTo>
                  <a:lnTo>
                    <a:pt x="15530" y="19379"/>
                  </a:lnTo>
                  <a:lnTo>
                    <a:pt x="15530" y="19430"/>
                  </a:lnTo>
                  <a:lnTo>
                    <a:pt x="15332" y="19430"/>
                  </a:lnTo>
                  <a:lnTo>
                    <a:pt x="15332" y="19481"/>
                  </a:lnTo>
                  <a:lnTo>
                    <a:pt x="15414" y="19481"/>
                  </a:lnTo>
                  <a:lnTo>
                    <a:pt x="15414" y="19557"/>
                  </a:lnTo>
                  <a:lnTo>
                    <a:pt x="15299" y="19557"/>
                  </a:lnTo>
                  <a:lnTo>
                    <a:pt x="15299" y="19481"/>
                  </a:lnTo>
                  <a:lnTo>
                    <a:pt x="15332" y="19481"/>
                  </a:lnTo>
                  <a:lnTo>
                    <a:pt x="15299" y="19481"/>
                  </a:lnTo>
                  <a:lnTo>
                    <a:pt x="15299" y="19557"/>
                  </a:lnTo>
                  <a:lnTo>
                    <a:pt x="15266" y="19557"/>
                  </a:lnTo>
                  <a:lnTo>
                    <a:pt x="15266" y="19660"/>
                  </a:lnTo>
                  <a:lnTo>
                    <a:pt x="15299" y="19660"/>
                  </a:lnTo>
                  <a:lnTo>
                    <a:pt x="15217" y="19660"/>
                  </a:lnTo>
                  <a:lnTo>
                    <a:pt x="15217" y="19736"/>
                  </a:lnTo>
                  <a:lnTo>
                    <a:pt x="15217" y="19660"/>
                  </a:lnTo>
                  <a:lnTo>
                    <a:pt x="15184" y="19660"/>
                  </a:lnTo>
                  <a:lnTo>
                    <a:pt x="15184" y="19864"/>
                  </a:lnTo>
                  <a:lnTo>
                    <a:pt x="15069" y="19864"/>
                  </a:lnTo>
                  <a:lnTo>
                    <a:pt x="15069" y="19915"/>
                  </a:lnTo>
                  <a:lnTo>
                    <a:pt x="14954" y="19915"/>
                  </a:lnTo>
                  <a:lnTo>
                    <a:pt x="14954" y="19966"/>
                  </a:lnTo>
                  <a:lnTo>
                    <a:pt x="14904" y="19966"/>
                  </a:lnTo>
                  <a:lnTo>
                    <a:pt x="14904" y="19915"/>
                  </a:lnTo>
                  <a:lnTo>
                    <a:pt x="14872" y="19915"/>
                  </a:lnTo>
                  <a:lnTo>
                    <a:pt x="14872" y="19966"/>
                  </a:lnTo>
                  <a:lnTo>
                    <a:pt x="14822" y="19966"/>
                  </a:lnTo>
                  <a:lnTo>
                    <a:pt x="14822" y="20043"/>
                  </a:lnTo>
                  <a:lnTo>
                    <a:pt x="14756" y="20043"/>
                  </a:lnTo>
                  <a:lnTo>
                    <a:pt x="14756" y="19966"/>
                  </a:lnTo>
                  <a:lnTo>
                    <a:pt x="14641" y="19966"/>
                  </a:lnTo>
                  <a:lnTo>
                    <a:pt x="14641" y="20094"/>
                  </a:lnTo>
                  <a:lnTo>
                    <a:pt x="14592" y="20094"/>
                  </a:lnTo>
                  <a:lnTo>
                    <a:pt x="14592" y="20145"/>
                  </a:lnTo>
                  <a:lnTo>
                    <a:pt x="14559" y="20145"/>
                  </a:lnTo>
                  <a:lnTo>
                    <a:pt x="14559" y="20094"/>
                  </a:lnTo>
                  <a:lnTo>
                    <a:pt x="14526" y="20094"/>
                  </a:lnTo>
                  <a:lnTo>
                    <a:pt x="14526" y="20043"/>
                  </a:lnTo>
                  <a:lnTo>
                    <a:pt x="14526" y="20145"/>
                  </a:lnTo>
                  <a:lnTo>
                    <a:pt x="14444" y="20145"/>
                  </a:lnTo>
                  <a:lnTo>
                    <a:pt x="14444" y="20094"/>
                  </a:lnTo>
                  <a:lnTo>
                    <a:pt x="14329" y="20094"/>
                  </a:lnTo>
                  <a:lnTo>
                    <a:pt x="14329" y="20145"/>
                  </a:lnTo>
                  <a:lnTo>
                    <a:pt x="14214" y="20145"/>
                  </a:lnTo>
                  <a:lnTo>
                    <a:pt x="14214" y="19966"/>
                  </a:lnTo>
                  <a:lnTo>
                    <a:pt x="14164" y="19966"/>
                  </a:lnTo>
                  <a:lnTo>
                    <a:pt x="14164" y="20094"/>
                  </a:lnTo>
                  <a:lnTo>
                    <a:pt x="14131" y="20094"/>
                  </a:lnTo>
                  <a:lnTo>
                    <a:pt x="14131" y="20145"/>
                  </a:lnTo>
                  <a:lnTo>
                    <a:pt x="14164" y="20145"/>
                  </a:lnTo>
                  <a:lnTo>
                    <a:pt x="14164" y="20349"/>
                  </a:lnTo>
                  <a:lnTo>
                    <a:pt x="14131" y="20349"/>
                  </a:lnTo>
                  <a:lnTo>
                    <a:pt x="14131" y="20400"/>
                  </a:lnTo>
                  <a:lnTo>
                    <a:pt x="14098" y="20400"/>
                  </a:lnTo>
                  <a:lnTo>
                    <a:pt x="14098" y="20451"/>
                  </a:lnTo>
                  <a:lnTo>
                    <a:pt x="14049" y="20451"/>
                  </a:lnTo>
                  <a:lnTo>
                    <a:pt x="14049" y="20528"/>
                  </a:lnTo>
                  <a:lnTo>
                    <a:pt x="14016" y="20528"/>
                  </a:lnTo>
                  <a:lnTo>
                    <a:pt x="14016" y="20579"/>
                  </a:lnTo>
                  <a:lnTo>
                    <a:pt x="13967" y="20579"/>
                  </a:lnTo>
                  <a:lnTo>
                    <a:pt x="13967" y="20528"/>
                  </a:lnTo>
                  <a:lnTo>
                    <a:pt x="13967" y="20579"/>
                  </a:lnTo>
                  <a:lnTo>
                    <a:pt x="13901" y="20579"/>
                  </a:lnTo>
                  <a:lnTo>
                    <a:pt x="13901" y="20528"/>
                  </a:lnTo>
                  <a:lnTo>
                    <a:pt x="13819" y="20528"/>
                  </a:lnTo>
                  <a:lnTo>
                    <a:pt x="13819" y="20630"/>
                  </a:lnTo>
                  <a:lnTo>
                    <a:pt x="13852" y="20630"/>
                  </a:lnTo>
                  <a:lnTo>
                    <a:pt x="13852" y="20579"/>
                  </a:lnTo>
                  <a:lnTo>
                    <a:pt x="13901" y="20579"/>
                  </a:lnTo>
                  <a:lnTo>
                    <a:pt x="13901" y="20630"/>
                  </a:lnTo>
                  <a:lnTo>
                    <a:pt x="13852" y="20630"/>
                  </a:lnTo>
                  <a:lnTo>
                    <a:pt x="13852" y="20706"/>
                  </a:lnTo>
                  <a:lnTo>
                    <a:pt x="13901" y="20706"/>
                  </a:lnTo>
                  <a:lnTo>
                    <a:pt x="13852" y="20706"/>
                  </a:lnTo>
                  <a:lnTo>
                    <a:pt x="13852" y="20757"/>
                  </a:lnTo>
                  <a:lnTo>
                    <a:pt x="13852" y="20706"/>
                  </a:lnTo>
                  <a:lnTo>
                    <a:pt x="13736" y="20706"/>
                  </a:lnTo>
                  <a:lnTo>
                    <a:pt x="13736" y="20630"/>
                  </a:lnTo>
                  <a:lnTo>
                    <a:pt x="13704" y="20630"/>
                  </a:lnTo>
                  <a:lnTo>
                    <a:pt x="13704" y="20706"/>
                  </a:lnTo>
                  <a:lnTo>
                    <a:pt x="13654" y="20706"/>
                  </a:lnTo>
                  <a:lnTo>
                    <a:pt x="13654" y="20630"/>
                  </a:lnTo>
                  <a:lnTo>
                    <a:pt x="13621" y="20630"/>
                  </a:lnTo>
                  <a:lnTo>
                    <a:pt x="13621" y="20579"/>
                  </a:lnTo>
                  <a:lnTo>
                    <a:pt x="13621" y="20630"/>
                  </a:lnTo>
                  <a:lnTo>
                    <a:pt x="13539" y="20630"/>
                  </a:lnTo>
                  <a:lnTo>
                    <a:pt x="13539" y="20706"/>
                  </a:lnTo>
                  <a:lnTo>
                    <a:pt x="13588" y="20706"/>
                  </a:lnTo>
                  <a:lnTo>
                    <a:pt x="13539" y="20706"/>
                  </a:lnTo>
                  <a:lnTo>
                    <a:pt x="13539" y="20757"/>
                  </a:lnTo>
                  <a:lnTo>
                    <a:pt x="13506" y="20757"/>
                  </a:lnTo>
                  <a:lnTo>
                    <a:pt x="13506" y="20706"/>
                  </a:lnTo>
                  <a:lnTo>
                    <a:pt x="13473" y="20706"/>
                  </a:lnTo>
                  <a:lnTo>
                    <a:pt x="13473" y="20757"/>
                  </a:lnTo>
                  <a:lnTo>
                    <a:pt x="13358" y="20757"/>
                  </a:lnTo>
                  <a:lnTo>
                    <a:pt x="13358" y="20809"/>
                  </a:lnTo>
                  <a:lnTo>
                    <a:pt x="13309" y="20809"/>
                  </a:lnTo>
                  <a:lnTo>
                    <a:pt x="13309" y="20885"/>
                  </a:lnTo>
                  <a:lnTo>
                    <a:pt x="13309" y="20809"/>
                  </a:lnTo>
                  <a:lnTo>
                    <a:pt x="13194" y="20809"/>
                  </a:lnTo>
                  <a:lnTo>
                    <a:pt x="13194" y="20885"/>
                  </a:lnTo>
                  <a:lnTo>
                    <a:pt x="13111" y="20885"/>
                  </a:lnTo>
                  <a:lnTo>
                    <a:pt x="13111" y="20936"/>
                  </a:lnTo>
                  <a:lnTo>
                    <a:pt x="13078" y="20936"/>
                  </a:lnTo>
                  <a:lnTo>
                    <a:pt x="13078" y="21115"/>
                  </a:lnTo>
                  <a:lnTo>
                    <a:pt x="13111" y="21115"/>
                  </a:lnTo>
                  <a:lnTo>
                    <a:pt x="13111" y="21191"/>
                  </a:lnTo>
                  <a:lnTo>
                    <a:pt x="13046" y="21191"/>
                  </a:lnTo>
                  <a:lnTo>
                    <a:pt x="13046" y="21115"/>
                  </a:lnTo>
                  <a:lnTo>
                    <a:pt x="12963" y="21115"/>
                  </a:lnTo>
                  <a:lnTo>
                    <a:pt x="12963" y="21191"/>
                  </a:lnTo>
                  <a:lnTo>
                    <a:pt x="12996" y="21191"/>
                  </a:lnTo>
                  <a:lnTo>
                    <a:pt x="12996" y="21243"/>
                  </a:lnTo>
                  <a:lnTo>
                    <a:pt x="13046" y="21243"/>
                  </a:lnTo>
                  <a:lnTo>
                    <a:pt x="13046" y="21370"/>
                  </a:lnTo>
                  <a:lnTo>
                    <a:pt x="13078" y="21370"/>
                  </a:lnTo>
                  <a:lnTo>
                    <a:pt x="13078" y="21498"/>
                  </a:lnTo>
                  <a:lnTo>
                    <a:pt x="13046" y="21498"/>
                  </a:lnTo>
                  <a:lnTo>
                    <a:pt x="13046" y="21549"/>
                  </a:lnTo>
                  <a:lnTo>
                    <a:pt x="12996" y="21549"/>
                  </a:lnTo>
                  <a:lnTo>
                    <a:pt x="12996" y="21600"/>
                  </a:lnTo>
                  <a:lnTo>
                    <a:pt x="12848" y="21600"/>
                  </a:lnTo>
                  <a:lnTo>
                    <a:pt x="12848" y="21549"/>
                  </a:lnTo>
                  <a:lnTo>
                    <a:pt x="12799" y="21549"/>
                  </a:lnTo>
                  <a:lnTo>
                    <a:pt x="12799" y="21370"/>
                  </a:lnTo>
                  <a:lnTo>
                    <a:pt x="12766" y="21370"/>
                  </a:lnTo>
                  <a:lnTo>
                    <a:pt x="12766" y="21191"/>
                  </a:lnTo>
                  <a:lnTo>
                    <a:pt x="12733" y="21191"/>
                  </a:lnTo>
                  <a:lnTo>
                    <a:pt x="12733" y="21115"/>
                  </a:lnTo>
                  <a:lnTo>
                    <a:pt x="12766" y="21115"/>
                  </a:lnTo>
                  <a:lnTo>
                    <a:pt x="12766" y="20885"/>
                  </a:lnTo>
                  <a:lnTo>
                    <a:pt x="12799" y="20885"/>
                  </a:lnTo>
                  <a:lnTo>
                    <a:pt x="12799" y="20809"/>
                  </a:lnTo>
                  <a:lnTo>
                    <a:pt x="12766" y="20809"/>
                  </a:lnTo>
                  <a:lnTo>
                    <a:pt x="12766" y="20757"/>
                  </a:lnTo>
                  <a:lnTo>
                    <a:pt x="12733" y="20757"/>
                  </a:lnTo>
                  <a:lnTo>
                    <a:pt x="12733" y="20809"/>
                  </a:lnTo>
                  <a:lnTo>
                    <a:pt x="12733" y="20757"/>
                  </a:lnTo>
                  <a:lnTo>
                    <a:pt x="12684" y="20757"/>
                  </a:lnTo>
                  <a:lnTo>
                    <a:pt x="12684" y="20809"/>
                  </a:lnTo>
                  <a:lnTo>
                    <a:pt x="12568" y="20809"/>
                  </a:lnTo>
                  <a:lnTo>
                    <a:pt x="12568" y="20885"/>
                  </a:lnTo>
                  <a:lnTo>
                    <a:pt x="12536" y="20885"/>
                  </a:lnTo>
                  <a:lnTo>
                    <a:pt x="12536" y="20757"/>
                  </a:lnTo>
                  <a:lnTo>
                    <a:pt x="12568" y="20757"/>
                  </a:lnTo>
                  <a:lnTo>
                    <a:pt x="12568" y="20706"/>
                  </a:lnTo>
                  <a:lnTo>
                    <a:pt x="12420" y="20706"/>
                  </a:lnTo>
                  <a:lnTo>
                    <a:pt x="12420" y="20630"/>
                  </a:lnTo>
                  <a:lnTo>
                    <a:pt x="12371" y="20630"/>
                  </a:lnTo>
                  <a:lnTo>
                    <a:pt x="12371" y="20706"/>
                  </a:lnTo>
                  <a:lnTo>
                    <a:pt x="12338" y="20706"/>
                  </a:lnTo>
                  <a:lnTo>
                    <a:pt x="12338" y="20757"/>
                  </a:lnTo>
                  <a:lnTo>
                    <a:pt x="12305" y="20757"/>
                  </a:lnTo>
                  <a:lnTo>
                    <a:pt x="12305" y="20706"/>
                  </a:lnTo>
                  <a:lnTo>
                    <a:pt x="12256" y="20706"/>
                  </a:lnTo>
                  <a:lnTo>
                    <a:pt x="12256" y="20757"/>
                  </a:lnTo>
                  <a:lnTo>
                    <a:pt x="12141" y="20757"/>
                  </a:lnTo>
                  <a:lnTo>
                    <a:pt x="12141" y="20706"/>
                  </a:lnTo>
                  <a:lnTo>
                    <a:pt x="11910" y="20706"/>
                  </a:lnTo>
                  <a:lnTo>
                    <a:pt x="11910" y="20630"/>
                  </a:lnTo>
                  <a:lnTo>
                    <a:pt x="11878" y="20630"/>
                  </a:lnTo>
                  <a:lnTo>
                    <a:pt x="11878" y="20579"/>
                  </a:lnTo>
                  <a:lnTo>
                    <a:pt x="11828" y="20579"/>
                  </a:lnTo>
                  <a:lnTo>
                    <a:pt x="11828" y="20451"/>
                  </a:lnTo>
                  <a:lnTo>
                    <a:pt x="11795" y="20451"/>
                  </a:lnTo>
                  <a:lnTo>
                    <a:pt x="11795" y="20528"/>
                  </a:lnTo>
                  <a:lnTo>
                    <a:pt x="11795" y="20451"/>
                  </a:lnTo>
                  <a:lnTo>
                    <a:pt x="11713" y="20451"/>
                  </a:lnTo>
                  <a:lnTo>
                    <a:pt x="11713" y="20349"/>
                  </a:lnTo>
                  <a:lnTo>
                    <a:pt x="11680" y="20349"/>
                  </a:lnTo>
                  <a:lnTo>
                    <a:pt x="11680" y="20272"/>
                  </a:lnTo>
                  <a:lnTo>
                    <a:pt x="11713" y="20272"/>
                  </a:lnTo>
                  <a:lnTo>
                    <a:pt x="11680" y="20272"/>
                  </a:lnTo>
                  <a:lnTo>
                    <a:pt x="11680" y="20094"/>
                  </a:lnTo>
                  <a:lnTo>
                    <a:pt x="11713" y="20094"/>
                  </a:lnTo>
                  <a:lnTo>
                    <a:pt x="11713" y="19966"/>
                  </a:lnTo>
                  <a:lnTo>
                    <a:pt x="11762" y="19966"/>
                  </a:lnTo>
                  <a:lnTo>
                    <a:pt x="11762" y="19915"/>
                  </a:lnTo>
                  <a:lnTo>
                    <a:pt x="11680" y="19915"/>
                  </a:lnTo>
                  <a:lnTo>
                    <a:pt x="11680" y="19864"/>
                  </a:lnTo>
                  <a:lnTo>
                    <a:pt x="11598" y="19864"/>
                  </a:lnTo>
                  <a:lnTo>
                    <a:pt x="11598" y="19915"/>
                  </a:lnTo>
                  <a:lnTo>
                    <a:pt x="11565" y="19915"/>
                  </a:lnTo>
                  <a:lnTo>
                    <a:pt x="11565" y="19864"/>
                  </a:lnTo>
                  <a:lnTo>
                    <a:pt x="11516" y="19864"/>
                  </a:lnTo>
                  <a:lnTo>
                    <a:pt x="11516" y="19787"/>
                  </a:lnTo>
                  <a:lnTo>
                    <a:pt x="11450" y="19787"/>
                  </a:lnTo>
                  <a:lnTo>
                    <a:pt x="11450" y="19864"/>
                  </a:lnTo>
                  <a:lnTo>
                    <a:pt x="11400" y="19864"/>
                  </a:lnTo>
                  <a:lnTo>
                    <a:pt x="11400" y="19787"/>
                  </a:lnTo>
                  <a:lnTo>
                    <a:pt x="11368" y="19787"/>
                  </a:lnTo>
                  <a:lnTo>
                    <a:pt x="11368" y="19736"/>
                  </a:lnTo>
                  <a:lnTo>
                    <a:pt x="11318" y="19736"/>
                  </a:lnTo>
                  <a:lnTo>
                    <a:pt x="11318" y="19660"/>
                  </a:lnTo>
                  <a:lnTo>
                    <a:pt x="11252" y="19660"/>
                  </a:lnTo>
                  <a:lnTo>
                    <a:pt x="11252" y="19557"/>
                  </a:lnTo>
                  <a:lnTo>
                    <a:pt x="11203" y="19557"/>
                  </a:lnTo>
                  <a:lnTo>
                    <a:pt x="11203" y="19609"/>
                  </a:lnTo>
                  <a:lnTo>
                    <a:pt x="11170" y="19609"/>
                  </a:lnTo>
                  <a:lnTo>
                    <a:pt x="11170" y="19660"/>
                  </a:lnTo>
                  <a:lnTo>
                    <a:pt x="11055" y="19660"/>
                  </a:lnTo>
                  <a:lnTo>
                    <a:pt x="11055" y="19864"/>
                  </a:lnTo>
                  <a:lnTo>
                    <a:pt x="11022" y="19864"/>
                  </a:lnTo>
                  <a:lnTo>
                    <a:pt x="11022" y="19915"/>
                  </a:lnTo>
                  <a:lnTo>
                    <a:pt x="10940" y="19915"/>
                  </a:lnTo>
                  <a:lnTo>
                    <a:pt x="10940" y="19966"/>
                  </a:lnTo>
                  <a:lnTo>
                    <a:pt x="10825" y="19966"/>
                  </a:lnTo>
                  <a:lnTo>
                    <a:pt x="10825" y="19915"/>
                  </a:lnTo>
                  <a:lnTo>
                    <a:pt x="10775" y="19915"/>
                  </a:lnTo>
                  <a:lnTo>
                    <a:pt x="10775" y="20094"/>
                  </a:lnTo>
                  <a:lnTo>
                    <a:pt x="10742" y="20094"/>
                  </a:lnTo>
                  <a:lnTo>
                    <a:pt x="10742" y="20145"/>
                  </a:lnTo>
                  <a:lnTo>
                    <a:pt x="10742" y="20094"/>
                  </a:lnTo>
                  <a:lnTo>
                    <a:pt x="10710" y="20094"/>
                  </a:lnTo>
                  <a:lnTo>
                    <a:pt x="10710" y="20043"/>
                  </a:lnTo>
                  <a:lnTo>
                    <a:pt x="10660" y="20043"/>
                  </a:lnTo>
                  <a:lnTo>
                    <a:pt x="10660" y="19966"/>
                  </a:lnTo>
                  <a:lnTo>
                    <a:pt x="10627" y="19966"/>
                  </a:lnTo>
                  <a:lnTo>
                    <a:pt x="10627" y="19915"/>
                  </a:lnTo>
                  <a:lnTo>
                    <a:pt x="10627" y="19966"/>
                  </a:lnTo>
                  <a:lnTo>
                    <a:pt x="10594" y="19966"/>
                  </a:lnTo>
                  <a:lnTo>
                    <a:pt x="10594" y="20043"/>
                  </a:lnTo>
                  <a:lnTo>
                    <a:pt x="10545" y="20043"/>
                  </a:lnTo>
                  <a:lnTo>
                    <a:pt x="10545" y="19915"/>
                  </a:lnTo>
                  <a:lnTo>
                    <a:pt x="10512" y="19915"/>
                  </a:lnTo>
                  <a:lnTo>
                    <a:pt x="10512" y="20043"/>
                  </a:lnTo>
                  <a:lnTo>
                    <a:pt x="10463" y="20043"/>
                  </a:lnTo>
                  <a:lnTo>
                    <a:pt x="10463" y="20094"/>
                  </a:lnTo>
                  <a:lnTo>
                    <a:pt x="10430" y="20094"/>
                  </a:lnTo>
                  <a:lnTo>
                    <a:pt x="10430" y="20145"/>
                  </a:lnTo>
                  <a:lnTo>
                    <a:pt x="10348" y="20145"/>
                  </a:lnTo>
                  <a:lnTo>
                    <a:pt x="10348" y="20043"/>
                  </a:lnTo>
                  <a:lnTo>
                    <a:pt x="10282" y="20043"/>
                  </a:lnTo>
                  <a:lnTo>
                    <a:pt x="10282" y="19966"/>
                  </a:lnTo>
                  <a:lnTo>
                    <a:pt x="10232" y="19966"/>
                  </a:lnTo>
                  <a:lnTo>
                    <a:pt x="10232" y="19915"/>
                  </a:lnTo>
                  <a:lnTo>
                    <a:pt x="10200" y="19915"/>
                  </a:lnTo>
                  <a:lnTo>
                    <a:pt x="10200" y="20043"/>
                  </a:lnTo>
                  <a:lnTo>
                    <a:pt x="10150" y="20043"/>
                  </a:lnTo>
                  <a:lnTo>
                    <a:pt x="10150" y="20145"/>
                  </a:lnTo>
                  <a:lnTo>
                    <a:pt x="10002" y="20145"/>
                  </a:lnTo>
                  <a:lnTo>
                    <a:pt x="10002" y="20221"/>
                  </a:lnTo>
                  <a:lnTo>
                    <a:pt x="10002" y="20145"/>
                  </a:lnTo>
                  <a:lnTo>
                    <a:pt x="9920" y="20145"/>
                  </a:lnTo>
                  <a:lnTo>
                    <a:pt x="9920" y="20272"/>
                  </a:lnTo>
                  <a:lnTo>
                    <a:pt x="9887" y="20272"/>
                  </a:lnTo>
                  <a:lnTo>
                    <a:pt x="9887" y="20400"/>
                  </a:lnTo>
                  <a:lnTo>
                    <a:pt x="9920" y="20400"/>
                  </a:lnTo>
                  <a:lnTo>
                    <a:pt x="9920" y="20528"/>
                  </a:lnTo>
                  <a:lnTo>
                    <a:pt x="9969" y="20528"/>
                  </a:lnTo>
                  <a:lnTo>
                    <a:pt x="9969" y="20706"/>
                  </a:lnTo>
                  <a:lnTo>
                    <a:pt x="10002" y="20706"/>
                  </a:lnTo>
                  <a:lnTo>
                    <a:pt x="9969" y="20706"/>
                  </a:lnTo>
                  <a:lnTo>
                    <a:pt x="9969" y="20936"/>
                  </a:lnTo>
                  <a:lnTo>
                    <a:pt x="10002" y="20936"/>
                  </a:lnTo>
                  <a:lnTo>
                    <a:pt x="9969" y="20936"/>
                  </a:lnTo>
                  <a:lnTo>
                    <a:pt x="9969" y="21013"/>
                  </a:lnTo>
                  <a:lnTo>
                    <a:pt x="9920" y="21013"/>
                  </a:lnTo>
                  <a:lnTo>
                    <a:pt x="9920" y="20936"/>
                  </a:lnTo>
                  <a:lnTo>
                    <a:pt x="9805" y="20936"/>
                  </a:lnTo>
                  <a:lnTo>
                    <a:pt x="9805" y="21013"/>
                  </a:lnTo>
                  <a:lnTo>
                    <a:pt x="9805" y="20936"/>
                  </a:lnTo>
                  <a:lnTo>
                    <a:pt x="9772" y="20936"/>
                  </a:lnTo>
                  <a:lnTo>
                    <a:pt x="9772" y="20757"/>
                  </a:lnTo>
                  <a:lnTo>
                    <a:pt x="9722" y="20757"/>
                  </a:lnTo>
                  <a:lnTo>
                    <a:pt x="9722" y="20630"/>
                  </a:lnTo>
                  <a:lnTo>
                    <a:pt x="9657" y="20630"/>
                  </a:lnTo>
                  <a:lnTo>
                    <a:pt x="9657" y="20706"/>
                  </a:lnTo>
                  <a:lnTo>
                    <a:pt x="9607" y="20706"/>
                  </a:lnTo>
                  <a:lnTo>
                    <a:pt x="9607" y="20757"/>
                  </a:lnTo>
                  <a:lnTo>
                    <a:pt x="9574" y="20757"/>
                  </a:lnTo>
                  <a:lnTo>
                    <a:pt x="9574" y="20809"/>
                  </a:lnTo>
                  <a:lnTo>
                    <a:pt x="9492" y="20809"/>
                  </a:lnTo>
                  <a:lnTo>
                    <a:pt x="9492" y="20757"/>
                  </a:lnTo>
                  <a:lnTo>
                    <a:pt x="9459" y="20757"/>
                  </a:lnTo>
                  <a:lnTo>
                    <a:pt x="9459" y="20809"/>
                  </a:lnTo>
                  <a:lnTo>
                    <a:pt x="9377" y="20809"/>
                  </a:lnTo>
                  <a:lnTo>
                    <a:pt x="9377" y="20630"/>
                  </a:lnTo>
                  <a:lnTo>
                    <a:pt x="9295" y="20630"/>
                  </a:lnTo>
                  <a:lnTo>
                    <a:pt x="9295" y="20528"/>
                  </a:lnTo>
                  <a:lnTo>
                    <a:pt x="9344" y="20528"/>
                  </a:lnTo>
                  <a:lnTo>
                    <a:pt x="9344" y="20451"/>
                  </a:lnTo>
                  <a:lnTo>
                    <a:pt x="9295" y="20451"/>
                  </a:lnTo>
                  <a:lnTo>
                    <a:pt x="9295" y="20400"/>
                  </a:lnTo>
                  <a:lnTo>
                    <a:pt x="9064" y="20400"/>
                  </a:lnTo>
                  <a:lnTo>
                    <a:pt x="9064" y="20145"/>
                  </a:lnTo>
                  <a:lnTo>
                    <a:pt x="9114" y="20145"/>
                  </a:lnTo>
                  <a:lnTo>
                    <a:pt x="9114" y="19915"/>
                  </a:lnTo>
                  <a:lnTo>
                    <a:pt x="9147" y="19915"/>
                  </a:lnTo>
                  <a:lnTo>
                    <a:pt x="9147" y="19864"/>
                  </a:lnTo>
                  <a:lnTo>
                    <a:pt x="9180" y="19864"/>
                  </a:lnTo>
                  <a:lnTo>
                    <a:pt x="9180" y="19787"/>
                  </a:lnTo>
                  <a:lnTo>
                    <a:pt x="9147" y="19787"/>
                  </a:lnTo>
                  <a:lnTo>
                    <a:pt x="9147" y="19736"/>
                  </a:lnTo>
                  <a:lnTo>
                    <a:pt x="8982" y="19736"/>
                  </a:lnTo>
                  <a:lnTo>
                    <a:pt x="8982" y="19660"/>
                  </a:lnTo>
                  <a:lnTo>
                    <a:pt x="8949" y="19660"/>
                  </a:lnTo>
                  <a:lnTo>
                    <a:pt x="8949" y="19481"/>
                  </a:lnTo>
                  <a:lnTo>
                    <a:pt x="8916" y="19481"/>
                  </a:lnTo>
                  <a:lnTo>
                    <a:pt x="8916" y="19430"/>
                  </a:lnTo>
                  <a:lnTo>
                    <a:pt x="8949" y="19430"/>
                  </a:lnTo>
                  <a:lnTo>
                    <a:pt x="8949" y="19379"/>
                  </a:lnTo>
                  <a:lnTo>
                    <a:pt x="8916" y="19379"/>
                  </a:lnTo>
                  <a:lnTo>
                    <a:pt x="8916" y="19302"/>
                  </a:lnTo>
                  <a:lnTo>
                    <a:pt x="8867" y="19302"/>
                  </a:lnTo>
                  <a:lnTo>
                    <a:pt x="8867" y="19174"/>
                  </a:lnTo>
                  <a:lnTo>
                    <a:pt x="8916" y="19174"/>
                  </a:lnTo>
                  <a:lnTo>
                    <a:pt x="8916" y="19123"/>
                  </a:lnTo>
                  <a:lnTo>
                    <a:pt x="8949" y="19123"/>
                  </a:lnTo>
                  <a:lnTo>
                    <a:pt x="8949" y="19072"/>
                  </a:lnTo>
                  <a:lnTo>
                    <a:pt x="8834" y="19072"/>
                  </a:lnTo>
                  <a:lnTo>
                    <a:pt x="8834" y="19123"/>
                  </a:lnTo>
                  <a:lnTo>
                    <a:pt x="8834" y="19072"/>
                  </a:lnTo>
                  <a:lnTo>
                    <a:pt x="8719" y="19072"/>
                  </a:lnTo>
                  <a:lnTo>
                    <a:pt x="8719" y="19123"/>
                  </a:lnTo>
                  <a:lnTo>
                    <a:pt x="8604" y="19123"/>
                  </a:lnTo>
                  <a:lnTo>
                    <a:pt x="8604" y="19174"/>
                  </a:lnTo>
                  <a:lnTo>
                    <a:pt x="8522" y="19174"/>
                  </a:lnTo>
                  <a:lnTo>
                    <a:pt x="8522" y="19251"/>
                  </a:lnTo>
                  <a:lnTo>
                    <a:pt x="8489" y="19251"/>
                  </a:lnTo>
                  <a:lnTo>
                    <a:pt x="8489" y="19123"/>
                  </a:lnTo>
                  <a:lnTo>
                    <a:pt x="8522" y="19123"/>
                  </a:lnTo>
                  <a:lnTo>
                    <a:pt x="8522" y="18894"/>
                  </a:lnTo>
                  <a:lnTo>
                    <a:pt x="8489" y="18894"/>
                  </a:lnTo>
                  <a:lnTo>
                    <a:pt x="8489" y="18638"/>
                  </a:lnTo>
                  <a:lnTo>
                    <a:pt x="8554" y="18638"/>
                  </a:lnTo>
                  <a:lnTo>
                    <a:pt x="8554" y="18587"/>
                  </a:lnTo>
                  <a:lnTo>
                    <a:pt x="8522" y="18587"/>
                  </a:lnTo>
                  <a:lnTo>
                    <a:pt x="8522" y="18409"/>
                  </a:lnTo>
                  <a:lnTo>
                    <a:pt x="8554" y="18409"/>
                  </a:lnTo>
                  <a:lnTo>
                    <a:pt x="8554" y="18332"/>
                  </a:lnTo>
                  <a:lnTo>
                    <a:pt x="8604" y="18332"/>
                  </a:lnTo>
                  <a:lnTo>
                    <a:pt x="8604" y="18409"/>
                  </a:lnTo>
                  <a:lnTo>
                    <a:pt x="8604" y="18332"/>
                  </a:lnTo>
                  <a:lnTo>
                    <a:pt x="8637" y="18332"/>
                  </a:lnTo>
                  <a:lnTo>
                    <a:pt x="8637" y="18281"/>
                  </a:lnTo>
                  <a:lnTo>
                    <a:pt x="8686" y="18281"/>
                  </a:lnTo>
                  <a:lnTo>
                    <a:pt x="8686" y="18102"/>
                  </a:lnTo>
                  <a:lnTo>
                    <a:pt x="8719" y="18102"/>
                  </a:lnTo>
                  <a:lnTo>
                    <a:pt x="8719" y="18153"/>
                  </a:lnTo>
                  <a:lnTo>
                    <a:pt x="8752" y="18153"/>
                  </a:lnTo>
                  <a:lnTo>
                    <a:pt x="8752" y="18026"/>
                  </a:lnTo>
                  <a:lnTo>
                    <a:pt x="8801" y="18026"/>
                  </a:lnTo>
                  <a:lnTo>
                    <a:pt x="8801" y="17974"/>
                  </a:lnTo>
                  <a:lnTo>
                    <a:pt x="8867" y="17974"/>
                  </a:lnTo>
                  <a:lnTo>
                    <a:pt x="8867" y="17923"/>
                  </a:lnTo>
                  <a:lnTo>
                    <a:pt x="8834" y="17923"/>
                  </a:lnTo>
                  <a:lnTo>
                    <a:pt x="8834" y="17796"/>
                  </a:lnTo>
                  <a:lnTo>
                    <a:pt x="8867" y="17796"/>
                  </a:lnTo>
                  <a:lnTo>
                    <a:pt x="8867" y="17617"/>
                  </a:lnTo>
                  <a:lnTo>
                    <a:pt x="8916" y="17617"/>
                  </a:lnTo>
                  <a:lnTo>
                    <a:pt x="8916" y="17132"/>
                  </a:lnTo>
                  <a:lnTo>
                    <a:pt x="8867" y="17132"/>
                  </a:lnTo>
                  <a:lnTo>
                    <a:pt x="8867" y="16826"/>
                  </a:lnTo>
                  <a:lnTo>
                    <a:pt x="8801" y="16826"/>
                  </a:lnTo>
                  <a:lnTo>
                    <a:pt x="8801" y="16774"/>
                  </a:lnTo>
                  <a:lnTo>
                    <a:pt x="8752" y="16774"/>
                  </a:lnTo>
                  <a:lnTo>
                    <a:pt x="8752" y="16877"/>
                  </a:lnTo>
                  <a:lnTo>
                    <a:pt x="8719" y="16877"/>
                  </a:lnTo>
                  <a:lnTo>
                    <a:pt x="8719" y="16647"/>
                  </a:lnTo>
                  <a:lnTo>
                    <a:pt x="8686" y="16647"/>
                  </a:lnTo>
                  <a:lnTo>
                    <a:pt x="8686" y="16468"/>
                  </a:lnTo>
                  <a:lnTo>
                    <a:pt x="8637" y="16468"/>
                  </a:lnTo>
                  <a:lnTo>
                    <a:pt x="8637" y="16391"/>
                  </a:lnTo>
                  <a:lnTo>
                    <a:pt x="8604" y="16391"/>
                  </a:lnTo>
                  <a:lnTo>
                    <a:pt x="8604" y="16340"/>
                  </a:lnTo>
                  <a:lnTo>
                    <a:pt x="8522" y="16340"/>
                  </a:lnTo>
                  <a:lnTo>
                    <a:pt x="8522" y="16289"/>
                  </a:lnTo>
                  <a:lnTo>
                    <a:pt x="8489" y="16289"/>
                  </a:lnTo>
                  <a:lnTo>
                    <a:pt x="8489" y="16213"/>
                  </a:lnTo>
                  <a:lnTo>
                    <a:pt x="8489" y="16289"/>
                  </a:lnTo>
                  <a:lnTo>
                    <a:pt x="8439" y="16289"/>
                  </a:lnTo>
                  <a:lnTo>
                    <a:pt x="8439" y="16391"/>
                  </a:lnTo>
                  <a:lnTo>
                    <a:pt x="8373" y="16391"/>
                  </a:lnTo>
                  <a:lnTo>
                    <a:pt x="8373" y="16340"/>
                  </a:lnTo>
                  <a:lnTo>
                    <a:pt x="8176" y="16340"/>
                  </a:lnTo>
                  <a:lnTo>
                    <a:pt x="8176" y="16289"/>
                  </a:lnTo>
                  <a:lnTo>
                    <a:pt x="8094" y="16289"/>
                  </a:lnTo>
                  <a:lnTo>
                    <a:pt x="8094" y="16340"/>
                  </a:lnTo>
                  <a:lnTo>
                    <a:pt x="8012" y="16340"/>
                  </a:lnTo>
                  <a:lnTo>
                    <a:pt x="8012" y="16289"/>
                  </a:lnTo>
                  <a:lnTo>
                    <a:pt x="8061" y="16289"/>
                  </a:lnTo>
                  <a:lnTo>
                    <a:pt x="8061" y="16162"/>
                  </a:lnTo>
                  <a:lnTo>
                    <a:pt x="8094" y="16162"/>
                  </a:lnTo>
                  <a:lnTo>
                    <a:pt x="8094" y="16111"/>
                  </a:lnTo>
                  <a:lnTo>
                    <a:pt x="8127" y="16111"/>
                  </a:lnTo>
                  <a:lnTo>
                    <a:pt x="8127" y="16034"/>
                  </a:lnTo>
                  <a:lnTo>
                    <a:pt x="8094" y="16034"/>
                  </a:lnTo>
                  <a:lnTo>
                    <a:pt x="8094" y="15855"/>
                  </a:lnTo>
                  <a:lnTo>
                    <a:pt x="8061" y="15855"/>
                  </a:lnTo>
                  <a:lnTo>
                    <a:pt x="8061" y="15932"/>
                  </a:lnTo>
                  <a:lnTo>
                    <a:pt x="8012" y="15932"/>
                  </a:lnTo>
                  <a:lnTo>
                    <a:pt x="8012" y="15983"/>
                  </a:lnTo>
                  <a:lnTo>
                    <a:pt x="7979" y="15983"/>
                  </a:lnTo>
                  <a:lnTo>
                    <a:pt x="7979" y="15855"/>
                  </a:lnTo>
                  <a:lnTo>
                    <a:pt x="8012" y="15855"/>
                  </a:lnTo>
                  <a:lnTo>
                    <a:pt x="8012" y="15804"/>
                  </a:lnTo>
                  <a:lnTo>
                    <a:pt x="8061" y="15804"/>
                  </a:lnTo>
                  <a:lnTo>
                    <a:pt x="8061" y="15728"/>
                  </a:lnTo>
                  <a:lnTo>
                    <a:pt x="7979" y="15728"/>
                  </a:lnTo>
                  <a:lnTo>
                    <a:pt x="7979" y="15626"/>
                  </a:lnTo>
                  <a:lnTo>
                    <a:pt x="7946" y="15626"/>
                  </a:lnTo>
                  <a:lnTo>
                    <a:pt x="7946" y="15677"/>
                  </a:lnTo>
                  <a:lnTo>
                    <a:pt x="7814" y="15677"/>
                  </a:lnTo>
                  <a:lnTo>
                    <a:pt x="7814" y="15804"/>
                  </a:lnTo>
                  <a:lnTo>
                    <a:pt x="7748" y="15804"/>
                  </a:lnTo>
                  <a:lnTo>
                    <a:pt x="7748" y="15855"/>
                  </a:lnTo>
                  <a:lnTo>
                    <a:pt x="7748" y="15804"/>
                  </a:lnTo>
                  <a:lnTo>
                    <a:pt x="7699" y="15804"/>
                  </a:lnTo>
                  <a:lnTo>
                    <a:pt x="7699" y="15855"/>
                  </a:lnTo>
                  <a:lnTo>
                    <a:pt x="7584" y="15855"/>
                  </a:lnTo>
                  <a:lnTo>
                    <a:pt x="7584" y="15804"/>
                  </a:lnTo>
                  <a:lnTo>
                    <a:pt x="7469" y="15804"/>
                  </a:lnTo>
                  <a:lnTo>
                    <a:pt x="7469" y="15728"/>
                  </a:lnTo>
                  <a:lnTo>
                    <a:pt x="7386" y="15728"/>
                  </a:lnTo>
                  <a:lnTo>
                    <a:pt x="7386" y="15804"/>
                  </a:lnTo>
                  <a:lnTo>
                    <a:pt x="7321" y="15804"/>
                  </a:lnTo>
                  <a:lnTo>
                    <a:pt x="7321" y="15855"/>
                  </a:lnTo>
                  <a:lnTo>
                    <a:pt x="7271" y="15855"/>
                  </a:lnTo>
                  <a:lnTo>
                    <a:pt x="7271" y="15932"/>
                  </a:lnTo>
                  <a:lnTo>
                    <a:pt x="7238" y="15932"/>
                  </a:lnTo>
                  <a:lnTo>
                    <a:pt x="7238" y="16034"/>
                  </a:lnTo>
                  <a:lnTo>
                    <a:pt x="7205" y="16034"/>
                  </a:lnTo>
                  <a:lnTo>
                    <a:pt x="7205" y="16111"/>
                  </a:lnTo>
                  <a:lnTo>
                    <a:pt x="7074" y="16111"/>
                  </a:lnTo>
                  <a:lnTo>
                    <a:pt x="7074" y="16162"/>
                  </a:lnTo>
                  <a:lnTo>
                    <a:pt x="6959" y="16162"/>
                  </a:lnTo>
                  <a:lnTo>
                    <a:pt x="6959" y="16213"/>
                  </a:lnTo>
                  <a:lnTo>
                    <a:pt x="6926" y="16213"/>
                  </a:lnTo>
                  <a:lnTo>
                    <a:pt x="6959" y="16213"/>
                  </a:lnTo>
                  <a:lnTo>
                    <a:pt x="6959" y="16340"/>
                  </a:lnTo>
                  <a:lnTo>
                    <a:pt x="6893" y="16340"/>
                  </a:lnTo>
                  <a:lnTo>
                    <a:pt x="6893" y="16391"/>
                  </a:lnTo>
                  <a:lnTo>
                    <a:pt x="6811" y="16391"/>
                  </a:lnTo>
                  <a:lnTo>
                    <a:pt x="6811" y="16468"/>
                  </a:lnTo>
                  <a:lnTo>
                    <a:pt x="6728" y="16468"/>
                  </a:lnTo>
                  <a:lnTo>
                    <a:pt x="6728" y="16519"/>
                  </a:lnTo>
                  <a:lnTo>
                    <a:pt x="6778" y="16519"/>
                  </a:lnTo>
                  <a:lnTo>
                    <a:pt x="6778" y="16596"/>
                  </a:lnTo>
                  <a:lnTo>
                    <a:pt x="6613" y="16596"/>
                  </a:lnTo>
                  <a:lnTo>
                    <a:pt x="6613" y="16647"/>
                  </a:lnTo>
                  <a:lnTo>
                    <a:pt x="6531" y="16647"/>
                  </a:lnTo>
                  <a:lnTo>
                    <a:pt x="6531" y="16698"/>
                  </a:lnTo>
                  <a:lnTo>
                    <a:pt x="6498" y="16698"/>
                  </a:lnTo>
                  <a:lnTo>
                    <a:pt x="6498" y="16774"/>
                  </a:lnTo>
                  <a:lnTo>
                    <a:pt x="6498" y="16698"/>
                  </a:lnTo>
                  <a:lnTo>
                    <a:pt x="6498" y="16774"/>
                  </a:lnTo>
                  <a:lnTo>
                    <a:pt x="6465" y="16774"/>
                  </a:lnTo>
                  <a:lnTo>
                    <a:pt x="6465" y="16698"/>
                  </a:lnTo>
                  <a:lnTo>
                    <a:pt x="6383" y="16698"/>
                  </a:lnTo>
                  <a:lnTo>
                    <a:pt x="6383" y="16647"/>
                  </a:lnTo>
                  <a:lnTo>
                    <a:pt x="6416" y="16647"/>
                  </a:lnTo>
                  <a:lnTo>
                    <a:pt x="6350" y="16647"/>
                  </a:lnTo>
                  <a:lnTo>
                    <a:pt x="6350" y="16596"/>
                  </a:lnTo>
                  <a:lnTo>
                    <a:pt x="6301" y="16596"/>
                  </a:lnTo>
                  <a:lnTo>
                    <a:pt x="6301" y="16519"/>
                  </a:lnTo>
                  <a:lnTo>
                    <a:pt x="6218" y="16519"/>
                  </a:lnTo>
                  <a:lnTo>
                    <a:pt x="6218" y="16596"/>
                  </a:lnTo>
                  <a:lnTo>
                    <a:pt x="6153" y="16596"/>
                  </a:lnTo>
                  <a:lnTo>
                    <a:pt x="6153" y="16519"/>
                  </a:lnTo>
                  <a:lnTo>
                    <a:pt x="5955" y="16519"/>
                  </a:lnTo>
                  <a:lnTo>
                    <a:pt x="5955" y="16468"/>
                  </a:lnTo>
                  <a:lnTo>
                    <a:pt x="5873" y="16468"/>
                  </a:lnTo>
                  <a:lnTo>
                    <a:pt x="5873" y="16391"/>
                  </a:lnTo>
                  <a:lnTo>
                    <a:pt x="5906" y="16391"/>
                  </a:lnTo>
                  <a:lnTo>
                    <a:pt x="5791" y="16391"/>
                  </a:lnTo>
                  <a:lnTo>
                    <a:pt x="5791" y="16340"/>
                  </a:lnTo>
                  <a:lnTo>
                    <a:pt x="5791" y="16391"/>
                  </a:lnTo>
                  <a:lnTo>
                    <a:pt x="5725" y="16391"/>
                  </a:lnTo>
                  <a:lnTo>
                    <a:pt x="5725" y="16468"/>
                  </a:lnTo>
                  <a:lnTo>
                    <a:pt x="5643" y="16468"/>
                  </a:lnTo>
                  <a:lnTo>
                    <a:pt x="5643" y="16519"/>
                  </a:lnTo>
                  <a:lnTo>
                    <a:pt x="5610" y="16519"/>
                  </a:lnTo>
                  <a:lnTo>
                    <a:pt x="5610" y="16596"/>
                  </a:lnTo>
                  <a:lnTo>
                    <a:pt x="5560" y="16596"/>
                  </a:lnTo>
                  <a:lnTo>
                    <a:pt x="5560" y="16647"/>
                  </a:lnTo>
                  <a:lnTo>
                    <a:pt x="5527" y="16647"/>
                  </a:lnTo>
                  <a:lnTo>
                    <a:pt x="5527" y="16826"/>
                  </a:lnTo>
                  <a:lnTo>
                    <a:pt x="5445" y="16826"/>
                  </a:lnTo>
                  <a:lnTo>
                    <a:pt x="5445" y="17004"/>
                  </a:lnTo>
                  <a:lnTo>
                    <a:pt x="5412" y="17004"/>
                  </a:lnTo>
                  <a:lnTo>
                    <a:pt x="5412" y="16953"/>
                  </a:lnTo>
                  <a:lnTo>
                    <a:pt x="5363" y="16953"/>
                  </a:lnTo>
                  <a:lnTo>
                    <a:pt x="5363" y="16826"/>
                  </a:lnTo>
                  <a:lnTo>
                    <a:pt x="5412" y="16826"/>
                  </a:lnTo>
                  <a:lnTo>
                    <a:pt x="5412" y="16647"/>
                  </a:lnTo>
                  <a:lnTo>
                    <a:pt x="5445" y="16647"/>
                  </a:lnTo>
                  <a:lnTo>
                    <a:pt x="5412" y="16647"/>
                  </a:lnTo>
                  <a:lnTo>
                    <a:pt x="5412" y="16519"/>
                  </a:lnTo>
                  <a:lnTo>
                    <a:pt x="5330" y="16519"/>
                  </a:lnTo>
                  <a:lnTo>
                    <a:pt x="5330" y="16468"/>
                  </a:lnTo>
                  <a:lnTo>
                    <a:pt x="5330" y="16519"/>
                  </a:lnTo>
                  <a:lnTo>
                    <a:pt x="5248" y="16519"/>
                  </a:lnTo>
                  <a:lnTo>
                    <a:pt x="5248" y="16596"/>
                  </a:lnTo>
                  <a:lnTo>
                    <a:pt x="5018" y="16596"/>
                  </a:lnTo>
                  <a:lnTo>
                    <a:pt x="5018" y="16519"/>
                  </a:lnTo>
                  <a:lnTo>
                    <a:pt x="5018" y="16647"/>
                  </a:lnTo>
                  <a:lnTo>
                    <a:pt x="4787" y="16647"/>
                  </a:lnTo>
                  <a:lnTo>
                    <a:pt x="4787" y="16596"/>
                  </a:lnTo>
                  <a:lnTo>
                    <a:pt x="4738" y="16596"/>
                  </a:lnTo>
                  <a:lnTo>
                    <a:pt x="4738" y="16647"/>
                  </a:lnTo>
                  <a:lnTo>
                    <a:pt x="4738" y="16596"/>
                  </a:lnTo>
                  <a:lnTo>
                    <a:pt x="4672" y="16596"/>
                  </a:lnTo>
                  <a:lnTo>
                    <a:pt x="4672" y="16519"/>
                  </a:lnTo>
                  <a:lnTo>
                    <a:pt x="4623" y="16519"/>
                  </a:lnTo>
                  <a:lnTo>
                    <a:pt x="4623" y="16596"/>
                  </a:lnTo>
                  <a:lnTo>
                    <a:pt x="4590" y="16596"/>
                  </a:lnTo>
                  <a:lnTo>
                    <a:pt x="4590" y="16519"/>
                  </a:lnTo>
                  <a:lnTo>
                    <a:pt x="4590" y="16596"/>
                  </a:lnTo>
                  <a:lnTo>
                    <a:pt x="4557" y="16596"/>
                  </a:lnTo>
                  <a:lnTo>
                    <a:pt x="4590" y="16596"/>
                  </a:lnTo>
                  <a:lnTo>
                    <a:pt x="4590" y="16647"/>
                  </a:lnTo>
                  <a:lnTo>
                    <a:pt x="4557" y="16647"/>
                  </a:lnTo>
                  <a:lnTo>
                    <a:pt x="4557" y="16596"/>
                  </a:lnTo>
                  <a:lnTo>
                    <a:pt x="4475" y="16596"/>
                  </a:lnTo>
                  <a:lnTo>
                    <a:pt x="4475" y="16468"/>
                  </a:lnTo>
                  <a:lnTo>
                    <a:pt x="4442" y="16468"/>
                  </a:lnTo>
                  <a:lnTo>
                    <a:pt x="4442" y="16647"/>
                  </a:lnTo>
                  <a:lnTo>
                    <a:pt x="4359" y="16647"/>
                  </a:lnTo>
                  <a:lnTo>
                    <a:pt x="4359" y="16468"/>
                  </a:lnTo>
                  <a:lnTo>
                    <a:pt x="4310" y="16468"/>
                  </a:lnTo>
                  <a:lnTo>
                    <a:pt x="4310" y="16391"/>
                  </a:lnTo>
                  <a:lnTo>
                    <a:pt x="4244" y="16391"/>
                  </a:lnTo>
                  <a:lnTo>
                    <a:pt x="4244" y="16340"/>
                  </a:lnTo>
                  <a:lnTo>
                    <a:pt x="4195" y="16340"/>
                  </a:lnTo>
                  <a:lnTo>
                    <a:pt x="4195" y="16391"/>
                  </a:lnTo>
                  <a:lnTo>
                    <a:pt x="4129" y="16391"/>
                  </a:lnTo>
                  <a:lnTo>
                    <a:pt x="4129" y="16340"/>
                  </a:lnTo>
                  <a:lnTo>
                    <a:pt x="4080" y="16340"/>
                  </a:lnTo>
                  <a:lnTo>
                    <a:pt x="4080" y="16162"/>
                  </a:lnTo>
                  <a:lnTo>
                    <a:pt x="3932" y="16162"/>
                  </a:lnTo>
                  <a:lnTo>
                    <a:pt x="3932" y="16111"/>
                  </a:lnTo>
                  <a:lnTo>
                    <a:pt x="3817" y="16111"/>
                  </a:lnTo>
                  <a:lnTo>
                    <a:pt x="3817" y="15983"/>
                  </a:lnTo>
                  <a:lnTo>
                    <a:pt x="3734" y="15983"/>
                  </a:lnTo>
                  <a:lnTo>
                    <a:pt x="3734" y="15728"/>
                  </a:lnTo>
                  <a:lnTo>
                    <a:pt x="3570" y="15728"/>
                  </a:lnTo>
                  <a:lnTo>
                    <a:pt x="3570" y="15804"/>
                  </a:lnTo>
                  <a:lnTo>
                    <a:pt x="3504" y="15804"/>
                  </a:lnTo>
                  <a:lnTo>
                    <a:pt x="3504" y="15728"/>
                  </a:lnTo>
                  <a:lnTo>
                    <a:pt x="3455" y="15728"/>
                  </a:lnTo>
                  <a:lnTo>
                    <a:pt x="3455" y="15626"/>
                  </a:lnTo>
                  <a:lnTo>
                    <a:pt x="3422" y="15626"/>
                  </a:lnTo>
                  <a:lnTo>
                    <a:pt x="3422" y="15549"/>
                  </a:lnTo>
                  <a:lnTo>
                    <a:pt x="3389" y="15549"/>
                  </a:lnTo>
                  <a:lnTo>
                    <a:pt x="3389" y="15498"/>
                  </a:lnTo>
                  <a:lnTo>
                    <a:pt x="3307" y="15498"/>
                  </a:lnTo>
                  <a:lnTo>
                    <a:pt x="3307" y="15447"/>
                  </a:lnTo>
                  <a:lnTo>
                    <a:pt x="3224" y="15447"/>
                  </a:lnTo>
                  <a:lnTo>
                    <a:pt x="3224" y="15370"/>
                  </a:lnTo>
                  <a:lnTo>
                    <a:pt x="3191" y="15370"/>
                  </a:lnTo>
                  <a:lnTo>
                    <a:pt x="3191" y="15319"/>
                  </a:lnTo>
                  <a:lnTo>
                    <a:pt x="3142" y="15319"/>
                  </a:lnTo>
                  <a:lnTo>
                    <a:pt x="3142" y="15243"/>
                  </a:lnTo>
                  <a:lnTo>
                    <a:pt x="3027" y="15243"/>
                  </a:lnTo>
                  <a:lnTo>
                    <a:pt x="3027" y="15064"/>
                  </a:lnTo>
                  <a:lnTo>
                    <a:pt x="2961" y="15064"/>
                  </a:lnTo>
                  <a:lnTo>
                    <a:pt x="2961" y="15013"/>
                  </a:lnTo>
                  <a:lnTo>
                    <a:pt x="2764" y="15013"/>
                  </a:lnTo>
                  <a:lnTo>
                    <a:pt x="2764" y="15140"/>
                  </a:lnTo>
                  <a:lnTo>
                    <a:pt x="2714" y="15140"/>
                  </a:lnTo>
                  <a:lnTo>
                    <a:pt x="2714" y="15243"/>
                  </a:lnTo>
                  <a:lnTo>
                    <a:pt x="2649" y="15243"/>
                  </a:lnTo>
                  <a:lnTo>
                    <a:pt x="2649" y="15140"/>
                  </a:lnTo>
                  <a:lnTo>
                    <a:pt x="2599" y="15140"/>
                  </a:lnTo>
                  <a:lnTo>
                    <a:pt x="2599" y="15064"/>
                  </a:lnTo>
                  <a:lnTo>
                    <a:pt x="2566" y="15064"/>
                  </a:lnTo>
                  <a:lnTo>
                    <a:pt x="2566" y="15013"/>
                  </a:lnTo>
                  <a:lnTo>
                    <a:pt x="2484" y="15013"/>
                  </a:lnTo>
                  <a:lnTo>
                    <a:pt x="2484" y="14962"/>
                  </a:lnTo>
                  <a:lnTo>
                    <a:pt x="2402" y="14962"/>
                  </a:lnTo>
                  <a:lnTo>
                    <a:pt x="2402" y="14885"/>
                  </a:lnTo>
                  <a:lnTo>
                    <a:pt x="2336" y="14885"/>
                  </a:lnTo>
                  <a:lnTo>
                    <a:pt x="2336" y="14834"/>
                  </a:lnTo>
                  <a:lnTo>
                    <a:pt x="2369" y="14834"/>
                  </a:lnTo>
                  <a:lnTo>
                    <a:pt x="2369" y="14757"/>
                  </a:lnTo>
                  <a:lnTo>
                    <a:pt x="2287" y="14757"/>
                  </a:lnTo>
                  <a:lnTo>
                    <a:pt x="2287" y="14706"/>
                  </a:lnTo>
                  <a:lnTo>
                    <a:pt x="2254" y="14706"/>
                  </a:lnTo>
                  <a:lnTo>
                    <a:pt x="2254" y="14655"/>
                  </a:lnTo>
                  <a:lnTo>
                    <a:pt x="2106" y="14655"/>
                  </a:lnTo>
                  <a:lnTo>
                    <a:pt x="2106" y="14579"/>
                  </a:lnTo>
                  <a:lnTo>
                    <a:pt x="2056" y="14579"/>
                  </a:lnTo>
                  <a:lnTo>
                    <a:pt x="2056" y="14528"/>
                  </a:lnTo>
                  <a:lnTo>
                    <a:pt x="2023" y="14528"/>
                  </a:lnTo>
                  <a:lnTo>
                    <a:pt x="2023" y="14400"/>
                  </a:lnTo>
                  <a:lnTo>
                    <a:pt x="1974" y="14400"/>
                  </a:lnTo>
                  <a:lnTo>
                    <a:pt x="1974" y="14349"/>
                  </a:lnTo>
                  <a:lnTo>
                    <a:pt x="1908" y="14349"/>
                  </a:lnTo>
                  <a:lnTo>
                    <a:pt x="1908" y="14400"/>
                  </a:lnTo>
                  <a:lnTo>
                    <a:pt x="1826" y="14400"/>
                  </a:lnTo>
                  <a:lnTo>
                    <a:pt x="1826" y="14221"/>
                  </a:lnTo>
                  <a:lnTo>
                    <a:pt x="1859" y="14221"/>
                  </a:lnTo>
                  <a:lnTo>
                    <a:pt x="1826" y="14221"/>
                  </a:lnTo>
                  <a:lnTo>
                    <a:pt x="1826" y="13915"/>
                  </a:lnTo>
                  <a:lnTo>
                    <a:pt x="1793" y="13915"/>
                  </a:lnTo>
                  <a:lnTo>
                    <a:pt x="1793" y="13864"/>
                  </a:lnTo>
                  <a:lnTo>
                    <a:pt x="1744" y="13864"/>
                  </a:lnTo>
                  <a:lnTo>
                    <a:pt x="1744" y="13736"/>
                  </a:lnTo>
                  <a:lnTo>
                    <a:pt x="1711" y="13736"/>
                  </a:lnTo>
                  <a:lnTo>
                    <a:pt x="1711" y="13609"/>
                  </a:lnTo>
                  <a:lnTo>
                    <a:pt x="1744" y="13609"/>
                  </a:lnTo>
                  <a:lnTo>
                    <a:pt x="1744" y="13557"/>
                  </a:lnTo>
                  <a:lnTo>
                    <a:pt x="1826" y="13557"/>
                  </a:lnTo>
                  <a:lnTo>
                    <a:pt x="1826" y="13506"/>
                  </a:lnTo>
                  <a:lnTo>
                    <a:pt x="1826" y="13685"/>
                  </a:lnTo>
                  <a:lnTo>
                    <a:pt x="1859" y="13685"/>
                  </a:lnTo>
                  <a:lnTo>
                    <a:pt x="1859" y="13736"/>
                  </a:lnTo>
                  <a:lnTo>
                    <a:pt x="1941" y="13736"/>
                  </a:lnTo>
                  <a:lnTo>
                    <a:pt x="1941" y="13609"/>
                  </a:lnTo>
                  <a:lnTo>
                    <a:pt x="2106" y="13609"/>
                  </a:lnTo>
                  <a:lnTo>
                    <a:pt x="2106" y="13430"/>
                  </a:lnTo>
                  <a:lnTo>
                    <a:pt x="2056" y="13430"/>
                  </a:lnTo>
                  <a:lnTo>
                    <a:pt x="2056" y="13328"/>
                  </a:lnTo>
                  <a:lnTo>
                    <a:pt x="2023" y="13328"/>
                  </a:lnTo>
                  <a:lnTo>
                    <a:pt x="2056" y="13328"/>
                  </a:lnTo>
                  <a:lnTo>
                    <a:pt x="2056" y="13200"/>
                  </a:lnTo>
                  <a:lnTo>
                    <a:pt x="1941" y="13200"/>
                  </a:lnTo>
                  <a:lnTo>
                    <a:pt x="1941" y="13123"/>
                  </a:lnTo>
                  <a:lnTo>
                    <a:pt x="1908" y="13123"/>
                  </a:lnTo>
                  <a:lnTo>
                    <a:pt x="1908" y="12894"/>
                  </a:lnTo>
                  <a:lnTo>
                    <a:pt x="1941" y="12894"/>
                  </a:lnTo>
                  <a:lnTo>
                    <a:pt x="1941" y="12843"/>
                  </a:lnTo>
                  <a:lnTo>
                    <a:pt x="1908" y="12843"/>
                  </a:lnTo>
                  <a:lnTo>
                    <a:pt x="1908" y="12664"/>
                  </a:lnTo>
                  <a:lnTo>
                    <a:pt x="2056" y="12664"/>
                  </a:lnTo>
                  <a:lnTo>
                    <a:pt x="2056" y="12587"/>
                  </a:lnTo>
                  <a:lnTo>
                    <a:pt x="2106" y="12587"/>
                  </a:lnTo>
                  <a:lnTo>
                    <a:pt x="2106" y="12536"/>
                  </a:lnTo>
                  <a:lnTo>
                    <a:pt x="2139" y="12536"/>
                  </a:lnTo>
                  <a:lnTo>
                    <a:pt x="2139" y="12460"/>
                  </a:lnTo>
                  <a:lnTo>
                    <a:pt x="2106" y="12460"/>
                  </a:lnTo>
                  <a:lnTo>
                    <a:pt x="2106" y="12357"/>
                  </a:lnTo>
                  <a:lnTo>
                    <a:pt x="2139" y="12357"/>
                  </a:lnTo>
                  <a:lnTo>
                    <a:pt x="2139" y="12409"/>
                  </a:lnTo>
                  <a:lnTo>
                    <a:pt x="2172" y="12409"/>
                  </a:lnTo>
                  <a:lnTo>
                    <a:pt x="2172" y="12357"/>
                  </a:lnTo>
                  <a:lnTo>
                    <a:pt x="2221" y="12357"/>
                  </a:lnTo>
                  <a:lnTo>
                    <a:pt x="2221" y="12230"/>
                  </a:lnTo>
                  <a:lnTo>
                    <a:pt x="2287" y="12230"/>
                  </a:lnTo>
                  <a:lnTo>
                    <a:pt x="2287" y="12102"/>
                  </a:lnTo>
                  <a:lnTo>
                    <a:pt x="2336" y="12102"/>
                  </a:lnTo>
                  <a:lnTo>
                    <a:pt x="2336" y="11923"/>
                  </a:lnTo>
                  <a:lnTo>
                    <a:pt x="2369" y="11923"/>
                  </a:lnTo>
                  <a:lnTo>
                    <a:pt x="2369" y="11745"/>
                  </a:lnTo>
                  <a:lnTo>
                    <a:pt x="2402" y="11745"/>
                  </a:lnTo>
                  <a:lnTo>
                    <a:pt x="2402" y="11694"/>
                  </a:lnTo>
                  <a:lnTo>
                    <a:pt x="2287" y="11694"/>
                  </a:lnTo>
                  <a:lnTo>
                    <a:pt x="2287" y="11745"/>
                  </a:lnTo>
                  <a:lnTo>
                    <a:pt x="2254" y="11745"/>
                  </a:lnTo>
                  <a:lnTo>
                    <a:pt x="2254" y="11617"/>
                  </a:lnTo>
                  <a:lnTo>
                    <a:pt x="2172" y="11617"/>
                  </a:lnTo>
                  <a:lnTo>
                    <a:pt x="2172" y="11566"/>
                  </a:lnTo>
                  <a:lnTo>
                    <a:pt x="2139" y="11566"/>
                  </a:lnTo>
                  <a:lnTo>
                    <a:pt x="2139" y="11438"/>
                  </a:lnTo>
                  <a:lnTo>
                    <a:pt x="2056" y="11438"/>
                  </a:lnTo>
                  <a:lnTo>
                    <a:pt x="2056" y="11387"/>
                  </a:lnTo>
                  <a:lnTo>
                    <a:pt x="2023" y="11387"/>
                  </a:lnTo>
                  <a:lnTo>
                    <a:pt x="2023" y="11438"/>
                  </a:lnTo>
                  <a:lnTo>
                    <a:pt x="1974" y="11438"/>
                  </a:lnTo>
                  <a:lnTo>
                    <a:pt x="1974" y="11387"/>
                  </a:lnTo>
                  <a:lnTo>
                    <a:pt x="1908" y="11387"/>
                  </a:lnTo>
                  <a:lnTo>
                    <a:pt x="1908" y="11438"/>
                  </a:lnTo>
                  <a:lnTo>
                    <a:pt x="1859" y="11438"/>
                  </a:lnTo>
                  <a:lnTo>
                    <a:pt x="1859" y="11387"/>
                  </a:lnTo>
                  <a:lnTo>
                    <a:pt x="1826" y="11387"/>
                  </a:lnTo>
                  <a:lnTo>
                    <a:pt x="1826" y="11438"/>
                  </a:lnTo>
                  <a:lnTo>
                    <a:pt x="1793" y="11438"/>
                  </a:lnTo>
                  <a:lnTo>
                    <a:pt x="1793" y="11515"/>
                  </a:lnTo>
                  <a:lnTo>
                    <a:pt x="1711" y="11515"/>
                  </a:lnTo>
                  <a:lnTo>
                    <a:pt x="1711" y="11566"/>
                  </a:lnTo>
                  <a:lnTo>
                    <a:pt x="1629" y="11566"/>
                  </a:lnTo>
                  <a:lnTo>
                    <a:pt x="1629" y="11617"/>
                  </a:lnTo>
                  <a:lnTo>
                    <a:pt x="1596" y="11617"/>
                  </a:lnTo>
                  <a:lnTo>
                    <a:pt x="1596" y="11694"/>
                  </a:lnTo>
                  <a:lnTo>
                    <a:pt x="1596" y="11617"/>
                  </a:lnTo>
                  <a:lnTo>
                    <a:pt x="1546" y="11617"/>
                  </a:lnTo>
                  <a:lnTo>
                    <a:pt x="1546" y="11694"/>
                  </a:lnTo>
                  <a:lnTo>
                    <a:pt x="1431" y="11694"/>
                  </a:lnTo>
                  <a:lnTo>
                    <a:pt x="1431" y="11745"/>
                  </a:lnTo>
                  <a:lnTo>
                    <a:pt x="1398" y="11745"/>
                  </a:lnTo>
                  <a:lnTo>
                    <a:pt x="1398" y="11694"/>
                  </a:lnTo>
                  <a:lnTo>
                    <a:pt x="1398" y="11745"/>
                  </a:lnTo>
                  <a:lnTo>
                    <a:pt x="1365" y="11745"/>
                  </a:lnTo>
                  <a:lnTo>
                    <a:pt x="1365" y="11694"/>
                  </a:lnTo>
                  <a:lnTo>
                    <a:pt x="1283" y="11694"/>
                  </a:lnTo>
                  <a:lnTo>
                    <a:pt x="1283" y="11617"/>
                  </a:lnTo>
                  <a:lnTo>
                    <a:pt x="1283" y="11694"/>
                  </a:lnTo>
                  <a:lnTo>
                    <a:pt x="1234" y="11694"/>
                  </a:lnTo>
                  <a:lnTo>
                    <a:pt x="1234" y="11617"/>
                  </a:lnTo>
                  <a:lnTo>
                    <a:pt x="1168" y="11617"/>
                  </a:lnTo>
                  <a:lnTo>
                    <a:pt x="1168" y="11566"/>
                  </a:lnTo>
                  <a:lnTo>
                    <a:pt x="1053" y="11566"/>
                  </a:lnTo>
                  <a:lnTo>
                    <a:pt x="1053" y="11438"/>
                  </a:lnTo>
                  <a:lnTo>
                    <a:pt x="971" y="11438"/>
                  </a:lnTo>
                  <a:lnTo>
                    <a:pt x="971" y="11515"/>
                  </a:lnTo>
                  <a:lnTo>
                    <a:pt x="888" y="11515"/>
                  </a:lnTo>
                  <a:lnTo>
                    <a:pt x="888" y="11387"/>
                  </a:lnTo>
                  <a:lnTo>
                    <a:pt x="855" y="11387"/>
                  </a:lnTo>
                  <a:lnTo>
                    <a:pt x="855" y="11311"/>
                  </a:lnTo>
                  <a:lnTo>
                    <a:pt x="888" y="11311"/>
                  </a:lnTo>
                  <a:lnTo>
                    <a:pt x="888" y="11260"/>
                  </a:lnTo>
                  <a:lnTo>
                    <a:pt x="855" y="11260"/>
                  </a:lnTo>
                  <a:lnTo>
                    <a:pt x="888" y="11260"/>
                  </a:lnTo>
                  <a:lnTo>
                    <a:pt x="888" y="11209"/>
                  </a:lnTo>
                  <a:lnTo>
                    <a:pt x="855" y="11209"/>
                  </a:lnTo>
                  <a:lnTo>
                    <a:pt x="855" y="11030"/>
                  </a:lnTo>
                  <a:lnTo>
                    <a:pt x="806" y="11030"/>
                  </a:lnTo>
                  <a:lnTo>
                    <a:pt x="806" y="10902"/>
                  </a:lnTo>
                  <a:lnTo>
                    <a:pt x="740" y="10902"/>
                  </a:lnTo>
                  <a:lnTo>
                    <a:pt x="740" y="10826"/>
                  </a:lnTo>
                  <a:lnTo>
                    <a:pt x="691" y="10826"/>
                  </a:lnTo>
                  <a:lnTo>
                    <a:pt x="691" y="10902"/>
                  </a:lnTo>
                  <a:lnTo>
                    <a:pt x="658" y="10902"/>
                  </a:lnTo>
                  <a:lnTo>
                    <a:pt x="658" y="10774"/>
                  </a:lnTo>
                  <a:lnTo>
                    <a:pt x="576" y="10774"/>
                  </a:lnTo>
                  <a:lnTo>
                    <a:pt x="576" y="10723"/>
                  </a:lnTo>
                  <a:lnTo>
                    <a:pt x="494" y="10723"/>
                  </a:lnTo>
                  <a:lnTo>
                    <a:pt x="494" y="10774"/>
                  </a:lnTo>
                  <a:lnTo>
                    <a:pt x="428" y="10774"/>
                  </a:lnTo>
                  <a:lnTo>
                    <a:pt x="428" y="10723"/>
                  </a:lnTo>
                  <a:lnTo>
                    <a:pt x="378" y="10723"/>
                  </a:lnTo>
                  <a:lnTo>
                    <a:pt x="378" y="10647"/>
                  </a:lnTo>
                  <a:lnTo>
                    <a:pt x="378" y="10723"/>
                  </a:lnTo>
                  <a:lnTo>
                    <a:pt x="345" y="10723"/>
                  </a:lnTo>
                  <a:lnTo>
                    <a:pt x="345" y="10647"/>
                  </a:lnTo>
                  <a:lnTo>
                    <a:pt x="313" y="10647"/>
                  </a:lnTo>
                  <a:lnTo>
                    <a:pt x="313" y="10596"/>
                  </a:lnTo>
                  <a:lnTo>
                    <a:pt x="378" y="10596"/>
                  </a:lnTo>
                  <a:lnTo>
                    <a:pt x="378" y="10545"/>
                  </a:lnTo>
                  <a:lnTo>
                    <a:pt x="428" y="10545"/>
                  </a:lnTo>
                  <a:lnTo>
                    <a:pt x="428" y="10596"/>
                  </a:lnTo>
                  <a:lnTo>
                    <a:pt x="461" y="10596"/>
                  </a:lnTo>
                  <a:lnTo>
                    <a:pt x="461" y="10545"/>
                  </a:lnTo>
                  <a:lnTo>
                    <a:pt x="543" y="10545"/>
                  </a:lnTo>
                  <a:lnTo>
                    <a:pt x="543" y="10417"/>
                  </a:lnTo>
                  <a:lnTo>
                    <a:pt x="494" y="10417"/>
                  </a:lnTo>
                  <a:lnTo>
                    <a:pt x="494" y="10340"/>
                  </a:lnTo>
                  <a:lnTo>
                    <a:pt x="461" y="10340"/>
                  </a:lnTo>
                  <a:lnTo>
                    <a:pt x="461" y="10289"/>
                  </a:lnTo>
                  <a:lnTo>
                    <a:pt x="494" y="10289"/>
                  </a:lnTo>
                  <a:lnTo>
                    <a:pt x="494" y="10162"/>
                  </a:lnTo>
                  <a:lnTo>
                    <a:pt x="461" y="10162"/>
                  </a:lnTo>
                  <a:lnTo>
                    <a:pt x="461" y="10060"/>
                  </a:lnTo>
                  <a:lnTo>
                    <a:pt x="428" y="10060"/>
                  </a:lnTo>
                  <a:lnTo>
                    <a:pt x="428" y="9804"/>
                  </a:lnTo>
                  <a:lnTo>
                    <a:pt x="461" y="9804"/>
                  </a:lnTo>
                  <a:lnTo>
                    <a:pt x="461" y="9753"/>
                  </a:lnTo>
                  <a:lnTo>
                    <a:pt x="378" y="9753"/>
                  </a:lnTo>
                  <a:lnTo>
                    <a:pt x="378" y="9677"/>
                  </a:lnTo>
                  <a:lnTo>
                    <a:pt x="313" y="9677"/>
                  </a:lnTo>
                  <a:lnTo>
                    <a:pt x="313" y="9626"/>
                  </a:lnTo>
                  <a:lnTo>
                    <a:pt x="197" y="9626"/>
                  </a:lnTo>
                  <a:lnTo>
                    <a:pt x="197" y="9753"/>
                  </a:lnTo>
                  <a:lnTo>
                    <a:pt x="115" y="9753"/>
                  </a:lnTo>
                  <a:lnTo>
                    <a:pt x="115" y="9677"/>
                  </a:lnTo>
                  <a:lnTo>
                    <a:pt x="66" y="9677"/>
                  </a:lnTo>
                  <a:lnTo>
                    <a:pt x="66" y="9574"/>
                  </a:lnTo>
                  <a:lnTo>
                    <a:pt x="33" y="9574"/>
                  </a:lnTo>
                  <a:lnTo>
                    <a:pt x="33" y="9498"/>
                  </a:lnTo>
                  <a:lnTo>
                    <a:pt x="66" y="9498"/>
                  </a:lnTo>
                  <a:lnTo>
                    <a:pt x="66" y="9396"/>
                  </a:lnTo>
                  <a:lnTo>
                    <a:pt x="33" y="9396"/>
                  </a:lnTo>
                  <a:lnTo>
                    <a:pt x="33" y="9268"/>
                  </a:lnTo>
                  <a:lnTo>
                    <a:pt x="0" y="9268"/>
                  </a:lnTo>
                  <a:lnTo>
                    <a:pt x="33" y="9268"/>
                  </a:lnTo>
                  <a:lnTo>
                    <a:pt x="33" y="9140"/>
                  </a:lnTo>
                  <a:lnTo>
                    <a:pt x="115" y="9140"/>
                  </a:lnTo>
                  <a:lnTo>
                    <a:pt x="115" y="9089"/>
                  </a:lnTo>
                  <a:lnTo>
                    <a:pt x="148" y="9089"/>
                  </a:lnTo>
                  <a:lnTo>
                    <a:pt x="148" y="9013"/>
                  </a:lnTo>
                  <a:lnTo>
                    <a:pt x="115" y="9013"/>
                  </a:lnTo>
                  <a:lnTo>
                    <a:pt x="115" y="8962"/>
                  </a:lnTo>
                  <a:lnTo>
                    <a:pt x="66" y="8962"/>
                  </a:lnTo>
                  <a:lnTo>
                    <a:pt x="66" y="8911"/>
                  </a:lnTo>
                  <a:lnTo>
                    <a:pt x="115" y="8911"/>
                  </a:lnTo>
                  <a:lnTo>
                    <a:pt x="115" y="8834"/>
                  </a:lnTo>
                  <a:lnTo>
                    <a:pt x="148" y="8834"/>
                  </a:lnTo>
                  <a:lnTo>
                    <a:pt x="148" y="8706"/>
                  </a:lnTo>
                  <a:lnTo>
                    <a:pt x="313" y="8706"/>
                  </a:lnTo>
                  <a:lnTo>
                    <a:pt x="313" y="8655"/>
                  </a:lnTo>
                  <a:lnTo>
                    <a:pt x="345" y="8655"/>
                  </a:lnTo>
                  <a:lnTo>
                    <a:pt x="345" y="8604"/>
                  </a:lnTo>
                  <a:lnTo>
                    <a:pt x="461" y="8604"/>
                  </a:lnTo>
                  <a:lnTo>
                    <a:pt x="461" y="8528"/>
                  </a:lnTo>
                  <a:lnTo>
                    <a:pt x="428" y="8528"/>
                  </a:lnTo>
                  <a:lnTo>
                    <a:pt x="428" y="8426"/>
                  </a:lnTo>
                  <a:lnTo>
                    <a:pt x="461" y="8426"/>
                  </a:lnTo>
                  <a:lnTo>
                    <a:pt x="461" y="8477"/>
                  </a:lnTo>
                  <a:lnTo>
                    <a:pt x="625" y="8477"/>
                  </a:lnTo>
                  <a:lnTo>
                    <a:pt x="625" y="8426"/>
                  </a:lnTo>
                  <a:lnTo>
                    <a:pt x="658" y="8426"/>
                  </a:lnTo>
                  <a:lnTo>
                    <a:pt x="658" y="8349"/>
                  </a:lnTo>
                  <a:lnTo>
                    <a:pt x="740" y="8349"/>
                  </a:lnTo>
                  <a:lnTo>
                    <a:pt x="740" y="8604"/>
                  </a:lnTo>
                  <a:lnTo>
                    <a:pt x="855" y="8604"/>
                  </a:lnTo>
                  <a:lnTo>
                    <a:pt x="855" y="8528"/>
                  </a:lnTo>
                  <a:lnTo>
                    <a:pt x="938" y="8528"/>
                  </a:lnTo>
                  <a:lnTo>
                    <a:pt x="938" y="8477"/>
                  </a:lnTo>
                  <a:lnTo>
                    <a:pt x="971" y="8477"/>
                  </a:lnTo>
                  <a:lnTo>
                    <a:pt x="971" y="8528"/>
                  </a:lnTo>
                  <a:lnTo>
                    <a:pt x="1053" y="8528"/>
                  </a:lnTo>
                  <a:lnTo>
                    <a:pt x="1053" y="8426"/>
                  </a:lnTo>
                  <a:lnTo>
                    <a:pt x="1086" y="8426"/>
                  </a:lnTo>
                  <a:lnTo>
                    <a:pt x="1086" y="8247"/>
                  </a:lnTo>
                  <a:lnTo>
                    <a:pt x="1119" y="8247"/>
                  </a:lnTo>
                  <a:lnTo>
                    <a:pt x="1119" y="8170"/>
                  </a:lnTo>
                  <a:lnTo>
                    <a:pt x="1168" y="8170"/>
                  </a:lnTo>
                  <a:lnTo>
                    <a:pt x="1168" y="8119"/>
                  </a:lnTo>
                  <a:lnTo>
                    <a:pt x="1365" y="8119"/>
                  </a:lnTo>
                  <a:lnTo>
                    <a:pt x="1365" y="8170"/>
                  </a:lnTo>
                  <a:lnTo>
                    <a:pt x="1365" y="8119"/>
                  </a:lnTo>
                  <a:lnTo>
                    <a:pt x="1513" y="8119"/>
                  </a:lnTo>
                  <a:lnTo>
                    <a:pt x="1513" y="8043"/>
                  </a:lnTo>
                  <a:lnTo>
                    <a:pt x="1546" y="8043"/>
                  </a:lnTo>
                  <a:lnTo>
                    <a:pt x="1546" y="8119"/>
                  </a:lnTo>
                  <a:lnTo>
                    <a:pt x="1596" y="8119"/>
                  </a:lnTo>
                  <a:lnTo>
                    <a:pt x="1596" y="8043"/>
                  </a:lnTo>
                  <a:lnTo>
                    <a:pt x="1629" y="8043"/>
                  </a:lnTo>
                  <a:lnTo>
                    <a:pt x="1629" y="7991"/>
                  </a:lnTo>
                  <a:lnTo>
                    <a:pt x="1711" y="7991"/>
                  </a:lnTo>
                  <a:lnTo>
                    <a:pt x="1711" y="7864"/>
                  </a:lnTo>
                  <a:lnTo>
                    <a:pt x="1744" y="7864"/>
                  </a:lnTo>
                  <a:lnTo>
                    <a:pt x="1744" y="7813"/>
                  </a:lnTo>
                  <a:lnTo>
                    <a:pt x="1826" y="7813"/>
                  </a:lnTo>
                  <a:lnTo>
                    <a:pt x="1826" y="7762"/>
                  </a:lnTo>
                  <a:lnTo>
                    <a:pt x="1908" y="7762"/>
                  </a:lnTo>
                  <a:lnTo>
                    <a:pt x="1908" y="7685"/>
                  </a:lnTo>
                  <a:lnTo>
                    <a:pt x="1941" y="7685"/>
                  </a:lnTo>
                  <a:lnTo>
                    <a:pt x="1941" y="7634"/>
                  </a:lnTo>
                  <a:lnTo>
                    <a:pt x="2056" y="7634"/>
                  </a:lnTo>
                  <a:lnTo>
                    <a:pt x="2056" y="7557"/>
                  </a:lnTo>
                  <a:lnTo>
                    <a:pt x="2106" y="7557"/>
                  </a:lnTo>
                  <a:lnTo>
                    <a:pt x="2106" y="7634"/>
                  </a:lnTo>
                  <a:lnTo>
                    <a:pt x="2172" y="7634"/>
                  </a:lnTo>
                  <a:lnTo>
                    <a:pt x="2172" y="7506"/>
                  </a:lnTo>
                  <a:lnTo>
                    <a:pt x="2221" y="7506"/>
                  </a:lnTo>
                  <a:lnTo>
                    <a:pt x="2221" y="7557"/>
                  </a:lnTo>
                  <a:lnTo>
                    <a:pt x="2254" y="7557"/>
                  </a:lnTo>
                  <a:lnTo>
                    <a:pt x="2254" y="7455"/>
                  </a:lnTo>
                  <a:lnTo>
                    <a:pt x="2369" y="7455"/>
                  </a:lnTo>
                  <a:lnTo>
                    <a:pt x="2369" y="7277"/>
                  </a:lnTo>
                  <a:lnTo>
                    <a:pt x="2336" y="7277"/>
                  </a:lnTo>
                  <a:lnTo>
                    <a:pt x="2336" y="7149"/>
                  </a:lnTo>
                  <a:lnTo>
                    <a:pt x="2369" y="7149"/>
                  </a:lnTo>
                  <a:lnTo>
                    <a:pt x="2336" y="7149"/>
                  </a:lnTo>
                  <a:lnTo>
                    <a:pt x="2336" y="7021"/>
                  </a:lnTo>
                  <a:lnTo>
                    <a:pt x="2369" y="7021"/>
                  </a:lnTo>
                  <a:lnTo>
                    <a:pt x="2369" y="6970"/>
                  </a:lnTo>
                  <a:lnTo>
                    <a:pt x="2451" y="6970"/>
                  </a:lnTo>
                  <a:lnTo>
                    <a:pt x="2451" y="6894"/>
                  </a:lnTo>
                  <a:lnTo>
                    <a:pt x="2484" y="6894"/>
                  </a:lnTo>
                  <a:lnTo>
                    <a:pt x="2451" y="6894"/>
                  </a:lnTo>
                  <a:lnTo>
                    <a:pt x="2451" y="6843"/>
                  </a:lnTo>
                  <a:lnTo>
                    <a:pt x="2402" y="6843"/>
                  </a:lnTo>
                  <a:lnTo>
                    <a:pt x="2402" y="6791"/>
                  </a:lnTo>
                  <a:lnTo>
                    <a:pt x="2533" y="6791"/>
                  </a:lnTo>
                  <a:lnTo>
                    <a:pt x="2533" y="6715"/>
                  </a:lnTo>
                  <a:lnTo>
                    <a:pt x="2566" y="6715"/>
                  </a:lnTo>
                  <a:lnTo>
                    <a:pt x="2566" y="6664"/>
                  </a:lnTo>
                  <a:lnTo>
                    <a:pt x="2484" y="6664"/>
                  </a:lnTo>
                  <a:lnTo>
                    <a:pt x="2484" y="6613"/>
                  </a:lnTo>
                  <a:lnTo>
                    <a:pt x="2533" y="6613"/>
                  </a:lnTo>
                  <a:lnTo>
                    <a:pt x="2533" y="6485"/>
                  </a:lnTo>
                  <a:lnTo>
                    <a:pt x="2484" y="6485"/>
                  </a:lnTo>
                  <a:lnTo>
                    <a:pt x="2484" y="6306"/>
                  </a:lnTo>
                  <a:lnTo>
                    <a:pt x="2451" y="6306"/>
                  </a:lnTo>
                  <a:lnTo>
                    <a:pt x="2451" y="6128"/>
                  </a:lnTo>
                  <a:lnTo>
                    <a:pt x="2402" y="6128"/>
                  </a:lnTo>
                  <a:lnTo>
                    <a:pt x="2402" y="5872"/>
                  </a:lnTo>
                  <a:lnTo>
                    <a:pt x="2369" y="5872"/>
                  </a:lnTo>
                  <a:lnTo>
                    <a:pt x="2402" y="5872"/>
                  </a:lnTo>
                  <a:lnTo>
                    <a:pt x="2402" y="5745"/>
                  </a:lnTo>
                  <a:lnTo>
                    <a:pt x="2451" y="5745"/>
                  </a:lnTo>
                  <a:lnTo>
                    <a:pt x="2451" y="5694"/>
                  </a:lnTo>
                  <a:lnTo>
                    <a:pt x="2369" y="5694"/>
                  </a:lnTo>
                  <a:lnTo>
                    <a:pt x="2369" y="5643"/>
                  </a:lnTo>
                  <a:lnTo>
                    <a:pt x="2287" y="5643"/>
                  </a:lnTo>
                  <a:lnTo>
                    <a:pt x="2287" y="5694"/>
                  </a:lnTo>
                  <a:lnTo>
                    <a:pt x="2254" y="5694"/>
                  </a:lnTo>
                  <a:lnTo>
                    <a:pt x="2254" y="5515"/>
                  </a:lnTo>
                  <a:lnTo>
                    <a:pt x="2451" y="5515"/>
                  </a:lnTo>
                  <a:lnTo>
                    <a:pt x="2451" y="5464"/>
                  </a:lnTo>
                  <a:lnTo>
                    <a:pt x="2649" y="5464"/>
                  </a:lnTo>
                  <a:lnTo>
                    <a:pt x="2649" y="5387"/>
                  </a:lnTo>
                  <a:lnTo>
                    <a:pt x="2764" y="5387"/>
                  </a:lnTo>
                  <a:lnTo>
                    <a:pt x="2764" y="5336"/>
                  </a:lnTo>
                  <a:lnTo>
                    <a:pt x="2830" y="5336"/>
                  </a:lnTo>
                  <a:lnTo>
                    <a:pt x="2830" y="5260"/>
                  </a:lnTo>
                  <a:lnTo>
                    <a:pt x="2879" y="5260"/>
                  </a:lnTo>
                  <a:lnTo>
                    <a:pt x="2879" y="5336"/>
                  </a:lnTo>
                  <a:lnTo>
                    <a:pt x="2912" y="5336"/>
                  </a:lnTo>
                  <a:lnTo>
                    <a:pt x="2912" y="5387"/>
                  </a:lnTo>
                  <a:lnTo>
                    <a:pt x="2961" y="5387"/>
                  </a:lnTo>
                  <a:lnTo>
                    <a:pt x="2961" y="5464"/>
                  </a:lnTo>
                  <a:lnTo>
                    <a:pt x="2994" y="5464"/>
                  </a:lnTo>
                  <a:lnTo>
                    <a:pt x="2994" y="5387"/>
                  </a:lnTo>
                  <a:lnTo>
                    <a:pt x="3109" y="5387"/>
                  </a:lnTo>
                  <a:lnTo>
                    <a:pt x="3109" y="5464"/>
                  </a:lnTo>
                  <a:lnTo>
                    <a:pt x="3142" y="5464"/>
                  </a:lnTo>
                  <a:lnTo>
                    <a:pt x="3142" y="5387"/>
                  </a:lnTo>
                  <a:lnTo>
                    <a:pt x="3191" y="5387"/>
                  </a:lnTo>
                  <a:lnTo>
                    <a:pt x="3191" y="5260"/>
                  </a:lnTo>
                  <a:lnTo>
                    <a:pt x="3109" y="5260"/>
                  </a:lnTo>
                  <a:lnTo>
                    <a:pt x="3109" y="5209"/>
                  </a:lnTo>
                  <a:lnTo>
                    <a:pt x="3076" y="5209"/>
                  </a:lnTo>
                  <a:lnTo>
                    <a:pt x="3076" y="5081"/>
                  </a:lnTo>
                  <a:lnTo>
                    <a:pt x="3109" y="5081"/>
                  </a:lnTo>
                  <a:lnTo>
                    <a:pt x="3109" y="4979"/>
                  </a:lnTo>
                  <a:lnTo>
                    <a:pt x="3142" y="4979"/>
                  </a:lnTo>
                  <a:lnTo>
                    <a:pt x="3142" y="4723"/>
                  </a:lnTo>
                  <a:lnTo>
                    <a:pt x="3191" y="4723"/>
                  </a:lnTo>
                  <a:lnTo>
                    <a:pt x="3191" y="4672"/>
                  </a:lnTo>
                  <a:lnTo>
                    <a:pt x="3224" y="4672"/>
                  </a:lnTo>
                  <a:lnTo>
                    <a:pt x="3224" y="4494"/>
                  </a:lnTo>
                  <a:lnTo>
                    <a:pt x="3274" y="4494"/>
                  </a:lnTo>
                  <a:lnTo>
                    <a:pt x="3274" y="4289"/>
                  </a:lnTo>
                  <a:lnTo>
                    <a:pt x="3307" y="4289"/>
                  </a:lnTo>
                  <a:lnTo>
                    <a:pt x="3307" y="4238"/>
                  </a:lnTo>
                  <a:lnTo>
                    <a:pt x="3340" y="4238"/>
                  </a:lnTo>
                  <a:lnTo>
                    <a:pt x="3340" y="4111"/>
                  </a:lnTo>
                  <a:lnTo>
                    <a:pt x="3455" y="4111"/>
                  </a:lnTo>
                  <a:lnTo>
                    <a:pt x="3455" y="4187"/>
                  </a:lnTo>
                  <a:lnTo>
                    <a:pt x="3537" y="4187"/>
                  </a:lnTo>
                  <a:lnTo>
                    <a:pt x="3537" y="4238"/>
                  </a:lnTo>
                  <a:lnTo>
                    <a:pt x="3701" y="4238"/>
                  </a:lnTo>
                  <a:lnTo>
                    <a:pt x="3701" y="4289"/>
                  </a:lnTo>
                  <a:lnTo>
                    <a:pt x="3734" y="4289"/>
                  </a:lnTo>
                  <a:lnTo>
                    <a:pt x="3734" y="4238"/>
                  </a:lnTo>
                  <a:lnTo>
                    <a:pt x="3932" y="4238"/>
                  </a:lnTo>
                  <a:lnTo>
                    <a:pt x="3932" y="4366"/>
                  </a:lnTo>
                  <a:lnTo>
                    <a:pt x="3998" y="4366"/>
                  </a:lnTo>
                  <a:lnTo>
                    <a:pt x="3998" y="4289"/>
                  </a:lnTo>
                  <a:lnTo>
                    <a:pt x="4080" y="4289"/>
                  </a:lnTo>
                  <a:lnTo>
                    <a:pt x="4080" y="4238"/>
                  </a:lnTo>
                  <a:lnTo>
                    <a:pt x="4195" y="4238"/>
                  </a:lnTo>
                  <a:lnTo>
                    <a:pt x="4195" y="4187"/>
                  </a:lnTo>
                  <a:lnTo>
                    <a:pt x="4244" y="4187"/>
                  </a:lnTo>
                  <a:lnTo>
                    <a:pt x="4244" y="4111"/>
                  </a:lnTo>
                  <a:lnTo>
                    <a:pt x="4277" y="4111"/>
                  </a:lnTo>
                  <a:lnTo>
                    <a:pt x="4277" y="3932"/>
                  </a:lnTo>
                  <a:lnTo>
                    <a:pt x="4244" y="3932"/>
                  </a:lnTo>
                  <a:lnTo>
                    <a:pt x="4244" y="3447"/>
                  </a:lnTo>
                  <a:lnTo>
                    <a:pt x="4277" y="3447"/>
                  </a:lnTo>
                  <a:lnTo>
                    <a:pt x="4277" y="3345"/>
                  </a:lnTo>
                  <a:lnTo>
                    <a:pt x="4359" y="3345"/>
                  </a:lnTo>
                  <a:lnTo>
                    <a:pt x="4359" y="3268"/>
                  </a:lnTo>
                  <a:lnTo>
                    <a:pt x="4442" y="3268"/>
                  </a:lnTo>
                  <a:lnTo>
                    <a:pt x="4442" y="3345"/>
                  </a:lnTo>
                  <a:lnTo>
                    <a:pt x="4475" y="3345"/>
                  </a:lnTo>
                  <a:lnTo>
                    <a:pt x="4475" y="3268"/>
                  </a:lnTo>
                  <a:lnTo>
                    <a:pt x="4590" y="3268"/>
                  </a:lnTo>
                  <a:lnTo>
                    <a:pt x="4590" y="3217"/>
                  </a:lnTo>
                  <a:lnTo>
                    <a:pt x="4623" y="3217"/>
                  </a:lnTo>
                  <a:lnTo>
                    <a:pt x="4623" y="3140"/>
                  </a:lnTo>
                  <a:lnTo>
                    <a:pt x="4672" y="3140"/>
                  </a:lnTo>
                  <a:lnTo>
                    <a:pt x="4672" y="3038"/>
                  </a:lnTo>
                  <a:lnTo>
                    <a:pt x="4623" y="3038"/>
                  </a:lnTo>
                  <a:lnTo>
                    <a:pt x="4623" y="2962"/>
                  </a:lnTo>
                  <a:lnTo>
                    <a:pt x="4672" y="2962"/>
                  </a:lnTo>
                  <a:lnTo>
                    <a:pt x="4672" y="2911"/>
                  </a:lnTo>
                  <a:lnTo>
                    <a:pt x="4705" y="2911"/>
                  </a:lnTo>
                  <a:lnTo>
                    <a:pt x="4705" y="2860"/>
                  </a:lnTo>
                  <a:lnTo>
                    <a:pt x="4705" y="2911"/>
                  </a:lnTo>
                  <a:lnTo>
                    <a:pt x="4738" y="2911"/>
                  </a:lnTo>
                  <a:lnTo>
                    <a:pt x="4738" y="2860"/>
                  </a:lnTo>
                  <a:lnTo>
                    <a:pt x="4869" y="2860"/>
                  </a:lnTo>
                  <a:lnTo>
                    <a:pt x="4869" y="2911"/>
                  </a:lnTo>
                  <a:lnTo>
                    <a:pt x="4902" y="2911"/>
                  </a:lnTo>
                  <a:lnTo>
                    <a:pt x="4902" y="2860"/>
                  </a:lnTo>
                  <a:lnTo>
                    <a:pt x="5050" y="2860"/>
                  </a:lnTo>
                  <a:lnTo>
                    <a:pt x="5050" y="2962"/>
                  </a:lnTo>
                  <a:lnTo>
                    <a:pt x="5018" y="2962"/>
                  </a:lnTo>
                  <a:lnTo>
                    <a:pt x="5018" y="3089"/>
                  </a:lnTo>
                  <a:lnTo>
                    <a:pt x="5100" y="3089"/>
                  </a:lnTo>
                  <a:lnTo>
                    <a:pt x="5100" y="3140"/>
                  </a:lnTo>
                  <a:lnTo>
                    <a:pt x="5133" y="3140"/>
                  </a:lnTo>
                  <a:lnTo>
                    <a:pt x="5100" y="3140"/>
                  </a:lnTo>
                  <a:lnTo>
                    <a:pt x="5100" y="3268"/>
                  </a:lnTo>
                  <a:lnTo>
                    <a:pt x="5215" y="3268"/>
                  </a:lnTo>
                  <a:lnTo>
                    <a:pt x="5215" y="3345"/>
                  </a:lnTo>
                  <a:lnTo>
                    <a:pt x="5297" y="3345"/>
                  </a:lnTo>
                  <a:lnTo>
                    <a:pt x="5297" y="3447"/>
                  </a:lnTo>
                  <a:lnTo>
                    <a:pt x="5330" y="3447"/>
                  </a:lnTo>
                  <a:lnTo>
                    <a:pt x="5330" y="3523"/>
                  </a:lnTo>
                  <a:lnTo>
                    <a:pt x="5445" y="3523"/>
                  </a:lnTo>
                  <a:lnTo>
                    <a:pt x="5445" y="3626"/>
                  </a:lnTo>
                  <a:lnTo>
                    <a:pt x="5527" y="3626"/>
                  </a:lnTo>
                  <a:lnTo>
                    <a:pt x="5527" y="3574"/>
                  </a:lnTo>
                  <a:lnTo>
                    <a:pt x="5643" y="3574"/>
                  </a:lnTo>
                  <a:lnTo>
                    <a:pt x="5643" y="3626"/>
                  </a:lnTo>
                  <a:lnTo>
                    <a:pt x="5676" y="3626"/>
                  </a:lnTo>
                  <a:lnTo>
                    <a:pt x="5676" y="3702"/>
                  </a:lnTo>
                  <a:lnTo>
                    <a:pt x="5840" y="3702"/>
                  </a:lnTo>
                  <a:lnTo>
                    <a:pt x="5840" y="3753"/>
                  </a:lnTo>
                  <a:lnTo>
                    <a:pt x="5873" y="3753"/>
                  </a:lnTo>
                  <a:lnTo>
                    <a:pt x="5873" y="3830"/>
                  </a:lnTo>
                  <a:lnTo>
                    <a:pt x="5906" y="3830"/>
                  </a:lnTo>
                  <a:lnTo>
                    <a:pt x="5906" y="3881"/>
                  </a:lnTo>
                  <a:lnTo>
                    <a:pt x="5955" y="3881"/>
                  </a:lnTo>
                  <a:lnTo>
                    <a:pt x="5955" y="4009"/>
                  </a:lnTo>
                  <a:lnTo>
                    <a:pt x="5988" y="4009"/>
                  </a:lnTo>
                  <a:lnTo>
                    <a:pt x="5988" y="4111"/>
                  </a:lnTo>
                  <a:lnTo>
                    <a:pt x="6037" y="4111"/>
                  </a:lnTo>
                  <a:lnTo>
                    <a:pt x="6037" y="4187"/>
                  </a:lnTo>
                  <a:lnTo>
                    <a:pt x="6070" y="4187"/>
                  </a:lnTo>
                  <a:lnTo>
                    <a:pt x="6070" y="4238"/>
                  </a:lnTo>
                  <a:lnTo>
                    <a:pt x="6103" y="4238"/>
                  </a:lnTo>
                  <a:lnTo>
                    <a:pt x="6103" y="4289"/>
                  </a:lnTo>
                  <a:lnTo>
                    <a:pt x="6153" y="4289"/>
                  </a:lnTo>
                  <a:lnTo>
                    <a:pt x="6153" y="4417"/>
                  </a:lnTo>
                  <a:lnTo>
                    <a:pt x="6186" y="4417"/>
                  </a:lnTo>
                  <a:lnTo>
                    <a:pt x="6186" y="4596"/>
                  </a:lnTo>
                  <a:lnTo>
                    <a:pt x="6153" y="4596"/>
                  </a:lnTo>
                  <a:lnTo>
                    <a:pt x="6153" y="4672"/>
                  </a:lnTo>
                  <a:lnTo>
                    <a:pt x="6103" y="4672"/>
                  </a:lnTo>
                  <a:lnTo>
                    <a:pt x="6103" y="4723"/>
                  </a:lnTo>
                  <a:lnTo>
                    <a:pt x="6153" y="4723"/>
                  </a:lnTo>
                  <a:lnTo>
                    <a:pt x="6153" y="4902"/>
                  </a:lnTo>
                  <a:lnTo>
                    <a:pt x="6103" y="4902"/>
                  </a:lnTo>
                  <a:lnTo>
                    <a:pt x="6103" y="5030"/>
                  </a:lnTo>
                  <a:lnTo>
                    <a:pt x="6070" y="5030"/>
                  </a:lnTo>
                  <a:lnTo>
                    <a:pt x="6070" y="5157"/>
                  </a:lnTo>
                  <a:lnTo>
                    <a:pt x="6037" y="5157"/>
                  </a:lnTo>
                  <a:lnTo>
                    <a:pt x="6037" y="5209"/>
                  </a:lnTo>
                  <a:lnTo>
                    <a:pt x="6070" y="5209"/>
                  </a:lnTo>
                  <a:lnTo>
                    <a:pt x="6070" y="5336"/>
                  </a:lnTo>
                  <a:lnTo>
                    <a:pt x="6103" y="5336"/>
                  </a:lnTo>
                  <a:lnTo>
                    <a:pt x="6103" y="5464"/>
                  </a:lnTo>
                  <a:lnTo>
                    <a:pt x="6153" y="5464"/>
                  </a:lnTo>
                  <a:lnTo>
                    <a:pt x="6153" y="5387"/>
                  </a:lnTo>
                  <a:lnTo>
                    <a:pt x="6218" y="5387"/>
                  </a:lnTo>
                  <a:lnTo>
                    <a:pt x="6218" y="5464"/>
                  </a:lnTo>
                  <a:lnTo>
                    <a:pt x="6350" y="5464"/>
                  </a:lnTo>
                  <a:lnTo>
                    <a:pt x="6350" y="5515"/>
                  </a:lnTo>
                  <a:lnTo>
                    <a:pt x="7008" y="5515"/>
                  </a:lnTo>
                  <a:lnTo>
                    <a:pt x="7008" y="5566"/>
                  </a:lnTo>
                  <a:lnTo>
                    <a:pt x="7123" y="5566"/>
                  </a:lnTo>
                  <a:lnTo>
                    <a:pt x="7123" y="5643"/>
                  </a:lnTo>
                  <a:lnTo>
                    <a:pt x="7156" y="5643"/>
                  </a:lnTo>
                  <a:lnTo>
                    <a:pt x="7156" y="5694"/>
                  </a:lnTo>
                  <a:lnTo>
                    <a:pt x="7238" y="5694"/>
                  </a:lnTo>
                  <a:lnTo>
                    <a:pt x="7238" y="5745"/>
                  </a:lnTo>
                  <a:lnTo>
                    <a:pt x="7271" y="5745"/>
                  </a:lnTo>
                  <a:lnTo>
                    <a:pt x="7271" y="5821"/>
                  </a:lnTo>
                  <a:lnTo>
                    <a:pt x="7321" y="5821"/>
                  </a:lnTo>
                  <a:lnTo>
                    <a:pt x="7321" y="5872"/>
                  </a:lnTo>
                  <a:lnTo>
                    <a:pt x="7436" y="5872"/>
                  </a:lnTo>
                  <a:lnTo>
                    <a:pt x="7436" y="5923"/>
                  </a:lnTo>
                  <a:lnTo>
                    <a:pt x="7469" y="5923"/>
                  </a:lnTo>
                  <a:lnTo>
                    <a:pt x="7469" y="6000"/>
                  </a:lnTo>
                  <a:lnTo>
                    <a:pt x="7551" y="6000"/>
                  </a:lnTo>
                  <a:lnTo>
                    <a:pt x="7551" y="6051"/>
                  </a:lnTo>
                  <a:lnTo>
                    <a:pt x="7666" y="6051"/>
                  </a:lnTo>
                  <a:lnTo>
                    <a:pt x="7666" y="6000"/>
                  </a:lnTo>
                  <a:lnTo>
                    <a:pt x="7699" y="6000"/>
                  </a:lnTo>
                  <a:lnTo>
                    <a:pt x="7699" y="6179"/>
                  </a:lnTo>
                  <a:lnTo>
                    <a:pt x="7748" y="6179"/>
                  </a:lnTo>
                  <a:lnTo>
                    <a:pt x="7748" y="6230"/>
                  </a:lnTo>
                  <a:lnTo>
                    <a:pt x="7781" y="6230"/>
                  </a:lnTo>
                  <a:lnTo>
                    <a:pt x="7781" y="6306"/>
                  </a:lnTo>
                  <a:lnTo>
                    <a:pt x="7814" y="6306"/>
                  </a:lnTo>
                  <a:lnTo>
                    <a:pt x="7814" y="6485"/>
                  </a:lnTo>
                  <a:lnTo>
                    <a:pt x="7864" y="6485"/>
                  </a:lnTo>
                  <a:lnTo>
                    <a:pt x="7864" y="6664"/>
                  </a:lnTo>
                  <a:lnTo>
                    <a:pt x="7896" y="6664"/>
                  </a:lnTo>
                  <a:lnTo>
                    <a:pt x="7896" y="6715"/>
                  </a:lnTo>
                  <a:lnTo>
                    <a:pt x="7946" y="6715"/>
                  </a:lnTo>
                  <a:lnTo>
                    <a:pt x="7946" y="6791"/>
                  </a:lnTo>
                  <a:lnTo>
                    <a:pt x="7979" y="6791"/>
                  </a:lnTo>
                  <a:lnTo>
                    <a:pt x="7979" y="6843"/>
                  </a:lnTo>
                  <a:lnTo>
                    <a:pt x="8012" y="6843"/>
                  </a:lnTo>
                  <a:lnTo>
                    <a:pt x="8012" y="6894"/>
                  </a:lnTo>
                  <a:lnTo>
                    <a:pt x="8061" y="6894"/>
                  </a:lnTo>
                  <a:lnTo>
                    <a:pt x="8061" y="7021"/>
                  </a:lnTo>
                  <a:lnTo>
                    <a:pt x="8324" y="7021"/>
                  </a:lnTo>
                  <a:lnTo>
                    <a:pt x="8324" y="6970"/>
                  </a:lnTo>
                  <a:lnTo>
                    <a:pt x="8373" y="6970"/>
                  </a:lnTo>
                  <a:lnTo>
                    <a:pt x="8373" y="7021"/>
                  </a:lnTo>
                  <a:lnTo>
                    <a:pt x="8604" y="7021"/>
                  </a:lnTo>
                  <a:lnTo>
                    <a:pt x="8604" y="7098"/>
                  </a:lnTo>
                  <a:lnTo>
                    <a:pt x="9805" y="7098"/>
                  </a:lnTo>
                  <a:lnTo>
                    <a:pt x="9805" y="7149"/>
                  </a:lnTo>
                  <a:lnTo>
                    <a:pt x="9969" y="7149"/>
                  </a:lnTo>
                  <a:lnTo>
                    <a:pt x="9969" y="7200"/>
                  </a:lnTo>
                  <a:lnTo>
                    <a:pt x="10002" y="7200"/>
                  </a:lnTo>
                  <a:lnTo>
                    <a:pt x="10002" y="7277"/>
                  </a:lnTo>
                  <a:lnTo>
                    <a:pt x="10035" y="7277"/>
                  </a:lnTo>
                  <a:lnTo>
                    <a:pt x="10035" y="7328"/>
                  </a:lnTo>
                  <a:lnTo>
                    <a:pt x="10117" y="7328"/>
                  </a:lnTo>
                  <a:lnTo>
                    <a:pt x="10117" y="7379"/>
                  </a:lnTo>
                  <a:lnTo>
                    <a:pt x="10315" y="7379"/>
                  </a:lnTo>
                  <a:lnTo>
                    <a:pt x="10315" y="7455"/>
                  </a:lnTo>
                  <a:lnTo>
                    <a:pt x="10397" y="7455"/>
                  </a:lnTo>
                  <a:lnTo>
                    <a:pt x="10397" y="7506"/>
                  </a:lnTo>
                  <a:lnTo>
                    <a:pt x="10463" y="7506"/>
                  </a:lnTo>
                  <a:lnTo>
                    <a:pt x="10463" y="7557"/>
                  </a:lnTo>
                  <a:lnTo>
                    <a:pt x="10710" y="7557"/>
                  </a:lnTo>
                  <a:lnTo>
                    <a:pt x="10710" y="7634"/>
                  </a:lnTo>
                  <a:lnTo>
                    <a:pt x="10775" y="7634"/>
                  </a:lnTo>
                  <a:lnTo>
                    <a:pt x="10775" y="7557"/>
                  </a:lnTo>
                  <a:lnTo>
                    <a:pt x="10940" y="7557"/>
                  </a:lnTo>
                  <a:lnTo>
                    <a:pt x="10940" y="7685"/>
                  </a:lnTo>
                  <a:lnTo>
                    <a:pt x="11022" y="7685"/>
                  </a:lnTo>
                  <a:lnTo>
                    <a:pt x="11022" y="7762"/>
                  </a:lnTo>
                  <a:lnTo>
                    <a:pt x="11137" y="7762"/>
                  </a:lnTo>
                  <a:lnTo>
                    <a:pt x="11137" y="7685"/>
                  </a:lnTo>
                  <a:lnTo>
                    <a:pt x="11203" y="7685"/>
                  </a:lnTo>
                  <a:lnTo>
                    <a:pt x="11203" y="7634"/>
                  </a:lnTo>
                  <a:lnTo>
                    <a:pt x="11252" y="7634"/>
                  </a:lnTo>
                  <a:lnTo>
                    <a:pt x="11252" y="7557"/>
                  </a:lnTo>
                  <a:lnTo>
                    <a:pt x="11368" y="7557"/>
                  </a:lnTo>
                  <a:lnTo>
                    <a:pt x="11368" y="7506"/>
                  </a:lnTo>
                  <a:lnTo>
                    <a:pt x="11450" y="7506"/>
                  </a:lnTo>
                  <a:lnTo>
                    <a:pt x="11450" y="7455"/>
                  </a:lnTo>
                  <a:lnTo>
                    <a:pt x="11565" y="7455"/>
                  </a:lnTo>
                  <a:lnTo>
                    <a:pt x="11565" y="7379"/>
                  </a:lnTo>
                  <a:lnTo>
                    <a:pt x="11631" y="7379"/>
                  </a:lnTo>
                  <a:lnTo>
                    <a:pt x="11631" y="7328"/>
                  </a:lnTo>
                  <a:lnTo>
                    <a:pt x="11795" y="7328"/>
                  </a:lnTo>
                  <a:lnTo>
                    <a:pt x="11795" y="7277"/>
                  </a:lnTo>
                  <a:lnTo>
                    <a:pt x="11910" y="7277"/>
                  </a:lnTo>
                  <a:lnTo>
                    <a:pt x="11910" y="7200"/>
                  </a:lnTo>
                  <a:lnTo>
                    <a:pt x="12453" y="7200"/>
                  </a:lnTo>
                  <a:lnTo>
                    <a:pt x="12453" y="7277"/>
                  </a:lnTo>
                  <a:lnTo>
                    <a:pt x="12453" y="7200"/>
                  </a:lnTo>
                  <a:lnTo>
                    <a:pt x="12684" y="7200"/>
                  </a:lnTo>
                  <a:lnTo>
                    <a:pt x="12684" y="7149"/>
                  </a:lnTo>
                  <a:lnTo>
                    <a:pt x="12766" y="7149"/>
                  </a:lnTo>
                  <a:lnTo>
                    <a:pt x="12766" y="7098"/>
                  </a:lnTo>
                  <a:lnTo>
                    <a:pt x="12963" y="7098"/>
                  </a:lnTo>
                  <a:lnTo>
                    <a:pt x="12963" y="7021"/>
                  </a:lnTo>
                  <a:lnTo>
                    <a:pt x="12996" y="7021"/>
                  </a:lnTo>
                  <a:lnTo>
                    <a:pt x="12996" y="6970"/>
                  </a:lnTo>
                  <a:lnTo>
                    <a:pt x="13046" y="6970"/>
                  </a:lnTo>
                  <a:lnTo>
                    <a:pt x="13046" y="6894"/>
                  </a:lnTo>
                  <a:lnTo>
                    <a:pt x="13078" y="6894"/>
                  </a:lnTo>
                  <a:lnTo>
                    <a:pt x="13078" y="6843"/>
                  </a:lnTo>
                  <a:lnTo>
                    <a:pt x="13111" y="6843"/>
                  </a:lnTo>
                  <a:lnTo>
                    <a:pt x="13111" y="6791"/>
                  </a:lnTo>
                  <a:lnTo>
                    <a:pt x="13161" y="6791"/>
                  </a:lnTo>
                  <a:lnTo>
                    <a:pt x="13161" y="6715"/>
                  </a:lnTo>
                  <a:lnTo>
                    <a:pt x="13194" y="6715"/>
                  </a:lnTo>
                  <a:lnTo>
                    <a:pt x="13194" y="6664"/>
                  </a:lnTo>
                  <a:lnTo>
                    <a:pt x="13227" y="6664"/>
                  </a:lnTo>
                  <a:lnTo>
                    <a:pt x="13227" y="6613"/>
                  </a:lnTo>
                  <a:lnTo>
                    <a:pt x="13309" y="6613"/>
                  </a:lnTo>
                  <a:lnTo>
                    <a:pt x="13309" y="6536"/>
                  </a:lnTo>
                  <a:lnTo>
                    <a:pt x="13424" y="6536"/>
                  </a:lnTo>
                  <a:lnTo>
                    <a:pt x="13424" y="6485"/>
                  </a:lnTo>
                  <a:lnTo>
                    <a:pt x="13473" y="6485"/>
                  </a:lnTo>
                  <a:lnTo>
                    <a:pt x="13473" y="6409"/>
                  </a:lnTo>
                  <a:lnTo>
                    <a:pt x="13506" y="6409"/>
                  </a:lnTo>
                  <a:lnTo>
                    <a:pt x="13506" y="6357"/>
                  </a:lnTo>
                  <a:lnTo>
                    <a:pt x="13588" y="6357"/>
                  </a:lnTo>
                  <a:lnTo>
                    <a:pt x="13588" y="6306"/>
                  </a:lnTo>
                  <a:lnTo>
                    <a:pt x="13539" y="6306"/>
                  </a:lnTo>
                  <a:lnTo>
                    <a:pt x="13539" y="6179"/>
                  </a:lnTo>
                  <a:lnTo>
                    <a:pt x="13424" y="6179"/>
                  </a:lnTo>
                  <a:lnTo>
                    <a:pt x="13424" y="6051"/>
                  </a:lnTo>
                  <a:lnTo>
                    <a:pt x="13391" y="6051"/>
                  </a:lnTo>
                  <a:lnTo>
                    <a:pt x="13391" y="6000"/>
                  </a:lnTo>
                  <a:lnTo>
                    <a:pt x="13358" y="6000"/>
                  </a:lnTo>
                  <a:lnTo>
                    <a:pt x="13358" y="5872"/>
                  </a:lnTo>
                  <a:lnTo>
                    <a:pt x="13391" y="5872"/>
                  </a:lnTo>
                  <a:lnTo>
                    <a:pt x="13391" y="5821"/>
                  </a:lnTo>
                  <a:lnTo>
                    <a:pt x="13424" y="5821"/>
                  </a:lnTo>
                  <a:lnTo>
                    <a:pt x="13424" y="5643"/>
                  </a:lnTo>
                  <a:lnTo>
                    <a:pt x="13473" y="5643"/>
                  </a:lnTo>
                  <a:lnTo>
                    <a:pt x="13473" y="5566"/>
                  </a:lnTo>
                  <a:lnTo>
                    <a:pt x="13506" y="5566"/>
                  </a:lnTo>
                  <a:lnTo>
                    <a:pt x="13506" y="5515"/>
                  </a:lnTo>
                  <a:lnTo>
                    <a:pt x="13786" y="5515"/>
                  </a:lnTo>
                  <a:lnTo>
                    <a:pt x="13786" y="5566"/>
                  </a:lnTo>
                  <a:lnTo>
                    <a:pt x="13819" y="5566"/>
                  </a:lnTo>
                  <a:lnTo>
                    <a:pt x="13819" y="5643"/>
                  </a:lnTo>
                  <a:lnTo>
                    <a:pt x="13967" y="5643"/>
                  </a:lnTo>
                  <a:lnTo>
                    <a:pt x="13967" y="5694"/>
                  </a:lnTo>
                  <a:lnTo>
                    <a:pt x="14164" y="5694"/>
                  </a:lnTo>
                  <a:lnTo>
                    <a:pt x="14164" y="5643"/>
                  </a:lnTo>
                  <a:lnTo>
                    <a:pt x="14246" y="5643"/>
                  </a:lnTo>
                  <a:lnTo>
                    <a:pt x="14246" y="5566"/>
                  </a:lnTo>
                  <a:lnTo>
                    <a:pt x="14329" y="5566"/>
                  </a:lnTo>
                  <a:lnTo>
                    <a:pt x="14329" y="5515"/>
                  </a:lnTo>
                  <a:lnTo>
                    <a:pt x="14395" y="5515"/>
                  </a:lnTo>
                  <a:lnTo>
                    <a:pt x="14395" y="5464"/>
                  </a:lnTo>
                  <a:lnTo>
                    <a:pt x="14444" y="5464"/>
                  </a:lnTo>
                  <a:lnTo>
                    <a:pt x="14444" y="5260"/>
                  </a:lnTo>
                  <a:lnTo>
                    <a:pt x="14904" y="5260"/>
                  </a:lnTo>
                  <a:lnTo>
                    <a:pt x="14904" y="5209"/>
                  </a:lnTo>
                  <a:lnTo>
                    <a:pt x="14954" y="5209"/>
                  </a:lnTo>
                  <a:lnTo>
                    <a:pt x="14954" y="5157"/>
                  </a:lnTo>
                  <a:lnTo>
                    <a:pt x="14987" y="5157"/>
                  </a:lnTo>
                  <a:lnTo>
                    <a:pt x="14987" y="5081"/>
                  </a:lnTo>
                  <a:lnTo>
                    <a:pt x="15069" y="5081"/>
                  </a:lnTo>
                  <a:lnTo>
                    <a:pt x="15069" y="5030"/>
                  </a:lnTo>
                  <a:lnTo>
                    <a:pt x="15102" y="5030"/>
                  </a:lnTo>
                  <a:lnTo>
                    <a:pt x="15069" y="5030"/>
                  </a:lnTo>
                  <a:lnTo>
                    <a:pt x="15069" y="4902"/>
                  </a:lnTo>
                  <a:lnTo>
                    <a:pt x="15102" y="4902"/>
                  </a:lnTo>
                  <a:lnTo>
                    <a:pt x="15102" y="4774"/>
                  </a:lnTo>
                  <a:lnTo>
                    <a:pt x="15184" y="4774"/>
                  </a:lnTo>
                  <a:lnTo>
                    <a:pt x="15184" y="4723"/>
                  </a:lnTo>
                  <a:lnTo>
                    <a:pt x="15266" y="4723"/>
                  </a:lnTo>
                  <a:lnTo>
                    <a:pt x="15266" y="4672"/>
                  </a:lnTo>
                  <a:lnTo>
                    <a:pt x="15497" y="4672"/>
                  </a:lnTo>
                  <a:lnTo>
                    <a:pt x="15497" y="4545"/>
                  </a:lnTo>
                  <a:lnTo>
                    <a:pt x="15694" y="4545"/>
                  </a:lnTo>
                  <a:lnTo>
                    <a:pt x="15694" y="4494"/>
                  </a:lnTo>
                  <a:lnTo>
                    <a:pt x="15727" y="4494"/>
                  </a:lnTo>
                  <a:lnTo>
                    <a:pt x="15727" y="4417"/>
                  </a:lnTo>
                  <a:lnTo>
                    <a:pt x="15760" y="4417"/>
                  </a:lnTo>
                  <a:lnTo>
                    <a:pt x="15760" y="4366"/>
                  </a:lnTo>
                  <a:lnTo>
                    <a:pt x="15924" y="4366"/>
                  </a:lnTo>
                  <a:lnTo>
                    <a:pt x="15924" y="4417"/>
                  </a:lnTo>
                  <a:lnTo>
                    <a:pt x="15924" y="4366"/>
                  </a:lnTo>
                  <a:lnTo>
                    <a:pt x="16073" y="4366"/>
                  </a:lnTo>
                  <a:lnTo>
                    <a:pt x="16073" y="4417"/>
                  </a:lnTo>
                  <a:lnTo>
                    <a:pt x="16155" y="4417"/>
                  </a:lnTo>
                  <a:lnTo>
                    <a:pt x="16155" y="4494"/>
                  </a:lnTo>
                  <a:lnTo>
                    <a:pt x="16188" y="4494"/>
                  </a:lnTo>
                  <a:lnTo>
                    <a:pt x="16188" y="4596"/>
                  </a:lnTo>
                  <a:lnTo>
                    <a:pt x="16237" y="4596"/>
                  </a:lnTo>
                  <a:lnTo>
                    <a:pt x="16237" y="4545"/>
                  </a:lnTo>
                  <a:lnTo>
                    <a:pt x="16303" y="4545"/>
                  </a:lnTo>
                  <a:lnTo>
                    <a:pt x="16303" y="4494"/>
                  </a:lnTo>
                  <a:lnTo>
                    <a:pt x="16352" y="4494"/>
                  </a:lnTo>
                  <a:lnTo>
                    <a:pt x="16352" y="4417"/>
                  </a:lnTo>
                  <a:lnTo>
                    <a:pt x="16385" y="4417"/>
                  </a:lnTo>
                  <a:lnTo>
                    <a:pt x="16385" y="4366"/>
                  </a:lnTo>
                  <a:lnTo>
                    <a:pt x="16352" y="4366"/>
                  </a:lnTo>
                  <a:lnTo>
                    <a:pt x="16352" y="4289"/>
                  </a:lnTo>
                  <a:lnTo>
                    <a:pt x="16303" y="4289"/>
                  </a:lnTo>
                  <a:lnTo>
                    <a:pt x="16352" y="4289"/>
                  </a:lnTo>
                  <a:lnTo>
                    <a:pt x="16352" y="4238"/>
                  </a:lnTo>
                  <a:lnTo>
                    <a:pt x="16303" y="4238"/>
                  </a:lnTo>
                  <a:lnTo>
                    <a:pt x="16352" y="4238"/>
                  </a:lnTo>
                  <a:lnTo>
                    <a:pt x="16352" y="4187"/>
                  </a:lnTo>
                  <a:lnTo>
                    <a:pt x="16303" y="4187"/>
                  </a:lnTo>
                  <a:lnTo>
                    <a:pt x="16303" y="4111"/>
                  </a:lnTo>
                  <a:lnTo>
                    <a:pt x="16352" y="4111"/>
                  </a:lnTo>
                  <a:lnTo>
                    <a:pt x="16352" y="4060"/>
                  </a:lnTo>
                  <a:lnTo>
                    <a:pt x="16303" y="4060"/>
                  </a:lnTo>
                  <a:lnTo>
                    <a:pt x="16303" y="4009"/>
                  </a:lnTo>
                  <a:lnTo>
                    <a:pt x="16155" y="4009"/>
                  </a:lnTo>
                  <a:lnTo>
                    <a:pt x="16155" y="3881"/>
                  </a:lnTo>
                  <a:lnTo>
                    <a:pt x="16122" y="3881"/>
                  </a:lnTo>
                  <a:lnTo>
                    <a:pt x="16122" y="3830"/>
                  </a:lnTo>
                  <a:lnTo>
                    <a:pt x="16073" y="3830"/>
                  </a:lnTo>
                  <a:lnTo>
                    <a:pt x="16073" y="3753"/>
                  </a:lnTo>
                  <a:lnTo>
                    <a:pt x="15957" y="3753"/>
                  </a:lnTo>
                  <a:lnTo>
                    <a:pt x="15957" y="3702"/>
                  </a:lnTo>
                  <a:lnTo>
                    <a:pt x="15924" y="3702"/>
                  </a:lnTo>
                  <a:lnTo>
                    <a:pt x="15924" y="3626"/>
                  </a:lnTo>
                  <a:lnTo>
                    <a:pt x="15875" y="3626"/>
                  </a:lnTo>
                  <a:lnTo>
                    <a:pt x="15875" y="3574"/>
                  </a:lnTo>
                  <a:lnTo>
                    <a:pt x="15612" y="3574"/>
                  </a:lnTo>
                  <a:lnTo>
                    <a:pt x="15612" y="3626"/>
                  </a:lnTo>
                  <a:lnTo>
                    <a:pt x="15563" y="3626"/>
                  </a:lnTo>
                  <a:lnTo>
                    <a:pt x="15563" y="3702"/>
                  </a:lnTo>
                  <a:lnTo>
                    <a:pt x="15530" y="3702"/>
                  </a:lnTo>
                  <a:lnTo>
                    <a:pt x="15530" y="3753"/>
                  </a:lnTo>
                  <a:lnTo>
                    <a:pt x="15497" y="3753"/>
                  </a:lnTo>
                  <a:lnTo>
                    <a:pt x="15497" y="3830"/>
                  </a:lnTo>
                  <a:lnTo>
                    <a:pt x="15447" y="3830"/>
                  </a:lnTo>
                  <a:lnTo>
                    <a:pt x="15447" y="3753"/>
                  </a:lnTo>
                  <a:lnTo>
                    <a:pt x="15382" y="3753"/>
                  </a:lnTo>
                  <a:lnTo>
                    <a:pt x="15382" y="3702"/>
                  </a:lnTo>
                  <a:lnTo>
                    <a:pt x="15299" y="3702"/>
                  </a:lnTo>
                  <a:lnTo>
                    <a:pt x="15299" y="3626"/>
                  </a:lnTo>
                  <a:lnTo>
                    <a:pt x="15266" y="3626"/>
                  </a:lnTo>
                  <a:lnTo>
                    <a:pt x="15266" y="3702"/>
                  </a:lnTo>
                  <a:lnTo>
                    <a:pt x="15020" y="3702"/>
                  </a:lnTo>
                  <a:lnTo>
                    <a:pt x="15020" y="3753"/>
                  </a:lnTo>
                  <a:lnTo>
                    <a:pt x="14987" y="3753"/>
                  </a:lnTo>
                  <a:lnTo>
                    <a:pt x="14987" y="3830"/>
                  </a:lnTo>
                  <a:lnTo>
                    <a:pt x="14954" y="3830"/>
                  </a:lnTo>
                  <a:lnTo>
                    <a:pt x="14954" y="3753"/>
                  </a:lnTo>
                  <a:lnTo>
                    <a:pt x="14904" y="3753"/>
                  </a:lnTo>
                  <a:lnTo>
                    <a:pt x="14904" y="3702"/>
                  </a:lnTo>
                  <a:lnTo>
                    <a:pt x="14872" y="3702"/>
                  </a:lnTo>
                  <a:lnTo>
                    <a:pt x="14872" y="3626"/>
                  </a:lnTo>
                  <a:lnTo>
                    <a:pt x="14789" y="3626"/>
                  </a:lnTo>
                  <a:lnTo>
                    <a:pt x="14789" y="3574"/>
                  </a:lnTo>
                  <a:lnTo>
                    <a:pt x="14822" y="3574"/>
                  </a:lnTo>
                  <a:lnTo>
                    <a:pt x="14822" y="3447"/>
                  </a:lnTo>
                  <a:lnTo>
                    <a:pt x="14954" y="3447"/>
                  </a:lnTo>
                  <a:lnTo>
                    <a:pt x="14954" y="3217"/>
                  </a:lnTo>
                  <a:lnTo>
                    <a:pt x="14987" y="3217"/>
                  </a:lnTo>
                  <a:lnTo>
                    <a:pt x="14987" y="3089"/>
                  </a:lnTo>
                  <a:lnTo>
                    <a:pt x="15020" y="3089"/>
                  </a:lnTo>
                  <a:lnTo>
                    <a:pt x="15020" y="2962"/>
                  </a:lnTo>
                  <a:lnTo>
                    <a:pt x="15069" y="2962"/>
                  </a:lnTo>
                  <a:lnTo>
                    <a:pt x="15069" y="2783"/>
                  </a:lnTo>
                  <a:lnTo>
                    <a:pt x="15102" y="2783"/>
                  </a:lnTo>
                  <a:lnTo>
                    <a:pt x="15102" y="2681"/>
                  </a:lnTo>
                  <a:lnTo>
                    <a:pt x="15135" y="2681"/>
                  </a:lnTo>
                  <a:lnTo>
                    <a:pt x="15135" y="2604"/>
                  </a:lnTo>
                  <a:lnTo>
                    <a:pt x="15184" y="2604"/>
                  </a:lnTo>
                  <a:lnTo>
                    <a:pt x="15184" y="2477"/>
                  </a:lnTo>
                  <a:lnTo>
                    <a:pt x="15217" y="2477"/>
                  </a:lnTo>
                  <a:lnTo>
                    <a:pt x="15217" y="2426"/>
                  </a:lnTo>
                  <a:lnTo>
                    <a:pt x="15299" y="2426"/>
                  </a:lnTo>
                  <a:lnTo>
                    <a:pt x="15299" y="2477"/>
                  </a:lnTo>
                  <a:lnTo>
                    <a:pt x="15414" y="2477"/>
                  </a:lnTo>
                  <a:lnTo>
                    <a:pt x="15414" y="2553"/>
                  </a:lnTo>
                  <a:lnTo>
                    <a:pt x="15563" y="2553"/>
                  </a:lnTo>
                  <a:lnTo>
                    <a:pt x="15563" y="2604"/>
                  </a:lnTo>
                  <a:lnTo>
                    <a:pt x="15694" y="2604"/>
                  </a:lnTo>
                  <a:lnTo>
                    <a:pt x="15694" y="2553"/>
                  </a:lnTo>
                  <a:lnTo>
                    <a:pt x="15727" y="2553"/>
                  </a:lnTo>
                  <a:lnTo>
                    <a:pt x="15727" y="2477"/>
                  </a:lnTo>
                  <a:lnTo>
                    <a:pt x="15809" y="2477"/>
                  </a:lnTo>
                  <a:lnTo>
                    <a:pt x="15809" y="2426"/>
                  </a:lnTo>
                  <a:lnTo>
                    <a:pt x="15875" y="2426"/>
                  </a:lnTo>
                  <a:lnTo>
                    <a:pt x="15875" y="2374"/>
                  </a:lnTo>
                  <a:lnTo>
                    <a:pt x="15924" y="2374"/>
                  </a:lnTo>
                  <a:lnTo>
                    <a:pt x="15924" y="2298"/>
                  </a:lnTo>
                  <a:lnTo>
                    <a:pt x="16122" y="2298"/>
                  </a:lnTo>
                  <a:lnTo>
                    <a:pt x="16122" y="2247"/>
                  </a:lnTo>
                  <a:lnTo>
                    <a:pt x="16155" y="2247"/>
                  </a:lnTo>
                  <a:lnTo>
                    <a:pt x="16155" y="2196"/>
                  </a:lnTo>
                  <a:lnTo>
                    <a:pt x="16188" y="2196"/>
                  </a:lnTo>
                  <a:lnTo>
                    <a:pt x="16155" y="2196"/>
                  </a:lnTo>
                  <a:lnTo>
                    <a:pt x="16155" y="2068"/>
                  </a:lnTo>
                  <a:lnTo>
                    <a:pt x="16073" y="2068"/>
                  </a:lnTo>
                  <a:lnTo>
                    <a:pt x="16073" y="1991"/>
                  </a:lnTo>
                  <a:lnTo>
                    <a:pt x="16155" y="1991"/>
                  </a:lnTo>
                  <a:lnTo>
                    <a:pt x="16155" y="1889"/>
                  </a:lnTo>
                  <a:lnTo>
                    <a:pt x="16188" y="1889"/>
                  </a:lnTo>
                  <a:lnTo>
                    <a:pt x="16188" y="1813"/>
                  </a:lnTo>
                  <a:lnTo>
                    <a:pt x="16237" y="1813"/>
                  </a:lnTo>
                  <a:lnTo>
                    <a:pt x="16237" y="1711"/>
                  </a:lnTo>
                  <a:lnTo>
                    <a:pt x="16270" y="1711"/>
                  </a:lnTo>
                  <a:lnTo>
                    <a:pt x="16270" y="1634"/>
                  </a:lnTo>
                  <a:lnTo>
                    <a:pt x="16303" y="1634"/>
                  </a:lnTo>
                  <a:lnTo>
                    <a:pt x="16303" y="1455"/>
                  </a:lnTo>
                  <a:lnTo>
                    <a:pt x="16385" y="1455"/>
                  </a:lnTo>
                  <a:lnTo>
                    <a:pt x="16385" y="1277"/>
                  </a:lnTo>
                  <a:lnTo>
                    <a:pt x="16434" y="1277"/>
                  </a:lnTo>
                  <a:lnTo>
                    <a:pt x="16434" y="1226"/>
                  </a:lnTo>
                  <a:lnTo>
                    <a:pt x="16500" y="1226"/>
                  </a:lnTo>
                  <a:lnTo>
                    <a:pt x="16500" y="1149"/>
                  </a:lnTo>
                  <a:lnTo>
                    <a:pt x="16550" y="1149"/>
                  </a:lnTo>
                  <a:lnTo>
                    <a:pt x="16550" y="1098"/>
                  </a:lnTo>
                  <a:lnTo>
                    <a:pt x="16582" y="1098"/>
                  </a:lnTo>
                  <a:lnTo>
                    <a:pt x="16582" y="1047"/>
                  </a:lnTo>
                  <a:lnTo>
                    <a:pt x="16615" y="1047"/>
                  </a:lnTo>
                  <a:lnTo>
                    <a:pt x="16615" y="970"/>
                  </a:lnTo>
                  <a:lnTo>
                    <a:pt x="16665" y="970"/>
                  </a:lnTo>
                  <a:lnTo>
                    <a:pt x="16665" y="791"/>
                  </a:lnTo>
                  <a:lnTo>
                    <a:pt x="16615" y="791"/>
                  </a:lnTo>
                  <a:lnTo>
                    <a:pt x="16615" y="664"/>
                  </a:lnTo>
                  <a:lnTo>
                    <a:pt x="16665" y="664"/>
                  </a:lnTo>
                  <a:lnTo>
                    <a:pt x="16615" y="664"/>
                  </a:lnTo>
                  <a:lnTo>
                    <a:pt x="16615" y="613"/>
                  </a:lnTo>
                  <a:lnTo>
                    <a:pt x="16434" y="613"/>
                  </a:lnTo>
                  <a:lnTo>
                    <a:pt x="16434" y="485"/>
                  </a:lnTo>
                  <a:lnTo>
                    <a:pt x="16500" y="485"/>
                  </a:lnTo>
                  <a:lnTo>
                    <a:pt x="16500" y="357"/>
                  </a:lnTo>
                  <a:lnTo>
                    <a:pt x="16582" y="357"/>
                  </a:lnTo>
                  <a:lnTo>
                    <a:pt x="16582" y="306"/>
                  </a:lnTo>
                  <a:lnTo>
                    <a:pt x="16615" y="306"/>
                  </a:lnTo>
                  <a:lnTo>
                    <a:pt x="16615" y="255"/>
                  </a:lnTo>
                  <a:lnTo>
                    <a:pt x="16698" y="255"/>
                  </a:lnTo>
                  <a:lnTo>
                    <a:pt x="16698" y="179"/>
                  </a:lnTo>
                  <a:lnTo>
                    <a:pt x="16862" y="179"/>
                  </a:lnTo>
                  <a:lnTo>
                    <a:pt x="16862" y="128"/>
                  </a:lnTo>
                  <a:lnTo>
                    <a:pt x="17010" y="128"/>
                  </a:lnTo>
                  <a:lnTo>
                    <a:pt x="17010" y="77"/>
                  </a:lnTo>
                  <a:lnTo>
                    <a:pt x="17208" y="77"/>
                  </a:lnTo>
                  <a:lnTo>
                    <a:pt x="17208" y="0"/>
                  </a:lnTo>
                  <a:lnTo>
                    <a:pt x="17241" y="0"/>
                  </a:lnTo>
                  <a:lnTo>
                    <a:pt x="17241" y="77"/>
                  </a:lnTo>
                  <a:lnTo>
                    <a:pt x="17438" y="77"/>
                  </a:lnTo>
                  <a:lnTo>
                    <a:pt x="17438" y="0"/>
                  </a:lnTo>
                  <a:lnTo>
                    <a:pt x="17783" y="0"/>
                  </a:lnTo>
                  <a:lnTo>
                    <a:pt x="17783" y="77"/>
                  </a:lnTo>
                  <a:lnTo>
                    <a:pt x="17833" y="77"/>
                  </a:lnTo>
                  <a:lnTo>
                    <a:pt x="17833" y="128"/>
                  </a:lnTo>
                  <a:lnTo>
                    <a:pt x="17948" y="128"/>
                  </a:lnTo>
                  <a:lnTo>
                    <a:pt x="17948" y="255"/>
                  </a:lnTo>
                  <a:lnTo>
                    <a:pt x="18343" y="255"/>
                  </a:lnTo>
                  <a:lnTo>
                    <a:pt x="18343" y="306"/>
                  </a:lnTo>
                  <a:lnTo>
                    <a:pt x="18409" y="306"/>
                  </a:lnTo>
                  <a:lnTo>
                    <a:pt x="18409" y="434"/>
                  </a:lnTo>
                  <a:lnTo>
                    <a:pt x="18491" y="434"/>
                  </a:lnTo>
                  <a:lnTo>
                    <a:pt x="18491" y="485"/>
                  </a:lnTo>
                  <a:lnTo>
                    <a:pt x="18524" y="485"/>
                  </a:lnTo>
                  <a:lnTo>
                    <a:pt x="18524" y="562"/>
                  </a:lnTo>
                  <a:lnTo>
                    <a:pt x="18491" y="562"/>
                  </a:lnTo>
                  <a:lnTo>
                    <a:pt x="18491" y="613"/>
                  </a:lnTo>
                  <a:lnTo>
                    <a:pt x="18573" y="613"/>
                  </a:lnTo>
                  <a:lnTo>
                    <a:pt x="18573" y="664"/>
                  </a:lnTo>
                  <a:lnTo>
                    <a:pt x="18606" y="664"/>
                  </a:lnTo>
                  <a:lnTo>
                    <a:pt x="18606" y="740"/>
                  </a:lnTo>
                  <a:lnTo>
                    <a:pt x="18639" y="740"/>
                  </a:lnTo>
                  <a:lnTo>
                    <a:pt x="18639" y="791"/>
                  </a:lnTo>
                  <a:lnTo>
                    <a:pt x="18688" y="791"/>
                  </a:lnTo>
                  <a:lnTo>
                    <a:pt x="18688" y="843"/>
                  </a:lnTo>
                  <a:lnTo>
                    <a:pt x="18639" y="843"/>
                  </a:lnTo>
                  <a:lnTo>
                    <a:pt x="18639" y="919"/>
                  </a:lnTo>
                  <a:lnTo>
                    <a:pt x="18721" y="919"/>
                  </a:lnTo>
                  <a:lnTo>
                    <a:pt x="18721" y="970"/>
                  </a:lnTo>
                  <a:lnTo>
                    <a:pt x="18688" y="970"/>
                  </a:lnTo>
                  <a:lnTo>
                    <a:pt x="18688" y="1047"/>
                  </a:lnTo>
                  <a:lnTo>
                    <a:pt x="18721" y="1047"/>
                  </a:lnTo>
                  <a:lnTo>
                    <a:pt x="18721" y="1149"/>
                  </a:lnTo>
                  <a:lnTo>
                    <a:pt x="18770" y="1149"/>
                  </a:lnTo>
                  <a:lnTo>
                    <a:pt x="18770" y="1226"/>
                  </a:lnTo>
                  <a:lnTo>
                    <a:pt x="18803" y="1226"/>
                  </a:lnTo>
                  <a:lnTo>
                    <a:pt x="18803" y="1277"/>
                  </a:lnTo>
                  <a:lnTo>
                    <a:pt x="18770" y="1277"/>
                  </a:lnTo>
                  <a:lnTo>
                    <a:pt x="18803" y="1277"/>
                  </a:lnTo>
                  <a:lnTo>
                    <a:pt x="18803" y="1404"/>
                  </a:lnTo>
                  <a:lnTo>
                    <a:pt x="18836" y="1404"/>
                  </a:lnTo>
                  <a:lnTo>
                    <a:pt x="18836" y="1455"/>
                  </a:lnTo>
                  <a:lnTo>
                    <a:pt x="18886" y="1455"/>
                  </a:lnTo>
                  <a:lnTo>
                    <a:pt x="18886" y="1506"/>
                  </a:lnTo>
                  <a:lnTo>
                    <a:pt x="18836" y="150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3" name="Shape 366">
              <a:extLst>
                <a:ext uri="{FF2B5EF4-FFF2-40B4-BE49-F238E27FC236}">
                  <a16:creationId xmlns:a16="http://schemas.microsoft.com/office/drawing/2014/main" id="{5071FA2E-7CA0-4BC0-BAF0-1D7034505F46}"/>
                </a:ext>
              </a:extLst>
            </p:cNvPr>
            <p:cNvSpPr/>
            <p:nvPr/>
          </p:nvSpPr>
          <p:spPr>
            <a:xfrm>
              <a:off x="838517" y="757501"/>
              <a:ext cx="1079389" cy="910294"/>
            </a:xfrm>
            <a:custGeom>
              <a:avLst/>
              <a:gdLst/>
              <a:ahLst/>
              <a:cxnLst>
                <a:cxn ang="0">
                  <a:pos x="wd2" y="hd2"/>
                </a:cxn>
                <a:cxn ang="5400000">
                  <a:pos x="wd2" y="hd2"/>
                </a:cxn>
                <a:cxn ang="10800000">
                  <a:pos x="wd2" y="hd2"/>
                </a:cxn>
                <a:cxn ang="16200000">
                  <a:pos x="wd2" y="hd2"/>
                </a:cxn>
              </a:cxnLst>
              <a:rect l="0" t="0" r="r" b="b"/>
              <a:pathLst>
                <a:path w="21600" h="21600" extrusionOk="0">
                  <a:moveTo>
                    <a:pt x="18836" y="1506"/>
                  </a:moveTo>
                  <a:lnTo>
                    <a:pt x="18836" y="1634"/>
                  </a:lnTo>
                  <a:lnTo>
                    <a:pt x="18886" y="1634"/>
                  </a:lnTo>
                  <a:lnTo>
                    <a:pt x="18886" y="1711"/>
                  </a:lnTo>
                  <a:lnTo>
                    <a:pt x="18919" y="1711"/>
                  </a:lnTo>
                  <a:lnTo>
                    <a:pt x="18919" y="1762"/>
                  </a:lnTo>
                  <a:lnTo>
                    <a:pt x="18951" y="1762"/>
                  </a:lnTo>
                  <a:lnTo>
                    <a:pt x="18951" y="1813"/>
                  </a:lnTo>
                  <a:lnTo>
                    <a:pt x="19001" y="1813"/>
                  </a:lnTo>
                  <a:lnTo>
                    <a:pt x="19001" y="2119"/>
                  </a:lnTo>
                  <a:lnTo>
                    <a:pt x="19067" y="2119"/>
                  </a:lnTo>
                  <a:lnTo>
                    <a:pt x="19067" y="2247"/>
                  </a:lnTo>
                  <a:lnTo>
                    <a:pt x="19034" y="2247"/>
                  </a:lnTo>
                  <a:lnTo>
                    <a:pt x="19034" y="2298"/>
                  </a:lnTo>
                  <a:lnTo>
                    <a:pt x="19067" y="2298"/>
                  </a:lnTo>
                  <a:lnTo>
                    <a:pt x="19067" y="2426"/>
                  </a:lnTo>
                  <a:lnTo>
                    <a:pt x="19116" y="2426"/>
                  </a:lnTo>
                  <a:lnTo>
                    <a:pt x="19116" y="2477"/>
                  </a:lnTo>
                  <a:lnTo>
                    <a:pt x="19149" y="2477"/>
                  </a:lnTo>
                  <a:lnTo>
                    <a:pt x="19149" y="2553"/>
                  </a:lnTo>
                  <a:lnTo>
                    <a:pt x="19231" y="2553"/>
                  </a:lnTo>
                  <a:lnTo>
                    <a:pt x="19231" y="2604"/>
                  </a:lnTo>
                  <a:lnTo>
                    <a:pt x="19346" y="2604"/>
                  </a:lnTo>
                  <a:lnTo>
                    <a:pt x="19346" y="2553"/>
                  </a:lnTo>
                  <a:lnTo>
                    <a:pt x="19511" y="2553"/>
                  </a:lnTo>
                  <a:lnTo>
                    <a:pt x="19511" y="2681"/>
                  </a:lnTo>
                  <a:lnTo>
                    <a:pt x="19544" y="2681"/>
                  </a:lnTo>
                  <a:lnTo>
                    <a:pt x="19544" y="2604"/>
                  </a:lnTo>
                  <a:lnTo>
                    <a:pt x="19544" y="2681"/>
                  </a:lnTo>
                  <a:lnTo>
                    <a:pt x="19577" y="2681"/>
                  </a:lnTo>
                  <a:lnTo>
                    <a:pt x="19577" y="2732"/>
                  </a:lnTo>
                  <a:lnTo>
                    <a:pt x="19659" y="2732"/>
                  </a:lnTo>
                  <a:lnTo>
                    <a:pt x="19659" y="2681"/>
                  </a:lnTo>
                  <a:lnTo>
                    <a:pt x="19659" y="2732"/>
                  </a:lnTo>
                  <a:lnTo>
                    <a:pt x="19692" y="2732"/>
                  </a:lnTo>
                  <a:lnTo>
                    <a:pt x="19692" y="2681"/>
                  </a:lnTo>
                  <a:lnTo>
                    <a:pt x="19774" y="2681"/>
                  </a:lnTo>
                  <a:lnTo>
                    <a:pt x="19774" y="2783"/>
                  </a:lnTo>
                  <a:lnTo>
                    <a:pt x="19856" y="2783"/>
                  </a:lnTo>
                  <a:lnTo>
                    <a:pt x="19856" y="2860"/>
                  </a:lnTo>
                  <a:lnTo>
                    <a:pt x="19889" y="2860"/>
                  </a:lnTo>
                  <a:lnTo>
                    <a:pt x="19889" y="2911"/>
                  </a:lnTo>
                  <a:lnTo>
                    <a:pt x="19938" y="2911"/>
                  </a:lnTo>
                  <a:lnTo>
                    <a:pt x="19938" y="2962"/>
                  </a:lnTo>
                  <a:lnTo>
                    <a:pt x="19971" y="2962"/>
                  </a:lnTo>
                  <a:lnTo>
                    <a:pt x="19971" y="3038"/>
                  </a:lnTo>
                  <a:lnTo>
                    <a:pt x="20169" y="3038"/>
                  </a:lnTo>
                  <a:lnTo>
                    <a:pt x="20169" y="3089"/>
                  </a:lnTo>
                  <a:lnTo>
                    <a:pt x="20119" y="3089"/>
                  </a:lnTo>
                  <a:lnTo>
                    <a:pt x="20119" y="3268"/>
                  </a:lnTo>
                  <a:lnTo>
                    <a:pt x="20202" y="3268"/>
                  </a:lnTo>
                  <a:lnTo>
                    <a:pt x="20202" y="3396"/>
                  </a:lnTo>
                  <a:lnTo>
                    <a:pt x="20251" y="3396"/>
                  </a:lnTo>
                  <a:lnTo>
                    <a:pt x="20202" y="3396"/>
                  </a:lnTo>
                  <a:lnTo>
                    <a:pt x="20202" y="3523"/>
                  </a:lnTo>
                  <a:lnTo>
                    <a:pt x="20169" y="3523"/>
                  </a:lnTo>
                  <a:lnTo>
                    <a:pt x="20169" y="3574"/>
                  </a:lnTo>
                  <a:lnTo>
                    <a:pt x="20202" y="3574"/>
                  </a:lnTo>
                  <a:lnTo>
                    <a:pt x="20202" y="3626"/>
                  </a:lnTo>
                  <a:lnTo>
                    <a:pt x="20251" y="3626"/>
                  </a:lnTo>
                  <a:lnTo>
                    <a:pt x="20251" y="3702"/>
                  </a:lnTo>
                  <a:lnTo>
                    <a:pt x="20284" y="3702"/>
                  </a:lnTo>
                  <a:lnTo>
                    <a:pt x="20284" y="3830"/>
                  </a:lnTo>
                  <a:lnTo>
                    <a:pt x="20317" y="3830"/>
                  </a:lnTo>
                  <a:lnTo>
                    <a:pt x="20317" y="3753"/>
                  </a:lnTo>
                  <a:lnTo>
                    <a:pt x="20481" y="3753"/>
                  </a:lnTo>
                  <a:lnTo>
                    <a:pt x="20481" y="3830"/>
                  </a:lnTo>
                  <a:lnTo>
                    <a:pt x="20514" y="3830"/>
                  </a:lnTo>
                  <a:lnTo>
                    <a:pt x="20514" y="3753"/>
                  </a:lnTo>
                  <a:lnTo>
                    <a:pt x="20547" y="3753"/>
                  </a:lnTo>
                  <a:lnTo>
                    <a:pt x="20547" y="3830"/>
                  </a:lnTo>
                  <a:lnTo>
                    <a:pt x="20629" y="3830"/>
                  </a:lnTo>
                  <a:lnTo>
                    <a:pt x="20629" y="3753"/>
                  </a:lnTo>
                  <a:lnTo>
                    <a:pt x="20860" y="3753"/>
                  </a:lnTo>
                  <a:lnTo>
                    <a:pt x="20860" y="3626"/>
                  </a:lnTo>
                  <a:lnTo>
                    <a:pt x="20942" y="3626"/>
                  </a:lnTo>
                  <a:lnTo>
                    <a:pt x="20942" y="3574"/>
                  </a:lnTo>
                  <a:lnTo>
                    <a:pt x="21024" y="3574"/>
                  </a:lnTo>
                  <a:lnTo>
                    <a:pt x="21024" y="3523"/>
                  </a:lnTo>
                  <a:lnTo>
                    <a:pt x="21255" y="3523"/>
                  </a:lnTo>
                  <a:lnTo>
                    <a:pt x="21255" y="3447"/>
                  </a:lnTo>
                  <a:lnTo>
                    <a:pt x="21287" y="3447"/>
                  </a:lnTo>
                  <a:lnTo>
                    <a:pt x="21287" y="3523"/>
                  </a:lnTo>
                  <a:lnTo>
                    <a:pt x="21287" y="3447"/>
                  </a:lnTo>
                  <a:lnTo>
                    <a:pt x="21337" y="3447"/>
                  </a:lnTo>
                  <a:lnTo>
                    <a:pt x="21337" y="3396"/>
                  </a:lnTo>
                  <a:lnTo>
                    <a:pt x="21419" y="3396"/>
                  </a:lnTo>
                  <a:lnTo>
                    <a:pt x="21419" y="3345"/>
                  </a:lnTo>
                  <a:lnTo>
                    <a:pt x="21534" y="3345"/>
                  </a:lnTo>
                  <a:lnTo>
                    <a:pt x="21534" y="3396"/>
                  </a:lnTo>
                  <a:lnTo>
                    <a:pt x="21534" y="3345"/>
                  </a:lnTo>
                  <a:lnTo>
                    <a:pt x="21567" y="3345"/>
                  </a:lnTo>
                  <a:lnTo>
                    <a:pt x="21567" y="3396"/>
                  </a:lnTo>
                  <a:lnTo>
                    <a:pt x="21600" y="3396"/>
                  </a:lnTo>
                  <a:lnTo>
                    <a:pt x="21600" y="3447"/>
                  </a:lnTo>
                  <a:lnTo>
                    <a:pt x="21567" y="3447"/>
                  </a:lnTo>
                  <a:lnTo>
                    <a:pt x="21567" y="3574"/>
                  </a:lnTo>
                  <a:lnTo>
                    <a:pt x="21534" y="3574"/>
                  </a:lnTo>
                  <a:lnTo>
                    <a:pt x="21534" y="3626"/>
                  </a:lnTo>
                  <a:lnTo>
                    <a:pt x="21567" y="3626"/>
                  </a:lnTo>
                  <a:lnTo>
                    <a:pt x="21567" y="3702"/>
                  </a:lnTo>
                  <a:lnTo>
                    <a:pt x="21600" y="3702"/>
                  </a:lnTo>
                  <a:lnTo>
                    <a:pt x="21600" y="3830"/>
                  </a:lnTo>
                  <a:lnTo>
                    <a:pt x="21567" y="3830"/>
                  </a:lnTo>
                  <a:lnTo>
                    <a:pt x="21567" y="3932"/>
                  </a:lnTo>
                  <a:lnTo>
                    <a:pt x="21485" y="3932"/>
                  </a:lnTo>
                  <a:lnTo>
                    <a:pt x="21485" y="4009"/>
                  </a:lnTo>
                  <a:lnTo>
                    <a:pt x="21485" y="3932"/>
                  </a:lnTo>
                  <a:lnTo>
                    <a:pt x="21452" y="3932"/>
                  </a:lnTo>
                  <a:lnTo>
                    <a:pt x="21452" y="4009"/>
                  </a:lnTo>
                  <a:lnTo>
                    <a:pt x="21419" y="4009"/>
                  </a:lnTo>
                  <a:lnTo>
                    <a:pt x="21419" y="4238"/>
                  </a:lnTo>
                  <a:lnTo>
                    <a:pt x="21370" y="4238"/>
                  </a:lnTo>
                  <a:lnTo>
                    <a:pt x="21370" y="4494"/>
                  </a:lnTo>
                  <a:lnTo>
                    <a:pt x="21337" y="4494"/>
                  </a:lnTo>
                  <a:lnTo>
                    <a:pt x="21337" y="4545"/>
                  </a:lnTo>
                  <a:lnTo>
                    <a:pt x="21287" y="4545"/>
                  </a:lnTo>
                  <a:lnTo>
                    <a:pt x="21287" y="4596"/>
                  </a:lnTo>
                  <a:lnTo>
                    <a:pt x="21337" y="4596"/>
                  </a:lnTo>
                  <a:lnTo>
                    <a:pt x="21337" y="4672"/>
                  </a:lnTo>
                  <a:lnTo>
                    <a:pt x="21287" y="4672"/>
                  </a:lnTo>
                  <a:lnTo>
                    <a:pt x="21337" y="4672"/>
                  </a:lnTo>
                  <a:lnTo>
                    <a:pt x="21337" y="4723"/>
                  </a:lnTo>
                  <a:lnTo>
                    <a:pt x="21287" y="4723"/>
                  </a:lnTo>
                  <a:lnTo>
                    <a:pt x="21287" y="4774"/>
                  </a:lnTo>
                  <a:lnTo>
                    <a:pt x="21255" y="4774"/>
                  </a:lnTo>
                  <a:lnTo>
                    <a:pt x="21255" y="4902"/>
                  </a:lnTo>
                  <a:lnTo>
                    <a:pt x="21222" y="4902"/>
                  </a:lnTo>
                  <a:lnTo>
                    <a:pt x="21222" y="4979"/>
                  </a:lnTo>
                  <a:lnTo>
                    <a:pt x="21172" y="4979"/>
                  </a:lnTo>
                  <a:lnTo>
                    <a:pt x="21172" y="5157"/>
                  </a:lnTo>
                  <a:lnTo>
                    <a:pt x="21139" y="5157"/>
                  </a:lnTo>
                  <a:lnTo>
                    <a:pt x="21139" y="5209"/>
                  </a:lnTo>
                  <a:lnTo>
                    <a:pt x="21057" y="5209"/>
                  </a:lnTo>
                  <a:lnTo>
                    <a:pt x="21057" y="5336"/>
                  </a:lnTo>
                  <a:lnTo>
                    <a:pt x="21024" y="5336"/>
                  </a:lnTo>
                  <a:lnTo>
                    <a:pt x="21024" y="5387"/>
                  </a:lnTo>
                  <a:lnTo>
                    <a:pt x="21057" y="5387"/>
                  </a:lnTo>
                  <a:lnTo>
                    <a:pt x="21057" y="5464"/>
                  </a:lnTo>
                  <a:lnTo>
                    <a:pt x="21024" y="5464"/>
                  </a:lnTo>
                  <a:lnTo>
                    <a:pt x="21024" y="5515"/>
                  </a:lnTo>
                  <a:lnTo>
                    <a:pt x="20942" y="5515"/>
                  </a:lnTo>
                  <a:lnTo>
                    <a:pt x="20942" y="5464"/>
                  </a:lnTo>
                  <a:lnTo>
                    <a:pt x="20909" y="5464"/>
                  </a:lnTo>
                  <a:lnTo>
                    <a:pt x="20909" y="5387"/>
                  </a:lnTo>
                  <a:lnTo>
                    <a:pt x="20860" y="5387"/>
                  </a:lnTo>
                  <a:lnTo>
                    <a:pt x="20860" y="5336"/>
                  </a:lnTo>
                  <a:lnTo>
                    <a:pt x="20679" y="5336"/>
                  </a:lnTo>
                  <a:lnTo>
                    <a:pt x="20679" y="5387"/>
                  </a:lnTo>
                  <a:lnTo>
                    <a:pt x="20629" y="5387"/>
                  </a:lnTo>
                  <a:lnTo>
                    <a:pt x="20629" y="5336"/>
                  </a:lnTo>
                  <a:lnTo>
                    <a:pt x="20547" y="5336"/>
                  </a:lnTo>
                  <a:lnTo>
                    <a:pt x="20547" y="5387"/>
                  </a:lnTo>
                  <a:lnTo>
                    <a:pt x="20514" y="5387"/>
                  </a:lnTo>
                  <a:lnTo>
                    <a:pt x="20514" y="5515"/>
                  </a:lnTo>
                  <a:lnTo>
                    <a:pt x="20481" y="5515"/>
                  </a:lnTo>
                  <a:lnTo>
                    <a:pt x="20481" y="5566"/>
                  </a:lnTo>
                  <a:lnTo>
                    <a:pt x="20432" y="5566"/>
                  </a:lnTo>
                  <a:lnTo>
                    <a:pt x="20432" y="5515"/>
                  </a:lnTo>
                  <a:lnTo>
                    <a:pt x="20399" y="5515"/>
                  </a:lnTo>
                  <a:lnTo>
                    <a:pt x="20399" y="5566"/>
                  </a:lnTo>
                  <a:lnTo>
                    <a:pt x="20317" y="5566"/>
                  </a:lnTo>
                  <a:lnTo>
                    <a:pt x="20317" y="5643"/>
                  </a:lnTo>
                  <a:lnTo>
                    <a:pt x="20284" y="5643"/>
                  </a:lnTo>
                  <a:lnTo>
                    <a:pt x="20284" y="5694"/>
                  </a:lnTo>
                  <a:lnTo>
                    <a:pt x="20317" y="5694"/>
                  </a:lnTo>
                  <a:lnTo>
                    <a:pt x="20317" y="5821"/>
                  </a:lnTo>
                  <a:lnTo>
                    <a:pt x="20366" y="5821"/>
                  </a:lnTo>
                  <a:lnTo>
                    <a:pt x="20366" y="6051"/>
                  </a:lnTo>
                  <a:lnTo>
                    <a:pt x="20399" y="6051"/>
                  </a:lnTo>
                  <a:lnTo>
                    <a:pt x="20399" y="6179"/>
                  </a:lnTo>
                  <a:lnTo>
                    <a:pt x="20366" y="6179"/>
                  </a:lnTo>
                  <a:lnTo>
                    <a:pt x="20366" y="6536"/>
                  </a:lnTo>
                  <a:lnTo>
                    <a:pt x="20399" y="6536"/>
                  </a:lnTo>
                  <a:lnTo>
                    <a:pt x="20399" y="6613"/>
                  </a:lnTo>
                  <a:lnTo>
                    <a:pt x="20366" y="6613"/>
                  </a:lnTo>
                  <a:lnTo>
                    <a:pt x="20366" y="6791"/>
                  </a:lnTo>
                  <a:lnTo>
                    <a:pt x="20317" y="6791"/>
                  </a:lnTo>
                  <a:lnTo>
                    <a:pt x="20317" y="6894"/>
                  </a:lnTo>
                  <a:lnTo>
                    <a:pt x="20202" y="6894"/>
                  </a:lnTo>
                  <a:lnTo>
                    <a:pt x="20202" y="6970"/>
                  </a:lnTo>
                  <a:lnTo>
                    <a:pt x="20119" y="6970"/>
                  </a:lnTo>
                  <a:lnTo>
                    <a:pt x="20119" y="7021"/>
                  </a:lnTo>
                  <a:lnTo>
                    <a:pt x="20087" y="7021"/>
                  </a:lnTo>
                  <a:lnTo>
                    <a:pt x="20087" y="7098"/>
                  </a:lnTo>
                  <a:lnTo>
                    <a:pt x="20119" y="7098"/>
                  </a:lnTo>
                  <a:lnTo>
                    <a:pt x="20119" y="7021"/>
                  </a:lnTo>
                  <a:lnTo>
                    <a:pt x="20119" y="7098"/>
                  </a:lnTo>
                  <a:lnTo>
                    <a:pt x="20169" y="7098"/>
                  </a:lnTo>
                  <a:lnTo>
                    <a:pt x="20169" y="7149"/>
                  </a:lnTo>
                  <a:lnTo>
                    <a:pt x="20119" y="7149"/>
                  </a:lnTo>
                  <a:lnTo>
                    <a:pt x="20119" y="7200"/>
                  </a:lnTo>
                  <a:lnTo>
                    <a:pt x="20119" y="7098"/>
                  </a:lnTo>
                  <a:lnTo>
                    <a:pt x="20087" y="7098"/>
                  </a:lnTo>
                  <a:lnTo>
                    <a:pt x="20087" y="7149"/>
                  </a:lnTo>
                  <a:lnTo>
                    <a:pt x="20087" y="7098"/>
                  </a:lnTo>
                  <a:lnTo>
                    <a:pt x="20054" y="7098"/>
                  </a:lnTo>
                  <a:lnTo>
                    <a:pt x="20054" y="7021"/>
                  </a:lnTo>
                  <a:lnTo>
                    <a:pt x="20004" y="7021"/>
                  </a:lnTo>
                  <a:lnTo>
                    <a:pt x="20004" y="6894"/>
                  </a:lnTo>
                  <a:lnTo>
                    <a:pt x="19971" y="6894"/>
                  </a:lnTo>
                  <a:lnTo>
                    <a:pt x="19971" y="6843"/>
                  </a:lnTo>
                  <a:lnTo>
                    <a:pt x="19889" y="6843"/>
                  </a:lnTo>
                  <a:lnTo>
                    <a:pt x="19889" y="6970"/>
                  </a:lnTo>
                  <a:lnTo>
                    <a:pt x="19856" y="6970"/>
                  </a:lnTo>
                  <a:lnTo>
                    <a:pt x="19856" y="7200"/>
                  </a:lnTo>
                  <a:lnTo>
                    <a:pt x="19774" y="7200"/>
                  </a:lnTo>
                  <a:lnTo>
                    <a:pt x="19774" y="7277"/>
                  </a:lnTo>
                  <a:lnTo>
                    <a:pt x="19774" y="7200"/>
                  </a:lnTo>
                  <a:lnTo>
                    <a:pt x="19692" y="7200"/>
                  </a:lnTo>
                  <a:lnTo>
                    <a:pt x="19692" y="7277"/>
                  </a:lnTo>
                  <a:lnTo>
                    <a:pt x="19659" y="7277"/>
                  </a:lnTo>
                  <a:lnTo>
                    <a:pt x="19659" y="7379"/>
                  </a:lnTo>
                  <a:lnTo>
                    <a:pt x="19577" y="7379"/>
                  </a:lnTo>
                  <a:lnTo>
                    <a:pt x="19577" y="7506"/>
                  </a:lnTo>
                  <a:lnTo>
                    <a:pt x="19544" y="7506"/>
                  </a:lnTo>
                  <a:lnTo>
                    <a:pt x="19544" y="7455"/>
                  </a:lnTo>
                  <a:lnTo>
                    <a:pt x="19461" y="7455"/>
                  </a:lnTo>
                  <a:lnTo>
                    <a:pt x="19461" y="7506"/>
                  </a:lnTo>
                  <a:lnTo>
                    <a:pt x="19461" y="7455"/>
                  </a:lnTo>
                  <a:lnTo>
                    <a:pt x="19428" y="7455"/>
                  </a:lnTo>
                  <a:lnTo>
                    <a:pt x="19428" y="7506"/>
                  </a:lnTo>
                  <a:lnTo>
                    <a:pt x="19379" y="7506"/>
                  </a:lnTo>
                  <a:lnTo>
                    <a:pt x="19379" y="7455"/>
                  </a:lnTo>
                  <a:lnTo>
                    <a:pt x="19313" y="7455"/>
                  </a:lnTo>
                  <a:lnTo>
                    <a:pt x="19313" y="7506"/>
                  </a:lnTo>
                  <a:lnTo>
                    <a:pt x="19264" y="7506"/>
                  </a:lnTo>
                  <a:lnTo>
                    <a:pt x="19264" y="7685"/>
                  </a:lnTo>
                  <a:lnTo>
                    <a:pt x="19346" y="7685"/>
                  </a:lnTo>
                  <a:lnTo>
                    <a:pt x="19346" y="7813"/>
                  </a:lnTo>
                  <a:lnTo>
                    <a:pt x="19313" y="7813"/>
                  </a:lnTo>
                  <a:lnTo>
                    <a:pt x="19313" y="7864"/>
                  </a:lnTo>
                  <a:lnTo>
                    <a:pt x="19231" y="7864"/>
                  </a:lnTo>
                  <a:lnTo>
                    <a:pt x="19231" y="7813"/>
                  </a:lnTo>
                  <a:lnTo>
                    <a:pt x="19198" y="7813"/>
                  </a:lnTo>
                  <a:lnTo>
                    <a:pt x="19198" y="7864"/>
                  </a:lnTo>
                  <a:lnTo>
                    <a:pt x="19067" y="7864"/>
                  </a:lnTo>
                  <a:lnTo>
                    <a:pt x="19067" y="7813"/>
                  </a:lnTo>
                  <a:lnTo>
                    <a:pt x="18919" y="7813"/>
                  </a:lnTo>
                  <a:lnTo>
                    <a:pt x="18919" y="7685"/>
                  </a:lnTo>
                  <a:lnTo>
                    <a:pt x="18886" y="7685"/>
                  </a:lnTo>
                  <a:lnTo>
                    <a:pt x="18886" y="7634"/>
                  </a:lnTo>
                  <a:lnTo>
                    <a:pt x="18803" y="7634"/>
                  </a:lnTo>
                  <a:lnTo>
                    <a:pt x="18803" y="7685"/>
                  </a:lnTo>
                  <a:lnTo>
                    <a:pt x="18803" y="7634"/>
                  </a:lnTo>
                  <a:lnTo>
                    <a:pt x="18770" y="7634"/>
                  </a:lnTo>
                  <a:lnTo>
                    <a:pt x="18770" y="7762"/>
                  </a:lnTo>
                  <a:lnTo>
                    <a:pt x="18721" y="7762"/>
                  </a:lnTo>
                  <a:lnTo>
                    <a:pt x="18721" y="7813"/>
                  </a:lnTo>
                  <a:lnTo>
                    <a:pt x="18688" y="7813"/>
                  </a:lnTo>
                  <a:lnTo>
                    <a:pt x="18688" y="7940"/>
                  </a:lnTo>
                  <a:lnTo>
                    <a:pt x="18639" y="7940"/>
                  </a:lnTo>
                  <a:lnTo>
                    <a:pt x="18639" y="7991"/>
                  </a:lnTo>
                  <a:lnTo>
                    <a:pt x="18606" y="7991"/>
                  </a:lnTo>
                  <a:lnTo>
                    <a:pt x="18606" y="8043"/>
                  </a:lnTo>
                  <a:lnTo>
                    <a:pt x="18573" y="8043"/>
                  </a:lnTo>
                  <a:lnTo>
                    <a:pt x="18573" y="8170"/>
                  </a:lnTo>
                  <a:lnTo>
                    <a:pt x="18524" y="8170"/>
                  </a:lnTo>
                  <a:lnTo>
                    <a:pt x="18524" y="8247"/>
                  </a:lnTo>
                  <a:lnTo>
                    <a:pt x="18409" y="8247"/>
                  </a:lnTo>
                  <a:lnTo>
                    <a:pt x="18409" y="8298"/>
                  </a:lnTo>
                  <a:lnTo>
                    <a:pt x="18343" y="8298"/>
                  </a:lnTo>
                  <a:lnTo>
                    <a:pt x="18343" y="8349"/>
                  </a:lnTo>
                  <a:lnTo>
                    <a:pt x="18211" y="8349"/>
                  </a:lnTo>
                  <a:lnTo>
                    <a:pt x="18211" y="8426"/>
                  </a:lnTo>
                  <a:lnTo>
                    <a:pt x="18178" y="8426"/>
                  </a:lnTo>
                  <a:lnTo>
                    <a:pt x="18178" y="8477"/>
                  </a:lnTo>
                  <a:lnTo>
                    <a:pt x="18145" y="8477"/>
                  </a:lnTo>
                  <a:lnTo>
                    <a:pt x="18145" y="8528"/>
                  </a:lnTo>
                  <a:lnTo>
                    <a:pt x="18063" y="8528"/>
                  </a:lnTo>
                  <a:lnTo>
                    <a:pt x="18063" y="8604"/>
                  </a:lnTo>
                  <a:lnTo>
                    <a:pt x="18030" y="8604"/>
                  </a:lnTo>
                  <a:lnTo>
                    <a:pt x="18030" y="8655"/>
                  </a:lnTo>
                  <a:lnTo>
                    <a:pt x="17948" y="8655"/>
                  </a:lnTo>
                  <a:lnTo>
                    <a:pt x="17948" y="8834"/>
                  </a:lnTo>
                  <a:lnTo>
                    <a:pt x="17899" y="8834"/>
                  </a:lnTo>
                  <a:lnTo>
                    <a:pt x="17899" y="8911"/>
                  </a:lnTo>
                  <a:lnTo>
                    <a:pt x="17750" y="8911"/>
                  </a:lnTo>
                  <a:lnTo>
                    <a:pt x="17750" y="8962"/>
                  </a:lnTo>
                  <a:lnTo>
                    <a:pt x="17718" y="8962"/>
                  </a:lnTo>
                  <a:lnTo>
                    <a:pt x="17718" y="8911"/>
                  </a:lnTo>
                  <a:lnTo>
                    <a:pt x="17668" y="8911"/>
                  </a:lnTo>
                  <a:lnTo>
                    <a:pt x="17668" y="8962"/>
                  </a:lnTo>
                  <a:lnTo>
                    <a:pt x="17553" y="8962"/>
                  </a:lnTo>
                  <a:lnTo>
                    <a:pt x="17553" y="9013"/>
                  </a:lnTo>
                  <a:lnTo>
                    <a:pt x="17471" y="9013"/>
                  </a:lnTo>
                  <a:lnTo>
                    <a:pt x="17471" y="9140"/>
                  </a:lnTo>
                  <a:lnTo>
                    <a:pt x="17520" y="9140"/>
                  </a:lnTo>
                  <a:lnTo>
                    <a:pt x="17438" y="9140"/>
                  </a:lnTo>
                  <a:lnTo>
                    <a:pt x="17438" y="9089"/>
                  </a:lnTo>
                  <a:lnTo>
                    <a:pt x="17356" y="9089"/>
                  </a:lnTo>
                  <a:lnTo>
                    <a:pt x="17356" y="9140"/>
                  </a:lnTo>
                  <a:lnTo>
                    <a:pt x="17290" y="9140"/>
                  </a:lnTo>
                  <a:lnTo>
                    <a:pt x="17290" y="9191"/>
                  </a:lnTo>
                  <a:lnTo>
                    <a:pt x="17241" y="9191"/>
                  </a:lnTo>
                  <a:lnTo>
                    <a:pt x="17241" y="9268"/>
                  </a:lnTo>
                  <a:lnTo>
                    <a:pt x="17175" y="9268"/>
                  </a:lnTo>
                  <a:lnTo>
                    <a:pt x="17175" y="9396"/>
                  </a:lnTo>
                  <a:lnTo>
                    <a:pt x="17125" y="9396"/>
                  </a:lnTo>
                  <a:lnTo>
                    <a:pt x="17125" y="9447"/>
                  </a:lnTo>
                  <a:lnTo>
                    <a:pt x="17092" y="9447"/>
                  </a:lnTo>
                  <a:lnTo>
                    <a:pt x="17092" y="9498"/>
                  </a:lnTo>
                  <a:lnTo>
                    <a:pt x="17043" y="9498"/>
                  </a:lnTo>
                  <a:lnTo>
                    <a:pt x="17043" y="9574"/>
                  </a:lnTo>
                  <a:lnTo>
                    <a:pt x="17043" y="9447"/>
                  </a:lnTo>
                  <a:lnTo>
                    <a:pt x="17010" y="9447"/>
                  </a:lnTo>
                  <a:lnTo>
                    <a:pt x="17010" y="9574"/>
                  </a:lnTo>
                  <a:lnTo>
                    <a:pt x="16862" y="9574"/>
                  </a:lnTo>
                  <a:lnTo>
                    <a:pt x="16862" y="9626"/>
                  </a:lnTo>
                  <a:lnTo>
                    <a:pt x="16813" y="9626"/>
                  </a:lnTo>
                  <a:lnTo>
                    <a:pt x="16813" y="9574"/>
                  </a:lnTo>
                  <a:lnTo>
                    <a:pt x="16780" y="9574"/>
                  </a:lnTo>
                  <a:lnTo>
                    <a:pt x="16780" y="9447"/>
                  </a:lnTo>
                  <a:lnTo>
                    <a:pt x="16862" y="9447"/>
                  </a:lnTo>
                  <a:lnTo>
                    <a:pt x="16862" y="9396"/>
                  </a:lnTo>
                  <a:lnTo>
                    <a:pt x="16977" y="9396"/>
                  </a:lnTo>
                  <a:lnTo>
                    <a:pt x="16977" y="9319"/>
                  </a:lnTo>
                  <a:lnTo>
                    <a:pt x="16928" y="9319"/>
                  </a:lnTo>
                  <a:lnTo>
                    <a:pt x="16977" y="9319"/>
                  </a:lnTo>
                  <a:lnTo>
                    <a:pt x="16977" y="9268"/>
                  </a:lnTo>
                  <a:lnTo>
                    <a:pt x="16928" y="9268"/>
                  </a:lnTo>
                  <a:lnTo>
                    <a:pt x="16928" y="9191"/>
                  </a:lnTo>
                  <a:lnTo>
                    <a:pt x="16813" y="9191"/>
                  </a:lnTo>
                  <a:lnTo>
                    <a:pt x="16813" y="9140"/>
                  </a:lnTo>
                  <a:lnTo>
                    <a:pt x="16862" y="9140"/>
                  </a:lnTo>
                  <a:lnTo>
                    <a:pt x="16862" y="9089"/>
                  </a:lnTo>
                  <a:lnTo>
                    <a:pt x="16813" y="9089"/>
                  </a:lnTo>
                  <a:lnTo>
                    <a:pt x="16862" y="9089"/>
                  </a:lnTo>
                  <a:lnTo>
                    <a:pt x="16862" y="9013"/>
                  </a:lnTo>
                  <a:lnTo>
                    <a:pt x="16928" y="9013"/>
                  </a:lnTo>
                  <a:lnTo>
                    <a:pt x="16928" y="8834"/>
                  </a:lnTo>
                  <a:lnTo>
                    <a:pt x="17043" y="8834"/>
                  </a:lnTo>
                  <a:lnTo>
                    <a:pt x="17043" y="8706"/>
                  </a:lnTo>
                  <a:lnTo>
                    <a:pt x="17125" y="8706"/>
                  </a:lnTo>
                  <a:lnTo>
                    <a:pt x="17125" y="8655"/>
                  </a:lnTo>
                  <a:lnTo>
                    <a:pt x="17092" y="8655"/>
                  </a:lnTo>
                  <a:lnTo>
                    <a:pt x="17125" y="8655"/>
                  </a:lnTo>
                  <a:lnTo>
                    <a:pt x="17125" y="8604"/>
                  </a:lnTo>
                  <a:lnTo>
                    <a:pt x="17175" y="8604"/>
                  </a:lnTo>
                  <a:lnTo>
                    <a:pt x="17175" y="8477"/>
                  </a:lnTo>
                  <a:lnTo>
                    <a:pt x="17208" y="8477"/>
                  </a:lnTo>
                  <a:lnTo>
                    <a:pt x="17175" y="8477"/>
                  </a:lnTo>
                  <a:lnTo>
                    <a:pt x="17175" y="8349"/>
                  </a:lnTo>
                  <a:lnTo>
                    <a:pt x="17125" y="8349"/>
                  </a:lnTo>
                  <a:lnTo>
                    <a:pt x="17125" y="8298"/>
                  </a:lnTo>
                  <a:lnTo>
                    <a:pt x="17043" y="8298"/>
                  </a:lnTo>
                  <a:lnTo>
                    <a:pt x="17043" y="8247"/>
                  </a:lnTo>
                  <a:lnTo>
                    <a:pt x="17010" y="8247"/>
                  </a:lnTo>
                  <a:lnTo>
                    <a:pt x="17010" y="8298"/>
                  </a:lnTo>
                  <a:lnTo>
                    <a:pt x="16928" y="8298"/>
                  </a:lnTo>
                  <a:lnTo>
                    <a:pt x="16928" y="8247"/>
                  </a:lnTo>
                  <a:lnTo>
                    <a:pt x="16780" y="8247"/>
                  </a:lnTo>
                  <a:lnTo>
                    <a:pt x="16780" y="8298"/>
                  </a:lnTo>
                  <a:lnTo>
                    <a:pt x="16731" y="8298"/>
                  </a:lnTo>
                  <a:lnTo>
                    <a:pt x="16780" y="8298"/>
                  </a:lnTo>
                  <a:lnTo>
                    <a:pt x="16780" y="8349"/>
                  </a:lnTo>
                  <a:lnTo>
                    <a:pt x="16698" y="8349"/>
                  </a:lnTo>
                  <a:lnTo>
                    <a:pt x="16698" y="8477"/>
                  </a:lnTo>
                  <a:lnTo>
                    <a:pt x="16615" y="8477"/>
                  </a:lnTo>
                  <a:lnTo>
                    <a:pt x="16615" y="8604"/>
                  </a:lnTo>
                  <a:lnTo>
                    <a:pt x="16582" y="8604"/>
                  </a:lnTo>
                  <a:lnTo>
                    <a:pt x="16582" y="8655"/>
                  </a:lnTo>
                  <a:lnTo>
                    <a:pt x="16500" y="8655"/>
                  </a:lnTo>
                  <a:lnTo>
                    <a:pt x="16500" y="8706"/>
                  </a:lnTo>
                  <a:lnTo>
                    <a:pt x="16467" y="8706"/>
                  </a:lnTo>
                  <a:lnTo>
                    <a:pt x="16467" y="8783"/>
                  </a:lnTo>
                  <a:lnTo>
                    <a:pt x="16385" y="8783"/>
                  </a:lnTo>
                  <a:lnTo>
                    <a:pt x="16385" y="8834"/>
                  </a:lnTo>
                  <a:lnTo>
                    <a:pt x="16237" y="8834"/>
                  </a:lnTo>
                  <a:lnTo>
                    <a:pt x="16237" y="8911"/>
                  </a:lnTo>
                  <a:lnTo>
                    <a:pt x="16188" y="8911"/>
                  </a:lnTo>
                  <a:lnTo>
                    <a:pt x="16188" y="9013"/>
                  </a:lnTo>
                  <a:lnTo>
                    <a:pt x="16155" y="9013"/>
                  </a:lnTo>
                  <a:lnTo>
                    <a:pt x="16155" y="9191"/>
                  </a:lnTo>
                  <a:lnTo>
                    <a:pt x="16122" y="9191"/>
                  </a:lnTo>
                  <a:lnTo>
                    <a:pt x="16122" y="9268"/>
                  </a:lnTo>
                  <a:lnTo>
                    <a:pt x="16073" y="9268"/>
                  </a:lnTo>
                  <a:lnTo>
                    <a:pt x="16073" y="9319"/>
                  </a:lnTo>
                  <a:lnTo>
                    <a:pt x="16040" y="9319"/>
                  </a:lnTo>
                  <a:lnTo>
                    <a:pt x="16040" y="9396"/>
                  </a:lnTo>
                  <a:lnTo>
                    <a:pt x="15957" y="9396"/>
                  </a:lnTo>
                  <a:lnTo>
                    <a:pt x="15957" y="9319"/>
                  </a:lnTo>
                  <a:lnTo>
                    <a:pt x="15875" y="9319"/>
                  </a:lnTo>
                  <a:lnTo>
                    <a:pt x="15875" y="9396"/>
                  </a:lnTo>
                  <a:lnTo>
                    <a:pt x="15842" y="9396"/>
                  </a:lnTo>
                  <a:lnTo>
                    <a:pt x="15842" y="9447"/>
                  </a:lnTo>
                  <a:lnTo>
                    <a:pt x="15809" y="9447"/>
                  </a:lnTo>
                  <a:lnTo>
                    <a:pt x="15809" y="9396"/>
                  </a:lnTo>
                  <a:lnTo>
                    <a:pt x="15760" y="9396"/>
                  </a:lnTo>
                  <a:lnTo>
                    <a:pt x="15760" y="9319"/>
                  </a:lnTo>
                  <a:lnTo>
                    <a:pt x="15612" y="9319"/>
                  </a:lnTo>
                  <a:lnTo>
                    <a:pt x="15612" y="9498"/>
                  </a:lnTo>
                  <a:lnTo>
                    <a:pt x="15563" y="9498"/>
                  </a:lnTo>
                  <a:lnTo>
                    <a:pt x="15563" y="9574"/>
                  </a:lnTo>
                  <a:lnTo>
                    <a:pt x="15530" y="9574"/>
                  </a:lnTo>
                  <a:lnTo>
                    <a:pt x="15530" y="9677"/>
                  </a:lnTo>
                  <a:lnTo>
                    <a:pt x="15563" y="9677"/>
                  </a:lnTo>
                  <a:lnTo>
                    <a:pt x="15563" y="9804"/>
                  </a:lnTo>
                  <a:lnTo>
                    <a:pt x="15612" y="9804"/>
                  </a:lnTo>
                  <a:lnTo>
                    <a:pt x="15612" y="9881"/>
                  </a:lnTo>
                  <a:lnTo>
                    <a:pt x="15645" y="9881"/>
                  </a:lnTo>
                  <a:lnTo>
                    <a:pt x="15645" y="9932"/>
                  </a:lnTo>
                  <a:lnTo>
                    <a:pt x="15727" y="9932"/>
                  </a:lnTo>
                  <a:lnTo>
                    <a:pt x="15727" y="9983"/>
                  </a:lnTo>
                  <a:lnTo>
                    <a:pt x="15924" y="9983"/>
                  </a:lnTo>
                  <a:lnTo>
                    <a:pt x="15924" y="9932"/>
                  </a:lnTo>
                  <a:lnTo>
                    <a:pt x="16007" y="9932"/>
                  </a:lnTo>
                  <a:lnTo>
                    <a:pt x="16007" y="10060"/>
                  </a:lnTo>
                  <a:lnTo>
                    <a:pt x="16040" y="10060"/>
                  </a:lnTo>
                  <a:lnTo>
                    <a:pt x="16040" y="10111"/>
                  </a:lnTo>
                  <a:lnTo>
                    <a:pt x="16073" y="10111"/>
                  </a:lnTo>
                  <a:lnTo>
                    <a:pt x="16073" y="10340"/>
                  </a:lnTo>
                  <a:lnTo>
                    <a:pt x="16040" y="10340"/>
                  </a:lnTo>
                  <a:lnTo>
                    <a:pt x="16040" y="10545"/>
                  </a:lnTo>
                  <a:lnTo>
                    <a:pt x="16073" y="10545"/>
                  </a:lnTo>
                  <a:lnTo>
                    <a:pt x="16073" y="10596"/>
                  </a:lnTo>
                  <a:lnTo>
                    <a:pt x="16352" y="10596"/>
                  </a:lnTo>
                  <a:lnTo>
                    <a:pt x="16352" y="10468"/>
                  </a:lnTo>
                  <a:lnTo>
                    <a:pt x="16385" y="10468"/>
                  </a:lnTo>
                  <a:lnTo>
                    <a:pt x="16385" y="10417"/>
                  </a:lnTo>
                  <a:lnTo>
                    <a:pt x="16467" y="10417"/>
                  </a:lnTo>
                  <a:lnTo>
                    <a:pt x="16467" y="10340"/>
                  </a:lnTo>
                  <a:lnTo>
                    <a:pt x="16500" y="10340"/>
                  </a:lnTo>
                  <a:lnTo>
                    <a:pt x="16500" y="10289"/>
                  </a:lnTo>
                  <a:lnTo>
                    <a:pt x="16467" y="10289"/>
                  </a:lnTo>
                  <a:lnTo>
                    <a:pt x="16550" y="10289"/>
                  </a:lnTo>
                  <a:lnTo>
                    <a:pt x="16550" y="10238"/>
                  </a:lnTo>
                  <a:lnTo>
                    <a:pt x="16615" y="10238"/>
                  </a:lnTo>
                  <a:lnTo>
                    <a:pt x="16615" y="10162"/>
                  </a:lnTo>
                  <a:lnTo>
                    <a:pt x="16665" y="10162"/>
                  </a:lnTo>
                  <a:lnTo>
                    <a:pt x="16665" y="10111"/>
                  </a:lnTo>
                  <a:lnTo>
                    <a:pt x="16615" y="10111"/>
                  </a:lnTo>
                  <a:lnTo>
                    <a:pt x="16698" y="10111"/>
                  </a:lnTo>
                  <a:lnTo>
                    <a:pt x="16698" y="10162"/>
                  </a:lnTo>
                  <a:lnTo>
                    <a:pt x="16665" y="10162"/>
                  </a:lnTo>
                  <a:lnTo>
                    <a:pt x="16731" y="10162"/>
                  </a:lnTo>
                  <a:lnTo>
                    <a:pt x="16731" y="10238"/>
                  </a:lnTo>
                  <a:lnTo>
                    <a:pt x="16780" y="10238"/>
                  </a:lnTo>
                  <a:lnTo>
                    <a:pt x="16780" y="10289"/>
                  </a:lnTo>
                  <a:lnTo>
                    <a:pt x="16780" y="10238"/>
                  </a:lnTo>
                  <a:lnTo>
                    <a:pt x="16813" y="10238"/>
                  </a:lnTo>
                  <a:lnTo>
                    <a:pt x="16813" y="10340"/>
                  </a:lnTo>
                  <a:lnTo>
                    <a:pt x="16928" y="10340"/>
                  </a:lnTo>
                  <a:lnTo>
                    <a:pt x="16928" y="10417"/>
                  </a:lnTo>
                  <a:lnTo>
                    <a:pt x="17125" y="10417"/>
                  </a:lnTo>
                  <a:lnTo>
                    <a:pt x="17125" y="10340"/>
                  </a:lnTo>
                  <a:lnTo>
                    <a:pt x="17175" y="10340"/>
                  </a:lnTo>
                  <a:lnTo>
                    <a:pt x="17175" y="10417"/>
                  </a:lnTo>
                  <a:lnTo>
                    <a:pt x="17208" y="10417"/>
                  </a:lnTo>
                  <a:lnTo>
                    <a:pt x="17208" y="10468"/>
                  </a:lnTo>
                  <a:lnTo>
                    <a:pt x="17290" y="10468"/>
                  </a:lnTo>
                  <a:lnTo>
                    <a:pt x="17290" y="10417"/>
                  </a:lnTo>
                  <a:lnTo>
                    <a:pt x="17290" y="10468"/>
                  </a:lnTo>
                  <a:lnTo>
                    <a:pt x="17323" y="10468"/>
                  </a:lnTo>
                  <a:lnTo>
                    <a:pt x="17323" y="10417"/>
                  </a:lnTo>
                  <a:lnTo>
                    <a:pt x="17356" y="10417"/>
                  </a:lnTo>
                  <a:lnTo>
                    <a:pt x="17356" y="10545"/>
                  </a:lnTo>
                  <a:lnTo>
                    <a:pt x="17323" y="10545"/>
                  </a:lnTo>
                  <a:lnTo>
                    <a:pt x="17323" y="10647"/>
                  </a:lnTo>
                  <a:lnTo>
                    <a:pt x="17290" y="10647"/>
                  </a:lnTo>
                  <a:lnTo>
                    <a:pt x="17290" y="10723"/>
                  </a:lnTo>
                  <a:lnTo>
                    <a:pt x="17290" y="10647"/>
                  </a:lnTo>
                  <a:lnTo>
                    <a:pt x="17323" y="10647"/>
                  </a:lnTo>
                  <a:lnTo>
                    <a:pt x="17323" y="10723"/>
                  </a:lnTo>
                  <a:lnTo>
                    <a:pt x="17290" y="10723"/>
                  </a:lnTo>
                  <a:lnTo>
                    <a:pt x="17290" y="10826"/>
                  </a:lnTo>
                  <a:lnTo>
                    <a:pt x="17175" y="10826"/>
                  </a:lnTo>
                  <a:lnTo>
                    <a:pt x="17175" y="10774"/>
                  </a:lnTo>
                  <a:lnTo>
                    <a:pt x="17125" y="10774"/>
                  </a:lnTo>
                  <a:lnTo>
                    <a:pt x="17125" y="10826"/>
                  </a:lnTo>
                  <a:lnTo>
                    <a:pt x="17125" y="10774"/>
                  </a:lnTo>
                  <a:lnTo>
                    <a:pt x="17043" y="10774"/>
                  </a:lnTo>
                  <a:lnTo>
                    <a:pt x="17043" y="10826"/>
                  </a:lnTo>
                  <a:lnTo>
                    <a:pt x="17010" y="10826"/>
                  </a:lnTo>
                  <a:lnTo>
                    <a:pt x="17010" y="10902"/>
                  </a:lnTo>
                  <a:lnTo>
                    <a:pt x="16895" y="10902"/>
                  </a:lnTo>
                  <a:lnTo>
                    <a:pt x="16895" y="10953"/>
                  </a:lnTo>
                  <a:lnTo>
                    <a:pt x="16862" y="10953"/>
                  </a:lnTo>
                  <a:lnTo>
                    <a:pt x="16862" y="10902"/>
                  </a:lnTo>
                  <a:lnTo>
                    <a:pt x="16862" y="10953"/>
                  </a:lnTo>
                  <a:lnTo>
                    <a:pt x="16813" y="10953"/>
                  </a:lnTo>
                  <a:lnTo>
                    <a:pt x="16813" y="11030"/>
                  </a:lnTo>
                  <a:lnTo>
                    <a:pt x="16731" y="11030"/>
                  </a:lnTo>
                  <a:lnTo>
                    <a:pt x="16731" y="11132"/>
                  </a:lnTo>
                  <a:lnTo>
                    <a:pt x="16698" y="11132"/>
                  </a:lnTo>
                  <a:lnTo>
                    <a:pt x="16698" y="11081"/>
                  </a:lnTo>
                  <a:lnTo>
                    <a:pt x="16665" y="11081"/>
                  </a:lnTo>
                  <a:lnTo>
                    <a:pt x="16665" y="11311"/>
                  </a:lnTo>
                  <a:lnTo>
                    <a:pt x="16500" y="11311"/>
                  </a:lnTo>
                  <a:lnTo>
                    <a:pt x="16500" y="11438"/>
                  </a:lnTo>
                  <a:lnTo>
                    <a:pt x="16434" y="11438"/>
                  </a:lnTo>
                  <a:lnTo>
                    <a:pt x="16434" y="11566"/>
                  </a:lnTo>
                  <a:lnTo>
                    <a:pt x="16385" y="11566"/>
                  </a:lnTo>
                  <a:lnTo>
                    <a:pt x="16385" y="11617"/>
                  </a:lnTo>
                  <a:lnTo>
                    <a:pt x="16270" y="11617"/>
                  </a:lnTo>
                  <a:lnTo>
                    <a:pt x="16270" y="11796"/>
                  </a:lnTo>
                  <a:lnTo>
                    <a:pt x="16237" y="11796"/>
                  </a:lnTo>
                  <a:lnTo>
                    <a:pt x="16237" y="11872"/>
                  </a:lnTo>
                  <a:lnTo>
                    <a:pt x="16188" y="11872"/>
                  </a:lnTo>
                  <a:lnTo>
                    <a:pt x="16188" y="11974"/>
                  </a:lnTo>
                  <a:lnTo>
                    <a:pt x="16122" y="11974"/>
                  </a:lnTo>
                  <a:lnTo>
                    <a:pt x="16122" y="12179"/>
                  </a:lnTo>
                  <a:lnTo>
                    <a:pt x="16237" y="12179"/>
                  </a:lnTo>
                  <a:lnTo>
                    <a:pt x="16237" y="12281"/>
                  </a:lnTo>
                  <a:lnTo>
                    <a:pt x="16270" y="12281"/>
                  </a:lnTo>
                  <a:lnTo>
                    <a:pt x="16270" y="12357"/>
                  </a:lnTo>
                  <a:lnTo>
                    <a:pt x="16434" y="12357"/>
                  </a:lnTo>
                  <a:lnTo>
                    <a:pt x="16434" y="12409"/>
                  </a:lnTo>
                  <a:lnTo>
                    <a:pt x="16500" y="12409"/>
                  </a:lnTo>
                  <a:lnTo>
                    <a:pt x="16500" y="12587"/>
                  </a:lnTo>
                  <a:lnTo>
                    <a:pt x="16550" y="12587"/>
                  </a:lnTo>
                  <a:lnTo>
                    <a:pt x="16550" y="12715"/>
                  </a:lnTo>
                  <a:lnTo>
                    <a:pt x="16582" y="12715"/>
                  </a:lnTo>
                  <a:lnTo>
                    <a:pt x="16582" y="12894"/>
                  </a:lnTo>
                  <a:lnTo>
                    <a:pt x="16615" y="12894"/>
                  </a:lnTo>
                  <a:lnTo>
                    <a:pt x="16615" y="13123"/>
                  </a:lnTo>
                  <a:lnTo>
                    <a:pt x="16665" y="13123"/>
                  </a:lnTo>
                  <a:lnTo>
                    <a:pt x="16665" y="13251"/>
                  </a:lnTo>
                  <a:lnTo>
                    <a:pt x="16698" y="13251"/>
                  </a:lnTo>
                  <a:lnTo>
                    <a:pt x="16698" y="13506"/>
                  </a:lnTo>
                  <a:lnTo>
                    <a:pt x="16731" y="13506"/>
                  </a:lnTo>
                  <a:lnTo>
                    <a:pt x="16731" y="13609"/>
                  </a:lnTo>
                  <a:lnTo>
                    <a:pt x="16862" y="13609"/>
                  </a:lnTo>
                  <a:lnTo>
                    <a:pt x="16862" y="13685"/>
                  </a:lnTo>
                  <a:lnTo>
                    <a:pt x="16895" y="13685"/>
                  </a:lnTo>
                  <a:lnTo>
                    <a:pt x="16895" y="13864"/>
                  </a:lnTo>
                  <a:lnTo>
                    <a:pt x="16977" y="13864"/>
                  </a:lnTo>
                  <a:lnTo>
                    <a:pt x="16977" y="13915"/>
                  </a:lnTo>
                  <a:lnTo>
                    <a:pt x="17010" y="13915"/>
                  </a:lnTo>
                  <a:lnTo>
                    <a:pt x="17010" y="13991"/>
                  </a:lnTo>
                  <a:lnTo>
                    <a:pt x="17043" y="13991"/>
                  </a:lnTo>
                  <a:lnTo>
                    <a:pt x="17043" y="14094"/>
                  </a:lnTo>
                  <a:lnTo>
                    <a:pt x="17092" y="14094"/>
                  </a:lnTo>
                  <a:lnTo>
                    <a:pt x="17092" y="14170"/>
                  </a:lnTo>
                  <a:lnTo>
                    <a:pt x="17010" y="14170"/>
                  </a:lnTo>
                  <a:lnTo>
                    <a:pt x="17010" y="14221"/>
                  </a:lnTo>
                  <a:lnTo>
                    <a:pt x="17092" y="14221"/>
                  </a:lnTo>
                  <a:lnTo>
                    <a:pt x="17092" y="14298"/>
                  </a:lnTo>
                  <a:lnTo>
                    <a:pt x="17043" y="14298"/>
                  </a:lnTo>
                  <a:lnTo>
                    <a:pt x="17043" y="14349"/>
                  </a:lnTo>
                  <a:lnTo>
                    <a:pt x="17010" y="14349"/>
                  </a:lnTo>
                  <a:lnTo>
                    <a:pt x="17092" y="14349"/>
                  </a:lnTo>
                  <a:lnTo>
                    <a:pt x="17092" y="14400"/>
                  </a:lnTo>
                  <a:lnTo>
                    <a:pt x="17010" y="14400"/>
                  </a:lnTo>
                  <a:lnTo>
                    <a:pt x="17010" y="14477"/>
                  </a:lnTo>
                  <a:lnTo>
                    <a:pt x="17043" y="14477"/>
                  </a:lnTo>
                  <a:lnTo>
                    <a:pt x="17043" y="14579"/>
                  </a:lnTo>
                  <a:lnTo>
                    <a:pt x="17092" y="14579"/>
                  </a:lnTo>
                  <a:lnTo>
                    <a:pt x="17092" y="14706"/>
                  </a:lnTo>
                  <a:lnTo>
                    <a:pt x="16928" y="14706"/>
                  </a:lnTo>
                  <a:lnTo>
                    <a:pt x="16928" y="14757"/>
                  </a:lnTo>
                  <a:lnTo>
                    <a:pt x="16895" y="14757"/>
                  </a:lnTo>
                  <a:lnTo>
                    <a:pt x="16895" y="14834"/>
                  </a:lnTo>
                  <a:lnTo>
                    <a:pt x="16862" y="14834"/>
                  </a:lnTo>
                  <a:lnTo>
                    <a:pt x="16862" y="14885"/>
                  </a:lnTo>
                  <a:lnTo>
                    <a:pt x="16731" y="14885"/>
                  </a:lnTo>
                  <a:lnTo>
                    <a:pt x="16731" y="15064"/>
                  </a:lnTo>
                  <a:lnTo>
                    <a:pt x="16665" y="15064"/>
                  </a:lnTo>
                  <a:lnTo>
                    <a:pt x="16665" y="15013"/>
                  </a:lnTo>
                  <a:lnTo>
                    <a:pt x="16550" y="15013"/>
                  </a:lnTo>
                  <a:lnTo>
                    <a:pt x="16550" y="15064"/>
                  </a:lnTo>
                  <a:lnTo>
                    <a:pt x="16615" y="15064"/>
                  </a:lnTo>
                  <a:lnTo>
                    <a:pt x="16615" y="15191"/>
                  </a:lnTo>
                  <a:lnTo>
                    <a:pt x="16698" y="15191"/>
                  </a:lnTo>
                  <a:lnTo>
                    <a:pt x="16698" y="15140"/>
                  </a:lnTo>
                  <a:lnTo>
                    <a:pt x="16780" y="15140"/>
                  </a:lnTo>
                  <a:lnTo>
                    <a:pt x="16780" y="15064"/>
                  </a:lnTo>
                  <a:lnTo>
                    <a:pt x="16928" y="15064"/>
                  </a:lnTo>
                  <a:lnTo>
                    <a:pt x="16928" y="15140"/>
                  </a:lnTo>
                  <a:lnTo>
                    <a:pt x="16977" y="15140"/>
                  </a:lnTo>
                  <a:lnTo>
                    <a:pt x="16977" y="15243"/>
                  </a:lnTo>
                  <a:lnTo>
                    <a:pt x="17043" y="15243"/>
                  </a:lnTo>
                  <a:lnTo>
                    <a:pt x="17043" y="15191"/>
                  </a:lnTo>
                  <a:lnTo>
                    <a:pt x="17092" y="15191"/>
                  </a:lnTo>
                  <a:lnTo>
                    <a:pt x="17092" y="15140"/>
                  </a:lnTo>
                  <a:lnTo>
                    <a:pt x="17125" y="15140"/>
                  </a:lnTo>
                  <a:lnTo>
                    <a:pt x="17125" y="15064"/>
                  </a:lnTo>
                  <a:lnTo>
                    <a:pt x="17175" y="15064"/>
                  </a:lnTo>
                  <a:lnTo>
                    <a:pt x="17175" y="15013"/>
                  </a:lnTo>
                  <a:lnTo>
                    <a:pt x="17175" y="15064"/>
                  </a:lnTo>
                  <a:lnTo>
                    <a:pt x="17241" y="15064"/>
                  </a:lnTo>
                  <a:lnTo>
                    <a:pt x="17241" y="15140"/>
                  </a:lnTo>
                  <a:lnTo>
                    <a:pt x="17175" y="15140"/>
                  </a:lnTo>
                  <a:lnTo>
                    <a:pt x="17175" y="15191"/>
                  </a:lnTo>
                  <a:lnTo>
                    <a:pt x="17241" y="15191"/>
                  </a:lnTo>
                  <a:lnTo>
                    <a:pt x="17241" y="15243"/>
                  </a:lnTo>
                  <a:lnTo>
                    <a:pt x="17290" y="15243"/>
                  </a:lnTo>
                  <a:lnTo>
                    <a:pt x="17241" y="15243"/>
                  </a:lnTo>
                  <a:lnTo>
                    <a:pt x="17241" y="15319"/>
                  </a:lnTo>
                  <a:lnTo>
                    <a:pt x="17290" y="15319"/>
                  </a:lnTo>
                  <a:lnTo>
                    <a:pt x="17290" y="15370"/>
                  </a:lnTo>
                  <a:lnTo>
                    <a:pt x="17241" y="15370"/>
                  </a:lnTo>
                  <a:lnTo>
                    <a:pt x="17241" y="15447"/>
                  </a:lnTo>
                  <a:lnTo>
                    <a:pt x="17208" y="15447"/>
                  </a:lnTo>
                  <a:lnTo>
                    <a:pt x="17208" y="15498"/>
                  </a:lnTo>
                  <a:lnTo>
                    <a:pt x="17175" y="15498"/>
                  </a:lnTo>
                  <a:lnTo>
                    <a:pt x="17175" y="15549"/>
                  </a:lnTo>
                  <a:lnTo>
                    <a:pt x="17175" y="15498"/>
                  </a:lnTo>
                  <a:lnTo>
                    <a:pt x="17125" y="15498"/>
                  </a:lnTo>
                  <a:lnTo>
                    <a:pt x="17125" y="15447"/>
                  </a:lnTo>
                  <a:lnTo>
                    <a:pt x="17043" y="15447"/>
                  </a:lnTo>
                  <a:lnTo>
                    <a:pt x="17043" y="15498"/>
                  </a:lnTo>
                  <a:lnTo>
                    <a:pt x="17125" y="15498"/>
                  </a:lnTo>
                  <a:lnTo>
                    <a:pt x="17125" y="15677"/>
                  </a:lnTo>
                  <a:lnTo>
                    <a:pt x="17092" y="15677"/>
                  </a:lnTo>
                  <a:lnTo>
                    <a:pt x="17092" y="15728"/>
                  </a:lnTo>
                  <a:lnTo>
                    <a:pt x="17125" y="15728"/>
                  </a:lnTo>
                  <a:lnTo>
                    <a:pt x="17125" y="15855"/>
                  </a:lnTo>
                  <a:lnTo>
                    <a:pt x="17010" y="15855"/>
                  </a:lnTo>
                  <a:lnTo>
                    <a:pt x="17010" y="15804"/>
                  </a:lnTo>
                  <a:lnTo>
                    <a:pt x="16977" y="15804"/>
                  </a:lnTo>
                  <a:lnTo>
                    <a:pt x="16977" y="15855"/>
                  </a:lnTo>
                  <a:lnTo>
                    <a:pt x="17010" y="15855"/>
                  </a:lnTo>
                  <a:lnTo>
                    <a:pt x="17010" y="16111"/>
                  </a:lnTo>
                  <a:lnTo>
                    <a:pt x="16977" y="16111"/>
                  </a:lnTo>
                  <a:lnTo>
                    <a:pt x="16977" y="16162"/>
                  </a:lnTo>
                  <a:lnTo>
                    <a:pt x="16928" y="16162"/>
                  </a:lnTo>
                  <a:lnTo>
                    <a:pt x="16928" y="16213"/>
                  </a:lnTo>
                  <a:lnTo>
                    <a:pt x="17010" y="16213"/>
                  </a:lnTo>
                  <a:lnTo>
                    <a:pt x="17010" y="16391"/>
                  </a:lnTo>
                  <a:lnTo>
                    <a:pt x="16895" y="16391"/>
                  </a:lnTo>
                  <a:lnTo>
                    <a:pt x="16895" y="16519"/>
                  </a:lnTo>
                  <a:lnTo>
                    <a:pt x="16813" y="16519"/>
                  </a:lnTo>
                  <a:lnTo>
                    <a:pt x="16813" y="16596"/>
                  </a:lnTo>
                  <a:lnTo>
                    <a:pt x="16862" y="16596"/>
                  </a:lnTo>
                  <a:lnTo>
                    <a:pt x="16813" y="16596"/>
                  </a:lnTo>
                  <a:lnTo>
                    <a:pt x="16813" y="16647"/>
                  </a:lnTo>
                  <a:lnTo>
                    <a:pt x="16862" y="16647"/>
                  </a:lnTo>
                  <a:lnTo>
                    <a:pt x="16813" y="16647"/>
                  </a:lnTo>
                  <a:lnTo>
                    <a:pt x="16813" y="16698"/>
                  </a:lnTo>
                  <a:lnTo>
                    <a:pt x="16780" y="16698"/>
                  </a:lnTo>
                  <a:lnTo>
                    <a:pt x="16780" y="16647"/>
                  </a:lnTo>
                  <a:lnTo>
                    <a:pt x="16731" y="16647"/>
                  </a:lnTo>
                  <a:lnTo>
                    <a:pt x="16731" y="16596"/>
                  </a:lnTo>
                  <a:lnTo>
                    <a:pt x="16731" y="16647"/>
                  </a:lnTo>
                  <a:lnTo>
                    <a:pt x="16698" y="16647"/>
                  </a:lnTo>
                  <a:lnTo>
                    <a:pt x="16731" y="16647"/>
                  </a:lnTo>
                  <a:lnTo>
                    <a:pt x="16698" y="16647"/>
                  </a:lnTo>
                  <a:lnTo>
                    <a:pt x="16698" y="16698"/>
                  </a:lnTo>
                  <a:lnTo>
                    <a:pt x="16665" y="16698"/>
                  </a:lnTo>
                  <a:lnTo>
                    <a:pt x="16665" y="16826"/>
                  </a:lnTo>
                  <a:lnTo>
                    <a:pt x="16615" y="16826"/>
                  </a:lnTo>
                  <a:lnTo>
                    <a:pt x="16615" y="16877"/>
                  </a:lnTo>
                  <a:lnTo>
                    <a:pt x="16665" y="16877"/>
                  </a:lnTo>
                  <a:lnTo>
                    <a:pt x="16665" y="16953"/>
                  </a:lnTo>
                  <a:lnTo>
                    <a:pt x="16615" y="16953"/>
                  </a:lnTo>
                  <a:lnTo>
                    <a:pt x="16615" y="17081"/>
                  </a:lnTo>
                  <a:lnTo>
                    <a:pt x="16582" y="17081"/>
                  </a:lnTo>
                  <a:lnTo>
                    <a:pt x="16582" y="17132"/>
                  </a:lnTo>
                  <a:lnTo>
                    <a:pt x="16550" y="17132"/>
                  </a:lnTo>
                  <a:lnTo>
                    <a:pt x="16550" y="17183"/>
                  </a:lnTo>
                  <a:lnTo>
                    <a:pt x="16582" y="17183"/>
                  </a:lnTo>
                  <a:lnTo>
                    <a:pt x="16582" y="17260"/>
                  </a:lnTo>
                  <a:lnTo>
                    <a:pt x="16500" y="17260"/>
                  </a:lnTo>
                  <a:lnTo>
                    <a:pt x="16500" y="17311"/>
                  </a:lnTo>
                  <a:lnTo>
                    <a:pt x="16467" y="17311"/>
                  </a:lnTo>
                  <a:lnTo>
                    <a:pt x="16467" y="17260"/>
                  </a:lnTo>
                  <a:lnTo>
                    <a:pt x="16467" y="17311"/>
                  </a:lnTo>
                  <a:lnTo>
                    <a:pt x="16434" y="17311"/>
                  </a:lnTo>
                  <a:lnTo>
                    <a:pt x="16467" y="17311"/>
                  </a:lnTo>
                  <a:lnTo>
                    <a:pt x="16467" y="17489"/>
                  </a:lnTo>
                  <a:lnTo>
                    <a:pt x="16434" y="17489"/>
                  </a:lnTo>
                  <a:lnTo>
                    <a:pt x="16434" y="17540"/>
                  </a:lnTo>
                  <a:lnTo>
                    <a:pt x="16385" y="17540"/>
                  </a:lnTo>
                  <a:lnTo>
                    <a:pt x="16385" y="17489"/>
                  </a:lnTo>
                  <a:lnTo>
                    <a:pt x="16385" y="17540"/>
                  </a:lnTo>
                  <a:lnTo>
                    <a:pt x="16352" y="17540"/>
                  </a:lnTo>
                  <a:lnTo>
                    <a:pt x="16385" y="17540"/>
                  </a:lnTo>
                  <a:lnTo>
                    <a:pt x="16385" y="17668"/>
                  </a:lnTo>
                  <a:lnTo>
                    <a:pt x="16303" y="17668"/>
                  </a:lnTo>
                  <a:lnTo>
                    <a:pt x="16303" y="17745"/>
                  </a:lnTo>
                  <a:lnTo>
                    <a:pt x="16270" y="17745"/>
                  </a:lnTo>
                  <a:lnTo>
                    <a:pt x="16303" y="17745"/>
                  </a:lnTo>
                  <a:lnTo>
                    <a:pt x="16303" y="17796"/>
                  </a:lnTo>
                  <a:lnTo>
                    <a:pt x="16270" y="17796"/>
                  </a:lnTo>
                  <a:lnTo>
                    <a:pt x="16270" y="17847"/>
                  </a:lnTo>
                  <a:lnTo>
                    <a:pt x="16303" y="17847"/>
                  </a:lnTo>
                  <a:lnTo>
                    <a:pt x="16303" y="17923"/>
                  </a:lnTo>
                  <a:lnTo>
                    <a:pt x="16270" y="17923"/>
                  </a:lnTo>
                  <a:lnTo>
                    <a:pt x="16270" y="17974"/>
                  </a:lnTo>
                  <a:lnTo>
                    <a:pt x="16303" y="17974"/>
                  </a:lnTo>
                  <a:lnTo>
                    <a:pt x="16303" y="18026"/>
                  </a:lnTo>
                  <a:lnTo>
                    <a:pt x="16270" y="18026"/>
                  </a:lnTo>
                  <a:lnTo>
                    <a:pt x="16270" y="18102"/>
                  </a:lnTo>
                  <a:lnTo>
                    <a:pt x="16303" y="18102"/>
                  </a:lnTo>
                  <a:lnTo>
                    <a:pt x="16303" y="18026"/>
                  </a:lnTo>
                  <a:lnTo>
                    <a:pt x="16303" y="18102"/>
                  </a:lnTo>
                  <a:lnTo>
                    <a:pt x="16385" y="18102"/>
                  </a:lnTo>
                  <a:lnTo>
                    <a:pt x="16385" y="18153"/>
                  </a:lnTo>
                  <a:lnTo>
                    <a:pt x="16352" y="18153"/>
                  </a:lnTo>
                  <a:lnTo>
                    <a:pt x="16352" y="18230"/>
                  </a:lnTo>
                  <a:lnTo>
                    <a:pt x="16303" y="18230"/>
                  </a:lnTo>
                  <a:lnTo>
                    <a:pt x="16303" y="18332"/>
                  </a:lnTo>
                  <a:lnTo>
                    <a:pt x="16270" y="18332"/>
                  </a:lnTo>
                  <a:lnTo>
                    <a:pt x="16270" y="18281"/>
                  </a:lnTo>
                  <a:lnTo>
                    <a:pt x="16237" y="18281"/>
                  </a:lnTo>
                  <a:lnTo>
                    <a:pt x="16237" y="18332"/>
                  </a:lnTo>
                  <a:lnTo>
                    <a:pt x="16270" y="18332"/>
                  </a:lnTo>
                  <a:lnTo>
                    <a:pt x="16270" y="18409"/>
                  </a:lnTo>
                  <a:lnTo>
                    <a:pt x="16188" y="18409"/>
                  </a:lnTo>
                  <a:lnTo>
                    <a:pt x="16188" y="18230"/>
                  </a:lnTo>
                  <a:lnTo>
                    <a:pt x="16155" y="18230"/>
                  </a:lnTo>
                  <a:lnTo>
                    <a:pt x="16155" y="18281"/>
                  </a:lnTo>
                  <a:lnTo>
                    <a:pt x="16155" y="18230"/>
                  </a:lnTo>
                  <a:lnTo>
                    <a:pt x="16122" y="18230"/>
                  </a:lnTo>
                  <a:lnTo>
                    <a:pt x="16122" y="18281"/>
                  </a:lnTo>
                  <a:lnTo>
                    <a:pt x="16188" y="18281"/>
                  </a:lnTo>
                  <a:lnTo>
                    <a:pt x="16188" y="18409"/>
                  </a:lnTo>
                  <a:lnTo>
                    <a:pt x="16122" y="18409"/>
                  </a:lnTo>
                  <a:lnTo>
                    <a:pt x="16122" y="18511"/>
                  </a:lnTo>
                  <a:lnTo>
                    <a:pt x="16073" y="18511"/>
                  </a:lnTo>
                  <a:lnTo>
                    <a:pt x="16073" y="18460"/>
                  </a:lnTo>
                  <a:lnTo>
                    <a:pt x="16073" y="18587"/>
                  </a:lnTo>
                  <a:lnTo>
                    <a:pt x="16040" y="18587"/>
                  </a:lnTo>
                  <a:lnTo>
                    <a:pt x="16040" y="18638"/>
                  </a:lnTo>
                  <a:lnTo>
                    <a:pt x="16040" y="18587"/>
                  </a:lnTo>
                  <a:lnTo>
                    <a:pt x="16007" y="18587"/>
                  </a:lnTo>
                  <a:lnTo>
                    <a:pt x="16007" y="18638"/>
                  </a:lnTo>
                  <a:lnTo>
                    <a:pt x="15957" y="18638"/>
                  </a:lnTo>
                  <a:lnTo>
                    <a:pt x="15957" y="18817"/>
                  </a:lnTo>
                  <a:lnTo>
                    <a:pt x="15875" y="18817"/>
                  </a:lnTo>
                  <a:lnTo>
                    <a:pt x="15875" y="18766"/>
                  </a:lnTo>
                  <a:lnTo>
                    <a:pt x="15809" y="18766"/>
                  </a:lnTo>
                  <a:lnTo>
                    <a:pt x="15809" y="18817"/>
                  </a:lnTo>
                  <a:lnTo>
                    <a:pt x="15875" y="18817"/>
                  </a:lnTo>
                  <a:lnTo>
                    <a:pt x="15875" y="18894"/>
                  </a:lnTo>
                  <a:lnTo>
                    <a:pt x="15760" y="18894"/>
                  </a:lnTo>
                  <a:lnTo>
                    <a:pt x="15760" y="18996"/>
                  </a:lnTo>
                  <a:lnTo>
                    <a:pt x="15727" y="18996"/>
                  </a:lnTo>
                  <a:lnTo>
                    <a:pt x="15727" y="19072"/>
                  </a:lnTo>
                  <a:lnTo>
                    <a:pt x="15694" y="19072"/>
                  </a:lnTo>
                  <a:lnTo>
                    <a:pt x="15694" y="19123"/>
                  </a:lnTo>
                  <a:lnTo>
                    <a:pt x="15645" y="19123"/>
                  </a:lnTo>
                  <a:lnTo>
                    <a:pt x="15645" y="19174"/>
                  </a:lnTo>
                  <a:lnTo>
                    <a:pt x="15612" y="19174"/>
                  </a:lnTo>
                  <a:lnTo>
                    <a:pt x="15612" y="19251"/>
                  </a:lnTo>
                  <a:lnTo>
                    <a:pt x="15612" y="19174"/>
                  </a:lnTo>
                  <a:lnTo>
                    <a:pt x="15563" y="19174"/>
                  </a:lnTo>
                  <a:lnTo>
                    <a:pt x="15563" y="19251"/>
                  </a:lnTo>
                  <a:lnTo>
                    <a:pt x="15612" y="19251"/>
                  </a:lnTo>
                  <a:lnTo>
                    <a:pt x="15612" y="19302"/>
                  </a:lnTo>
                  <a:lnTo>
                    <a:pt x="15563" y="19302"/>
                  </a:lnTo>
                  <a:lnTo>
                    <a:pt x="15563" y="19379"/>
                  </a:lnTo>
                  <a:lnTo>
                    <a:pt x="15530" y="19379"/>
                  </a:lnTo>
                  <a:lnTo>
                    <a:pt x="15530" y="19430"/>
                  </a:lnTo>
                  <a:lnTo>
                    <a:pt x="15332" y="19430"/>
                  </a:lnTo>
                  <a:lnTo>
                    <a:pt x="15332" y="19481"/>
                  </a:lnTo>
                  <a:lnTo>
                    <a:pt x="15414" y="19481"/>
                  </a:lnTo>
                  <a:lnTo>
                    <a:pt x="15414" y="19557"/>
                  </a:lnTo>
                  <a:lnTo>
                    <a:pt x="15299" y="19557"/>
                  </a:lnTo>
                  <a:lnTo>
                    <a:pt x="15299" y="19481"/>
                  </a:lnTo>
                  <a:lnTo>
                    <a:pt x="15332" y="19481"/>
                  </a:lnTo>
                  <a:lnTo>
                    <a:pt x="15299" y="19481"/>
                  </a:lnTo>
                  <a:lnTo>
                    <a:pt x="15299" y="19557"/>
                  </a:lnTo>
                  <a:lnTo>
                    <a:pt x="15266" y="19557"/>
                  </a:lnTo>
                  <a:lnTo>
                    <a:pt x="15266" y="19660"/>
                  </a:lnTo>
                  <a:lnTo>
                    <a:pt x="15299" y="19660"/>
                  </a:lnTo>
                  <a:lnTo>
                    <a:pt x="15217" y="19660"/>
                  </a:lnTo>
                  <a:lnTo>
                    <a:pt x="15217" y="19736"/>
                  </a:lnTo>
                  <a:lnTo>
                    <a:pt x="15217" y="19660"/>
                  </a:lnTo>
                  <a:lnTo>
                    <a:pt x="15184" y="19660"/>
                  </a:lnTo>
                  <a:lnTo>
                    <a:pt x="15184" y="19864"/>
                  </a:lnTo>
                  <a:lnTo>
                    <a:pt x="15069" y="19864"/>
                  </a:lnTo>
                  <a:lnTo>
                    <a:pt x="15069" y="19915"/>
                  </a:lnTo>
                  <a:lnTo>
                    <a:pt x="14954" y="19915"/>
                  </a:lnTo>
                  <a:lnTo>
                    <a:pt x="14954" y="19966"/>
                  </a:lnTo>
                  <a:lnTo>
                    <a:pt x="14904" y="19966"/>
                  </a:lnTo>
                  <a:lnTo>
                    <a:pt x="14904" y="19915"/>
                  </a:lnTo>
                  <a:lnTo>
                    <a:pt x="14872" y="19915"/>
                  </a:lnTo>
                  <a:lnTo>
                    <a:pt x="14872" y="19966"/>
                  </a:lnTo>
                  <a:lnTo>
                    <a:pt x="14822" y="19966"/>
                  </a:lnTo>
                  <a:lnTo>
                    <a:pt x="14822" y="20043"/>
                  </a:lnTo>
                  <a:lnTo>
                    <a:pt x="14756" y="20043"/>
                  </a:lnTo>
                  <a:lnTo>
                    <a:pt x="14756" y="19966"/>
                  </a:lnTo>
                  <a:lnTo>
                    <a:pt x="14641" y="19966"/>
                  </a:lnTo>
                  <a:lnTo>
                    <a:pt x="14641" y="20094"/>
                  </a:lnTo>
                  <a:lnTo>
                    <a:pt x="14592" y="20094"/>
                  </a:lnTo>
                  <a:lnTo>
                    <a:pt x="14592" y="20145"/>
                  </a:lnTo>
                  <a:lnTo>
                    <a:pt x="14559" y="20145"/>
                  </a:lnTo>
                  <a:lnTo>
                    <a:pt x="14559" y="20094"/>
                  </a:lnTo>
                  <a:lnTo>
                    <a:pt x="14526" y="20094"/>
                  </a:lnTo>
                  <a:lnTo>
                    <a:pt x="14526" y="20043"/>
                  </a:lnTo>
                  <a:lnTo>
                    <a:pt x="14526" y="20145"/>
                  </a:lnTo>
                  <a:lnTo>
                    <a:pt x="14444" y="20145"/>
                  </a:lnTo>
                  <a:lnTo>
                    <a:pt x="14444" y="20094"/>
                  </a:lnTo>
                  <a:lnTo>
                    <a:pt x="14329" y="20094"/>
                  </a:lnTo>
                  <a:lnTo>
                    <a:pt x="14329" y="20145"/>
                  </a:lnTo>
                  <a:lnTo>
                    <a:pt x="14214" y="20145"/>
                  </a:lnTo>
                  <a:lnTo>
                    <a:pt x="14214" y="19966"/>
                  </a:lnTo>
                  <a:lnTo>
                    <a:pt x="14164" y="19966"/>
                  </a:lnTo>
                  <a:lnTo>
                    <a:pt x="14164" y="20094"/>
                  </a:lnTo>
                  <a:lnTo>
                    <a:pt x="14131" y="20094"/>
                  </a:lnTo>
                  <a:lnTo>
                    <a:pt x="14131" y="20145"/>
                  </a:lnTo>
                  <a:lnTo>
                    <a:pt x="14164" y="20145"/>
                  </a:lnTo>
                  <a:lnTo>
                    <a:pt x="14164" y="20349"/>
                  </a:lnTo>
                  <a:lnTo>
                    <a:pt x="14131" y="20349"/>
                  </a:lnTo>
                  <a:lnTo>
                    <a:pt x="14131" y="20400"/>
                  </a:lnTo>
                  <a:lnTo>
                    <a:pt x="14098" y="20400"/>
                  </a:lnTo>
                  <a:lnTo>
                    <a:pt x="14098" y="20451"/>
                  </a:lnTo>
                  <a:lnTo>
                    <a:pt x="14049" y="20451"/>
                  </a:lnTo>
                  <a:lnTo>
                    <a:pt x="14049" y="20528"/>
                  </a:lnTo>
                  <a:lnTo>
                    <a:pt x="14016" y="20528"/>
                  </a:lnTo>
                  <a:lnTo>
                    <a:pt x="14016" y="20579"/>
                  </a:lnTo>
                  <a:lnTo>
                    <a:pt x="13967" y="20579"/>
                  </a:lnTo>
                  <a:lnTo>
                    <a:pt x="13967" y="20528"/>
                  </a:lnTo>
                  <a:lnTo>
                    <a:pt x="13967" y="20579"/>
                  </a:lnTo>
                  <a:lnTo>
                    <a:pt x="13901" y="20579"/>
                  </a:lnTo>
                  <a:lnTo>
                    <a:pt x="13901" y="20528"/>
                  </a:lnTo>
                  <a:lnTo>
                    <a:pt x="13819" y="20528"/>
                  </a:lnTo>
                  <a:lnTo>
                    <a:pt x="13819" y="20630"/>
                  </a:lnTo>
                  <a:lnTo>
                    <a:pt x="13852" y="20630"/>
                  </a:lnTo>
                  <a:lnTo>
                    <a:pt x="13852" y="20579"/>
                  </a:lnTo>
                  <a:lnTo>
                    <a:pt x="13901" y="20579"/>
                  </a:lnTo>
                  <a:lnTo>
                    <a:pt x="13901" y="20630"/>
                  </a:lnTo>
                  <a:lnTo>
                    <a:pt x="13852" y="20630"/>
                  </a:lnTo>
                  <a:lnTo>
                    <a:pt x="13852" y="20706"/>
                  </a:lnTo>
                  <a:lnTo>
                    <a:pt x="13901" y="20706"/>
                  </a:lnTo>
                  <a:lnTo>
                    <a:pt x="13852" y="20706"/>
                  </a:lnTo>
                  <a:lnTo>
                    <a:pt x="13852" y="20757"/>
                  </a:lnTo>
                  <a:lnTo>
                    <a:pt x="13852" y="20706"/>
                  </a:lnTo>
                  <a:lnTo>
                    <a:pt x="13736" y="20706"/>
                  </a:lnTo>
                  <a:lnTo>
                    <a:pt x="13736" y="20630"/>
                  </a:lnTo>
                  <a:lnTo>
                    <a:pt x="13704" y="20630"/>
                  </a:lnTo>
                  <a:lnTo>
                    <a:pt x="13704" y="20706"/>
                  </a:lnTo>
                  <a:lnTo>
                    <a:pt x="13654" y="20706"/>
                  </a:lnTo>
                  <a:lnTo>
                    <a:pt x="13654" y="20630"/>
                  </a:lnTo>
                  <a:lnTo>
                    <a:pt x="13621" y="20630"/>
                  </a:lnTo>
                  <a:lnTo>
                    <a:pt x="13621" y="20579"/>
                  </a:lnTo>
                  <a:lnTo>
                    <a:pt x="13621" y="20630"/>
                  </a:lnTo>
                  <a:lnTo>
                    <a:pt x="13539" y="20630"/>
                  </a:lnTo>
                  <a:lnTo>
                    <a:pt x="13539" y="20706"/>
                  </a:lnTo>
                  <a:lnTo>
                    <a:pt x="13588" y="20706"/>
                  </a:lnTo>
                  <a:lnTo>
                    <a:pt x="13539" y="20706"/>
                  </a:lnTo>
                  <a:lnTo>
                    <a:pt x="13539" y="20757"/>
                  </a:lnTo>
                  <a:lnTo>
                    <a:pt x="13506" y="20757"/>
                  </a:lnTo>
                  <a:lnTo>
                    <a:pt x="13506" y="20706"/>
                  </a:lnTo>
                  <a:lnTo>
                    <a:pt x="13473" y="20706"/>
                  </a:lnTo>
                  <a:lnTo>
                    <a:pt x="13473" y="20757"/>
                  </a:lnTo>
                  <a:lnTo>
                    <a:pt x="13358" y="20757"/>
                  </a:lnTo>
                  <a:lnTo>
                    <a:pt x="13358" y="20809"/>
                  </a:lnTo>
                  <a:lnTo>
                    <a:pt x="13309" y="20809"/>
                  </a:lnTo>
                  <a:lnTo>
                    <a:pt x="13309" y="20885"/>
                  </a:lnTo>
                  <a:lnTo>
                    <a:pt x="13309" y="20809"/>
                  </a:lnTo>
                  <a:lnTo>
                    <a:pt x="13194" y="20809"/>
                  </a:lnTo>
                  <a:lnTo>
                    <a:pt x="13194" y="20885"/>
                  </a:lnTo>
                  <a:lnTo>
                    <a:pt x="13111" y="20885"/>
                  </a:lnTo>
                  <a:lnTo>
                    <a:pt x="13111" y="20936"/>
                  </a:lnTo>
                  <a:lnTo>
                    <a:pt x="13078" y="20936"/>
                  </a:lnTo>
                  <a:lnTo>
                    <a:pt x="13078" y="21115"/>
                  </a:lnTo>
                  <a:lnTo>
                    <a:pt x="13111" y="21115"/>
                  </a:lnTo>
                  <a:lnTo>
                    <a:pt x="13111" y="21191"/>
                  </a:lnTo>
                  <a:lnTo>
                    <a:pt x="13046" y="21191"/>
                  </a:lnTo>
                  <a:lnTo>
                    <a:pt x="13046" y="21115"/>
                  </a:lnTo>
                  <a:lnTo>
                    <a:pt x="12963" y="21115"/>
                  </a:lnTo>
                  <a:lnTo>
                    <a:pt x="12963" y="21191"/>
                  </a:lnTo>
                  <a:lnTo>
                    <a:pt x="12996" y="21191"/>
                  </a:lnTo>
                  <a:lnTo>
                    <a:pt x="12996" y="21243"/>
                  </a:lnTo>
                  <a:lnTo>
                    <a:pt x="13046" y="21243"/>
                  </a:lnTo>
                  <a:lnTo>
                    <a:pt x="13046" y="21370"/>
                  </a:lnTo>
                  <a:lnTo>
                    <a:pt x="13078" y="21370"/>
                  </a:lnTo>
                  <a:lnTo>
                    <a:pt x="13078" y="21498"/>
                  </a:lnTo>
                  <a:lnTo>
                    <a:pt x="13046" y="21498"/>
                  </a:lnTo>
                  <a:lnTo>
                    <a:pt x="13046" y="21549"/>
                  </a:lnTo>
                  <a:lnTo>
                    <a:pt x="12996" y="21549"/>
                  </a:lnTo>
                  <a:lnTo>
                    <a:pt x="12996" y="21600"/>
                  </a:lnTo>
                  <a:lnTo>
                    <a:pt x="12848" y="21600"/>
                  </a:lnTo>
                  <a:lnTo>
                    <a:pt x="12848" y="21549"/>
                  </a:lnTo>
                  <a:lnTo>
                    <a:pt x="12799" y="21549"/>
                  </a:lnTo>
                  <a:lnTo>
                    <a:pt x="12799" y="21370"/>
                  </a:lnTo>
                  <a:lnTo>
                    <a:pt x="12766" y="21370"/>
                  </a:lnTo>
                  <a:lnTo>
                    <a:pt x="12766" y="21191"/>
                  </a:lnTo>
                  <a:lnTo>
                    <a:pt x="12733" y="21191"/>
                  </a:lnTo>
                  <a:lnTo>
                    <a:pt x="12733" y="21115"/>
                  </a:lnTo>
                  <a:lnTo>
                    <a:pt x="12766" y="21115"/>
                  </a:lnTo>
                  <a:lnTo>
                    <a:pt x="12766" y="20885"/>
                  </a:lnTo>
                  <a:lnTo>
                    <a:pt x="12799" y="20885"/>
                  </a:lnTo>
                  <a:lnTo>
                    <a:pt x="12799" y="20809"/>
                  </a:lnTo>
                  <a:lnTo>
                    <a:pt x="12766" y="20809"/>
                  </a:lnTo>
                  <a:lnTo>
                    <a:pt x="12766" y="20757"/>
                  </a:lnTo>
                  <a:lnTo>
                    <a:pt x="12733" y="20757"/>
                  </a:lnTo>
                  <a:lnTo>
                    <a:pt x="12733" y="20809"/>
                  </a:lnTo>
                  <a:lnTo>
                    <a:pt x="12733" y="20757"/>
                  </a:lnTo>
                  <a:lnTo>
                    <a:pt x="12684" y="20757"/>
                  </a:lnTo>
                  <a:lnTo>
                    <a:pt x="12684" y="20809"/>
                  </a:lnTo>
                  <a:lnTo>
                    <a:pt x="12568" y="20809"/>
                  </a:lnTo>
                  <a:lnTo>
                    <a:pt x="12568" y="20885"/>
                  </a:lnTo>
                  <a:lnTo>
                    <a:pt x="12536" y="20885"/>
                  </a:lnTo>
                  <a:lnTo>
                    <a:pt x="12536" y="20757"/>
                  </a:lnTo>
                  <a:lnTo>
                    <a:pt x="12568" y="20757"/>
                  </a:lnTo>
                  <a:lnTo>
                    <a:pt x="12568" y="20706"/>
                  </a:lnTo>
                  <a:lnTo>
                    <a:pt x="12420" y="20706"/>
                  </a:lnTo>
                  <a:lnTo>
                    <a:pt x="12420" y="20630"/>
                  </a:lnTo>
                  <a:lnTo>
                    <a:pt x="12371" y="20630"/>
                  </a:lnTo>
                  <a:lnTo>
                    <a:pt x="12371" y="20706"/>
                  </a:lnTo>
                  <a:lnTo>
                    <a:pt x="12338" y="20706"/>
                  </a:lnTo>
                  <a:lnTo>
                    <a:pt x="12338" y="20757"/>
                  </a:lnTo>
                  <a:lnTo>
                    <a:pt x="12305" y="20757"/>
                  </a:lnTo>
                  <a:lnTo>
                    <a:pt x="12305" y="20706"/>
                  </a:lnTo>
                  <a:lnTo>
                    <a:pt x="12256" y="20706"/>
                  </a:lnTo>
                  <a:lnTo>
                    <a:pt x="12256" y="20757"/>
                  </a:lnTo>
                  <a:lnTo>
                    <a:pt x="12141" y="20757"/>
                  </a:lnTo>
                  <a:lnTo>
                    <a:pt x="12141" y="20706"/>
                  </a:lnTo>
                  <a:lnTo>
                    <a:pt x="11910" y="20706"/>
                  </a:lnTo>
                  <a:lnTo>
                    <a:pt x="11910" y="20630"/>
                  </a:lnTo>
                  <a:lnTo>
                    <a:pt x="11878" y="20630"/>
                  </a:lnTo>
                  <a:lnTo>
                    <a:pt x="11878" y="20579"/>
                  </a:lnTo>
                  <a:lnTo>
                    <a:pt x="11828" y="20579"/>
                  </a:lnTo>
                  <a:lnTo>
                    <a:pt x="11828" y="20451"/>
                  </a:lnTo>
                  <a:lnTo>
                    <a:pt x="11795" y="20451"/>
                  </a:lnTo>
                  <a:lnTo>
                    <a:pt x="11795" y="20528"/>
                  </a:lnTo>
                  <a:lnTo>
                    <a:pt x="11795" y="20451"/>
                  </a:lnTo>
                  <a:lnTo>
                    <a:pt x="11713" y="20451"/>
                  </a:lnTo>
                  <a:lnTo>
                    <a:pt x="11713" y="20349"/>
                  </a:lnTo>
                  <a:lnTo>
                    <a:pt x="11680" y="20349"/>
                  </a:lnTo>
                  <a:lnTo>
                    <a:pt x="11680" y="20272"/>
                  </a:lnTo>
                  <a:lnTo>
                    <a:pt x="11713" y="20272"/>
                  </a:lnTo>
                  <a:lnTo>
                    <a:pt x="11680" y="20272"/>
                  </a:lnTo>
                  <a:lnTo>
                    <a:pt x="11680" y="20094"/>
                  </a:lnTo>
                  <a:lnTo>
                    <a:pt x="11713" y="20094"/>
                  </a:lnTo>
                  <a:lnTo>
                    <a:pt x="11713" y="19966"/>
                  </a:lnTo>
                  <a:lnTo>
                    <a:pt x="11762" y="19966"/>
                  </a:lnTo>
                  <a:lnTo>
                    <a:pt x="11762" y="19915"/>
                  </a:lnTo>
                  <a:lnTo>
                    <a:pt x="11680" y="19915"/>
                  </a:lnTo>
                  <a:lnTo>
                    <a:pt x="11680" y="19864"/>
                  </a:lnTo>
                  <a:lnTo>
                    <a:pt x="11598" y="19864"/>
                  </a:lnTo>
                  <a:lnTo>
                    <a:pt x="11598" y="19915"/>
                  </a:lnTo>
                  <a:lnTo>
                    <a:pt x="11565" y="19915"/>
                  </a:lnTo>
                  <a:lnTo>
                    <a:pt x="11565" y="19864"/>
                  </a:lnTo>
                  <a:lnTo>
                    <a:pt x="11516" y="19864"/>
                  </a:lnTo>
                  <a:lnTo>
                    <a:pt x="11516" y="19787"/>
                  </a:lnTo>
                  <a:lnTo>
                    <a:pt x="11450" y="19787"/>
                  </a:lnTo>
                  <a:lnTo>
                    <a:pt x="11450" y="19864"/>
                  </a:lnTo>
                  <a:lnTo>
                    <a:pt x="11400" y="19864"/>
                  </a:lnTo>
                  <a:lnTo>
                    <a:pt x="11400" y="19787"/>
                  </a:lnTo>
                  <a:lnTo>
                    <a:pt x="11368" y="19787"/>
                  </a:lnTo>
                  <a:lnTo>
                    <a:pt x="11368" y="19736"/>
                  </a:lnTo>
                  <a:lnTo>
                    <a:pt x="11318" y="19736"/>
                  </a:lnTo>
                  <a:lnTo>
                    <a:pt x="11318" y="19660"/>
                  </a:lnTo>
                  <a:lnTo>
                    <a:pt x="11252" y="19660"/>
                  </a:lnTo>
                  <a:lnTo>
                    <a:pt x="11252" y="19557"/>
                  </a:lnTo>
                  <a:lnTo>
                    <a:pt x="11203" y="19557"/>
                  </a:lnTo>
                  <a:lnTo>
                    <a:pt x="11203" y="19609"/>
                  </a:lnTo>
                  <a:lnTo>
                    <a:pt x="11170" y="19609"/>
                  </a:lnTo>
                  <a:lnTo>
                    <a:pt x="11170" y="19660"/>
                  </a:lnTo>
                  <a:lnTo>
                    <a:pt x="11055" y="19660"/>
                  </a:lnTo>
                  <a:lnTo>
                    <a:pt x="11055" y="19864"/>
                  </a:lnTo>
                  <a:lnTo>
                    <a:pt x="11022" y="19864"/>
                  </a:lnTo>
                  <a:lnTo>
                    <a:pt x="11022" y="19915"/>
                  </a:lnTo>
                  <a:lnTo>
                    <a:pt x="10940" y="19915"/>
                  </a:lnTo>
                  <a:lnTo>
                    <a:pt x="10940" y="19966"/>
                  </a:lnTo>
                  <a:lnTo>
                    <a:pt x="10825" y="19966"/>
                  </a:lnTo>
                  <a:lnTo>
                    <a:pt x="10825" y="19915"/>
                  </a:lnTo>
                  <a:lnTo>
                    <a:pt x="10775" y="19915"/>
                  </a:lnTo>
                  <a:lnTo>
                    <a:pt x="10775" y="20094"/>
                  </a:lnTo>
                  <a:lnTo>
                    <a:pt x="10742" y="20094"/>
                  </a:lnTo>
                  <a:lnTo>
                    <a:pt x="10742" y="20145"/>
                  </a:lnTo>
                  <a:lnTo>
                    <a:pt x="10742" y="20094"/>
                  </a:lnTo>
                  <a:lnTo>
                    <a:pt x="10710" y="20094"/>
                  </a:lnTo>
                  <a:lnTo>
                    <a:pt x="10710" y="20043"/>
                  </a:lnTo>
                  <a:lnTo>
                    <a:pt x="10660" y="20043"/>
                  </a:lnTo>
                  <a:lnTo>
                    <a:pt x="10660" y="19966"/>
                  </a:lnTo>
                  <a:lnTo>
                    <a:pt x="10627" y="19966"/>
                  </a:lnTo>
                  <a:lnTo>
                    <a:pt x="10627" y="19915"/>
                  </a:lnTo>
                  <a:lnTo>
                    <a:pt x="10627" y="19966"/>
                  </a:lnTo>
                  <a:lnTo>
                    <a:pt x="10594" y="19966"/>
                  </a:lnTo>
                  <a:lnTo>
                    <a:pt x="10594" y="20043"/>
                  </a:lnTo>
                  <a:lnTo>
                    <a:pt x="10545" y="20043"/>
                  </a:lnTo>
                  <a:lnTo>
                    <a:pt x="10545" y="19915"/>
                  </a:lnTo>
                  <a:lnTo>
                    <a:pt x="10512" y="19915"/>
                  </a:lnTo>
                  <a:lnTo>
                    <a:pt x="10512" y="20043"/>
                  </a:lnTo>
                  <a:lnTo>
                    <a:pt x="10463" y="20043"/>
                  </a:lnTo>
                  <a:lnTo>
                    <a:pt x="10463" y="20094"/>
                  </a:lnTo>
                  <a:lnTo>
                    <a:pt x="10430" y="20094"/>
                  </a:lnTo>
                  <a:lnTo>
                    <a:pt x="10430" y="20145"/>
                  </a:lnTo>
                  <a:lnTo>
                    <a:pt x="10348" y="20145"/>
                  </a:lnTo>
                  <a:lnTo>
                    <a:pt x="10348" y="20043"/>
                  </a:lnTo>
                  <a:lnTo>
                    <a:pt x="10282" y="20043"/>
                  </a:lnTo>
                  <a:lnTo>
                    <a:pt x="10282" y="19966"/>
                  </a:lnTo>
                  <a:lnTo>
                    <a:pt x="10232" y="19966"/>
                  </a:lnTo>
                  <a:lnTo>
                    <a:pt x="10232" y="19915"/>
                  </a:lnTo>
                  <a:lnTo>
                    <a:pt x="10200" y="19915"/>
                  </a:lnTo>
                  <a:lnTo>
                    <a:pt x="10200" y="20043"/>
                  </a:lnTo>
                  <a:lnTo>
                    <a:pt x="10150" y="20043"/>
                  </a:lnTo>
                  <a:lnTo>
                    <a:pt x="10150" y="20145"/>
                  </a:lnTo>
                  <a:lnTo>
                    <a:pt x="10002" y="20145"/>
                  </a:lnTo>
                  <a:lnTo>
                    <a:pt x="10002" y="20221"/>
                  </a:lnTo>
                  <a:lnTo>
                    <a:pt x="10002" y="20145"/>
                  </a:lnTo>
                  <a:lnTo>
                    <a:pt x="9920" y="20145"/>
                  </a:lnTo>
                  <a:lnTo>
                    <a:pt x="9920" y="20272"/>
                  </a:lnTo>
                  <a:lnTo>
                    <a:pt x="9887" y="20272"/>
                  </a:lnTo>
                  <a:lnTo>
                    <a:pt x="9887" y="20400"/>
                  </a:lnTo>
                  <a:lnTo>
                    <a:pt x="9920" y="20400"/>
                  </a:lnTo>
                  <a:lnTo>
                    <a:pt x="9920" y="20528"/>
                  </a:lnTo>
                  <a:lnTo>
                    <a:pt x="9969" y="20528"/>
                  </a:lnTo>
                  <a:lnTo>
                    <a:pt x="9969" y="20706"/>
                  </a:lnTo>
                  <a:lnTo>
                    <a:pt x="10002" y="20706"/>
                  </a:lnTo>
                  <a:lnTo>
                    <a:pt x="9969" y="20706"/>
                  </a:lnTo>
                  <a:lnTo>
                    <a:pt x="9969" y="20936"/>
                  </a:lnTo>
                  <a:lnTo>
                    <a:pt x="10002" y="20936"/>
                  </a:lnTo>
                  <a:lnTo>
                    <a:pt x="9969" y="20936"/>
                  </a:lnTo>
                  <a:lnTo>
                    <a:pt x="9969" y="21013"/>
                  </a:lnTo>
                  <a:lnTo>
                    <a:pt x="9920" y="21013"/>
                  </a:lnTo>
                  <a:lnTo>
                    <a:pt x="9920" y="20936"/>
                  </a:lnTo>
                  <a:lnTo>
                    <a:pt x="9805" y="20936"/>
                  </a:lnTo>
                  <a:lnTo>
                    <a:pt x="9805" y="21013"/>
                  </a:lnTo>
                  <a:lnTo>
                    <a:pt x="9805" y="20936"/>
                  </a:lnTo>
                  <a:lnTo>
                    <a:pt x="9772" y="20936"/>
                  </a:lnTo>
                  <a:lnTo>
                    <a:pt x="9772" y="20757"/>
                  </a:lnTo>
                  <a:lnTo>
                    <a:pt x="9722" y="20757"/>
                  </a:lnTo>
                  <a:lnTo>
                    <a:pt x="9722" y="20630"/>
                  </a:lnTo>
                  <a:lnTo>
                    <a:pt x="9657" y="20630"/>
                  </a:lnTo>
                  <a:lnTo>
                    <a:pt x="9657" y="20706"/>
                  </a:lnTo>
                  <a:lnTo>
                    <a:pt x="9607" y="20706"/>
                  </a:lnTo>
                  <a:lnTo>
                    <a:pt x="9607" y="20757"/>
                  </a:lnTo>
                  <a:lnTo>
                    <a:pt x="9574" y="20757"/>
                  </a:lnTo>
                  <a:lnTo>
                    <a:pt x="9574" y="20809"/>
                  </a:lnTo>
                  <a:lnTo>
                    <a:pt x="9492" y="20809"/>
                  </a:lnTo>
                  <a:lnTo>
                    <a:pt x="9492" y="20757"/>
                  </a:lnTo>
                  <a:lnTo>
                    <a:pt x="9459" y="20757"/>
                  </a:lnTo>
                  <a:lnTo>
                    <a:pt x="9459" y="20809"/>
                  </a:lnTo>
                  <a:lnTo>
                    <a:pt x="9377" y="20809"/>
                  </a:lnTo>
                  <a:lnTo>
                    <a:pt x="9377" y="20630"/>
                  </a:lnTo>
                  <a:lnTo>
                    <a:pt x="9295" y="20630"/>
                  </a:lnTo>
                  <a:lnTo>
                    <a:pt x="9295" y="20528"/>
                  </a:lnTo>
                  <a:lnTo>
                    <a:pt x="9344" y="20528"/>
                  </a:lnTo>
                  <a:lnTo>
                    <a:pt x="9344" y="20451"/>
                  </a:lnTo>
                  <a:lnTo>
                    <a:pt x="9295" y="20451"/>
                  </a:lnTo>
                  <a:lnTo>
                    <a:pt x="9295" y="20400"/>
                  </a:lnTo>
                  <a:lnTo>
                    <a:pt x="9064" y="20400"/>
                  </a:lnTo>
                  <a:lnTo>
                    <a:pt x="9064" y="20145"/>
                  </a:lnTo>
                  <a:lnTo>
                    <a:pt x="9114" y="20145"/>
                  </a:lnTo>
                  <a:lnTo>
                    <a:pt x="9114" y="19915"/>
                  </a:lnTo>
                  <a:lnTo>
                    <a:pt x="9147" y="19915"/>
                  </a:lnTo>
                  <a:lnTo>
                    <a:pt x="9147" y="19864"/>
                  </a:lnTo>
                  <a:lnTo>
                    <a:pt x="9180" y="19864"/>
                  </a:lnTo>
                  <a:lnTo>
                    <a:pt x="9180" y="19787"/>
                  </a:lnTo>
                  <a:lnTo>
                    <a:pt x="9147" y="19787"/>
                  </a:lnTo>
                  <a:lnTo>
                    <a:pt x="9147" y="19736"/>
                  </a:lnTo>
                  <a:lnTo>
                    <a:pt x="8982" y="19736"/>
                  </a:lnTo>
                  <a:lnTo>
                    <a:pt x="8982" y="19660"/>
                  </a:lnTo>
                  <a:lnTo>
                    <a:pt x="8949" y="19660"/>
                  </a:lnTo>
                  <a:lnTo>
                    <a:pt x="8949" y="19481"/>
                  </a:lnTo>
                  <a:lnTo>
                    <a:pt x="8916" y="19481"/>
                  </a:lnTo>
                  <a:lnTo>
                    <a:pt x="8916" y="19430"/>
                  </a:lnTo>
                  <a:lnTo>
                    <a:pt x="8949" y="19430"/>
                  </a:lnTo>
                  <a:lnTo>
                    <a:pt x="8949" y="19379"/>
                  </a:lnTo>
                  <a:lnTo>
                    <a:pt x="8916" y="19379"/>
                  </a:lnTo>
                  <a:lnTo>
                    <a:pt x="8916" y="19302"/>
                  </a:lnTo>
                  <a:lnTo>
                    <a:pt x="8867" y="19302"/>
                  </a:lnTo>
                  <a:lnTo>
                    <a:pt x="8867" y="19174"/>
                  </a:lnTo>
                  <a:lnTo>
                    <a:pt x="8916" y="19174"/>
                  </a:lnTo>
                  <a:lnTo>
                    <a:pt x="8916" y="19123"/>
                  </a:lnTo>
                  <a:lnTo>
                    <a:pt x="8949" y="19123"/>
                  </a:lnTo>
                  <a:lnTo>
                    <a:pt x="8949" y="19072"/>
                  </a:lnTo>
                  <a:lnTo>
                    <a:pt x="8834" y="19072"/>
                  </a:lnTo>
                  <a:lnTo>
                    <a:pt x="8834" y="19123"/>
                  </a:lnTo>
                  <a:lnTo>
                    <a:pt x="8834" y="19072"/>
                  </a:lnTo>
                  <a:lnTo>
                    <a:pt x="8719" y="19072"/>
                  </a:lnTo>
                  <a:lnTo>
                    <a:pt x="8719" y="19123"/>
                  </a:lnTo>
                  <a:lnTo>
                    <a:pt x="8604" y="19123"/>
                  </a:lnTo>
                  <a:lnTo>
                    <a:pt x="8604" y="19174"/>
                  </a:lnTo>
                  <a:lnTo>
                    <a:pt x="8522" y="19174"/>
                  </a:lnTo>
                  <a:lnTo>
                    <a:pt x="8522" y="19251"/>
                  </a:lnTo>
                  <a:lnTo>
                    <a:pt x="8489" y="19251"/>
                  </a:lnTo>
                  <a:lnTo>
                    <a:pt x="8489" y="19123"/>
                  </a:lnTo>
                  <a:lnTo>
                    <a:pt x="8522" y="19123"/>
                  </a:lnTo>
                  <a:lnTo>
                    <a:pt x="8522" y="18894"/>
                  </a:lnTo>
                  <a:lnTo>
                    <a:pt x="8489" y="18894"/>
                  </a:lnTo>
                  <a:lnTo>
                    <a:pt x="8489" y="18638"/>
                  </a:lnTo>
                  <a:lnTo>
                    <a:pt x="8554" y="18638"/>
                  </a:lnTo>
                  <a:lnTo>
                    <a:pt x="8554" y="18587"/>
                  </a:lnTo>
                  <a:lnTo>
                    <a:pt x="8522" y="18587"/>
                  </a:lnTo>
                  <a:lnTo>
                    <a:pt x="8522" y="18409"/>
                  </a:lnTo>
                  <a:lnTo>
                    <a:pt x="8554" y="18409"/>
                  </a:lnTo>
                  <a:lnTo>
                    <a:pt x="8554" y="18332"/>
                  </a:lnTo>
                  <a:lnTo>
                    <a:pt x="8604" y="18332"/>
                  </a:lnTo>
                  <a:lnTo>
                    <a:pt x="8604" y="18409"/>
                  </a:lnTo>
                  <a:lnTo>
                    <a:pt x="8604" y="18332"/>
                  </a:lnTo>
                  <a:lnTo>
                    <a:pt x="8637" y="18332"/>
                  </a:lnTo>
                  <a:lnTo>
                    <a:pt x="8637" y="18281"/>
                  </a:lnTo>
                  <a:lnTo>
                    <a:pt x="8686" y="18281"/>
                  </a:lnTo>
                  <a:lnTo>
                    <a:pt x="8686" y="18102"/>
                  </a:lnTo>
                  <a:lnTo>
                    <a:pt x="8719" y="18102"/>
                  </a:lnTo>
                  <a:lnTo>
                    <a:pt x="8719" y="18153"/>
                  </a:lnTo>
                  <a:lnTo>
                    <a:pt x="8752" y="18153"/>
                  </a:lnTo>
                  <a:lnTo>
                    <a:pt x="8752" y="18026"/>
                  </a:lnTo>
                  <a:lnTo>
                    <a:pt x="8801" y="18026"/>
                  </a:lnTo>
                  <a:lnTo>
                    <a:pt x="8801" y="17974"/>
                  </a:lnTo>
                  <a:lnTo>
                    <a:pt x="8867" y="17974"/>
                  </a:lnTo>
                  <a:lnTo>
                    <a:pt x="8867" y="17923"/>
                  </a:lnTo>
                  <a:lnTo>
                    <a:pt x="8834" y="17923"/>
                  </a:lnTo>
                  <a:lnTo>
                    <a:pt x="8834" y="17796"/>
                  </a:lnTo>
                  <a:lnTo>
                    <a:pt x="8867" y="17796"/>
                  </a:lnTo>
                  <a:lnTo>
                    <a:pt x="8867" y="17617"/>
                  </a:lnTo>
                  <a:lnTo>
                    <a:pt x="8916" y="17617"/>
                  </a:lnTo>
                  <a:lnTo>
                    <a:pt x="8916" y="17132"/>
                  </a:lnTo>
                  <a:lnTo>
                    <a:pt x="8867" y="17132"/>
                  </a:lnTo>
                  <a:lnTo>
                    <a:pt x="8867" y="16826"/>
                  </a:lnTo>
                  <a:lnTo>
                    <a:pt x="8801" y="16826"/>
                  </a:lnTo>
                  <a:lnTo>
                    <a:pt x="8801" y="16774"/>
                  </a:lnTo>
                  <a:lnTo>
                    <a:pt x="8752" y="16774"/>
                  </a:lnTo>
                  <a:lnTo>
                    <a:pt x="8752" y="16877"/>
                  </a:lnTo>
                  <a:lnTo>
                    <a:pt x="8719" y="16877"/>
                  </a:lnTo>
                  <a:lnTo>
                    <a:pt x="8719" y="16647"/>
                  </a:lnTo>
                  <a:lnTo>
                    <a:pt x="8686" y="16647"/>
                  </a:lnTo>
                  <a:lnTo>
                    <a:pt x="8686" y="16468"/>
                  </a:lnTo>
                  <a:lnTo>
                    <a:pt x="8637" y="16468"/>
                  </a:lnTo>
                  <a:lnTo>
                    <a:pt x="8637" y="16391"/>
                  </a:lnTo>
                  <a:lnTo>
                    <a:pt x="8604" y="16391"/>
                  </a:lnTo>
                  <a:lnTo>
                    <a:pt x="8604" y="16340"/>
                  </a:lnTo>
                  <a:lnTo>
                    <a:pt x="8522" y="16340"/>
                  </a:lnTo>
                  <a:lnTo>
                    <a:pt x="8522" y="16289"/>
                  </a:lnTo>
                  <a:lnTo>
                    <a:pt x="8489" y="16289"/>
                  </a:lnTo>
                  <a:lnTo>
                    <a:pt x="8489" y="16213"/>
                  </a:lnTo>
                  <a:lnTo>
                    <a:pt x="8489" y="16289"/>
                  </a:lnTo>
                  <a:lnTo>
                    <a:pt x="8439" y="16289"/>
                  </a:lnTo>
                  <a:lnTo>
                    <a:pt x="8439" y="16391"/>
                  </a:lnTo>
                  <a:lnTo>
                    <a:pt x="8373" y="16391"/>
                  </a:lnTo>
                  <a:lnTo>
                    <a:pt x="8373" y="16340"/>
                  </a:lnTo>
                  <a:lnTo>
                    <a:pt x="8176" y="16340"/>
                  </a:lnTo>
                  <a:lnTo>
                    <a:pt x="8176" y="16289"/>
                  </a:lnTo>
                  <a:lnTo>
                    <a:pt x="8094" y="16289"/>
                  </a:lnTo>
                  <a:lnTo>
                    <a:pt x="8094" y="16340"/>
                  </a:lnTo>
                  <a:lnTo>
                    <a:pt x="8012" y="16340"/>
                  </a:lnTo>
                  <a:lnTo>
                    <a:pt x="8012" y="16289"/>
                  </a:lnTo>
                  <a:lnTo>
                    <a:pt x="8061" y="16289"/>
                  </a:lnTo>
                  <a:lnTo>
                    <a:pt x="8061" y="16162"/>
                  </a:lnTo>
                  <a:lnTo>
                    <a:pt x="8094" y="16162"/>
                  </a:lnTo>
                  <a:lnTo>
                    <a:pt x="8094" y="16111"/>
                  </a:lnTo>
                  <a:lnTo>
                    <a:pt x="8127" y="16111"/>
                  </a:lnTo>
                  <a:lnTo>
                    <a:pt x="8127" y="16034"/>
                  </a:lnTo>
                  <a:lnTo>
                    <a:pt x="8094" y="16034"/>
                  </a:lnTo>
                  <a:lnTo>
                    <a:pt x="8094" y="15855"/>
                  </a:lnTo>
                  <a:lnTo>
                    <a:pt x="8061" y="15855"/>
                  </a:lnTo>
                  <a:lnTo>
                    <a:pt x="8061" y="15932"/>
                  </a:lnTo>
                  <a:lnTo>
                    <a:pt x="8012" y="15932"/>
                  </a:lnTo>
                  <a:lnTo>
                    <a:pt x="8012" y="15983"/>
                  </a:lnTo>
                  <a:lnTo>
                    <a:pt x="7979" y="15983"/>
                  </a:lnTo>
                  <a:lnTo>
                    <a:pt x="7979" y="15855"/>
                  </a:lnTo>
                  <a:lnTo>
                    <a:pt x="8012" y="15855"/>
                  </a:lnTo>
                  <a:lnTo>
                    <a:pt x="8012" y="15804"/>
                  </a:lnTo>
                  <a:lnTo>
                    <a:pt x="8061" y="15804"/>
                  </a:lnTo>
                  <a:lnTo>
                    <a:pt x="8061" y="15728"/>
                  </a:lnTo>
                  <a:lnTo>
                    <a:pt x="7979" y="15728"/>
                  </a:lnTo>
                  <a:lnTo>
                    <a:pt x="7979" y="15626"/>
                  </a:lnTo>
                  <a:lnTo>
                    <a:pt x="7946" y="15626"/>
                  </a:lnTo>
                  <a:lnTo>
                    <a:pt x="7946" y="15677"/>
                  </a:lnTo>
                  <a:lnTo>
                    <a:pt x="7814" y="15677"/>
                  </a:lnTo>
                  <a:lnTo>
                    <a:pt x="7814" y="15804"/>
                  </a:lnTo>
                  <a:lnTo>
                    <a:pt x="7748" y="15804"/>
                  </a:lnTo>
                  <a:lnTo>
                    <a:pt x="7748" y="15855"/>
                  </a:lnTo>
                  <a:lnTo>
                    <a:pt x="7748" y="15804"/>
                  </a:lnTo>
                  <a:lnTo>
                    <a:pt x="7699" y="15804"/>
                  </a:lnTo>
                  <a:lnTo>
                    <a:pt x="7699" y="15855"/>
                  </a:lnTo>
                  <a:lnTo>
                    <a:pt x="7584" y="15855"/>
                  </a:lnTo>
                  <a:lnTo>
                    <a:pt x="7584" y="15804"/>
                  </a:lnTo>
                  <a:lnTo>
                    <a:pt x="7469" y="15804"/>
                  </a:lnTo>
                  <a:lnTo>
                    <a:pt x="7469" y="15728"/>
                  </a:lnTo>
                  <a:lnTo>
                    <a:pt x="7386" y="15728"/>
                  </a:lnTo>
                  <a:lnTo>
                    <a:pt x="7386" y="15804"/>
                  </a:lnTo>
                  <a:lnTo>
                    <a:pt x="7321" y="15804"/>
                  </a:lnTo>
                  <a:lnTo>
                    <a:pt x="7321" y="15855"/>
                  </a:lnTo>
                  <a:lnTo>
                    <a:pt x="7271" y="15855"/>
                  </a:lnTo>
                  <a:lnTo>
                    <a:pt x="7271" y="15932"/>
                  </a:lnTo>
                  <a:lnTo>
                    <a:pt x="7238" y="15932"/>
                  </a:lnTo>
                  <a:lnTo>
                    <a:pt x="7238" y="16034"/>
                  </a:lnTo>
                  <a:lnTo>
                    <a:pt x="7205" y="16034"/>
                  </a:lnTo>
                  <a:lnTo>
                    <a:pt x="7205" y="16111"/>
                  </a:lnTo>
                  <a:lnTo>
                    <a:pt x="7074" y="16111"/>
                  </a:lnTo>
                  <a:lnTo>
                    <a:pt x="7074" y="16162"/>
                  </a:lnTo>
                  <a:lnTo>
                    <a:pt x="6959" y="16162"/>
                  </a:lnTo>
                  <a:lnTo>
                    <a:pt x="6959" y="16213"/>
                  </a:lnTo>
                  <a:lnTo>
                    <a:pt x="6926" y="16213"/>
                  </a:lnTo>
                  <a:lnTo>
                    <a:pt x="6959" y="16213"/>
                  </a:lnTo>
                  <a:lnTo>
                    <a:pt x="6959" y="16340"/>
                  </a:lnTo>
                  <a:lnTo>
                    <a:pt x="6893" y="16340"/>
                  </a:lnTo>
                  <a:lnTo>
                    <a:pt x="6893" y="16391"/>
                  </a:lnTo>
                  <a:lnTo>
                    <a:pt x="6811" y="16391"/>
                  </a:lnTo>
                  <a:lnTo>
                    <a:pt x="6811" y="16468"/>
                  </a:lnTo>
                  <a:lnTo>
                    <a:pt x="6728" y="16468"/>
                  </a:lnTo>
                  <a:lnTo>
                    <a:pt x="6728" y="16519"/>
                  </a:lnTo>
                  <a:lnTo>
                    <a:pt x="6778" y="16519"/>
                  </a:lnTo>
                  <a:lnTo>
                    <a:pt x="6778" y="16596"/>
                  </a:lnTo>
                  <a:lnTo>
                    <a:pt x="6613" y="16596"/>
                  </a:lnTo>
                  <a:lnTo>
                    <a:pt x="6613" y="16647"/>
                  </a:lnTo>
                  <a:lnTo>
                    <a:pt x="6531" y="16647"/>
                  </a:lnTo>
                  <a:lnTo>
                    <a:pt x="6531" y="16698"/>
                  </a:lnTo>
                  <a:lnTo>
                    <a:pt x="6498" y="16698"/>
                  </a:lnTo>
                  <a:lnTo>
                    <a:pt x="6498" y="16774"/>
                  </a:lnTo>
                  <a:lnTo>
                    <a:pt x="6498" y="16698"/>
                  </a:lnTo>
                  <a:lnTo>
                    <a:pt x="6498" y="16774"/>
                  </a:lnTo>
                  <a:lnTo>
                    <a:pt x="6465" y="16774"/>
                  </a:lnTo>
                  <a:lnTo>
                    <a:pt x="6465" y="16698"/>
                  </a:lnTo>
                  <a:lnTo>
                    <a:pt x="6383" y="16698"/>
                  </a:lnTo>
                  <a:lnTo>
                    <a:pt x="6383" y="16647"/>
                  </a:lnTo>
                  <a:lnTo>
                    <a:pt x="6416" y="16647"/>
                  </a:lnTo>
                  <a:lnTo>
                    <a:pt x="6350" y="16647"/>
                  </a:lnTo>
                  <a:lnTo>
                    <a:pt x="6350" y="16596"/>
                  </a:lnTo>
                  <a:lnTo>
                    <a:pt x="6301" y="16596"/>
                  </a:lnTo>
                  <a:lnTo>
                    <a:pt x="6301" y="16519"/>
                  </a:lnTo>
                  <a:lnTo>
                    <a:pt x="6218" y="16519"/>
                  </a:lnTo>
                  <a:lnTo>
                    <a:pt x="6218" y="16596"/>
                  </a:lnTo>
                  <a:lnTo>
                    <a:pt x="6153" y="16596"/>
                  </a:lnTo>
                  <a:lnTo>
                    <a:pt x="6153" y="16519"/>
                  </a:lnTo>
                  <a:lnTo>
                    <a:pt x="5955" y="16519"/>
                  </a:lnTo>
                  <a:lnTo>
                    <a:pt x="5955" y="16468"/>
                  </a:lnTo>
                  <a:lnTo>
                    <a:pt x="5873" y="16468"/>
                  </a:lnTo>
                  <a:lnTo>
                    <a:pt x="5873" y="16391"/>
                  </a:lnTo>
                  <a:lnTo>
                    <a:pt x="5906" y="16391"/>
                  </a:lnTo>
                  <a:lnTo>
                    <a:pt x="5791" y="16391"/>
                  </a:lnTo>
                  <a:lnTo>
                    <a:pt x="5791" y="16340"/>
                  </a:lnTo>
                  <a:lnTo>
                    <a:pt x="5791" y="16391"/>
                  </a:lnTo>
                  <a:lnTo>
                    <a:pt x="5725" y="16391"/>
                  </a:lnTo>
                  <a:lnTo>
                    <a:pt x="5725" y="16468"/>
                  </a:lnTo>
                  <a:lnTo>
                    <a:pt x="5643" y="16468"/>
                  </a:lnTo>
                  <a:lnTo>
                    <a:pt x="5643" y="16519"/>
                  </a:lnTo>
                  <a:lnTo>
                    <a:pt x="5610" y="16519"/>
                  </a:lnTo>
                  <a:lnTo>
                    <a:pt x="5610" y="16596"/>
                  </a:lnTo>
                  <a:lnTo>
                    <a:pt x="5560" y="16596"/>
                  </a:lnTo>
                  <a:lnTo>
                    <a:pt x="5560" y="16647"/>
                  </a:lnTo>
                  <a:lnTo>
                    <a:pt x="5527" y="16647"/>
                  </a:lnTo>
                  <a:lnTo>
                    <a:pt x="5527" y="16826"/>
                  </a:lnTo>
                  <a:lnTo>
                    <a:pt x="5445" y="16826"/>
                  </a:lnTo>
                  <a:lnTo>
                    <a:pt x="5445" y="17004"/>
                  </a:lnTo>
                  <a:lnTo>
                    <a:pt x="5412" y="17004"/>
                  </a:lnTo>
                  <a:lnTo>
                    <a:pt x="5412" y="16953"/>
                  </a:lnTo>
                  <a:lnTo>
                    <a:pt x="5363" y="16953"/>
                  </a:lnTo>
                  <a:lnTo>
                    <a:pt x="5363" y="16826"/>
                  </a:lnTo>
                  <a:lnTo>
                    <a:pt x="5412" y="16826"/>
                  </a:lnTo>
                  <a:lnTo>
                    <a:pt x="5412" y="16647"/>
                  </a:lnTo>
                  <a:lnTo>
                    <a:pt x="5445" y="16647"/>
                  </a:lnTo>
                  <a:lnTo>
                    <a:pt x="5412" y="16647"/>
                  </a:lnTo>
                  <a:lnTo>
                    <a:pt x="5412" y="16519"/>
                  </a:lnTo>
                  <a:lnTo>
                    <a:pt x="5330" y="16519"/>
                  </a:lnTo>
                  <a:lnTo>
                    <a:pt x="5330" y="16468"/>
                  </a:lnTo>
                  <a:lnTo>
                    <a:pt x="5330" y="16519"/>
                  </a:lnTo>
                  <a:lnTo>
                    <a:pt x="5248" y="16519"/>
                  </a:lnTo>
                  <a:lnTo>
                    <a:pt x="5248" y="16596"/>
                  </a:lnTo>
                  <a:lnTo>
                    <a:pt x="5018" y="16596"/>
                  </a:lnTo>
                  <a:lnTo>
                    <a:pt x="5018" y="16519"/>
                  </a:lnTo>
                  <a:lnTo>
                    <a:pt x="5018" y="16647"/>
                  </a:lnTo>
                  <a:lnTo>
                    <a:pt x="4787" y="16647"/>
                  </a:lnTo>
                  <a:lnTo>
                    <a:pt x="4787" y="16596"/>
                  </a:lnTo>
                  <a:lnTo>
                    <a:pt x="4738" y="16596"/>
                  </a:lnTo>
                  <a:lnTo>
                    <a:pt x="4738" y="16647"/>
                  </a:lnTo>
                  <a:lnTo>
                    <a:pt x="4738" y="16596"/>
                  </a:lnTo>
                  <a:lnTo>
                    <a:pt x="4672" y="16596"/>
                  </a:lnTo>
                  <a:lnTo>
                    <a:pt x="4672" y="16519"/>
                  </a:lnTo>
                  <a:lnTo>
                    <a:pt x="4623" y="16519"/>
                  </a:lnTo>
                  <a:lnTo>
                    <a:pt x="4623" y="16596"/>
                  </a:lnTo>
                  <a:lnTo>
                    <a:pt x="4590" y="16596"/>
                  </a:lnTo>
                  <a:lnTo>
                    <a:pt x="4590" y="16519"/>
                  </a:lnTo>
                  <a:lnTo>
                    <a:pt x="4590" y="16596"/>
                  </a:lnTo>
                  <a:lnTo>
                    <a:pt x="4557" y="16596"/>
                  </a:lnTo>
                  <a:lnTo>
                    <a:pt x="4590" y="16596"/>
                  </a:lnTo>
                  <a:lnTo>
                    <a:pt x="4590" y="16647"/>
                  </a:lnTo>
                  <a:lnTo>
                    <a:pt x="4557" y="16647"/>
                  </a:lnTo>
                  <a:lnTo>
                    <a:pt x="4557" y="16596"/>
                  </a:lnTo>
                  <a:lnTo>
                    <a:pt x="4475" y="16596"/>
                  </a:lnTo>
                  <a:lnTo>
                    <a:pt x="4475" y="16468"/>
                  </a:lnTo>
                  <a:lnTo>
                    <a:pt x="4442" y="16468"/>
                  </a:lnTo>
                  <a:lnTo>
                    <a:pt x="4442" y="16647"/>
                  </a:lnTo>
                  <a:lnTo>
                    <a:pt x="4359" y="16647"/>
                  </a:lnTo>
                  <a:lnTo>
                    <a:pt x="4359" y="16468"/>
                  </a:lnTo>
                  <a:lnTo>
                    <a:pt x="4310" y="16468"/>
                  </a:lnTo>
                  <a:lnTo>
                    <a:pt x="4310" y="16391"/>
                  </a:lnTo>
                  <a:lnTo>
                    <a:pt x="4244" y="16391"/>
                  </a:lnTo>
                  <a:lnTo>
                    <a:pt x="4244" y="16340"/>
                  </a:lnTo>
                  <a:lnTo>
                    <a:pt x="4195" y="16340"/>
                  </a:lnTo>
                  <a:lnTo>
                    <a:pt x="4195" y="16391"/>
                  </a:lnTo>
                  <a:lnTo>
                    <a:pt x="4129" y="16391"/>
                  </a:lnTo>
                  <a:lnTo>
                    <a:pt x="4129" y="16340"/>
                  </a:lnTo>
                  <a:lnTo>
                    <a:pt x="4080" y="16340"/>
                  </a:lnTo>
                  <a:lnTo>
                    <a:pt x="4080" y="16162"/>
                  </a:lnTo>
                  <a:lnTo>
                    <a:pt x="3932" y="16162"/>
                  </a:lnTo>
                  <a:lnTo>
                    <a:pt x="3932" y="16111"/>
                  </a:lnTo>
                  <a:lnTo>
                    <a:pt x="3817" y="16111"/>
                  </a:lnTo>
                  <a:lnTo>
                    <a:pt x="3817" y="15983"/>
                  </a:lnTo>
                  <a:lnTo>
                    <a:pt x="3734" y="15983"/>
                  </a:lnTo>
                  <a:lnTo>
                    <a:pt x="3734" y="15728"/>
                  </a:lnTo>
                  <a:lnTo>
                    <a:pt x="3570" y="15728"/>
                  </a:lnTo>
                  <a:lnTo>
                    <a:pt x="3570" y="15804"/>
                  </a:lnTo>
                  <a:lnTo>
                    <a:pt x="3504" y="15804"/>
                  </a:lnTo>
                  <a:lnTo>
                    <a:pt x="3504" y="15728"/>
                  </a:lnTo>
                  <a:lnTo>
                    <a:pt x="3455" y="15728"/>
                  </a:lnTo>
                  <a:lnTo>
                    <a:pt x="3455" y="15626"/>
                  </a:lnTo>
                  <a:lnTo>
                    <a:pt x="3422" y="15626"/>
                  </a:lnTo>
                  <a:lnTo>
                    <a:pt x="3422" y="15549"/>
                  </a:lnTo>
                  <a:lnTo>
                    <a:pt x="3389" y="15549"/>
                  </a:lnTo>
                  <a:lnTo>
                    <a:pt x="3389" y="15498"/>
                  </a:lnTo>
                  <a:lnTo>
                    <a:pt x="3307" y="15498"/>
                  </a:lnTo>
                  <a:lnTo>
                    <a:pt x="3307" y="15447"/>
                  </a:lnTo>
                  <a:lnTo>
                    <a:pt x="3224" y="15447"/>
                  </a:lnTo>
                  <a:lnTo>
                    <a:pt x="3224" y="15370"/>
                  </a:lnTo>
                  <a:lnTo>
                    <a:pt x="3191" y="15370"/>
                  </a:lnTo>
                  <a:lnTo>
                    <a:pt x="3191" y="15319"/>
                  </a:lnTo>
                  <a:lnTo>
                    <a:pt x="3142" y="15319"/>
                  </a:lnTo>
                  <a:lnTo>
                    <a:pt x="3142" y="15243"/>
                  </a:lnTo>
                  <a:lnTo>
                    <a:pt x="3027" y="15243"/>
                  </a:lnTo>
                  <a:lnTo>
                    <a:pt x="3027" y="15064"/>
                  </a:lnTo>
                  <a:lnTo>
                    <a:pt x="2961" y="15064"/>
                  </a:lnTo>
                  <a:lnTo>
                    <a:pt x="2961" y="15013"/>
                  </a:lnTo>
                  <a:lnTo>
                    <a:pt x="2764" y="15013"/>
                  </a:lnTo>
                  <a:lnTo>
                    <a:pt x="2764" y="15140"/>
                  </a:lnTo>
                  <a:lnTo>
                    <a:pt x="2714" y="15140"/>
                  </a:lnTo>
                  <a:lnTo>
                    <a:pt x="2714" y="15243"/>
                  </a:lnTo>
                  <a:lnTo>
                    <a:pt x="2649" y="15243"/>
                  </a:lnTo>
                  <a:lnTo>
                    <a:pt x="2649" y="15140"/>
                  </a:lnTo>
                  <a:lnTo>
                    <a:pt x="2599" y="15140"/>
                  </a:lnTo>
                  <a:lnTo>
                    <a:pt x="2599" y="15064"/>
                  </a:lnTo>
                  <a:lnTo>
                    <a:pt x="2566" y="15064"/>
                  </a:lnTo>
                  <a:lnTo>
                    <a:pt x="2566" y="15013"/>
                  </a:lnTo>
                  <a:lnTo>
                    <a:pt x="2484" y="15013"/>
                  </a:lnTo>
                  <a:lnTo>
                    <a:pt x="2484" y="14962"/>
                  </a:lnTo>
                  <a:lnTo>
                    <a:pt x="2402" y="14962"/>
                  </a:lnTo>
                  <a:lnTo>
                    <a:pt x="2402" y="14885"/>
                  </a:lnTo>
                  <a:lnTo>
                    <a:pt x="2336" y="14885"/>
                  </a:lnTo>
                  <a:lnTo>
                    <a:pt x="2336" y="14834"/>
                  </a:lnTo>
                  <a:lnTo>
                    <a:pt x="2369" y="14834"/>
                  </a:lnTo>
                  <a:lnTo>
                    <a:pt x="2369" y="14757"/>
                  </a:lnTo>
                  <a:lnTo>
                    <a:pt x="2287" y="14757"/>
                  </a:lnTo>
                  <a:lnTo>
                    <a:pt x="2287" y="14706"/>
                  </a:lnTo>
                  <a:lnTo>
                    <a:pt x="2254" y="14706"/>
                  </a:lnTo>
                  <a:lnTo>
                    <a:pt x="2254" y="14655"/>
                  </a:lnTo>
                  <a:lnTo>
                    <a:pt x="2106" y="14655"/>
                  </a:lnTo>
                  <a:lnTo>
                    <a:pt x="2106" y="14579"/>
                  </a:lnTo>
                  <a:lnTo>
                    <a:pt x="2056" y="14579"/>
                  </a:lnTo>
                  <a:lnTo>
                    <a:pt x="2056" y="14528"/>
                  </a:lnTo>
                  <a:lnTo>
                    <a:pt x="2023" y="14528"/>
                  </a:lnTo>
                  <a:lnTo>
                    <a:pt x="2023" y="14400"/>
                  </a:lnTo>
                  <a:lnTo>
                    <a:pt x="1974" y="14400"/>
                  </a:lnTo>
                  <a:lnTo>
                    <a:pt x="1974" y="14349"/>
                  </a:lnTo>
                  <a:lnTo>
                    <a:pt x="1908" y="14349"/>
                  </a:lnTo>
                  <a:lnTo>
                    <a:pt x="1908" y="14400"/>
                  </a:lnTo>
                  <a:lnTo>
                    <a:pt x="1826" y="14400"/>
                  </a:lnTo>
                  <a:lnTo>
                    <a:pt x="1826" y="14221"/>
                  </a:lnTo>
                  <a:lnTo>
                    <a:pt x="1859" y="14221"/>
                  </a:lnTo>
                  <a:lnTo>
                    <a:pt x="1826" y="14221"/>
                  </a:lnTo>
                  <a:lnTo>
                    <a:pt x="1826" y="13915"/>
                  </a:lnTo>
                  <a:lnTo>
                    <a:pt x="1793" y="13915"/>
                  </a:lnTo>
                  <a:lnTo>
                    <a:pt x="1793" y="13864"/>
                  </a:lnTo>
                  <a:lnTo>
                    <a:pt x="1744" y="13864"/>
                  </a:lnTo>
                  <a:lnTo>
                    <a:pt x="1744" y="13736"/>
                  </a:lnTo>
                  <a:lnTo>
                    <a:pt x="1711" y="13736"/>
                  </a:lnTo>
                  <a:lnTo>
                    <a:pt x="1711" y="13609"/>
                  </a:lnTo>
                  <a:lnTo>
                    <a:pt x="1744" y="13609"/>
                  </a:lnTo>
                  <a:lnTo>
                    <a:pt x="1744" y="13557"/>
                  </a:lnTo>
                  <a:lnTo>
                    <a:pt x="1826" y="13557"/>
                  </a:lnTo>
                  <a:lnTo>
                    <a:pt x="1826" y="13506"/>
                  </a:lnTo>
                  <a:lnTo>
                    <a:pt x="1826" y="13685"/>
                  </a:lnTo>
                  <a:lnTo>
                    <a:pt x="1859" y="13685"/>
                  </a:lnTo>
                  <a:lnTo>
                    <a:pt x="1859" y="13736"/>
                  </a:lnTo>
                  <a:lnTo>
                    <a:pt x="1941" y="13736"/>
                  </a:lnTo>
                  <a:lnTo>
                    <a:pt x="1941" y="13609"/>
                  </a:lnTo>
                  <a:lnTo>
                    <a:pt x="2106" y="13609"/>
                  </a:lnTo>
                  <a:lnTo>
                    <a:pt x="2106" y="13430"/>
                  </a:lnTo>
                  <a:lnTo>
                    <a:pt x="2056" y="13430"/>
                  </a:lnTo>
                  <a:lnTo>
                    <a:pt x="2056" y="13328"/>
                  </a:lnTo>
                  <a:lnTo>
                    <a:pt x="2023" y="13328"/>
                  </a:lnTo>
                  <a:lnTo>
                    <a:pt x="2056" y="13328"/>
                  </a:lnTo>
                  <a:lnTo>
                    <a:pt x="2056" y="13200"/>
                  </a:lnTo>
                  <a:lnTo>
                    <a:pt x="1941" y="13200"/>
                  </a:lnTo>
                  <a:lnTo>
                    <a:pt x="1941" y="13123"/>
                  </a:lnTo>
                  <a:lnTo>
                    <a:pt x="1908" y="13123"/>
                  </a:lnTo>
                  <a:lnTo>
                    <a:pt x="1908" y="12894"/>
                  </a:lnTo>
                  <a:lnTo>
                    <a:pt x="1941" y="12894"/>
                  </a:lnTo>
                  <a:lnTo>
                    <a:pt x="1941" y="12843"/>
                  </a:lnTo>
                  <a:lnTo>
                    <a:pt x="1908" y="12843"/>
                  </a:lnTo>
                  <a:lnTo>
                    <a:pt x="1908" y="12664"/>
                  </a:lnTo>
                  <a:lnTo>
                    <a:pt x="2056" y="12664"/>
                  </a:lnTo>
                  <a:lnTo>
                    <a:pt x="2056" y="12587"/>
                  </a:lnTo>
                  <a:lnTo>
                    <a:pt x="2106" y="12587"/>
                  </a:lnTo>
                  <a:lnTo>
                    <a:pt x="2106" y="12536"/>
                  </a:lnTo>
                  <a:lnTo>
                    <a:pt x="2139" y="12536"/>
                  </a:lnTo>
                  <a:lnTo>
                    <a:pt x="2139" y="12460"/>
                  </a:lnTo>
                  <a:lnTo>
                    <a:pt x="2106" y="12460"/>
                  </a:lnTo>
                  <a:lnTo>
                    <a:pt x="2106" y="12357"/>
                  </a:lnTo>
                  <a:lnTo>
                    <a:pt x="2139" y="12357"/>
                  </a:lnTo>
                  <a:lnTo>
                    <a:pt x="2139" y="12409"/>
                  </a:lnTo>
                  <a:lnTo>
                    <a:pt x="2172" y="12409"/>
                  </a:lnTo>
                  <a:lnTo>
                    <a:pt x="2172" y="12357"/>
                  </a:lnTo>
                  <a:lnTo>
                    <a:pt x="2221" y="12357"/>
                  </a:lnTo>
                  <a:lnTo>
                    <a:pt x="2221" y="12230"/>
                  </a:lnTo>
                  <a:lnTo>
                    <a:pt x="2287" y="12230"/>
                  </a:lnTo>
                  <a:lnTo>
                    <a:pt x="2287" y="12102"/>
                  </a:lnTo>
                  <a:lnTo>
                    <a:pt x="2336" y="12102"/>
                  </a:lnTo>
                  <a:lnTo>
                    <a:pt x="2336" y="11923"/>
                  </a:lnTo>
                  <a:lnTo>
                    <a:pt x="2369" y="11923"/>
                  </a:lnTo>
                  <a:lnTo>
                    <a:pt x="2369" y="11745"/>
                  </a:lnTo>
                  <a:lnTo>
                    <a:pt x="2402" y="11745"/>
                  </a:lnTo>
                  <a:lnTo>
                    <a:pt x="2402" y="11694"/>
                  </a:lnTo>
                  <a:lnTo>
                    <a:pt x="2287" y="11694"/>
                  </a:lnTo>
                  <a:lnTo>
                    <a:pt x="2287" y="11745"/>
                  </a:lnTo>
                  <a:lnTo>
                    <a:pt x="2254" y="11745"/>
                  </a:lnTo>
                  <a:lnTo>
                    <a:pt x="2254" y="11617"/>
                  </a:lnTo>
                  <a:lnTo>
                    <a:pt x="2172" y="11617"/>
                  </a:lnTo>
                  <a:lnTo>
                    <a:pt x="2172" y="11566"/>
                  </a:lnTo>
                  <a:lnTo>
                    <a:pt x="2139" y="11566"/>
                  </a:lnTo>
                  <a:lnTo>
                    <a:pt x="2139" y="11438"/>
                  </a:lnTo>
                  <a:lnTo>
                    <a:pt x="2056" y="11438"/>
                  </a:lnTo>
                  <a:lnTo>
                    <a:pt x="2056" y="11387"/>
                  </a:lnTo>
                  <a:lnTo>
                    <a:pt x="2023" y="11387"/>
                  </a:lnTo>
                  <a:lnTo>
                    <a:pt x="2023" y="11438"/>
                  </a:lnTo>
                  <a:lnTo>
                    <a:pt x="1974" y="11438"/>
                  </a:lnTo>
                  <a:lnTo>
                    <a:pt x="1974" y="11387"/>
                  </a:lnTo>
                  <a:lnTo>
                    <a:pt x="1908" y="11387"/>
                  </a:lnTo>
                  <a:lnTo>
                    <a:pt x="1908" y="11438"/>
                  </a:lnTo>
                  <a:lnTo>
                    <a:pt x="1859" y="11438"/>
                  </a:lnTo>
                  <a:lnTo>
                    <a:pt x="1859" y="11387"/>
                  </a:lnTo>
                  <a:lnTo>
                    <a:pt x="1826" y="11387"/>
                  </a:lnTo>
                  <a:lnTo>
                    <a:pt x="1826" y="11438"/>
                  </a:lnTo>
                  <a:lnTo>
                    <a:pt x="1793" y="11438"/>
                  </a:lnTo>
                  <a:lnTo>
                    <a:pt x="1793" y="11515"/>
                  </a:lnTo>
                  <a:lnTo>
                    <a:pt x="1711" y="11515"/>
                  </a:lnTo>
                  <a:lnTo>
                    <a:pt x="1711" y="11566"/>
                  </a:lnTo>
                  <a:lnTo>
                    <a:pt x="1629" y="11566"/>
                  </a:lnTo>
                  <a:lnTo>
                    <a:pt x="1629" y="11617"/>
                  </a:lnTo>
                  <a:lnTo>
                    <a:pt x="1596" y="11617"/>
                  </a:lnTo>
                  <a:lnTo>
                    <a:pt x="1596" y="11694"/>
                  </a:lnTo>
                  <a:lnTo>
                    <a:pt x="1596" y="11617"/>
                  </a:lnTo>
                  <a:lnTo>
                    <a:pt x="1546" y="11617"/>
                  </a:lnTo>
                  <a:lnTo>
                    <a:pt x="1546" y="11694"/>
                  </a:lnTo>
                  <a:lnTo>
                    <a:pt x="1431" y="11694"/>
                  </a:lnTo>
                  <a:lnTo>
                    <a:pt x="1431" y="11745"/>
                  </a:lnTo>
                  <a:lnTo>
                    <a:pt x="1398" y="11745"/>
                  </a:lnTo>
                  <a:lnTo>
                    <a:pt x="1398" y="11694"/>
                  </a:lnTo>
                  <a:lnTo>
                    <a:pt x="1398" y="11745"/>
                  </a:lnTo>
                  <a:lnTo>
                    <a:pt x="1365" y="11745"/>
                  </a:lnTo>
                  <a:lnTo>
                    <a:pt x="1365" y="11694"/>
                  </a:lnTo>
                  <a:lnTo>
                    <a:pt x="1283" y="11694"/>
                  </a:lnTo>
                  <a:lnTo>
                    <a:pt x="1283" y="11617"/>
                  </a:lnTo>
                  <a:lnTo>
                    <a:pt x="1283" y="11694"/>
                  </a:lnTo>
                  <a:lnTo>
                    <a:pt x="1234" y="11694"/>
                  </a:lnTo>
                  <a:lnTo>
                    <a:pt x="1234" y="11617"/>
                  </a:lnTo>
                  <a:lnTo>
                    <a:pt x="1168" y="11617"/>
                  </a:lnTo>
                  <a:lnTo>
                    <a:pt x="1168" y="11566"/>
                  </a:lnTo>
                  <a:lnTo>
                    <a:pt x="1053" y="11566"/>
                  </a:lnTo>
                  <a:lnTo>
                    <a:pt x="1053" y="11438"/>
                  </a:lnTo>
                  <a:lnTo>
                    <a:pt x="971" y="11438"/>
                  </a:lnTo>
                  <a:lnTo>
                    <a:pt x="971" y="11515"/>
                  </a:lnTo>
                  <a:lnTo>
                    <a:pt x="888" y="11515"/>
                  </a:lnTo>
                  <a:lnTo>
                    <a:pt x="888" y="11387"/>
                  </a:lnTo>
                  <a:lnTo>
                    <a:pt x="855" y="11387"/>
                  </a:lnTo>
                  <a:lnTo>
                    <a:pt x="855" y="11311"/>
                  </a:lnTo>
                  <a:lnTo>
                    <a:pt x="888" y="11311"/>
                  </a:lnTo>
                  <a:lnTo>
                    <a:pt x="888" y="11260"/>
                  </a:lnTo>
                  <a:lnTo>
                    <a:pt x="855" y="11260"/>
                  </a:lnTo>
                  <a:lnTo>
                    <a:pt x="888" y="11260"/>
                  </a:lnTo>
                  <a:lnTo>
                    <a:pt x="888" y="11209"/>
                  </a:lnTo>
                  <a:lnTo>
                    <a:pt x="855" y="11209"/>
                  </a:lnTo>
                  <a:lnTo>
                    <a:pt x="855" y="11030"/>
                  </a:lnTo>
                  <a:lnTo>
                    <a:pt x="806" y="11030"/>
                  </a:lnTo>
                  <a:lnTo>
                    <a:pt x="806" y="10902"/>
                  </a:lnTo>
                  <a:lnTo>
                    <a:pt x="740" y="10902"/>
                  </a:lnTo>
                  <a:lnTo>
                    <a:pt x="740" y="10826"/>
                  </a:lnTo>
                  <a:lnTo>
                    <a:pt x="691" y="10826"/>
                  </a:lnTo>
                  <a:lnTo>
                    <a:pt x="691" y="10902"/>
                  </a:lnTo>
                  <a:lnTo>
                    <a:pt x="658" y="10902"/>
                  </a:lnTo>
                  <a:lnTo>
                    <a:pt x="658" y="10774"/>
                  </a:lnTo>
                  <a:lnTo>
                    <a:pt x="576" y="10774"/>
                  </a:lnTo>
                  <a:lnTo>
                    <a:pt x="576" y="10723"/>
                  </a:lnTo>
                  <a:lnTo>
                    <a:pt x="494" y="10723"/>
                  </a:lnTo>
                  <a:lnTo>
                    <a:pt x="494" y="10774"/>
                  </a:lnTo>
                  <a:lnTo>
                    <a:pt x="428" y="10774"/>
                  </a:lnTo>
                  <a:lnTo>
                    <a:pt x="428" y="10723"/>
                  </a:lnTo>
                  <a:lnTo>
                    <a:pt x="378" y="10723"/>
                  </a:lnTo>
                  <a:lnTo>
                    <a:pt x="378" y="10647"/>
                  </a:lnTo>
                  <a:lnTo>
                    <a:pt x="378" y="10723"/>
                  </a:lnTo>
                  <a:lnTo>
                    <a:pt x="345" y="10723"/>
                  </a:lnTo>
                  <a:lnTo>
                    <a:pt x="345" y="10647"/>
                  </a:lnTo>
                  <a:lnTo>
                    <a:pt x="313" y="10647"/>
                  </a:lnTo>
                  <a:lnTo>
                    <a:pt x="313" y="10596"/>
                  </a:lnTo>
                  <a:lnTo>
                    <a:pt x="378" y="10596"/>
                  </a:lnTo>
                  <a:lnTo>
                    <a:pt x="378" y="10545"/>
                  </a:lnTo>
                  <a:lnTo>
                    <a:pt x="428" y="10545"/>
                  </a:lnTo>
                  <a:lnTo>
                    <a:pt x="428" y="10596"/>
                  </a:lnTo>
                  <a:lnTo>
                    <a:pt x="461" y="10596"/>
                  </a:lnTo>
                  <a:lnTo>
                    <a:pt x="461" y="10545"/>
                  </a:lnTo>
                  <a:lnTo>
                    <a:pt x="543" y="10545"/>
                  </a:lnTo>
                  <a:lnTo>
                    <a:pt x="543" y="10417"/>
                  </a:lnTo>
                  <a:lnTo>
                    <a:pt x="494" y="10417"/>
                  </a:lnTo>
                  <a:lnTo>
                    <a:pt x="494" y="10340"/>
                  </a:lnTo>
                  <a:lnTo>
                    <a:pt x="461" y="10340"/>
                  </a:lnTo>
                  <a:lnTo>
                    <a:pt x="461" y="10289"/>
                  </a:lnTo>
                  <a:lnTo>
                    <a:pt x="494" y="10289"/>
                  </a:lnTo>
                  <a:lnTo>
                    <a:pt x="494" y="10162"/>
                  </a:lnTo>
                  <a:lnTo>
                    <a:pt x="461" y="10162"/>
                  </a:lnTo>
                  <a:lnTo>
                    <a:pt x="461" y="10060"/>
                  </a:lnTo>
                  <a:lnTo>
                    <a:pt x="428" y="10060"/>
                  </a:lnTo>
                  <a:lnTo>
                    <a:pt x="428" y="9804"/>
                  </a:lnTo>
                  <a:lnTo>
                    <a:pt x="461" y="9804"/>
                  </a:lnTo>
                  <a:lnTo>
                    <a:pt x="461" y="9753"/>
                  </a:lnTo>
                  <a:lnTo>
                    <a:pt x="378" y="9753"/>
                  </a:lnTo>
                  <a:lnTo>
                    <a:pt x="378" y="9677"/>
                  </a:lnTo>
                  <a:lnTo>
                    <a:pt x="313" y="9677"/>
                  </a:lnTo>
                  <a:lnTo>
                    <a:pt x="313" y="9626"/>
                  </a:lnTo>
                  <a:lnTo>
                    <a:pt x="197" y="9626"/>
                  </a:lnTo>
                  <a:lnTo>
                    <a:pt x="197" y="9753"/>
                  </a:lnTo>
                  <a:lnTo>
                    <a:pt x="115" y="9753"/>
                  </a:lnTo>
                  <a:lnTo>
                    <a:pt x="115" y="9677"/>
                  </a:lnTo>
                  <a:lnTo>
                    <a:pt x="66" y="9677"/>
                  </a:lnTo>
                  <a:lnTo>
                    <a:pt x="66" y="9574"/>
                  </a:lnTo>
                  <a:lnTo>
                    <a:pt x="33" y="9574"/>
                  </a:lnTo>
                  <a:lnTo>
                    <a:pt x="33" y="9498"/>
                  </a:lnTo>
                  <a:lnTo>
                    <a:pt x="66" y="9498"/>
                  </a:lnTo>
                  <a:lnTo>
                    <a:pt x="66" y="9396"/>
                  </a:lnTo>
                  <a:lnTo>
                    <a:pt x="33" y="9396"/>
                  </a:lnTo>
                  <a:lnTo>
                    <a:pt x="33" y="9268"/>
                  </a:lnTo>
                  <a:lnTo>
                    <a:pt x="0" y="9268"/>
                  </a:lnTo>
                  <a:lnTo>
                    <a:pt x="33" y="9268"/>
                  </a:lnTo>
                  <a:lnTo>
                    <a:pt x="33" y="9140"/>
                  </a:lnTo>
                  <a:lnTo>
                    <a:pt x="115" y="9140"/>
                  </a:lnTo>
                  <a:lnTo>
                    <a:pt x="115" y="9089"/>
                  </a:lnTo>
                  <a:lnTo>
                    <a:pt x="148" y="9089"/>
                  </a:lnTo>
                  <a:lnTo>
                    <a:pt x="148" y="9013"/>
                  </a:lnTo>
                  <a:lnTo>
                    <a:pt x="115" y="9013"/>
                  </a:lnTo>
                  <a:lnTo>
                    <a:pt x="115" y="8962"/>
                  </a:lnTo>
                  <a:lnTo>
                    <a:pt x="66" y="8962"/>
                  </a:lnTo>
                  <a:lnTo>
                    <a:pt x="66" y="8911"/>
                  </a:lnTo>
                  <a:lnTo>
                    <a:pt x="115" y="8911"/>
                  </a:lnTo>
                  <a:lnTo>
                    <a:pt x="115" y="8834"/>
                  </a:lnTo>
                  <a:lnTo>
                    <a:pt x="148" y="8834"/>
                  </a:lnTo>
                  <a:lnTo>
                    <a:pt x="148" y="8706"/>
                  </a:lnTo>
                  <a:lnTo>
                    <a:pt x="313" y="8706"/>
                  </a:lnTo>
                  <a:lnTo>
                    <a:pt x="313" y="8655"/>
                  </a:lnTo>
                  <a:lnTo>
                    <a:pt x="345" y="8655"/>
                  </a:lnTo>
                  <a:lnTo>
                    <a:pt x="345" y="8604"/>
                  </a:lnTo>
                  <a:lnTo>
                    <a:pt x="461" y="8604"/>
                  </a:lnTo>
                  <a:lnTo>
                    <a:pt x="461" y="8528"/>
                  </a:lnTo>
                  <a:lnTo>
                    <a:pt x="428" y="8528"/>
                  </a:lnTo>
                  <a:lnTo>
                    <a:pt x="428" y="8426"/>
                  </a:lnTo>
                  <a:lnTo>
                    <a:pt x="461" y="8426"/>
                  </a:lnTo>
                  <a:lnTo>
                    <a:pt x="461" y="8477"/>
                  </a:lnTo>
                  <a:lnTo>
                    <a:pt x="625" y="8477"/>
                  </a:lnTo>
                  <a:lnTo>
                    <a:pt x="625" y="8426"/>
                  </a:lnTo>
                  <a:lnTo>
                    <a:pt x="658" y="8426"/>
                  </a:lnTo>
                  <a:lnTo>
                    <a:pt x="658" y="8349"/>
                  </a:lnTo>
                  <a:lnTo>
                    <a:pt x="740" y="8349"/>
                  </a:lnTo>
                  <a:lnTo>
                    <a:pt x="740" y="8604"/>
                  </a:lnTo>
                  <a:lnTo>
                    <a:pt x="855" y="8604"/>
                  </a:lnTo>
                  <a:lnTo>
                    <a:pt x="855" y="8528"/>
                  </a:lnTo>
                  <a:lnTo>
                    <a:pt x="938" y="8528"/>
                  </a:lnTo>
                  <a:lnTo>
                    <a:pt x="938" y="8477"/>
                  </a:lnTo>
                  <a:lnTo>
                    <a:pt x="971" y="8477"/>
                  </a:lnTo>
                  <a:lnTo>
                    <a:pt x="971" y="8528"/>
                  </a:lnTo>
                  <a:lnTo>
                    <a:pt x="1053" y="8528"/>
                  </a:lnTo>
                  <a:lnTo>
                    <a:pt x="1053" y="8426"/>
                  </a:lnTo>
                  <a:lnTo>
                    <a:pt x="1086" y="8426"/>
                  </a:lnTo>
                  <a:lnTo>
                    <a:pt x="1086" y="8247"/>
                  </a:lnTo>
                  <a:lnTo>
                    <a:pt x="1119" y="8247"/>
                  </a:lnTo>
                  <a:lnTo>
                    <a:pt x="1119" y="8170"/>
                  </a:lnTo>
                  <a:lnTo>
                    <a:pt x="1168" y="8170"/>
                  </a:lnTo>
                  <a:lnTo>
                    <a:pt x="1168" y="8119"/>
                  </a:lnTo>
                  <a:lnTo>
                    <a:pt x="1365" y="8119"/>
                  </a:lnTo>
                  <a:lnTo>
                    <a:pt x="1365" y="8170"/>
                  </a:lnTo>
                  <a:lnTo>
                    <a:pt x="1365" y="8119"/>
                  </a:lnTo>
                  <a:lnTo>
                    <a:pt x="1513" y="8119"/>
                  </a:lnTo>
                  <a:lnTo>
                    <a:pt x="1513" y="8043"/>
                  </a:lnTo>
                  <a:lnTo>
                    <a:pt x="1546" y="8043"/>
                  </a:lnTo>
                  <a:lnTo>
                    <a:pt x="1546" y="8119"/>
                  </a:lnTo>
                  <a:lnTo>
                    <a:pt x="1596" y="8119"/>
                  </a:lnTo>
                  <a:lnTo>
                    <a:pt x="1596" y="8043"/>
                  </a:lnTo>
                  <a:lnTo>
                    <a:pt x="1629" y="8043"/>
                  </a:lnTo>
                  <a:lnTo>
                    <a:pt x="1629" y="7991"/>
                  </a:lnTo>
                  <a:lnTo>
                    <a:pt x="1711" y="7991"/>
                  </a:lnTo>
                  <a:lnTo>
                    <a:pt x="1711" y="7864"/>
                  </a:lnTo>
                  <a:lnTo>
                    <a:pt x="1744" y="7864"/>
                  </a:lnTo>
                  <a:lnTo>
                    <a:pt x="1744" y="7813"/>
                  </a:lnTo>
                  <a:lnTo>
                    <a:pt x="1826" y="7813"/>
                  </a:lnTo>
                  <a:lnTo>
                    <a:pt x="1826" y="7762"/>
                  </a:lnTo>
                  <a:lnTo>
                    <a:pt x="1908" y="7762"/>
                  </a:lnTo>
                  <a:lnTo>
                    <a:pt x="1908" y="7685"/>
                  </a:lnTo>
                  <a:lnTo>
                    <a:pt x="1941" y="7685"/>
                  </a:lnTo>
                  <a:lnTo>
                    <a:pt x="1941" y="7634"/>
                  </a:lnTo>
                  <a:lnTo>
                    <a:pt x="2056" y="7634"/>
                  </a:lnTo>
                  <a:lnTo>
                    <a:pt x="2056" y="7557"/>
                  </a:lnTo>
                  <a:lnTo>
                    <a:pt x="2106" y="7557"/>
                  </a:lnTo>
                  <a:lnTo>
                    <a:pt x="2106" y="7634"/>
                  </a:lnTo>
                  <a:lnTo>
                    <a:pt x="2172" y="7634"/>
                  </a:lnTo>
                  <a:lnTo>
                    <a:pt x="2172" y="7506"/>
                  </a:lnTo>
                  <a:lnTo>
                    <a:pt x="2221" y="7506"/>
                  </a:lnTo>
                  <a:lnTo>
                    <a:pt x="2221" y="7557"/>
                  </a:lnTo>
                  <a:lnTo>
                    <a:pt x="2254" y="7557"/>
                  </a:lnTo>
                  <a:lnTo>
                    <a:pt x="2254" y="7455"/>
                  </a:lnTo>
                  <a:lnTo>
                    <a:pt x="2369" y="7455"/>
                  </a:lnTo>
                  <a:lnTo>
                    <a:pt x="2369" y="7277"/>
                  </a:lnTo>
                  <a:lnTo>
                    <a:pt x="2336" y="7277"/>
                  </a:lnTo>
                  <a:lnTo>
                    <a:pt x="2336" y="7149"/>
                  </a:lnTo>
                  <a:lnTo>
                    <a:pt x="2369" y="7149"/>
                  </a:lnTo>
                  <a:lnTo>
                    <a:pt x="2336" y="7149"/>
                  </a:lnTo>
                  <a:lnTo>
                    <a:pt x="2336" y="7021"/>
                  </a:lnTo>
                  <a:lnTo>
                    <a:pt x="2369" y="7021"/>
                  </a:lnTo>
                  <a:lnTo>
                    <a:pt x="2369" y="6970"/>
                  </a:lnTo>
                  <a:lnTo>
                    <a:pt x="2451" y="6970"/>
                  </a:lnTo>
                  <a:lnTo>
                    <a:pt x="2451" y="6894"/>
                  </a:lnTo>
                  <a:lnTo>
                    <a:pt x="2484" y="6894"/>
                  </a:lnTo>
                  <a:lnTo>
                    <a:pt x="2451" y="6894"/>
                  </a:lnTo>
                  <a:lnTo>
                    <a:pt x="2451" y="6843"/>
                  </a:lnTo>
                  <a:lnTo>
                    <a:pt x="2402" y="6843"/>
                  </a:lnTo>
                  <a:lnTo>
                    <a:pt x="2402" y="6791"/>
                  </a:lnTo>
                  <a:lnTo>
                    <a:pt x="2533" y="6791"/>
                  </a:lnTo>
                  <a:lnTo>
                    <a:pt x="2533" y="6715"/>
                  </a:lnTo>
                  <a:lnTo>
                    <a:pt x="2566" y="6715"/>
                  </a:lnTo>
                  <a:lnTo>
                    <a:pt x="2566" y="6664"/>
                  </a:lnTo>
                  <a:lnTo>
                    <a:pt x="2484" y="6664"/>
                  </a:lnTo>
                  <a:lnTo>
                    <a:pt x="2484" y="6613"/>
                  </a:lnTo>
                  <a:lnTo>
                    <a:pt x="2533" y="6613"/>
                  </a:lnTo>
                  <a:lnTo>
                    <a:pt x="2533" y="6485"/>
                  </a:lnTo>
                  <a:lnTo>
                    <a:pt x="2484" y="6485"/>
                  </a:lnTo>
                  <a:lnTo>
                    <a:pt x="2484" y="6306"/>
                  </a:lnTo>
                  <a:lnTo>
                    <a:pt x="2451" y="6306"/>
                  </a:lnTo>
                  <a:lnTo>
                    <a:pt x="2451" y="6128"/>
                  </a:lnTo>
                  <a:lnTo>
                    <a:pt x="2402" y="6128"/>
                  </a:lnTo>
                  <a:lnTo>
                    <a:pt x="2402" y="5872"/>
                  </a:lnTo>
                  <a:lnTo>
                    <a:pt x="2369" y="5872"/>
                  </a:lnTo>
                  <a:lnTo>
                    <a:pt x="2402" y="5872"/>
                  </a:lnTo>
                  <a:lnTo>
                    <a:pt x="2402" y="5745"/>
                  </a:lnTo>
                  <a:lnTo>
                    <a:pt x="2451" y="5745"/>
                  </a:lnTo>
                  <a:lnTo>
                    <a:pt x="2451" y="5694"/>
                  </a:lnTo>
                  <a:lnTo>
                    <a:pt x="2369" y="5694"/>
                  </a:lnTo>
                  <a:lnTo>
                    <a:pt x="2369" y="5643"/>
                  </a:lnTo>
                  <a:lnTo>
                    <a:pt x="2287" y="5643"/>
                  </a:lnTo>
                  <a:lnTo>
                    <a:pt x="2287" y="5694"/>
                  </a:lnTo>
                  <a:lnTo>
                    <a:pt x="2254" y="5694"/>
                  </a:lnTo>
                  <a:lnTo>
                    <a:pt x="2254" y="5515"/>
                  </a:lnTo>
                  <a:lnTo>
                    <a:pt x="2451" y="5515"/>
                  </a:lnTo>
                  <a:lnTo>
                    <a:pt x="2451" y="5464"/>
                  </a:lnTo>
                  <a:lnTo>
                    <a:pt x="2649" y="5464"/>
                  </a:lnTo>
                  <a:lnTo>
                    <a:pt x="2649" y="5387"/>
                  </a:lnTo>
                  <a:lnTo>
                    <a:pt x="2764" y="5387"/>
                  </a:lnTo>
                  <a:lnTo>
                    <a:pt x="2764" y="5336"/>
                  </a:lnTo>
                  <a:lnTo>
                    <a:pt x="2830" y="5336"/>
                  </a:lnTo>
                  <a:lnTo>
                    <a:pt x="2830" y="5260"/>
                  </a:lnTo>
                  <a:lnTo>
                    <a:pt x="2879" y="5260"/>
                  </a:lnTo>
                  <a:lnTo>
                    <a:pt x="2879" y="5336"/>
                  </a:lnTo>
                  <a:lnTo>
                    <a:pt x="2912" y="5336"/>
                  </a:lnTo>
                  <a:lnTo>
                    <a:pt x="2912" y="5387"/>
                  </a:lnTo>
                  <a:lnTo>
                    <a:pt x="2961" y="5387"/>
                  </a:lnTo>
                  <a:lnTo>
                    <a:pt x="2961" y="5464"/>
                  </a:lnTo>
                  <a:lnTo>
                    <a:pt x="2994" y="5464"/>
                  </a:lnTo>
                  <a:lnTo>
                    <a:pt x="2994" y="5387"/>
                  </a:lnTo>
                  <a:lnTo>
                    <a:pt x="3109" y="5387"/>
                  </a:lnTo>
                  <a:lnTo>
                    <a:pt x="3109" y="5464"/>
                  </a:lnTo>
                  <a:lnTo>
                    <a:pt x="3142" y="5464"/>
                  </a:lnTo>
                  <a:lnTo>
                    <a:pt x="3142" y="5387"/>
                  </a:lnTo>
                  <a:lnTo>
                    <a:pt x="3191" y="5387"/>
                  </a:lnTo>
                  <a:lnTo>
                    <a:pt x="3191" y="5260"/>
                  </a:lnTo>
                  <a:lnTo>
                    <a:pt x="3109" y="5260"/>
                  </a:lnTo>
                  <a:lnTo>
                    <a:pt x="3109" y="5209"/>
                  </a:lnTo>
                  <a:lnTo>
                    <a:pt x="3076" y="5209"/>
                  </a:lnTo>
                  <a:lnTo>
                    <a:pt x="3076" y="5081"/>
                  </a:lnTo>
                  <a:lnTo>
                    <a:pt x="3109" y="5081"/>
                  </a:lnTo>
                  <a:lnTo>
                    <a:pt x="3109" y="4979"/>
                  </a:lnTo>
                  <a:lnTo>
                    <a:pt x="3142" y="4979"/>
                  </a:lnTo>
                  <a:lnTo>
                    <a:pt x="3142" y="4723"/>
                  </a:lnTo>
                  <a:lnTo>
                    <a:pt x="3191" y="4723"/>
                  </a:lnTo>
                  <a:lnTo>
                    <a:pt x="3191" y="4672"/>
                  </a:lnTo>
                  <a:lnTo>
                    <a:pt x="3224" y="4672"/>
                  </a:lnTo>
                  <a:lnTo>
                    <a:pt x="3224" y="4494"/>
                  </a:lnTo>
                  <a:lnTo>
                    <a:pt x="3274" y="4494"/>
                  </a:lnTo>
                  <a:lnTo>
                    <a:pt x="3274" y="4289"/>
                  </a:lnTo>
                  <a:lnTo>
                    <a:pt x="3307" y="4289"/>
                  </a:lnTo>
                  <a:lnTo>
                    <a:pt x="3307" y="4238"/>
                  </a:lnTo>
                  <a:lnTo>
                    <a:pt x="3340" y="4238"/>
                  </a:lnTo>
                  <a:lnTo>
                    <a:pt x="3340" y="4111"/>
                  </a:lnTo>
                  <a:lnTo>
                    <a:pt x="3455" y="4111"/>
                  </a:lnTo>
                  <a:lnTo>
                    <a:pt x="3455" y="4187"/>
                  </a:lnTo>
                  <a:lnTo>
                    <a:pt x="3537" y="4187"/>
                  </a:lnTo>
                  <a:lnTo>
                    <a:pt x="3537" y="4238"/>
                  </a:lnTo>
                  <a:lnTo>
                    <a:pt x="3701" y="4238"/>
                  </a:lnTo>
                  <a:lnTo>
                    <a:pt x="3701" y="4289"/>
                  </a:lnTo>
                  <a:lnTo>
                    <a:pt x="3734" y="4289"/>
                  </a:lnTo>
                  <a:lnTo>
                    <a:pt x="3734" y="4238"/>
                  </a:lnTo>
                  <a:lnTo>
                    <a:pt x="3932" y="4238"/>
                  </a:lnTo>
                  <a:lnTo>
                    <a:pt x="3932" y="4366"/>
                  </a:lnTo>
                  <a:lnTo>
                    <a:pt x="3998" y="4366"/>
                  </a:lnTo>
                  <a:lnTo>
                    <a:pt x="3998" y="4289"/>
                  </a:lnTo>
                  <a:lnTo>
                    <a:pt x="4080" y="4289"/>
                  </a:lnTo>
                  <a:lnTo>
                    <a:pt x="4080" y="4238"/>
                  </a:lnTo>
                  <a:lnTo>
                    <a:pt x="4195" y="4238"/>
                  </a:lnTo>
                  <a:lnTo>
                    <a:pt x="4195" y="4187"/>
                  </a:lnTo>
                  <a:lnTo>
                    <a:pt x="4244" y="4187"/>
                  </a:lnTo>
                  <a:lnTo>
                    <a:pt x="4244" y="4111"/>
                  </a:lnTo>
                  <a:lnTo>
                    <a:pt x="4277" y="4111"/>
                  </a:lnTo>
                  <a:lnTo>
                    <a:pt x="4277" y="3932"/>
                  </a:lnTo>
                  <a:lnTo>
                    <a:pt x="4244" y="3932"/>
                  </a:lnTo>
                  <a:lnTo>
                    <a:pt x="4244" y="3447"/>
                  </a:lnTo>
                  <a:lnTo>
                    <a:pt x="4277" y="3447"/>
                  </a:lnTo>
                  <a:lnTo>
                    <a:pt x="4277" y="3345"/>
                  </a:lnTo>
                  <a:lnTo>
                    <a:pt x="4359" y="3345"/>
                  </a:lnTo>
                  <a:lnTo>
                    <a:pt x="4359" y="3268"/>
                  </a:lnTo>
                  <a:lnTo>
                    <a:pt x="4442" y="3268"/>
                  </a:lnTo>
                  <a:lnTo>
                    <a:pt x="4442" y="3345"/>
                  </a:lnTo>
                  <a:lnTo>
                    <a:pt x="4475" y="3345"/>
                  </a:lnTo>
                  <a:lnTo>
                    <a:pt x="4475" y="3268"/>
                  </a:lnTo>
                  <a:lnTo>
                    <a:pt x="4590" y="3268"/>
                  </a:lnTo>
                  <a:lnTo>
                    <a:pt x="4590" y="3217"/>
                  </a:lnTo>
                  <a:lnTo>
                    <a:pt x="4623" y="3217"/>
                  </a:lnTo>
                  <a:lnTo>
                    <a:pt x="4623" y="3140"/>
                  </a:lnTo>
                  <a:lnTo>
                    <a:pt x="4672" y="3140"/>
                  </a:lnTo>
                  <a:lnTo>
                    <a:pt x="4672" y="3038"/>
                  </a:lnTo>
                  <a:lnTo>
                    <a:pt x="4623" y="3038"/>
                  </a:lnTo>
                  <a:lnTo>
                    <a:pt x="4623" y="2962"/>
                  </a:lnTo>
                  <a:lnTo>
                    <a:pt x="4672" y="2962"/>
                  </a:lnTo>
                  <a:lnTo>
                    <a:pt x="4672" y="2911"/>
                  </a:lnTo>
                  <a:lnTo>
                    <a:pt x="4705" y="2911"/>
                  </a:lnTo>
                  <a:lnTo>
                    <a:pt x="4705" y="2860"/>
                  </a:lnTo>
                  <a:lnTo>
                    <a:pt x="4705" y="2911"/>
                  </a:lnTo>
                  <a:lnTo>
                    <a:pt x="4738" y="2911"/>
                  </a:lnTo>
                  <a:lnTo>
                    <a:pt x="4738" y="2860"/>
                  </a:lnTo>
                  <a:lnTo>
                    <a:pt x="4869" y="2860"/>
                  </a:lnTo>
                  <a:lnTo>
                    <a:pt x="4869" y="2911"/>
                  </a:lnTo>
                  <a:lnTo>
                    <a:pt x="4902" y="2911"/>
                  </a:lnTo>
                  <a:lnTo>
                    <a:pt x="4902" y="2860"/>
                  </a:lnTo>
                  <a:lnTo>
                    <a:pt x="5050" y="2860"/>
                  </a:lnTo>
                  <a:lnTo>
                    <a:pt x="5050" y="2962"/>
                  </a:lnTo>
                  <a:lnTo>
                    <a:pt x="5018" y="2962"/>
                  </a:lnTo>
                  <a:lnTo>
                    <a:pt x="5018" y="3089"/>
                  </a:lnTo>
                  <a:lnTo>
                    <a:pt x="5100" y="3089"/>
                  </a:lnTo>
                  <a:lnTo>
                    <a:pt x="5100" y="3140"/>
                  </a:lnTo>
                  <a:lnTo>
                    <a:pt x="5133" y="3140"/>
                  </a:lnTo>
                  <a:lnTo>
                    <a:pt x="5100" y="3140"/>
                  </a:lnTo>
                  <a:lnTo>
                    <a:pt x="5100" y="3268"/>
                  </a:lnTo>
                  <a:lnTo>
                    <a:pt x="5215" y="3268"/>
                  </a:lnTo>
                  <a:lnTo>
                    <a:pt x="5215" y="3345"/>
                  </a:lnTo>
                  <a:lnTo>
                    <a:pt x="5297" y="3345"/>
                  </a:lnTo>
                  <a:lnTo>
                    <a:pt x="5297" y="3447"/>
                  </a:lnTo>
                  <a:lnTo>
                    <a:pt x="5330" y="3447"/>
                  </a:lnTo>
                  <a:lnTo>
                    <a:pt x="5330" y="3523"/>
                  </a:lnTo>
                  <a:lnTo>
                    <a:pt x="5445" y="3523"/>
                  </a:lnTo>
                  <a:lnTo>
                    <a:pt x="5445" y="3626"/>
                  </a:lnTo>
                  <a:lnTo>
                    <a:pt x="5527" y="3626"/>
                  </a:lnTo>
                  <a:lnTo>
                    <a:pt x="5527" y="3574"/>
                  </a:lnTo>
                  <a:lnTo>
                    <a:pt x="5643" y="3574"/>
                  </a:lnTo>
                  <a:lnTo>
                    <a:pt x="5643" y="3626"/>
                  </a:lnTo>
                  <a:lnTo>
                    <a:pt x="5676" y="3626"/>
                  </a:lnTo>
                  <a:lnTo>
                    <a:pt x="5676" y="3702"/>
                  </a:lnTo>
                  <a:lnTo>
                    <a:pt x="5840" y="3702"/>
                  </a:lnTo>
                  <a:lnTo>
                    <a:pt x="5840" y="3753"/>
                  </a:lnTo>
                  <a:lnTo>
                    <a:pt x="5873" y="3753"/>
                  </a:lnTo>
                  <a:lnTo>
                    <a:pt x="5873" y="3830"/>
                  </a:lnTo>
                  <a:lnTo>
                    <a:pt x="5906" y="3830"/>
                  </a:lnTo>
                  <a:lnTo>
                    <a:pt x="5906" y="3881"/>
                  </a:lnTo>
                  <a:lnTo>
                    <a:pt x="5955" y="3881"/>
                  </a:lnTo>
                  <a:lnTo>
                    <a:pt x="5955" y="4009"/>
                  </a:lnTo>
                  <a:lnTo>
                    <a:pt x="5988" y="4009"/>
                  </a:lnTo>
                  <a:lnTo>
                    <a:pt x="5988" y="4111"/>
                  </a:lnTo>
                  <a:lnTo>
                    <a:pt x="6037" y="4111"/>
                  </a:lnTo>
                  <a:lnTo>
                    <a:pt x="6037" y="4187"/>
                  </a:lnTo>
                  <a:lnTo>
                    <a:pt x="6070" y="4187"/>
                  </a:lnTo>
                  <a:lnTo>
                    <a:pt x="6070" y="4238"/>
                  </a:lnTo>
                  <a:lnTo>
                    <a:pt x="6103" y="4238"/>
                  </a:lnTo>
                  <a:lnTo>
                    <a:pt x="6103" y="4289"/>
                  </a:lnTo>
                  <a:lnTo>
                    <a:pt x="6153" y="4289"/>
                  </a:lnTo>
                  <a:lnTo>
                    <a:pt x="6153" y="4417"/>
                  </a:lnTo>
                  <a:lnTo>
                    <a:pt x="6186" y="4417"/>
                  </a:lnTo>
                  <a:lnTo>
                    <a:pt x="6186" y="4596"/>
                  </a:lnTo>
                  <a:lnTo>
                    <a:pt x="6153" y="4596"/>
                  </a:lnTo>
                  <a:lnTo>
                    <a:pt x="6153" y="4672"/>
                  </a:lnTo>
                  <a:lnTo>
                    <a:pt x="6103" y="4672"/>
                  </a:lnTo>
                  <a:lnTo>
                    <a:pt x="6103" y="4723"/>
                  </a:lnTo>
                  <a:lnTo>
                    <a:pt x="6153" y="4723"/>
                  </a:lnTo>
                  <a:lnTo>
                    <a:pt x="6153" y="4902"/>
                  </a:lnTo>
                  <a:lnTo>
                    <a:pt x="6103" y="4902"/>
                  </a:lnTo>
                  <a:lnTo>
                    <a:pt x="6103" y="5030"/>
                  </a:lnTo>
                  <a:lnTo>
                    <a:pt x="6070" y="5030"/>
                  </a:lnTo>
                  <a:lnTo>
                    <a:pt x="6070" y="5157"/>
                  </a:lnTo>
                  <a:lnTo>
                    <a:pt x="6037" y="5157"/>
                  </a:lnTo>
                  <a:lnTo>
                    <a:pt x="6037" y="5209"/>
                  </a:lnTo>
                  <a:lnTo>
                    <a:pt x="6070" y="5209"/>
                  </a:lnTo>
                  <a:lnTo>
                    <a:pt x="6070" y="5336"/>
                  </a:lnTo>
                  <a:lnTo>
                    <a:pt x="6103" y="5336"/>
                  </a:lnTo>
                  <a:lnTo>
                    <a:pt x="6103" y="5464"/>
                  </a:lnTo>
                  <a:lnTo>
                    <a:pt x="6153" y="5464"/>
                  </a:lnTo>
                  <a:lnTo>
                    <a:pt x="6153" y="5387"/>
                  </a:lnTo>
                  <a:lnTo>
                    <a:pt x="6218" y="5387"/>
                  </a:lnTo>
                  <a:lnTo>
                    <a:pt x="6218" y="5464"/>
                  </a:lnTo>
                  <a:lnTo>
                    <a:pt x="6350" y="5464"/>
                  </a:lnTo>
                  <a:lnTo>
                    <a:pt x="6350" y="5515"/>
                  </a:lnTo>
                  <a:lnTo>
                    <a:pt x="7008" y="5515"/>
                  </a:lnTo>
                  <a:lnTo>
                    <a:pt x="7008" y="5566"/>
                  </a:lnTo>
                  <a:lnTo>
                    <a:pt x="7123" y="5566"/>
                  </a:lnTo>
                  <a:lnTo>
                    <a:pt x="7123" y="5643"/>
                  </a:lnTo>
                  <a:lnTo>
                    <a:pt x="7156" y="5643"/>
                  </a:lnTo>
                  <a:lnTo>
                    <a:pt x="7156" y="5694"/>
                  </a:lnTo>
                  <a:lnTo>
                    <a:pt x="7238" y="5694"/>
                  </a:lnTo>
                  <a:lnTo>
                    <a:pt x="7238" y="5745"/>
                  </a:lnTo>
                  <a:lnTo>
                    <a:pt x="7271" y="5745"/>
                  </a:lnTo>
                  <a:lnTo>
                    <a:pt x="7271" y="5821"/>
                  </a:lnTo>
                  <a:lnTo>
                    <a:pt x="7321" y="5821"/>
                  </a:lnTo>
                  <a:lnTo>
                    <a:pt x="7321" y="5872"/>
                  </a:lnTo>
                  <a:lnTo>
                    <a:pt x="7436" y="5872"/>
                  </a:lnTo>
                  <a:lnTo>
                    <a:pt x="7436" y="5923"/>
                  </a:lnTo>
                  <a:lnTo>
                    <a:pt x="7469" y="5923"/>
                  </a:lnTo>
                  <a:lnTo>
                    <a:pt x="7469" y="6000"/>
                  </a:lnTo>
                  <a:lnTo>
                    <a:pt x="7551" y="6000"/>
                  </a:lnTo>
                  <a:lnTo>
                    <a:pt x="7551" y="6051"/>
                  </a:lnTo>
                  <a:lnTo>
                    <a:pt x="7666" y="6051"/>
                  </a:lnTo>
                  <a:lnTo>
                    <a:pt x="7666" y="6000"/>
                  </a:lnTo>
                  <a:lnTo>
                    <a:pt x="7699" y="6000"/>
                  </a:lnTo>
                  <a:lnTo>
                    <a:pt x="7699" y="6179"/>
                  </a:lnTo>
                  <a:lnTo>
                    <a:pt x="7748" y="6179"/>
                  </a:lnTo>
                  <a:lnTo>
                    <a:pt x="7748" y="6230"/>
                  </a:lnTo>
                  <a:lnTo>
                    <a:pt x="7781" y="6230"/>
                  </a:lnTo>
                  <a:lnTo>
                    <a:pt x="7781" y="6306"/>
                  </a:lnTo>
                  <a:lnTo>
                    <a:pt x="7814" y="6306"/>
                  </a:lnTo>
                  <a:lnTo>
                    <a:pt x="7814" y="6485"/>
                  </a:lnTo>
                  <a:lnTo>
                    <a:pt x="7864" y="6485"/>
                  </a:lnTo>
                  <a:lnTo>
                    <a:pt x="7864" y="6664"/>
                  </a:lnTo>
                  <a:lnTo>
                    <a:pt x="7896" y="6664"/>
                  </a:lnTo>
                  <a:lnTo>
                    <a:pt x="7896" y="6715"/>
                  </a:lnTo>
                  <a:lnTo>
                    <a:pt x="7946" y="6715"/>
                  </a:lnTo>
                  <a:lnTo>
                    <a:pt x="7946" y="6791"/>
                  </a:lnTo>
                  <a:lnTo>
                    <a:pt x="7979" y="6791"/>
                  </a:lnTo>
                  <a:lnTo>
                    <a:pt x="7979" y="6843"/>
                  </a:lnTo>
                  <a:lnTo>
                    <a:pt x="8012" y="6843"/>
                  </a:lnTo>
                  <a:lnTo>
                    <a:pt x="8012" y="6894"/>
                  </a:lnTo>
                  <a:lnTo>
                    <a:pt x="8061" y="6894"/>
                  </a:lnTo>
                  <a:lnTo>
                    <a:pt x="8061" y="7021"/>
                  </a:lnTo>
                  <a:lnTo>
                    <a:pt x="8324" y="7021"/>
                  </a:lnTo>
                  <a:lnTo>
                    <a:pt x="8324" y="6970"/>
                  </a:lnTo>
                  <a:lnTo>
                    <a:pt x="8373" y="6970"/>
                  </a:lnTo>
                  <a:lnTo>
                    <a:pt x="8373" y="7021"/>
                  </a:lnTo>
                  <a:lnTo>
                    <a:pt x="8604" y="7021"/>
                  </a:lnTo>
                  <a:lnTo>
                    <a:pt x="8604" y="7098"/>
                  </a:lnTo>
                  <a:lnTo>
                    <a:pt x="9805" y="7098"/>
                  </a:lnTo>
                  <a:lnTo>
                    <a:pt x="9805" y="7149"/>
                  </a:lnTo>
                  <a:lnTo>
                    <a:pt x="9969" y="7149"/>
                  </a:lnTo>
                  <a:lnTo>
                    <a:pt x="9969" y="7200"/>
                  </a:lnTo>
                  <a:lnTo>
                    <a:pt x="10002" y="7200"/>
                  </a:lnTo>
                  <a:lnTo>
                    <a:pt x="10002" y="7277"/>
                  </a:lnTo>
                  <a:lnTo>
                    <a:pt x="10035" y="7277"/>
                  </a:lnTo>
                  <a:lnTo>
                    <a:pt x="10035" y="7328"/>
                  </a:lnTo>
                  <a:lnTo>
                    <a:pt x="10117" y="7328"/>
                  </a:lnTo>
                  <a:lnTo>
                    <a:pt x="10117" y="7379"/>
                  </a:lnTo>
                  <a:lnTo>
                    <a:pt x="10315" y="7379"/>
                  </a:lnTo>
                  <a:lnTo>
                    <a:pt x="10315" y="7455"/>
                  </a:lnTo>
                  <a:lnTo>
                    <a:pt x="10397" y="7455"/>
                  </a:lnTo>
                  <a:lnTo>
                    <a:pt x="10397" y="7506"/>
                  </a:lnTo>
                  <a:lnTo>
                    <a:pt x="10463" y="7506"/>
                  </a:lnTo>
                  <a:lnTo>
                    <a:pt x="10463" y="7557"/>
                  </a:lnTo>
                  <a:lnTo>
                    <a:pt x="10710" y="7557"/>
                  </a:lnTo>
                  <a:lnTo>
                    <a:pt x="10710" y="7634"/>
                  </a:lnTo>
                  <a:lnTo>
                    <a:pt x="10775" y="7634"/>
                  </a:lnTo>
                  <a:lnTo>
                    <a:pt x="10775" y="7557"/>
                  </a:lnTo>
                  <a:lnTo>
                    <a:pt x="10940" y="7557"/>
                  </a:lnTo>
                  <a:lnTo>
                    <a:pt x="10940" y="7685"/>
                  </a:lnTo>
                  <a:lnTo>
                    <a:pt x="11022" y="7685"/>
                  </a:lnTo>
                  <a:lnTo>
                    <a:pt x="11022" y="7762"/>
                  </a:lnTo>
                  <a:lnTo>
                    <a:pt x="11137" y="7762"/>
                  </a:lnTo>
                  <a:lnTo>
                    <a:pt x="11137" y="7685"/>
                  </a:lnTo>
                  <a:lnTo>
                    <a:pt x="11203" y="7685"/>
                  </a:lnTo>
                  <a:lnTo>
                    <a:pt x="11203" y="7634"/>
                  </a:lnTo>
                  <a:lnTo>
                    <a:pt x="11252" y="7634"/>
                  </a:lnTo>
                  <a:lnTo>
                    <a:pt x="11252" y="7557"/>
                  </a:lnTo>
                  <a:lnTo>
                    <a:pt x="11368" y="7557"/>
                  </a:lnTo>
                  <a:lnTo>
                    <a:pt x="11368" y="7506"/>
                  </a:lnTo>
                  <a:lnTo>
                    <a:pt x="11450" y="7506"/>
                  </a:lnTo>
                  <a:lnTo>
                    <a:pt x="11450" y="7455"/>
                  </a:lnTo>
                  <a:lnTo>
                    <a:pt x="11565" y="7455"/>
                  </a:lnTo>
                  <a:lnTo>
                    <a:pt x="11565" y="7379"/>
                  </a:lnTo>
                  <a:lnTo>
                    <a:pt x="11631" y="7379"/>
                  </a:lnTo>
                  <a:lnTo>
                    <a:pt x="11631" y="7328"/>
                  </a:lnTo>
                  <a:lnTo>
                    <a:pt x="11795" y="7328"/>
                  </a:lnTo>
                  <a:lnTo>
                    <a:pt x="11795" y="7277"/>
                  </a:lnTo>
                  <a:lnTo>
                    <a:pt x="11910" y="7277"/>
                  </a:lnTo>
                  <a:lnTo>
                    <a:pt x="11910" y="7200"/>
                  </a:lnTo>
                  <a:lnTo>
                    <a:pt x="12453" y="7200"/>
                  </a:lnTo>
                  <a:lnTo>
                    <a:pt x="12453" y="7277"/>
                  </a:lnTo>
                  <a:lnTo>
                    <a:pt x="12453" y="7200"/>
                  </a:lnTo>
                  <a:lnTo>
                    <a:pt x="12684" y="7200"/>
                  </a:lnTo>
                  <a:lnTo>
                    <a:pt x="12684" y="7149"/>
                  </a:lnTo>
                  <a:lnTo>
                    <a:pt x="12766" y="7149"/>
                  </a:lnTo>
                  <a:lnTo>
                    <a:pt x="12766" y="7098"/>
                  </a:lnTo>
                  <a:lnTo>
                    <a:pt x="12963" y="7098"/>
                  </a:lnTo>
                  <a:lnTo>
                    <a:pt x="12963" y="7021"/>
                  </a:lnTo>
                  <a:lnTo>
                    <a:pt x="12996" y="7021"/>
                  </a:lnTo>
                  <a:lnTo>
                    <a:pt x="12996" y="6970"/>
                  </a:lnTo>
                  <a:lnTo>
                    <a:pt x="13046" y="6970"/>
                  </a:lnTo>
                  <a:lnTo>
                    <a:pt x="13046" y="6894"/>
                  </a:lnTo>
                  <a:lnTo>
                    <a:pt x="13078" y="6894"/>
                  </a:lnTo>
                  <a:lnTo>
                    <a:pt x="13078" y="6843"/>
                  </a:lnTo>
                  <a:lnTo>
                    <a:pt x="13111" y="6843"/>
                  </a:lnTo>
                  <a:lnTo>
                    <a:pt x="13111" y="6791"/>
                  </a:lnTo>
                  <a:lnTo>
                    <a:pt x="13161" y="6791"/>
                  </a:lnTo>
                  <a:lnTo>
                    <a:pt x="13161" y="6715"/>
                  </a:lnTo>
                  <a:lnTo>
                    <a:pt x="13194" y="6715"/>
                  </a:lnTo>
                  <a:lnTo>
                    <a:pt x="13194" y="6664"/>
                  </a:lnTo>
                  <a:lnTo>
                    <a:pt x="13227" y="6664"/>
                  </a:lnTo>
                  <a:lnTo>
                    <a:pt x="13227" y="6613"/>
                  </a:lnTo>
                  <a:lnTo>
                    <a:pt x="13309" y="6613"/>
                  </a:lnTo>
                  <a:lnTo>
                    <a:pt x="13309" y="6536"/>
                  </a:lnTo>
                  <a:lnTo>
                    <a:pt x="13424" y="6536"/>
                  </a:lnTo>
                  <a:lnTo>
                    <a:pt x="13424" y="6485"/>
                  </a:lnTo>
                  <a:lnTo>
                    <a:pt x="13473" y="6485"/>
                  </a:lnTo>
                  <a:lnTo>
                    <a:pt x="13473" y="6409"/>
                  </a:lnTo>
                  <a:lnTo>
                    <a:pt x="13506" y="6409"/>
                  </a:lnTo>
                  <a:lnTo>
                    <a:pt x="13506" y="6357"/>
                  </a:lnTo>
                  <a:lnTo>
                    <a:pt x="13588" y="6357"/>
                  </a:lnTo>
                  <a:lnTo>
                    <a:pt x="13588" y="6306"/>
                  </a:lnTo>
                  <a:lnTo>
                    <a:pt x="13539" y="6306"/>
                  </a:lnTo>
                  <a:lnTo>
                    <a:pt x="13539" y="6179"/>
                  </a:lnTo>
                  <a:lnTo>
                    <a:pt x="13424" y="6179"/>
                  </a:lnTo>
                  <a:lnTo>
                    <a:pt x="13424" y="6051"/>
                  </a:lnTo>
                  <a:lnTo>
                    <a:pt x="13391" y="6051"/>
                  </a:lnTo>
                  <a:lnTo>
                    <a:pt x="13391" y="6000"/>
                  </a:lnTo>
                  <a:lnTo>
                    <a:pt x="13358" y="6000"/>
                  </a:lnTo>
                  <a:lnTo>
                    <a:pt x="13358" y="5872"/>
                  </a:lnTo>
                  <a:lnTo>
                    <a:pt x="13391" y="5872"/>
                  </a:lnTo>
                  <a:lnTo>
                    <a:pt x="13391" y="5821"/>
                  </a:lnTo>
                  <a:lnTo>
                    <a:pt x="13424" y="5821"/>
                  </a:lnTo>
                  <a:lnTo>
                    <a:pt x="13424" y="5643"/>
                  </a:lnTo>
                  <a:lnTo>
                    <a:pt x="13473" y="5643"/>
                  </a:lnTo>
                  <a:lnTo>
                    <a:pt x="13473" y="5566"/>
                  </a:lnTo>
                  <a:lnTo>
                    <a:pt x="13506" y="5566"/>
                  </a:lnTo>
                  <a:lnTo>
                    <a:pt x="13506" y="5515"/>
                  </a:lnTo>
                  <a:lnTo>
                    <a:pt x="13786" y="5515"/>
                  </a:lnTo>
                  <a:lnTo>
                    <a:pt x="13786" y="5566"/>
                  </a:lnTo>
                  <a:lnTo>
                    <a:pt x="13819" y="5566"/>
                  </a:lnTo>
                  <a:lnTo>
                    <a:pt x="13819" y="5643"/>
                  </a:lnTo>
                  <a:lnTo>
                    <a:pt x="13967" y="5643"/>
                  </a:lnTo>
                  <a:lnTo>
                    <a:pt x="13967" y="5694"/>
                  </a:lnTo>
                  <a:lnTo>
                    <a:pt x="14164" y="5694"/>
                  </a:lnTo>
                  <a:lnTo>
                    <a:pt x="14164" y="5643"/>
                  </a:lnTo>
                  <a:lnTo>
                    <a:pt x="14246" y="5643"/>
                  </a:lnTo>
                  <a:lnTo>
                    <a:pt x="14246" y="5566"/>
                  </a:lnTo>
                  <a:lnTo>
                    <a:pt x="14329" y="5566"/>
                  </a:lnTo>
                  <a:lnTo>
                    <a:pt x="14329" y="5515"/>
                  </a:lnTo>
                  <a:lnTo>
                    <a:pt x="14395" y="5515"/>
                  </a:lnTo>
                  <a:lnTo>
                    <a:pt x="14395" y="5464"/>
                  </a:lnTo>
                  <a:lnTo>
                    <a:pt x="14444" y="5464"/>
                  </a:lnTo>
                  <a:lnTo>
                    <a:pt x="14444" y="5260"/>
                  </a:lnTo>
                  <a:lnTo>
                    <a:pt x="14904" y="5260"/>
                  </a:lnTo>
                  <a:lnTo>
                    <a:pt x="14904" y="5209"/>
                  </a:lnTo>
                  <a:lnTo>
                    <a:pt x="14954" y="5209"/>
                  </a:lnTo>
                  <a:lnTo>
                    <a:pt x="14954" y="5157"/>
                  </a:lnTo>
                  <a:lnTo>
                    <a:pt x="14987" y="5157"/>
                  </a:lnTo>
                  <a:lnTo>
                    <a:pt x="14987" y="5081"/>
                  </a:lnTo>
                  <a:lnTo>
                    <a:pt x="15069" y="5081"/>
                  </a:lnTo>
                  <a:lnTo>
                    <a:pt x="15069" y="5030"/>
                  </a:lnTo>
                  <a:lnTo>
                    <a:pt x="15102" y="5030"/>
                  </a:lnTo>
                  <a:lnTo>
                    <a:pt x="15069" y="5030"/>
                  </a:lnTo>
                  <a:lnTo>
                    <a:pt x="15069" y="4902"/>
                  </a:lnTo>
                  <a:lnTo>
                    <a:pt x="15102" y="4902"/>
                  </a:lnTo>
                  <a:lnTo>
                    <a:pt x="15102" y="4774"/>
                  </a:lnTo>
                  <a:lnTo>
                    <a:pt x="15184" y="4774"/>
                  </a:lnTo>
                  <a:lnTo>
                    <a:pt x="15184" y="4723"/>
                  </a:lnTo>
                  <a:lnTo>
                    <a:pt x="15266" y="4723"/>
                  </a:lnTo>
                  <a:lnTo>
                    <a:pt x="15266" y="4672"/>
                  </a:lnTo>
                  <a:lnTo>
                    <a:pt x="15497" y="4672"/>
                  </a:lnTo>
                  <a:lnTo>
                    <a:pt x="15497" y="4545"/>
                  </a:lnTo>
                  <a:lnTo>
                    <a:pt x="15694" y="4545"/>
                  </a:lnTo>
                  <a:lnTo>
                    <a:pt x="15694" y="4494"/>
                  </a:lnTo>
                  <a:lnTo>
                    <a:pt x="15727" y="4494"/>
                  </a:lnTo>
                  <a:lnTo>
                    <a:pt x="15727" y="4417"/>
                  </a:lnTo>
                  <a:lnTo>
                    <a:pt x="15760" y="4417"/>
                  </a:lnTo>
                  <a:lnTo>
                    <a:pt x="15760" y="4366"/>
                  </a:lnTo>
                  <a:lnTo>
                    <a:pt x="15924" y="4366"/>
                  </a:lnTo>
                  <a:lnTo>
                    <a:pt x="15924" y="4417"/>
                  </a:lnTo>
                  <a:lnTo>
                    <a:pt x="15924" y="4366"/>
                  </a:lnTo>
                  <a:lnTo>
                    <a:pt x="16073" y="4366"/>
                  </a:lnTo>
                  <a:lnTo>
                    <a:pt x="16073" y="4417"/>
                  </a:lnTo>
                  <a:lnTo>
                    <a:pt x="16155" y="4417"/>
                  </a:lnTo>
                  <a:lnTo>
                    <a:pt x="16155" y="4494"/>
                  </a:lnTo>
                  <a:lnTo>
                    <a:pt x="16188" y="4494"/>
                  </a:lnTo>
                  <a:lnTo>
                    <a:pt x="16188" y="4596"/>
                  </a:lnTo>
                  <a:lnTo>
                    <a:pt x="16237" y="4596"/>
                  </a:lnTo>
                  <a:lnTo>
                    <a:pt x="16237" y="4545"/>
                  </a:lnTo>
                  <a:lnTo>
                    <a:pt x="16303" y="4545"/>
                  </a:lnTo>
                  <a:lnTo>
                    <a:pt x="16303" y="4494"/>
                  </a:lnTo>
                  <a:lnTo>
                    <a:pt x="16352" y="4494"/>
                  </a:lnTo>
                  <a:lnTo>
                    <a:pt x="16352" y="4417"/>
                  </a:lnTo>
                  <a:lnTo>
                    <a:pt x="16385" y="4417"/>
                  </a:lnTo>
                  <a:lnTo>
                    <a:pt x="16385" y="4366"/>
                  </a:lnTo>
                  <a:lnTo>
                    <a:pt x="16352" y="4366"/>
                  </a:lnTo>
                  <a:lnTo>
                    <a:pt x="16352" y="4289"/>
                  </a:lnTo>
                  <a:lnTo>
                    <a:pt x="16303" y="4289"/>
                  </a:lnTo>
                  <a:lnTo>
                    <a:pt x="16352" y="4289"/>
                  </a:lnTo>
                  <a:lnTo>
                    <a:pt x="16352" y="4238"/>
                  </a:lnTo>
                  <a:lnTo>
                    <a:pt x="16303" y="4238"/>
                  </a:lnTo>
                  <a:lnTo>
                    <a:pt x="16352" y="4238"/>
                  </a:lnTo>
                  <a:lnTo>
                    <a:pt x="16352" y="4187"/>
                  </a:lnTo>
                  <a:lnTo>
                    <a:pt x="16303" y="4187"/>
                  </a:lnTo>
                  <a:lnTo>
                    <a:pt x="16303" y="4111"/>
                  </a:lnTo>
                  <a:lnTo>
                    <a:pt x="16352" y="4111"/>
                  </a:lnTo>
                  <a:lnTo>
                    <a:pt x="16352" y="4060"/>
                  </a:lnTo>
                  <a:lnTo>
                    <a:pt x="16303" y="4060"/>
                  </a:lnTo>
                  <a:lnTo>
                    <a:pt x="16303" y="4009"/>
                  </a:lnTo>
                  <a:lnTo>
                    <a:pt x="16155" y="4009"/>
                  </a:lnTo>
                  <a:lnTo>
                    <a:pt x="16155" y="3881"/>
                  </a:lnTo>
                  <a:lnTo>
                    <a:pt x="16122" y="3881"/>
                  </a:lnTo>
                  <a:lnTo>
                    <a:pt x="16122" y="3830"/>
                  </a:lnTo>
                  <a:lnTo>
                    <a:pt x="16073" y="3830"/>
                  </a:lnTo>
                  <a:lnTo>
                    <a:pt x="16073" y="3753"/>
                  </a:lnTo>
                  <a:lnTo>
                    <a:pt x="15957" y="3753"/>
                  </a:lnTo>
                  <a:lnTo>
                    <a:pt x="15957" y="3702"/>
                  </a:lnTo>
                  <a:lnTo>
                    <a:pt x="15924" y="3702"/>
                  </a:lnTo>
                  <a:lnTo>
                    <a:pt x="15924" y="3626"/>
                  </a:lnTo>
                  <a:lnTo>
                    <a:pt x="15875" y="3626"/>
                  </a:lnTo>
                  <a:lnTo>
                    <a:pt x="15875" y="3574"/>
                  </a:lnTo>
                  <a:lnTo>
                    <a:pt x="15612" y="3574"/>
                  </a:lnTo>
                  <a:lnTo>
                    <a:pt x="15612" y="3626"/>
                  </a:lnTo>
                  <a:lnTo>
                    <a:pt x="15563" y="3626"/>
                  </a:lnTo>
                  <a:lnTo>
                    <a:pt x="15563" y="3702"/>
                  </a:lnTo>
                  <a:lnTo>
                    <a:pt x="15530" y="3702"/>
                  </a:lnTo>
                  <a:lnTo>
                    <a:pt x="15530" y="3753"/>
                  </a:lnTo>
                  <a:lnTo>
                    <a:pt x="15497" y="3753"/>
                  </a:lnTo>
                  <a:lnTo>
                    <a:pt x="15497" y="3830"/>
                  </a:lnTo>
                  <a:lnTo>
                    <a:pt x="15447" y="3830"/>
                  </a:lnTo>
                  <a:lnTo>
                    <a:pt x="15447" y="3753"/>
                  </a:lnTo>
                  <a:lnTo>
                    <a:pt x="15382" y="3753"/>
                  </a:lnTo>
                  <a:lnTo>
                    <a:pt x="15382" y="3702"/>
                  </a:lnTo>
                  <a:lnTo>
                    <a:pt x="15299" y="3702"/>
                  </a:lnTo>
                  <a:lnTo>
                    <a:pt x="15299" y="3626"/>
                  </a:lnTo>
                  <a:lnTo>
                    <a:pt x="15266" y="3626"/>
                  </a:lnTo>
                  <a:lnTo>
                    <a:pt x="15266" y="3702"/>
                  </a:lnTo>
                  <a:lnTo>
                    <a:pt x="15020" y="3702"/>
                  </a:lnTo>
                  <a:lnTo>
                    <a:pt x="15020" y="3753"/>
                  </a:lnTo>
                  <a:lnTo>
                    <a:pt x="14987" y="3753"/>
                  </a:lnTo>
                  <a:lnTo>
                    <a:pt x="14987" y="3830"/>
                  </a:lnTo>
                  <a:lnTo>
                    <a:pt x="14954" y="3830"/>
                  </a:lnTo>
                  <a:lnTo>
                    <a:pt x="14954" y="3753"/>
                  </a:lnTo>
                  <a:lnTo>
                    <a:pt x="14904" y="3753"/>
                  </a:lnTo>
                  <a:lnTo>
                    <a:pt x="14904" y="3702"/>
                  </a:lnTo>
                  <a:lnTo>
                    <a:pt x="14872" y="3702"/>
                  </a:lnTo>
                  <a:lnTo>
                    <a:pt x="14872" y="3626"/>
                  </a:lnTo>
                  <a:lnTo>
                    <a:pt x="14789" y="3626"/>
                  </a:lnTo>
                  <a:lnTo>
                    <a:pt x="14789" y="3574"/>
                  </a:lnTo>
                  <a:lnTo>
                    <a:pt x="14822" y="3574"/>
                  </a:lnTo>
                  <a:lnTo>
                    <a:pt x="14822" y="3447"/>
                  </a:lnTo>
                  <a:lnTo>
                    <a:pt x="14954" y="3447"/>
                  </a:lnTo>
                  <a:lnTo>
                    <a:pt x="14954" y="3217"/>
                  </a:lnTo>
                  <a:lnTo>
                    <a:pt x="14987" y="3217"/>
                  </a:lnTo>
                  <a:lnTo>
                    <a:pt x="14987" y="3089"/>
                  </a:lnTo>
                  <a:lnTo>
                    <a:pt x="15020" y="3089"/>
                  </a:lnTo>
                  <a:lnTo>
                    <a:pt x="15020" y="2962"/>
                  </a:lnTo>
                  <a:lnTo>
                    <a:pt x="15069" y="2962"/>
                  </a:lnTo>
                  <a:lnTo>
                    <a:pt x="15069" y="2783"/>
                  </a:lnTo>
                  <a:lnTo>
                    <a:pt x="15102" y="2783"/>
                  </a:lnTo>
                  <a:lnTo>
                    <a:pt x="15102" y="2681"/>
                  </a:lnTo>
                  <a:lnTo>
                    <a:pt x="15135" y="2681"/>
                  </a:lnTo>
                  <a:lnTo>
                    <a:pt x="15135" y="2604"/>
                  </a:lnTo>
                  <a:lnTo>
                    <a:pt x="15184" y="2604"/>
                  </a:lnTo>
                  <a:lnTo>
                    <a:pt x="15184" y="2477"/>
                  </a:lnTo>
                  <a:lnTo>
                    <a:pt x="15217" y="2477"/>
                  </a:lnTo>
                  <a:lnTo>
                    <a:pt x="15217" y="2426"/>
                  </a:lnTo>
                  <a:lnTo>
                    <a:pt x="15299" y="2426"/>
                  </a:lnTo>
                  <a:lnTo>
                    <a:pt x="15299" y="2477"/>
                  </a:lnTo>
                  <a:lnTo>
                    <a:pt x="15414" y="2477"/>
                  </a:lnTo>
                  <a:lnTo>
                    <a:pt x="15414" y="2553"/>
                  </a:lnTo>
                  <a:lnTo>
                    <a:pt x="15563" y="2553"/>
                  </a:lnTo>
                  <a:lnTo>
                    <a:pt x="15563" y="2604"/>
                  </a:lnTo>
                  <a:lnTo>
                    <a:pt x="15694" y="2604"/>
                  </a:lnTo>
                  <a:lnTo>
                    <a:pt x="15694" y="2553"/>
                  </a:lnTo>
                  <a:lnTo>
                    <a:pt x="15727" y="2553"/>
                  </a:lnTo>
                  <a:lnTo>
                    <a:pt x="15727" y="2477"/>
                  </a:lnTo>
                  <a:lnTo>
                    <a:pt x="15809" y="2477"/>
                  </a:lnTo>
                  <a:lnTo>
                    <a:pt x="15809" y="2426"/>
                  </a:lnTo>
                  <a:lnTo>
                    <a:pt x="15875" y="2426"/>
                  </a:lnTo>
                  <a:lnTo>
                    <a:pt x="15875" y="2374"/>
                  </a:lnTo>
                  <a:lnTo>
                    <a:pt x="15924" y="2374"/>
                  </a:lnTo>
                  <a:lnTo>
                    <a:pt x="15924" y="2298"/>
                  </a:lnTo>
                  <a:lnTo>
                    <a:pt x="16122" y="2298"/>
                  </a:lnTo>
                  <a:lnTo>
                    <a:pt x="16122" y="2247"/>
                  </a:lnTo>
                  <a:lnTo>
                    <a:pt x="16155" y="2247"/>
                  </a:lnTo>
                  <a:lnTo>
                    <a:pt x="16155" y="2196"/>
                  </a:lnTo>
                  <a:lnTo>
                    <a:pt x="16188" y="2196"/>
                  </a:lnTo>
                  <a:lnTo>
                    <a:pt x="16155" y="2196"/>
                  </a:lnTo>
                  <a:lnTo>
                    <a:pt x="16155" y="2068"/>
                  </a:lnTo>
                  <a:lnTo>
                    <a:pt x="16073" y="2068"/>
                  </a:lnTo>
                  <a:lnTo>
                    <a:pt x="16073" y="1991"/>
                  </a:lnTo>
                  <a:lnTo>
                    <a:pt x="16155" y="1991"/>
                  </a:lnTo>
                  <a:lnTo>
                    <a:pt x="16155" y="1889"/>
                  </a:lnTo>
                  <a:lnTo>
                    <a:pt x="16188" y="1889"/>
                  </a:lnTo>
                  <a:lnTo>
                    <a:pt x="16188" y="1813"/>
                  </a:lnTo>
                  <a:lnTo>
                    <a:pt x="16237" y="1813"/>
                  </a:lnTo>
                  <a:lnTo>
                    <a:pt x="16237" y="1711"/>
                  </a:lnTo>
                  <a:lnTo>
                    <a:pt x="16270" y="1711"/>
                  </a:lnTo>
                  <a:lnTo>
                    <a:pt x="16270" y="1634"/>
                  </a:lnTo>
                  <a:lnTo>
                    <a:pt x="16303" y="1634"/>
                  </a:lnTo>
                  <a:lnTo>
                    <a:pt x="16303" y="1455"/>
                  </a:lnTo>
                  <a:lnTo>
                    <a:pt x="16385" y="1455"/>
                  </a:lnTo>
                  <a:lnTo>
                    <a:pt x="16385" y="1277"/>
                  </a:lnTo>
                  <a:lnTo>
                    <a:pt x="16434" y="1277"/>
                  </a:lnTo>
                  <a:lnTo>
                    <a:pt x="16434" y="1226"/>
                  </a:lnTo>
                  <a:lnTo>
                    <a:pt x="16500" y="1226"/>
                  </a:lnTo>
                  <a:lnTo>
                    <a:pt x="16500" y="1149"/>
                  </a:lnTo>
                  <a:lnTo>
                    <a:pt x="16550" y="1149"/>
                  </a:lnTo>
                  <a:lnTo>
                    <a:pt x="16550" y="1098"/>
                  </a:lnTo>
                  <a:lnTo>
                    <a:pt x="16582" y="1098"/>
                  </a:lnTo>
                  <a:lnTo>
                    <a:pt x="16582" y="1047"/>
                  </a:lnTo>
                  <a:lnTo>
                    <a:pt x="16615" y="1047"/>
                  </a:lnTo>
                  <a:lnTo>
                    <a:pt x="16615" y="970"/>
                  </a:lnTo>
                  <a:lnTo>
                    <a:pt x="16665" y="970"/>
                  </a:lnTo>
                  <a:lnTo>
                    <a:pt x="16665" y="791"/>
                  </a:lnTo>
                  <a:lnTo>
                    <a:pt x="16615" y="791"/>
                  </a:lnTo>
                  <a:lnTo>
                    <a:pt x="16615" y="664"/>
                  </a:lnTo>
                  <a:lnTo>
                    <a:pt x="16665" y="664"/>
                  </a:lnTo>
                  <a:lnTo>
                    <a:pt x="16615" y="664"/>
                  </a:lnTo>
                  <a:lnTo>
                    <a:pt x="16615" y="613"/>
                  </a:lnTo>
                  <a:lnTo>
                    <a:pt x="16434" y="613"/>
                  </a:lnTo>
                  <a:lnTo>
                    <a:pt x="16434" y="485"/>
                  </a:lnTo>
                  <a:lnTo>
                    <a:pt x="16500" y="485"/>
                  </a:lnTo>
                  <a:lnTo>
                    <a:pt x="16500" y="357"/>
                  </a:lnTo>
                  <a:lnTo>
                    <a:pt x="16582" y="357"/>
                  </a:lnTo>
                  <a:lnTo>
                    <a:pt x="16582" y="306"/>
                  </a:lnTo>
                  <a:lnTo>
                    <a:pt x="16615" y="306"/>
                  </a:lnTo>
                  <a:lnTo>
                    <a:pt x="16615" y="255"/>
                  </a:lnTo>
                  <a:lnTo>
                    <a:pt x="16698" y="255"/>
                  </a:lnTo>
                  <a:lnTo>
                    <a:pt x="16698" y="179"/>
                  </a:lnTo>
                  <a:lnTo>
                    <a:pt x="16862" y="179"/>
                  </a:lnTo>
                  <a:lnTo>
                    <a:pt x="16862" y="128"/>
                  </a:lnTo>
                  <a:lnTo>
                    <a:pt x="17010" y="128"/>
                  </a:lnTo>
                  <a:lnTo>
                    <a:pt x="17010" y="77"/>
                  </a:lnTo>
                  <a:lnTo>
                    <a:pt x="17208" y="77"/>
                  </a:lnTo>
                  <a:lnTo>
                    <a:pt x="17208" y="0"/>
                  </a:lnTo>
                  <a:lnTo>
                    <a:pt x="17241" y="0"/>
                  </a:lnTo>
                  <a:lnTo>
                    <a:pt x="17241" y="77"/>
                  </a:lnTo>
                  <a:lnTo>
                    <a:pt x="17438" y="77"/>
                  </a:lnTo>
                  <a:lnTo>
                    <a:pt x="17438" y="0"/>
                  </a:lnTo>
                  <a:lnTo>
                    <a:pt x="17783" y="0"/>
                  </a:lnTo>
                  <a:lnTo>
                    <a:pt x="17783" y="77"/>
                  </a:lnTo>
                  <a:lnTo>
                    <a:pt x="17833" y="77"/>
                  </a:lnTo>
                  <a:lnTo>
                    <a:pt x="17833" y="128"/>
                  </a:lnTo>
                  <a:lnTo>
                    <a:pt x="17948" y="128"/>
                  </a:lnTo>
                  <a:lnTo>
                    <a:pt x="17948" y="255"/>
                  </a:lnTo>
                  <a:lnTo>
                    <a:pt x="18343" y="255"/>
                  </a:lnTo>
                  <a:lnTo>
                    <a:pt x="18343" y="306"/>
                  </a:lnTo>
                  <a:lnTo>
                    <a:pt x="18409" y="306"/>
                  </a:lnTo>
                  <a:lnTo>
                    <a:pt x="18409" y="434"/>
                  </a:lnTo>
                  <a:lnTo>
                    <a:pt x="18491" y="434"/>
                  </a:lnTo>
                  <a:lnTo>
                    <a:pt x="18491" y="485"/>
                  </a:lnTo>
                  <a:lnTo>
                    <a:pt x="18524" y="485"/>
                  </a:lnTo>
                  <a:lnTo>
                    <a:pt x="18524" y="562"/>
                  </a:lnTo>
                  <a:lnTo>
                    <a:pt x="18491" y="562"/>
                  </a:lnTo>
                  <a:lnTo>
                    <a:pt x="18491" y="613"/>
                  </a:lnTo>
                  <a:lnTo>
                    <a:pt x="18573" y="613"/>
                  </a:lnTo>
                  <a:lnTo>
                    <a:pt x="18573" y="664"/>
                  </a:lnTo>
                  <a:lnTo>
                    <a:pt x="18606" y="664"/>
                  </a:lnTo>
                  <a:lnTo>
                    <a:pt x="18606" y="740"/>
                  </a:lnTo>
                  <a:lnTo>
                    <a:pt x="18639" y="740"/>
                  </a:lnTo>
                  <a:lnTo>
                    <a:pt x="18639" y="791"/>
                  </a:lnTo>
                  <a:lnTo>
                    <a:pt x="18688" y="791"/>
                  </a:lnTo>
                  <a:lnTo>
                    <a:pt x="18688" y="843"/>
                  </a:lnTo>
                  <a:lnTo>
                    <a:pt x="18639" y="843"/>
                  </a:lnTo>
                  <a:lnTo>
                    <a:pt x="18639" y="919"/>
                  </a:lnTo>
                  <a:lnTo>
                    <a:pt x="18721" y="919"/>
                  </a:lnTo>
                  <a:lnTo>
                    <a:pt x="18721" y="970"/>
                  </a:lnTo>
                  <a:lnTo>
                    <a:pt x="18688" y="970"/>
                  </a:lnTo>
                  <a:lnTo>
                    <a:pt x="18688" y="1047"/>
                  </a:lnTo>
                  <a:lnTo>
                    <a:pt x="18721" y="1047"/>
                  </a:lnTo>
                  <a:lnTo>
                    <a:pt x="18721" y="1149"/>
                  </a:lnTo>
                  <a:lnTo>
                    <a:pt x="18770" y="1149"/>
                  </a:lnTo>
                  <a:lnTo>
                    <a:pt x="18770" y="1226"/>
                  </a:lnTo>
                  <a:lnTo>
                    <a:pt x="18803" y="1226"/>
                  </a:lnTo>
                  <a:lnTo>
                    <a:pt x="18803" y="1277"/>
                  </a:lnTo>
                  <a:lnTo>
                    <a:pt x="18770" y="1277"/>
                  </a:lnTo>
                  <a:lnTo>
                    <a:pt x="18803" y="1277"/>
                  </a:lnTo>
                  <a:lnTo>
                    <a:pt x="18803" y="1404"/>
                  </a:lnTo>
                  <a:lnTo>
                    <a:pt x="18836" y="1404"/>
                  </a:lnTo>
                  <a:lnTo>
                    <a:pt x="18836" y="1455"/>
                  </a:lnTo>
                  <a:lnTo>
                    <a:pt x="18886" y="1455"/>
                  </a:lnTo>
                  <a:lnTo>
                    <a:pt x="18886" y="1506"/>
                  </a:lnTo>
                  <a:lnTo>
                    <a:pt x="18836" y="150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4" name="Shape 367">
              <a:extLst>
                <a:ext uri="{FF2B5EF4-FFF2-40B4-BE49-F238E27FC236}">
                  <a16:creationId xmlns:a16="http://schemas.microsoft.com/office/drawing/2014/main" id="{90BAF0E4-DB3E-4C13-82BA-5393037BCF58}"/>
                </a:ext>
              </a:extLst>
            </p:cNvPr>
            <p:cNvSpPr/>
            <p:nvPr/>
          </p:nvSpPr>
          <p:spPr>
            <a:xfrm>
              <a:off x="1106514" y="1446138"/>
              <a:ext cx="58370" cy="43042"/>
            </a:xfrm>
            <a:custGeom>
              <a:avLst/>
              <a:gdLst/>
              <a:ahLst/>
              <a:cxnLst>
                <a:cxn ang="0">
                  <a:pos x="wd2" y="hd2"/>
                </a:cxn>
                <a:cxn ang="5400000">
                  <a:pos x="wd2" y="hd2"/>
                </a:cxn>
                <a:cxn ang="10800000">
                  <a:pos x="wd2" y="hd2"/>
                </a:cxn>
                <a:cxn ang="16200000">
                  <a:pos x="wd2" y="hd2"/>
                </a:cxn>
              </a:cxnLst>
              <a:rect l="0" t="0" r="r" b="b"/>
              <a:pathLst>
                <a:path w="21600" h="21600" extrusionOk="0">
                  <a:moveTo>
                    <a:pt x="10952" y="2700"/>
                  </a:moveTo>
                  <a:lnTo>
                    <a:pt x="10952" y="3780"/>
                  </a:lnTo>
                  <a:lnTo>
                    <a:pt x="14603" y="3780"/>
                  </a:lnTo>
                  <a:lnTo>
                    <a:pt x="14603" y="5400"/>
                  </a:lnTo>
                  <a:lnTo>
                    <a:pt x="15820" y="5400"/>
                  </a:lnTo>
                  <a:lnTo>
                    <a:pt x="15820" y="3780"/>
                  </a:lnTo>
                  <a:lnTo>
                    <a:pt x="17341" y="3780"/>
                  </a:lnTo>
                  <a:lnTo>
                    <a:pt x="17341" y="5400"/>
                  </a:lnTo>
                  <a:lnTo>
                    <a:pt x="18254" y="5400"/>
                  </a:lnTo>
                  <a:lnTo>
                    <a:pt x="18254" y="6480"/>
                  </a:lnTo>
                  <a:lnTo>
                    <a:pt x="18862" y="6480"/>
                  </a:lnTo>
                  <a:lnTo>
                    <a:pt x="18862" y="11340"/>
                  </a:lnTo>
                  <a:lnTo>
                    <a:pt x="19470" y="11340"/>
                  </a:lnTo>
                  <a:lnTo>
                    <a:pt x="19470" y="12960"/>
                  </a:lnTo>
                  <a:lnTo>
                    <a:pt x="20383" y="12960"/>
                  </a:lnTo>
                  <a:lnTo>
                    <a:pt x="20383" y="11340"/>
                  </a:lnTo>
                  <a:lnTo>
                    <a:pt x="21600" y="11340"/>
                  </a:lnTo>
                  <a:lnTo>
                    <a:pt x="21600" y="20520"/>
                  </a:lnTo>
                  <a:lnTo>
                    <a:pt x="19470" y="20520"/>
                  </a:lnTo>
                  <a:lnTo>
                    <a:pt x="19470" y="21600"/>
                  </a:lnTo>
                  <a:lnTo>
                    <a:pt x="18254" y="21600"/>
                  </a:lnTo>
                  <a:lnTo>
                    <a:pt x="18254" y="20520"/>
                  </a:lnTo>
                  <a:lnTo>
                    <a:pt x="17341" y="20520"/>
                  </a:lnTo>
                  <a:lnTo>
                    <a:pt x="17341" y="21600"/>
                  </a:lnTo>
                  <a:lnTo>
                    <a:pt x="16732" y="21600"/>
                  </a:lnTo>
                  <a:lnTo>
                    <a:pt x="16732" y="20520"/>
                  </a:lnTo>
                  <a:lnTo>
                    <a:pt x="15820" y="20520"/>
                  </a:lnTo>
                  <a:lnTo>
                    <a:pt x="15820" y="21600"/>
                  </a:lnTo>
                  <a:lnTo>
                    <a:pt x="15211" y="21600"/>
                  </a:lnTo>
                  <a:lnTo>
                    <a:pt x="15211" y="20520"/>
                  </a:lnTo>
                  <a:lnTo>
                    <a:pt x="15211" y="21600"/>
                  </a:lnTo>
                  <a:lnTo>
                    <a:pt x="11561" y="21600"/>
                  </a:lnTo>
                  <a:lnTo>
                    <a:pt x="11561" y="20520"/>
                  </a:lnTo>
                  <a:lnTo>
                    <a:pt x="10952" y="20520"/>
                  </a:lnTo>
                  <a:lnTo>
                    <a:pt x="10952" y="19440"/>
                  </a:lnTo>
                  <a:lnTo>
                    <a:pt x="10039" y="19440"/>
                  </a:lnTo>
                  <a:lnTo>
                    <a:pt x="10039" y="20520"/>
                  </a:lnTo>
                  <a:lnTo>
                    <a:pt x="9431" y="20520"/>
                  </a:lnTo>
                  <a:lnTo>
                    <a:pt x="9431" y="21600"/>
                  </a:lnTo>
                  <a:lnTo>
                    <a:pt x="5172" y="21600"/>
                  </a:lnTo>
                  <a:lnTo>
                    <a:pt x="5172" y="20520"/>
                  </a:lnTo>
                  <a:lnTo>
                    <a:pt x="5172" y="21600"/>
                  </a:lnTo>
                  <a:lnTo>
                    <a:pt x="4563" y="21600"/>
                  </a:lnTo>
                  <a:lnTo>
                    <a:pt x="4563" y="20520"/>
                  </a:lnTo>
                  <a:lnTo>
                    <a:pt x="3042" y="20520"/>
                  </a:lnTo>
                  <a:lnTo>
                    <a:pt x="3042" y="21600"/>
                  </a:lnTo>
                  <a:lnTo>
                    <a:pt x="2130" y="21600"/>
                  </a:lnTo>
                  <a:lnTo>
                    <a:pt x="2130" y="20520"/>
                  </a:lnTo>
                  <a:lnTo>
                    <a:pt x="1521" y="20520"/>
                  </a:lnTo>
                  <a:lnTo>
                    <a:pt x="1521" y="19440"/>
                  </a:lnTo>
                  <a:lnTo>
                    <a:pt x="913" y="19440"/>
                  </a:lnTo>
                  <a:lnTo>
                    <a:pt x="913" y="16740"/>
                  </a:lnTo>
                  <a:lnTo>
                    <a:pt x="0" y="16740"/>
                  </a:lnTo>
                  <a:lnTo>
                    <a:pt x="0" y="15660"/>
                  </a:lnTo>
                  <a:lnTo>
                    <a:pt x="913" y="15660"/>
                  </a:lnTo>
                  <a:lnTo>
                    <a:pt x="913" y="14040"/>
                  </a:lnTo>
                  <a:lnTo>
                    <a:pt x="1521" y="14040"/>
                  </a:lnTo>
                  <a:lnTo>
                    <a:pt x="1521" y="10260"/>
                  </a:lnTo>
                  <a:lnTo>
                    <a:pt x="3042" y="10260"/>
                  </a:lnTo>
                  <a:lnTo>
                    <a:pt x="3042" y="6480"/>
                  </a:lnTo>
                  <a:lnTo>
                    <a:pt x="3651" y="6480"/>
                  </a:lnTo>
                  <a:lnTo>
                    <a:pt x="3651" y="5400"/>
                  </a:lnTo>
                  <a:lnTo>
                    <a:pt x="4563" y="5400"/>
                  </a:lnTo>
                  <a:lnTo>
                    <a:pt x="4563" y="3780"/>
                  </a:lnTo>
                  <a:lnTo>
                    <a:pt x="5172" y="3780"/>
                  </a:lnTo>
                  <a:lnTo>
                    <a:pt x="5172" y="2700"/>
                  </a:lnTo>
                  <a:lnTo>
                    <a:pt x="6693" y="2700"/>
                  </a:lnTo>
                  <a:lnTo>
                    <a:pt x="6693" y="1080"/>
                  </a:lnTo>
                  <a:lnTo>
                    <a:pt x="7910" y="1080"/>
                  </a:lnTo>
                  <a:lnTo>
                    <a:pt x="7910" y="0"/>
                  </a:lnTo>
                  <a:lnTo>
                    <a:pt x="7910" y="1080"/>
                  </a:lnTo>
                  <a:lnTo>
                    <a:pt x="9431" y="1080"/>
                  </a:lnTo>
                  <a:lnTo>
                    <a:pt x="9431" y="2700"/>
                  </a:lnTo>
                  <a:lnTo>
                    <a:pt x="10952" y="27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5" name="Shape 368">
              <a:extLst>
                <a:ext uri="{FF2B5EF4-FFF2-40B4-BE49-F238E27FC236}">
                  <a16:creationId xmlns:a16="http://schemas.microsoft.com/office/drawing/2014/main" id="{DA301080-8F84-4089-8164-2617E7CA16FD}"/>
                </a:ext>
              </a:extLst>
            </p:cNvPr>
            <p:cNvSpPr/>
            <p:nvPr/>
          </p:nvSpPr>
          <p:spPr>
            <a:xfrm>
              <a:off x="1106514" y="1446138"/>
              <a:ext cx="58370" cy="43042"/>
            </a:xfrm>
            <a:custGeom>
              <a:avLst/>
              <a:gdLst/>
              <a:ahLst/>
              <a:cxnLst>
                <a:cxn ang="0">
                  <a:pos x="wd2" y="hd2"/>
                </a:cxn>
                <a:cxn ang="5400000">
                  <a:pos x="wd2" y="hd2"/>
                </a:cxn>
                <a:cxn ang="10800000">
                  <a:pos x="wd2" y="hd2"/>
                </a:cxn>
                <a:cxn ang="16200000">
                  <a:pos x="wd2" y="hd2"/>
                </a:cxn>
              </a:cxnLst>
              <a:rect l="0" t="0" r="r" b="b"/>
              <a:pathLst>
                <a:path w="21600" h="21600" extrusionOk="0">
                  <a:moveTo>
                    <a:pt x="10952" y="2700"/>
                  </a:moveTo>
                  <a:lnTo>
                    <a:pt x="10952" y="3780"/>
                  </a:lnTo>
                  <a:lnTo>
                    <a:pt x="14603" y="3780"/>
                  </a:lnTo>
                  <a:lnTo>
                    <a:pt x="14603" y="5400"/>
                  </a:lnTo>
                  <a:lnTo>
                    <a:pt x="15820" y="5400"/>
                  </a:lnTo>
                  <a:lnTo>
                    <a:pt x="15820" y="3780"/>
                  </a:lnTo>
                  <a:lnTo>
                    <a:pt x="17341" y="3780"/>
                  </a:lnTo>
                  <a:lnTo>
                    <a:pt x="17341" y="5400"/>
                  </a:lnTo>
                  <a:lnTo>
                    <a:pt x="18254" y="5400"/>
                  </a:lnTo>
                  <a:lnTo>
                    <a:pt x="18254" y="6480"/>
                  </a:lnTo>
                  <a:lnTo>
                    <a:pt x="18862" y="6480"/>
                  </a:lnTo>
                  <a:lnTo>
                    <a:pt x="18862" y="11340"/>
                  </a:lnTo>
                  <a:lnTo>
                    <a:pt x="19470" y="11340"/>
                  </a:lnTo>
                  <a:lnTo>
                    <a:pt x="19470" y="12960"/>
                  </a:lnTo>
                  <a:lnTo>
                    <a:pt x="20383" y="12960"/>
                  </a:lnTo>
                  <a:lnTo>
                    <a:pt x="20383" y="11340"/>
                  </a:lnTo>
                  <a:lnTo>
                    <a:pt x="21600" y="11340"/>
                  </a:lnTo>
                  <a:lnTo>
                    <a:pt x="21600" y="20520"/>
                  </a:lnTo>
                  <a:lnTo>
                    <a:pt x="19470" y="20520"/>
                  </a:lnTo>
                  <a:lnTo>
                    <a:pt x="19470" y="21600"/>
                  </a:lnTo>
                  <a:lnTo>
                    <a:pt x="18254" y="21600"/>
                  </a:lnTo>
                  <a:lnTo>
                    <a:pt x="18254" y="20520"/>
                  </a:lnTo>
                  <a:lnTo>
                    <a:pt x="17341" y="20520"/>
                  </a:lnTo>
                  <a:lnTo>
                    <a:pt x="17341" y="21600"/>
                  </a:lnTo>
                  <a:lnTo>
                    <a:pt x="16732" y="21600"/>
                  </a:lnTo>
                  <a:lnTo>
                    <a:pt x="16732" y="20520"/>
                  </a:lnTo>
                  <a:lnTo>
                    <a:pt x="15820" y="20520"/>
                  </a:lnTo>
                  <a:lnTo>
                    <a:pt x="15820" y="21600"/>
                  </a:lnTo>
                  <a:lnTo>
                    <a:pt x="15211" y="21600"/>
                  </a:lnTo>
                  <a:lnTo>
                    <a:pt x="15211" y="20520"/>
                  </a:lnTo>
                  <a:lnTo>
                    <a:pt x="15211" y="21600"/>
                  </a:lnTo>
                  <a:lnTo>
                    <a:pt x="11561" y="21600"/>
                  </a:lnTo>
                  <a:lnTo>
                    <a:pt x="11561" y="20520"/>
                  </a:lnTo>
                  <a:lnTo>
                    <a:pt x="10952" y="20520"/>
                  </a:lnTo>
                  <a:lnTo>
                    <a:pt x="10952" y="19440"/>
                  </a:lnTo>
                  <a:lnTo>
                    <a:pt x="10039" y="19440"/>
                  </a:lnTo>
                  <a:lnTo>
                    <a:pt x="10039" y="20520"/>
                  </a:lnTo>
                  <a:lnTo>
                    <a:pt x="9431" y="20520"/>
                  </a:lnTo>
                  <a:lnTo>
                    <a:pt x="9431" y="21600"/>
                  </a:lnTo>
                  <a:lnTo>
                    <a:pt x="5172" y="21600"/>
                  </a:lnTo>
                  <a:lnTo>
                    <a:pt x="5172" y="20520"/>
                  </a:lnTo>
                  <a:lnTo>
                    <a:pt x="5172" y="21600"/>
                  </a:lnTo>
                  <a:lnTo>
                    <a:pt x="4563" y="21600"/>
                  </a:lnTo>
                  <a:lnTo>
                    <a:pt x="4563" y="20520"/>
                  </a:lnTo>
                  <a:lnTo>
                    <a:pt x="3042" y="20520"/>
                  </a:lnTo>
                  <a:lnTo>
                    <a:pt x="3042" y="21600"/>
                  </a:lnTo>
                  <a:lnTo>
                    <a:pt x="2130" y="21600"/>
                  </a:lnTo>
                  <a:lnTo>
                    <a:pt x="2130" y="20520"/>
                  </a:lnTo>
                  <a:lnTo>
                    <a:pt x="1521" y="20520"/>
                  </a:lnTo>
                  <a:lnTo>
                    <a:pt x="1521" y="19440"/>
                  </a:lnTo>
                  <a:lnTo>
                    <a:pt x="913" y="19440"/>
                  </a:lnTo>
                  <a:lnTo>
                    <a:pt x="913" y="16740"/>
                  </a:lnTo>
                  <a:lnTo>
                    <a:pt x="0" y="16740"/>
                  </a:lnTo>
                  <a:lnTo>
                    <a:pt x="0" y="15660"/>
                  </a:lnTo>
                  <a:lnTo>
                    <a:pt x="913" y="15660"/>
                  </a:lnTo>
                  <a:lnTo>
                    <a:pt x="913" y="14040"/>
                  </a:lnTo>
                  <a:lnTo>
                    <a:pt x="1521" y="14040"/>
                  </a:lnTo>
                  <a:lnTo>
                    <a:pt x="1521" y="10260"/>
                  </a:lnTo>
                  <a:lnTo>
                    <a:pt x="3042" y="10260"/>
                  </a:lnTo>
                  <a:lnTo>
                    <a:pt x="3042" y="6480"/>
                  </a:lnTo>
                  <a:lnTo>
                    <a:pt x="3651" y="6480"/>
                  </a:lnTo>
                  <a:lnTo>
                    <a:pt x="3651" y="5400"/>
                  </a:lnTo>
                  <a:lnTo>
                    <a:pt x="4563" y="5400"/>
                  </a:lnTo>
                  <a:lnTo>
                    <a:pt x="4563" y="3780"/>
                  </a:lnTo>
                  <a:lnTo>
                    <a:pt x="5172" y="3780"/>
                  </a:lnTo>
                  <a:lnTo>
                    <a:pt x="5172" y="2700"/>
                  </a:lnTo>
                  <a:lnTo>
                    <a:pt x="6693" y="2700"/>
                  </a:lnTo>
                  <a:lnTo>
                    <a:pt x="6693" y="1080"/>
                  </a:lnTo>
                  <a:lnTo>
                    <a:pt x="7910" y="1080"/>
                  </a:lnTo>
                  <a:lnTo>
                    <a:pt x="7910" y="0"/>
                  </a:lnTo>
                  <a:lnTo>
                    <a:pt x="7910" y="1080"/>
                  </a:lnTo>
                  <a:lnTo>
                    <a:pt x="9431" y="1080"/>
                  </a:lnTo>
                  <a:lnTo>
                    <a:pt x="9431" y="2700"/>
                  </a:lnTo>
                  <a:lnTo>
                    <a:pt x="10952" y="27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6" name="Shape 369">
              <a:extLst>
                <a:ext uri="{FF2B5EF4-FFF2-40B4-BE49-F238E27FC236}">
                  <a16:creationId xmlns:a16="http://schemas.microsoft.com/office/drawing/2014/main" id="{1225AC4D-30F5-49AF-8087-196C6169A4D6}"/>
                </a:ext>
              </a:extLst>
            </p:cNvPr>
            <p:cNvSpPr/>
            <p:nvPr/>
          </p:nvSpPr>
          <p:spPr>
            <a:xfrm>
              <a:off x="1556190" y="2080975"/>
              <a:ext cx="19732" cy="31205"/>
            </a:xfrm>
            <a:custGeom>
              <a:avLst/>
              <a:gdLst/>
              <a:ahLst/>
              <a:cxnLst>
                <a:cxn ang="0">
                  <a:pos x="wd2" y="hd2"/>
                </a:cxn>
                <a:cxn ang="5400000">
                  <a:pos x="wd2" y="hd2"/>
                </a:cxn>
                <a:cxn ang="10800000">
                  <a:pos x="wd2" y="hd2"/>
                </a:cxn>
                <a:cxn ang="16200000">
                  <a:pos x="wd2" y="hd2"/>
                </a:cxn>
              </a:cxnLst>
              <a:rect l="0" t="0" r="r" b="b"/>
              <a:pathLst>
                <a:path w="21600" h="21600" extrusionOk="0">
                  <a:moveTo>
                    <a:pt x="17100" y="0"/>
                  </a:moveTo>
                  <a:lnTo>
                    <a:pt x="17100" y="2234"/>
                  </a:lnTo>
                  <a:lnTo>
                    <a:pt x="18900" y="2234"/>
                  </a:lnTo>
                  <a:lnTo>
                    <a:pt x="18900" y="8938"/>
                  </a:lnTo>
                  <a:lnTo>
                    <a:pt x="21600" y="8938"/>
                  </a:lnTo>
                  <a:lnTo>
                    <a:pt x="21600" y="10428"/>
                  </a:lnTo>
                  <a:lnTo>
                    <a:pt x="18900" y="10428"/>
                  </a:lnTo>
                  <a:lnTo>
                    <a:pt x="21600" y="10428"/>
                  </a:lnTo>
                  <a:lnTo>
                    <a:pt x="21600" y="14152"/>
                  </a:lnTo>
                  <a:lnTo>
                    <a:pt x="17100" y="14152"/>
                  </a:lnTo>
                  <a:lnTo>
                    <a:pt x="17100" y="10428"/>
                  </a:lnTo>
                  <a:lnTo>
                    <a:pt x="15300" y="10428"/>
                  </a:lnTo>
                  <a:lnTo>
                    <a:pt x="15300" y="5214"/>
                  </a:lnTo>
                  <a:lnTo>
                    <a:pt x="17100" y="5214"/>
                  </a:lnTo>
                  <a:lnTo>
                    <a:pt x="17100" y="3724"/>
                  </a:lnTo>
                  <a:lnTo>
                    <a:pt x="15300" y="3724"/>
                  </a:lnTo>
                  <a:lnTo>
                    <a:pt x="15300" y="5214"/>
                  </a:lnTo>
                  <a:lnTo>
                    <a:pt x="10800" y="5214"/>
                  </a:lnTo>
                  <a:lnTo>
                    <a:pt x="10800" y="12662"/>
                  </a:lnTo>
                  <a:lnTo>
                    <a:pt x="12600" y="12662"/>
                  </a:lnTo>
                  <a:lnTo>
                    <a:pt x="12600" y="14152"/>
                  </a:lnTo>
                  <a:lnTo>
                    <a:pt x="10800" y="14152"/>
                  </a:lnTo>
                  <a:lnTo>
                    <a:pt x="10800" y="19366"/>
                  </a:lnTo>
                  <a:lnTo>
                    <a:pt x="9000" y="19366"/>
                  </a:lnTo>
                  <a:lnTo>
                    <a:pt x="9000" y="21600"/>
                  </a:lnTo>
                  <a:lnTo>
                    <a:pt x="9000" y="19366"/>
                  </a:lnTo>
                  <a:lnTo>
                    <a:pt x="6300" y="19366"/>
                  </a:lnTo>
                  <a:lnTo>
                    <a:pt x="6300" y="17876"/>
                  </a:lnTo>
                  <a:lnTo>
                    <a:pt x="4500" y="17876"/>
                  </a:lnTo>
                  <a:lnTo>
                    <a:pt x="4500" y="16386"/>
                  </a:lnTo>
                  <a:lnTo>
                    <a:pt x="1800" y="16386"/>
                  </a:lnTo>
                  <a:lnTo>
                    <a:pt x="1800" y="10428"/>
                  </a:lnTo>
                  <a:lnTo>
                    <a:pt x="0" y="10428"/>
                  </a:lnTo>
                  <a:lnTo>
                    <a:pt x="0" y="8938"/>
                  </a:lnTo>
                  <a:lnTo>
                    <a:pt x="4500" y="8938"/>
                  </a:lnTo>
                  <a:lnTo>
                    <a:pt x="4500" y="7448"/>
                  </a:lnTo>
                  <a:lnTo>
                    <a:pt x="6300" y="7448"/>
                  </a:lnTo>
                  <a:lnTo>
                    <a:pt x="6300" y="5214"/>
                  </a:lnTo>
                  <a:lnTo>
                    <a:pt x="9000" y="5214"/>
                  </a:lnTo>
                  <a:lnTo>
                    <a:pt x="9000" y="3724"/>
                  </a:lnTo>
                  <a:lnTo>
                    <a:pt x="10800" y="3724"/>
                  </a:lnTo>
                  <a:lnTo>
                    <a:pt x="10800" y="2234"/>
                  </a:lnTo>
                  <a:lnTo>
                    <a:pt x="15300" y="2234"/>
                  </a:lnTo>
                  <a:lnTo>
                    <a:pt x="15300" y="0"/>
                  </a:lnTo>
                  <a:lnTo>
                    <a:pt x="171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7" name="Shape 370">
              <a:extLst>
                <a:ext uri="{FF2B5EF4-FFF2-40B4-BE49-F238E27FC236}">
                  <a16:creationId xmlns:a16="http://schemas.microsoft.com/office/drawing/2014/main" id="{4838FDC5-7A50-4F02-BB8E-FBC4938FE33A}"/>
                </a:ext>
              </a:extLst>
            </p:cNvPr>
            <p:cNvSpPr/>
            <p:nvPr/>
          </p:nvSpPr>
          <p:spPr>
            <a:xfrm>
              <a:off x="1556190" y="2080975"/>
              <a:ext cx="19732" cy="31205"/>
            </a:xfrm>
            <a:custGeom>
              <a:avLst/>
              <a:gdLst/>
              <a:ahLst/>
              <a:cxnLst>
                <a:cxn ang="0">
                  <a:pos x="wd2" y="hd2"/>
                </a:cxn>
                <a:cxn ang="5400000">
                  <a:pos x="wd2" y="hd2"/>
                </a:cxn>
                <a:cxn ang="10800000">
                  <a:pos x="wd2" y="hd2"/>
                </a:cxn>
                <a:cxn ang="16200000">
                  <a:pos x="wd2" y="hd2"/>
                </a:cxn>
              </a:cxnLst>
              <a:rect l="0" t="0" r="r" b="b"/>
              <a:pathLst>
                <a:path w="21600" h="21600" extrusionOk="0">
                  <a:moveTo>
                    <a:pt x="17100" y="0"/>
                  </a:moveTo>
                  <a:lnTo>
                    <a:pt x="17100" y="2234"/>
                  </a:lnTo>
                  <a:lnTo>
                    <a:pt x="18900" y="2234"/>
                  </a:lnTo>
                  <a:lnTo>
                    <a:pt x="18900" y="8938"/>
                  </a:lnTo>
                  <a:lnTo>
                    <a:pt x="21600" y="8938"/>
                  </a:lnTo>
                  <a:lnTo>
                    <a:pt x="21600" y="10428"/>
                  </a:lnTo>
                  <a:lnTo>
                    <a:pt x="18900" y="10428"/>
                  </a:lnTo>
                  <a:lnTo>
                    <a:pt x="21600" y="10428"/>
                  </a:lnTo>
                  <a:lnTo>
                    <a:pt x="21600" y="14152"/>
                  </a:lnTo>
                  <a:lnTo>
                    <a:pt x="17100" y="14152"/>
                  </a:lnTo>
                  <a:lnTo>
                    <a:pt x="17100" y="10428"/>
                  </a:lnTo>
                  <a:lnTo>
                    <a:pt x="15300" y="10428"/>
                  </a:lnTo>
                  <a:lnTo>
                    <a:pt x="15300" y="5214"/>
                  </a:lnTo>
                  <a:lnTo>
                    <a:pt x="17100" y="5214"/>
                  </a:lnTo>
                  <a:lnTo>
                    <a:pt x="17100" y="3724"/>
                  </a:lnTo>
                  <a:lnTo>
                    <a:pt x="15300" y="3724"/>
                  </a:lnTo>
                  <a:lnTo>
                    <a:pt x="15300" y="5214"/>
                  </a:lnTo>
                  <a:lnTo>
                    <a:pt x="10800" y="5214"/>
                  </a:lnTo>
                  <a:lnTo>
                    <a:pt x="10800" y="12662"/>
                  </a:lnTo>
                  <a:lnTo>
                    <a:pt x="12600" y="12662"/>
                  </a:lnTo>
                  <a:lnTo>
                    <a:pt x="12600" y="14152"/>
                  </a:lnTo>
                  <a:lnTo>
                    <a:pt x="10800" y="14152"/>
                  </a:lnTo>
                  <a:lnTo>
                    <a:pt x="10800" y="19366"/>
                  </a:lnTo>
                  <a:lnTo>
                    <a:pt x="9000" y="19366"/>
                  </a:lnTo>
                  <a:lnTo>
                    <a:pt x="9000" y="21600"/>
                  </a:lnTo>
                  <a:lnTo>
                    <a:pt x="9000" y="19366"/>
                  </a:lnTo>
                  <a:lnTo>
                    <a:pt x="6300" y="19366"/>
                  </a:lnTo>
                  <a:lnTo>
                    <a:pt x="6300" y="17876"/>
                  </a:lnTo>
                  <a:lnTo>
                    <a:pt x="4500" y="17876"/>
                  </a:lnTo>
                  <a:lnTo>
                    <a:pt x="4500" y="16386"/>
                  </a:lnTo>
                  <a:lnTo>
                    <a:pt x="1800" y="16386"/>
                  </a:lnTo>
                  <a:lnTo>
                    <a:pt x="1800" y="10428"/>
                  </a:lnTo>
                  <a:lnTo>
                    <a:pt x="0" y="10428"/>
                  </a:lnTo>
                  <a:lnTo>
                    <a:pt x="0" y="8938"/>
                  </a:lnTo>
                  <a:lnTo>
                    <a:pt x="4500" y="8938"/>
                  </a:lnTo>
                  <a:lnTo>
                    <a:pt x="4500" y="7448"/>
                  </a:lnTo>
                  <a:lnTo>
                    <a:pt x="6300" y="7448"/>
                  </a:lnTo>
                  <a:lnTo>
                    <a:pt x="6300" y="5214"/>
                  </a:lnTo>
                  <a:lnTo>
                    <a:pt x="9000" y="5214"/>
                  </a:lnTo>
                  <a:lnTo>
                    <a:pt x="9000" y="3724"/>
                  </a:lnTo>
                  <a:lnTo>
                    <a:pt x="10800" y="3724"/>
                  </a:lnTo>
                  <a:lnTo>
                    <a:pt x="10800" y="2234"/>
                  </a:lnTo>
                  <a:lnTo>
                    <a:pt x="15300" y="2234"/>
                  </a:lnTo>
                  <a:lnTo>
                    <a:pt x="15300" y="0"/>
                  </a:lnTo>
                  <a:lnTo>
                    <a:pt x="171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8" name="Shape 371">
              <a:extLst>
                <a:ext uri="{FF2B5EF4-FFF2-40B4-BE49-F238E27FC236}">
                  <a16:creationId xmlns:a16="http://schemas.microsoft.com/office/drawing/2014/main" id="{A320E91A-2365-4587-9631-79288836C59B}"/>
                </a:ext>
              </a:extLst>
            </p:cNvPr>
            <p:cNvSpPr/>
            <p:nvPr/>
          </p:nvSpPr>
          <p:spPr>
            <a:xfrm>
              <a:off x="425240" y="1502090"/>
              <a:ext cx="12702" cy="12913"/>
            </a:xfrm>
            <a:custGeom>
              <a:avLst/>
              <a:gdLst/>
              <a:ahLst/>
              <a:cxnLst>
                <a:cxn ang="0">
                  <a:pos x="wd2" y="hd2"/>
                </a:cxn>
                <a:cxn ang="5400000">
                  <a:pos x="wd2" y="hd2"/>
                </a:cxn>
                <a:cxn ang="10800000">
                  <a:pos x="wd2" y="hd2"/>
                </a:cxn>
                <a:cxn ang="16200000">
                  <a:pos x="wd2" y="hd2"/>
                </a:cxn>
              </a:cxnLst>
              <a:rect l="0" t="0" r="r" b="b"/>
              <a:pathLst>
                <a:path w="21600" h="21600" extrusionOk="0">
                  <a:moveTo>
                    <a:pt x="15120" y="21600"/>
                  </a:moveTo>
                  <a:lnTo>
                    <a:pt x="10800" y="21600"/>
                  </a:lnTo>
                  <a:lnTo>
                    <a:pt x="10800" y="18000"/>
                  </a:lnTo>
                  <a:lnTo>
                    <a:pt x="6480" y="18000"/>
                  </a:lnTo>
                  <a:lnTo>
                    <a:pt x="6480" y="9000"/>
                  </a:lnTo>
                  <a:lnTo>
                    <a:pt x="0" y="9000"/>
                  </a:lnTo>
                  <a:lnTo>
                    <a:pt x="0" y="5400"/>
                  </a:lnTo>
                  <a:lnTo>
                    <a:pt x="6480" y="5400"/>
                  </a:lnTo>
                  <a:lnTo>
                    <a:pt x="6480" y="0"/>
                  </a:lnTo>
                  <a:lnTo>
                    <a:pt x="21600" y="0"/>
                  </a:lnTo>
                  <a:lnTo>
                    <a:pt x="21600" y="9000"/>
                  </a:lnTo>
                  <a:lnTo>
                    <a:pt x="15120" y="9000"/>
                  </a:lnTo>
                  <a:lnTo>
                    <a:pt x="15120" y="216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9" name="Shape 372">
              <a:extLst>
                <a:ext uri="{FF2B5EF4-FFF2-40B4-BE49-F238E27FC236}">
                  <a16:creationId xmlns:a16="http://schemas.microsoft.com/office/drawing/2014/main" id="{3C066418-38CB-4432-8A42-C5E95F3B8E21}"/>
                </a:ext>
              </a:extLst>
            </p:cNvPr>
            <p:cNvSpPr/>
            <p:nvPr/>
          </p:nvSpPr>
          <p:spPr>
            <a:xfrm>
              <a:off x="425240" y="1502090"/>
              <a:ext cx="12702" cy="12913"/>
            </a:xfrm>
            <a:custGeom>
              <a:avLst/>
              <a:gdLst/>
              <a:ahLst/>
              <a:cxnLst>
                <a:cxn ang="0">
                  <a:pos x="wd2" y="hd2"/>
                </a:cxn>
                <a:cxn ang="5400000">
                  <a:pos x="wd2" y="hd2"/>
                </a:cxn>
                <a:cxn ang="10800000">
                  <a:pos x="wd2" y="hd2"/>
                </a:cxn>
                <a:cxn ang="16200000">
                  <a:pos x="wd2" y="hd2"/>
                </a:cxn>
              </a:cxnLst>
              <a:rect l="0" t="0" r="r" b="b"/>
              <a:pathLst>
                <a:path w="21600" h="21600" extrusionOk="0">
                  <a:moveTo>
                    <a:pt x="15120" y="21600"/>
                  </a:moveTo>
                  <a:lnTo>
                    <a:pt x="10800" y="21600"/>
                  </a:lnTo>
                  <a:lnTo>
                    <a:pt x="10800" y="18000"/>
                  </a:lnTo>
                  <a:lnTo>
                    <a:pt x="6480" y="18000"/>
                  </a:lnTo>
                  <a:lnTo>
                    <a:pt x="6480" y="9000"/>
                  </a:lnTo>
                  <a:lnTo>
                    <a:pt x="0" y="9000"/>
                  </a:lnTo>
                  <a:lnTo>
                    <a:pt x="0" y="5400"/>
                  </a:lnTo>
                  <a:lnTo>
                    <a:pt x="6480" y="5400"/>
                  </a:lnTo>
                  <a:lnTo>
                    <a:pt x="6480" y="0"/>
                  </a:lnTo>
                  <a:lnTo>
                    <a:pt x="21600" y="0"/>
                  </a:lnTo>
                  <a:lnTo>
                    <a:pt x="21600" y="9000"/>
                  </a:lnTo>
                  <a:lnTo>
                    <a:pt x="15120" y="9000"/>
                  </a:lnTo>
                  <a:lnTo>
                    <a:pt x="15120" y="216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0" name="Shape 373">
              <a:extLst>
                <a:ext uri="{FF2B5EF4-FFF2-40B4-BE49-F238E27FC236}">
                  <a16:creationId xmlns:a16="http://schemas.microsoft.com/office/drawing/2014/main" id="{EE6B8153-34D1-47EE-9297-0C187C677BC7}"/>
                </a:ext>
              </a:extLst>
            </p:cNvPr>
            <p:cNvSpPr/>
            <p:nvPr/>
          </p:nvSpPr>
          <p:spPr>
            <a:xfrm>
              <a:off x="1093361" y="1492405"/>
              <a:ext cx="81388" cy="162477"/>
            </a:xfrm>
            <a:custGeom>
              <a:avLst/>
              <a:gdLst/>
              <a:ahLst/>
              <a:cxnLst>
                <a:cxn ang="0">
                  <a:pos x="wd2" y="hd2"/>
                </a:cxn>
                <a:cxn ang="5400000">
                  <a:pos x="wd2" y="hd2"/>
                </a:cxn>
                <a:cxn ang="10800000">
                  <a:pos x="wd2" y="hd2"/>
                </a:cxn>
                <a:cxn ang="16200000">
                  <a:pos x="wd2" y="hd2"/>
                </a:cxn>
              </a:cxnLst>
              <a:rect l="0" t="0" r="r" b="b"/>
              <a:pathLst>
                <a:path w="21600" h="21600" extrusionOk="0">
                  <a:moveTo>
                    <a:pt x="20073" y="10872"/>
                  </a:moveTo>
                  <a:lnTo>
                    <a:pt x="20073" y="11873"/>
                  </a:lnTo>
                  <a:lnTo>
                    <a:pt x="20509" y="11873"/>
                  </a:lnTo>
                  <a:lnTo>
                    <a:pt x="20509" y="12445"/>
                  </a:lnTo>
                  <a:lnTo>
                    <a:pt x="20073" y="12445"/>
                  </a:lnTo>
                  <a:lnTo>
                    <a:pt x="20073" y="12874"/>
                  </a:lnTo>
                  <a:lnTo>
                    <a:pt x="20509" y="12874"/>
                  </a:lnTo>
                  <a:lnTo>
                    <a:pt x="20509" y="14162"/>
                  </a:lnTo>
                  <a:lnTo>
                    <a:pt x="21164" y="14162"/>
                  </a:lnTo>
                  <a:lnTo>
                    <a:pt x="21164" y="15592"/>
                  </a:lnTo>
                  <a:lnTo>
                    <a:pt x="21600" y="15592"/>
                  </a:lnTo>
                  <a:lnTo>
                    <a:pt x="21600" y="19311"/>
                  </a:lnTo>
                  <a:lnTo>
                    <a:pt x="20509" y="19311"/>
                  </a:lnTo>
                  <a:lnTo>
                    <a:pt x="20509" y="18882"/>
                  </a:lnTo>
                  <a:lnTo>
                    <a:pt x="20073" y="18882"/>
                  </a:lnTo>
                  <a:lnTo>
                    <a:pt x="20073" y="19311"/>
                  </a:lnTo>
                  <a:lnTo>
                    <a:pt x="19636" y="19311"/>
                  </a:lnTo>
                  <a:lnTo>
                    <a:pt x="19636" y="20313"/>
                  </a:lnTo>
                  <a:lnTo>
                    <a:pt x="20073" y="20313"/>
                  </a:lnTo>
                  <a:lnTo>
                    <a:pt x="20073" y="21314"/>
                  </a:lnTo>
                  <a:lnTo>
                    <a:pt x="20509" y="21314"/>
                  </a:lnTo>
                  <a:lnTo>
                    <a:pt x="20509" y="21600"/>
                  </a:lnTo>
                  <a:lnTo>
                    <a:pt x="20073" y="21600"/>
                  </a:lnTo>
                  <a:lnTo>
                    <a:pt x="20073" y="21028"/>
                  </a:lnTo>
                  <a:lnTo>
                    <a:pt x="19636" y="21028"/>
                  </a:lnTo>
                  <a:lnTo>
                    <a:pt x="19636" y="20599"/>
                  </a:lnTo>
                  <a:lnTo>
                    <a:pt x="18982" y="20599"/>
                  </a:lnTo>
                  <a:lnTo>
                    <a:pt x="18982" y="19597"/>
                  </a:lnTo>
                  <a:lnTo>
                    <a:pt x="18545" y="19597"/>
                  </a:lnTo>
                  <a:lnTo>
                    <a:pt x="18545" y="18882"/>
                  </a:lnTo>
                  <a:lnTo>
                    <a:pt x="18109" y="18882"/>
                  </a:lnTo>
                  <a:lnTo>
                    <a:pt x="18109" y="17881"/>
                  </a:lnTo>
                  <a:lnTo>
                    <a:pt x="17455" y="17881"/>
                  </a:lnTo>
                  <a:lnTo>
                    <a:pt x="17455" y="17595"/>
                  </a:lnTo>
                  <a:lnTo>
                    <a:pt x="18109" y="17595"/>
                  </a:lnTo>
                  <a:lnTo>
                    <a:pt x="18109" y="16593"/>
                  </a:lnTo>
                  <a:lnTo>
                    <a:pt x="17455" y="16593"/>
                  </a:lnTo>
                  <a:lnTo>
                    <a:pt x="17455" y="15163"/>
                  </a:lnTo>
                  <a:lnTo>
                    <a:pt x="17018" y="15163"/>
                  </a:lnTo>
                  <a:lnTo>
                    <a:pt x="17018" y="14877"/>
                  </a:lnTo>
                  <a:lnTo>
                    <a:pt x="16582" y="14877"/>
                  </a:lnTo>
                  <a:lnTo>
                    <a:pt x="16582" y="14162"/>
                  </a:lnTo>
                  <a:lnTo>
                    <a:pt x="15491" y="14162"/>
                  </a:lnTo>
                  <a:lnTo>
                    <a:pt x="15491" y="14591"/>
                  </a:lnTo>
                  <a:lnTo>
                    <a:pt x="16582" y="14591"/>
                  </a:lnTo>
                  <a:lnTo>
                    <a:pt x="16582" y="15592"/>
                  </a:lnTo>
                  <a:lnTo>
                    <a:pt x="15927" y="15592"/>
                  </a:lnTo>
                  <a:lnTo>
                    <a:pt x="15927" y="14877"/>
                  </a:lnTo>
                  <a:lnTo>
                    <a:pt x="15491" y="14877"/>
                  </a:lnTo>
                  <a:lnTo>
                    <a:pt x="15491" y="15163"/>
                  </a:lnTo>
                  <a:lnTo>
                    <a:pt x="14836" y="15163"/>
                  </a:lnTo>
                  <a:lnTo>
                    <a:pt x="14836" y="16593"/>
                  </a:lnTo>
                  <a:lnTo>
                    <a:pt x="13964" y="16593"/>
                  </a:lnTo>
                  <a:lnTo>
                    <a:pt x="13964" y="16307"/>
                  </a:lnTo>
                  <a:lnTo>
                    <a:pt x="13964" y="16593"/>
                  </a:lnTo>
                  <a:lnTo>
                    <a:pt x="13309" y="16593"/>
                  </a:lnTo>
                  <a:lnTo>
                    <a:pt x="13309" y="16307"/>
                  </a:lnTo>
                  <a:lnTo>
                    <a:pt x="13309" y="16593"/>
                  </a:lnTo>
                  <a:lnTo>
                    <a:pt x="12873" y="16593"/>
                  </a:lnTo>
                  <a:lnTo>
                    <a:pt x="12873" y="17309"/>
                  </a:lnTo>
                  <a:lnTo>
                    <a:pt x="11782" y="17309"/>
                  </a:lnTo>
                  <a:lnTo>
                    <a:pt x="11782" y="17595"/>
                  </a:lnTo>
                  <a:lnTo>
                    <a:pt x="11345" y="17595"/>
                  </a:lnTo>
                  <a:lnTo>
                    <a:pt x="11345" y="17881"/>
                  </a:lnTo>
                  <a:lnTo>
                    <a:pt x="11345" y="17595"/>
                  </a:lnTo>
                  <a:lnTo>
                    <a:pt x="10255" y="17595"/>
                  </a:lnTo>
                  <a:lnTo>
                    <a:pt x="10255" y="17881"/>
                  </a:lnTo>
                  <a:lnTo>
                    <a:pt x="9818" y="17881"/>
                  </a:lnTo>
                  <a:lnTo>
                    <a:pt x="9818" y="17595"/>
                  </a:lnTo>
                  <a:lnTo>
                    <a:pt x="9164" y="17595"/>
                  </a:lnTo>
                  <a:lnTo>
                    <a:pt x="9164" y="17309"/>
                  </a:lnTo>
                  <a:lnTo>
                    <a:pt x="8727" y="17309"/>
                  </a:lnTo>
                  <a:lnTo>
                    <a:pt x="8727" y="17595"/>
                  </a:lnTo>
                  <a:lnTo>
                    <a:pt x="8291" y="17595"/>
                  </a:lnTo>
                  <a:lnTo>
                    <a:pt x="8291" y="17881"/>
                  </a:lnTo>
                  <a:lnTo>
                    <a:pt x="7636" y="17881"/>
                  </a:lnTo>
                  <a:lnTo>
                    <a:pt x="7636" y="18310"/>
                  </a:lnTo>
                  <a:lnTo>
                    <a:pt x="7200" y="18310"/>
                  </a:lnTo>
                  <a:lnTo>
                    <a:pt x="7200" y="17881"/>
                  </a:lnTo>
                  <a:lnTo>
                    <a:pt x="6109" y="17881"/>
                  </a:lnTo>
                  <a:lnTo>
                    <a:pt x="6109" y="18310"/>
                  </a:lnTo>
                  <a:lnTo>
                    <a:pt x="5673" y="18310"/>
                  </a:lnTo>
                  <a:lnTo>
                    <a:pt x="5673" y="17881"/>
                  </a:lnTo>
                  <a:lnTo>
                    <a:pt x="4582" y="17881"/>
                  </a:lnTo>
                  <a:lnTo>
                    <a:pt x="4582" y="17595"/>
                  </a:lnTo>
                  <a:lnTo>
                    <a:pt x="5018" y="17595"/>
                  </a:lnTo>
                  <a:lnTo>
                    <a:pt x="5018" y="17309"/>
                  </a:lnTo>
                  <a:lnTo>
                    <a:pt x="4582" y="17309"/>
                  </a:lnTo>
                  <a:lnTo>
                    <a:pt x="5018" y="17309"/>
                  </a:lnTo>
                  <a:lnTo>
                    <a:pt x="5018" y="16593"/>
                  </a:lnTo>
                  <a:lnTo>
                    <a:pt x="4582" y="16593"/>
                  </a:lnTo>
                  <a:lnTo>
                    <a:pt x="5018" y="16593"/>
                  </a:lnTo>
                  <a:lnTo>
                    <a:pt x="5018" y="16307"/>
                  </a:lnTo>
                  <a:lnTo>
                    <a:pt x="4582" y="16307"/>
                  </a:lnTo>
                  <a:lnTo>
                    <a:pt x="4582" y="14162"/>
                  </a:lnTo>
                  <a:lnTo>
                    <a:pt x="4145" y="14162"/>
                  </a:lnTo>
                  <a:lnTo>
                    <a:pt x="4582" y="14162"/>
                  </a:lnTo>
                  <a:lnTo>
                    <a:pt x="4582" y="13875"/>
                  </a:lnTo>
                  <a:lnTo>
                    <a:pt x="4145" y="13875"/>
                  </a:lnTo>
                  <a:lnTo>
                    <a:pt x="4145" y="12445"/>
                  </a:lnTo>
                  <a:lnTo>
                    <a:pt x="4582" y="12445"/>
                  </a:lnTo>
                  <a:lnTo>
                    <a:pt x="3055" y="12445"/>
                  </a:lnTo>
                  <a:lnTo>
                    <a:pt x="3055" y="12159"/>
                  </a:lnTo>
                  <a:lnTo>
                    <a:pt x="3491" y="12159"/>
                  </a:lnTo>
                  <a:lnTo>
                    <a:pt x="3491" y="11444"/>
                  </a:lnTo>
                  <a:lnTo>
                    <a:pt x="3055" y="11444"/>
                  </a:lnTo>
                  <a:lnTo>
                    <a:pt x="3055" y="11158"/>
                  </a:lnTo>
                  <a:lnTo>
                    <a:pt x="2618" y="11158"/>
                  </a:lnTo>
                  <a:lnTo>
                    <a:pt x="2618" y="10442"/>
                  </a:lnTo>
                  <a:lnTo>
                    <a:pt x="3055" y="10442"/>
                  </a:lnTo>
                  <a:lnTo>
                    <a:pt x="3055" y="10156"/>
                  </a:lnTo>
                  <a:lnTo>
                    <a:pt x="2618" y="10156"/>
                  </a:lnTo>
                  <a:lnTo>
                    <a:pt x="3055" y="10156"/>
                  </a:lnTo>
                  <a:lnTo>
                    <a:pt x="3055" y="9727"/>
                  </a:lnTo>
                  <a:lnTo>
                    <a:pt x="3491" y="9727"/>
                  </a:lnTo>
                  <a:lnTo>
                    <a:pt x="3491" y="9441"/>
                  </a:lnTo>
                  <a:lnTo>
                    <a:pt x="3055" y="9441"/>
                  </a:lnTo>
                  <a:lnTo>
                    <a:pt x="3055" y="8726"/>
                  </a:lnTo>
                  <a:lnTo>
                    <a:pt x="3491" y="8726"/>
                  </a:lnTo>
                  <a:lnTo>
                    <a:pt x="3491" y="8440"/>
                  </a:lnTo>
                  <a:lnTo>
                    <a:pt x="1964" y="8440"/>
                  </a:lnTo>
                  <a:lnTo>
                    <a:pt x="1964" y="8154"/>
                  </a:lnTo>
                  <a:lnTo>
                    <a:pt x="873" y="8154"/>
                  </a:lnTo>
                  <a:lnTo>
                    <a:pt x="873" y="7725"/>
                  </a:lnTo>
                  <a:lnTo>
                    <a:pt x="436" y="7725"/>
                  </a:lnTo>
                  <a:lnTo>
                    <a:pt x="436" y="7152"/>
                  </a:lnTo>
                  <a:lnTo>
                    <a:pt x="0" y="7152"/>
                  </a:lnTo>
                  <a:lnTo>
                    <a:pt x="0" y="6723"/>
                  </a:lnTo>
                  <a:lnTo>
                    <a:pt x="436" y="6723"/>
                  </a:lnTo>
                  <a:lnTo>
                    <a:pt x="436" y="6008"/>
                  </a:lnTo>
                  <a:lnTo>
                    <a:pt x="873" y="6008"/>
                  </a:lnTo>
                  <a:lnTo>
                    <a:pt x="873" y="6437"/>
                  </a:lnTo>
                  <a:lnTo>
                    <a:pt x="1527" y="6437"/>
                  </a:lnTo>
                  <a:lnTo>
                    <a:pt x="1527" y="6008"/>
                  </a:lnTo>
                  <a:lnTo>
                    <a:pt x="1964" y="6008"/>
                  </a:lnTo>
                  <a:lnTo>
                    <a:pt x="1964" y="5436"/>
                  </a:lnTo>
                  <a:lnTo>
                    <a:pt x="4582" y="5436"/>
                  </a:lnTo>
                  <a:lnTo>
                    <a:pt x="4582" y="4721"/>
                  </a:lnTo>
                  <a:lnTo>
                    <a:pt x="4145" y="4721"/>
                  </a:lnTo>
                  <a:lnTo>
                    <a:pt x="4145" y="4005"/>
                  </a:lnTo>
                  <a:lnTo>
                    <a:pt x="1964" y="4005"/>
                  </a:lnTo>
                  <a:lnTo>
                    <a:pt x="1964" y="3719"/>
                  </a:lnTo>
                  <a:lnTo>
                    <a:pt x="1527" y="3719"/>
                  </a:lnTo>
                  <a:lnTo>
                    <a:pt x="1527" y="3004"/>
                  </a:lnTo>
                  <a:lnTo>
                    <a:pt x="436" y="3004"/>
                  </a:lnTo>
                  <a:lnTo>
                    <a:pt x="436" y="2003"/>
                  </a:lnTo>
                  <a:lnTo>
                    <a:pt x="873" y="2003"/>
                  </a:lnTo>
                  <a:lnTo>
                    <a:pt x="873" y="1717"/>
                  </a:lnTo>
                  <a:lnTo>
                    <a:pt x="1527" y="1717"/>
                  </a:lnTo>
                  <a:lnTo>
                    <a:pt x="1527" y="1287"/>
                  </a:lnTo>
                  <a:lnTo>
                    <a:pt x="1964" y="1287"/>
                  </a:lnTo>
                  <a:lnTo>
                    <a:pt x="1964" y="1001"/>
                  </a:lnTo>
                  <a:lnTo>
                    <a:pt x="2618" y="1001"/>
                  </a:lnTo>
                  <a:lnTo>
                    <a:pt x="2618" y="572"/>
                  </a:lnTo>
                  <a:lnTo>
                    <a:pt x="1527" y="572"/>
                  </a:lnTo>
                  <a:lnTo>
                    <a:pt x="1527" y="0"/>
                  </a:lnTo>
                  <a:lnTo>
                    <a:pt x="1964" y="0"/>
                  </a:lnTo>
                  <a:lnTo>
                    <a:pt x="1964" y="286"/>
                  </a:lnTo>
                  <a:lnTo>
                    <a:pt x="2618" y="286"/>
                  </a:lnTo>
                  <a:lnTo>
                    <a:pt x="2618" y="572"/>
                  </a:lnTo>
                  <a:lnTo>
                    <a:pt x="3055" y="572"/>
                  </a:lnTo>
                  <a:lnTo>
                    <a:pt x="3055" y="1287"/>
                  </a:lnTo>
                  <a:lnTo>
                    <a:pt x="4582" y="1287"/>
                  </a:lnTo>
                  <a:lnTo>
                    <a:pt x="4582" y="1001"/>
                  </a:lnTo>
                  <a:lnTo>
                    <a:pt x="4145" y="1001"/>
                  </a:lnTo>
                  <a:lnTo>
                    <a:pt x="4582" y="1001"/>
                  </a:lnTo>
                  <a:lnTo>
                    <a:pt x="4582" y="572"/>
                  </a:lnTo>
                  <a:lnTo>
                    <a:pt x="4582" y="1001"/>
                  </a:lnTo>
                  <a:lnTo>
                    <a:pt x="5018" y="1001"/>
                  </a:lnTo>
                  <a:lnTo>
                    <a:pt x="5018" y="1717"/>
                  </a:lnTo>
                  <a:lnTo>
                    <a:pt x="5673" y="1717"/>
                  </a:lnTo>
                  <a:lnTo>
                    <a:pt x="5673" y="2289"/>
                  </a:lnTo>
                  <a:lnTo>
                    <a:pt x="7200" y="2289"/>
                  </a:lnTo>
                  <a:lnTo>
                    <a:pt x="7200" y="1717"/>
                  </a:lnTo>
                  <a:lnTo>
                    <a:pt x="8291" y="1717"/>
                  </a:lnTo>
                  <a:lnTo>
                    <a:pt x="8291" y="2289"/>
                  </a:lnTo>
                  <a:lnTo>
                    <a:pt x="8727" y="2289"/>
                  </a:lnTo>
                  <a:lnTo>
                    <a:pt x="8727" y="5007"/>
                  </a:lnTo>
                  <a:lnTo>
                    <a:pt x="9818" y="5007"/>
                  </a:lnTo>
                  <a:lnTo>
                    <a:pt x="9818" y="5436"/>
                  </a:lnTo>
                  <a:lnTo>
                    <a:pt x="19636" y="5436"/>
                  </a:lnTo>
                  <a:lnTo>
                    <a:pt x="19636" y="5722"/>
                  </a:lnTo>
                  <a:lnTo>
                    <a:pt x="20509" y="5722"/>
                  </a:lnTo>
                  <a:lnTo>
                    <a:pt x="20509" y="6437"/>
                  </a:lnTo>
                  <a:lnTo>
                    <a:pt x="21164" y="6437"/>
                  </a:lnTo>
                  <a:lnTo>
                    <a:pt x="20073" y="6437"/>
                  </a:lnTo>
                  <a:lnTo>
                    <a:pt x="20073" y="7152"/>
                  </a:lnTo>
                  <a:lnTo>
                    <a:pt x="19636" y="7152"/>
                  </a:lnTo>
                  <a:lnTo>
                    <a:pt x="19636" y="7725"/>
                  </a:lnTo>
                  <a:lnTo>
                    <a:pt x="18982" y="7725"/>
                  </a:lnTo>
                  <a:lnTo>
                    <a:pt x="18982" y="8154"/>
                  </a:lnTo>
                  <a:lnTo>
                    <a:pt x="18545" y="8154"/>
                  </a:lnTo>
                  <a:lnTo>
                    <a:pt x="18545" y="9155"/>
                  </a:lnTo>
                  <a:lnTo>
                    <a:pt x="18109" y="9155"/>
                  </a:lnTo>
                  <a:lnTo>
                    <a:pt x="18109" y="8726"/>
                  </a:lnTo>
                  <a:lnTo>
                    <a:pt x="17455" y="8726"/>
                  </a:lnTo>
                  <a:lnTo>
                    <a:pt x="17455" y="9155"/>
                  </a:lnTo>
                  <a:lnTo>
                    <a:pt x="17018" y="9155"/>
                  </a:lnTo>
                  <a:lnTo>
                    <a:pt x="17018" y="9441"/>
                  </a:lnTo>
                  <a:lnTo>
                    <a:pt x="16582" y="9441"/>
                  </a:lnTo>
                  <a:lnTo>
                    <a:pt x="16582" y="9155"/>
                  </a:lnTo>
                  <a:lnTo>
                    <a:pt x="15927" y="9155"/>
                  </a:lnTo>
                  <a:lnTo>
                    <a:pt x="15927" y="9727"/>
                  </a:lnTo>
                  <a:lnTo>
                    <a:pt x="14836" y="9727"/>
                  </a:lnTo>
                  <a:lnTo>
                    <a:pt x="14836" y="11873"/>
                  </a:lnTo>
                  <a:lnTo>
                    <a:pt x="15491" y="11873"/>
                  </a:lnTo>
                  <a:lnTo>
                    <a:pt x="15491" y="12874"/>
                  </a:lnTo>
                  <a:lnTo>
                    <a:pt x="15927" y="12874"/>
                  </a:lnTo>
                  <a:lnTo>
                    <a:pt x="15927" y="12445"/>
                  </a:lnTo>
                  <a:lnTo>
                    <a:pt x="16582" y="12445"/>
                  </a:lnTo>
                  <a:lnTo>
                    <a:pt x="16582" y="13589"/>
                  </a:lnTo>
                  <a:lnTo>
                    <a:pt x="17455" y="13589"/>
                  </a:lnTo>
                  <a:lnTo>
                    <a:pt x="17455" y="12874"/>
                  </a:lnTo>
                  <a:lnTo>
                    <a:pt x="18109" y="12874"/>
                  </a:lnTo>
                  <a:lnTo>
                    <a:pt x="17455" y="12874"/>
                  </a:lnTo>
                  <a:lnTo>
                    <a:pt x="17455" y="12159"/>
                  </a:lnTo>
                  <a:lnTo>
                    <a:pt x="18109" y="12159"/>
                  </a:lnTo>
                  <a:lnTo>
                    <a:pt x="18109" y="11873"/>
                  </a:lnTo>
                  <a:lnTo>
                    <a:pt x="18545" y="11873"/>
                  </a:lnTo>
                  <a:lnTo>
                    <a:pt x="18545" y="10872"/>
                  </a:lnTo>
                  <a:lnTo>
                    <a:pt x="18982" y="10872"/>
                  </a:lnTo>
                  <a:lnTo>
                    <a:pt x="18982" y="11158"/>
                  </a:lnTo>
                  <a:lnTo>
                    <a:pt x="18982" y="10872"/>
                  </a:lnTo>
                  <a:lnTo>
                    <a:pt x="20073" y="1087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1" name="Shape 374">
              <a:extLst>
                <a:ext uri="{FF2B5EF4-FFF2-40B4-BE49-F238E27FC236}">
                  <a16:creationId xmlns:a16="http://schemas.microsoft.com/office/drawing/2014/main" id="{1AB15BDC-8E21-40DE-BF26-E614C9250643}"/>
                </a:ext>
              </a:extLst>
            </p:cNvPr>
            <p:cNvSpPr/>
            <p:nvPr/>
          </p:nvSpPr>
          <p:spPr>
            <a:xfrm>
              <a:off x="1093361" y="1492405"/>
              <a:ext cx="81388" cy="162477"/>
            </a:xfrm>
            <a:custGeom>
              <a:avLst/>
              <a:gdLst/>
              <a:ahLst/>
              <a:cxnLst>
                <a:cxn ang="0">
                  <a:pos x="wd2" y="hd2"/>
                </a:cxn>
                <a:cxn ang="5400000">
                  <a:pos x="wd2" y="hd2"/>
                </a:cxn>
                <a:cxn ang="10800000">
                  <a:pos x="wd2" y="hd2"/>
                </a:cxn>
                <a:cxn ang="16200000">
                  <a:pos x="wd2" y="hd2"/>
                </a:cxn>
              </a:cxnLst>
              <a:rect l="0" t="0" r="r" b="b"/>
              <a:pathLst>
                <a:path w="21600" h="21600" extrusionOk="0">
                  <a:moveTo>
                    <a:pt x="20073" y="10872"/>
                  </a:moveTo>
                  <a:lnTo>
                    <a:pt x="20073" y="11873"/>
                  </a:lnTo>
                  <a:lnTo>
                    <a:pt x="20509" y="11873"/>
                  </a:lnTo>
                  <a:lnTo>
                    <a:pt x="20509" y="12445"/>
                  </a:lnTo>
                  <a:lnTo>
                    <a:pt x="20073" y="12445"/>
                  </a:lnTo>
                  <a:lnTo>
                    <a:pt x="20073" y="12874"/>
                  </a:lnTo>
                  <a:lnTo>
                    <a:pt x="20509" y="12874"/>
                  </a:lnTo>
                  <a:lnTo>
                    <a:pt x="20509" y="14162"/>
                  </a:lnTo>
                  <a:lnTo>
                    <a:pt x="21164" y="14162"/>
                  </a:lnTo>
                  <a:lnTo>
                    <a:pt x="21164" y="15592"/>
                  </a:lnTo>
                  <a:lnTo>
                    <a:pt x="21600" y="15592"/>
                  </a:lnTo>
                  <a:lnTo>
                    <a:pt x="21600" y="19311"/>
                  </a:lnTo>
                  <a:lnTo>
                    <a:pt x="20509" y="19311"/>
                  </a:lnTo>
                  <a:lnTo>
                    <a:pt x="20509" y="18882"/>
                  </a:lnTo>
                  <a:lnTo>
                    <a:pt x="20073" y="18882"/>
                  </a:lnTo>
                  <a:lnTo>
                    <a:pt x="20073" y="19311"/>
                  </a:lnTo>
                  <a:lnTo>
                    <a:pt x="19636" y="19311"/>
                  </a:lnTo>
                  <a:lnTo>
                    <a:pt x="19636" y="20313"/>
                  </a:lnTo>
                  <a:lnTo>
                    <a:pt x="20073" y="20313"/>
                  </a:lnTo>
                  <a:lnTo>
                    <a:pt x="20073" y="21314"/>
                  </a:lnTo>
                  <a:lnTo>
                    <a:pt x="20509" y="21314"/>
                  </a:lnTo>
                  <a:lnTo>
                    <a:pt x="20509" y="21600"/>
                  </a:lnTo>
                  <a:lnTo>
                    <a:pt x="20073" y="21600"/>
                  </a:lnTo>
                  <a:lnTo>
                    <a:pt x="20073" y="21028"/>
                  </a:lnTo>
                  <a:lnTo>
                    <a:pt x="19636" y="21028"/>
                  </a:lnTo>
                  <a:lnTo>
                    <a:pt x="19636" y="20599"/>
                  </a:lnTo>
                  <a:lnTo>
                    <a:pt x="18982" y="20599"/>
                  </a:lnTo>
                  <a:lnTo>
                    <a:pt x="18982" y="19597"/>
                  </a:lnTo>
                  <a:lnTo>
                    <a:pt x="18545" y="19597"/>
                  </a:lnTo>
                  <a:lnTo>
                    <a:pt x="18545" y="18882"/>
                  </a:lnTo>
                  <a:lnTo>
                    <a:pt x="18109" y="18882"/>
                  </a:lnTo>
                  <a:lnTo>
                    <a:pt x="18109" y="17881"/>
                  </a:lnTo>
                  <a:lnTo>
                    <a:pt x="17455" y="17881"/>
                  </a:lnTo>
                  <a:lnTo>
                    <a:pt x="17455" y="17595"/>
                  </a:lnTo>
                  <a:lnTo>
                    <a:pt x="18109" y="17595"/>
                  </a:lnTo>
                  <a:lnTo>
                    <a:pt x="18109" y="16593"/>
                  </a:lnTo>
                  <a:lnTo>
                    <a:pt x="17455" y="16593"/>
                  </a:lnTo>
                  <a:lnTo>
                    <a:pt x="17455" y="15163"/>
                  </a:lnTo>
                  <a:lnTo>
                    <a:pt x="17018" y="15163"/>
                  </a:lnTo>
                  <a:lnTo>
                    <a:pt x="17018" y="14877"/>
                  </a:lnTo>
                  <a:lnTo>
                    <a:pt x="16582" y="14877"/>
                  </a:lnTo>
                  <a:lnTo>
                    <a:pt x="16582" y="14162"/>
                  </a:lnTo>
                  <a:lnTo>
                    <a:pt x="15491" y="14162"/>
                  </a:lnTo>
                  <a:lnTo>
                    <a:pt x="15491" y="14591"/>
                  </a:lnTo>
                  <a:lnTo>
                    <a:pt x="16582" y="14591"/>
                  </a:lnTo>
                  <a:lnTo>
                    <a:pt x="16582" y="15592"/>
                  </a:lnTo>
                  <a:lnTo>
                    <a:pt x="15927" y="15592"/>
                  </a:lnTo>
                  <a:lnTo>
                    <a:pt x="15927" y="14877"/>
                  </a:lnTo>
                  <a:lnTo>
                    <a:pt x="15491" y="14877"/>
                  </a:lnTo>
                  <a:lnTo>
                    <a:pt x="15491" y="15163"/>
                  </a:lnTo>
                  <a:lnTo>
                    <a:pt x="14836" y="15163"/>
                  </a:lnTo>
                  <a:lnTo>
                    <a:pt x="14836" y="16593"/>
                  </a:lnTo>
                  <a:lnTo>
                    <a:pt x="13964" y="16593"/>
                  </a:lnTo>
                  <a:lnTo>
                    <a:pt x="13964" y="16307"/>
                  </a:lnTo>
                  <a:lnTo>
                    <a:pt x="13964" y="16593"/>
                  </a:lnTo>
                  <a:lnTo>
                    <a:pt x="13309" y="16593"/>
                  </a:lnTo>
                  <a:lnTo>
                    <a:pt x="13309" y="16307"/>
                  </a:lnTo>
                  <a:lnTo>
                    <a:pt x="13309" y="16593"/>
                  </a:lnTo>
                  <a:lnTo>
                    <a:pt x="12873" y="16593"/>
                  </a:lnTo>
                  <a:lnTo>
                    <a:pt x="12873" y="17309"/>
                  </a:lnTo>
                  <a:lnTo>
                    <a:pt x="11782" y="17309"/>
                  </a:lnTo>
                  <a:lnTo>
                    <a:pt x="11782" y="17595"/>
                  </a:lnTo>
                  <a:lnTo>
                    <a:pt x="11345" y="17595"/>
                  </a:lnTo>
                  <a:lnTo>
                    <a:pt x="11345" y="17881"/>
                  </a:lnTo>
                  <a:lnTo>
                    <a:pt x="11345" y="17595"/>
                  </a:lnTo>
                  <a:lnTo>
                    <a:pt x="10255" y="17595"/>
                  </a:lnTo>
                  <a:lnTo>
                    <a:pt x="10255" y="17881"/>
                  </a:lnTo>
                  <a:lnTo>
                    <a:pt x="9818" y="17881"/>
                  </a:lnTo>
                  <a:lnTo>
                    <a:pt x="9818" y="17595"/>
                  </a:lnTo>
                  <a:lnTo>
                    <a:pt x="9164" y="17595"/>
                  </a:lnTo>
                  <a:lnTo>
                    <a:pt x="9164" y="17309"/>
                  </a:lnTo>
                  <a:lnTo>
                    <a:pt x="8727" y="17309"/>
                  </a:lnTo>
                  <a:lnTo>
                    <a:pt x="8727" y="17595"/>
                  </a:lnTo>
                  <a:lnTo>
                    <a:pt x="8291" y="17595"/>
                  </a:lnTo>
                  <a:lnTo>
                    <a:pt x="8291" y="17881"/>
                  </a:lnTo>
                  <a:lnTo>
                    <a:pt x="7636" y="17881"/>
                  </a:lnTo>
                  <a:lnTo>
                    <a:pt x="7636" y="18310"/>
                  </a:lnTo>
                  <a:lnTo>
                    <a:pt x="7200" y="18310"/>
                  </a:lnTo>
                  <a:lnTo>
                    <a:pt x="7200" y="17881"/>
                  </a:lnTo>
                  <a:lnTo>
                    <a:pt x="6109" y="17881"/>
                  </a:lnTo>
                  <a:lnTo>
                    <a:pt x="6109" y="18310"/>
                  </a:lnTo>
                  <a:lnTo>
                    <a:pt x="5673" y="18310"/>
                  </a:lnTo>
                  <a:lnTo>
                    <a:pt x="5673" y="17881"/>
                  </a:lnTo>
                  <a:lnTo>
                    <a:pt x="4582" y="17881"/>
                  </a:lnTo>
                  <a:lnTo>
                    <a:pt x="4582" y="17595"/>
                  </a:lnTo>
                  <a:lnTo>
                    <a:pt x="5018" y="17595"/>
                  </a:lnTo>
                  <a:lnTo>
                    <a:pt x="5018" y="17309"/>
                  </a:lnTo>
                  <a:lnTo>
                    <a:pt x="4582" y="17309"/>
                  </a:lnTo>
                  <a:lnTo>
                    <a:pt x="5018" y="17309"/>
                  </a:lnTo>
                  <a:lnTo>
                    <a:pt x="5018" y="16593"/>
                  </a:lnTo>
                  <a:lnTo>
                    <a:pt x="4582" y="16593"/>
                  </a:lnTo>
                  <a:lnTo>
                    <a:pt x="5018" y="16593"/>
                  </a:lnTo>
                  <a:lnTo>
                    <a:pt x="5018" y="16307"/>
                  </a:lnTo>
                  <a:lnTo>
                    <a:pt x="4582" y="16307"/>
                  </a:lnTo>
                  <a:lnTo>
                    <a:pt x="4582" y="14162"/>
                  </a:lnTo>
                  <a:lnTo>
                    <a:pt x="4145" y="14162"/>
                  </a:lnTo>
                  <a:lnTo>
                    <a:pt x="4582" y="14162"/>
                  </a:lnTo>
                  <a:lnTo>
                    <a:pt x="4582" y="13875"/>
                  </a:lnTo>
                  <a:lnTo>
                    <a:pt x="4145" y="13875"/>
                  </a:lnTo>
                  <a:lnTo>
                    <a:pt x="4145" y="12445"/>
                  </a:lnTo>
                  <a:lnTo>
                    <a:pt x="4582" y="12445"/>
                  </a:lnTo>
                  <a:lnTo>
                    <a:pt x="3055" y="12445"/>
                  </a:lnTo>
                  <a:lnTo>
                    <a:pt x="3055" y="12159"/>
                  </a:lnTo>
                  <a:lnTo>
                    <a:pt x="3491" y="12159"/>
                  </a:lnTo>
                  <a:lnTo>
                    <a:pt x="3491" y="11444"/>
                  </a:lnTo>
                  <a:lnTo>
                    <a:pt x="3055" y="11444"/>
                  </a:lnTo>
                  <a:lnTo>
                    <a:pt x="3055" y="11158"/>
                  </a:lnTo>
                  <a:lnTo>
                    <a:pt x="2618" y="11158"/>
                  </a:lnTo>
                  <a:lnTo>
                    <a:pt x="2618" y="10442"/>
                  </a:lnTo>
                  <a:lnTo>
                    <a:pt x="3055" y="10442"/>
                  </a:lnTo>
                  <a:lnTo>
                    <a:pt x="3055" y="10156"/>
                  </a:lnTo>
                  <a:lnTo>
                    <a:pt x="2618" y="10156"/>
                  </a:lnTo>
                  <a:lnTo>
                    <a:pt x="3055" y="10156"/>
                  </a:lnTo>
                  <a:lnTo>
                    <a:pt x="3055" y="9727"/>
                  </a:lnTo>
                  <a:lnTo>
                    <a:pt x="3491" y="9727"/>
                  </a:lnTo>
                  <a:lnTo>
                    <a:pt x="3491" y="9441"/>
                  </a:lnTo>
                  <a:lnTo>
                    <a:pt x="3055" y="9441"/>
                  </a:lnTo>
                  <a:lnTo>
                    <a:pt x="3055" y="8726"/>
                  </a:lnTo>
                  <a:lnTo>
                    <a:pt x="3491" y="8726"/>
                  </a:lnTo>
                  <a:lnTo>
                    <a:pt x="3491" y="8440"/>
                  </a:lnTo>
                  <a:lnTo>
                    <a:pt x="1964" y="8440"/>
                  </a:lnTo>
                  <a:lnTo>
                    <a:pt x="1964" y="8154"/>
                  </a:lnTo>
                  <a:lnTo>
                    <a:pt x="873" y="8154"/>
                  </a:lnTo>
                  <a:lnTo>
                    <a:pt x="873" y="7725"/>
                  </a:lnTo>
                  <a:lnTo>
                    <a:pt x="436" y="7725"/>
                  </a:lnTo>
                  <a:lnTo>
                    <a:pt x="436" y="7152"/>
                  </a:lnTo>
                  <a:lnTo>
                    <a:pt x="0" y="7152"/>
                  </a:lnTo>
                  <a:lnTo>
                    <a:pt x="0" y="6723"/>
                  </a:lnTo>
                  <a:lnTo>
                    <a:pt x="436" y="6723"/>
                  </a:lnTo>
                  <a:lnTo>
                    <a:pt x="436" y="6008"/>
                  </a:lnTo>
                  <a:lnTo>
                    <a:pt x="873" y="6008"/>
                  </a:lnTo>
                  <a:lnTo>
                    <a:pt x="873" y="6437"/>
                  </a:lnTo>
                  <a:lnTo>
                    <a:pt x="1527" y="6437"/>
                  </a:lnTo>
                  <a:lnTo>
                    <a:pt x="1527" y="6008"/>
                  </a:lnTo>
                  <a:lnTo>
                    <a:pt x="1964" y="6008"/>
                  </a:lnTo>
                  <a:lnTo>
                    <a:pt x="1964" y="5436"/>
                  </a:lnTo>
                  <a:lnTo>
                    <a:pt x="4582" y="5436"/>
                  </a:lnTo>
                  <a:lnTo>
                    <a:pt x="4582" y="4721"/>
                  </a:lnTo>
                  <a:lnTo>
                    <a:pt x="4145" y="4721"/>
                  </a:lnTo>
                  <a:lnTo>
                    <a:pt x="4145" y="4005"/>
                  </a:lnTo>
                  <a:lnTo>
                    <a:pt x="1964" y="4005"/>
                  </a:lnTo>
                  <a:lnTo>
                    <a:pt x="1964" y="3719"/>
                  </a:lnTo>
                  <a:lnTo>
                    <a:pt x="1527" y="3719"/>
                  </a:lnTo>
                  <a:lnTo>
                    <a:pt x="1527" y="3004"/>
                  </a:lnTo>
                  <a:lnTo>
                    <a:pt x="436" y="3004"/>
                  </a:lnTo>
                  <a:lnTo>
                    <a:pt x="436" y="2003"/>
                  </a:lnTo>
                  <a:lnTo>
                    <a:pt x="873" y="2003"/>
                  </a:lnTo>
                  <a:lnTo>
                    <a:pt x="873" y="1717"/>
                  </a:lnTo>
                  <a:lnTo>
                    <a:pt x="1527" y="1717"/>
                  </a:lnTo>
                  <a:lnTo>
                    <a:pt x="1527" y="1287"/>
                  </a:lnTo>
                  <a:lnTo>
                    <a:pt x="1964" y="1287"/>
                  </a:lnTo>
                  <a:lnTo>
                    <a:pt x="1964" y="1001"/>
                  </a:lnTo>
                  <a:lnTo>
                    <a:pt x="2618" y="1001"/>
                  </a:lnTo>
                  <a:lnTo>
                    <a:pt x="2618" y="572"/>
                  </a:lnTo>
                  <a:lnTo>
                    <a:pt x="1527" y="572"/>
                  </a:lnTo>
                  <a:lnTo>
                    <a:pt x="1527" y="0"/>
                  </a:lnTo>
                  <a:lnTo>
                    <a:pt x="1964" y="0"/>
                  </a:lnTo>
                  <a:lnTo>
                    <a:pt x="1964" y="286"/>
                  </a:lnTo>
                  <a:lnTo>
                    <a:pt x="2618" y="286"/>
                  </a:lnTo>
                  <a:lnTo>
                    <a:pt x="2618" y="572"/>
                  </a:lnTo>
                  <a:lnTo>
                    <a:pt x="3055" y="572"/>
                  </a:lnTo>
                  <a:lnTo>
                    <a:pt x="3055" y="1287"/>
                  </a:lnTo>
                  <a:lnTo>
                    <a:pt x="4582" y="1287"/>
                  </a:lnTo>
                  <a:lnTo>
                    <a:pt x="4582" y="1001"/>
                  </a:lnTo>
                  <a:lnTo>
                    <a:pt x="4145" y="1001"/>
                  </a:lnTo>
                  <a:lnTo>
                    <a:pt x="4582" y="1001"/>
                  </a:lnTo>
                  <a:lnTo>
                    <a:pt x="4582" y="572"/>
                  </a:lnTo>
                  <a:lnTo>
                    <a:pt x="4582" y="1001"/>
                  </a:lnTo>
                  <a:lnTo>
                    <a:pt x="5018" y="1001"/>
                  </a:lnTo>
                  <a:lnTo>
                    <a:pt x="5018" y="1717"/>
                  </a:lnTo>
                  <a:lnTo>
                    <a:pt x="5673" y="1717"/>
                  </a:lnTo>
                  <a:lnTo>
                    <a:pt x="5673" y="2289"/>
                  </a:lnTo>
                  <a:lnTo>
                    <a:pt x="7200" y="2289"/>
                  </a:lnTo>
                  <a:lnTo>
                    <a:pt x="7200" y="1717"/>
                  </a:lnTo>
                  <a:lnTo>
                    <a:pt x="8291" y="1717"/>
                  </a:lnTo>
                  <a:lnTo>
                    <a:pt x="8291" y="2289"/>
                  </a:lnTo>
                  <a:lnTo>
                    <a:pt x="8727" y="2289"/>
                  </a:lnTo>
                  <a:lnTo>
                    <a:pt x="8727" y="5007"/>
                  </a:lnTo>
                  <a:lnTo>
                    <a:pt x="9818" y="5007"/>
                  </a:lnTo>
                  <a:lnTo>
                    <a:pt x="9818" y="5436"/>
                  </a:lnTo>
                  <a:lnTo>
                    <a:pt x="19636" y="5436"/>
                  </a:lnTo>
                  <a:lnTo>
                    <a:pt x="19636" y="5722"/>
                  </a:lnTo>
                  <a:lnTo>
                    <a:pt x="20509" y="5722"/>
                  </a:lnTo>
                  <a:lnTo>
                    <a:pt x="20509" y="6437"/>
                  </a:lnTo>
                  <a:lnTo>
                    <a:pt x="21164" y="6437"/>
                  </a:lnTo>
                  <a:lnTo>
                    <a:pt x="20073" y="6437"/>
                  </a:lnTo>
                  <a:lnTo>
                    <a:pt x="20073" y="7152"/>
                  </a:lnTo>
                  <a:lnTo>
                    <a:pt x="19636" y="7152"/>
                  </a:lnTo>
                  <a:lnTo>
                    <a:pt x="19636" y="7725"/>
                  </a:lnTo>
                  <a:lnTo>
                    <a:pt x="18982" y="7725"/>
                  </a:lnTo>
                  <a:lnTo>
                    <a:pt x="18982" y="8154"/>
                  </a:lnTo>
                  <a:lnTo>
                    <a:pt x="18545" y="8154"/>
                  </a:lnTo>
                  <a:lnTo>
                    <a:pt x="18545" y="9155"/>
                  </a:lnTo>
                  <a:lnTo>
                    <a:pt x="18109" y="9155"/>
                  </a:lnTo>
                  <a:lnTo>
                    <a:pt x="18109" y="8726"/>
                  </a:lnTo>
                  <a:lnTo>
                    <a:pt x="17455" y="8726"/>
                  </a:lnTo>
                  <a:lnTo>
                    <a:pt x="17455" y="9155"/>
                  </a:lnTo>
                  <a:lnTo>
                    <a:pt x="17018" y="9155"/>
                  </a:lnTo>
                  <a:lnTo>
                    <a:pt x="17018" y="9441"/>
                  </a:lnTo>
                  <a:lnTo>
                    <a:pt x="16582" y="9441"/>
                  </a:lnTo>
                  <a:lnTo>
                    <a:pt x="16582" y="9155"/>
                  </a:lnTo>
                  <a:lnTo>
                    <a:pt x="15927" y="9155"/>
                  </a:lnTo>
                  <a:lnTo>
                    <a:pt x="15927" y="9727"/>
                  </a:lnTo>
                  <a:lnTo>
                    <a:pt x="14836" y="9727"/>
                  </a:lnTo>
                  <a:lnTo>
                    <a:pt x="14836" y="11873"/>
                  </a:lnTo>
                  <a:lnTo>
                    <a:pt x="15491" y="11873"/>
                  </a:lnTo>
                  <a:lnTo>
                    <a:pt x="15491" y="12874"/>
                  </a:lnTo>
                  <a:lnTo>
                    <a:pt x="15927" y="12874"/>
                  </a:lnTo>
                  <a:lnTo>
                    <a:pt x="15927" y="12445"/>
                  </a:lnTo>
                  <a:lnTo>
                    <a:pt x="16582" y="12445"/>
                  </a:lnTo>
                  <a:lnTo>
                    <a:pt x="16582" y="13589"/>
                  </a:lnTo>
                  <a:lnTo>
                    <a:pt x="17455" y="13589"/>
                  </a:lnTo>
                  <a:lnTo>
                    <a:pt x="17455" y="12874"/>
                  </a:lnTo>
                  <a:lnTo>
                    <a:pt x="18109" y="12874"/>
                  </a:lnTo>
                  <a:lnTo>
                    <a:pt x="17455" y="12874"/>
                  </a:lnTo>
                  <a:lnTo>
                    <a:pt x="17455" y="12159"/>
                  </a:lnTo>
                  <a:lnTo>
                    <a:pt x="18109" y="12159"/>
                  </a:lnTo>
                  <a:lnTo>
                    <a:pt x="18109" y="11873"/>
                  </a:lnTo>
                  <a:lnTo>
                    <a:pt x="18545" y="11873"/>
                  </a:lnTo>
                  <a:lnTo>
                    <a:pt x="18545" y="10872"/>
                  </a:lnTo>
                  <a:lnTo>
                    <a:pt x="18982" y="10872"/>
                  </a:lnTo>
                  <a:lnTo>
                    <a:pt x="18982" y="11158"/>
                  </a:lnTo>
                  <a:lnTo>
                    <a:pt x="18982" y="10872"/>
                  </a:lnTo>
                  <a:lnTo>
                    <a:pt x="20073" y="1087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2" name="Shape 375">
              <a:extLst>
                <a:ext uri="{FF2B5EF4-FFF2-40B4-BE49-F238E27FC236}">
                  <a16:creationId xmlns:a16="http://schemas.microsoft.com/office/drawing/2014/main" id="{4CF1B1A4-8E6C-49BB-AB0C-3E8D95280E00}"/>
                </a:ext>
              </a:extLst>
            </p:cNvPr>
            <p:cNvSpPr/>
            <p:nvPr/>
          </p:nvSpPr>
          <p:spPr>
            <a:xfrm>
              <a:off x="424418" y="1116883"/>
              <a:ext cx="12702"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43" name="Shape 376">
              <a:extLst>
                <a:ext uri="{FF2B5EF4-FFF2-40B4-BE49-F238E27FC236}">
                  <a16:creationId xmlns:a16="http://schemas.microsoft.com/office/drawing/2014/main" id="{8912E1B6-5486-4FF1-8846-53474D6A99D2}"/>
                </a:ext>
              </a:extLst>
            </p:cNvPr>
            <p:cNvSpPr/>
            <p:nvPr/>
          </p:nvSpPr>
          <p:spPr>
            <a:xfrm>
              <a:off x="424418" y="1116883"/>
              <a:ext cx="12702"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44" name="Shape 377">
              <a:extLst>
                <a:ext uri="{FF2B5EF4-FFF2-40B4-BE49-F238E27FC236}">
                  <a16:creationId xmlns:a16="http://schemas.microsoft.com/office/drawing/2014/main" id="{19A98C56-B586-4882-A47C-1C5242664D28}"/>
                </a:ext>
              </a:extLst>
            </p:cNvPr>
            <p:cNvSpPr/>
            <p:nvPr/>
          </p:nvSpPr>
          <p:spPr>
            <a:xfrm>
              <a:off x="408798" y="1120755"/>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2960"/>
                  </a:moveTo>
                  <a:lnTo>
                    <a:pt x="21600" y="21600"/>
                  </a:lnTo>
                  <a:lnTo>
                    <a:pt x="0" y="21600"/>
                  </a:lnTo>
                  <a:lnTo>
                    <a:pt x="0" y="0"/>
                  </a:lnTo>
                  <a:lnTo>
                    <a:pt x="21600" y="0"/>
                  </a:lnTo>
                  <a:lnTo>
                    <a:pt x="21600" y="1296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5" name="Shape 378">
              <a:extLst>
                <a:ext uri="{FF2B5EF4-FFF2-40B4-BE49-F238E27FC236}">
                  <a16:creationId xmlns:a16="http://schemas.microsoft.com/office/drawing/2014/main" id="{BAC41754-2974-45F6-9096-7D448D4B0241}"/>
                </a:ext>
              </a:extLst>
            </p:cNvPr>
            <p:cNvSpPr/>
            <p:nvPr/>
          </p:nvSpPr>
          <p:spPr>
            <a:xfrm>
              <a:off x="408798" y="1120755"/>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2960"/>
                  </a:moveTo>
                  <a:lnTo>
                    <a:pt x="21600" y="21600"/>
                  </a:lnTo>
                  <a:lnTo>
                    <a:pt x="0" y="21600"/>
                  </a:lnTo>
                  <a:lnTo>
                    <a:pt x="0" y="0"/>
                  </a:lnTo>
                  <a:lnTo>
                    <a:pt x="21600" y="0"/>
                  </a:lnTo>
                  <a:lnTo>
                    <a:pt x="21600" y="1296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6" name="Shape 379">
              <a:extLst>
                <a:ext uri="{FF2B5EF4-FFF2-40B4-BE49-F238E27FC236}">
                  <a16:creationId xmlns:a16="http://schemas.microsoft.com/office/drawing/2014/main" id="{696AA13B-D17A-4461-822A-93AC120E39B1}"/>
                </a:ext>
              </a:extLst>
            </p:cNvPr>
            <p:cNvSpPr/>
            <p:nvPr/>
          </p:nvSpPr>
          <p:spPr>
            <a:xfrm>
              <a:off x="426062" y="1112147"/>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7" name="Shape 380">
              <a:extLst>
                <a:ext uri="{FF2B5EF4-FFF2-40B4-BE49-F238E27FC236}">
                  <a16:creationId xmlns:a16="http://schemas.microsoft.com/office/drawing/2014/main" id="{B5C51181-8A2E-44E4-BAE8-1FD156EFC785}"/>
                </a:ext>
              </a:extLst>
            </p:cNvPr>
            <p:cNvSpPr/>
            <p:nvPr/>
          </p:nvSpPr>
          <p:spPr>
            <a:xfrm>
              <a:off x="426062" y="1112147"/>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8" name="Shape 381">
              <a:extLst>
                <a:ext uri="{FF2B5EF4-FFF2-40B4-BE49-F238E27FC236}">
                  <a16:creationId xmlns:a16="http://schemas.microsoft.com/office/drawing/2014/main" id="{968B549C-702D-4C10-AED2-EA2AB17CD07F}"/>
                </a:ext>
              </a:extLst>
            </p:cNvPr>
            <p:cNvSpPr/>
            <p:nvPr/>
          </p:nvSpPr>
          <p:spPr>
            <a:xfrm>
              <a:off x="330474" y="1133023"/>
              <a:ext cx="23020" cy="27978"/>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5400" y="3323"/>
                  </a:lnTo>
                  <a:lnTo>
                    <a:pt x="6943" y="3323"/>
                  </a:lnTo>
                  <a:lnTo>
                    <a:pt x="6943" y="5815"/>
                  </a:lnTo>
                  <a:lnTo>
                    <a:pt x="6943" y="3323"/>
                  </a:lnTo>
                  <a:lnTo>
                    <a:pt x="6943" y="5815"/>
                  </a:lnTo>
                  <a:lnTo>
                    <a:pt x="16200" y="5815"/>
                  </a:lnTo>
                  <a:lnTo>
                    <a:pt x="16200" y="9138"/>
                  </a:lnTo>
                  <a:lnTo>
                    <a:pt x="18514" y="9138"/>
                  </a:lnTo>
                  <a:lnTo>
                    <a:pt x="18514" y="11631"/>
                  </a:lnTo>
                  <a:lnTo>
                    <a:pt x="20057" y="11631"/>
                  </a:lnTo>
                  <a:lnTo>
                    <a:pt x="20057" y="15785"/>
                  </a:lnTo>
                  <a:lnTo>
                    <a:pt x="21600" y="15785"/>
                  </a:lnTo>
                  <a:lnTo>
                    <a:pt x="21600" y="19108"/>
                  </a:lnTo>
                  <a:lnTo>
                    <a:pt x="20057" y="19108"/>
                  </a:lnTo>
                  <a:lnTo>
                    <a:pt x="20057" y="21600"/>
                  </a:lnTo>
                  <a:lnTo>
                    <a:pt x="20057" y="19108"/>
                  </a:lnTo>
                  <a:lnTo>
                    <a:pt x="14657" y="19108"/>
                  </a:lnTo>
                  <a:lnTo>
                    <a:pt x="14657" y="17446"/>
                  </a:lnTo>
                  <a:lnTo>
                    <a:pt x="10800" y="17446"/>
                  </a:lnTo>
                  <a:lnTo>
                    <a:pt x="10800" y="15785"/>
                  </a:lnTo>
                  <a:lnTo>
                    <a:pt x="9257" y="15785"/>
                  </a:lnTo>
                  <a:lnTo>
                    <a:pt x="9257" y="13292"/>
                  </a:lnTo>
                  <a:lnTo>
                    <a:pt x="5400" y="13292"/>
                  </a:lnTo>
                  <a:lnTo>
                    <a:pt x="5400" y="9138"/>
                  </a:lnTo>
                  <a:lnTo>
                    <a:pt x="3857" y="9138"/>
                  </a:lnTo>
                  <a:lnTo>
                    <a:pt x="3857" y="7477"/>
                  </a:lnTo>
                  <a:lnTo>
                    <a:pt x="1543" y="7477"/>
                  </a:lnTo>
                  <a:lnTo>
                    <a:pt x="1543" y="3323"/>
                  </a:lnTo>
                  <a:lnTo>
                    <a:pt x="0" y="3323"/>
                  </a:lnTo>
                  <a:lnTo>
                    <a:pt x="0" y="1662"/>
                  </a:lnTo>
                  <a:lnTo>
                    <a:pt x="3857" y="1662"/>
                  </a:lnTo>
                  <a:lnTo>
                    <a:pt x="3857" y="0"/>
                  </a:lnTo>
                  <a:lnTo>
                    <a:pt x="54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9" name="Shape 382">
              <a:extLst>
                <a:ext uri="{FF2B5EF4-FFF2-40B4-BE49-F238E27FC236}">
                  <a16:creationId xmlns:a16="http://schemas.microsoft.com/office/drawing/2014/main" id="{87119F95-4B02-4010-8395-295036C6E090}"/>
                </a:ext>
              </a:extLst>
            </p:cNvPr>
            <p:cNvSpPr/>
            <p:nvPr/>
          </p:nvSpPr>
          <p:spPr>
            <a:xfrm>
              <a:off x="330474" y="1133023"/>
              <a:ext cx="23020" cy="27978"/>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5400" y="3323"/>
                  </a:lnTo>
                  <a:lnTo>
                    <a:pt x="6943" y="3323"/>
                  </a:lnTo>
                  <a:lnTo>
                    <a:pt x="6943" y="5815"/>
                  </a:lnTo>
                  <a:lnTo>
                    <a:pt x="6943" y="3323"/>
                  </a:lnTo>
                  <a:lnTo>
                    <a:pt x="6943" y="5815"/>
                  </a:lnTo>
                  <a:lnTo>
                    <a:pt x="16200" y="5815"/>
                  </a:lnTo>
                  <a:lnTo>
                    <a:pt x="16200" y="9138"/>
                  </a:lnTo>
                  <a:lnTo>
                    <a:pt x="18514" y="9138"/>
                  </a:lnTo>
                  <a:lnTo>
                    <a:pt x="18514" y="11631"/>
                  </a:lnTo>
                  <a:lnTo>
                    <a:pt x="20057" y="11631"/>
                  </a:lnTo>
                  <a:lnTo>
                    <a:pt x="20057" y="15785"/>
                  </a:lnTo>
                  <a:lnTo>
                    <a:pt x="21600" y="15785"/>
                  </a:lnTo>
                  <a:lnTo>
                    <a:pt x="21600" y="19108"/>
                  </a:lnTo>
                  <a:lnTo>
                    <a:pt x="20057" y="19108"/>
                  </a:lnTo>
                  <a:lnTo>
                    <a:pt x="20057" y="21600"/>
                  </a:lnTo>
                  <a:lnTo>
                    <a:pt x="20057" y="19108"/>
                  </a:lnTo>
                  <a:lnTo>
                    <a:pt x="14657" y="19108"/>
                  </a:lnTo>
                  <a:lnTo>
                    <a:pt x="14657" y="17446"/>
                  </a:lnTo>
                  <a:lnTo>
                    <a:pt x="10800" y="17446"/>
                  </a:lnTo>
                  <a:lnTo>
                    <a:pt x="10800" y="15785"/>
                  </a:lnTo>
                  <a:lnTo>
                    <a:pt x="9257" y="15785"/>
                  </a:lnTo>
                  <a:lnTo>
                    <a:pt x="9257" y="13292"/>
                  </a:lnTo>
                  <a:lnTo>
                    <a:pt x="5400" y="13292"/>
                  </a:lnTo>
                  <a:lnTo>
                    <a:pt x="5400" y="9138"/>
                  </a:lnTo>
                  <a:lnTo>
                    <a:pt x="3857" y="9138"/>
                  </a:lnTo>
                  <a:lnTo>
                    <a:pt x="3857" y="7477"/>
                  </a:lnTo>
                  <a:lnTo>
                    <a:pt x="1543" y="7477"/>
                  </a:lnTo>
                  <a:lnTo>
                    <a:pt x="1543" y="3323"/>
                  </a:lnTo>
                  <a:lnTo>
                    <a:pt x="0" y="3323"/>
                  </a:lnTo>
                  <a:lnTo>
                    <a:pt x="0" y="1662"/>
                  </a:lnTo>
                  <a:lnTo>
                    <a:pt x="3857" y="1662"/>
                  </a:lnTo>
                  <a:lnTo>
                    <a:pt x="3857" y="0"/>
                  </a:lnTo>
                  <a:lnTo>
                    <a:pt x="54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0" name="Shape 383">
              <a:extLst>
                <a:ext uri="{FF2B5EF4-FFF2-40B4-BE49-F238E27FC236}">
                  <a16:creationId xmlns:a16="http://schemas.microsoft.com/office/drawing/2014/main" id="{23176845-DD84-4E4A-941D-37FC9D17FE69}"/>
                </a:ext>
              </a:extLst>
            </p:cNvPr>
            <p:cNvSpPr/>
            <p:nvPr/>
          </p:nvSpPr>
          <p:spPr>
            <a:xfrm>
              <a:off x="334585" y="1075996"/>
              <a:ext cx="92897" cy="94689"/>
            </a:xfrm>
            <a:custGeom>
              <a:avLst/>
              <a:gdLst/>
              <a:ahLst/>
              <a:cxnLst>
                <a:cxn ang="0">
                  <a:pos x="wd2" y="hd2"/>
                </a:cxn>
                <a:cxn ang="5400000">
                  <a:pos x="wd2" y="hd2"/>
                </a:cxn>
                <a:cxn ang="10800000">
                  <a:pos x="wd2" y="hd2"/>
                </a:cxn>
                <a:cxn ang="16200000">
                  <a:pos x="wd2" y="hd2"/>
                </a:cxn>
              </a:cxnLst>
              <a:rect l="0" t="0" r="r" b="b"/>
              <a:pathLst>
                <a:path w="21600" h="21600" extrusionOk="0">
                  <a:moveTo>
                    <a:pt x="14336" y="0"/>
                  </a:moveTo>
                  <a:lnTo>
                    <a:pt x="14910" y="0"/>
                  </a:lnTo>
                  <a:lnTo>
                    <a:pt x="14910" y="736"/>
                  </a:lnTo>
                  <a:lnTo>
                    <a:pt x="15292" y="736"/>
                  </a:lnTo>
                  <a:lnTo>
                    <a:pt x="15292" y="1227"/>
                  </a:lnTo>
                  <a:lnTo>
                    <a:pt x="15865" y="1227"/>
                  </a:lnTo>
                  <a:lnTo>
                    <a:pt x="15865" y="2455"/>
                  </a:lnTo>
                  <a:lnTo>
                    <a:pt x="16248" y="2455"/>
                  </a:lnTo>
                  <a:lnTo>
                    <a:pt x="16248" y="2945"/>
                  </a:lnTo>
                  <a:lnTo>
                    <a:pt x="16630" y="2945"/>
                  </a:lnTo>
                  <a:lnTo>
                    <a:pt x="16630" y="3682"/>
                  </a:lnTo>
                  <a:lnTo>
                    <a:pt x="17204" y="3682"/>
                  </a:lnTo>
                  <a:lnTo>
                    <a:pt x="17204" y="5400"/>
                  </a:lnTo>
                  <a:lnTo>
                    <a:pt x="17586" y="5400"/>
                  </a:lnTo>
                  <a:lnTo>
                    <a:pt x="17586" y="5891"/>
                  </a:lnTo>
                  <a:lnTo>
                    <a:pt x="17968" y="5891"/>
                  </a:lnTo>
                  <a:lnTo>
                    <a:pt x="17968" y="6627"/>
                  </a:lnTo>
                  <a:lnTo>
                    <a:pt x="18542" y="6627"/>
                  </a:lnTo>
                  <a:lnTo>
                    <a:pt x="18542" y="7609"/>
                  </a:lnTo>
                  <a:lnTo>
                    <a:pt x="18924" y="7609"/>
                  </a:lnTo>
                  <a:lnTo>
                    <a:pt x="18924" y="8345"/>
                  </a:lnTo>
                  <a:lnTo>
                    <a:pt x="19880" y="8345"/>
                  </a:lnTo>
                  <a:lnTo>
                    <a:pt x="19880" y="7609"/>
                  </a:lnTo>
                  <a:lnTo>
                    <a:pt x="20835" y="7609"/>
                  </a:lnTo>
                  <a:lnTo>
                    <a:pt x="20835" y="8345"/>
                  </a:lnTo>
                  <a:lnTo>
                    <a:pt x="21218" y="8345"/>
                  </a:lnTo>
                  <a:lnTo>
                    <a:pt x="21218" y="8836"/>
                  </a:lnTo>
                  <a:lnTo>
                    <a:pt x="21600" y="8836"/>
                  </a:lnTo>
                  <a:lnTo>
                    <a:pt x="21600" y="10064"/>
                  </a:lnTo>
                  <a:lnTo>
                    <a:pt x="18924" y="10064"/>
                  </a:lnTo>
                  <a:lnTo>
                    <a:pt x="18924" y="10555"/>
                  </a:lnTo>
                  <a:lnTo>
                    <a:pt x="18542" y="10555"/>
                  </a:lnTo>
                  <a:lnTo>
                    <a:pt x="18542" y="11045"/>
                  </a:lnTo>
                  <a:lnTo>
                    <a:pt x="17968" y="11045"/>
                  </a:lnTo>
                  <a:lnTo>
                    <a:pt x="17968" y="11782"/>
                  </a:lnTo>
                  <a:lnTo>
                    <a:pt x="18542" y="11782"/>
                  </a:lnTo>
                  <a:lnTo>
                    <a:pt x="18542" y="12273"/>
                  </a:lnTo>
                  <a:lnTo>
                    <a:pt x="17968" y="12273"/>
                  </a:lnTo>
                  <a:lnTo>
                    <a:pt x="17968" y="13991"/>
                  </a:lnTo>
                  <a:lnTo>
                    <a:pt x="17586" y="13991"/>
                  </a:lnTo>
                  <a:lnTo>
                    <a:pt x="17586" y="15218"/>
                  </a:lnTo>
                  <a:lnTo>
                    <a:pt x="17968" y="15218"/>
                  </a:lnTo>
                  <a:lnTo>
                    <a:pt x="17968" y="16445"/>
                  </a:lnTo>
                  <a:lnTo>
                    <a:pt x="17204" y="16445"/>
                  </a:lnTo>
                  <a:lnTo>
                    <a:pt x="17204" y="18655"/>
                  </a:lnTo>
                  <a:lnTo>
                    <a:pt x="16248" y="18655"/>
                  </a:lnTo>
                  <a:lnTo>
                    <a:pt x="16248" y="18164"/>
                  </a:lnTo>
                  <a:lnTo>
                    <a:pt x="16630" y="18164"/>
                  </a:lnTo>
                  <a:lnTo>
                    <a:pt x="16630" y="17673"/>
                  </a:lnTo>
                  <a:lnTo>
                    <a:pt x="17204" y="17673"/>
                  </a:lnTo>
                  <a:lnTo>
                    <a:pt x="16630" y="17673"/>
                  </a:lnTo>
                  <a:lnTo>
                    <a:pt x="16630" y="16936"/>
                  </a:lnTo>
                  <a:lnTo>
                    <a:pt x="16248" y="16936"/>
                  </a:lnTo>
                  <a:lnTo>
                    <a:pt x="16248" y="18655"/>
                  </a:lnTo>
                  <a:lnTo>
                    <a:pt x="15865" y="18655"/>
                  </a:lnTo>
                  <a:lnTo>
                    <a:pt x="15865" y="21600"/>
                  </a:lnTo>
                  <a:lnTo>
                    <a:pt x="14336" y="21600"/>
                  </a:lnTo>
                  <a:lnTo>
                    <a:pt x="14336" y="21109"/>
                  </a:lnTo>
                  <a:lnTo>
                    <a:pt x="13954" y="21109"/>
                  </a:lnTo>
                  <a:lnTo>
                    <a:pt x="13954" y="20373"/>
                  </a:lnTo>
                  <a:lnTo>
                    <a:pt x="13572" y="20373"/>
                  </a:lnTo>
                  <a:lnTo>
                    <a:pt x="13572" y="19882"/>
                  </a:lnTo>
                  <a:lnTo>
                    <a:pt x="12998" y="19882"/>
                  </a:lnTo>
                  <a:lnTo>
                    <a:pt x="12998" y="19391"/>
                  </a:lnTo>
                  <a:lnTo>
                    <a:pt x="12234" y="19391"/>
                  </a:lnTo>
                  <a:lnTo>
                    <a:pt x="12234" y="18655"/>
                  </a:lnTo>
                  <a:lnTo>
                    <a:pt x="12616" y="18655"/>
                  </a:lnTo>
                  <a:lnTo>
                    <a:pt x="12616" y="18164"/>
                  </a:lnTo>
                  <a:lnTo>
                    <a:pt x="13572" y="18164"/>
                  </a:lnTo>
                  <a:lnTo>
                    <a:pt x="13572" y="16936"/>
                  </a:lnTo>
                  <a:lnTo>
                    <a:pt x="12616" y="16936"/>
                  </a:lnTo>
                  <a:lnTo>
                    <a:pt x="12616" y="16445"/>
                  </a:lnTo>
                  <a:lnTo>
                    <a:pt x="12998" y="16445"/>
                  </a:lnTo>
                  <a:lnTo>
                    <a:pt x="12998" y="15709"/>
                  </a:lnTo>
                  <a:lnTo>
                    <a:pt x="13572" y="15709"/>
                  </a:lnTo>
                  <a:lnTo>
                    <a:pt x="13572" y="15218"/>
                  </a:lnTo>
                  <a:lnTo>
                    <a:pt x="12998" y="15218"/>
                  </a:lnTo>
                  <a:lnTo>
                    <a:pt x="12998" y="14727"/>
                  </a:lnTo>
                  <a:lnTo>
                    <a:pt x="12616" y="14727"/>
                  </a:lnTo>
                  <a:lnTo>
                    <a:pt x="12616" y="13991"/>
                  </a:lnTo>
                  <a:lnTo>
                    <a:pt x="11278" y="13991"/>
                  </a:lnTo>
                  <a:lnTo>
                    <a:pt x="11278" y="14727"/>
                  </a:lnTo>
                  <a:lnTo>
                    <a:pt x="9940" y="14727"/>
                  </a:lnTo>
                  <a:lnTo>
                    <a:pt x="9940" y="15218"/>
                  </a:lnTo>
                  <a:lnTo>
                    <a:pt x="9366" y="15218"/>
                  </a:lnTo>
                  <a:lnTo>
                    <a:pt x="9366" y="15709"/>
                  </a:lnTo>
                  <a:lnTo>
                    <a:pt x="8984" y="15709"/>
                  </a:lnTo>
                  <a:lnTo>
                    <a:pt x="8984" y="16445"/>
                  </a:lnTo>
                  <a:lnTo>
                    <a:pt x="8028" y="16445"/>
                  </a:lnTo>
                  <a:lnTo>
                    <a:pt x="8028" y="16936"/>
                  </a:lnTo>
                  <a:lnTo>
                    <a:pt x="7264" y="16936"/>
                  </a:lnTo>
                  <a:lnTo>
                    <a:pt x="7264" y="18164"/>
                  </a:lnTo>
                  <a:lnTo>
                    <a:pt x="6308" y="18164"/>
                  </a:lnTo>
                  <a:lnTo>
                    <a:pt x="6308" y="18655"/>
                  </a:lnTo>
                  <a:lnTo>
                    <a:pt x="5735" y="18655"/>
                  </a:lnTo>
                  <a:lnTo>
                    <a:pt x="5735" y="18164"/>
                  </a:lnTo>
                  <a:lnTo>
                    <a:pt x="6308" y="18164"/>
                  </a:lnTo>
                  <a:lnTo>
                    <a:pt x="6308" y="17673"/>
                  </a:lnTo>
                  <a:lnTo>
                    <a:pt x="5735" y="17673"/>
                  </a:lnTo>
                  <a:lnTo>
                    <a:pt x="5735" y="16936"/>
                  </a:lnTo>
                  <a:lnTo>
                    <a:pt x="6308" y="16936"/>
                  </a:lnTo>
                  <a:lnTo>
                    <a:pt x="6308" y="15709"/>
                  </a:lnTo>
                  <a:lnTo>
                    <a:pt x="5735" y="15709"/>
                  </a:lnTo>
                  <a:lnTo>
                    <a:pt x="5735" y="14727"/>
                  </a:lnTo>
                  <a:lnTo>
                    <a:pt x="6308" y="14727"/>
                  </a:lnTo>
                  <a:lnTo>
                    <a:pt x="5735" y="14727"/>
                  </a:lnTo>
                  <a:lnTo>
                    <a:pt x="5735" y="13991"/>
                  </a:lnTo>
                  <a:lnTo>
                    <a:pt x="4970" y="13991"/>
                  </a:lnTo>
                  <a:lnTo>
                    <a:pt x="4970" y="14727"/>
                  </a:lnTo>
                  <a:lnTo>
                    <a:pt x="4396" y="14727"/>
                  </a:lnTo>
                  <a:lnTo>
                    <a:pt x="4396" y="13500"/>
                  </a:lnTo>
                  <a:lnTo>
                    <a:pt x="4014" y="13500"/>
                  </a:lnTo>
                  <a:lnTo>
                    <a:pt x="4014" y="13009"/>
                  </a:lnTo>
                  <a:lnTo>
                    <a:pt x="3058" y="13009"/>
                  </a:lnTo>
                  <a:lnTo>
                    <a:pt x="3058" y="12273"/>
                  </a:lnTo>
                  <a:lnTo>
                    <a:pt x="2103" y="12273"/>
                  </a:lnTo>
                  <a:lnTo>
                    <a:pt x="2103" y="11782"/>
                  </a:lnTo>
                  <a:lnTo>
                    <a:pt x="3632" y="11782"/>
                  </a:lnTo>
                  <a:lnTo>
                    <a:pt x="3632" y="10064"/>
                  </a:lnTo>
                  <a:lnTo>
                    <a:pt x="3058" y="10064"/>
                  </a:lnTo>
                  <a:lnTo>
                    <a:pt x="3058" y="9327"/>
                  </a:lnTo>
                  <a:lnTo>
                    <a:pt x="2103" y="9327"/>
                  </a:lnTo>
                  <a:lnTo>
                    <a:pt x="2103" y="8836"/>
                  </a:lnTo>
                  <a:lnTo>
                    <a:pt x="1720" y="8836"/>
                  </a:lnTo>
                  <a:lnTo>
                    <a:pt x="1720" y="8345"/>
                  </a:lnTo>
                  <a:lnTo>
                    <a:pt x="1338" y="8345"/>
                  </a:lnTo>
                  <a:lnTo>
                    <a:pt x="1338" y="7118"/>
                  </a:lnTo>
                  <a:lnTo>
                    <a:pt x="2103" y="7118"/>
                  </a:lnTo>
                  <a:lnTo>
                    <a:pt x="2103" y="5891"/>
                  </a:lnTo>
                  <a:lnTo>
                    <a:pt x="1338" y="5891"/>
                  </a:lnTo>
                  <a:lnTo>
                    <a:pt x="1338" y="5400"/>
                  </a:lnTo>
                  <a:lnTo>
                    <a:pt x="382" y="5400"/>
                  </a:lnTo>
                  <a:lnTo>
                    <a:pt x="382" y="4664"/>
                  </a:lnTo>
                  <a:lnTo>
                    <a:pt x="382" y="5400"/>
                  </a:lnTo>
                  <a:lnTo>
                    <a:pt x="0" y="5400"/>
                  </a:lnTo>
                  <a:lnTo>
                    <a:pt x="0" y="4664"/>
                  </a:lnTo>
                  <a:lnTo>
                    <a:pt x="382" y="4664"/>
                  </a:lnTo>
                  <a:lnTo>
                    <a:pt x="382" y="4173"/>
                  </a:lnTo>
                  <a:lnTo>
                    <a:pt x="0" y="4173"/>
                  </a:lnTo>
                  <a:lnTo>
                    <a:pt x="0" y="3682"/>
                  </a:lnTo>
                  <a:lnTo>
                    <a:pt x="382" y="3682"/>
                  </a:lnTo>
                  <a:lnTo>
                    <a:pt x="382" y="2945"/>
                  </a:lnTo>
                  <a:lnTo>
                    <a:pt x="765" y="2945"/>
                  </a:lnTo>
                  <a:lnTo>
                    <a:pt x="765" y="2455"/>
                  </a:lnTo>
                  <a:lnTo>
                    <a:pt x="1338" y="2455"/>
                  </a:lnTo>
                  <a:lnTo>
                    <a:pt x="1338" y="2945"/>
                  </a:lnTo>
                  <a:lnTo>
                    <a:pt x="1338" y="2455"/>
                  </a:lnTo>
                  <a:lnTo>
                    <a:pt x="1720" y="2455"/>
                  </a:lnTo>
                  <a:lnTo>
                    <a:pt x="1720" y="2945"/>
                  </a:lnTo>
                  <a:lnTo>
                    <a:pt x="2676" y="2945"/>
                  </a:lnTo>
                  <a:lnTo>
                    <a:pt x="2676" y="4173"/>
                  </a:lnTo>
                  <a:lnTo>
                    <a:pt x="3632" y="4173"/>
                  </a:lnTo>
                  <a:lnTo>
                    <a:pt x="3632" y="4664"/>
                  </a:lnTo>
                  <a:lnTo>
                    <a:pt x="4396" y="4664"/>
                  </a:lnTo>
                  <a:lnTo>
                    <a:pt x="4396" y="4173"/>
                  </a:lnTo>
                  <a:lnTo>
                    <a:pt x="4396" y="4664"/>
                  </a:lnTo>
                  <a:lnTo>
                    <a:pt x="5735" y="4664"/>
                  </a:lnTo>
                  <a:lnTo>
                    <a:pt x="5735" y="5400"/>
                  </a:lnTo>
                  <a:lnTo>
                    <a:pt x="6308" y="5400"/>
                  </a:lnTo>
                  <a:lnTo>
                    <a:pt x="6308" y="4664"/>
                  </a:lnTo>
                  <a:lnTo>
                    <a:pt x="6690" y="4664"/>
                  </a:lnTo>
                  <a:lnTo>
                    <a:pt x="6690" y="2945"/>
                  </a:lnTo>
                  <a:lnTo>
                    <a:pt x="5735" y="2945"/>
                  </a:lnTo>
                  <a:lnTo>
                    <a:pt x="5735" y="2455"/>
                  </a:lnTo>
                  <a:lnTo>
                    <a:pt x="4970" y="2455"/>
                  </a:lnTo>
                  <a:lnTo>
                    <a:pt x="4970" y="736"/>
                  </a:lnTo>
                  <a:lnTo>
                    <a:pt x="5352" y="736"/>
                  </a:lnTo>
                  <a:lnTo>
                    <a:pt x="5352" y="0"/>
                  </a:lnTo>
                  <a:lnTo>
                    <a:pt x="6308" y="0"/>
                  </a:lnTo>
                  <a:lnTo>
                    <a:pt x="6308" y="736"/>
                  </a:lnTo>
                  <a:lnTo>
                    <a:pt x="6308" y="0"/>
                  </a:lnTo>
                  <a:lnTo>
                    <a:pt x="7264" y="0"/>
                  </a:lnTo>
                  <a:lnTo>
                    <a:pt x="7264" y="736"/>
                  </a:lnTo>
                  <a:lnTo>
                    <a:pt x="7646" y="736"/>
                  </a:lnTo>
                  <a:lnTo>
                    <a:pt x="7646" y="1964"/>
                  </a:lnTo>
                  <a:lnTo>
                    <a:pt x="8028" y="1964"/>
                  </a:lnTo>
                  <a:lnTo>
                    <a:pt x="8028" y="2455"/>
                  </a:lnTo>
                  <a:lnTo>
                    <a:pt x="8028" y="1964"/>
                  </a:lnTo>
                  <a:lnTo>
                    <a:pt x="8602" y="1964"/>
                  </a:lnTo>
                  <a:lnTo>
                    <a:pt x="8602" y="2455"/>
                  </a:lnTo>
                  <a:lnTo>
                    <a:pt x="8984" y="2455"/>
                  </a:lnTo>
                  <a:lnTo>
                    <a:pt x="8984" y="3682"/>
                  </a:lnTo>
                  <a:lnTo>
                    <a:pt x="9366" y="3682"/>
                  </a:lnTo>
                  <a:lnTo>
                    <a:pt x="9366" y="4173"/>
                  </a:lnTo>
                  <a:lnTo>
                    <a:pt x="11660" y="4173"/>
                  </a:lnTo>
                  <a:lnTo>
                    <a:pt x="11660" y="3682"/>
                  </a:lnTo>
                  <a:lnTo>
                    <a:pt x="12234" y="3682"/>
                  </a:lnTo>
                  <a:lnTo>
                    <a:pt x="12234" y="2455"/>
                  </a:lnTo>
                  <a:lnTo>
                    <a:pt x="13572" y="2455"/>
                  </a:lnTo>
                  <a:lnTo>
                    <a:pt x="13572" y="1964"/>
                  </a:lnTo>
                  <a:lnTo>
                    <a:pt x="13954" y="1964"/>
                  </a:lnTo>
                  <a:lnTo>
                    <a:pt x="13954" y="0"/>
                  </a:lnTo>
                  <a:lnTo>
                    <a:pt x="14336"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1" name="Shape 384">
              <a:extLst>
                <a:ext uri="{FF2B5EF4-FFF2-40B4-BE49-F238E27FC236}">
                  <a16:creationId xmlns:a16="http://schemas.microsoft.com/office/drawing/2014/main" id="{20287914-EFCA-41F4-8080-77F2AB0C730C}"/>
                </a:ext>
              </a:extLst>
            </p:cNvPr>
            <p:cNvSpPr/>
            <p:nvPr/>
          </p:nvSpPr>
          <p:spPr>
            <a:xfrm>
              <a:off x="334585" y="1075996"/>
              <a:ext cx="92897" cy="94689"/>
            </a:xfrm>
            <a:custGeom>
              <a:avLst/>
              <a:gdLst/>
              <a:ahLst/>
              <a:cxnLst>
                <a:cxn ang="0">
                  <a:pos x="wd2" y="hd2"/>
                </a:cxn>
                <a:cxn ang="5400000">
                  <a:pos x="wd2" y="hd2"/>
                </a:cxn>
                <a:cxn ang="10800000">
                  <a:pos x="wd2" y="hd2"/>
                </a:cxn>
                <a:cxn ang="16200000">
                  <a:pos x="wd2" y="hd2"/>
                </a:cxn>
              </a:cxnLst>
              <a:rect l="0" t="0" r="r" b="b"/>
              <a:pathLst>
                <a:path w="21600" h="21600" extrusionOk="0">
                  <a:moveTo>
                    <a:pt x="14336" y="0"/>
                  </a:moveTo>
                  <a:lnTo>
                    <a:pt x="14910" y="0"/>
                  </a:lnTo>
                  <a:lnTo>
                    <a:pt x="14910" y="736"/>
                  </a:lnTo>
                  <a:lnTo>
                    <a:pt x="15292" y="736"/>
                  </a:lnTo>
                  <a:lnTo>
                    <a:pt x="15292" y="1227"/>
                  </a:lnTo>
                  <a:lnTo>
                    <a:pt x="15865" y="1227"/>
                  </a:lnTo>
                  <a:lnTo>
                    <a:pt x="15865" y="2455"/>
                  </a:lnTo>
                  <a:lnTo>
                    <a:pt x="16248" y="2455"/>
                  </a:lnTo>
                  <a:lnTo>
                    <a:pt x="16248" y="2945"/>
                  </a:lnTo>
                  <a:lnTo>
                    <a:pt x="16630" y="2945"/>
                  </a:lnTo>
                  <a:lnTo>
                    <a:pt x="16630" y="3682"/>
                  </a:lnTo>
                  <a:lnTo>
                    <a:pt x="17204" y="3682"/>
                  </a:lnTo>
                  <a:lnTo>
                    <a:pt x="17204" y="5400"/>
                  </a:lnTo>
                  <a:lnTo>
                    <a:pt x="17586" y="5400"/>
                  </a:lnTo>
                  <a:lnTo>
                    <a:pt x="17586" y="5891"/>
                  </a:lnTo>
                  <a:lnTo>
                    <a:pt x="17968" y="5891"/>
                  </a:lnTo>
                  <a:lnTo>
                    <a:pt x="17968" y="6627"/>
                  </a:lnTo>
                  <a:lnTo>
                    <a:pt x="18542" y="6627"/>
                  </a:lnTo>
                  <a:lnTo>
                    <a:pt x="18542" y="7609"/>
                  </a:lnTo>
                  <a:lnTo>
                    <a:pt x="18924" y="7609"/>
                  </a:lnTo>
                  <a:lnTo>
                    <a:pt x="18924" y="8345"/>
                  </a:lnTo>
                  <a:lnTo>
                    <a:pt x="19880" y="8345"/>
                  </a:lnTo>
                  <a:lnTo>
                    <a:pt x="19880" y="7609"/>
                  </a:lnTo>
                  <a:lnTo>
                    <a:pt x="20835" y="7609"/>
                  </a:lnTo>
                  <a:lnTo>
                    <a:pt x="20835" y="8345"/>
                  </a:lnTo>
                  <a:lnTo>
                    <a:pt x="21218" y="8345"/>
                  </a:lnTo>
                  <a:lnTo>
                    <a:pt x="21218" y="8836"/>
                  </a:lnTo>
                  <a:lnTo>
                    <a:pt x="21600" y="8836"/>
                  </a:lnTo>
                  <a:lnTo>
                    <a:pt x="21600" y="10064"/>
                  </a:lnTo>
                  <a:lnTo>
                    <a:pt x="18924" y="10064"/>
                  </a:lnTo>
                  <a:lnTo>
                    <a:pt x="18924" y="10555"/>
                  </a:lnTo>
                  <a:lnTo>
                    <a:pt x="18542" y="10555"/>
                  </a:lnTo>
                  <a:lnTo>
                    <a:pt x="18542" y="11045"/>
                  </a:lnTo>
                  <a:lnTo>
                    <a:pt x="17968" y="11045"/>
                  </a:lnTo>
                  <a:lnTo>
                    <a:pt x="17968" y="11782"/>
                  </a:lnTo>
                  <a:lnTo>
                    <a:pt x="18542" y="11782"/>
                  </a:lnTo>
                  <a:lnTo>
                    <a:pt x="18542" y="12273"/>
                  </a:lnTo>
                  <a:lnTo>
                    <a:pt x="17968" y="12273"/>
                  </a:lnTo>
                  <a:lnTo>
                    <a:pt x="17968" y="13991"/>
                  </a:lnTo>
                  <a:lnTo>
                    <a:pt x="17586" y="13991"/>
                  </a:lnTo>
                  <a:lnTo>
                    <a:pt x="17586" y="15218"/>
                  </a:lnTo>
                  <a:lnTo>
                    <a:pt x="17968" y="15218"/>
                  </a:lnTo>
                  <a:lnTo>
                    <a:pt x="17968" y="16445"/>
                  </a:lnTo>
                  <a:lnTo>
                    <a:pt x="17204" y="16445"/>
                  </a:lnTo>
                  <a:lnTo>
                    <a:pt x="17204" y="18655"/>
                  </a:lnTo>
                  <a:lnTo>
                    <a:pt x="16248" y="18655"/>
                  </a:lnTo>
                  <a:lnTo>
                    <a:pt x="16248" y="18164"/>
                  </a:lnTo>
                  <a:lnTo>
                    <a:pt x="16630" y="18164"/>
                  </a:lnTo>
                  <a:lnTo>
                    <a:pt x="16630" y="17673"/>
                  </a:lnTo>
                  <a:lnTo>
                    <a:pt x="17204" y="17673"/>
                  </a:lnTo>
                  <a:lnTo>
                    <a:pt x="16630" y="17673"/>
                  </a:lnTo>
                  <a:lnTo>
                    <a:pt x="16630" y="16936"/>
                  </a:lnTo>
                  <a:lnTo>
                    <a:pt x="16248" y="16936"/>
                  </a:lnTo>
                  <a:lnTo>
                    <a:pt x="16248" y="18655"/>
                  </a:lnTo>
                  <a:lnTo>
                    <a:pt x="15865" y="18655"/>
                  </a:lnTo>
                  <a:lnTo>
                    <a:pt x="15865" y="21600"/>
                  </a:lnTo>
                  <a:lnTo>
                    <a:pt x="14336" y="21600"/>
                  </a:lnTo>
                  <a:lnTo>
                    <a:pt x="14336" y="21109"/>
                  </a:lnTo>
                  <a:lnTo>
                    <a:pt x="13954" y="21109"/>
                  </a:lnTo>
                  <a:lnTo>
                    <a:pt x="13954" y="20373"/>
                  </a:lnTo>
                  <a:lnTo>
                    <a:pt x="13572" y="20373"/>
                  </a:lnTo>
                  <a:lnTo>
                    <a:pt x="13572" y="19882"/>
                  </a:lnTo>
                  <a:lnTo>
                    <a:pt x="12998" y="19882"/>
                  </a:lnTo>
                  <a:lnTo>
                    <a:pt x="12998" y="19391"/>
                  </a:lnTo>
                  <a:lnTo>
                    <a:pt x="12234" y="19391"/>
                  </a:lnTo>
                  <a:lnTo>
                    <a:pt x="12234" y="18655"/>
                  </a:lnTo>
                  <a:lnTo>
                    <a:pt x="12616" y="18655"/>
                  </a:lnTo>
                  <a:lnTo>
                    <a:pt x="12616" y="18164"/>
                  </a:lnTo>
                  <a:lnTo>
                    <a:pt x="13572" y="18164"/>
                  </a:lnTo>
                  <a:lnTo>
                    <a:pt x="13572" y="16936"/>
                  </a:lnTo>
                  <a:lnTo>
                    <a:pt x="12616" y="16936"/>
                  </a:lnTo>
                  <a:lnTo>
                    <a:pt x="12616" y="16445"/>
                  </a:lnTo>
                  <a:lnTo>
                    <a:pt x="12998" y="16445"/>
                  </a:lnTo>
                  <a:lnTo>
                    <a:pt x="12998" y="15709"/>
                  </a:lnTo>
                  <a:lnTo>
                    <a:pt x="13572" y="15709"/>
                  </a:lnTo>
                  <a:lnTo>
                    <a:pt x="13572" y="15218"/>
                  </a:lnTo>
                  <a:lnTo>
                    <a:pt x="12998" y="15218"/>
                  </a:lnTo>
                  <a:lnTo>
                    <a:pt x="12998" y="14727"/>
                  </a:lnTo>
                  <a:lnTo>
                    <a:pt x="12616" y="14727"/>
                  </a:lnTo>
                  <a:lnTo>
                    <a:pt x="12616" y="13991"/>
                  </a:lnTo>
                  <a:lnTo>
                    <a:pt x="11278" y="13991"/>
                  </a:lnTo>
                  <a:lnTo>
                    <a:pt x="11278" y="14727"/>
                  </a:lnTo>
                  <a:lnTo>
                    <a:pt x="9940" y="14727"/>
                  </a:lnTo>
                  <a:lnTo>
                    <a:pt x="9940" y="15218"/>
                  </a:lnTo>
                  <a:lnTo>
                    <a:pt x="9366" y="15218"/>
                  </a:lnTo>
                  <a:lnTo>
                    <a:pt x="9366" y="15709"/>
                  </a:lnTo>
                  <a:lnTo>
                    <a:pt x="8984" y="15709"/>
                  </a:lnTo>
                  <a:lnTo>
                    <a:pt x="8984" y="16445"/>
                  </a:lnTo>
                  <a:lnTo>
                    <a:pt x="8028" y="16445"/>
                  </a:lnTo>
                  <a:lnTo>
                    <a:pt x="8028" y="16936"/>
                  </a:lnTo>
                  <a:lnTo>
                    <a:pt x="7264" y="16936"/>
                  </a:lnTo>
                  <a:lnTo>
                    <a:pt x="7264" y="18164"/>
                  </a:lnTo>
                  <a:lnTo>
                    <a:pt x="6308" y="18164"/>
                  </a:lnTo>
                  <a:lnTo>
                    <a:pt x="6308" y="18655"/>
                  </a:lnTo>
                  <a:lnTo>
                    <a:pt x="5735" y="18655"/>
                  </a:lnTo>
                  <a:lnTo>
                    <a:pt x="5735" y="18164"/>
                  </a:lnTo>
                  <a:lnTo>
                    <a:pt x="6308" y="18164"/>
                  </a:lnTo>
                  <a:lnTo>
                    <a:pt x="6308" y="17673"/>
                  </a:lnTo>
                  <a:lnTo>
                    <a:pt x="5735" y="17673"/>
                  </a:lnTo>
                  <a:lnTo>
                    <a:pt x="5735" y="16936"/>
                  </a:lnTo>
                  <a:lnTo>
                    <a:pt x="6308" y="16936"/>
                  </a:lnTo>
                  <a:lnTo>
                    <a:pt x="6308" y="15709"/>
                  </a:lnTo>
                  <a:lnTo>
                    <a:pt x="5735" y="15709"/>
                  </a:lnTo>
                  <a:lnTo>
                    <a:pt x="5735" y="14727"/>
                  </a:lnTo>
                  <a:lnTo>
                    <a:pt x="6308" y="14727"/>
                  </a:lnTo>
                  <a:lnTo>
                    <a:pt x="5735" y="14727"/>
                  </a:lnTo>
                  <a:lnTo>
                    <a:pt x="5735" y="13991"/>
                  </a:lnTo>
                  <a:lnTo>
                    <a:pt x="4970" y="13991"/>
                  </a:lnTo>
                  <a:lnTo>
                    <a:pt x="4970" y="14727"/>
                  </a:lnTo>
                  <a:lnTo>
                    <a:pt x="4396" y="14727"/>
                  </a:lnTo>
                  <a:lnTo>
                    <a:pt x="4396" y="13500"/>
                  </a:lnTo>
                  <a:lnTo>
                    <a:pt x="4014" y="13500"/>
                  </a:lnTo>
                  <a:lnTo>
                    <a:pt x="4014" y="13009"/>
                  </a:lnTo>
                  <a:lnTo>
                    <a:pt x="3058" y="13009"/>
                  </a:lnTo>
                  <a:lnTo>
                    <a:pt x="3058" y="12273"/>
                  </a:lnTo>
                  <a:lnTo>
                    <a:pt x="2103" y="12273"/>
                  </a:lnTo>
                  <a:lnTo>
                    <a:pt x="2103" y="11782"/>
                  </a:lnTo>
                  <a:lnTo>
                    <a:pt x="3632" y="11782"/>
                  </a:lnTo>
                  <a:lnTo>
                    <a:pt x="3632" y="10064"/>
                  </a:lnTo>
                  <a:lnTo>
                    <a:pt x="3058" y="10064"/>
                  </a:lnTo>
                  <a:lnTo>
                    <a:pt x="3058" y="9327"/>
                  </a:lnTo>
                  <a:lnTo>
                    <a:pt x="2103" y="9327"/>
                  </a:lnTo>
                  <a:lnTo>
                    <a:pt x="2103" y="8836"/>
                  </a:lnTo>
                  <a:lnTo>
                    <a:pt x="1720" y="8836"/>
                  </a:lnTo>
                  <a:lnTo>
                    <a:pt x="1720" y="8345"/>
                  </a:lnTo>
                  <a:lnTo>
                    <a:pt x="1338" y="8345"/>
                  </a:lnTo>
                  <a:lnTo>
                    <a:pt x="1338" y="7118"/>
                  </a:lnTo>
                  <a:lnTo>
                    <a:pt x="2103" y="7118"/>
                  </a:lnTo>
                  <a:lnTo>
                    <a:pt x="2103" y="5891"/>
                  </a:lnTo>
                  <a:lnTo>
                    <a:pt x="1338" y="5891"/>
                  </a:lnTo>
                  <a:lnTo>
                    <a:pt x="1338" y="5400"/>
                  </a:lnTo>
                  <a:lnTo>
                    <a:pt x="382" y="5400"/>
                  </a:lnTo>
                  <a:lnTo>
                    <a:pt x="382" y="4664"/>
                  </a:lnTo>
                  <a:lnTo>
                    <a:pt x="382" y="5400"/>
                  </a:lnTo>
                  <a:lnTo>
                    <a:pt x="0" y="5400"/>
                  </a:lnTo>
                  <a:lnTo>
                    <a:pt x="0" y="4664"/>
                  </a:lnTo>
                  <a:lnTo>
                    <a:pt x="382" y="4664"/>
                  </a:lnTo>
                  <a:lnTo>
                    <a:pt x="382" y="4173"/>
                  </a:lnTo>
                  <a:lnTo>
                    <a:pt x="0" y="4173"/>
                  </a:lnTo>
                  <a:lnTo>
                    <a:pt x="0" y="3682"/>
                  </a:lnTo>
                  <a:lnTo>
                    <a:pt x="382" y="3682"/>
                  </a:lnTo>
                  <a:lnTo>
                    <a:pt x="382" y="2945"/>
                  </a:lnTo>
                  <a:lnTo>
                    <a:pt x="765" y="2945"/>
                  </a:lnTo>
                  <a:lnTo>
                    <a:pt x="765" y="2455"/>
                  </a:lnTo>
                  <a:lnTo>
                    <a:pt x="1338" y="2455"/>
                  </a:lnTo>
                  <a:lnTo>
                    <a:pt x="1338" y="2945"/>
                  </a:lnTo>
                  <a:lnTo>
                    <a:pt x="1338" y="2455"/>
                  </a:lnTo>
                  <a:lnTo>
                    <a:pt x="1720" y="2455"/>
                  </a:lnTo>
                  <a:lnTo>
                    <a:pt x="1720" y="2945"/>
                  </a:lnTo>
                  <a:lnTo>
                    <a:pt x="2676" y="2945"/>
                  </a:lnTo>
                  <a:lnTo>
                    <a:pt x="2676" y="4173"/>
                  </a:lnTo>
                  <a:lnTo>
                    <a:pt x="3632" y="4173"/>
                  </a:lnTo>
                  <a:lnTo>
                    <a:pt x="3632" y="4664"/>
                  </a:lnTo>
                  <a:lnTo>
                    <a:pt x="4396" y="4664"/>
                  </a:lnTo>
                  <a:lnTo>
                    <a:pt x="4396" y="4173"/>
                  </a:lnTo>
                  <a:lnTo>
                    <a:pt x="4396" y="4664"/>
                  </a:lnTo>
                  <a:lnTo>
                    <a:pt x="5735" y="4664"/>
                  </a:lnTo>
                  <a:lnTo>
                    <a:pt x="5735" y="5400"/>
                  </a:lnTo>
                  <a:lnTo>
                    <a:pt x="6308" y="5400"/>
                  </a:lnTo>
                  <a:lnTo>
                    <a:pt x="6308" y="4664"/>
                  </a:lnTo>
                  <a:lnTo>
                    <a:pt x="6690" y="4664"/>
                  </a:lnTo>
                  <a:lnTo>
                    <a:pt x="6690" y="2945"/>
                  </a:lnTo>
                  <a:lnTo>
                    <a:pt x="5735" y="2945"/>
                  </a:lnTo>
                  <a:lnTo>
                    <a:pt x="5735" y="2455"/>
                  </a:lnTo>
                  <a:lnTo>
                    <a:pt x="4970" y="2455"/>
                  </a:lnTo>
                  <a:lnTo>
                    <a:pt x="4970" y="736"/>
                  </a:lnTo>
                  <a:lnTo>
                    <a:pt x="5352" y="736"/>
                  </a:lnTo>
                  <a:lnTo>
                    <a:pt x="5352" y="0"/>
                  </a:lnTo>
                  <a:lnTo>
                    <a:pt x="6308" y="0"/>
                  </a:lnTo>
                  <a:lnTo>
                    <a:pt x="6308" y="736"/>
                  </a:lnTo>
                  <a:lnTo>
                    <a:pt x="6308" y="0"/>
                  </a:lnTo>
                  <a:lnTo>
                    <a:pt x="7264" y="0"/>
                  </a:lnTo>
                  <a:lnTo>
                    <a:pt x="7264" y="736"/>
                  </a:lnTo>
                  <a:lnTo>
                    <a:pt x="7646" y="736"/>
                  </a:lnTo>
                  <a:lnTo>
                    <a:pt x="7646" y="1964"/>
                  </a:lnTo>
                  <a:lnTo>
                    <a:pt x="8028" y="1964"/>
                  </a:lnTo>
                  <a:lnTo>
                    <a:pt x="8028" y="2455"/>
                  </a:lnTo>
                  <a:lnTo>
                    <a:pt x="8028" y="1964"/>
                  </a:lnTo>
                  <a:lnTo>
                    <a:pt x="8602" y="1964"/>
                  </a:lnTo>
                  <a:lnTo>
                    <a:pt x="8602" y="2455"/>
                  </a:lnTo>
                  <a:lnTo>
                    <a:pt x="8984" y="2455"/>
                  </a:lnTo>
                  <a:lnTo>
                    <a:pt x="8984" y="3682"/>
                  </a:lnTo>
                  <a:lnTo>
                    <a:pt x="9366" y="3682"/>
                  </a:lnTo>
                  <a:lnTo>
                    <a:pt x="9366" y="4173"/>
                  </a:lnTo>
                  <a:lnTo>
                    <a:pt x="11660" y="4173"/>
                  </a:lnTo>
                  <a:lnTo>
                    <a:pt x="11660" y="3682"/>
                  </a:lnTo>
                  <a:lnTo>
                    <a:pt x="12234" y="3682"/>
                  </a:lnTo>
                  <a:lnTo>
                    <a:pt x="12234" y="2455"/>
                  </a:lnTo>
                  <a:lnTo>
                    <a:pt x="13572" y="2455"/>
                  </a:lnTo>
                  <a:lnTo>
                    <a:pt x="13572" y="1964"/>
                  </a:lnTo>
                  <a:lnTo>
                    <a:pt x="13954" y="1964"/>
                  </a:lnTo>
                  <a:lnTo>
                    <a:pt x="13954" y="0"/>
                  </a:lnTo>
                  <a:lnTo>
                    <a:pt x="14336"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2" name="Shape 385">
              <a:extLst>
                <a:ext uri="{FF2B5EF4-FFF2-40B4-BE49-F238E27FC236}">
                  <a16:creationId xmlns:a16="http://schemas.microsoft.com/office/drawing/2014/main" id="{F3EAEB78-1AAE-4A51-9580-0D68BD78C3FB}"/>
                </a:ext>
              </a:extLst>
            </p:cNvPr>
            <p:cNvSpPr/>
            <p:nvPr/>
          </p:nvSpPr>
          <p:spPr>
            <a:xfrm>
              <a:off x="307456" y="1092135"/>
              <a:ext cx="54259" cy="688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675"/>
                  </a:lnTo>
                  <a:lnTo>
                    <a:pt x="11455" y="675"/>
                  </a:lnTo>
                  <a:lnTo>
                    <a:pt x="11455" y="1350"/>
                  </a:lnTo>
                  <a:lnTo>
                    <a:pt x="10800" y="1350"/>
                  </a:lnTo>
                  <a:lnTo>
                    <a:pt x="10800" y="2362"/>
                  </a:lnTo>
                  <a:lnTo>
                    <a:pt x="11455" y="2362"/>
                  </a:lnTo>
                  <a:lnTo>
                    <a:pt x="11455" y="1350"/>
                  </a:lnTo>
                  <a:lnTo>
                    <a:pt x="11455" y="2362"/>
                  </a:lnTo>
                  <a:lnTo>
                    <a:pt x="13091" y="2362"/>
                  </a:lnTo>
                  <a:lnTo>
                    <a:pt x="13091" y="3037"/>
                  </a:lnTo>
                  <a:lnTo>
                    <a:pt x="14400" y="3037"/>
                  </a:lnTo>
                  <a:lnTo>
                    <a:pt x="14400" y="4725"/>
                  </a:lnTo>
                  <a:lnTo>
                    <a:pt x="13091" y="4725"/>
                  </a:lnTo>
                  <a:lnTo>
                    <a:pt x="13091" y="6412"/>
                  </a:lnTo>
                  <a:lnTo>
                    <a:pt x="13745" y="6412"/>
                  </a:lnTo>
                  <a:lnTo>
                    <a:pt x="13745" y="7087"/>
                  </a:lnTo>
                  <a:lnTo>
                    <a:pt x="14400" y="7087"/>
                  </a:lnTo>
                  <a:lnTo>
                    <a:pt x="14400" y="7762"/>
                  </a:lnTo>
                  <a:lnTo>
                    <a:pt x="16036" y="7762"/>
                  </a:lnTo>
                  <a:lnTo>
                    <a:pt x="16036" y="8775"/>
                  </a:lnTo>
                  <a:lnTo>
                    <a:pt x="17018" y="8775"/>
                  </a:lnTo>
                  <a:lnTo>
                    <a:pt x="17018" y="11138"/>
                  </a:lnTo>
                  <a:lnTo>
                    <a:pt x="14400" y="11138"/>
                  </a:lnTo>
                  <a:lnTo>
                    <a:pt x="14400" y="11813"/>
                  </a:lnTo>
                  <a:lnTo>
                    <a:pt x="16036" y="11813"/>
                  </a:lnTo>
                  <a:lnTo>
                    <a:pt x="16036" y="12825"/>
                  </a:lnTo>
                  <a:lnTo>
                    <a:pt x="17673" y="12825"/>
                  </a:lnTo>
                  <a:lnTo>
                    <a:pt x="17673" y="13500"/>
                  </a:lnTo>
                  <a:lnTo>
                    <a:pt x="18327" y="13500"/>
                  </a:lnTo>
                  <a:lnTo>
                    <a:pt x="18327" y="15188"/>
                  </a:lnTo>
                  <a:lnTo>
                    <a:pt x="19309" y="15188"/>
                  </a:lnTo>
                  <a:lnTo>
                    <a:pt x="19309" y="14175"/>
                  </a:lnTo>
                  <a:lnTo>
                    <a:pt x="20618" y="14175"/>
                  </a:lnTo>
                  <a:lnTo>
                    <a:pt x="20618" y="15188"/>
                  </a:lnTo>
                  <a:lnTo>
                    <a:pt x="21600" y="15188"/>
                  </a:lnTo>
                  <a:lnTo>
                    <a:pt x="20618" y="15188"/>
                  </a:lnTo>
                  <a:lnTo>
                    <a:pt x="20618" y="16538"/>
                  </a:lnTo>
                  <a:lnTo>
                    <a:pt x="21600" y="16538"/>
                  </a:lnTo>
                  <a:lnTo>
                    <a:pt x="21600" y="18225"/>
                  </a:lnTo>
                  <a:lnTo>
                    <a:pt x="20618" y="18225"/>
                  </a:lnTo>
                  <a:lnTo>
                    <a:pt x="20618" y="19238"/>
                  </a:lnTo>
                  <a:lnTo>
                    <a:pt x="21600" y="19238"/>
                  </a:lnTo>
                  <a:lnTo>
                    <a:pt x="21600" y="19913"/>
                  </a:lnTo>
                  <a:lnTo>
                    <a:pt x="20618" y="19913"/>
                  </a:lnTo>
                  <a:lnTo>
                    <a:pt x="20618" y="20588"/>
                  </a:lnTo>
                  <a:lnTo>
                    <a:pt x="21600" y="20588"/>
                  </a:lnTo>
                  <a:lnTo>
                    <a:pt x="19309" y="20588"/>
                  </a:lnTo>
                  <a:lnTo>
                    <a:pt x="19309" y="21600"/>
                  </a:lnTo>
                  <a:lnTo>
                    <a:pt x="18327" y="21600"/>
                  </a:lnTo>
                  <a:lnTo>
                    <a:pt x="18327" y="19238"/>
                  </a:lnTo>
                  <a:lnTo>
                    <a:pt x="17673" y="19238"/>
                  </a:lnTo>
                  <a:lnTo>
                    <a:pt x="17673" y="17550"/>
                  </a:lnTo>
                  <a:lnTo>
                    <a:pt x="17018" y="17550"/>
                  </a:lnTo>
                  <a:lnTo>
                    <a:pt x="17018" y="16538"/>
                  </a:lnTo>
                  <a:lnTo>
                    <a:pt x="16036" y="16538"/>
                  </a:lnTo>
                  <a:lnTo>
                    <a:pt x="16036" y="15188"/>
                  </a:lnTo>
                  <a:lnTo>
                    <a:pt x="12109" y="15188"/>
                  </a:lnTo>
                  <a:lnTo>
                    <a:pt x="12109" y="14175"/>
                  </a:lnTo>
                  <a:lnTo>
                    <a:pt x="12109" y="15188"/>
                  </a:lnTo>
                  <a:lnTo>
                    <a:pt x="12109" y="14175"/>
                  </a:lnTo>
                  <a:lnTo>
                    <a:pt x="11455" y="14175"/>
                  </a:lnTo>
                  <a:lnTo>
                    <a:pt x="11455" y="12825"/>
                  </a:lnTo>
                  <a:lnTo>
                    <a:pt x="10800" y="12825"/>
                  </a:lnTo>
                  <a:lnTo>
                    <a:pt x="10800" y="13500"/>
                  </a:lnTo>
                  <a:lnTo>
                    <a:pt x="8509" y="13500"/>
                  </a:lnTo>
                  <a:lnTo>
                    <a:pt x="8509" y="12825"/>
                  </a:lnTo>
                  <a:lnTo>
                    <a:pt x="7527" y="12825"/>
                  </a:lnTo>
                  <a:lnTo>
                    <a:pt x="7527" y="11813"/>
                  </a:lnTo>
                  <a:lnTo>
                    <a:pt x="6873" y="11813"/>
                  </a:lnTo>
                  <a:lnTo>
                    <a:pt x="6873" y="11138"/>
                  </a:lnTo>
                  <a:lnTo>
                    <a:pt x="2291" y="11138"/>
                  </a:lnTo>
                  <a:lnTo>
                    <a:pt x="2291" y="10125"/>
                  </a:lnTo>
                  <a:lnTo>
                    <a:pt x="1309" y="10125"/>
                  </a:lnTo>
                  <a:lnTo>
                    <a:pt x="1309" y="8775"/>
                  </a:lnTo>
                  <a:lnTo>
                    <a:pt x="655" y="8775"/>
                  </a:lnTo>
                  <a:lnTo>
                    <a:pt x="655" y="7087"/>
                  </a:lnTo>
                  <a:lnTo>
                    <a:pt x="0" y="7087"/>
                  </a:lnTo>
                  <a:lnTo>
                    <a:pt x="655" y="7087"/>
                  </a:lnTo>
                  <a:lnTo>
                    <a:pt x="655" y="6412"/>
                  </a:lnTo>
                  <a:lnTo>
                    <a:pt x="1309" y="6412"/>
                  </a:lnTo>
                  <a:lnTo>
                    <a:pt x="1309" y="3037"/>
                  </a:lnTo>
                  <a:lnTo>
                    <a:pt x="655" y="3037"/>
                  </a:lnTo>
                  <a:lnTo>
                    <a:pt x="655" y="2362"/>
                  </a:lnTo>
                  <a:lnTo>
                    <a:pt x="0" y="2362"/>
                  </a:lnTo>
                  <a:lnTo>
                    <a:pt x="0" y="1350"/>
                  </a:lnTo>
                  <a:lnTo>
                    <a:pt x="3600" y="1350"/>
                  </a:lnTo>
                  <a:lnTo>
                    <a:pt x="3600" y="675"/>
                  </a:lnTo>
                  <a:lnTo>
                    <a:pt x="9164" y="675"/>
                  </a:lnTo>
                  <a:lnTo>
                    <a:pt x="9164" y="0"/>
                  </a:lnTo>
                  <a:lnTo>
                    <a:pt x="9818" y="0"/>
                  </a:lnTo>
                  <a:lnTo>
                    <a:pt x="9818" y="675"/>
                  </a:lnTo>
                  <a:lnTo>
                    <a:pt x="9818" y="0"/>
                  </a:lnTo>
                  <a:lnTo>
                    <a:pt x="108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3" name="Shape 386">
              <a:extLst>
                <a:ext uri="{FF2B5EF4-FFF2-40B4-BE49-F238E27FC236}">
                  <a16:creationId xmlns:a16="http://schemas.microsoft.com/office/drawing/2014/main" id="{92CC0609-3B27-41D4-BC3D-E39DB23653B9}"/>
                </a:ext>
              </a:extLst>
            </p:cNvPr>
            <p:cNvSpPr/>
            <p:nvPr/>
          </p:nvSpPr>
          <p:spPr>
            <a:xfrm>
              <a:off x="307456" y="1092135"/>
              <a:ext cx="54259" cy="688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675"/>
                  </a:lnTo>
                  <a:lnTo>
                    <a:pt x="11455" y="675"/>
                  </a:lnTo>
                  <a:lnTo>
                    <a:pt x="11455" y="1350"/>
                  </a:lnTo>
                  <a:lnTo>
                    <a:pt x="10800" y="1350"/>
                  </a:lnTo>
                  <a:lnTo>
                    <a:pt x="10800" y="2362"/>
                  </a:lnTo>
                  <a:lnTo>
                    <a:pt x="11455" y="2362"/>
                  </a:lnTo>
                  <a:lnTo>
                    <a:pt x="11455" y="1350"/>
                  </a:lnTo>
                  <a:lnTo>
                    <a:pt x="11455" y="2362"/>
                  </a:lnTo>
                  <a:lnTo>
                    <a:pt x="13091" y="2362"/>
                  </a:lnTo>
                  <a:lnTo>
                    <a:pt x="13091" y="3037"/>
                  </a:lnTo>
                  <a:lnTo>
                    <a:pt x="14400" y="3037"/>
                  </a:lnTo>
                  <a:lnTo>
                    <a:pt x="14400" y="4725"/>
                  </a:lnTo>
                  <a:lnTo>
                    <a:pt x="13091" y="4725"/>
                  </a:lnTo>
                  <a:lnTo>
                    <a:pt x="13091" y="6412"/>
                  </a:lnTo>
                  <a:lnTo>
                    <a:pt x="13745" y="6412"/>
                  </a:lnTo>
                  <a:lnTo>
                    <a:pt x="13745" y="7087"/>
                  </a:lnTo>
                  <a:lnTo>
                    <a:pt x="14400" y="7087"/>
                  </a:lnTo>
                  <a:lnTo>
                    <a:pt x="14400" y="7762"/>
                  </a:lnTo>
                  <a:lnTo>
                    <a:pt x="16036" y="7762"/>
                  </a:lnTo>
                  <a:lnTo>
                    <a:pt x="16036" y="8775"/>
                  </a:lnTo>
                  <a:lnTo>
                    <a:pt x="17018" y="8775"/>
                  </a:lnTo>
                  <a:lnTo>
                    <a:pt x="17018" y="11138"/>
                  </a:lnTo>
                  <a:lnTo>
                    <a:pt x="14400" y="11138"/>
                  </a:lnTo>
                  <a:lnTo>
                    <a:pt x="14400" y="11813"/>
                  </a:lnTo>
                  <a:lnTo>
                    <a:pt x="16036" y="11813"/>
                  </a:lnTo>
                  <a:lnTo>
                    <a:pt x="16036" y="12825"/>
                  </a:lnTo>
                  <a:lnTo>
                    <a:pt x="17673" y="12825"/>
                  </a:lnTo>
                  <a:lnTo>
                    <a:pt x="17673" y="13500"/>
                  </a:lnTo>
                  <a:lnTo>
                    <a:pt x="18327" y="13500"/>
                  </a:lnTo>
                  <a:lnTo>
                    <a:pt x="18327" y="15188"/>
                  </a:lnTo>
                  <a:lnTo>
                    <a:pt x="19309" y="15188"/>
                  </a:lnTo>
                  <a:lnTo>
                    <a:pt x="19309" y="14175"/>
                  </a:lnTo>
                  <a:lnTo>
                    <a:pt x="20618" y="14175"/>
                  </a:lnTo>
                  <a:lnTo>
                    <a:pt x="20618" y="15188"/>
                  </a:lnTo>
                  <a:lnTo>
                    <a:pt x="21600" y="15188"/>
                  </a:lnTo>
                  <a:lnTo>
                    <a:pt x="20618" y="15188"/>
                  </a:lnTo>
                  <a:lnTo>
                    <a:pt x="20618" y="16538"/>
                  </a:lnTo>
                  <a:lnTo>
                    <a:pt x="21600" y="16538"/>
                  </a:lnTo>
                  <a:lnTo>
                    <a:pt x="21600" y="18225"/>
                  </a:lnTo>
                  <a:lnTo>
                    <a:pt x="20618" y="18225"/>
                  </a:lnTo>
                  <a:lnTo>
                    <a:pt x="20618" y="19238"/>
                  </a:lnTo>
                  <a:lnTo>
                    <a:pt x="21600" y="19238"/>
                  </a:lnTo>
                  <a:lnTo>
                    <a:pt x="21600" y="19913"/>
                  </a:lnTo>
                  <a:lnTo>
                    <a:pt x="20618" y="19913"/>
                  </a:lnTo>
                  <a:lnTo>
                    <a:pt x="20618" y="20588"/>
                  </a:lnTo>
                  <a:lnTo>
                    <a:pt x="21600" y="20588"/>
                  </a:lnTo>
                  <a:lnTo>
                    <a:pt x="19309" y="20588"/>
                  </a:lnTo>
                  <a:lnTo>
                    <a:pt x="19309" y="21600"/>
                  </a:lnTo>
                  <a:lnTo>
                    <a:pt x="18327" y="21600"/>
                  </a:lnTo>
                  <a:lnTo>
                    <a:pt x="18327" y="19238"/>
                  </a:lnTo>
                  <a:lnTo>
                    <a:pt x="17673" y="19238"/>
                  </a:lnTo>
                  <a:lnTo>
                    <a:pt x="17673" y="17550"/>
                  </a:lnTo>
                  <a:lnTo>
                    <a:pt x="17018" y="17550"/>
                  </a:lnTo>
                  <a:lnTo>
                    <a:pt x="17018" y="16538"/>
                  </a:lnTo>
                  <a:lnTo>
                    <a:pt x="16036" y="16538"/>
                  </a:lnTo>
                  <a:lnTo>
                    <a:pt x="16036" y="15188"/>
                  </a:lnTo>
                  <a:lnTo>
                    <a:pt x="12109" y="15188"/>
                  </a:lnTo>
                  <a:lnTo>
                    <a:pt x="12109" y="14175"/>
                  </a:lnTo>
                  <a:lnTo>
                    <a:pt x="12109" y="15188"/>
                  </a:lnTo>
                  <a:lnTo>
                    <a:pt x="12109" y="14175"/>
                  </a:lnTo>
                  <a:lnTo>
                    <a:pt x="11455" y="14175"/>
                  </a:lnTo>
                  <a:lnTo>
                    <a:pt x="11455" y="12825"/>
                  </a:lnTo>
                  <a:lnTo>
                    <a:pt x="10800" y="12825"/>
                  </a:lnTo>
                  <a:lnTo>
                    <a:pt x="10800" y="13500"/>
                  </a:lnTo>
                  <a:lnTo>
                    <a:pt x="8509" y="13500"/>
                  </a:lnTo>
                  <a:lnTo>
                    <a:pt x="8509" y="12825"/>
                  </a:lnTo>
                  <a:lnTo>
                    <a:pt x="7527" y="12825"/>
                  </a:lnTo>
                  <a:lnTo>
                    <a:pt x="7527" y="11813"/>
                  </a:lnTo>
                  <a:lnTo>
                    <a:pt x="6873" y="11813"/>
                  </a:lnTo>
                  <a:lnTo>
                    <a:pt x="6873" y="11138"/>
                  </a:lnTo>
                  <a:lnTo>
                    <a:pt x="2291" y="11138"/>
                  </a:lnTo>
                  <a:lnTo>
                    <a:pt x="2291" y="10125"/>
                  </a:lnTo>
                  <a:lnTo>
                    <a:pt x="1309" y="10125"/>
                  </a:lnTo>
                  <a:lnTo>
                    <a:pt x="1309" y="8775"/>
                  </a:lnTo>
                  <a:lnTo>
                    <a:pt x="655" y="8775"/>
                  </a:lnTo>
                  <a:lnTo>
                    <a:pt x="655" y="7087"/>
                  </a:lnTo>
                  <a:lnTo>
                    <a:pt x="0" y="7087"/>
                  </a:lnTo>
                  <a:lnTo>
                    <a:pt x="655" y="7087"/>
                  </a:lnTo>
                  <a:lnTo>
                    <a:pt x="655" y="6412"/>
                  </a:lnTo>
                  <a:lnTo>
                    <a:pt x="1309" y="6412"/>
                  </a:lnTo>
                  <a:lnTo>
                    <a:pt x="1309" y="3037"/>
                  </a:lnTo>
                  <a:lnTo>
                    <a:pt x="655" y="3037"/>
                  </a:lnTo>
                  <a:lnTo>
                    <a:pt x="655" y="2362"/>
                  </a:lnTo>
                  <a:lnTo>
                    <a:pt x="0" y="2362"/>
                  </a:lnTo>
                  <a:lnTo>
                    <a:pt x="0" y="1350"/>
                  </a:lnTo>
                  <a:lnTo>
                    <a:pt x="3600" y="1350"/>
                  </a:lnTo>
                  <a:lnTo>
                    <a:pt x="3600" y="675"/>
                  </a:lnTo>
                  <a:lnTo>
                    <a:pt x="9164" y="675"/>
                  </a:lnTo>
                  <a:lnTo>
                    <a:pt x="9164" y="0"/>
                  </a:lnTo>
                  <a:lnTo>
                    <a:pt x="9818" y="0"/>
                  </a:lnTo>
                  <a:lnTo>
                    <a:pt x="9818" y="675"/>
                  </a:lnTo>
                  <a:lnTo>
                    <a:pt x="9818" y="0"/>
                  </a:lnTo>
                  <a:lnTo>
                    <a:pt x="108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4" name="Shape 387">
              <a:extLst>
                <a:ext uri="{FF2B5EF4-FFF2-40B4-BE49-F238E27FC236}">
                  <a16:creationId xmlns:a16="http://schemas.microsoft.com/office/drawing/2014/main" id="{02D11C02-D95A-45CC-AADC-C3688C99B0AF}"/>
                </a:ext>
              </a:extLst>
            </p:cNvPr>
            <p:cNvSpPr/>
            <p:nvPr/>
          </p:nvSpPr>
          <p:spPr>
            <a:xfrm>
              <a:off x="527177" y="152263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5" name="Shape 388">
              <a:extLst>
                <a:ext uri="{FF2B5EF4-FFF2-40B4-BE49-F238E27FC236}">
                  <a16:creationId xmlns:a16="http://schemas.microsoft.com/office/drawing/2014/main" id="{F991CFC0-7A7B-4C31-999B-0C41D36C6983}"/>
                </a:ext>
              </a:extLst>
            </p:cNvPr>
            <p:cNvSpPr/>
            <p:nvPr/>
          </p:nvSpPr>
          <p:spPr>
            <a:xfrm>
              <a:off x="527177" y="152263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6" name="Shape 389">
              <a:extLst>
                <a:ext uri="{FF2B5EF4-FFF2-40B4-BE49-F238E27FC236}">
                  <a16:creationId xmlns:a16="http://schemas.microsoft.com/office/drawing/2014/main" id="{E0E62005-0097-4727-80C7-FF2298B619A1}"/>
                </a:ext>
              </a:extLst>
            </p:cNvPr>
            <p:cNvSpPr/>
            <p:nvPr/>
          </p:nvSpPr>
          <p:spPr>
            <a:xfrm>
              <a:off x="743383" y="1346714"/>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7" name="Shape 390">
              <a:extLst>
                <a:ext uri="{FF2B5EF4-FFF2-40B4-BE49-F238E27FC236}">
                  <a16:creationId xmlns:a16="http://schemas.microsoft.com/office/drawing/2014/main" id="{D75165F3-BA54-47C2-A98B-8B473002A02A}"/>
                </a:ext>
              </a:extLst>
            </p:cNvPr>
            <p:cNvSpPr/>
            <p:nvPr/>
          </p:nvSpPr>
          <p:spPr>
            <a:xfrm>
              <a:off x="743383" y="1346714"/>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8" name="Shape 391">
              <a:extLst>
                <a:ext uri="{FF2B5EF4-FFF2-40B4-BE49-F238E27FC236}">
                  <a16:creationId xmlns:a16="http://schemas.microsoft.com/office/drawing/2014/main" id="{54A9490C-6655-4B4A-8869-2CDD31259E35}"/>
                </a:ext>
              </a:extLst>
            </p:cNvPr>
            <p:cNvSpPr/>
            <p:nvPr/>
          </p:nvSpPr>
          <p:spPr>
            <a:xfrm>
              <a:off x="606692" y="1170683"/>
              <a:ext cx="254845" cy="247481"/>
            </a:xfrm>
            <a:custGeom>
              <a:avLst/>
              <a:gdLst/>
              <a:ahLst/>
              <a:cxnLst>
                <a:cxn ang="0">
                  <a:pos x="wd2" y="hd2"/>
                </a:cxn>
                <a:cxn ang="5400000">
                  <a:pos x="wd2" y="hd2"/>
                </a:cxn>
                <a:cxn ang="10800000">
                  <a:pos x="wd2" y="hd2"/>
                </a:cxn>
                <a:cxn ang="16200000">
                  <a:pos x="wd2" y="hd2"/>
                </a:cxn>
              </a:cxnLst>
              <a:rect l="0" t="0" r="r" b="b"/>
              <a:pathLst>
                <a:path w="21600" h="21600" extrusionOk="0">
                  <a:moveTo>
                    <a:pt x="15817" y="0"/>
                  </a:moveTo>
                  <a:lnTo>
                    <a:pt x="16026" y="0"/>
                  </a:lnTo>
                  <a:lnTo>
                    <a:pt x="16026" y="282"/>
                  </a:lnTo>
                  <a:lnTo>
                    <a:pt x="16305" y="282"/>
                  </a:lnTo>
                  <a:lnTo>
                    <a:pt x="16305" y="939"/>
                  </a:lnTo>
                  <a:lnTo>
                    <a:pt x="16165" y="939"/>
                  </a:lnTo>
                  <a:lnTo>
                    <a:pt x="16165" y="1127"/>
                  </a:lnTo>
                  <a:lnTo>
                    <a:pt x="16305" y="1127"/>
                  </a:lnTo>
                  <a:lnTo>
                    <a:pt x="16305" y="1315"/>
                  </a:lnTo>
                  <a:lnTo>
                    <a:pt x="16305" y="1127"/>
                  </a:lnTo>
                  <a:lnTo>
                    <a:pt x="16653" y="1127"/>
                  </a:lnTo>
                  <a:lnTo>
                    <a:pt x="16653" y="1972"/>
                  </a:lnTo>
                  <a:lnTo>
                    <a:pt x="16514" y="1972"/>
                  </a:lnTo>
                  <a:lnTo>
                    <a:pt x="16514" y="3099"/>
                  </a:lnTo>
                  <a:lnTo>
                    <a:pt x="16305" y="3099"/>
                  </a:lnTo>
                  <a:lnTo>
                    <a:pt x="16305" y="3381"/>
                  </a:lnTo>
                  <a:lnTo>
                    <a:pt x="16514" y="3381"/>
                  </a:lnTo>
                  <a:lnTo>
                    <a:pt x="16514" y="3757"/>
                  </a:lnTo>
                  <a:lnTo>
                    <a:pt x="16653" y="3757"/>
                  </a:lnTo>
                  <a:lnTo>
                    <a:pt x="16653" y="4038"/>
                  </a:lnTo>
                  <a:lnTo>
                    <a:pt x="16792" y="4038"/>
                  </a:lnTo>
                  <a:lnTo>
                    <a:pt x="16792" y="4226"/>
                  </a:lnTo>
                  <a:lnTo>
                    <a:pt x="17001" y="4226"/>
                  </a:lnTo>
                  <a:lnTo>
                    <a:pt x="17001" y="4038"/>
                  </a:lnTo>
                  <a:lnTo>
                    <a:pt x="17141" y="4038"/>
                  </a:lnTo>
                  <a:lnTo>
                    <a:pt x="17141" y="3757"/>
                  </a:lnTo>
                  <a:lnTo>
                    <a:pt x="17489" y="3757"/>
                  </a:lnTo>
                  <a:lnTo>
                    <a:pt x="17489" y="3569"/>
                  </a:lnTo>
                  <a:lnTo>
                    <a:pt x="17837" y="3569"/>
                  </a:lnTo>
                  <a:lnTo>
                    <a:pt x="17837" y="3381"/>
                  </a:lnTo>
                  <a:lnTo>
                    <a:pt x="18325" y="3381"/>
                  </a:lnTo>
                  <a:lnTo>
                    <a:pt x="18325" y="3099"/>
                  </a:lnTo>
                  <a:lnTo>
                    <a:pt x="18465" y="3099"/>
                  </a:lnTo>
                  <a:lnTo>
                    <a:pt x="18465" y="2911"/>
                  </a:lnTo>
                  <a:lnTo>
                    <a:pt x="18604" y="2911"/>
                  </a:lnTo>
                  <a:lnTo>
                    <a:pt x="18604" y="2723"/>
                  </a:lnTo>
                  <a:lnTo>
                    <a:pt x="18952" y="2723"/>
                  </a:lnTo>
                  <a:lnTo>
                    <a:pt x="18952" y="2442"/>
                  </a:lnTo>
                  <a:lnTo>
                    <a:pt x="19161" y="2442"/>
                  </a:lnTo>
                  <a:lnTo>
                    <a:pt x="19161" y="2254"/>
                  </a:lnTo>
                  <a:lnTo>
                    <a:pt x="19788" y="2254"/>
                  </a:lnTo>
                  <a:lnTo>
                    <a:pt x="19788" y="2442"/>
                  </a:lnTo>
                  <a:lnTo>
                    <a:pt x="19928" y="2442"/>
                  </a:lnTo>
                  <a:lnTo>
                    <a:pt x="19928" y="2723"/>
                  </a:lnTo>
                  <a:lnTo>
                    <a:pt x="19788" y="2723"/>
                  </a:lnTo>
                  <a:lnTo>
                    <a:pt x="19788" y="2911"/>
                  </a:lnTo>
                  <a:lnTo>
                    <a:pt x="20137" y="2911"/>
                  </a:lnTo>
                  <a:lnTo>
                    <a:pt x="20137" y="2723"/>
                  </a:lnTo>
                  <a:lnTo>
                    <a:pt x="20625" y="2723"/>
                  </a:lnTo>
                  <a:lnTo>
                    <a:pt x="20625" y="2442"/>
                  </a:lnTo>
                  <a:lnTo>
                    <a:pt x="21461" y="2442"/>
                  </a:lnTo>
                  <a:lnTo>
                    <a:pt x="21461" y="2723"/>
                  </a:lnTo>
                  <a:lnTo>
                    <a:pt x="21600" y="2723"/>
                  </a:lnTo>
                  <a:lnTo>
                    <a:pt x="21600" y="2911"/>
                  </a:lnTo>
                  <a:lnTo>
                    <a:pt x="21461" y="2911"/>
                  </a:lnTo>
                  <a:lnTo>
                    <a:pt x="21461" y="2723"/>
                  </a:lnTo>
                  <a:lnTo>
                    <a:pt x="21252" y="2723"/>
                  </a:lnTo>
                  <a:lnTo>
                    <a:pt x="21252" y="2911"/>
                  </a:lnTo>
                  <a:lnTo>
                    <a:pt x="20973" y="2911"/>
                  </a:lnTo>
                  <a:lnTo>
                    <a:pt x="20973" y="3099"/>
                  </a:lnTo>
                  <a:lnTo>
                    <a:pt x="21112" y="3099"/>
                  </a:lnTo>
                  <a:lnTo>
                    <a:pt x="21112" y="3381"/>
                  </a:lnTo>
                  <a:lnTo>
                    <a:pt x="20764" y="3381"/>
                  </a:lnTo>
                  <a:lnTo>
                    <a:pt x="20764" y="3569"/>
                  </a:lnTo>
                  <a:lnTo>
                    <a:pt x="20485" y="3569"/>
                  </a:lnTo>
                  <a:lnTo>
                    <a:pt x="20485" y="3757"/>
                  </a:lnTo>
                  <a:lnTo>
                    <a:pt x="19928" y="3757"/>
                  </a:lnTo>
                  <a:lnTo>
                    <a:pt x="19928" y="3569"/>
                  </a:lnTo>
                  <a:lnTo>
                    <a:pt x="19649" y="3569"/>
                  </a:lnTo>
                  <a:lnTo>
                    <a:pt x="19649" y="3757"/>
                  </a:lnTo>
                  <a:lnTo>
                    <a:pt x="19440" y="3757"/>
                  </a:lnTo>
                  <a:lnTo>
                    <a:pt x="19440" y="3569"/>
                  </a:lnTo>
                  <a:lnTo>
                    <a:pt x="19440" y="3757"/>
                  </a:lnTo>
                  <a:lnTo>
                    <a:pt x="17977" y="3757"/>
                  </a:lnTo>
                  <a:lnTo>
                    <a:pt x="17977" y="4038"/>
                  </a:lnTo>
                  <a:lnTo>
                    <a:pt x="17837" y="4038"/>
                  </a:lnTo>
                  <a:lnTo>
                    <a:pt x="17837" y="3757"/>
                  </a:lnTo>
                  <a:lnTo>
                    <a:pt x="17837" y="4038"/>
                  </a:lnTo>
                  <a:lnTo>
                    <a:pt x="17489" y="4038"/>
                  </a:lnTo>
                  <a:lnTo>
                    <a:pt x="17489" y="4508"/>
                  </a:lnTo>
                  <a:lnTo>
                    <a:pt x="17141" y="4508"/>
                  </a:lnTo>
                  <a:lnTo>
                    <a:pt x="17141" y="4696"/>
                  </a:lnTo>
                  <a:lnTo>
                    <a:pt x="17001" y="4696"/>
                  </a:lnTo>
                  <a:lnTo>
                    <a:pt x="17001" y="4883"/>
                  </a:lnTo>
                  <a:lnTo>
                    <a:pt x="17001" y="4696"/>
                  </a:lnTo>
                  <a:lnTo>
                    <a:pt x="16653" y="4696"/>
                  </a:lnTo>
                  <a:lnTo>
                    <a:pt x="16653" y="5165"/>
                  </a:lnTo>
                  <a:lnTo>
                    <a:pt x="16305" y="5165"/>
                  </a:lnTo>
                  <a:lnTo>
                    <a:pt x="16305" y="5353"/>
                  </a:lnTo>
                  <a:lnTo>
                    <a:pt x="16165" y="5353"/>
                  </a:lnTo>
                  <a:lnTo>
                    <a:pt x="16165" y="5823"/>
                  </a:lnTo>
                  <a:lnTo>
                    <a:pt x="16305" y="5823"/>
                  </a:lnTo>
                  <a:lnTo>
                    <a:pt x="16305" y="6010"/>
                  </a:lnTo>
                  <a:lnTo>
                    <a:pt x="16514" y="6010"/>
                  </a:lnTo>
                  <a:lnTo>
                    <a:pt x="16514" y="6480"/>
                  </a:lnTo>
                  <a:lnTo>
                    <a:pt x="16653" y="6480"/>
                  </a:lnTo>
                  <a:lnTo>
                    <a:pt x="16653" y="6668"/>
                  </a:lnTo>
                  <a:lnTo>
                    <a:pt x="16514" y="6668"/>
                  </a:lnTo>
                  <a:lnTo>
                    <a:pt x="16653" y="6668"/>
                  </a:lnTo>
                  <a:lnTo>
                    <a:pt x="16653" y="7137"/>
                  </a:lnTo>
                  <a:lnTo>
                    <a:pt x="16792" y="7137"/>
                  </a:lnTo>
                  <a:lnTo>
                    <a:pt x="16653" y="7137"/>
                  </a:lnTo>
                  <a:lnTo>
                    <a:pt x="16653" y="7607"/>
                  </a:lnTo>
                  <a:lnTo>
                    <a:pt x="16792" y="7607"/>
                  </a:lnTo>
                  <a:lnTo>
                    <a:pt x="16792" y="7795"/>
                  </a:lnTo>
                  <a:lnTo>
                    <a:pt x="16653" y="7795"/>
                  </a:lnTo>
                  <a:lnTo>
                    <a:pt x="16653" y="8264"/>
                  </a:lnTo>
                  <a:lnTo>
                    <a:pt x="16305" y="8264"/>
                  </a:lnTo>
                  <a:lnTo>
                    <a:pt x="16305" y="8452"/>
                  </a:lnTo>
                  <a:lnTo>
                    <a:pt x="16165" y="8452"/>
                  </a:lnTo>
                  <a:lnTo>
                    <a:pt x="16165" y="8734"/>
                  </a:lnTo>
                  <a:lnTo>
                    <a:pt x="16026" y="8734"/>
                  </a:lnTo>
                  <a:lnTo>
                    <a:pt x="16026" y="8922"/>
                  </a:lnTo>
                  <a:lnTo>
                    <a:pt x="15817" y="8922"/>
                  </a:lnTo>
                  <a:lnTo>
                    <a:pt x="15817" y="9579"/>
                  </a:lnTo>
                  <a:lnTo>
                    <a:pt x="16026" y="9579"/>
                  </a:lnTo>
                  <a:lnTo>
                    <a:pt x="16026" y="10237"/>
                  </a:lnTo>
                  <a:lnTo>
                    <a:pt x="15817" y="10237"/>
                  </a:lnTo>
                  <a:lnTo>
                    <a:pt x="15817" y="10518"/>
                  </a:lnTo>
                  <a:lnTo>
                    <a:pt x="15538" y="10518"/>
                  </a:lnTo>
                  <a:lnTo>
                    <a:pt x="15538" y="10706"/>
                  </a:lnTo>
                  <a:lnTo>
                    <a:pt x="14493" y="10706"/>
                  </a:lnTo>
                  <a:lnTo>
                    <a:pt x="14493" y="10518"/>
                  </a:lnTo>
                  <a:lnTo>
                    <a:pt x="14005" y="10518"/>
                  </a:lnTo>
                  <a:lnTo>
                    <a:pt x="14005" y="10706"/>
                  </a:lnTo>
                  <a:lnTo>
                    <a:pt x="14214" y="10706"/>
                  </a:lnTo>
                  <a:lnTo>
                    <a:pt x="14214" y="11176"/>
                  </a:lnTo>
                  <a:lnTo>
                    <a:pt x="14493" y="11176"/>
                  </a:lnTo>
                  <a:lnTo>
                    <a:pt x="14493" y="11833"/>
                  </a:lnTo>
                  <a:lnTo>
                    <a:pt x="14702" y="11833"/>
                  </a:lnTo>
                  <a:lnTo>
                    <a:pt x="14702" y="12021"/>
                  </a:lnTo>
                  <a:lnTo>
                    <a:pt x="14841" y="12021"/>
                  </a:lnTo>
                  <a:lnTo>
                    <a:pt x="14841" y="12209"/>
                  </a:lnTo>
                  <a:lnTo>
                    <a:pt x="14493" y="12209"/>
                  </a:lnTo>
                  <a:lnTo>
                    <a:pt x="14493" y="12490"/>
                  </a:lnTo>
                  <a:lnTo>
                    <a:pt x="14354" y="12490"/>
                  </a:lnTo>
                  <a:lnTo>
                    <a:pt x="14354" y="12678"/>
                  </a:lnTo>
                  <a:lnTo>
                    <a:pt x="13517" y="12678"/>
                  </a:lnTo>
                  <a:lnTo>
                    <a:pt x="13517" y="13336"/>
                  </a:lnTo>
                  <a:lnTo>
                    <a:pt x="13378" y="13336"/>
                  </a:lnTo>
                  <a:lnTo>
                    <a:pt x="13378" y="13617"/>
                  </a:lnTo>
                  <a:lnTo>
                    <a:pt x="13517" y="13617"/>
                  </a:lnTo>
                  <a:lnTo>
                    <a:pt x="13517" y="13805"/>
                  </a:lnTo>
                  <a:lnTo>
                    <a:pt x="13378" y="13805"/>
                  </a:lnTo>
                  <a:lnTo>
                    <a:pt x="13378" y="13993"/>
                  </a:lnTo>
                  <a:lnTo>
                    <a:pt x="13169" y="13993"/>
                  </a:lnTo>
                  <a:lnTo>
                    <a:pt x="13169" y="15402"/>
                  </a:lnTo>
                  <a:lnTo>
                    <a:pt x="13378" y="15402"/>
                  </a:lnTo>
                  <a:lnTo>
                    <a:pt x="13378" y="15590"/>
                  </a:lnTo>
                  <a:lnTo>
                    <a:pt x="13030" y="15590"/>
                  </a:lnTo>
                  <a:lnTo>
                    <a:pt x="13030" y="16059"/>
                  </a:lnTo>
                  <a:lnTo>
                    <a:pt x="12890" y="16059"/>
                  </a:lnTo>
                  <a:lnTo>
                    <a:pt x="12890" y="16247"/>
                  </a:lnTo>
                  <a:lnTo>
                    <a:pt x="12542" y="16247"/>
                  </a:lnTo>
                  <a:lnTo>
                    <a:pt x="12542" y="16059"/>
                  </a:lnTo>
                  <a:lnTo>
                    <a:pt x="12403" y="16059"/>
                  </a:lnTo>
                  <a:lnTo>
                    <a:pt x="12403" y="15777"/>
                  </a:lnTo>
                  <a:lnTo>
                    <a:pt x="11357" y="15777"/>
                  </a:lnTo>
                  <a:lnTo>
                    <a:pt x="11357" y="16059"/>
                  </a:lnTo>
                  <a:lnTo>
                    <a:pt x="11218" y="16059"/>
                  </a:lnTo>
                  <a:lnTo>
                    <a:pt x="11218" y="16247"/>
                  </a:lnTo>
                  <a:lnTo>
                    <a:pt x="11079" y="16247"/>
                  </a:lnTo>
                  <a:lnTo>
                    <a:pt x="11079" y="16529"/>
                  </a:lnTo>
                  <a:lnTo>
                    <a:pt x="10730" y="16529"/>
                  </a:lnTo>
                  <a:lnTo>
                    <a:pt x="10730" y="16717"/>
                  </a:lnTo>
                  <a:lnTo>
                    <a:pt x="11079" y="16717"/>
                  </a:lnTo>
                  <a:lnTo>
                    <a:pt x="11079" y="16904"/>
                  </a:lnTo>
                  <a:lnTo>
                    <a:pt x="10730" y="16904"/>
                  </a:lnTo>
                  <a:lnTo>
                    <a:pt x="10730" y="17186"/>
                  </a:lnTo>
                  <a:lnTo>
                    <a:pt x="9894" y="17186"/>
                  </a:lnTo>
                  <a:lnTo>
                    <a:pt x="9894" y="16904"/>
                  </a:lnTo>
                  <a:lnTo>
                    <a:pt x="9546" y="16904"/>
                  </a:lnTo>
                  <a:lnTo>
                    <a:pt x="9546" y="17186"/>
                  </a:lnTo>
                  <a:lnTo>
                    <a:pt x="9406" y="17186"/>
                  </a:lnTo>
                  <a:lnTo>
                    <a:pt x="9406" y="17374"/>
                  </a:lnTo>
                  <a:lnTo>
                    <a:pt x="9267" y="17374"/>
                  </a:lnTo>
                  <a:lnTo>
                    <a:pt x="9267" y="17843"/>
                  </a:lnTo>
                  <a:lnTo>
                    <a:pt x="8919" y="17843"/>
                  </a:lnTo>
                  <a:lnTo>
                    <a:pt x="8919" y="18031"/>
                  </a:lnTo>
                  <a:lnTo>
                    <a:pt x="8710" y="18031"/>
                  </a:lnTo>
                  <a:lnTo>
                    <a:pt x="8710" y="20473"/>
                  </a:lnTo>
                  <a:lnTo>
                    <a:pt x="8222" y="20473"/>
                  </a:lnTo>
                  <a:lnTo>
                    <a:pt x="8222" y="20755"/>
                  </a:lnTo>
                  <a:lnTo>
                    <a:pt x="7734" y="20755"/>
                  </a:lnTo>
                  <a:lnTo>
                    <a:pt x="7734" y="20943"/>
                  </a:lnTo>
                  <a:lnTo>
                    <a:pt x="7246" y="20943"/>
                  </a:lnTo>
                  <a:lnTo>
                    <a:pt x="7246" y="21130"/>
                  </a:lnTo>
                  <a:lnTo>
                    <a:pt x="5644" y="21130"/>
                  </a:lnTo>
                  <a:lnTo>
                    <a:pt x="5644" y="21412"/>
                  </a:lnTo>
                  <a:lnTo>
                    <a:pt x="5435" y="21412"/>
                  </a:lnTo>
                  <a:lnTo>
                    <a:pt x="5435" y="21600"/>
                  </a:lnTo>
                  <a:lnTo>
                    <a:pt x="5435" y="21412"/>
                  </a:lnTo>
                  <a:lnTo>
                    <a:pt x="3135" y="21412"/>
                  </a:lnTo>
                  <a:lnTo>
                    <a:pt x="3135" y="21600"/>
                  </a:lnTo>
                  <a:lnTo>
                    <a:pt x="2996" y="21600"/>
                  </a:lnTo>
                  <a:lnTo>
                    <a:pt x="2996" y="21412"/>
                  </a:lnTo>
                  <a:lnTo>
                    <a:pt x="2299" y="21412"/>
                  </a:lnTo>
                  <a:lnTo>
                    <a:pt x="2299" y="21130"/>
                  </a:lnTo>
                  <a:lnTo>
                    <a:pt x="1812" y="21130"/>
                  </a:lnTo>
                  <a:lnTo>
                    <a:pt x="1812" y="20943"/>
                  </a:lnTo>
                  <a:lnTo>
                    <a:pt x="1463" y="20943"/>
                  </a:lnTo>
                  <a:lnTo>
                    <a:pt x="1463" y="20755"/>
                  </a:lnTo>
                  <a:lnTo>
                    <a:pt x="975" y="20755"/>
                  </a:lnTo>
                  <a:lnTo>
                    <a:pt x="975" y="20473"/>
                  </a:lnTo>
                  <a:lnTo>
                    <a:pt x="627" y="20473"/>
                  </a:lnTo>
                  <a:lnTo>
                    <a:pt x="627" y="20285"/>
                  </a:lnTo>
                  <a:lnTo>
                    <a:pt x="836" y="20285"/>
                  </a:lnTo>
                  <a:lnTo>
                    <a:pt x="836" y="20003"/>
                  </a:lnTo>
                  <a:lnTo>
                    <a:pt x="975" y="20003"/>
                  </a:lnTo>
                  <a:lnTo>
                    <a:pt x="975" y="19628"/>
                  </a:lnTo>
                  <a:lnTo>
                    <a:pt x="1185" y="19628"/>
                  </a:lnTo>
                  <a:lnTo>
                    <a:pt x="1185" y="19346"/>
                  </a:lnTo>
                  <a:lnTo>
                    <a:pt x="1324" y="19346"/>
                  </a:lnTo>
                  <a:lnTo>
                    <a:pt x="1324" y="19158"/>
                  </a:lnTo>
                  <a:lnTo>
                    <a:pt x="1463" y="19158"/>
                  </a:lnTo>
                  <a:lnTo>
                    <a:pt x="1463" y="18689"/>
                  </a:lnTo>
                  <a:lnTo>
                    <a:pt x="1812" y="18689"/>
                  </a:lnTo>
                  <a:lnTo>
                    <a:pt x="1812" y="18219"/>
                  </a:lnTo>
                  <a:lnTo>
                    <a:pt x="1951" y="18219"/>
                  </a:lnTo>
                  <a:lnTo>
                    <a:pt x="1951" y="16717"/>
                  </a:lnTo>
                  <a:lnTo>
                    <a:pt x="836" y="16717"/>
                  </a:lnTo>
                  <a:lnTo>
                    <a:pt x="836" y="16529"/>
                  </a:lnTo>
                  <a:lnTo>
                    <a:pt x="488" y="16529"/>
                  </a:lnTo>
                  <a:lnTo>
                    <a:pt x="488" y="14932"/>
                  </a:lnTo>
                  <a:lnTo>
                    <a:pt x="627" y="14932"/>
                  </a:lnTo>
                  <a:lnTo>
                    <a:pt x="627" y="14744"/>
                  </a:lnTo>
                  <a:lnTo>
                    <a:pt x="488" y="14744"/>
                  </a:lnTo>
                  <a:lnTo>
                    <a:pt x="488" y="13805"/>
                  </a:lnTo>
                  <a:lnTo>
                    <a:pt x="348" y="13805"/>
                  </a:lnTo>
                  <a:lnTo>
                    <a:pt x="348" y="12678"/>
                  </a:lnTo>
                  <a:lnTo>
                    <a:pt x="139" y="12678"/>
                  </a:lnTo>
                  <a:lnTo>
                    <a:pt x="139" y="12490"/>
                  </a:lnTo>
                  <a:lnTo>
                    <a:pt x="348" y="12490"/>
                  </a:lnTo>
                  <a:lnTo>
                    <a:pt x="348" y="12209"/>
                  </a:lnTo>
                  <a:lnTo>
                    <a:pt x="488" y="12209"/>
                  </a:lnTo>
                  <a:lnTo>
                    <a:pt x="488" y="12021"/>
                  </a:lnTo>
                  <a:lnTo>
                    <a:pt x="627" y="12021"/>
                  </a:lnTo>
                  <a:lnTo>
                    <a:pt x="627" y="11551"/>
                  </a:lnTo>
                  <a:lnTo>
                    <a:pt x="348" y="11551"/>
                  </a:lnTo>
                  <a:lnTo>
                    <a:pt x="348" y="11363"/>
                  </a:lnTo>
                  <a:lnTo>
                    <a:pt x="139" y="11363"/>
                  </a:lnTo>
                  <a:lnTo>
                    <a:pt x="139" y="10706"/>
                  </a:lnTo>
                  <a:lnTo>
                    <a:pt x="0" y="10706"/>
                  </a:lnTo>
                  <a:lnTo>
                    <a:pt x="0" y="10237"/>
                  </a:lnTo>
                  <a:lnTo>
                    <a:pt x="139" y="10237"/>
                  </a:lnTo>
                  <a:lnTo>
                    <a:pt x="139" y="10049"/>
                  </a:lnTo>
                  <a:lnTo>
                    <a:pt x="348" y="10049"/>
                  </a:lnTo>
                  <a:lnTo>
                    <a:pt x="348" y="9767"/>
                  </a:lnTo>
                  <a:lnTo>
                    <a:pt x="627" y="9767"/>
                  </a:lnTo>
                  <a:lnTo>
                    <a:pt x="627" y="9579"/>
                  </a:lnTo>
                  <a:lnTo>
                    <a:pt x="488" y="9579"/>
                  </a:lnTo>
                  <a:lnTo>
                    <a:pt x="488" y="9391"/>
                  </a:lnTo>
                  <a:lnTo>
                    <a:pt x="627" y="9391"/>
                  </a:lnTo>
                  <a:lnTo>
                    <a:pt x="627" y="9110"/>
                  </a:lnTo>
                  <a:lnTo>
                    <a:pt x="836" y="9110"/>
                  </a:lnTo>
                  <a:lnTo>
                    <a:pt x="836" y="8734"/>
                  </a:lnTo>
                  <a:lnTo>
                    <a:pt x="975" y="8734"/>
                  </a:lnTo>
                  <a:lnTo>
                    <a:pt x="975" y="7325"/>
                  </a:lnTo>
                  <a:lnTo>
                    <a:pt x="1185" y="7325"/>
                  </a:lnTo>
                  <a:lnTo>
                    <a:pt x="1185" y="6950"/>
                  </a:lnTo>
                  <a:lnTo>
                    <a:pt x="1324" y="6950"/>
                  </a:lnTo>
                  <a:lnTo>
                    <a:pt x="1324" y="6668"/>
                  </a:lnTo>
                  <a:lnTo>
                    <a:pt x="1463" y="6668"/>
                  </a:lnTo>
                  <a:lnTo>
                    <a:pt x="1463" y="6950"/>
                  </a:lnTo>
                  <a:lnTo>
                    <a:pt x="1672" y="6950"/>
                  </a:lnTo>
                  <a:lnTo>
                    <a:pt x="1672" y="7137"/>
                  </a:lnTo>
                  <a:lnTo>
                    <a:pt x="2508" y="7137"/>
                  </a:lnTo>
                  <a:lnTo>
                    <a:pt x="2508" y="7325"/>
                  </a:lnTo>
                  <a:lnTo>
                    <a:pt x="2648" y="7325"/>
                  </a:lnTo>
                  <a:lnTo>
                    <a:pt x="2648" y="7607"/>
                  </a:lnTo>
                  <a:lnTo>
                    <a:pt x="2787" y="7607"/>
                  </a:lnTo>
                  <a:lnTo>
                    <a:pt x="2787" y="7795"/>
                  </a:lnTo>
                  <a:lnTo>
                    <a:pt x="2787" y="7607"/>
                  </a:lnTo>
                  <a:lnTo>
                    <a:pt x="3623" y="7607"/>
                  </a:lnTo>
                  <a:lnTo>
                    <a:pt x="3623" y="7325"/>
                  </a:lnTo>
                  <a:lnTo>
                    <a:pt x="3763" y="7325"/>
                  </a:lnTo>
                  <a:lnTo>
                    <a:pt x="3763" y="7137"/>
                  </a:lnTo>
                  <a:lnTo>
                    <a:pt x="3972" y="7137"/>
                  </a:lnTo>
                  <a:lnTo>
                    <a:pt x="3972" y="6668"/>
                  </a:lnTo>
                  <a:lnTo>
                    <a:pt x="4111" y="6668"/>
                  </a:lnTo>
                  <a:lnTo>
                    <a:pt x="4111" y="6292"/>
                  </a:lnTo>
                  <a:lnTo>
                    <a:pt x="3972" y="6292"/>
                  </a:lnTo>
                  <a:lnTo>
                    <a:pt x="3972" y="6010"/>
                  </a:lnTo>
                  <a:lnTo>
                    <a:pt x="4599" y="6010"/>
                  </a:lnTo>
                  <a:lnTo>
                    <a:pt x="4599" y="5823"/>
                  </a:lnTo>
                  <a:lnTo>
                    <a:pt x="5086" y="5823"/>
                  </a:lnTo>
                  <a:lnTo>
                    <a:pt x="5086" y="5541"/>
                  </a:lnTo>
                  <a:lnTo>
                    <a:pt x="5435" y="5541"/>
                  </a:lnTo>
                  <a:lnTo>
                    <a:pt x="5435" y="5823"/>
                  </a:lnTo>
                  <a:lnTo>
                    <a:pt x="5435" y="5541"/>
                  </a:lnTo>
                  <a:lnTo>
                    <a:pt x="5644" y="5541"/>
                  </a:lnTo>
                  <a:lnTo>
                    <a:pt x="5644" y="5353"/>
                  </a:lnTo>
                  <a:lnTo>
                    <a:pt x="5923" y="5353"/>
                  </a:lnTo>
                  <a:lnTo>
                    <a:pt x="5923" y="5165"/>
                  </a:lnTo>
                  <a:lnTo>
                    <a:pt x="6132" y="5165"/>
                  </a:lnTo>
                  <a:lnTo>
                    <a:pt x="6132" y="4696"/>
                  </a:lnTo>
                  <a:lnTo>
                    <a:pt x="6271" y="4696"/>
                  </a:lnTo>
                  <a:lnTo>
                    <a:pt x="6271" y="3757"/>
                  </a:lnTo>
                  <a:lnTo>
                    <a:pt x="6410" y="3757"/>
                  </a:lnTo>
                  <a:lnTo>
                    <a:pt x="6410" y="3099"/>
                  </a:lnTo>
                  <a:lnTo>
                    <a:pt x="6619" y="3099"/>
                  </a:lnTo>
                  <a:lnTo>
                    <a:pt x="6619" y="2911"/>
                  </a:lnTo>
                  <a:lnTo>
                    <a:pt x="7734" y="2911"/>
                  </a:lnTo>
                  <a:lnTo>
                    <a:pt x="7734" y="2254"/>
                  </a:lnTo>
                  <a:lnTo>
                    <a:pt x="7943" y="2254"/>
                  </a:lnTo>
                  <a:lnTo>
                    <a:pt x="7943" y="1972"/>
                  </a:lnTo>
                  <a:lnTo>
                    <a:pt x="7943" y="2254"/>
                  </a:lnTo>
                  <a:lnTo>
                    <a:pt x="8431" y="2254"/>
                  </a:lnTo>
                  <a:lnTo>
                    <a:pt x="8431" y="2442"/>
                  </a:lnTo>
                  <a:lnTo>
                    <a:pt x="8710" y="2442"/>
                  </a:lnTo>
                  <a:lnTo>
                    <a:pt x="8710" y="2723"/>
                  </a:lnTo>
                  <a:lnTo>
                    <a:pt x="9058" y="2723"/>
                  </a:lnTo>
                  <a:lnTo>
                    <a:pt x="9058" y="2442"/>
                  </a:lnTo>
                  <a:lnTo>
                    <a:pt x="9267" y="2442"/>
                  </a:lnTo>
                  <a:lnTo>
                    <a:pt x="9267" y="2723"/>
                  </a:lnTo>
                  <a:lnTo>
                    <a:pt x="9406" y="2723"/>
                  </a:lnTo>
                  <a:lnTo>
                    <a:pt x="9406" y="2442"/>
                  </a:lnTo>
                  <a:lnTo>
                    <a:pt x="9406" y="2723"/>
                  </a:lnTo>
                  <a:lnTo>
                    <a:pt x="9546" y="2723"/>
                  </a:lnTo>
                  <a:lnTo>
                    <a:pt x="9546" y="2442"/>
                  </a:lnTo>
                  <a:lnTo>
                    <a:pt x="9894" y="2442"/>
                  </a:lnTo>
                  <a:lnTo>
                    <a:pt x="9894" y="2723"/>
                  </a:lnTo>
                  <a:lnTo>
                    <a:pt x="10034" y="2723"/>
                  </a:lnTo>
                  <a:lnTo>
                    <a:pt x="10034" y="2911"/>
                  </a:lnTo>
                  <a:lnTo>
                    <a:pt x="11079" y="2911"/>
                  </a:lnTo>
                  <a:lnTo>
                    <a:pt x="11079" y="3381"/>
                  </a:lnTo>
                  <a:lnTo>
                    <a:pt x="11218" y="3381"/>
                  </a:lnTo>
                  <a:lnTo>
                    <a:pt x="11218" y="3569"/>
                  </a:lnTo>
                  <a:lnTo>
                    <a:pt x="11566" y="3569"/>
                  </a:lnTo>
                  <a:lnTo>
                    <a:pt x="11566" y="3381"/>
                  </a:lnTo>
                  <a:lnTo>
                    <a:pt x="11706" y="3381"/>
                  </a:lnTo>
                  <a:lnTo>
                    <a:pt x="11706" y="3099"/>
                  </a:lnTo>
                  <a:lnTo>
                    <a:pt x="12054" y="3099"/>
                  </a:lnTo>
                  <a:lnTo>
                    <a:pt x="12054" y="2911"/>
                  </a:lnTo>
                  <a:lnTo>
                    <a:pt x="12403" y="2911"/>
                  </a:lnTo>
                  <a:lnTo>
                    <a:pt x="12403" y="2723"/>
                  </a:lnTo>
                  <a:lnTo>
                    <a:pt x="12542" y="2723"/>
                  </a:lnTo>
                  <a:lnTo>
                    <a:pt x="12542" y="2911"/>
                  </a:lnTo>
                  <a:lnTo>
                    <a:pt x="12542" y="2723"/>
                  </a:lnTo>
                  <a:lnTo>
                    <a:pt x="12890" y="2723"/>
                  </a:lnTo>
                  <a:lnTo>
                    <a:pt x="12890" y="2911"/>
                  </a:lnTo>
                  <a:lnTo>
                    <a:pt x="13030" y="2911"/>
                  </a:lnTo>
                  <a:lnTo>
                    <a:pt x="13030" y="3099"/>
                  </a:lnTo>
                  <a:lnTo>
                    <a:pt x="13378" y="3099"/>
                  </a:lnTo>
                  <a:lnTo>
                    <a:pt x="13378" y="2254"/>
                  </a:lnTo>
                  <a:lnTo>
                    <a:pt x="13517" y="2254"/>
                  </a:lnTo>
                  <a:lnTo>
                    <a:pt x="13517" y="1972"/>
                  </a:lnTo>
                  <a:lnTo>
                    <a:pt x="14702" y="1972"/>
                  </a:lnTo>
                  <a:lnTo>
                    <a:pt x="14702" y="1315"/>
                  </a:lnTo>
                  <a:lnTo>
                    <a:pt x="14493" y="1315"/>
                  </a:lnTo>
                  <a:lnTo>
                    <a:pt x="14493" y="1127"/>
                  </a:lnTo>
                  <a:lnTo>
                    <a:pt x="14841" y="1127"/>
                  </a:lnTo>
                  <a:lnTo>
                    <a:pt x="14841" y="939"/>
                  </a:lnTo>
                  <a:lnTo>
                    <a:pt x="14981" y="939"/>
                  </a:lnTo>
                  <a:lnTo>
                    <a:pt x="14981" y="470"/>
                  </a:lnTo>
                  <a:lnTo>
                    <a:pt x="15190" y="470"/>
                  </a:lnTo>
                  <a:lnTo>
                    <a:pt x="15190" y="282"/>
                  </a:lnTo>
                  <a:lnTo>
                    <a:pt x="15329" y="282"/>
                  </a:lnTo>
                  <a:lnTo>
                    <a:pt x="15329" y="0"/>
                  </a:lnTo>
                  <a:lnTo>
                    <a:pt x="15817"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9" name="Shape 392">
              <a:extLst>
                <a:ext uri="{FF2B5EF4-FFF2-40B4-BE49-F238E27FC236}">
                  <a16:creationId xmlns:a16="http://schemas.microsoft.com/office/drawing/2014/main" id="{DB58BDB4-A1EE-485E-B77F-06AD67121BB4}"/>
                </a:ext>
              </a:extLst>
            </p:cNvPr>
            <p:cNvSpPr/>
            <p:nvPr/>
          </p:nvSpPr>
          <p:spPr>
            <a:xfrm>
              <a:off x="606692" y="1170683"/>
              <a:ext cx="254845" cy="247481"/>
            </a:xfrm>
            <a:custGeom>
              <a:avLst/>
              <a:gdLst/>
              <a:ahLst/>
              <a:cxnLst>
                <a:cxn ang="0">
                  <a:pos x="wd2" y="hd2"/>
                </a:cxn>
                <a:cxn ang="5400000">
                  <a:pos x="wd2" y="hd2"/>
                </a:cxn>
                <a:cxn ang="10800000">
                  <a:pos x="wd2" y="hd2"/>
                </a:cxn>
                <a:cxn ang="16200000">
                  <a:pos x="wd2" y="hd2"/>
                </a:cxn>
              </a:cxnLst>
              <a:rect l="0" t="0" r="r" b="b"/>
              <a:pathLst>
                <a:path w="21600" h="21600" extrusionOk="0">
                  <a:moveTo>
                    <a:pt x="15817" y="0"/>
                  </a:moveTo>
                  <a:lnTo>
                    <a:pt x="16026" y="0"/>
                  </a:lnTo>
                  <a:lnTo>
                    <a:pt x="16026" y="282"/>
                  </a:lnTo>
                  <a:lnTo>
                    <a:pt x="16305" y="282"/>
                  </a:lnTo>
                  <a:lnTo>
                    <a:pt x="16305" y="939"/>
                  </a:lnTo>
                  <a:lnTo>
                    <a:pt x="16165" y="939"/>
                  </a:lnTo>
                  <a:lnTo>
                    <a:pt x="16165" y="1127"/>
                  </a:lnTo>
                  <a:lnTo>
                    <a:pt x="16305" y="1127"/>
                  </a:lnTo>
                  <a:lnTo>
                    <a:pt x="16305" y="1315"/>
                  </a:lnTo>
                  <a:lnTo>
                    <a:pt x="16305" y="1127"/>
                  </a:lnTo>
                  <a:lnTo>
                    <a:pt x="16653" y="1127"/>
                  </a:lnTo>
                  <a:lnTo>
                    <a:pt x="16653" y="1972"/>
                  </a:lnTo>
                  <a:lnTo>
                    <a:pt x="16514" y="1972"/>
                  </a:lnTo>
                  <a:lnTo>
                    <a:pt x="16514" y="3099"/>
                  </a:lnTo>
                  <a:lnTo>
                    <a:pt x="16305" y="3099"/>
                  </a:lnTo>
                  <a:lnTo>
                    <a:pt x="16305" y="3381"/>
                  </a:lnTo>
                  <a:lnTo>
                    <a:pt x="16514" y="3381"/>
                  </a:lnTo>
                  <a:lnTo>
                    <a:pt x="16514" y="3757"/>
                  </a:lnTo>
                  <a:lnTo>
                    <a:pt x="16653" y="3757"/>
                  </a:lnTo>
                  <a:lnTo>
                    <a:pt x="16653" y="4038"/>
                  </a:lnTo>
                  <a:lnTo>
                    <a:pt x="16792" y="4038"/>
                  </a:lnTo>
                  <a:lnTo>
                    <a:pt x="16792" y="4226"/>
                  </a:lnTo>
                  <a:lnTo>
                    <a:pt x="17001" y="4226"/>
                  </a:lnTo>
                  <a:lnTo>
                    <a:pt x="17001" y="4038"/>
                  </a:lnTo>
                  <a:lnTo>
                    <a:pt x="17141" y="4038"/>
                  </a:lnTo>
                  <a:lnTo>
                    <a:pt x="17141" y="3757"/>
                  </a:lnTo>
                  <a:lnTo>
                    <a:pt x="17489" y="3757"/>
                  </a:lnTo>
                  <a:lnTo>
                    <a:pt x="17489" y="3569"/>
                  </a:lnTo>
                  <a:lnTo>
                    <a:pt x="17837" y="3569"/>
                  </a:lnTo>
                  <a:lnTo>
                    <a:pt x="17837" y="3381"/>
                  </a:lnTo>
                  <a:lnTo>
                    <a:pt x="18325" y="3381"/>
                  </a:lnTo>
                  <a:lnTo>
                    <a:pt x="18325" y="3099"/>
                  </a:lnTo>
                  <a:lnTo>
                    <a:pt x="18465" y="3099"/>
                  </a:lnTo>
                  <a:lnTo>
                    <a:pt x="18465" y="2911"/>
                  </a:lnTo>
                  <a:lnTo>
                    <a:pt x="18604" y="2911"/>
                  </a:lnTo>
                  <a:lnTo>
                    <a:pt x="18604" y="2723"/>
                  </a:lnTo>
                  <a:lnTo>
                    <a:pt x="18952" y="2723"/>
                  </a:lnTo>
                  <a:lnTo>
                    <a:pt x="18952" y="2442"/>
                  </a:lnTo>
                  <a:lnTo>
                    <a:pt x="19161" y="2442"/>
                  </a:lnTo>
                  <a:lnTo>
                    <a:pt x="19161" y="2254"/>
                  </a:lnTo>
                  <a:lnTo>
                    <a:pt x="19788" y="2254"/>
                  </a:lnTo>
                  <a:lnTo>
                    <a:pt x="19788" y="2442"/>
                  </a:lnTo>
                  <a:lnTo>
                    <a:pt x="19928" y="2442"/>
                  </a:lnTo>
                  <a:lnTo>
                    <a:pt x="19928" y="2723"/>
                  </a:lnTo>
                  <a:lnTo>
                    <a:pt x="19788" y="2723"/>
                  </a:lnTo>
                  <a:lnTo>
                    <a:pt x="19788" y="2911"/>
                  </a:lnTo>
                  <a:lnTo>
                    <a:pt x="20137" y="2911"/>
                  </a:lnTo>
                  <a:lnTo>
                    <a:pt x="20137" y="2723"/>
                  </a:lnTo>
                  <a:lnTo>
                    <a:pt x="20625" y="2723"/>
                  </a:lnTo>
                  <a:lnTo>
                    <a:pt x="20625" y="2442"/>
                  </a:lnTo>
                  <a:lnTo>
                    <a:pt x="21461" y="2442"/>
                  </a:lnTo>
                  <a:lnTo>
                    <a:pt x="21461" y="2723"/>
                  </a:lnTo>
                  <a:lnTo>
                    <a:pt x="21600" y="2723"/>
                  </a:lnTo>
                  <a:lnTo>
                    <a:pt x="21600" y="2911"/>
                  </a:lnTo>
                  <a:lnTo>
                    <a:pt x="21461" y="2911"/>
                  </a:lnTo>
                  <a:lnTo>
                    <a:pt x="21461" y="2723"/>
                  </a:lnTo>
                  <a:lnTo>
                    <a:pt x="21252" y="2723"/>
                  </a:lnTo>
                  <a:lnTo>
                    <a:pt x="21252" y="2911"/>
                  </a:lnTo>
                  <a:lnTo>
                    <a:pt x="20973" y="2911"/>
                  </a:lnTo>
                  <a:lnTo>
                    <a:pt x="20973" y="3099"/>
                  </a:lnTo>
                  <a:lnTo>
                    <a:pt x="21112" y="3099"/>
                  </a:lnTo>
                  <a:lnTo>
                    <a:pt x="21112" y="3381"/>
                  </a:lnTo>
                  <a:lnTo>
                    <a:pt x="20764" y="3381"/>
                  </a:lnTo>
                  <a:lnTo>
                    <a:pt x="20764" y="3569"/>
                  </a:lnTo>
                  <a:lnTo>
                    <a:pt x="20485" y="3569"/>
                  </a:lnTo>
                  <a:lnTo>
                    <a:pt x="20485" y="3757"/>
                  </a:lnTo>
                  <a:lnTo>
                    <a:pt x="19928" y="3757"/>
                  </a:lnTo>
                  <a:lnTo>
                    <a:pt x="19928" y="3569"/>
                  </a:lnTo>
                  <a:lnTo>
                    <a:pt x="19649" y="3569"/>
                  </a:lnTo>
                  <a:lnTo>
                    <a:pt x="19649" y="3757"/>
                  </a:lnTo>
                  <a:lnTo>
                    <a:pt x="19440" y="3757"/>
                  </a:lnTo>
                  <a:lnTo>
                    <a:pt x="19440" y="3569"/>
                  </a:lnTo>
                  <a:lnTo>
                    <a:pt x="19440" y="3757"/>
                  </a:lnTo>
                  <a:lnTo>
                    <a:pt x="17977" y="3757"/>
                  </a:lnTo>
                  <a:lnTo>
                    <a:pt x="17977" y="4038"/>
                  </a:lnTo>
                  <a:lnTo>
                    <a:pt x="17837" y="4038"/>
                  </a:lnTo>
                  <a:lnTo>
                    <a:pt x="17837" y="3757"/>
                  </a:lnTo>
                  <a:lnTo>
                    <a:pt x="17837" y="4038"/>
                  </a:lnTo>
                  <a:lnTo>
                    <a:pt x="17489" y="4038"/>
                  </a:lnTo>
                  <a:lnTo>
                    <a:pt x="17489" y="4508"/>
                  </a:lnTo>
                  <a:lnTo>
                    <a:pt x="17141" y="4508"/>
                  </a:lnTo>
                  <a:lnTo>
                    <a:pt x="17141" y="4696"/>
                  </a:lnTo>
                  <a:lnTo>
                    <a:pt x="17001" y="4696"/>
                  </a:lnTo>
                  <a:lnTo>
                    <a:pt x="17001" y="4883"/>
                  </a:lnTo>
                  <a:lnTo>
                    <a:pt x="17001" y="4696"/>
                  </a:lnTo>
                  <a:lnTo>
                    <a:pt x="16653" y="4696"/>
                  </a:lnTo>
                  <a:lnTo>
                    <a:pt x="16653" y="5165"/>
                  </a:lnTo>
                  <a:lnTo>
                    <a:pt x="16305" y="5165"/>
                  </a:lnTo>
                  <a:lnTo>
                    <a:pt x="16305" y="5353"/>
                  </a:lnTo>
                  <a:lnTo>
                    <a:pt x="16165" y="5353"/>
                  </a:lnTo>
                  <a:lnTo>
                    <a:pt x="16165" y="5823"/>
                  </a:lnTo>
                  <a:lnTo>
                    <a:pt x="16305" y="5823"/>
                  </a:lnTo>
                  <a:lnTo>
                    <a:pt x="16305" y="6010"/>
                  </a:lnTo>
                  <a:lnTo>
                    <a:pt x="16514" y="6010"/>
                  </a:lnTo>
                  <a:lnTo>
                    <a:pt x="16514" y="6480"/>
                  </a:lnTo>
                  <a:lnTo>
                    <a:pt x="16653" y="6480"/>
                  </a:lnTo>
                  <a:lnTo>
                    <a:pt x="16653" y="6668"/>
                  </a:lnTo>
                  <a:lnTo>
                    <a:pt x="16514" y="6668"/>
                  </a:lnTo>
                  <a:lnTo>
                    <a:pt x="16653" y="6668"/>
                  </a:lnTo>
                  <a:lnTo>
                    <a:pt x="16653" y="7137"/>
                  </a:lnTo>
                  <a:lnTo>
                    <a:pt x="16792" y="7137"/>
                  </a:lnTo>
                  <a:lnTo>
                    <a:pt x="16653" y="7137"/>
                  </a:lnTo>
                  <a:lnTo>
                    <a:pt x="16653" y="7607"/>
                  </a:lnTo>
                  <a:lnTo>
                    <a:pt x="16792" y="7607"/>
                  </a:lnTo>
                  <a:lnTo>
                    <a:pt x="16792" y="7795"/>
                  </a:lnTo>
                  <a:lnTo>
                    <a:pt x="16653" y="7795"/>
                  </a:lnTo>
                  <a:lnTo>
                    <a:pt x="16653" y="8264"/>
                  </a:lnTo>
                  <a:lnTo>
                    <a:pt x="16305" y="8264"/>
                  </a:lnTo>
                  <a:lnTo>
                    <a:pt x="16305" y="8452"/>
                  </a:lnTo>
                  <a:lnTo>
                    <a:pt x="16165" y="8452"/>
                  </a:lnTo>
                  <a:lnTo>
                    <a:pt x="16165" y="8734"/>
                  </a:lnTo>
                  <a:lnTo>
                    <a:pt x="16026" y="8734"/>
                  </a:lnTo>
                  <a:lnTo>
                    <a:pt x="16026" y="8922"/>
                  </a:lnTo>
                  <a:lnTo>
                    <a:pt x="15817" y="8922"/>
                  </a:lnTo>
                  <a:lnTo>
                    <a:pt x="15817" y="9579"/>
                  </a:lnTo>
                  <a:lnTo>
                    <a:pt x="16026" y="9579"/>
                  </a:lnTo>
                  <a:lnTo>
                    <a:pt x="16026" y="10237"/>
                  </a:lnTo>
                  <a:lnTo>
                    <a:pt x="15817" y="10237"/>
                  </a:lnTo>
                  <a:lnTo>
                    <a:pt x="15817" y="10518"/>
                  </a:lnTo>
                  <a:lnTo>
                    <a:pt x="15538" y="10518"/>
                  </a:lnTo>
                  <a:lnTo>
                    <a:pt x="15538" y="10706"/>
                  </a:lnTo>
                  <a:lnTo>
                    <a:pt x="14493" y="10706"/>
                  </a:lnTo>
                  <a:lnTo>
                    <a:pt x="14493" y="10518"/>
                  </a:lnTo>
                  <a:lnTo>
                    <a:pt x="14005" y="10518"/>
                  </a:lnTo>
                  <a:lnTo>
                    <a:pt x="14005" y="10706"/>
                  </a:lnTo>
                  <a:lnTo>
                    <a:pt x="14214" y="10706"/>
                  </a:lnTo>
                  <a:lnTo>
                    <a:pt x="14214" y="11176"/>
                  </a:lnTo>
                  <a:lnTo>
                    <a:pt x="14493" y="11176"/>
                  </a:lnTo>
                  <a:lnTo>
                    <a:pt x="14493" y="11833"/>
                  </a:lnTo>
                  <a:lnTo>
                    <a:pt x="14702" y="11833"/>
                  </a:lnTo>
                  <a:lnTo>
                    <a:pt x="14702" y="12021"/>
                  </a:lnTo>
                  <a:lnTo>
                    <a:pt x="14841" y="12021"/>
                  </a:lnTo>
                  <a:lnTo>
                    <a:pt x="14841" y="12209"/>
                  </a:lnTo>
                  <a:lnTo>
                    <a:pt x="14493" y="12209"/>
                  </a:lnTo>
                  <a:lnTo>
                    <a:pt x="14493" y="12490"/>
                  </a:lnTo>
                  <a:lnTo>
                    <a:pt x="14354" y="12490"/>
                  </a:lnTo>
                  <a:lnTo>
                    <a:pt x="14354" y="12678"/>
                  </a:lnTo>
                  <a:lnTo>
                    <a:pt x="13517" y="12678"/>
                  </a:lnTo>
                  <a:lnTo>
                    <a:pt x="13517" y="13336"/>
                  </a:lnTo>
                  <a:lnTo>
                    <a:pt x="13378" y="13336"/>
                  </a:lnTo>
                  <a:lnTo>
                    <a:pt x="13378" y="13617"/>
                  </a:lnTo>
                  <a:lnTo>
                    <a:pt x="13517" y="13617"/>
                  </a:lnTo>
                  <a:lnTo>
                    <a:pt x="13517" y="13805"/>
                  </a:lnTo>
                  <a:lnTo>
                    <a:pt x="13378" y="13805"/>
                  </a:lnTo>
                  <a:lnTo>
                    <a:pt x="13378" y="13993"/>
                  </a:lnTo>
                  <a:lnTo>
                    <a:pt x="13169" y="13993"/>
                  </a:lnTo>
                  <a:lnTo>
                    <a:pt x="13169" y="15402"/>
                  </a:lnTo>
                  <a:lnTo>
                    <a:pt x="13378" y="15402"/>
                  </a:lnTo>
                  <a:lnTo>
                    <a:pt x="13378" y="15590"/>
                  </a:lnTo>
                  <a:lnTo>
                    <a:pt x="13030" y="15590"/>
                  </a:lnTo>
                  <a:lnTo>
                    <a:pt x="13030" y="16059"/>
                  </a:lnTo>
                  <a:lnTo>
                    <a:pt x="12890" y="16059"/>
                  </a:lnTo>
                  <a:lnTo>
                    <a:pt x="12890" y="16247"/>
                  </a:lnTo>
                  <a:lnTo>
                    <a:pt x="12542" y="16247"/>
                  </a:lnTo>
                  <a:lnTo>
                    <a:pt x="12542" y="16059"/>
                  </a:lnTo>
                  <a:lnTo>
                    <a:pt x="12403" y="16059"/>
                  </a:lnTo>
                  <a:lnTo>
                    <a:pt x="12403" y="15777"/>
                  </a:lnTo>
                  <a:lnTo>
                    <a:pt x="11357" y="15777"/>
                  </a:lnTo>
                  <a:lnTo>
                    <a:pt x="11357" y="16059"/>
                  </a:lnTo>
                  <a:lnTo>
                    <a:pt x="11218" y="16059"/>
                  </a:lnTo>
                  <a:lnTo>
                    <a:pt x="11218" y="16247"/>
                  </a:lnTo>
                  <a:lnTo>
                    <a:pt x="11079" y="16247"/>
                  </a:lnTo>
                  <a:lnTo>
                    <a:pt x="11079" y="16529"/>
                  </a:lnTo>
                  <a:lnTo>
                    <a:pt x="10730" y="16529"/>
                  </a:lnTo>
                  <a:lnTo>
                    <a:pt x="10730" y="16717"/>
                  </a:lnTo>
                  <a:lnTo>
                    <a:pt x="11079" y="16717"/>
                  </a:lnTo>
                  <a:lnTo>
                    <a:pt x="11079" y="16904"/>
                  </a:lnTo>
                  <a:lnTo>
                    <a:pt x="10730" y="16904"/>
                  </a:lnTo>
                  <a:lnTo>
                    <a:pt x="10730" y="17186"/>
                  </a:lnTo>
                  <a:lnTo>
                    <a:pt x="9894" y="17186"/>
                  </a:lnTo>
                  <a:lnTo>
                    <a:pt x="9894" y="16904"/>
                  </a:lnTo>
                  <a:lnTo>
                    <a:pt x="9546" y="16904"/>
                  </a:lnTo>
                  <a:lnTo>
                    <a:pt x="9546" y="17186"/>
                  </a:lnTo>
                  <a:lnTo>
                    <a:pt x="9406" y="17186"/>
                  </a:lnTo>
                  <a:lnTo>
                    <a:pt x="9406" y="17374"/>
                  </a:lnTo>
                  <a:lnTo>
                    <a:pt x="9267" y="17374"/>
                  </a:lnTo>
                  <a:lnTo>
                    <a:pt x="9267" y="17843"/>
                  </a:lnTo>
                  <a:lnTo>
                    <a:pt x="8919" y="17843"/>
                  </a:lnTo>
                  <a:lnTo>
                    <a:pt x="8919" y="18031"/>
                  </a:lnTo>
                  <a:lnTo>
                    <a:pt x="8710" y="18031"/>
                  </a:lnTo>
                  <a:lnTo>
                    <a:pt x="8710" y="20473"/>
                  </a:lnTo>
                  <a:lnTo>
                    <a:pt x="8222" y="20473"/>
                  </a:lnTo>
                  <a:lnTo>
                    <a:pt x="8222" y="20755"/>
                  </a:lnTo>
                  <a:lnTo>
                    <a:pt x="7734" y="20755"/>
                  </a:lnTo>
                  <a:lnTo>
                    <a:pt x="7734" y="20943"/>
                  </a:lnTo>
                  <a:lnTo>
                    <a:pt x="7246" y="20943"/>
                  </a:lnTo>
                  <a:lnTo>
                    <a:pt x="7246" y="21130"/>
                  </a:lnTo>
                  <a:lnTo>
                    <a:pt x="5644" y="21130"/>
                  </a:lnTo>
                  <a:lnTo>
                    <a:pt x="5644" y="21412"/>
                  </a:lnTo>
                  <a:lnTo>
                    <a:pt x="5435" y="21412"/>
                  </a:lnTo>
                  <a:lnTo>
                    <a:pt x="5435" y="21600"/>
                  </a:lnTo>
                  <a:lnTo>
                    <a:pt x="5435" y="21412"/>
                  </a:lnTo>
                  <a:lnTo>
                    <a:pt x="3135" y="21412"/>
                  </a:lnTo>
                  <a:lnTo>
                    <a:pt x="3135" y="21600"/>
                  </a:lnTo>
                  <a:lnTo>
                    <a:pt x="2996" y="21600"/>
                  </a:lnTo>
                  <a:lnTo>
                    <a:pt x="2996" y="21412"/>
                  </a:lnTo>
                  <a:lnTo>
                    <a:pt x="2299" y="21412"/>
                  </a:lnTo>
                  <a:lnTo>
                    <a:pt x="2299" y="21130"/>
                  </a:lnTo>
                  <a:lnTo>
                    <a:pt x="1812" y="21130"/>
                  </a:lnTo>
                  <a:lnTo>
                    <a:pt x="1812" y="20943"/>
                  </a:lnTo>
                  <a:lnTo>
                    <a:pt x="1463" y="20943"/>
                  </a:lnTo>
                  <a:lnTo>
                    <a:pt x="1463" y="20755"/>
                  </a:lnTo>
                  <a:lnTo>
                    <a:pt x="975" y="20755"/>
                  </a:lnTo>
                  <a:lnTo>
                    <a:pt x="975" y="20473"/>
                  </a:lnTo>
                  <a:lnTo>
                    <a:pt x="627" y="20473"/>
                  </a:lnTo>
                  <a:lnTo>
                    <a:pt x="627" y="20285"/>
                  </a:lnTo>
                  <a:lnTo>
                    <a:pt x="836" y="20285"/>
                  </a:lnTo>
                  <a:lnTo>
                    <a:pt x="836" y="20003"/>
                  </a:lnTo>
                  <a:lnTo>
                    <a:pt x="975" y="20003"/>
                  </a:lnTo>
                  <a:lnTo>
                    <a:pt x="975" y="19628"/>
                  </a:lnTo>
                  <a:lnTo>
                    <a:pt x="1185" y="19628"/>
                  </a:lnTo>
                  <a:lnTo>
                    <a:pt x="1185" y="19346"/>
                  </a:lnTo>
                  <a:lnTo>
                    <a:pt x="1324" y="19346"/>
                  </a:lnTo>
                  <a:lnTo>
                    <a:pt x="1324" y="19158"/>
                  </a:lnTo>
                  <a:lnTo>
                    <a:pt x="1463" y="19158"/>
                  </a:lnTo>
                  <a:lnTo>
                    <a:pt x="1463" y="18689"/>
                  </a:lnTo>
                  <a:lnTo>
                    <a:pt x="1812" y="18689"/>
                  </a:lnTo>
                  <a:lnTo>
                    <a:pt x="1812" y="18219"/>
                  </a:lnTo>
                  <a:lnTo>
                    <a:pt x="1951" y="18219"/>
                  </a:lnTo>
                  <a:lnTo>
                    <a:pt x="1951" y="16717"/>
                  </a:lnTo>
                  <a:lnTo>
                    <a:pt x="836" y="16717"/>
                  </a:lnTo>
                  <a:lnTo>
                    <a:pt x="836" y="16529"/>
                  </a:lnTo>
                  <a:lnTo>
                    <a:pt x="488" y="16529"/>
                  </a:lnTo>
                  <a:lnTo>
                    <a:pt x="488" y="14932"/>
                  </a:lnTo>
                  <a:lnTo>
                    <a:pt x="627" y="14932"/>
                  </a:lnTo>
                  <a:lnTo>
                    <a:pt x="627" y="14744"/>
                  </a:lnTo>
                  <a:lnTo>
                    <a:pt x="488" y="14744"/>
                  </a:lnTo>
                  <a:lnTo>
                    <a:pt x="488" y="13805"/>
                  </a:lnTo>
                  <a:lnTo>
                    <a:pt x="348" y="13805"/>
                  </a:lnTo>
                  <a:lnTo>
                    <a:pt x="348" y="12678"/>
                  </a:lnTo>
                  <a:lnTo>
                    <a:pt x="139" y="12678"/>
                  </a:lnTo>
                  <a:lnTo>
                    <a:pt x="139" y="12490"/>
                  </a:lnTo>
                  <a:lnTo>
                    <a:pt x="348" y="12490"/>
                  </a:lnTo>
                  <a:lnTo>
                    <a:pt x="348" y="12209"/>
                  </a:lnTo>
                  <a:lnTo>
                    <a:pt x="488" y="12209"/>
                  </a:lnTo>
                  <a:lnTo>
                    <a:pt x="488" y="12021"/>
                  </a:lnTo>
                  <a:lnTo>
                    <a:pt x="627" y="12021"/>
                  </a:lnTo>
                  <a:lnTo>
                    <a:pt x="627" y="11551"/>
                  </a:lnTo>
                  <a:lnTo>
                    <a:pt x="348" y="11551"/>
                  </a:lnTo>
                  <a:lnTo>
                    <a:pt x="348" y="11363"/>
                  </a:lnTo>
                  <a:lnTo>
                    <a:pt x="139" y="11363"/>
                  </a:lnTo>
                  <a:lnTo>
                    <a:pt x="139" y="10706"/>
                  </a:lnTo>
                  <a:lnTo>
                    <a:pt x="0" y="10706"/>
                  </a:lnTo>
                  <a:lnTo>
                    <a:pt x="0" y="10237"/>
                  </a:lnTo>
                  <a:lnTo>
                    <a:pt x="139" y="10237"/>
                  </a:lnTo>
                  <a:lnTo>
                    <a:pt x="139" y="10049"/>
                  </a:lnTo>
                  <a:lnTo>
                    <a:pt x="348" y="10049"/>
                  </a:lnTo>
                  <a:lnTo>
                    <a:pt x="348" y="9767"/>
                  </a:lnTo>
                  <a:lnTo>
                    <a:pt x="627" y="9767"/>
                  </a:lnTo>
                  <a:lnTo>
                    <a:pt x="627" y="9579"/>
                  </a:lnTo>
                  <a:lnTo>
                    <a:pt x="488" y="9579"/>
                  </a:lnTo>
                  <a:lnTo>
                    <a:pt x="488" y="9391"/>
                  </a:lnTo>
                  <a:lnTo>
                    <a:pt x="627" y="9391"/>
                  </a:lnTo>
                  <a:lnTo>
                    <a:pt x="627" y="9110"/>
                  </a:lnTo>
                  <a:lnTo>
                    <a:pt x="836" y="9110"/>
                  </a:lnTo>
                  <a:lnTo>
                    <a:pt x="836" y="8734"/>
                  </a:lnTo>
                  <a:lnTo>
                    <a:pt x="975" y="8734"/>
                  </a:lnTo>
                  <a:lnTo>
                    <a:pt x="975" y="7325"/>
                  </a:lnTo>
                  <a:lnTo>
                    <a:pt x="1185" y="7325"/>
                  </a:lnTo>
                  <a:lnTo>
                    <a:pt x="1185" y="6950"/>
                  </a:lnTo>
                  <a:lnTo>
                    <a:pt x="1324" y="6950"/>
                  </a:lnTo>
                  <a:lnTo>
                    <a:pt x="1324" y="6668"/>
                  </a:lnTo>
                  <a:lnTo>
                    <a:pt x="1463" y="6668"/>
                  </a:lnTo>
                  <a:lnTo>
                    <a:pt x="1463" y="6950"/>
                  </a:lnTo>
                  <a:lnTo>
                    <a:pt x="1672" y="6950"/>
                  </a:lnTo>
                  <a:lnTo>
                    <a:pt x="1672" y="7137"/>
                  </a:lnTo>
                  <a:lnTo>
                    <a:pt x="2508" y="7137"/>
                  </a:lnTo>
                  <a:lnTo>
                    <a:pt x="2508" y="7325"/>
                  </a:lnTo>
                  <a:lnTo>
                    <a:pt x="2648" y="7325"/>
                  </a:lnTo>
                  <a:lnTo>
                    <a:pt x="2648" y="7607"/>
                  </a:lnTo>
                  <a:lnTo>
                    <a:pt x="2787" y="7607"/>
                  </a:lnTo>
                  <a:lnTo>
                    <a:pt x="2787" y="7795"/>
                  </a:lnTo>
                  <a:lnTo>
                    <a:pt x="2787" y="7607"/>
                  </a:lnTo>
                  <a:lnTo>
                    <a:pt x="3623" y="7607"/>
                  </a:lnTo>
                  <a:lnTo>
                    <a:pt x="3623" y="7325"/>
                  </a:lnTo>
                  <a:lnTo>
                    <a:pt x="3763" y="7325"/>
                  </a:lnTo>
                  <a:lnTo>
                    <a:pt x="3763" y="7137"/>
                  </a:lnTo>
                  <a:lnTo>
                    <a:pt x="3972" y="7137"/>
                  </a:lnTo>
                  <a:lnTo>
                    <a:pt x="3972" y="6668"/>
                  </a:lnTo>
                  <a:lnTo>
                    <a:pt x="4111" y="6668"/>
                  </a:lnTo>
                  <a:lnTo>
                    <a:pt x="4111" y="6292"/>
                  </a:lnTo>
                  <a:lnTo>
                    <a:pt x="3972" y="6292"/>
                  </a:lnTo>
                  <a:lnTo>
                    <a:pt x="3972" y="6010"/>
                  </a:lnTo>
                  <a:lnTo>
                    <a:pt x="4599" y="6010"/>
                  </a:lnTo>
                  <a:lnTo>
                    <a:pt x="4599" y="5823"/>
                  </a:lnTo>
                  <a:lnTo>
                    <a:pt x="5086" y="5823"/>
                  </a:lnTo>
                  <a:lnTo>
                    <a:pt x="5086" y="5541"/>
                  </a:lnTo>
                  <a:lnTo>
                    <a:pt x="5435" y="5541"/>
                  </a:lnTo>
                  <a:lnTo>
                    <a:pt x="5435" y="5823"/>
                  </a:lnTo>
                  <a:lnTo>
                    <a:pt x="5435" y="5541"/>
                  </a:lnTo>
                  <a:lnTo>
                    <a:pt x="5644" y="5541"/>
                  </a:lnTo>
                  <a:lnTo>
                    <a:pt x="5644" y="5353"/>
                  </a:lnTo>
                  <a:lnTo>
                    <a:pt x="5923" y="5353"/>
                  </a:lnTo>
                  <a:lnTo>
                    <a:pt x="5923" y="5165"/>
                  </a:lnTo>
                  <a:lnTo>
                    <a:pt x="6132" y="5165"/>
                  </a:lnTo>
                  <a:lnTo>
                    <a:pt x="6132" y="4696"/>
                  </a:lnTo>
                  <a:lnTo>
                    <a:pt x="6271" y="4696"/>
                  </a:lnTo>
                  <a:lnTo>
                    <a:pt x="6271" y="3757"/>
                  </a:lnTo>
                  <a:lnTo>
                    <a:pt x="6410" y="3757"/>
                  </a:lnTo>
                  <a:lnTo>
                    <a:pt x="6410" y="3099"/>
                  </a:lnTo>
                  <a:lnTo>
                    <a:pt x="6619" y="3099"/>
                  </a:lnTo>
                  <a:lnTo>
                    <a:pt x="6619" y="2911"/>
                  </a:lnTo>
                  <a:lnTo>
                    <a:pt x="7734" y="2911"/>
                  </a:lnTo>
                  <a:lnTo>
                    <a:pt x="7734" y="2254"/>
                  </a:lnTo>
                  <a:lnTo>
                    <a:pt x="7943" y="2254"/>
                  </a:lnTo>
                  <a:lnTo>
                    <a:pt x="7943" y="1972"/>
                  </a:lnTo>
                  <a:lnTo>
                    <a:pt x="7943" y="2254"/>
                  </a:lnTo>
                  <a:lnTo>
                    <a:pt x="8431" y="2254"/>
                  </a:lnTo>
                  <a:lnTo>
                    <a:pt x="8431" y="2442"/>
                  </a:lnTo>
                  <a:lnTo>
                    <a:pt x="8710" y="2442"/>
                  </a:lnTo>
                  <a:lnTo>
                    <a:pt x="8710" y="2723"/>
                  </a:lnTo>
                  <a:lnTo>
                    <a:pt x="9058" y="2723"/>
                  </a:lnTo>
                  <a:lnTo>
                    <a:pt x="9058" y="2442"/>
                  </a:lnTo>
                  <a:lnTo>
                    <a:pt x="9267" y="2442"/>
                  </a:lnTo>
                  <a:lnTo>
                    <a:pt x="9267" y="2723"/>
                  </a:lnTo>
                  <a:lnTo>
                    <a:pt x="9406" y="2723"/>
                  </a:lnTo>
                  <a:lnTo>
                    <a:pt x="9406" y="2442"/>
                  </a:lnTo>
                  <a:lnTo>
                    <a:pt x="9406" y="2723"/>
                  </a:lnTo>
                  <a:lnTo>
                    <a:pt x="9546" y="2723"/>
                  </a:lnTo>
                  <a:lnTo>
                    <a:pt x="9546" y="2442"/>
                  </a:lnTo>
                  <a:lnTo>
                    <a:pt x="9894" y="2442"/>
                  </a:lnTo>
                  <a:lnTo>
                    <a:pt x="9894" y="2723"/>
                  </a:lnTo>
                  <a:lnTo>
                    <a:pt x="10034" y="2723"/>
                  </a:lnTo>
                  <a:lnTo>
                    <a:pt x="10034" y="2911"/>
                  </a:lnTo>
                  <a:lnTo>
                    <a:pt x="11079" y="2911"/>
                  </a:lnTo>
                  <a:lnTo>
                    <a:pt x="11079" y="3381"/>
                  </a:lnTo>
                  <a:lnTo>
                    <a:pt x="11218" y="3381"/>
                  </a:lnTo>
                  <a:lnTo>
                    <a:pt x="11218" y="3569"/>
                  </a:lnTo>
                  <a:lnTo>
                    <a:pt x="11566" y="3569"/>
                  </a:lnTo>
                  <a:lnTo>
                    <a:pt x="11566" y="3381"/>
                  </a:lnTo>
                  <a:lnTo>
                    <a:pt x="11706" y="3381"/>
                  </a:lnTo>
                  <a:lnTo>
                    <a:pt x="11706" y="3099"/>
                  </a:lnTo>
                  <a:lnTo>
                    <a:pt x="12054" y="3099"/>
                  </a:lnTo>
                  <a:lnTo>
                    <a:pt x="12054" y="2911"/>
                  </a:lnTo>
                  <a:lnTo>
                    <a:pt x="12403" y="2911"/>
                  </a:lnTo>
                  <a:lnTo>
                    <a:pt x="12403" y="2723"/>
                  </a:lnTo>
                  <a:lnTo>
                    <a:pt x="12542" y="2723"/>
                  </a:lnTo>
                  <a:lnTo>
                    <a:pt x="12542" y="2911"/>
                  </a:lnTo>
                  <a:lnTo>
                    <a:pt x="12542" y="2723"/>
                  </a:lnTo>
                  <a:lnTo>
                    <a:pt x="12890" y="2723"/>
                  </a:lnTo>
                  <a:lnTo>
                    <a:pt x="12890" y="2911"/>
                  </a:lnTo>
                  <a:lnTo>
                    <a:pt x="13030" y="2911"/>
                  </a:lnTo>
                  <a:lnTo>
                    <a:pt x="13030" y="3099"/>
                  </a:lnTo>
                  <a:lnTo>
                    <a:pt x="13378" y="3099"/>
                  </a:lnTo>
                  <a:lnTo>
                    <a:pt x="13378" y="2254"/>
                  </a:lnTo>
                  <a:lnTo>
                    <a:pt x="13517" y="2254"/>
                  </a:lnTo>
                  <a:lnTo>
                    <a:pt x="13517" y="1972"/>
                  </a:lnTo>
                  <a:lnTo>
                    <a:pt x="14702" y="1972"/>
                  </a:lnTo>
                  <a:lnTo>
                    <a:pt x="14702" y="1315"/>
                  </a:lnTo>
                  <a:lnTo>
                    <a:pt x="14493" y="1315"/>
                  </a:lnTo>
                  <a:lnTo>
                    <a:pt x="14493" y="1127"/>
                  </a:lnTo>
                  <a:lnTo>
                    <a:pt x="14841" y="1127"/>
                  </a:lnTo>
                  <a:lnTo>
                    <a:pt x="14841" y="939"/>
                  </a:lnTo>
                  <a:lnTo>
                    <a:pt x="14981" y="939"/>
                  </a:lnTo>
                  <a:lnTo>
                    <a:pt x="14981" y="470"/>
                  </a:lnTo>
                  <a:lnTo>
                    <a:pt x="15190" y="470"/>
                  </a:lnTo>
                  <a:lnTo>
                    <a:pt x="15190" y="282"/>
                  </a:lnTo>
                  <a:lnTo>
                    <a:pt x="15329" y="282"/>
                  </a:lnTo>
                  <a:lnTo>
                    <a:pt x="15329" y="0"/>
                  </a:lnTo>
                  <a:lnTo>
                    <a:pt x="15817"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0" name="Shape 393">
              <a:extLst>
                <a:ext uri="{FF2B5EF4-FFF2-40B4-BE49-F238E27FC236}">
                  <a16:creationId xmlns:a16="http://schemas.microsoft.com/office/drawing/2014/main" id="{E2DF4206-8BA3-4B7F-9C5A-B89602AC4536}"/>
                </a:ext>
              </a:extLst>
            </p:cNvPr>
            <p:cNvSpPr/>
            <p:nvPr/>
          </p:nvSpPr>
          <p:spPr>
            <a:xfrm>
              <a:off x="-1" y="1068463"/>
              <a:ext cx="330477" cy="174313"/>
            </a:xfrm>
            <a:custGeom>
              <a:avLst/>
              <a:gdLst/>
              <a:ahLst/>
              <a:cxnLst>
                <a:cxn ang="0">
                  <a:pos x="wd2" y="hd2"/>
                </a:cxn>
                <a:cxn ang="5400000">
                  <a:pos x="wd2" y="hd2"/>
                </a:cxn>
                <a:cxn ang="10800000">
                  <a:pos x="wd2" y="hd2"/>
                </a:cxn>
                <a:cxn ang="16200000">
                  <a:pos x="wd2" y="hd2"/>
                </a:cxn>
              </a:cxnLst>
              <a:rect l="0" t="0" r="r" b="b"/>
              <a:pathLst>
                <a:path w="21600" h="21600" extrusionOk="0">
                  <a:moveTo>
                    <a:pt x="21493" y="8267"/>
                  </a:moveTo>
                  <a:lnTo>
                    <a:pt x="21224" y="8267"/>
                  </a:lnTo>
                  <a:lnTo>
                    <a:pt x="21224" y="9200"/>
                  </a:lnTo>
                  <a:lnTo>
                    <a:pt x="21063" y="9200"/>
                  </a:lnTo>
                  <a:lnTo>
                    <a:pt x="21063" y="9467"/>
                  </a:lnTo>
                  <a:lnTo>
                    <a:pt x="20955" y="9467"/>
                  </a:lnTo>
                  <a:lnTo>
                    <a:pt x="20955" y="9200"/>
                  </a:lnTo>
                  <a:lnTo>
                    <a:pt x="20848" y="9200"/>
                  </a:lnTo>
                  <a:lnTo>
                    <a:pt x="20848" y="9467"/>
                  </a:lnTo>
                  <a:lnTo>
                    <a:pt x="20848" y="9200"/>
                  </a:lnTo>
                  <a:lnTo>
                    <a:pt x="20687" y="9200"/>
                  </a:lnTo>
                  <a:lnTo>
                    <a:pt x="20687" y="9867"/>
                  </a:lnTo>
                  <a:lnTo>
                    <a:pt x="20848" y="9867"/>
                  </a:lnTo>
                  <a:lnTo>
                    <a:pt x="20848" y="10133"/>
                  </a:lnTo>
                  <a:lnTo>
                    <a:pt x="20955" y="10133"/>
                  </a:lnTo>
                  <a:lnTo>
                    <a:pt x="20848" y="10133"/>
                  </a:lnTo>
                  <a:lnTo>
                    <a:pt x="20848" y="10533"/>
                  </a:lnTo>
                  <a:lnTo>
                    <a:pt x="20955" y="10533"/>
                  </a:lnTo>
                  <a:lnTo>
                    <a:pt x="20955" y="11467"/>
                  </a:lnTo>
                  <a:lnTo>
                    <a:pt x="21063" y="11467"/>
                  </a:lnTo>
                  <a:lnTo>
                    <a:pt x="20955" y="11467"/>
                  </a:lnTo>
                  <a:lnTo>
                    <a:pt x="20955" y="12000"/>
                  </a:lnTo>
                  <a:lnTo>
                    <a:pt x="21063" y="12000"/>
                  </a:lnTo>
                  <a:lnTo>
                    <a:pt x="21063" y="12667"/>
                  </a:lnTo>
                  <a:lnTo>
                    <a:pt x="21224" y="12667"/>
                  </a:lnTo>
                  <a:lnTo>
                    <a:pt x="21224" y="13067"/>
                  </a:lnTo>
                  <a:lnTo>
                    <a:pt x="21063" y="13067"/>
                  </a:lnTo>
                  <a:lnTo>
                    <a:pt x="21063" y="14000"/>
                  </a:lnTo>
                  <a:lnTo>
                    <a:pt x="20955" y="14000"/>
                  </a:lnTo>
                  <a:lnTo>
                    <a:pt x="20955" y="14533"/>
                  </a:lnTo>
                  <a:lnTo>
                    <a:pt x="21063" y="14533"/>
                  </a:lnTo>
                  <a:lnTo>
                    <a:pt x="21063" y="14933"/>
                  </a:lnTo>
                  <a:lnTo>
                    <a:pt x="21331" y="14933"/>
                  </a:lnTo>
                  <a:lnTo>
                    <a:pt x="21331" y="16133"/>
                  </a:lnTo>
                  <a:lnTo>
                    <a:pt x="21493" y="16133"/>
                  </a:lnTo>
                  <a:lnTo>
                    <a:pt x="21493" y="16533"/>
                  </a:lnTo>
                  <a:lnTo>
                    <a:pt x="21600" y="16533"/>
                  </a:lnTo>
                  <a:lnTo>
                    <a:pt x="21600" y="16800"/>
                  </a:lnTo>
                  <a:lnTo>
                    <a:pt x="21331" y="16800"/>
                  </a:lnTo>
                  <a:lnTo>
                    <a:pt x="21331" y="17067"/>
                  </a:lnTo>
                  <a:lnTo>
                    <a:pt x="21063" y="17067"/>
                  </a:lnTo>
                  <a:lnTo>
                    <a:pt x="21063" y="17733"/>
                  </a:lnTo>
                  <a:lnTo>
                    <a:pt x="20955" y="17733"/>
                  </a:lnTo>
                  <a:lnTo>
                    <a:pt x="20955" y="16533"/>
                  </a:lnTo>
                  <a:lnTo>
                    <a:pt x="20579" y="16533"/>
                  </a:lnTo>
                  <a:lnTo>
                    <a:pt x="20579" y="16800"/>
                  </a:lnTo>
                  <a:lnTo>
                    <a:pt x="20096" y="16800"/>
                  </a:lnTo>
                  <a:lnTo>
                    <a:pt x="20096" y="16533"/>
                  </a:lnTo>
                  <a:lnTo>
                    <a:pt x="19666" y="16533"/>
                  </a:lnTo>
                  <a:lnTo>
                    <a:pt x="19666" y="16133"/>
                  </a:lnTo>
                  <a:lnTo>
                    <a:pt x="19558" y="16133"/>
                  </a:lnTo>
                  <a:lnTo>
                    <a:pt x="19558" y="16533"/>
                  </a:lnTo>
                  <a:lnTo>
                    <a:pt x="19290" y="16533"/>
                  </a:lnTo>
                  <a:lnTo>
                    <a:pt x="19290" y="16133"/>
                  </a:lnTo>
                  <a:lnTo>
                    <a:pt x="19182" y="16133"/>
                  </a:lnTo>
                  <a:lnTo>
                    <a:pt x="19182" y="16800"/>
                  </a:lnTo>
                  <a:lnTo>
                    <a:pt x="18913" y="16800"/>
                  </a:lnTo>
                  <a:lnTo>
                    <a:pt x="18913" y="17067"/>
                  </a:lnTo>
                  <a:lnTo>
                    <a:pt x="18806" y="17067"/>
                  </a:lnTo>
                  <a:lnTo>
                    <a:pt x="18806" y="16800"/>
                  </a:lnTo>
                  <a:lnTo>
                    <a:pt x="18645" y="16800"/>
                  </a:lnTo>
                  <a:lnTo>
                    <a:pt x="18645" y="16533"/>
                  </a:lnTo>
                  <a:lnTo>
                    <a:pt x="18537" y="16533"/>
                  </a:lnTo>
                  <a:lnTo>
                    <a:pt x="18537" y="16800"/>
                  </a:lnTo>
                  <a:lnTo>
                    <a:pt x="18269" y="16800"/>
                  </a:lnTo>
                  <a:lnTo>
                    <a:pt x="18269" y="17067"/>
                  </a:lnTo>
                  <a:lnTo>
                    <a:pt x="16764" y="17067"/>
                  </a:lnTo>
                  <a:lnTo>
                    <a:pt x="16764" y="17467"/>
                  </a:lnTo>
                  <a:lnTo>
                    <a:pt x="16496" y="17467"/>
                  </a:lnTo>
                  <a:lnTo>
                    <a:pt x="16496" y="17733"/>
                  </a:lnTo>
                  <a:lnTo>
                    <a:pt x="16281" y="17733"/>
                  </a:lnTo>
                  <a:lnTo>
                    <a:pt x="16281" y="18000"/>
                  </a:lnTo>
                  <a:lnTo>
                    <a:pt x="15851" y="18000"/>
                  </a:lnTo>
                  <a:lnTo>
                    <a:pt x="15851" y="18400"/>
                  </a:lnTo>
                  <a:lnTo>
                    <a:pt x="15260" y="18400"/>
                  </a:lnTo>
                  <a:lnTo>
                    <a:pt x="15260" y="18667"/>
                  </a:lnTo>
                  <a:lnTo>
                    <a:pt x="14991" y="18667"/>
                  </a:lnTo>
                  <a:lnTo>
                    <a:pt x="14991" y="18400"/>
                  </a:lnTo>
                  <a:lnTo>
                    <a:pt x="14454" y="18400"/>
                  </a:lnTo>
                  <a:lnTo>
                    <a:pt x="14454" y="18000"/>
                  </a:lnTo>
                  <a:lnTo>
                    <a:pt x="14239" y="18000"/>
                  </a:lnTo>
                  <a:lnTo>
                    <a:pt x="14239" y="17733"/>
                  </a:lnTo>
                  <a:lnTo>
                    <a:pt x="13970" y="17733"/>
                  </a:lnTo>
                  <a:lnTo>
                    <a:pt x="13970" y="18000"/>
                  </a:lnTo>
                  <a:lnTo>
                    <a:pt x="13594" y="18000"/>
                  </a:lnTo>
                  <a:lnTo>
                    <a:pt x="13594" y="18400"/>
                  </a:lnTo>
                  <a:lnTo>
                    <a:pt x="13218" y="18400"/>
                  </a:lnTo>
                  <a:lnTo>
                    <a:pt x="13218" y="18667"/>
                  </a:lnTo>
                  <a:lnTo>
                    <a:pt x="12573" y="18667"/>
                  </a:lnTo>
                  <a:lnTo>
                    <a:pt x="12573" y="18000"/>
                  </a:lnTo>
                  <a:lnTo>
                    <a:pt x="12197" y="18000"/>
                  </a:lnTo>
                  <a:lnTo>
                    <a:pt x="12197" y="18667"/>
                  </a:lnTo>
                  <a:lnTo>
                    <a:pt x="12036" y="18667"/>
                  </a:lnTo>
                  <a:lnTo>
                    <a:pt x="12036" y="19600"/>
                  </a:lnTo>
                  <a:lnTo>
                    <a:pt x="12197" y="19600"/>
                  </a:lnTo>
                  <a:lnTo>
                    <a:pt x="12197" y="20267"/>
                  </a:lnTo>
                  <a:lnTo>
                    <a:pt x="12036" y="20267"/>
                  </a:lnTo>
                  <a:lnTo>
                    <a:pt x="12036" y="20000"/>
                  </a:lnTo>
                  <a:lnTo>
                    <a:pt x="12036" y="20267"/>
                  </a:lnTo>
                  <a:lnTo>
                    <a:pt x="11821" y="20267"/>
                  </a:lnTo>
                  <a:lnTo>
                    <a:pt x="11821" y="20933"/>
                  </a:lnTo>
                  <a:lnTo>
                    <a:pt x="11660" y="20933"/>
                  </a:lnTo>
                  <a:lnTo>
                    <a:pt x="11660" y="21600"/>
                  </a:lnTo>
                  <a:lnTo>
                    <a:pt x="11552" y="21600"/>
                  </a:lnTo>
                  <a:lnTo>
                    <a:pt x="11552" y="21200"/>
                  </a:lnTo>
                  <a:lnTo>
                    <a:pt x="11284" y="21200"/>
                  </a:lnTo>
                  <a:lnTo>
                    <a:pt x="11284" y="20933"/>
                  </a:lnTo>
                  <a:lnTo>
                    <a:pt x="11445" y="20933"/>
                  </a:lnTo>
                  <a:lnTo>
                    <a:pt x="11445" y="20533"/>
                  </a:lnTo>
                  <a:lnTo>
                    <a:pt x="11284" y="20533"/>
                  </a:lnTo>
                  <a:lnTo>
                    <a:pt x="11284" y="20267"/>
                  </a:lnTo>
                  <a:lnTo>
                    <a:pt x="11176" y="20267"/>
                  </a:lnTo>
                  <a:lnTo>
                    <a:pt x="11176" y="19600"/>
                  </a:lnTo>
                  <a:lnTo>
                    <a:pt x="11284" y="19600"/>
                  </a:lnTo>
                  <a:lnTo>
                    <a:pt x="11284" y="19333"/>
                  </a:lnTo>
                  <a:lnTo>
                    <a:pt x="11445" y="19333"/>
                  </a:lnTo>
                  <a:lnTo>
                    <a:pt x="11445" y="19067"/>
                  </a:lnTo>
                  <a:lnTo>
                    <a:pt x="11552" y="19067"/>
                  </a:lnTo>
                  <a:lnTo>
                    <a:pt x="11552" y="18667"/>
                  </a:lnTo>
                  <a:lnTo>
                    <a:pt x="11660" y="18667"/>
                  </a:lnTo>
                  <a:lnTo>
                    <a:pt x="11660" y="18000"/>
                  </a:lnTo>
                  <a:lnTo>
                    <a:pt x="11445" y="18000"/>
                  </a:lnTo>
                  <a:lnTo>
                    <a:pt x="11445" y="17733"/>
                  </a:lnTo>
                  <a:lnTo>
                    <a:pt x="11445" y="18000"/>
                  </a:lnTo>
                  <a:lnTo>
                    <a:pt x="11284" y="18000"/>
                  </a:lnTo>
                  <a:lnTo>
                    <a:pt x="11284" y="18400"/>
                  </a:lnTo>
                  <a:lnTo>
                    <a:pt x="11176" y="18400"/>
                  </a:lnTo>
                  <a:lnTo>
                    <a:pt x="11176" y="18667"/>
                  </a:lnTo>
                  <a:lnTo>
                    <a:pt x="11015" y="18667"/>
                  </a:lnTo>
                  <a:lnTo>
                    <a:pt x="11015" y="19067"/>
                  </a:lnTo>
                  <a:lnTo>
                    <a:pt x="10424" y="19067"/>
                  </a:lnTo>
                  <a:lnTo>
                    <a:pt x="10424" y="18667"/>
                  </a:lnTo>
                  <a:lnTo>
                    <a:pt x="10263" y="18667"/>
                  </a:lnTo>
                  <a:lnTo>
                    <a:pt x="10263" y="18400"/>
                  </a:lnTo>
                  <a:lnTo>
                    <a:pt x="10048" y="18400"/>
                  </a:lnTo>
                  <a:lnTo>
                    <a:pt x="10048" y="18000"/>
                  </a:lnTo>
                  <a:lnTo>
                    <a:pt x="9887" y="18000"/>
                  </a:lnTo>
                  <a:lnTo>
                    <a:pt x="9887" y="18400"/>
                  </a:lnTo>
                  <a:lnTo>
                    <a:pt x="9618" y="18400"/>
                  </a:lnTo>
                  <a:lnTo>
                    <a:pt x="9618" y="18667"/>
                  </a:lnTo>
                  <a:lnTo>
                    <a:pt x="9510" y="18667"/>
                  </a:lnTo>
                  <a:lnTo>
                    <a:pt x="9510" y="19067"/>
                  </a:lnTo>
                  <a:lnTo>
                    <a:pt x="9403" y="19067"/>
                  </a:lnTo>
                  <a:lnTo>
                    <a:pt x="9403" y="19333"/>
                  </a:lnTo>
                  <a:lnTo>
                    <a:pt x="9242" y="19333"/>
                  </a:lnTo>
                  <a:lnTo>
                    <a:pt x="9242" y="20000"/>
                  </a:lnTo>
                  <a:lnTo>
                    <a:pt x="9134" y="20000"/>
                  </a:lnTo>
                  <a:lnTo>
                    <a:pt x="9134" y="20267"/>
                  </a:lnTo>
                  <a:lnTo>
                    <a:pt x="9027" y="20267"/>
                  </a:lnTo>
                  <a:lnTo>
                    <a:pt x="9027" y="20000"/>
                  </a:lnTo>
                  <a:lnTo>
                    <a:pt x="8866" y="20000"/>
                  </a:lnTo>
                  <a:lnTo>
                    <a:pt x="8866" y="20533"/>
                  </a:lnTo>
                  <a:lnTo>
                    <a:pt x="7845" y="20533"/>
                  </a:lnTo>
                  <a:lnTo>
                    <a:pt x="7845" y="20933"/>
                  </a:lnTo>
                  <a:lnTo>
                    <a:pt x="7630" y="20933"/>
                  </a:lnTo>
                  <a:lnTo>
                    <a:pt x="7630" y="20533"/>
                  </a:lnTo>
                  <a:lnTo>
                    <a:pt x="7200" y="20533"/>
                  </a:lnTo>
                  <a:lnTo>
                    <a:pt x="7200" y="20267"/>
                  </a:lnTo>
                  <a:lnTo>
                    <a:pt x="7093" y="20267"/>
                  </a:lnTo>
                  <a:lnTo>
                    <a:pt x="7093" y="19600"/>
                  </a:lnTo>
                  <a:lnTo>
                    <a:pt x="6985" y="19600"/>
                  </a:lnTo>
                  <a:lnTo>
                    <a:pt x="6985" y="19333"/>
                  </a:lnTo>
                  <a:lnTo>
                    <a:pt x="6716" y="19333"/>
                  </a:lnTo>
                  <a:lnTo>
                    <a:pt x="6716" y="19067"/>
                  </a:lnTo>
                  <a:lnTo>
                    <a:pt x="6448" y="19067"/>
                  </a:lnTo>
                  <a:lnTo>
                    <a:pt x="6448" y="18667"/>
                  </a:lnTo>
                  <a:lnTo>
                    <a:pt x="6340" y="18667"/>
                  </a:lnTo>
                  <a:lnTo>
                    <a:pt x="6340" y="18400"/>
                  </a:lnTo>
                  <a:lnTo>
                    <a:pt x="6072" y="18400"/>
                  </a:lnTo>
                  <a:lnTo>
                    <a:pt x="6072" y="18000"/>
                  </a:lnTo>
                  <a:lnTo>
                    <a:pt x="5212" y="18000"/>
                  </a:lnTo>
                  <a:lnTo>
                    <a:pt x="5212" y="19333"/>
                  </a:lnTo>
                  <a:lnTo>
                    <a:pt x="5051" y="19333"/>
                  </a:lnTo>
                  <a:lnTo>
                    <a:pt x="5051" y="20267"/>
                  </a:lnTo>
                  <a:lnTo>
                    <a:pt x="4943" y="20267"/>
                  </a:lnTo>
                  <a:lnTo>
                    <a:pt x="4943" y="20533"/>
                  </a:lnTo>
                  <a:lnTo>
                    <a:pt x="4943" y="20000"/>
                  </a:lnTo>
                  <a:lnTo>
                    <a:pt x="4675" y="20000"/>
                  </a:lnTo>
                  <a:lnTo>
                    <a:pt x="4675" y="20267"/>
                  </a:lnTo>
                  <a:lnTo>
                    <a:pt x="4406" y="20267"/>
                  </a:lnTo>
                  <a:lnTo>
                    <a:pt x="4406" y="20533"/>
                  </a:lnTo>
                  <a:lnTo>
                    <a:pt x="4030" y="20533"/>
                  </a:lnTo>
                  <a:lnTo>
                    <a:pt x="4030" y="20267"/>
                  </a:lnTo>
                  <a:lnTo>
                    <a:pt x="3654" y="20267"/>
                  </a:lnTo>
                  <a:lnTo>
                    <a:pt x="3654" y="20000"/>
                  </a:lnTo>
                  <a:lnTo>
                    <a:pt x="3546" y="20000"/>
                  </a:lnTo>
                  <a:lnTo>
                    <a:pt x="3546" y="19600"/>
                  </a:lnTo>
                  <a:lnTo>
                    <a:pt x="3385" y="19600"/>
                  </a:lnTo>
                  <a:lnTo>
                    <a:pt x="3385" y="18400"/>
                  </a:lnTo>
                  <a:lnTo>
                    <a:pt x="3278" y="18400"/>
                  </a:lnTo>
                  <a:lnTo>
                    <a:pt x="3278" y="19067"/>
                  </a:lnTo>
                  <a:lnTo>
                    <a:pt x="3170" y="19067"/>
                  </a:lnTo>
                  <a:lnTo>
                    <a:pt x="3170" y="18667"/>
                  </a:lnTo>
                  <a:lnTo>
                    <a:pt x="2901" y="18667"/>
                  </a:lnTo>
                  <a:lnTo>
                    <a:pt x="2901" y="18000"/>
                  </a:lnTo>
                  <a:lnTo>
                    <a:pt x="2794" y="18000"/>
                  </a:lnTo>
                  <a:lnTo>
                    <a:pt x="2794" y="18400"/>
                  </a:lnTo>
                  <a:lnTo>
                    <a:pt x="2794" y="18000"/>
                  </a:lnTo>
                  <a:lnTo>
                    <a:pt x="2794" y="18400"/>
                  </a:lnTo>
                  <a:lnTo>
                    <a:pt x="2633" y="18400"/>
                  </a:lnTo>
                  <a:lnTo>
                    <a:pt x="2633" y="18000"/>
                  </a:lnTo>
                  <a:lnTo>
                    <a:pt x="2525" y="18000"/>
                  </a:lnTo>
                  <a:lnTo>
                    <a:pt x="2525" y="18667"/>
                  </a:lnTo>
                  <a:lnTo>
                    <a:pt x="2418" y="18667"/>
                  </a:lnTo>
                  <a:lnTo>
                    <a:pt x="2418" y="19067"/>
                  </a:lnTo>
                  <a:lnTo>
                    <a:pt x="2149" y="19067"/>
                  </a:lnTo>
                  <a:lnTo>
                    <a:pt x="2149" y="18667"/>
                  </a:lnTo>
                  <a:lnTo>
                    <a:pt x="2257" y="18667"/>
                  </a:lnTo>
                  <a:lnTo>
                    <a:pt x="2149" y="18667"/>
                  </a:lnTo>
                  <a:lnTo>
                    <a:pt x="2149" y="18400"/>
                  </a:lnTo>
                  <a:lnTo>
                    <a:pt x="1881" y="18400"/>
                  </a:lnTo>
                  <a:lnTo>
                    <a:pt x="1881" y="18667"/>
                  </a:lnTo>
                  <a:lnTo>
                    <a:pt x="1397" y="18667"/>
                  </a:lnTo>
                  <a:lnTo>
                    <a:pt x="1397" y="18400"/>
                  </a:lnTo>
                  <a:lnTo>
                    <a:pt x="1504" y="18400"/>
                  </a:lnTo>
                  <a:lnTo>
                    <a:pt x="1504" y="18000"/>
                  </a:lnTo>
                  <a:lnTo>
                    <a:pt x="2149" y="18000"/>
                  </a:lnTo>
                  <a:lnTo>
                    <a:pt x="2149" y="17733"/>
                  </a:lnTo>
                  <a:lnTo>
                    <a:pt x="2418" y="17733"/>
                  </a:lnTo>
                  <a:lnTo>
                    <a:pt x="2418" y="17467"/>
                  </a:lnTo>
                  <a:lnTo>
                    <a:pt x="1988" y="17467"/>
                  </a:lnTo>
                  <a:lnTo>
                    <a:pt x="1988" y="17733"/>
                  </a:lnTo>
                  <a:lnTo>
                    <a:pt x="1397" y="17733"/>
                  </a:lnTo>
                  <a:lnTo>
                    <a:pt x="1397" y="17467"/>
                  </a:lnTo>
                  <a:lnTo>
                    <a:pt x="1236" y="17467"/>
                  </a:lnTo>
                  <a:lnTo>
                    <a:pt x="1236" y="17067"/>
                  </a:lnTo>
                  <a:lnTo>
                    <a:pt x="1397" y="17067"/>
                  </a:lnTo>
                  <a:lnTo>
                    <a:pt x="1397" y="16800"/>
                  </a:lnTo>
                  <a:lnTo>
                    <a:pt x="1504" y="16800"/>
                  </a:lnTo>
                  <a:lnTo>
                    <a:pt x="1504" y="16533"/>
                  </a:lnTo>
                  <a:lnTo>
                    <a:pt x="1236" y="16533"/>
                  </a:lnTo>
                  <a:lnTo>
                    <a:pt x="1236" y="15467"/>
                  </a:lnTo>
                  <a:lnTo>
                    <a:pt x="967" y="15467"/>
                  </a:lnTo>
                  <a:lnTo>
                    <a:pt x="967" y="15200"/>
                  </a:lnTo>
                  <a:lnTo>
                    <a:pt x="1236" y="15200"/>
                  </a:lnTo>
                  <a:lnTo>
                    <a:pt x="1236" y="14933"/>
                  </a:lnTo>
                  <a:lnTo>
                    <a:pt x="1397" y="14933"/>
                  </a:lnTo>
                  <a:lnTo>
                    <a:pt x="1236" y="14933"/>
                  </a:lnTo>
                  <a:lnTo>
                    <a:pt x="1236" y="14533"/>
                  </a:lnTo>
                  <a:lnTo>
                    <a:pt x="1397" y="14533"/>
                  </a:lnTo>
                  <a:lnTo>
                    <a:pt x="1397" y="14267"/>
                  </a:lnTo>
                  <a:lnTo>
                    <a:pt x="1128" y="14267"/>
                  </a:lnTo>
                  <a:lnTo>
                    <a:pt x="1128" y="14000"/>
                  </a:lnTo>
                  <a:lnTo>
                    <a:pt x="967" y="14000"/>
                  </a:lnTo>
                  <a:lnTo>
                    <a:pt x="967" y="14267"/>
                  </a:lnTo>
                  <a:lnTo>
                    <a:pt x="860" y="14267"/>
                  </a:lnTo>
                  <a:lnTo>
                    <a:pt x="860" y="13600"/>
                  </a:lnTo>
                  <a:lnTo>
                    <a:pt x="752" y="13600"/>
                  </a:lnTo>
                  <a:lnTo>
                    <a:pt x="752" y="13333"/>
                  </a:lnTo>
                  <a:lnTo>
                    <a:pt x="752" y="13600"/>
                  </a:lnTo>
                  <a:lnTo>
                    <a:pt x="591" y="13600"/>
                  </a:lnTo>
                  <a:lnTo>
                    <a:pt x="591" y="14000"/>
                  </a:lnTo>
                  <a:lnTo>
                    <a:pt x="484" y="14000"/>
                  </a:lnTo>
                  <a:lnTo>
                    <a:pt x="484" y="13600"/>
                  </a:lnTo>
                  <a:lnTo>
                    <a:pt x="376" y="13600"/>
                  </a:lnTo>
                  <a:lnTo>
                    <a:pt x="376" y="13333"/>
                  </a:lnTo>
                  <a:lnTo>
                    <a:pt x="107" y="13333"/>
                  </a:lnTo>
                  <a:lnTo>
                    <a:pt x="107" y="13067"/>
                  </a:lnTo>
                  <a:lnTo>
                    <a:pt x="215" y="13067"/>
                  </a:lnTo>
                  <a:lnTo>
                    <a:pt x="215" y="11733"/>
                  </a:lnTo>
                  <a:lnTo>
                    <a:pt x="484" y="11733"/>
                  </a:lnTo>
                  <a:lnTo>
                    <a:pt x="484" y="12000"/>
                  </a:lnTo>
                  <a:lnTo>
                    <a:pt x="591" y="12000"/>
                  </a:lnTo>
                  <a:lnTo>
                    <a:pt x="591" y="12400"/>
                  </a:lnTo>
                  <a:lnTo>
                    <a:pt x="591" y="12000"/>
                  </a:lnTo>
                  <a:lnTo>
                    <a:pt x="752" y="12000"/>
                  </a:lnTo>
                  <a:lnTo>
                    <a:pt x="752" y="11733"/>
                  </a:lnTo>
                  <a:lnTo>
                    <a:pt x="591" y="11733"/>
                  </a:lnTo>
                  <a:lnTo>
                    <a:pt x="752" y="11733"/>
                  </a:lnTo>
                  <a:lnTo>
                    <a:pt x="752" y="11467"/>
                  </a:lnTo>
                  <a:lnTo>
                    <a:pt x="967" y="11467"/>
                  </a:lnTo>
                  <a:lnTo>
                    <a:pt x="967" y="11067"/>
                  </a:lnTo>
                  <a:lnTo>
                    <a:pt x="752" y="11067"/>
                  </a:lnTo>
                  <a:lnTo>
                    <a:pt x="752" y="10533"/>
                  </a:lnTo>
                  <a:lnTo>
                    <a:pt x="860" y="10533"/>
                  </a:lnTo>
                  <a:lnTo>
                    <a:pt x="860" y="10133"/>
                  </a:lnTo>
                  <a:lnTo>
                    <a:pt x="752" y="10133"/>
                  </a:lnTo>
                  <a:lnTo>
                    <a:pt x="752" y="9867"/>
                  </a:lnTo>
                  <a:lnTo>
                    <a:pt x="591" y="9867"/>
                  </a:lnTo>
                  <a:lnTo>
                    <a:pt x="591" y="9467"/>
                  </a:lnTo>
                  <a:lnTo>
                    <a:pt x="484" y="9467"/>
                  </a:lnTo>
                  <a:lnTo>
                    <a:pt x="484" y="9200"/>
                  </a:lnTo>
                  <a:lnTo>
                    <a:pt x="752" y="9200"/>
                  </a:lnTo>
                  <a:lnTo>
                    <a:pt x="752" y="9467"/>
                  </a:lnTo>
                  <a:lnTo>
                    <a:pt x="752" y="9200"/>
                  </a:lnTo>
                  <a:lnTo>
                    <a:pt x="860" y="9200"/>
                  </a:lnTo>
                  <a:lnTo>
                    <a:pt x="860" y="8933"/>
                  </a:lnTo>
                  <a:lnTo>
                    <a:pt x="967" y="8933"/>
                  </a:lnTo>
                  <a:lnTo>
                    <a:pt x="376" y="8933"/>
                  </a:lnTo>
                  <a:lnTo>
                    <a:pt x="376" y="9200"/>
                  </a:lnTo>
                  <a:lnTo>
                    <a:pt x="0" y="9200"/>
                  </a:lnTo>
                  <a:lnTo>
                    <a:pt x="0" y="7333"/>
                  </a:lnTo>
                  <a:lnTo>
                    <a:pt x="107" y="7333"/>
                  </a:lnTo>
                  <a:lnTo>
                    <a:pt x="107" y="6667"/>
                  </a:lnTo>
                  <a:lnTo>
                    <a:pt x="215" y="6667"/>
                  </a:lnTo>
                  <a:lnTo>
                    <a:pt x="215" y="6400"/>
                  </a:lnTo>
                  <a:lnTo>
                    <a:pt x="107" y="6400"/>
                  </a:lnTo>
                  <a:lnTo>
                    <a:pt x="107" y="6000"/>
                  </a:lnTo>
                  <a:lnTo>
                    <a:pt x="376" y="6000"/>
                  </a:lnTo>
                  <a:lnTo>
                    <a:pt x="376" y="5733"/>
                  </a:lnTo>
                  <a:lnTo>
                    <a:pt x="591" y="5733"/>
                  </a:lnTo>
                  <a:lnTo>
                    <a:pt x="591" y="5467"/>
                  </a:lnTo>
                  <a:lnTo>
                    <a:pt x="752" y="5467"/>
                  </a:lnTo>
                  <a:lnTo>
                    <a:pt x="752" y="5067"/>
                  </a:lnTo>
                  <a:lnTo>
                    <a:pt x="591" y="5067"/>
                  </a:lnTo>
                  <a:lnTo>
                    <a:pt x="591" y="5467"/>
                  </a:lnTo>
                  <a:lnTo>
                    <a:pt x="0" y="5467"/>
                  </a:lnTo>
                  <a:lnTo>
                    <a:pt x="0" y="4800"/>
                  </a:lnTo>
                  <a:lnTo>
                    <a:pt x="107" y="4800"/>
                  </a:lnTo>
                  <a:lnTo>
                    <a:pt x="107" y="4533"/>
                  </a:lnTo>
                  <a:lnTo>
                    <a:pt x="215" y="4533"/>
                  </a:lnTo>
                  <a:lnTo>
                    <a:pt x="215" y="3867"/>
                  </a:lnTo>
                  <a:lnTo>
                    <a:pt x="376" y="3867"/>
                  </a:lnTo>
                  <a:lnTo>
                    <a:pt x="215" y="3867"/>
                  </a:lnTo>
                  <a:lnTo>
                    <a:pt x="215" y="3200"/>
                  </a:lnTo>
                  <a:lnTo>
                    <a:pt x="376" y="3200"/>
                  </a:lnTo>
                  <a:lnTo>
                    <a:pt x="376" y="2933"/>
                  </a:lnTo>
                  <a:lnTo>
                    <a:pt x="591" y="2933"/>
                  </a:lnTo>
                  <a:lnTo>
                    <a:pt x="591" y="2000"/>
                  </a:lnTo>
                  <a:lnTo>
                    <a:pt x="484" y="2000"/>
                  </a:lnTo>
                  <a:lnTo>
                    <a:pt x="484" y="1600"/>
                  </a:lnTo>
                  <a:lnTo>
                    <a:pt x="215" y="1600"/>
                  </a:lnTo>
                  <a:lnTo>
                    <a:pt x="215" y="1333"/>
                  </a:lnTo>
                  <a:lnTo>
                    <a:pt x="376" y="1333"/>
                  </a:lnTo>
                  <a:lnTo>
                    <a:pt x="376" y="933"/>
                  </a:lnTo>
                  <a:lnTo>
                    <a:pt x="591" y="933"/>
                  </a:lnTo>
                  <a:lnTo>
                    <a:pt x="591" y="667"/>
                  </a:lnTo>
                  <a:lnTo>
                    <a:pt x="967" y="667"/>
                  </a:lnTo>
                  <a:lnTo>
                    <a:pt x="967" y="400"/>
                  </a:lnTo>
                  <a:lnTo>
                    <a:pt x="1397" y="400"/>
                  </a:lnTo>
                  <a:lnTo>
                    <a:pt x="1397" y="0"/>
                  </a:lnTo>
                  <a:lnTo>
                    <a:pt x="1397" y="400"/>
                  </a:lnTo>
                  <a:lnTo>
                    <a:pt x="1504" y="400"/>
                  </a:lnTo>
                  <a:lnTo>
                    <a:pt x="1504" y="667"/>
                  </a:lnTo>
                  <a:lnTo>
                    <a:pt x="1612" y="667"/>
                  </a:lnTo>
                  <a:lnTo>
                    <a:pt x="1612" y="933"/>
                  </a:lnTo>
                  <a:lnTo>
                    <a:pt x="1773" y="933"/>
                  </a:lnTo>
                  <a:lnTo>
                    <a:pt x="1773" y="667"/>
                  </a:lnTo>
                  <a:lnTo>
                    <a:pt x="2257" y="667"/>
                  </a:lnTo>
                  <a:lnTo>
                    <a:pt x="2257" y="933"/>
                  </a:lnTo>
                  <a:lnTo>
                    <a:pt x="2149" y="933"/>
                  </a:lnTo>
                  <a:lnTo>
                    <a:pt x="2257" y="933"/>
                  </a:lnTo>
                  <a:lnTo>
                    <a:pt x="2257" y="1600"/>
                  </a:lnTo>
                  <a:lnTo>
                    <a:pt x="2418" y="1600"/>
                  </a:lnTo>
                  <a:lnTo>
                    <a:pt x="2418" y="2000"/>
                  </a:lnTo>
                  <a:lnTo>
                    <a:pt x="2525" y="2000"/>
                  </a:lnTo>
                  <a:lnTo>
                    <a:pt x="2525" y="2267"/>
                  </a:lnTo>
                  <a:lnTo>
                    <a:pt x="2794" y="2267"/>
                  </a:lnTo>
                  <a:lnTo>
                    <a:pt x="2794" y="2533"/>
                  </a:lnTo>
                  <a:lnTo>
                    <a:pt x="3009" y="2533"/>
                  </a:lnTo>
                  <a:lnTo>
                    <a:pt x="3009" y="2933"/>
                  </a:lnTo>
                  <a:lnTo>
                    <a:pt x="3546" y="2933"/>
                  </a:lnTo>
                  <a:lnTo>
                    <a:pt x="3546" y="3200"/>
                  </a:lnTo>
                  <a:lnTo>
                    <a:pt x="4191" y="3200"/>
                  </a:lnTo>
                  <a:lnTo>
                    <a:pt x="4191" y="3467"/>
                  </a:lnTo>
                  <a:lnTo>
                    <a:pt x="4675" y="3467"/>
                  </a:lnTo>
                  <a:lnTo>
                    <a:pt x="4675" y="3200"/>
                  </a:lnTo>
                  <a:lnTo>
                    <a:pt x="5051" y="3200"/>
                  </a:lnTo>
                  <a:lnTo>
                    <a:pt x="5051" y="3467"/>
                  </a:lnTo>
                  <a:lnTo>
                    <a:pt x="6072" y="3467"/>
                  </a:lnTo>
                  <a:lnTo>
                    <a:pt x="6072" y="2533"/>
                  </a:lnTo>
                  <a:lnTo>
                    <a:pt x="6448" y="2533"/>
                  </a:lnTo>
                  <a:lnTo>
                    <a:pt x="6448" y="2267"/>
                  </a:lnTo>
                  <a:lnTo>
                    <a:pt x="6716" y="2267"/>
                  </a:lnTo>
                  <a:lnTo>
                    <a:pt x="6716" y="2000"/>
                  </a:lnTo>
                  <a:lnTo>
                    <a:pt x="6985" y="2000"/>
                  </a:lnTo>
                  <a:lnTo>
                    <a:pt x="6985" y="1600"/>
                  </a:lnTo>
                  <a:lnTo>
                    <a:pt x="7093" y="1600"/>
                  </a:lnTo>
                  <a:lnTo>
                    <a:pt x="7093" y="1333"/>
                  </a:lnTo>
                  <a:lnTo>
                    <a:pt x="7361" y="1333"/>
                  </a:lnTo>
                  <a:lnTo>
                    <a:pt x="7361" y="933"/>
                  </a:lnTo>
                  <a:lnTo>
                    <a:pt x="8006" y="933"/>
                  </a:lnTo>
                  <a:lnTo>
                    <a:pt x="8006" y="667"/>
                  </a:lnTo>
                  <a:lnTo>
                    <a:pt x="8221" y="667"/>
                  </a:lnTo>
                  <a:lnTo>
                    <a:pt x="8221" y="400"/>
                  </a:lnTo>
                  <a:lnTo>
                    <a:pt x="8597" y="400"/>
                  </a:lnTo>
                  <a:lnTo>
                    <a:pt x="8597" y="667"/>
                  </a:lnTo>
                  <a:lnTo>
                    <a:pt x="10048" y="667"/>
                  </a:lnTo>
                  <a:lnTo>
                    <a:pt x="10048" y="400"/>
                  </a:lnTo>
                  <a:lnTo>
                    <a:pt x="10155" y="400"/>
                  </a:lnTo>
                  <a:lnTo>
                    <a:pt x="10155" y="0"/>
                  </a:lnTo>
                  <a:lnTo>
                    <a:pt x="10263" y="0"/>
                  </a:lnTo>
                  <a:lnTo>
                    <a:pt x="10263" y="400"/>
                  </a:lnTo>
                  <a:lnTo>
                    <a:pt x="10531" y="400"/>
                  </a:lnTo>
                  <a:lnTo>
                    <a:pt x="10531" y="667"/>
                  </a:lnTo>
                  <a:lnTo>
                    <a:pt x="10424" y="667"/>
                  </a:lnTo>
                  <a:lnTo>
                    <a:pt x="10424" y="933"/>
                  </a:lnTo>
                  <a:lnTo>
                    <a:pt x="10531" y="933"/>
                  </a:lnTo>
                  <a:lnTo>
                    <a:pt x="10531" y="1333"/>
                  </a:lnTo>
                  <a:lnTo>
                    <a:pt x="10639" y="1333"/>
                  </a:lnTo>
                  <a:lnTo>
                    <a:pt x="10639" y="1600"/>
                  </a:lnTo>
                  <a:lnTo>
                    <a:pt x="11284" y="1600"/>
                  </a:lnTo>
                  <a:lnTo>
                    <a:pt x="11284" y="1333"/>
                  </a:lnTo>
                  <a:lnTo>
                    <a:pt x="11445" y="1333"/>
                  </a:lnTo>
                  <a:lnTo>
                    <a:pt x="11445" y="1600"/>
                  </a:lnTo>
                  <a:lnTo>
                    <a:pt x="11552" y="1600"/>
                  </a:lnTo>
                  <a:lnTo>
                    <a:pt x="11552" y="2000"/>
                  </a:lnTo>
                  <a:lnTo>
                    <a:pt x="11660" y="2000"/>
                  </a:lnTo>
                  <a:lnTo>
                    <a:pt x="11660" y="2533"/>
                  </a:lnTo>
                  <a:lnTo>
                    <a:pt x="11821" y="2533"/>
                  </a:lnTo>
                  <a:lnTo>
                    <a:pt x="11821" y="2933"/>
                  </a:lnTo>
                  <a:lnTo>
                    <a:pt x="11928" y="2933"/>
                  </a:lnTo>
                  <a:lnTo>
                    <a:pt x="11928" y="3200"/>
                  </a:lnTo>
                  <a:lnTo>
                    <a:pt x="11928" y="2933"/>
                  </a:lnTo>
                  <a:lnTo>
                    <a:pt x="12036" y="2933"/>
                  </a:lnTo>
                  <a:lnTo>
                    <a:pt x="12036" y="2533"/>
                  </a:lnTo>
                  <a:lnTo>
                    <a:pt x="12466" y="2533"/>
                  </a:lnTo>
                  <a:lnTo>
                    <a:pt x="12466" y="2933"/>
                  </a:lnTo>
                  <a:lnTo>
                    <a:pt x="12573" y="2933"/>
                  </a:lnTo>
                  <a:lnTo>
                    <a:pt x="12573" y="3200"/>
                  </a:lnTo>
                  <a:lnTo>
                    <a:pt x="12681" y="3200"/>
                  </a:lnTo>
                  <a:lnTo>
                    <a:pt x="12681" y="3467"/>
                  </a:lnTo>
                  <a:lnTo>
                    <a:pt x="13218" y="3467"/>
                  </a:lnTo>
                  <a:lnTo>
                    <a:pt x="13218" y="3867"/>
                  </a:lnTo>
                  <a:lnTo>
                    <a:pt x="13218" y="3467"/>
                  </a:lnTo>
                  <a:lnTo>
                    <a:pt x="13594" y="3467"/>
                  </a:lnTo>
                  <a:lnTo>
                    <a:pt x="13594" y="3867"/>
                  </a:lnTo>
                  <a:lnTo>
                    <a:pt x="13863" y="3867"/>
                  </a:lnTo>
                  <a:lnTo>
                    <a:pt x="13863" y="4133"/>
                  </a:lnTo>
                  <a:lnTo>
                    <a:pt x="14346" y="4133"/>
                  </a:lnTo>
                  <a:lnTo>
                    <a:pt x="14346" y="3867"/>
                  </a:lnTo>
                  <a:lnTo>
                    <a:pt x="14454" y="3867"/>
                  </a:lnTo>
                  <a:lnTo>
                    <a:pt x="14454" y="4133"/>
                  </a:lnTo>
                  <a:lnTo>
                    <a:pt x="14615" y="4133"/>
                  </a:lnTo>
                  <a:lnTo>
                    <a:pt x="14615" y="3867"/>
                  </a:lnTo>
                  <a:lnTo>
                    <a:pt x="14991" y="3867"/>
                  </a:lnTo>
                  <a:lnTo>
                    <a:pt x="14991" y="3467"/>
                  </a:lnTo>
                  <a:lnTo>
                    <a:pt x="15636" y="3467"/>
                  </a:lnTo>
                  <a:lnTo>
                    <a:pt x="15636" y="3867"/>
                  </a:lnTo>
                  <a:lnTo>
                    <a:pt x="15851" y="3867"/>
                  </a:lnTo>
                  <a:lnTo>
                    <a:pt x="15851" y="4133"/>
                  </a:lnTo>
                  <a:lnTo>
                    <a:pt x="16012" y="4133"/>
                  </a:lnTo>
                  <a:lnTo>
                    <a:pt x="16012" y="3867"/>
                  </a:lnTo>
                  <a:lnTo>
                    <a:pt x="16119" y="3867"/>
                  </a:lnTo>
                  <a:lnTo>
                    <a:pt x="16119" y="4133"/>
                  </a:lnTo>
                  <a:lnTo>
                    <a:pt x="16388" y="4133"/>
                  </a:lnTo>
                  <a:lnTo>
                    <a:pt x="16388" y="3867"/>
                  </a:lnTo>
                  <a:lnTo>
                    <a:pt x="16657" y="3867"/>
                  </a:lnTo>
                  <a:lnTo>
                    <a:pt x="16657" y="3467"/>
                  </a:lnTo>
                  <a:lnTo>
                    <a:pt x="17033" y="3467"/>
                  </a:lnTo>
                  <a:lnTo>
                    <a:pt x="17033" y="3200"/>
                  </a:lnTo>
                  <a:lnTo>
                    <a:pt x="17248" y="3200"/>
                  </a:lnTo>
                  <a:lnTo>
                    <a:pt x="17248" y="2933"/>
                  </a:lnTo>
                  <a:lnTo>
                    <a:pt x="17516" y="2933"/>
                  </a:lnTo>
                  <a:lnTo>
                    <a:pt x="17516" y="2533"/>
                  </a:lnTo>
                  <a:lnTo>
                    <a:pt x="17678" y="2533"/>
                  </a:lnTo>
                  <a:lnTo>
                    <a:pt x="17678" y="2267"/>
                  </a:lnTo>
                  <a:lnTo>
                    <a:pt x="19075" y="2267"/>
                  </a:lnTo>
                  <a:lnTo>
                    <a:pt x="19075" y="2000"/>
                  </a:lnTo>
                  <a:lnTo>
                    <a:pt x="19290" y="2000"/>
                  </a:lnTo>
                  <a:lnTo>
                    <a:pt x="19290" y="2267"/>
                  </a:lnTo>
                  <a:lnTo>
                    <a:pt x="19451" y="2267"/>
                  </a:lnTo>
                  <a:lnTo>
                    <a:pt x="19451" y="2533"/>
                  </a:lnTo>
                  <a:lnTo>
                    <a:pt x="19558" y="2533"/>
                  </a:lnTo>
                  <a:lnTo>
                    <a:pt x="19558" y="2933"/>
                  </a:lnTo>
                  <a:lnTo>
                    <a:pt x="19666" y="2933"/>
                  </a:lnTo>
                  <a:lnTo>
                    <a:pt x="19666" y="3200"/>
                  </a:lnTo>
                  <a:lnTo>
                    <a:pt x="19827" y="3200"/>
                  </a:lnTo>
                  <a:lnTo>
                    <a:pt x="19827" y="3467"/>
                  </a:lnTo>
                  <a:lnTo>
                    <a:pt x="19827" y="3200"/>
                  </a:lnTo>
                  <a:lnTo>
                    <a:pt x="19934" y="3200"/>
                  </a:lnTo>
                  <a:lnTo>
                    <a:pt x="19934" y="3467"/>
                  </a:lnTo>
                  <a:lnTo>
                    <a:pt x="20096" y="3467"/>
                  </a:lnTo>
                  <a:lnTo>
                    <a:pt x="20096" y="3867"/>
                  </a:lnTo>
                  <a:lnTo>
                    <a:pt x="20203" y="3867"/>
                  </a:lnTo>
                  <a:lnTo>
                    <a:pt x="20203" y="4133"/>
                  </a:lnTo>
                  <a:lnTo>
                    <a:pt x="20310" y="4133"/>
                  </a:lnTo>
                  <a:lnTo>
                    <a:pt x="20310" y="5467"/>
                  </a:lnTo>
                  <a:lnTo>
                    <a:pt x="20203" y="5467"/>
                  </a:lnTo>
                  <a:lnTo>
                    <a:pt x="20203" y="5733"/>
                  </a:lnTo>
                  <a:lnTo>
                    <a:pt x="20096" y="5733"/>
                  </a:lnTo>
                  <a:lnTo>
                    <a:pt x="20203" y="5733"/>
                  </a:lnTo>
                  <a:lnTo>
                    <a:pt x="20203" y="6400"/>
                  </a:lnTo>
                  <a:lnTo>
                    <a:pt x="20310" y="6400"/>
                  </a:lnTo>
                  <a:lnTo>
                    <a:pt x="20310" y="6933"/>
                  </a:lnTo>
                  <a:lnTo>
                    <a:pt x="20472" y="6933"/>
                  </a:lnTo>
                  <a:lnTo>
                    <a:pt x="20472" y="7333"/>
                  </a:lnTo>
                  <a:lnTo>
                    <a:pt x="21224" y="7333"/>
                  </a:lnTo>
                  <a:lnTo>
                    <a:pt x="21224" y="7600"/>
                  </a:lnTo>
                  <a:lnTo>
                    <a:pt x="21331" y="7600"/>
                  </a:lnTo>
                  <a:lnTo>
                    <a:pt x="21331" y="8000"/>
                  </a:lnTo>
                  <a:lnTo>
                    <a:pt x="21493" y="8000"/>
                  </a:lnTo>
                  <a:lnTo>
                    <a:pt x="21493" y="8267"/>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1" name="Shape 394">
              <a:extLst>
                <a:ext uri="{FF2B5EF4-FFF2-40B4-BE49-F238E27FC236}">
                  <a16:creationId xmlns:a16="http://schemas.microsoft.com/office/drawing/2014/main" id="{C5DB4A57-B7A5-4FC1-8A65-238D9A6E61C3}"/>
                </a:ext>
              </a:extLst>
            </p:cNvPr>
            <p:cNvSpPr/>
            <p:nvPr/>
          </p:nvSpPr>
          <p:spPr>
            <a:xfrm>
              <a:off x="-1" y="1068463"/>
              <a:ext cx="330477" cy="174313"/>
            </a:xfrm>
            <a:custGeom>
              <a:avLst/>
              <a:gdLst/>
              <a:ahLst/>
              <a:cxnLst>
                <a:cxn ang="0">
                  <a:pos x="wd2" y="hd2"/>
                </a:cxn>
                <a:cxn ang="5400000">
                  <a:pos x="wd2" y="hd2"/>
                </a:cxn>
                <a:cxn ang="10800000">
                  <a:pos x="wd2" y="hd2"/>
                </a:cxn>
                <a:cxn ang="16200000">
                  <a:pos x="wd2" y="hd2"/>
                </a:cxn>
              </a:cxnLst>
              <a:rect l="0" t="0" r="r" b="b"/>
              <a:pathLst>
                <a:path w="21600" h="21600" extrusionOk="0">
                  <a:moveTo>
                    <a:pt x="21493" y="8267"/>
                  </a:moveTo>
                  <a:lnTo>
                    <a:pt x="21224" y="8267"/>
                  </a:lnTo>
                  <a:lnTo>
                    <a:pt x="21224" y="9200"/>
                  </a:lnTo>
                  <a:lnTo>
                    <a:pt x="21063" y="9200"/>
                  </a:lnTo>
                  <a:lnTo>
                    <a:pt x="21063" y="9467"/>
                  </a:lnTo>
                  <a:lnTo>
                    <a:pt x="20955" y="9467"/>
                  </a:lnTo>
                  <a:lnTo>
                    <a:pt x="20955" y="9200"/>
                  </a:lnTo>
                  <a:lnTo>
                    <a:pt x="20848" y="9200"/>
                  </a:lnTo>
                  <a:lnTo>
                    <a:pt x="20848" y="9467"/>
                  </a:lnTo>
                  <a:lnTo>
                    <a:pt x="20848" y="9200"/>
                  </a:lnTo>
                  <a:lnTo>
                    <a:pt x="20687" y="9200"/>
                  </a:lnTo>
                  <a:lnTo>
                    <a:pt x="20687" y="9867"/>
                  </a:lnTo>
                  <a:lnTo>
                    <a:pt x="20848" y="9867"/>
                  </a:lnTo>
                  <a:lnTo>
                    <a:pt x="20848" y="10133"/>
                  </a:lnTo>
                  <a:lnTo>
                    <a:pt x="20955" y="10133"/>
                  </a:lnTo>
                  <a:lnTo>
                    <a:pt x="20848" y="10133"/>
                  </a:lnTo>
                  <a:lnTo>
                    <a:pt x="20848" y="10533"/>
                  </a:lnTo>
                  <a:lnTo>
                    <a:pt x="20955" y="10533"/>
                  </a:lnTo>
                  <a:lnTo>
                    <a:pt x="20955" y="11467"/>
                  </a:lnTo>
                  <a:lnTo>
                    <a:pt x="21063" y="11467"/>
                  </a:lnTo>
                  <a:lnTo>
                    <a:pt x="20955" y="11467"/>
                  </a:lnTo>
                  <a:lnTo>
                    <a:pt x="20955" y="12000"/>
                  </a:lnTo>
                  <a:lnTo>
                    <a:pt x="21063" y="12000"/>
                  </a:lnTo>
                  <a:lnTo>
                    <a:pt x="21063" y="12667"/>
                  </a:lnTo>
                  <a:lnTo>
                    <a:pt x="21224" y="12667"/>
                  </a:lnTo>
                  <a:lnTo>
                    <a:pt x="21224" y="13067"/>
                  </a:lnTo>
                  <a:lnTo>
                    <a:pt x="21063" y="13067"/>
                  </a:lnTo>
                  <a:lnTo>
                    <a:pt x="21063" y="14000"/>
                  </a:lnTo>
                  <a:lnTo>
                    <a:pt x="20955" y="14000"/>
                  </a:lnTo>
                  <a:lnTo>
                    <a:pt x="20955" y="14533"/>
                  </a:lnTo>
                  <a:lnTo>
                    <a:pt x="21063" y="14533"/>
                  </a:lnTo>
                  <a:lnTo>
                    <a:pt x="21063" y="14933"/>
                  </a:lnTo>
                  <a:lnTo>
                    <a:pt x="21331" y="14933"/>
                  </a:lnTo>
                  <a:lnTo>
                    <a:pt x="21331" y="16133"/>
                  </a:lnTo>
                  <a:lnTo>
                    <a:pt x="21493" y="16133"/>
                  </a:lnTo>
                  <a:lnTo>
                    <a:pt x="21493" y="16533"/>
                  </a:lnTo>
                  <a:lnTo>
                    <a:pt x="21600" y="16533"/>
                  </a:lnTo>
                  <a:lnTo>
                    <a:pt x="21600" y="16800"/>
                  </a:lnTo>
                  <a:lnTo>
                    <a:pt x="21331" y="16800"/>
                  </a:lnTo>
                  <a:lnTo>
                    <a:pt x="21331" y="17067"/>
                  </a:lnTo>
                  <a:lnTo>
                    <a:pt x="21063" y="17067"/>
                  </a:lnTo>
                  <a:lnTo>
                    <a:pt x="21063" y="17733"/>
                  </a:lnTo>
                  <a:lnTo>
                    <a:pt x="20955" y="17733"/>
                  </a:lnTo>
                  <a:lnTo>
                    <a:pt x="20955" y="16533"/>
                  </a:lnTo>
                  <a:lnTo>
                    <a:pt x="20579" y="16533"/>
                  </a:lnTo>
                  <a:lnTo>
                    <a:pt x="20579" y="16800"/>
                  </a:lnTo>
                  <a:lnTo>
                    <a:pt x="20096" y="16800"/>
                  </a:lnTo>
                  <a:lnTo>
                    <a:pt x="20096" y="16533"/>
                  </a:lnTo>
                  <a:lnTo>
                    <a:pt x="19666" y="16533"/>
                  </a:lnTo>
                  <a:lnTo>
                    <a:pt x="19666" y="16133"/>
                  </a:lnTo>
                  <a:lnTo>
                    <a:pt x="19558" y="16133"/>
                  </a:lnTo>
                  <a:lnTo>
                    <a:pt x="19558" y="16533"/>
                  </a:lnTo>
                  <a:lnTo>
                    <a:pt x="19290" y="16533"/>
                  </a:lnTo>
                  <a:lnTo>
                    <a:pt x="19290" y="16133"/>
                  </a:lnTo>
                  <a:lnTo>
                    <a:pt x="19182" y="16133"/>
                  </a:lnTo>
                  <a:lnTo>
                    <a:pt x="19182" y="16800"/>
                  </a:lnTo>
                  <a:lnTo>
                    <a:pt x="18913" y="16800"/>
                  </a:lnTo>
                  <a:lnTo>
                    <a:pt x="18913" y="17067"/>
                  </a:lnTo>
                  <a:lnTo>
                    <a:pt x="18806" y="17067"/>
                  </a:lnTo>
                  <a:lnTo>
                    <a:pt x="18806" y="16800"/>
                  </a:lnTo>
                  <a:lnTo>
                    <a:pt x="18645" y="16800"/>
                  </a:lnTo>
                  <a:lnTo>
                    <a:pt x="18645" y="16533"/>
                  </a:lnTo>
                  <a:lnTo>
                    <a:pt x="18537" y="16533"/>
                  </a:lnTo>
                  <a:lnTo>
                    <a:pt x="18537" y="16800"/>
                  </a:lnTo>
                  <a:lnTo>
                    <a:pt x="18269" y="16800"/>
                  </a:lnTo>
                  <a:lnTo>
                    <a:pt x="18269" y="17067"/>
                  </a:lnTo>
                  <a:lnTo>
                    <a:pt x="16764" y="17067"/>
                  </a:lnTo>
                  <a:lnTo>
                    <a:pt x="16764" y="17467"/>
                  </a:lnTo>
                  <a:lnTo>
                    <a:pt x="16496" y="17467"/>
                  </a:lnTo>
                  <a:lnTo>
                    <a:pt x="16496" y="17733"/>
                  </a:lnTo>
                  <a:lnTo>
                    <a:pt x="16281" y="17733"/>
                  </a:lnTo>
                  <a:lnTo>
                    <a:pt x="16281" y="18000"/>
                  </a:lnTo>
                  <a:lnTo>
                    <a:pt x="15851" y="18000"/>
                  </a:lnTo>
                  <a:lnTo>
                    <a:pt x="15851" y="18400"/>
                  </a:lnTo>
                  <a:lnTo>
                    <a:pt x="15260" y="18400"/>
                  </a:lnTo>
                  <a:lnTo>
                    <a:pt x="15260" y="18667"/>
                  </a:lnTo>
                  <a:lnTo>
                    <a:pt x="14991" y="18667"/>
                  </a:lnTo>
                  <a:lnTo>
                    <a:pt x="14991" y="18400"/>
                  </a:lnTo>
                  <a:lnTo>
                    <a:pt x="14454" y="18400"/>
                  </a:lnTo>
                  <a:lnTo>
                    <a:pt x="14454" y="18000"/>
                  </a:lnTo>
                  <a:lnTo>
                    <a:pt x="14239" y="18000"/>
                  </a:lnTo>
                  <a:lnTo>
                    <a:pt x="14239" y="17733"/>
                  </a:lnTo>
                  <a:lnTo>
                    <a:pt x="13970" y="17733"/>
                  </a:lnTo>
                  <a:lnTo>
                    <a:pt x="13970" y="18000"/>
                  </a:lnTo>
                  <a:lnTo>
                    <a:pt x="13594" y="18000"/>
                  </a:lnTo>
                  <a:lnTo>
                    <a:pt x="13594" y="18400"/>
                  </a:lnTo>
                  <a:lnTo>
                    <a:pt x="13218" y="18400"/>
                  </a:lnTo>
                  <a:lnTo>
                    <a:pt x="13218" y="18667"/>
                  </a:lnTo>
                  <a:lnTo>
                    <a:pt x="12573" y="18667"/>
                  </a:lnTo>
                  <a:lnTo>
                    <a:pt x="12573" y="18000"/>
                  </a:lnTo>
                  <a:lnTo>
                    <a:pt x="12197" y="18000"/>
                  </a:lnTo>
                  <a:lnTo>
                    <a:pt x="12197" y="18667"/>
                  </a:lnTo>
                  <a:lnTo>
                    <a:pt x="12036" y="18667"/>
                  </a:lnTo>
                  <a:lnTo>
                    <a:pt x="12036" y="19600"/>
                  </a:lnTo>
                  <a:lnTo>
                    <a:pt x="12197" y="19600"/>
                  </a:lnTo>
                  <a:lnTo>
                    <a:pt x="12197" y="20267"/>
                  </a:lnTo>
                  <a:lnTo>
                    <a:pt x="12036" y="20267"/>
                  </a:lnTo>
                  <a:lnTo>
                    <a:pt x="12036" y="20000"/>
                  </a:lnTo>
                  <a:lnTo>
                    <a:pt x="12036" y="20267"/>
                  </a:lnTo>
                  <a:lnTo>
                    <a:pt x="11821" y="20267"/>
                  </a:lnTo>
                  <a:lnTo>
                    <a:pt x="11821" y="20933"/>
                  </a:lnTo>
                  <a:lnTo>
                    <a:pt x="11660" y="20933"/>
                  </a:lnTo>
                  <a:lnTo>
                    <a:pt x="11660" y="21600"/>
                  </a:lnTo>
                  <a:lnTo>
                    <a:pt x="11552" y="21600"/>
                  </a:lnTo>
                  <a:lnTo>
                    <a:pt x="11552" y="21200"/>
                  </a:lnTo>
                  <a:lnTo>
                    <a:pt x="11284" y="21200"/>
                  </a:lnTo>
                  <a:lnTo>
                    <a:pt x="11284" y="20933"/>
                  </a:lnTo>
                  <a:lnTo>
                    <a:pt x="11445" y="20933"/>
                  </a:lnTo>
                  <a:lnTo>
                    <a:pt x="11445" y="20533"/>
                  </a:lnTo>
                  <a:lnTo>
                    <a:pt x="11284" y="20533"/>
                  </a:lnTo>
                  <a:lnTo>
                    <a:pt x="11284" y="20267"/>
                  </a:lnTo>
                  <a:lnTo>
                    <a:pt x="11176" y="20267"/>
                  </a:lnTo>
                  <a:lnTo>
                    <a:pt x="11176" y="19600"/>
                  </a:lnTo>
                  <a:lnTo>
                    <a:pt x="11284" y="19600"/>
                  </a:lnTo>
                  <a:lnTo>
                    <a:pt x="11284" y="19333"/>
                  </a:lnTo>
                  <a:lnTo>
                    <a:pt x="11445" y="19333"/>
                  </a:lnTo>
                  <a:lnTo>
                    <a:pt x="11445" y="19067"/>
                  </a:lnTo>
                  <a:lnTo>
                    <a:pt x="11552" y="19067"/>
                  </a:lnTo>
                  <a:lnTo>
                    <a:pt x="11552" y="18667"/>
                  </a:lnTo>
                  <a:lnTo>
                    <a:pt x="11660" y="18667"/>
                  </a:lnTo>
                  <a:lnTo>
                    <a:pt x="11660" y="18000"/>
                  </a:lnTo>
                  <a:lnTo>
                    <a:pt x="11445" y="18000"/>
                  </a:lnTo>
                  <a:lnTo>
                    <a:pt x="11445" y="17733"/>
                  </a:lnTo>
                  <a:lnTo>
                    <a:pt x="11445" y="18000"/>
                  </a:lnTo>
                  <a:lnTo>
                    <a:pt x="11284" y="18000"/>
                  </a:lnTo>
                  <a:lnTo>
                    <a:pt x="11284" y="18400"/>
                  </a:lnTo>
                  <a:lnTo>
                    <a:pt x="11176" y="18400"/>
                  </a:lnTo>
                  <a:lnTo>
                    <a:pt x="11176" y="18667"/>
                  </a:lnTo>
                  <a:lnTo>
                    <a:pt x="11015" y="18667"/>
                  </a:lnTo>
                  <a:lnTo>
                    <a:pt x="11015" y="19067"/>
                  </a:lnTo>
                  <a:lnTo>
                    <a:pt x="10424" y="19067"/>
                  </a:lnTo>
                  <a:lnTo>
                    <a:pt x="10424" y="18667"/>
                  </a:lnTo>
                  <a:lnTo>
                    <a:pt x="10263" y="18667"/>
                  </a:lnTo>
                  <a:lnTo>
                    <a:pt x="10263" y="18400"/>
                  </a:lnTo>
                  <a:lnTo>
                    <a:pt x="10048" y="18400"/>
                  </a:lnTo>
                  <a:lnTo>
                    <a:pt x="10048" y="18000"/>
                  </a:lnTo>
                  <a:lnTo>
                    <a:pt x="9887" y="18000"/>
                  </a:lnTo>
                  <a:lnTo>
                    <a:pt x="9887" y="18400"/>
                  </a:lnTo>
                  <a:lnTo>
                    <a:pt x="9618" y="18400"/>
                  </a:lnTo>
                  <a:lnTo>
                    <a:pt x="9618" y="18667"/>
                  </a:lnTo>
                  <a:lnTo>
                    <a:pt x="9510" y="18667"/>
                  </a:lnTo>
                  <a:lnTo>
                    <a:pt x="9510" y="19067"/>
                  </a:lnTo>
                  <a:lnTo>
                    <a:pt x="9403" y="19067"/>
                  </a:lnTo>
                  <a:lnTo>
                    <a:pt x="9403" y="19333"/>
                  </a:lnTo>
                  <a:lnTo>
                    <a:pt x="9242" y="19333"/>
                  </a:lnTo>
                  <a:lnTo>
                    <a:pt x="9242" y="20000"/>
                  </a:lnTo>
                  <a:lnTo>
                    <a:pt x="9134" y="20000"/>
                  </a:lnTo>
                  <a:lnTo>
                    <a:pt x="9134" y="20267"/>
                  </a:lnTo>
                  <a:lnTo>
                    <a:pt x="9027" y="20267"/>
                  </a:lnTo>
                  <a:lnTo>
                    <a:pt x="9027" y="20000"/>
                  </a:lnTo>
                  <a:lnTo>
                    <a:pt x="8866" y="20000"/>
                  </a:lnTo>
                  <a:lnTo>
                    <a:pt x="8866" y="20533"/>
                  </a:lnTo>
                  <a:lnTo>
                    <a:pt x="7845" y="20533"/>
                  </a:lnTo>
                  <a:lnTo>
                    <a:pt x="7845" y="20933"/>
                  </a:lnTo>
                  <a:lnTo>
                    <a:pt x="7630" y="20933"/>
                  </a:lnTo>
                  <a:lnTo>
                    <a:pt x="7630" y="20533"/>
                  </a:lnTo>
                  <a:lnTo>
                    <a:pt x="7200" y="20533"/>
                  </a:lnTo>
                  <a:lnTo>
                    <a:pt x="7200" y="20267"/>
                  </a:lnTo>
                  <a:lnTo>
                    <a:pt x="7093" y="20267"/>
                  </a:lnTo>
                  <a:lnTo>
                    <a:pt x="7093" y="19600"/>
                  </a:lnTo>
                  <a:lnTo>
                    <a:pt x="6985" y="19600"/>
                  </a:lnTo>
                  <a:lnTo>
                    <a:pt x="6985" y="19333"/>
                  </a:lnTo>
                  <a:lnTo>
                    <a:pt x="6716" y="19333"/>
                  </a:lnTo>
                  <a:lnTo>
                    <a:pt x="6716" y="19067"/>
                  </a:lnTo>
                  <a:lnTo>
                    <a:pt x="6448" y="19067"/>
                  </a:lnTo>
                  <a:lnTo>
                    <a:pt x="6448" y="18667"/>
                  </a:lnTo>
                  <a:lnTo>
                    <a:pt x="6340" y="18667"/>
                  </a:lnTo>
                  <a:lnTo>
                    <a:pt x="6340" y="18400"/>
                  </a:lnTo>
                  <a:lnTo>
                    <a:pt x="6072" y="18400"/>
                  </a:lnTo>
                  <a:lnTo>
                    <a:pt x="6072" y="18000"/>
                  </a:lnTo>
                  <a:lnTo>
                    <a:pt x="5212" y="18000"/>
                  </a:lnTo>
                  <a:lnTo>
                    <a:pt x="5212" y="19333"/>
                  </a:lnTo>
                  <a:lnTo>
                    <a:pt x="5051" y="19333"/>
                  </a:lnTo>
                  <a:lnTo>
                    <a:pt x="5051" y="20267"/>
                  </a:lnTo>
                  <a:lnTo>
                    <a:pt x="4943" y="20267"/>
                  </a:lnTo>
                  <a:lnTo>
                    <a:pt x="4943" y="20533"/>
                  </a:lnTo>
                  <a:lnTo>
                    <a:pt x="4943" y="20000"/>
                  </a:lnTo>
                  <a:lnTo>
                    <a:pt x="4675" y="20000"/>
                  </a:lnTo>
                  <a:lnTo>
                    <a:pt x="4675" y="20267"/>
                  </a:lnTo>
                  <a:lnTo>
                    <a:pt x="4406" y="20267"/>
                  </a:lnTo>
                  <a:lnTo>
                    <a:pt x="4406" y="20533"/>
                  </a:lnTo>
                  <a:lnTo>
                    <a:pt x="4030" y="20533"/>
                  </a:lnTo>
                  <a:lnTo>
                    <a:pt x="4030" y="20267"/>
                  </a:lnTo>
                  <a:lnTo>
                    <a:pt x="3654" y="20267"/>
                  </a:lnTo>
                  <a:lnTo>
                    <a:pt x="3654" y="20000"/>
                  </a:lnTo>
                  <a:lnTo>
                    <a:pt x="3546" y="20000"/>
                  </a:lnTo>
                  <a:lnTo>
                    <a:pt x="3546" y="19600"/>
                  </a:lnTo>
                  <a:lnTo>
                    <a:pt x="3385" y="19600"/>
                  </a:lnTo>
                  <a:lnTo>
                    <a:pt x="3385" y="18400"/>
                  </a:lnTo>
                  <a:lnTo>
                    <a:pt x="3278" y="18400"/>
                  </a:lnTo>
                  <a:lnTo>
                    <a:pt x="3278" y="19067"/>
                  </a:lnTo>
                  <a:lnTo>
                    <a:pt x="3170" y="19067"/>
                  </a:lnTo>
                  <a:lnTo>
                    <a:pt x="3170" y="18667"/>
                  </a:lnTo>
                  <a:lnTo>
                    <a:pt x="2901" y="18667"/>
                  </a:lnTo>
                  <a:lnTo>
                    <a:pt x="2901" y="18000"/>
                  </a:lnTo>
                  <a:lnTo>
                    <a:pt x="2794" y="18000"/>
                  </a:lnTo>
                  <a:lnTo>
                    <a:pt x="2794" y="18400"/>
                  </a:lnTo>
                  <a:lnTo>
                    <a:pt x="2794" y="18000"/>
                  </a:lnTo>
                  <a:lnTo>
                    <a:pt x="2794" y="18400"/>
                  </a:lnTo>
                  <a:lnTo>
                    <a:pt x="2633" y="18400"/>
                  </a:lnTo>
                  <a:lnTo>
                    <a:pt x="2633" y="18000"/>
                  </a:lnTo>
                  <a:lnTo>
                    <a:pt x="2525" y="18000"/>
                  </a:lnTo>
                  <a:lnTo>
                    <a:pt x="2525" y="18667"/>
                  </a:lnTo>
                  <a:lnTo>
                    <a:pt x="2418" y="18667"/>
                  </a:lnTo>
                  <a:lnTo>
                    <a:pt x="2418" y="19067"/>
                  </a:lnTo>
                  <a:lnTo>
                    <a:pt x="2149" y="19067"/>
                  </a:lnTo>
                  <a:lnTo>
                    <a:pt x="2149" y="18667"/>
                  </a:lnTo>
                  <a:lnTo>
                    <a:pt x="2257" y="18667"/>
                  </a:lnTo>
                  <a:lnTo>
                    <a:pt x="2149" y="18667"/>
                  </a:lnTo>
                  <a:lnTo>
                    <a:pt x="2149" y="18400"/>
                  </a:lnTo>
                  <a:lnTo>
                    <a:pt x="1881" y="18400"/>
                  </a:lnTo>
                  <a:lnTo>
                    <a:pt x="1881" y="18667"/>
                  </a:lnTo>
                  <a:lnTo>
                    <a:pt x="1397" y="18667"/>
                  </a:lnTo>
                  <a:lnTo>
                    <a:pt x="1397" y="18400"/>
                  </a:lnTo>
                  <a:lnTo>
                    <a:pt x="1504" y="18400"/>
                  </a:lnTo>
                  <a:lnTo>
                    <a:pt x="1504" y="18000"/>
                  </a:lnTo>
                  <a:lnTo>
                    <a:pt x="2149" y="18000"/>
                  </a:lnTo>
                  <a:lnTo>
                    <a:pt x="2149" y="17733"/>
                  </a:lnTo>
                  <a:lnTo>
                    <a:pt x="2418" y="17733"/>
                  </a:lnTo>
                  <a:lnTo>
                    <a:pt x="2418" y="17467"/>
                  </a:lnTo>
                  <a:lnTo>
                    <a:pt x="1988" y="17467"/>
                  </a:lnTo>
                  <a:lnTo>
                    <a:pt x="1988" y="17733"/>
                  </a:lnTo>
                  <a:lnTo>
                    <a:pt x="1397" y="17733"/>
                  </a:lnTo>
                  <a:lnTo>
                    <a:pt x="1397" y="17467"/>
                  </a:lnTo>
                  <a:lnTo>
                    <a:pt x="1236" y="17467"/>
                  </a:lnTo>
                  <a:lnTo>
                    <a:pt x="1236" y="17067"/>
                  </a:lnTo>
                  <a:lnTo>
                    <a:pt x="1397" y="17067"/>
                  </a:lnTo>
                  <a:lnTo>
                    <a:pt x="1397" y="16800"/>
                  </a:lnTo>
                  <a:lnTo>
                    <a:pt x="1504" y="16800"/>
                  </a:lnTo>
                  <a:lnTo>
                    <a:pt x="1504" y="16533"/>
                  </a:lnTo>
                  <a:lnTo>
                    <a:pt x="1236" y="16533"/>
                  </a:lnTo>
                  <a:lnTo>
                    <a:pt x="1236" y="15467"/>
                  </a:lnTo>
                  <a:lnTo>
                    <a:pt x="967" y="15467"/>
                  </a:lnTo>
                  <a:lnTo>
                    <a:pt x="967" y="15200"/>
                  </a:lnTo>
                  <a:lnTo>
                    <a:pt x="1236" y="15200"/>
                  </a:lnTo>
                  <a:lnTo>
                    <a:pt x="1236" y="14933"/>
                  </a:lnTo>
                  <a:lnTo>
                    <a:pt x="1397" y="14933"/>
                  </a:lnTo>
                  <a:lnTo>
                    <a:pt x="1236" y="14933"/>
                  </a:lnTo>
                  <a:lnTo>
                    <a:pt x="1236" y="14533"/>
                  </a:lnTo>
                  <a:lnTo>
                    <a:pt x="1397" y="14533"/>
                  </a:lnTo>
                  <a:lnTo>
                    <a:pt x="1397" y="14267"/>
                  </a:lnTo>
                  <a:lnTo>
                    <a:pt x="1128" y="14267"/>
                  </a:lnTo>
                  <a:lnTo>
                    <a:pt x="1128" y="14000"/>
                  </a:lnTo>
                  <a:lnTo>
                    <a:pt x="967" y="14000"/>
                  </a:lnTo>
                  <a:lnTo>
                    <a:pt x="967" y="14267"/>
                  </a:lnTo>
                  <a:lnTo>
                    <a:pt x="860" y="14267"/>
                  </a:lnTo>
                  <a:lnTo>
                    <a:pt x="860" y="13600"/>
                  </a:lnTo>
                  <a:lnTo>
                    <a:pt x="752" y="13600"/>
                  </a:lnTo>
                  <a:lnTo>
                    <a:pt x="752" y="13333"/>
                  </a:lnTo>
                  <a:lnTo>
                    <a:pt x="752" y="13600"/>
                  </a:lnTo>
                  <a:lnTo>
                    <a:pt x="591" y="13600"/>
                  </a:lnTo>
                  <a:lnTo>
                    <a:pt x="591" y="14000"/>
                  </a:lnTo>
                  <a:lnTo>
                    <a:pt x="484" y="14000"/>
                  </a:lnTo>
                  <a:lnTo>
                    <a:pt x="484" y="13600"/>
                  </a:lnTo>
                  <a:lnTo>
                    <a:pt x="376" y="13600"/>
                  </a:lnTo>
                  <a:lnTo>
                    <a:pt x="376" y="13333"/>
                  </a:lnTo>
                  <a:lnTo>
                    <a:pt x="107" y="13333"/>
                  </a:lnTo>
                  <a:lnTo>
                    <a:pt x="107" y="13067"/>
                  </a:lnTo>
                  <a:lnTo>
                    <a:pt x="215" y="13067"/>
                  </a:lnTo>
                  <a:lnTo>
                    <a:pt x="215" y="11733"/>
                  </a:lnTo>
                  <a:lnTo>
                    <a:pt x="484" y="11733"/>
                  </a:lnTo>
                  <a:lnTo>
                    <a:pt x="484" y="12000"/>
                  </a:lnTo>
                  <a:lnTo>
                    <a:pt x="591" y="12000"/>
                  </a:lnTo>
                  <a:lnTo>
                    <a:pt x="591" y="12400"/>
                  </a:lnTo>
                  <a:lnTo>
                    <a:pt x="591" y="12000"/>
                  </a:lnTo>
                  <a:lnTo>
                    <a:pt x="752" y="12000"/>
                  </a:lnTo>
                  <a:lnTo>
                    <a:pt x="752" y="11733"/>
                  </a:lnTo>
                  <a:lnTo>
                    <a:pt x="591" y="11733"/>
                  </a:lnTo>
                  <a:lnTo>
                    <a:pt x="752" y="11733"/>
                  </a:lnTo>
                  <a:lnTo>
                    <a:pt x="752" y="11467"/>
                  </a:lnTo>
                  <a:lnTo>
                    <a:pt x="967" y="11467"/>
                  </a:lnTo>
                  <a:lnTo>
                    <a:pt x="967" y="11067"/>
                  </a:lnTo>
                  <a:lnTo>
                    <a:pt x="752" y="11067"/>
                  </a:lnTo>
                  <a:lnTo>
                    <a:pt x="752" y="10533"/>
                  </a:lnTo>
                  <a:lnTo>
                    <a:pt x="860" y="10533"/>
                  </a:lnTo>
                  <a:lnTo>
                    <a:pt x="860" y="10133"/>
                  </a:lnTo>
                  <a:lnTo>
                    <a:pt x="752" y="10133"/>
                  </a:lnTo>
                  <a:lnTo>
                    <a:pt x="752" y="9867"/>
                  </a:lnTo>
                  <a:lnTo>
                    <a:pt x="591" y="9867"/>
                  </a:lnTo>
                  <a:lnTo>
                    <a:pt x="591" y="9467"/>
                  </a:lnTo>
                  <a:lnTo>
                    <a:pt x="484" y="9467"/>
                  </a:lnTo>
                  <a:lnTo>
                    <a:pt x="484" y="9200"/>
                  </a:lnTo>
                  <a:lnTo>
                    <a:pt x="752" y="9200"/>
                  </a:lnTo>
                  <a:lnTo>
                    <a:pt x="752" y="9467"/>
                  </a:lnTo>
                  <a:lnTo>
                    <a:pt x="752" y="9200"/>
                  </a:lnTo>
                  <a:lnTo>
                    <a:pt x="860" y="9200"/>
                  </a:lnTo>
                  <a:lnTo>
                    <a:pt x="860" y="8933"/>
                  </a:lnTo>
                  <a:lnTo>
                    <a:pt x="967" y="8933"/>
                  </a:lnTo>
                  <a:lnTo>
                    <a:pt x="376" y="8933"/>
                  </a:lnTo>
                  <a:lnTo>
                    <a:pt x="376" y="9200"/>
                  </a:lnTo>
                  <a:lnTo>
                    <a:pt x="0" y="9200"/>
                  </a:lnTo>
                  <a:lnTo>
                    <a:pt x="0" y="7333"/>
                  </a:lnTo>
                  <a:lnTo>
                    <a:pt x="107" y="7333"/>
                  </a:lnTo>
                  <a:lnTo>
                    <a:pt x="107" y="6667"/>
                  </a:lnTo>
                  <a:lnTo>
                    <a:pt x="215" y="6667"/>
                  </a:lnTo>
                  <a:lnTo>
                    <a:pt x="215" y="6400"/>
                  </a:lnTo>
                  <a:lnTo>
                    <a:pt x="107" y="6400"/>
                  </a:lnTo>
                  <a:lnTo>
                    <a:pt x="107" y="6000"/>
                  </a:lnTo>
                  <a:lnTo>
                    <a:pt x="376" y="6000"/>
                  </a:lnTo>
                  <a:lnTo>
                    <a:pt x="376" y="5733"/>
                  </a:lnTo>
                  <a:lnTo>
                    <a:pt x="591" y="5733"/>
                  </a:lnTo>
                  <a:lnTo>
                    <a:pt x="591" y="5467"/>
                  </a:lnTo>
                  <a:lnTo>
                    <a:pt x="752" y="5467"/>
                  </a:lnTo>
                  <a:lnTo>
                    <a:pt x="752" y="5067"/>
                  </a:lnTo>
                  <a:lnTo>
                    <a:pt x="591" y="5067"/>
                  </a:lnTo>
                  <a:lnTo>
                    <a:pt x="591" y="5467"/>
                  </a:lnTo>
                  <a:lnTo>
                    <a:pt x="0" y="5467"/>
                  </a:lnTo>
                  <a:lnTo>
                    <a:pt x="0" y="4800"/>
                  </a:lnTo>
                  <a:lnTo>
                    <a:pt x="107" y="4800"/>
                  </a:lnTo>
                  <a:lnTo>
                    <a:pt x="107" y="4533"/>
                  </a:lnTo>
                  <a:lnTo>
                    <a:pt x="215" y="4533"/>
                  </a:lnTo>
                  <a:lnTo>
                    <a:pt x="215" y="3867"/>
                  </a:lnTo>
                  <a:lnTo>
                    <a:pt x="376" y="3867"/>
                  </a:lnTo>
                  <a:lnTo>
                    <a:pt x="215" y="3867"/>
                  </a:lnTo>
                  <a:lnTo>
                    <a:pt x="215" y="3200"/>
                  </a:lnTo>
                  <a:lnTo>
                    <a:pt x="376" y="3200"/>
                  </a:lnTo>
                  <a:lnTo>
                    <a:pt x="376" y="2933"/>
                  </a:lnTo>
                  <a:lnTo>
                    <a:pt x="591" y="2933"/>
                  </a:lnTo>
                  <a:lnTo>
                    <a:pt x="591" y="2000"/>
                  </a:lnTo>
                  <a:lnTo>
                    <a:pt x="484" y="2000"/>
                  </a:lnTo>
                  <a:lnTo>
                    <a:pt x="484" y="1600"/>
                  </a:lnTo>
                  <a:lnTo>
                    <a:pt x="215" y="1600"/>
                  </a:lnTo>
                  <a:lnTo>
                    <a:pt x="215" y="1333"/>
                  </a:lnTo>
                  <a:lnTo>
                    <a:pt x="376" y="1333"/>
                  </a:lnTo>
                  <a:lnTo>
                    <a:pt x="376" y="933"/>
                  </a:lnTo>
                  <a:lnTo>
                    <a:pt x="591" y="933"/>
                  </a:lnTo>
                  <a:lnTo>
                    <a:pt x="591" y="667"/>
                  </a:lnTo>
                  <a:lnTo>
                    <a:pt x="967" y="667"/>
                  </a:lnTo>
                  <a:lnTo>
                    <a:pt x="967" y="400"/>
                  </a:lnTo>
                  <a:lnTo>
                    <a:pt x="1397" y="400"/>
                  </a:lnTo>
                  <a:lnTo>
                    <a:pt x="1397" y="0"/>
                  </a:lnTo>
                  <a:lnTo>
                    <a:pt x="1397" y="400"/>
                  </a:lnTo>
                  <a:lnTo>
                    <a:pt x="1504" y="400"/>
                  </a:lnTo>
                  <a:lnTo>
                    <a:pt x="1504" y="667"/>
                  </a:lnTo>
                  <a:lnTo>
                    <a:pt x="1612" y="667"/>
                  </a:lnTo>
                  <a:lnTo>
                    <a:pt x="1612" y="933"/>
                  </a:lnTo>
                  <a:lnTo>
                    <a:pt x="1773" y="933"/>
                  </a:lnTo>
                  <a:lnTo>
                    <a:pt x="1773" y="667"/>
                  </a:lnTo>
                  <a:lnTo>
                    <a:pt x="2257" y="667"/>
                  </a:lnTo>
                  <a:lnTo>
                    <a:pt x="2257" y="933"/>
                  </a:lnTo>
                  <a:lnTo>
                    <a:pt x="2149" y="933"/>
                  </a:lnTo>
                  <a:lnTo>
                    <a:pt x="2257" y="933"/>
                  </a:lnTo>
                  <a:lnTo>
                    <a:pt x="2257" y="1600"/>
                  </a:lnTo>
                  <a:lnTo>
                    <a:pt x="2418" y="1600"/>
                  </a:lnTo>
                  <a:lnTo>
                    <a:pt x="2418" y="2000"/>
                  </a:lnTo>
                  <a:lnTo>
                    <a:pt x="2525" y="2000"/>
                  </a:lnTo>
                  <a:lnTo>
                    <a:pt x="2525" y="2267"/>
                  </a:lnTo>
                  <a:lnTo>
                    <a:pt x="2794" y="2267"/>
                  </a:lnTo>
                  <a:lnTo>
                    <a:pt x="2794" y="2533"/>
                  </a:lnTo>
                  <a:lnTo>
                    <a:pt x="3009" y="2533"/>
                  </a:lnTo>
                  <a:lnTo>
                    <a:pt x="3009" y="2933"/>
                  </a:lnTo>
                  <a:lnTo>
                    <a:pt x="3546" y="2933"/>
                  </a:lnTo>
                  <a:lnTo>
                    <a:pt x="3546" y="3200"/>
                  </a:lnTo>
                  <a:lnTo>
                    <a:pt x="4191" y="3200"/>
                  </a:lnTo>
                  <a:lnTo>
                    <a:pt x="4191" y="3467"/>
                  </a:lnTo>
                  <a:lnTo>
                    <a:pt x="4675" y="3467"/>
                  </a:lnTo>
                  <a:lnTo>
                    <a:pt x="4675" y="3200"/>
                  </a:lnTo>
                  <a:lnTo>
                    <a:pt x="5051" y="3200"/>
                  </a:lnTo>
                  <a:lnTo>
                    <a:pt x="5051" y="3467"/>
                  </a:lnTo>
                  <a:lnTo>
                    <a:pt x="6072" y="3467"/>
                  </a:lnTo>
                  <a:lnTo>
                    <a:pt x="6072" y="2533"/>
                  </a:lnTo>
                  <a:lnTo>
                    <a:pt x="6448" y="2533"/>
                  </a:lnTo>
                  <a:lnTo>
                    <a:pt x="6448" y="2267"/>
                  </a:lnTo>
                  <a:lnTo>
                    <a:pt x="6716" y="2267"/>
                  </a:lnTo>
                  <a:lnTo>
                    <a:pt x="6716" y="2000"/>
                  </a:lnTo>
                  <a:lnTo>
                    <a:pt x="6985" y="2000"/>
                  </a:lnTo>
                  <a:lnTo>
                    <a:pt x="6985" y="1600"/>
                  </a:lnTo>
                  <a:lnTo>
                    <a:pt x="7093" y="1600"/>
                  </a:lnTo>
                  <a:lnTo>
                    <a:pt x="7093" y="1333"/>
                  </a:lnTo>
                  <a:lnTo>
                    <a:pt x="7361" y="1333"/>
                  </a:lnTo>
                  <a:lnTo>
                    <a:pt x="7361" y="933"/>
                  </a:lnTo>
                  <a:lnTo>
                    <a:pt x="8006" y="933"/>
                  </a:lnTo>
                  <a:lnTo>
                    <a:pt x="8006" y="667"/>
                  </a:lnTo>
                  <a:lnTo>
                    <a:pt x="8221" y="667"/>
                  </a:lnTo>
                  <a:lnTo>
                    <a:pt x="8221" y="400"/>
                  </a:lnTo>
                  <a:lnTo>
                    <a:pt x="8597" y="400"/>
                  </a:lnTo>
                  <a:lnTo>
                    <a:pt x="8597" y="667"/>
                  </a:lnTo>
                  <a:lnTo>
                    <a:pt x="10048" y="667"/>
                  </a:lnTo>
                  <a:lnTo>
                    <a:pt x="10048" y="400"/>
                  </a:lnTo>
                  <a:lnTo>
                    <a:pt x="10155" y="400"/>
                  </a:lnTo>
                  <a:lnTo>
                    <a:pt x="10155" y="0"/>
                  </a:lnTo>
                  <a:lnTo>
                    <a:pt x="10263" y="0"/>
                  </a:lnTo>
                  <a:lnTo>
                    <a:pt x="10263" y="400"/>
                  </a:lnTo>
                  <a:lnTo>
                    <a:pt x="10531" y="400"/>
                  </a:lnTo>
                  <a:lnTo>
                    <a:pt x="10531" y="667"/>
                  </a:lnTo>
                  <a:lnTo>
                    <a:pt x="10424" y="667"/>
                  </a:lnTo>
                  <a:lnTo>
                    <a:pt x="10424" y="933"/>
                  </a:lnTo>
                  <a:lnTo>
                    <a:pt x="10531" y="933"/>
                  </a:lnTo>
                  <a:lnTo>
                    <a:pt x="10531" y="1333"/>
                  </a:lnTo>
                  <a:lnTo>
                    <a:pt x="10639" y="1333"/>
                  </a:lnTo>
                  <a:lnTo>
                    <a:pt x="10639" y="1600"/>
                  </a:lnTo>
                  <a:lnTo>
                    <a:pt x="11284" y="1600"/>
                  </a:lnTo>
                  <a:lnTo>
                    <a:pt x="11284" y="1333"/>
                  </a:lnTo>
                  <a:lnTo>
                    <a:pt x="11445" y="1333"/>
                  </a:lnTo>
                  <a:lnTo>
                    <a:pt x="11445" y="1600"/>
                  </a:lnTo>
                  <a:lnTo>
                    <a:pt x="11552" y="1600"/>
                  </a:lnTo>
                  <a:lnTo>
                    <a:pt x="11552" y="2000"/>
                  </a:lnTo>
                  <a:lnTo>
                    <a:pt x="11660" y="2000"/>
                  </a:lnTo>
                  <a:lnTo>
                    <a:pt x="11660" y="2533"/>
                  </a:lnTo>
                  <a:lnTo>
                    <a:pt x="11821" y="2533"/>
                  </a:lnTo>
                  <a:lnTo>
                    <a:pt x="11821" y="2933"/>
                  </a:lnTo>
                  <a:lnTo>
                    <a:pt x="11928" y="2933"/>
                  </a:lnTo>
                  <a:lnTo>
                    <a:pt x="11928" y="3200"/>
                  </a:lnTo>
                  <a:lnTo>
                    <a:pt x="11928" y="2933"/>
                  </a:lnTo>
                  <a:lnTo>
                    <a:pt x="12036" y="2933"/>
                  </a:lnTo>
                  <a:lnTo>
                    <a:pt x="12036" y="2533"/>
                  </a:lnTo>
                  <a:lnTo>
                    <a:pt x="12466" y="2533"/>
                  </a:lnTo>
                  <a:lnTo>
                    <a:pt x="12466" y="2933"/>
                  </a:lnTo>
                  <a:lnTo>
                    <a:pt x="12573" y="2933"/>
                  </a:lnTo>
                  <a:lnTo>
                    <a:pt x="12573" y="3200"/>
                  </a:lnTo>
                  <a:lnTo>
                    <a:pt x="12681" y="3200"/>
                  </a:lnTo>
                  <a:lnTo>
                    <a:pt x="12681" y="3467"/>
                  </a:lnTo>
                  <a:lnTo>
                    <a:pt x="13218" y="3467"/>
                  </a:lnTo>
                  <a:lnTo>
                    <a:pt x="13218" y="3867"/>
                  </a:lnTo>
                  <a:lnTo>
                    <a:pt x="13218" y="3467"/>
                  </a:lnTo>
                  <a:lnTo>
                    <a:pt x="13594" y="3467"/>
                  </a:lnTo>
                  <a:lnTo>
                    <a:pt x="13594" y="3867"/>
                  </a:lnTo>
                  <a:lnTo>
                    <a:pt x="13863" y="3867"/>
                  </a:lnTo>
                  <a:lnTo>
                    <a:pt x="13863" y="4133"/>
                  </a:lnTo>
                  <a:lnTo>
                    <a:pt x="14346" y="4133"/>
                  </a:lnTo>
                  <a:lnTo>
                    <a:pt x="14346" y="3867"/>
                  </a:lnTo>
                  <a:lnTo>
                    <a:pt x="14454" y="3867"/>
                  </a:lnTo>
                  <a:lnTo>
                    <a:pt x="14454" y="4133"/>
                  </a:lnTo>
                  <a:lnTo>
                    <a:pt x="14615" y="4133"/>
                  </a:lnTo>
                  <a:lnTo>
                    <a:pt x="14615" y="3867"/>
                  </a:lnTo>
                  <a:lnTo>
                    <a:pt x="14991" y="3867"/>
                  </a:lnTo>
                  <a:lnTo>
                    <a:pt x="14991" y="3467"/>
                  </a:lnTo>
                  <a:lnTo>
                    <a:pt x="15636" y="3467"/>
                  </a:lnTo>
                  <a:lnTo>
                    <a:pt x="15636" y="3867"/>
                  </a:lnTo>
                  <a:lnTo>
                    <a:pt x="15851" y="3867"/>
                  </a:lnTo>
                  <a:lnTo>
                    <a:pt x="15851" y="4133"/>
                  </a:lnTo>
                  <a:lnTo>
                    <a:pt x="16012" y="4133"/>
                  </a:lnTo>
                  <a:lnTo>
                    <a:pt x="16012" y="3867"/>
                  </a:lnTo>
                  <a:lnTo>
                    <a:pt x="16119" y="3867"/>
                  </a:lnTo>
                  <a:lnTo>
                    <a:pt x="16119" y="4133"/>
                  </a:lnTo>
                  <a:lnTo>
                    <a:pt x="16388" y="4133"/>
                  </a:lnTo>
                  <a:lnTo>
                    <a:pt x="16388" y="3867"/>
                  </a:lnTo>
                  <a:lnTo>
                    <a:pt x="16657" y="3867"/>
                  </a:lnTo>
                  <a:lnTo>
                    <a:pt x="16657" y="3467"/>
                  </a:lnTo>
                  <a:lnTo>
                    <a:pt x="17033" y="3467"/>
                  </a:lnTo>
                  <a:lnTo>
                    <a:pt x="17033" y="3200"/>
                  </a:lnTo>
                  <a:lnTo>
                    <a:pt x="17248" y="3200"/>
                  </a:lnTo>
                  <a:lnTo>
                    <a:pt x="17248" y="2933"/>
                  </a:lnTo>
                  <a:lnTo>
                    <a:pt x="17516" y="2933"/>
                  </a:lnTo>
                  <a:lnTo>
                    <a:pt x="17516" y="2533"/>
                  </a:lnTo>
                  <a:lnTo>
                    <a:pt x="17678" y="2533"/>
                  </a:lnTo>
                  <a:lnTo>
                    <a:pt x="17678" y="2267"/>
                  </a:lnTo>
                  <a:lnTo>
                    <a:pt x="19075" y="2267"/>
                  </a:lnTo>
                  <a:lnTo>
                    <a:pt x="19075" y="2000"/>
                  </a:lnTo>
                  <a:lnTo>
                    <a:pt x="19290" y="2000"/>
                  </a:lnTo>
                  <a:lnTo>
                    <a:pt x="19290" y="2267"/>
                  </a:lnTo>
                  <a:lnTo>
                    <a:pt x="19451" y="2267"/>
                  </a:lnTo>
                  <a:lnTo>
                    <a:pt x="19451" y="2533"/>
                  </a:lnTo>
                  <a:lnTo>
                    <a:pt x="19558" y="2533"/>
                  </a:lnTo>
                  <a:lnTo>
                    <a:pt x="19558" y="2933"/>
                  </a:lnTo>
                  <a:lnTo>
                    <a:pt x="19666" y="2933"/>
                  </a:lnTo>
                  <a:lnTo>
                    <a:pt x="19666" y="3200"/>
                  </a:lnTo>
                  <a:lnTo>
                    <a:pt x="19827" y="3200"/>
                  </a:lnTo>
                  <a:lnTo>
                    <a:pt x="19827" y="3467"/>
                  </a:lnTo>
                  <a:lnTo>
                    <a:pt x="19827" y="3200"/>
                  </a:lnTo>
                  <a:lnTo>
                    <a:pt x="19934" y="3200"/>
                  </a:lnTo>
                  <a:lnTo>
                    <a:pt x="19934" y="3467"/>
                  </a:lnTo>
                  <a:lnTo>
                    <a:pt x="20096" y="3467"/>
                  </a:lnTo>
                  <a:lnTo>
                    <a:pt x="20096" y="3867"/>
                  </a:lnTo>
                  <a:lnTo>
                    <a:pt x="20203" y="3867"/>
                  </a:lnTo>
                  <a:lnTo>
                    <a:pt x="20203" y="4133"/>
                  </a:lnTo>
                  <a:lnTo>
                    <a:pt x="20310" y="4133"/>
                  </a:lnTo>
                  <a:lnTo>
                    <a:pt x="20310" y="5467"/>
                  </a:lnTo>
                  <a:lnTo>
                    <a:pt x="20203" y="5467"/>
                  </a:lnTo>
                  <a:lnTo>
                    <a:pt x="20203" y="5733"/>
                  </a:lnTo>
                  <a:lnTo>
                    <a:pt x="20096" y="5733"/>
                  </a:lnTo>
                  <a:lnTo>
                    <a:pt x="20203" y="5733"/>
                  </a:lnTo>
                  <a:lnTo>
                    <a:pt x="20203" y="6400"/>
                  </a:lnTo>
                  <a:lnTo>
                    <a:pt x="20310" y="6400"/>
                  </a:lnTo>
                  <a:lnTo>
                    <a:pt x="20310" y="6933"/>
                  </a:lnTo>
                  <a:lnTo>
                    <a:pt x="20472" y="6933"/>
                  </a:lnTo>
                  <a:lnTo>
                    <a:pt x="20472" y="7333"/>
                  </a:lnTo>
                  <a:lnTo>
                    <a:pt x="21224" y="7333"/>
                  </a:lnTo>
                  <a:lnTo>
                    <a:pt x="21224" y="7600"/>
                  </a:lnTo>
                  <a:lnTo>
                    <a:pt x="21331" y="7600"/>
                  </a:lnTo>
                  <a:lnTo>
                    <a:pt x="21331" y="8000"/>
                  </a:lnTo>
                  <a:lnTo>
                    <a:pt x="21493" y="8000"/>
                  </a:lnTo>
                  <a:lnTo>
                    <a:pt x="21493" y="8267"/>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2" name="Shape 395">
              <a:extLst>
                <a:ext uri="{FF2B5EF4-FFF2-40B4-BE49-F238E27FC236}">
                  <a16:creationId xmlns:a16="http://schemas.microsoft.com/office/drawing/2014/main" id="{3210FDE9-3C05-4E09-B403-962F4E9DD6D0}"/>
                </a:ext>
              </a:extLst>
            </p:cNvPr>
            <p:cNvSpPr/>
            <p:nvPr/>
          </p:nvSpPr>
          <p:spPr>
            <a:xfrm>
              <a:off x="21374" y="96840"/>
              <a:ext cx="2877270" cy="997449"/>
            </a:xfrm>
            <a:custGeom>
              <a:avLst/>
              <a:gdLst/>
              <a:ahLst/>
              <a:cxnLst>
                <a:cxn ang="0">
                  <a:pos x="wd2" y="hd2"/>
                </a:cxn>
                <a:cxn ang="5400000">
                  <a:pos x="wd2" y="hd2"/>
                </a:cxn>
                <a:cxn ang="10800000">
                  <a:pos x="wd2" y="hd2"/>
                </a:cxn>
                <a:cxn ang="16200000">
                  <a:pos x="wd2" y="hd2"/>
                </a:cxn>
              </a:cxnLst>
              <a:rect l="0" t="0" r="r" b="b"/>
              <a:pathLst>
                <a:path w="21600" h="21600" extrusionOk="0">
                  <a:moveTo>
                    <a:pt x="21600" y="6850"/>
                  </a:moveTo>
                  <a:lnTo>
                    <a:pt x="21575" y="6850"/>
                  </a:lnTo>
                  <a:lnTo>
                    <a:pt x="21575" y="6804"/>
                  </a:lnTo>
                  <a:lnTo>
                    <a:pt x="21526" y="6804"/>
                  </a:lnTo>
                  <a:lnTo>
                    <a:pt x="21526" y="6757"/>
                  </a:lnTo>
                  <a:lnTo>
                    <a:pt x="21483" y="6757"/>
                  </a:lnTo>
                  <a:lnTo>
                    <a:pt x="21483" y="6687"/>
                  </a:lnTo>
                  <a:lnTo>
                    <a:pt x="21458" y="6687"/>
                  </a:lnTo>
                  <a:lnTo>
                    <a:pt x="21458" y="6641"/>
                  </a:lnTo>
                  <a:lnTo>
                    <a:pt x="21427" y="6641"/>
                  </a:lnTo>
                  <a:lnTo>
                    <a:pt x="21427" y="6571"/>
                  </a:lnTo>
                  <a:lnTo>
                    <a:pt x="21396" y="6571"/>
                  </a:lnTo>
                  <a:lnTo>
                    <a:pt x="21396" y="6524"/>
                  </a:lnTo>
                  <a:lnTo>
                    <a:pt x="21384" y="6524"/>
                  </a:lnTo>
                  <a:lnTo>
                    <a:pt x="21384" y="6478"/>
                  </a:lnTo>
                  <a:lnTo>
                    <a:pt x="21341" y="6478"/>
                  </a:lnTo>
                  <a:lnTo>
                    <a:pt x="21341" y="6361"/>
                  </a:lnTo>
                  <a:lnTo>
                    <a:pt x="21224" y="6361"/>
                  </a:lnTo>
                  <a:lnTo>
                    <a:pt x="21224" y="6315"/>
                  </a:lnTo>
                  <a:lnTo>
                    <a:pt x="21106" y="6315"/>
                  </a:lnTo>
                  <a:lnTo>
                    <a:pt x="21106" y="6245"/>
                  </a:lnTo>
                  <a:lnTo>
                    <a:pt x="21063" y="6245"/>
                  </a:lnTo>
                  <a:lnTo>
                    <a:pt x="21063" y="6315"/>
                  </a:lnTo>
                  <a:lnTo>
                    <a:pt x="21032" y="6315"/>
                  </a:lnTo>
                  <a:lnTo>
                    <a:pt x="21032" y="6245"/>
                  </a:lnTo>
                  <a:lnTo>
                    <a:pt x="20989" y="6245"/>
                  </a:lnTo>
                  <a:lnTo>
                    <a:pt x="20989" y="6315"/>
                  </a:lnTo>
                  <a:lnTo>
                    <a:pt x="20927" y="6315"/>
                  </a:lnTo>
                  <a:lnTo>
                    <a:pt x="20927" y="6128"/>
                  </a:lnTo>
                  <a:lnTo>
                    <a:pt x="20915" y="6128"/>
                  </a:lnTo>
                  <a:lnTo>
                    <a:pt x="20915" y="6082"/>
                  </a:lnTo>
                  <a:lnTo>
                    <a:pt x="20884" y="6082"/>
                  </a:lnTo>
                  <a:lnTo>
                    <a:pt x="20884" y="6035"/>
                  </a:lnTo>
                  <a:lnTo>
                    <a:pt x="20859" y="6035"/>
                  </a:lnTo>
                  <a:lnTo>
                    <a:pt x="20859" y="5918"/>
                  </a:lnTo>
                  <a:lnTo>
                    <a:pt x="20798" y="5918"/>
                  </a:lnTo>
                  <a:lnTo>
                    <a:pt x="20798" y="5872"/>
                  </a:lnTo>
                  <a:lnTo>
                    <a:pt x="20785" y="5872"/>
                  </a:lnTo>
                  <a:lnTo>
                    <a:pt x="20785" y="5802"/>
                  </a:lnTo>
                  <a:lnTo>
                    <a:pt x="20711" y="5802"/>
                  </a:lnTo>
                  <a:lnTo>
                    <a:pt x="20711" y="5755"/>
                  </a:lnTo>
                  <a:lnTo>
                    <a:pt x="20668" y="5755"/>
                  </a:lnTo>
                  <a:lnTo>
                    <a:pt x="20668" y="5709"/>
                  </a:lnTo>
                  <a:lnTo>
                    <a:pt x="20637" y="5709"/>
                  </a:lnTo>
                  <a:lnTo>
                    <a:pt x="20637" y="5639"/>
                  </a:lnTo>
                  <a:lnTo>
                    <a:pt x="20594" y="5639"/>
                  </a:lnTo>
                  <a:lnTo>
                    <a:pt x="20594" y="5592"/>
                  </a:lnTo>
                  <a:lnTo>
                    <a:pt x="20551" y="5592"/>
                  </a:lnTo>
                  <a:lnTo>
                    <a:pt x="20551" y="5522"/>
                  </a:lnTo>
                  <a:lnTo>
                    <a:pt x="20508" y="5522"/>
                  </a:lnTo>
                  <a:lnTo>
                    <a:pt x="20508" y="5476"/>
                  </a:lnTo>
                  <a:lnTo>
                    <a:pt x="20464" y="5476"/>
                  </a:lnTo>
                  <a:lnTo>
                    <a:pt x="20464" y="5429"/>
                  </a:lnTo>
                  <a:lnTo>
                    <a:pt x="20434" y="5429"/>
                  </a:lnTo>
                  <a:lnTo>
                    <a:pt x="20434" y="5359"/>
                  </a:lnTo>
                  <a:lnTo>
                    <a:pt x="20403" y="5359"/>
                  </a:lnTo>
                  <a:lnTo>
                    <a:pt x="20403" y="5313"/>
                  </a:lnTo>
                  <a:lnTo>
                    <a:pt x="20360" y="5313"/>
                  </a:lnTo>
                  <a:lnTo>
                    <a:pt x="20360" y="5266"/>
                  </a:lnTo>
                  <a:lnTo>
                    <a:pt x="20316" y="5266"/>
                  </a:lnTo>
                  <a:lnTo>
                    <a:pt x="20316" y="5196"/>
                  </a:lnTo>
                  <a:lnTo>
                    <a:pt x="20242" y="5196"/>
                  </a:lnTo>
                  <a:lnTo>
                    <a:pt x="20242" y="5150"/>
                  </a:lnTo>
                  <a:lnTo>
                    <a:pt x="20230" y="5150"/>
                  </a:lnTo>
                  <a:lnTo>
                    <a:pt x="20230" y="5080"/>
                  </a:lnTo>
                  <a:lnTo>
                    <a:pt x="20187" y="5080"/>
                  </a:lnTo>
                  <a:lnTo>
                    <a:pt x="20187" y="5033"/>
                  </a:lnTo>
                  <a:lnTo>
                    <a:pt x="20156" y="5033"/>
                  </a:lnTo>
                  <a:lnTo>
                    <a:pt x="20156" y="4986"/>
                  </a:lnTo>
                  <a:lnTo>
                    <a:pt x="20113" y="4986"/>
                  </a:lnTo>
                  <a:lnTo>
                    <a:pt x="20113" y="4917"/>
                  </a:lnTo>
                  <a:lnTo>
                    <a:pt x="20069" y="4917"/>
                  </a:lnTo>
                  <a:lnTo>
                    <a:pt x="20069" y="4870"/>
                  </a:lnTo>
                  <a:lnTo>
                    <a:pt x="19934" y="4870"/>
                  </a:lnTo>
                  <a:lnTo>
                    <a:pt x="19934" y="4823"/>
                  </a:lnTo>
                  <a:lnTo>
                    <a:pt x="19847" y="4823"/>
                  </a:lnTo>
                  <a:lnTo>
                    <a:pt x="19847" y="4753"/>
                  </a:lnTo>
                  <a:lnTo>
                    <a:pt x="19792" y="4753"/>
                  </a:lnTo>
                  <a:lnTo>
                    <a:pt x="19792" y="4707"/>
                  </a:lnTo>
                  <a:lnTo>
                    <a:pt x="19761" y="4707"/>
                  </a:lnTo>
                  <a:lnTo>
                    <a:pt x="19761" y="4660"/>
                  </a:lnTo>
                  <a:lnTo>
                    <a:pt x="19397" y="4660"/>
                  </a:lnTo>
                  <a:lnTo>
                    <a:pt x="19397" y="4590"/>
                  </a:lnTo>
                  <a:lnTo>
                    <a:pt x="19354" y="4590"/>
                  </a:lnTo>
                  <a:lnTo>
                    <a:pt x="19354" y="4660"/>
                  </a:lnTo>
                  <a:lnTo>
                    <a:pt x="19292" y="4660"/>
                  </a:lnTo>
                  <a:lnTo>
                    <a:pt x="19292" y="4590"/>
                  </a:lnTo>
                  <a:lnTo>
                    <a:pt x="19162" y="4590"/>
                  </a:lnTo>
                  <a:lnTo>
                    <a:pt x="19162" y="4544"/>
                  </a:lnTo>
                  <a:lnTo>
                    <a:pt x="19057" y="4544"/>
                  </a:lnTo>
                  <a:lnTo>
                    <a:pt x="19057" y="4474"/>
                  </a:lnTo>
                  <a:lnTo>
                    <a:pt x="19033" y="4474"/>
                  </a:lnTo>
                  <a:lnTo>
                    <a:pt x="19033" y="4544"/>
                  </a:lnTo>
                  <a:lnTo>
                    <a:pt x="19033" y="4474"/>
                  </a:lnTo>
                  <a:lnTo>
                    <a:pt x="18971" y="4474"/>
                  </a:lnTo>
                  <a:lnTo>
                    <a:pt x="18971" y="4544"/>
                  </a:lnTo>
                  <a:lnTo>
                    <a:pt x="18989" y="4544"/>
                  </a:lnTo>
                  <a:lnTo>
                    <a:pt x="18989" y="4707"/>
                  </a:lnTo>
                  <a:lnTo>
                    <a:pt x="18971" y="4707"/>
                  </a:lnTo>
                  <a:lnTo>
                    <a:pt x="18971" y="4753"/>
                  </a:lnTo>
                  <a:lnTo>
                    <a:pt x="18959" y="4753"/>
                  </a:lnTo>
                  <a:lnTo>
                    <a:pt x="18959" y="4707"/>
                  </a:lnTo>
                  <a:lnTo>
                    <a:pt x="18928" y="4707"/>
                  </a:lnTo>
                  <a:lnTo>
                    <a:pt x="18928" y="4753"/>
                  </a:lnTo>
                  <a:lnTo>
                    <a:pt x="18940" y="4753"/>
                  </a:lnTo>
                  <a:lnTo>
                    <a:pt x="18940" y="4870"/>
                  </a:lnTo>
                  <a:lnTo>
                    <a:pt x="18971" y="4870"/>
                  </a:lnTo>
                  <a:lnTo>
                    <a:pt x="18971" y="4823"/>
                  </a:lnTo>
                  <a:lnTo>
                    <a:pt x="19002" y="4823"/>
                  </a:lnTo>
                  <a:lnTo>
                    <a:pt x="19002" y="4870"/>
                  </a:lnTo>
                  <a:lnTo>
                    <a:pt x="19014" y="4870"/>
                  </a:lnTo>
                  <a:lnTo>
                    <a:pt x="19014" y="4986"/>
                  </a:lnTo>
                  <a:lnTo>
                    <a:pt x="19033" y="4986"/>
                  </a:lnTo>
                  <a:lnTo>
                    <a:pt x="19033" y="5080"/>
                  </a:lnTo>
                  <a:lnTo>
                    <a:pt x="19045" y="5080"/>
                  </a:lnTo>
                  <a:lnTo>
                    <a:pt x="19045" y="5150"/>
                  </a:lnTo>
                  <a:lnTo>
                    <a:pt x="19033" y="5150"/>
                  </a:lnTo>
                  <a:lnTo>
                    <a:pt x="19033" y="5196"/>
                  </a:lnTo>
                  <a:lnTo>
                    <a:pt x="18989" y="5196"/>
                  </a:lnTo>
                  <a:lnTo>
                    <a:pt x="18989" y="5266"/>
                  </a:lnTo>
                  <a:lnTo>
                    <a:pt x="18940" y="5266"/>
                  </a:lnTo>
                  <a:lnTo>
                    <a:pt x="18940" y="5313"/>
                  </a:lnTo>
                  <a:lnTo>
                    <a:pt x="18854" y="5313"/>
                  </a:lnTo>
                  <a:lnTo>
                    <a:pt x="18854" y="5150"/>
                  </a:lnTo>
                  <a:lnTo>
                    <a:pt x="18841" y="5150"/>
                  </a:lnTo>
                  <a:lnTo>
                    <a:pt x="18841" y="5080"/>
                  </a:lnTo>
                  <a:lnTo>
                    <a:pt x="18767" y="5080"/>
                  </a:lnTo>
                  <a:lnTo>
                    <a:pt x="18767" y="5033"/>
                  </a:lnTo>
                  <a:lnTo>
                    <a:pt x="18693" y="5033"/>
                  </a:lnTo>
                  <a:lnTo>
                    <a:pt x="18693" y="4986"/>
                  </a:lnTo>
                  <a:lnTo>
                    <a:pt x="18681" y="4986"/>
                  </a:lnTo>
                  <a:lnTo>
                    <a:pt x="18681" y="4917"/>
                  </a:lnTo>
                  <a:lnTo>
                    <a:pt x="18693" y="4917"/>
                  </a:lnTo>
                  <a:lnTo>
                    <a:pt x="18693" y="4823"/>
                  </a:lnTo>
                  <a:lnTo>
                    <a:pt x="18669" y="4823"/>
                  </a:lnTo>
                  <a:lnTo>
                    <a:pt x="18669" y="4753"/>
                  </a:lnTo>
                  <a:lnTo>
                    <a:pt x="18681" y="4753"/>
                  </a:lnTo>
                  <a:lnTo>
                    <a:pt x="18681" y="4823"/>
                  </a:lnTo>
                  <a:lnTo>
                    <a:pt x="18736" y="4823"/>
                  </a:lnTo>
                  <a:lnTo>
                    <a:pt x="18736" y="4870"/>
                  </a:lnTo>
                  <a:lnTo>
                    <a:pt x="18829" y="4870"/>
                  </a:lnTo>
                  <a:lnTo>
                    <a:pt x="18829" y="4707"/>
                  </a:lnTo>
                  <a:lnTo>
                    <a:pt x="18854" y="4707"/>
                  </a:lnTo>
                  <a:lnTo>
                    <a:pt x="18854" y="4660"/>
                  </a:lnTo>
                  <a:lnTo>
                    <a:pt x="18829" y="4660"/>
                  </a:lnTo>
                  <a:lnTo>
                    <a:pt x="18829" y="4590"/>
                  </a:lnTo>
                  <a:lnTo>
                    <a:pt x="18798" y="4590"/>
                  </a:lnTo>
                  <a:lnTo>
                    <a:pt x="18798" y="4660"/>
                  </a:lnTo>
                  <a:lnTo>
                    <a:pt x="18767" y="4660"/>
                  </a:lnTo>
                  <a:lnTo>
                    <a:pt x="18767" y="4590"/>
                  </a:lnTo>
                  <a:lnTo>
                    <a:pt x="18724" y="4590"/>
                  </a:lnTo>
                  <a:lnTo>
                    <a:pt x="18724" y="4544"/>
                  </a:lnTo>
                  <a:lnTo>
                    <a:pt x="18681" y="4544"/>
                  </a:lnTo>
                  <a:lnTo>
                    <a:pt x="18681" y="4590"/>
                  </a:lnTo>
                  <a:lnTo>
                    <a:pt x="18638" y="4590"/>
                  </a:lnTo>
                  <a:lnTo>
                    <a:pt x="18638" y="4660"/>
                  </a:lnTo>
                  <a:lnTo>
                    <a:pt x="18619" y="4660"/>
                  </a:lnTo>
                  <a:lnTo>
                    <a:pt x="18619" y="4707"/>
                  </a:lnTo>
                  <a:lnTo>
                    <a:pt x="18595" y="4707"/>
                  </a:lnTo>
                  <a:lnTo>
                    <a:pt x="18595" y="4753"/>
                  </a:lnTo>
                  <a:lnTo>
                    <a:pt x="18564" y="4753"/>
                  </a:lnTo>
                  <a:lnTo>
                    <a:pt x="18564" y="4823"/>
                  </a:lnTo>
                  <a:lnTo>
                    <a:pt x="18533" y="4823"/>
                  </a:lnTo>
                  <a:lnTo>
                    <a:pt x="18533" y="4870"/>
                  </a:lnTo>
                  <a:lnTo>
                    <a:pt x="18391" y="4870"/>
                  </a:lnTo>
                  <a:lnTo>
                    <a:pt x="18391" y="4823"/>
                  </a:lnTo>
                  <a:lnTo>
                    <a:pt x="18169" y="4823"/>
                  </a:lnTo>
                  <a:lnTo>
                    <a:pt x="18169" y="4753"/>
                  </a:lnTo>
                  <a:lnTo>
                    <a:pt x="18156" y="4753"/>
                  </a:lnTo>
                  <a:lnTo>
                    <a:pt x="18156" y="4707"/>
                  </a:lnTo>
                  <a:lnTo>
                    <a:pt x="18113" y="4707"/>
                  </a:lnTo>
                  <a:lnTo>
                    <a:pt x="18113" y="4753"/>
                  </a:lnTo>
                  <a:lnTo>
                    <a:pt x="17879" y="4753"/>
                  </a:lnTo>
                  <a:lnTo>
                    <a:pt x="17879" y="4823"/>
                  </a:lnTo>
                  <a:lnTo>
                    <a:pt x="17848" y="4823"/>
                  </a:lnTo>
                  <a:lnTo>
                    <a:pt x="17848" y="4753"/>
                  </a:lnTo>
                  <a:lnTo>
                    <a:pt x="17817" y="4753"/>
                  </a:lnTo>
                  <a:lnTo>
                    <a:pt x="17817" y="4823"/>
                  </a:lnTo>
                  <a:lnTo>
                    <a:pt x="17774" y="4823"/>
                  </a:lnTo>
                  <a:lnTo>
                    <a:pt x="17774" y="4870"/>
                  </a:lnTo>
                  <a:lnTo>
                    <a:pt x="17774" y="4823"/>
                  </a:lnTo>
                  <a:lnTo>
                    <a:pt x="17761" y="4823"/>
                  </a:lnTo>
                  <a:lnTo>
                    <a:pt x="17761" y="4870"/>
                  </a:lnTo>
                  <a:lnTo>
                    <a:pt x="17743" y="4870"/>
                  </a:lnTo>
                  <a:lnTo>
                    <a:pt x="17743" y="4753"/>
                  </a:lnTo>
                  <a:lnTo>
                    <a:pt x="17626" y="4753"/>
                  </a:lnTo>
                  <a:lnTo>
                    <a:pt x="17626" y="4707"/>
                  </a:lnTo>
                  <a:lnTo>
                    <a:pt x="17570" y="4707"/>
                  </a:lnTo>
                  <a:lnTo>
                    <a:pt x="17570" y="4590"/>
                  </a:lnTo>
                  <a:lnTo>
                    <a:pt x="17582" y="4590"/>
                  </a:lnTo>
                  <a:lnTo>
                    <a:pt x="17582" y="4474"/>
                  </a:lnTo>
                  <a:lnTo>
                    <a:pt x="17601" y="4474"/>
                  </a:lnTo>
                  <a:lnTo>
                    <a:pt x="17601" y="4427"/>
                  </a:lnTo>
                  <a:lnTo>
                    <a:pt x="17613" y="4427"/>
                  </a:lnTo>
                  <a:lnTo>
                    <a:pt x="17613" y="4381"/>
                  </a:lnTo>
                  <a:lnTo>
                    <a:pt x="17601" y="4381"/>
                  </a:lnTo>
                  <a:lnTo>
                    <a:pt x="17601" y="4311"/>
                  </a:lnTo>
                  <a:lnTo>
                    <a:pt x="17582" y="4311"/>
                  </a:lnTo>
                  <a:lnTo>
                    <a:pt x="17582" y="4217"/>
                  </a:lnTo>
                  <a:lnTo>
                    <a:pt x="17558" y="4217"/>
                  </a:lnTo>
                  <a:lnTo>
                    <a:pt x="17558" y="4148"/>
                  </a:lnTo>
                  <a:lnTo>
                    <a:pt x="17515" y="4148"/>
                  </a:lnTo>
                  <a:lnTo>
                    <a:pt x="17515" y="4101"/>
                  </a:lnTo>
                  <a:lnTo>
                    <a:pt x="17484" y="4101"/>
                  </a:lnTo>
                  <a:lnTo>
                    <a:pt x="17484" y="4031"/>
                  </a:lnTo>
                  <a:lnTo>
                    <a:pt x="17422" y="4031"/>
                  </a:lnTo>
                  <a:lnTo>
                    <a:pt x="17422" y="3984"/>
                  </a:lnTo>
                  <a:lnTo>
                    <a:pt x="17354" y="3984"/>
                  </a:lnTo>
                  <a:lnTo>
                    <a:pt x="17354" y="3938"/>
                  </a:lnTo>
                  <a:lnTo>
                    <a:pt x="16910" y="3938"/>
                  </a:lnTo>
                  <a:lnTo>
                    <a:pt x="16910" y="3984"/>
                  </a:lnTo>
                  <a:lnTo>
                    <a:pt x="16811" y="3984"/>
                  </a:lnTo>
                  <a:lnTo>
                    <a:pt x="16811" y="4031"/>
                  </a:lnTo>
                  <a:lnTo>
                    <a:pt x="16681" y="4031"/>
                  </a:lnTo>
                  <a:lnTo>
                    <a:pt x="16681" y="4101"/>
                  </a:lnTo>
                  <a:lnTo>
                    <a:pt x="16589" y="4101"/>
                  </a:lnTo>
                  <a:lnTo>
                    <a:pt x="16589" y="4031"/>
                  </a:lnTo>
                  <a:lnTo>
                    <a:pt x="16576" y="4031"/>
                  </a:lnTo>
                  <a:lnTo>
                    <a:pt x="16576" y="3984"/>
                  </a:lnTo>
                  <a:lnTo>
                    <a:pt x="16546" y="3984"/>
                  </a:lnTo>
                  <a:lnTo>
                    <a:pt x="16546" y="3938"/>
                  </a:lnTo>
                  <a:lnTo>
                    <a:pt x="16521" y="3938"/>
                  </a:lnTo>
                  <a:lnTo>
                    <a:pt x="16521" y="3868"/>
                  </a:lnTo>
                  <a:lnTo>
                    <a:pt x="16502" y="3868"/>
                  </a:lnTo>
                  <a:lnTo>
                    <a:pt x="16502" y="3821"/>
                  </a:lnTo>
                  <a:lnTo>
                    <a:pt x="16490" y="3821"/>
                  </a:lnTo>
                  <a:lnTo>
                    <a:pt x="16490" y="3775"/>
                  </a:lnTo>
                  <a:lnTo>
                    <a:pt x="16447" y="3775"/>
                  </a:lnTo>
                  <a:lnTo>
                    <a:pt x="16447" y="3705"/>
                  </a:lnTo>
                  <a:lnTo>
                    <a:pt x="16428" y="3705"/>
                  </a:lnTo>
                  <a:lnTo>
                    <a:pt x="16447" y="3705"/>
                  </a:lnTo>
                  <a:lnTo>
                    <a:pt x="16373" y="3705"/>
                  </a:lnTo>
                  <a:lnTo>
                    <a:pt x="16373" y="3658"/>
                  </a:lnTo>
                  <a:lnTo>
                    <a:pt x="16311" y="3658"/>
                  </a:lnTo>
                  <a:lnTo>
                    <a:pt x="16311" y="3588"/>
                  </a:lnTo>
                  <a:lnTo>
                    <a:pt x="16256" y="3588"/>
                  </a:lnTo>
                  <a:lnTo>
                    <a:pt x="16256" y="3542"/>
                  </a:lnTo>
                  <a:lnTo>
                    <a:pt x="16256" y="3588"/>
                  </a:lnTo>
                  <a:lnTo>
                    <a:pt x="16181" y="3588"/>
                  </a:lnTo>
                  <a:lnTo>
                    <a:pt x="16181" y="3542"/>
                  </a:lnTo>
                  <a:lnTo>
                    <a:pt x="16151" y="3542"/>
                  </a:lnTo>
                  <a:lnTo>
                    <a:pt x="16151" y="3495"/>
                  </a:lnTo>
                  <a:lnTo>
                    <a:pt x="16212" y="3495"/>
                  </a:lnTo>
                  <a:lnTo>
                    <a:pt x="16212" y="3542"/>
                  </a:lnTo>
                  <a:lnTo>
                    <a:pt x="16256" y="3542"/>
                  </a:lnTo>
                  <a:lnTo>
                    <a:pt x="16256" y="3495"/>
                  </a:lnTo>
                  <a:lnTo>
                    <a:pt x="16286" y="3495"/>
                  </a:lnTo>
                  <a:lnTo>
                    <a:pt x="16286" y="3425"/>
                  </a:lnTo>
                  <a:lnTo>
                    <a:pt x="16268" y="3425"/>
                  </a:lnTo>
                  <a:lnTo>
                    <a:pt x="16268" y="3379"/>
                  </a:lnTo>
                  <a:lnTo>
                    <a:pt x="16256" y="3379"/>
                  </a:lnTo>
                  <a:lnTo>
                    <a:pt x="16256" y="3332"/>
                  </a:lnTo>
                  <a:lnTo>
                    <a:pt x="16225" y="3332"/>
                  </a:lnTo>
                  <a:lnTo>
                    <a:pt x="16225" y="3262"/>
                  </a:lnTo>
                  <a:lnTo>
                    <a:pt x="16138" y="3262"/>
                  </a:lnTo>
                  <a:lnTo>
                    <a:pt x="16138" y="3216"/>
                  </a:lnTo>
                  <a:lnTo>
                    <a:pt x="15861" y="3216"/>
                  </a:lnTo>
                  <a:lnTo>
                    <a:pt x="15861" y="3169"/>
                  </a:lnTo>
                  <a:lnTo>
                    <a:pt x="15805" y="3169"/>
                  </a:lnTo>
                  <a:lnTo>
                    <a:pt x="15805" y="3099"/>
                  </a:lnTo>
                  <a:lnTo>
                    <a:pt x="15731" y="3099"/>
                  </a:lnTo>
                  <a:lnTo>
                    <a:pt x="15731" y="3052"/>
                  </a:lnTo>
                  <a:lnTo>
                    <a:pt x="15614" y="3052"/>
                  </a:lnTo>
                  <a:lnTo>
                    <a:pt x="15614" y="2983"/>
                  </a:lnTo>
                  <a:lnTo>
                    <a:pt x="15262" y="2983"/>
                  </a:lnTo>
                  <a:lnTo>
                    <a:pt x="15262" y="2936"/>
                  </a:lnTo>
                  <a:lnTo>
                    <a:pt x="15145" y="2936"/>
                  </a:lnTo>
                  <a:lnTo>
                    <a:pt x="15145" y="2889"/>
                  </a:lnTo>
                  <a:lnTo>
                    <a:pt x="15071" y="2889"/>
                  </a:lnTo>
                  <a:lnTo>
                    <a:pt x="15071" y="2819"/>
                  </a:lnTo>
                  <a:lnTo>
                    <a:pt x="15027" y="2819"/>
                  </a:lnTo>
                  <a:lnTo>
                    <a:pt x="15027" y="2889"/>
                  </a:lnTo>
                  <a:lnTo>
                    <a:pt x="15046" y="2889"/>
                  </a:lnTo>
                  <a:lnTo>
                    <a:pt x="15046" y="2936"/>
                  </a:lnTo>
                  <a:lnTo>
                    <a:pt x="15058" y="2936"/>
                  </a:lnTo>
                  <a:lnTo>
                    <a:pt x="15058" y="2983"/>
                  </a:lnTo>
                  <a:lnTo>
                    <a:pt x="15089" y="2983"/>
                  </a:lnTo>
                  <a:lnTo>
                    <a:pt x="15089" y="3052"/>
                  </a:lnTo>
                  <a:lnTo>
                    <a:pt x="15046" y="3052"/>
                  </a:lnTo>
                  <a:lnTo>
                    <a:pt x="15046" y="3099"/>
                  </a:lnTo>
                  <a:lnTo>
                    <a:pt x="14867" y="3099"/>
                  </a:lnTo>
                  <a:lnTo>
                    <a:pt x="14867" y="3169"/>
                  </a:lnTo>
                  <a:lnTo>
                    <a:pt x="14836" y="3169"/>
                  </a:lnTo>
                  <a:lnTo>
                    <a:pt x="14836" y="3216"/>
                  </a:lnTo>
                  <a:lnTo>
                    <a:pt x="14824" y="3216"/>
                  </a:lnTo>
                  <a:lnTo>
                    <a:pt x="14824" y="3262"/>
                  </a:lnTo>
                  <a:lnTo>
                    <a:pt x="14836" y="3262"/>
                  </a:lnTo>
                  <a:lnTo>
                    <a:pt x="14836" y="3332"/>
                  </a:lnTo>
                  <a:lnTo>
                    <a:pt x="14867" y="3332"/>
                  </a:lnTo>
                  <a:lnTo>
                    <a:pt x="14867" y="3262"/>
                  </a:lnTo>
                  <a:lnTo>
                    <a:pt x="14929" y="3262"/>
                  </a:lnTo>
                  <a:lnTo>
                    <a:pt x="14929" y="3332"/>
                  </a:lnTo>
                  <a:lnTo>
                    <a:pt x="14910" y="3332"/>
                  </a:lnTo>
                  <a:lnTo>
                    <a:pt x="14910" y="3379"/>
                  </a:lnTo>
                  <a:lnTo>
                    <a:pt x="14898" y="3379"/>
                  </a:lnTo>
                  <a:lnTo>
                    <a:pt x="14898" y="3425"/>
                  </a:lnTo>
                  <a:lnTo>
                    <a:pt x="14855" y="3425"/>
                  </a:lnTo>
                  <a:lnTo>
                    <a:pt x="14898" y="3425"/>
                  </a:lnTo>
                  <a:lnTo>
                    <a:pt x="14898" y="3495"/>
                  </a:lnTo>
                  <a:lnTo>
                    <a:pt x="14910" y="3495"/>
                  </a:lnTo>
                  <a:lnTo>
                    <a:pt x="14910" y="3658"/>
                  </a:lnTo>
                  <a:lnTo>
                    <a:pt x="14929" y="3658"/>
                  </a:lnTo>
                  <a:lnTo>
                    <a:pt x="14929" y="3705"/>
                  </a:lnTo>
                  <a:lnTo>
                    <a:pt x="14824" y="3705"/>
                  </a:lnTo>
                  <a:lnTo>
                    <a:pt x="14824" y="3588"/>
                  </a:lnTo>
                  <a:lnTo>
                    <a:pt x="14793" y="3588"/>
                  </a:lnTo>
                  <a:lnTo>
                    <a:pt x="14793" y="3542"/>
                  </a:lnTo>
                  <a:lnTo>
                    <a:pt x="14737" y="3542"/>
                  </a:lnTo>
                  <a:lnTo>
                    <a:pt x="14737" y="3588"/>
                  </a:lnTo>
                  <a:lnTo>
                    <a:pt x="14750" y="3588"/>
                  </a:lnTo>
                  <a:lnTo>
                    <a:pt x="14750" y="3658"/>
                  </a:lnTo>
                  <a:lnTo>
                    <a:pt x="14737" y="3658"/>
                  </a:lnTo>
                  <a:lnTo>
                    <a:pt x="14737" y="3588"/>
                  </a:lnTo>
                  <a:lnTo>
                    <a:pt x="14707" y="3588"/>
                  </a:lnTo>
                  <a:lnTo>
                    <a:pt x="14707" y="3658"/>
                  </a:lnTo>
                  <a:lnTo>
                    <a:pt x="14707" y="3588"/>
                  </a:lnTo>
                  <a:lnTo>
                    <a:pt x="14694" y="3588"/>
                  </a:lnTo>
                  <a:lnTo>
                    <a:pt x="14694" y="3658"/>
                  </a:lnTo>
                  <a:lnTo>
                    <a:pt x="14676" y="3658"/>
                  </a:lnTo>
                  <a:lnTo>
                    <a:pt x="14676" y="3705"/>
                  </a:lnTo>
                  <a:lnTo>
                    <a:pt x="14676" y="3658"/>
                  </a:lnTo>
                  <a:lnTo>
                    <a:pt x="14620" y="3658"/>
                  </a:lnTo>
                  <a:lnTo>
                    <a:pt x="14620" y="3588"/>
                  </a:lnTo>
                  <a:lnTo>
                    <a:pt x="14589" y="3588"/>
                  </a:lnTo>
                  <a:lnTo>
                    <a:pt x="14589" y="3658"/>
                  </a:lnTo>
                  <a:lnTo>
                    <a:pt x="14546" y="3658"/>
                  </a:lnTo>
                  <a:lnTo>
                    <a:pt x="14546" y="3705"/>
                  </a:lnTo>
                  <a:lnTo>
                    <a:pt x="14534" y="3705"/>
                  </a:lnTo>
                  <a:lnTo>
                    <a:pt x="14534" y="3658"/>
                  </a:lnTo>
                  <a:lnTo>
                    <a:pt x="14460" y="3658"/>
                  </a:lnTo>
                  <a:lnTo>
                    <a:pt x="14460" y="3588"/>
                  </a:lnTo>
                  <a:lnTo>
                    <a:pt x="14299" y="3588"/>
                  </a:lnTo>
                  <a:lnTo>
                    <a:pt x="14299" y="3658"/>
                  </a:lnTo>
                  <a:lnTo>
                    <a:pt x="14268" y="3658"/>
                  </a:lnTo>
                  <a:lnTo>
                    <a:pt x="14268" y="3705"/>
                  </a:lnTo>
                  <a:lnTo>
                    <a:pt x="14213" y="3705"/>
                  </a:lnTo>
                  <a:lnTo>
                    <a:pt x="14213" y="3775"/>
                  </a:lnTo>
                  <a:lnTo>
                    <a:pt x="14170" y="3775"/>
                  </a:lnTo>
                  <a:lnTo>
                    <a:pt x="14170" y="3705"/>
                  </a:lnTo>
                  <a:lnTo>
                    <a:pt x="14077" y="3705"/>
                  </a:lnTo>
                  <a:lnTo>
                    <a:pt x="14077" y="3658"/>
                  </a:lnTo>
                  <a:lnTo>
                    <a:pt x="14034" y="3658"/>
                  </a:lnTo>
                  <a:lnTo>
                    <a:pt x="14034" y="3588"/>
                  </a:lnTo>
                  <a:lnTo>
                    <a:pt x="14021" y="3588"/>
                  </a:lnTo>
                  <a:lnTo>
                    <a:pt x="14021" y="3542"/>
                  </a:lnTo>
                  <a:lnTo>
                    <a:pt x="13991" y="3542"/>
                  </a:lnTo>
                  <a:lnTo>
                    <a:pt x="13991" y="3495"/>
                  </a:lnTo>
                  <a:lnTo>
                    <a:pt x="14003" y="3495"/>
                  </a:lnTo>
                  <a:lnTo>
                    <a:pt x="14003" y="3425"/>
                  </a:lnTo>
                  <a:lnTo>
                    <a:pt x="14034" y="3425"/>
                  </a:lnTo>
                  <a:lnTo>
                    <a:pt x="14034" y="3495"/>
                  </a:lnTo>
                  <a:lnTo>
                    <a:pt x="14065" y="3495"/>
                  </a:lnTo>
                  <a:lnTo>
                    <a:pt x="14065" y="3425"/>
                  </a:lnTo>
                  <a:lnTo>
                    <a:pt x="14034" y="3425"/>
                  </a:lnTo>
                  <a:lnTo>
                    <a:pt x="14034" y="3379"/>
                  </a:lnTo>
                  <a:lnTo>
                    <a:pt x="14003" y="3379"/>
                  </a:lnTo>
                  <a:lnTo>
                    <a:pt x="14003" y="3425"/>
                  </a:lnTo>
                  <a:lnTo>
                    <a:pt x="13947" y="3425"/>
                  </a:lnTo>
                  <a:lnTo>
                    <a:pt x="13947" y="3495"/>
                  </a:lnTo>
                  <a:lnTo>
                    <a:pt x="13935" y="3495"/>
                  </a:lnTo>
                  <a:lnTo>
                    <a:pt x="13935" y="3542"/>
                  </a:lnTo>
                  <a:lnTo>
                    <a:pt x="13917" y="3542"/>
                  </a:lnTo>
                  <a:lnTo>
                    <a:pt x="13917" y="3588"/>
                  </a:lnTo>
                  <a:lnTo>
                    <a:pt x="13904" y="3588"/>
                  </a:lnTo>
                  <a:lnTo>
                    <a:pt x="13904" y="3658"/>
                  </a:lnTo>
                  <a:lnTo>
                    <a:pt x="13892" y="3658"/>
                  </a:lnTo>
                  <a:lnTo>
                    <a:pt x="13892" y="3775"/>
                  </a:lnTo>
                  <a:lnTo>
                    <a:pt x="13873" y="3775"/>
                  </a:lnTo>
                  <a:lnTo>
                    <a:pt x="13873" y="3868"/>
                  </a:lnTo>
                  <a:lnTo>
                    <a:pt x="13843" y="3868"/>
                  </a:lnTo>
                  <a:lnTo>
                    <a:pt x="13843" y="3984"/>
                  </a:lnTo>
                  <a:lnTo>
                    <a:pt x="13830" y="3984"/>
                  </a:lnTo>
                  <a:lnTo>
                    <a:pt x="13830" y="4031"/>
                  </a:lnTo>
                  <a:lnTo>
                    <a:pt x="13818" y="4031"/>
                  </a:lnTo>
                  <a:lnTo>
                    <a:pt x="13818" y="4101"/>
                  </a:lnTo>
                  <a:lnTo>
                    <a:pt x="13787" y="4101"/>
                  </a:lnTo>
                  <a:lnTo>
                    <a:pt x="13787" y="4148"/>
                  </a:lnTo>
                  <a:lnTo>
                    <a:pt x="13744" y="4148"/>
                  </a:lnTo>
                  <a:lnTo>
                    <a:pt x="13744" y="4031"/>
                  </a:lnTo>
                  <a:lnTo>
                    <a:pt x="13731" y="4031"/>
                  </a:lnTo>
                  <a:lnTo>
                    <a:pt x="13731" y="3984"/>
                  </a:lnTo>
                  <a:lnTo>
                    <a:pt x="13713" y="3984"/>
                  </a:lnTo>
                  <a:lnTo>
                    <a:pt x="13713" y="4031"/>
                  </a:lnTo>
                  <a:lnTo>
                    <a:pt x="13657" y="4031"/>
                  </a:lnTo>
                  <a:lnTo>
                    <a:pt x="13657" y="3984"/>
                  </a:lnTo>
                  <a:lnTo>
                    <a:pt x="13639" y="3984"/>
                  </a:lnTo>
                  <a:lnTo>
                    <a:pt x="13639" y="3938"/>
                  </a:lnTo>
                  <a:lnTo>
                    <a:pt x="13596" y="3938"/>
                  </a:lnTo>
                  <a:lnTo>
                    <a:pt x="13596" y="3868"/>
                  </a:lnTo>
                  <a:lnTo>
                    <a:pt x="13583" y="3868"/>
                  </a:lnTo>
                  <a:lnTo>
                    <a:pt x="13583" y="3821"/>
                  </a:lnTo>
                  <a:lnTo>
                    <a:pt x="13552" y="3821"/>
                  </a:lnTo>
                  <a:lnTo>
                    <a:pt x="13552" y="3775"/>
                  </a:lnTo>
                  <a:lnTo>
                    <a:pt x="13540" y="3775"/>
                  </a:lnTo>
                  <a:lnTo>
                    <a:pt x="13540" y="3705"/>
                  </a:lnTo>
                  <a:lnTo>
                    <a:pt x="13522" y="3705"/>
                  </a:lnTo>
                  <a:lnTo>
                    <a:pt x="13522" y="3658"/>
                  </a:lnTo>
                  <a:lnTo>
                    <a:pt x="13509" y="3658"/>
                  </a:lnTo>
                  <a:lnTo>
                    <a:pt x="13509" y="3588"/>
                  </a:lnTo>
                  <a:lnTo>
                    <a:pt x="13478" y="3588"/>
                  </a:lnTo>
                  <a:lnTo>
                    <a:pt x="13478" y="3658"/>
                  </a:lnTo>
                  <a:lnTo>
                    <a:pt x="13478" y="3588"/>
                  </a:lnTo>
                  <a:lnTo>
                    <a:pt x="13466" y="3588"/>
                  </a:lnTo>
                  <a:lnTo>
                    <a:pt x="13509" y="3588"/>
                  </a:lnTo>
                  <a:lnTo>
                    <a:pt x="13509" y="3542"/>
                  </a:lnTo>
                  <a:lnTo>
                    <a:pt x="13552" y="3542"/>
                  </a:lnTo>
                  <a:lnTo>
                    <a:pt x="13552" y="3588"/>
                  </a:lnTo>
                  <a:lnTo>
                    <a:pt x="13565" y="3588"/>
                  </a:lnTo>
                  <a:lnTo>
                    <a:pt x="13565" y="3542"/>
                  </a:lnTo>
                  <a:lnTo>
                    <a:pt x="13552" y="3542"/>
                  </a:lnTo>
                  <a:lnTo>
                    <a:pt x="13552" y="3495"/>
                  </a:lnTo>
                  <a:lnTo>
                    <a:pt x="13522" y="3495"/>
                  </a:lnTo>
                  <a:lnTo>
                    <a:pt x="13522" y="3425"/>
                  </a:lnTo>
                  <a:lnTo>
                    <a:pt x="13509" y="3425"/>
                  </a:lnTo>
                  <a:lnTo>
                    <a:pt x="13509" y="3379"/>
                  </a:lnTo>
                  <a:lnTo>
                    <a:pt x="13540" y="3379"/>
                  </a:lnTo>
                  <a:lnTo>
                    <a:pt x="13540" y="3332"/>
                  </a:lnTo>
                  <a:lnTo>
                    <a:pt x="13552" y="3332"/>
                  </a:lnTo>
                  <a:lnTo>
                    <a:pt x="13552" y="3262"/>
                  </a:lnTo>
                  <a:lnTo>
                    <a:pt x="13565" y="3262"/>
                  </a:lnTo>
                  <a:lnTo>
                    <a:pt x="13552" y="3262"/>
                  </a:lnTo>
                  <a:lnTo>
                    <a:pt x="13552" y="3052"/>
                  </a:lnTo>
                  <a:lnTo>
                    <a:pt x="13565" y="3052"/>
                  </a:lnTo>
                  <a:lnTo>
                    <a:pt x="13552" y="3052"/>
                  </a:lnTo>
                  <a:lnTo>
                    <a:pt x="13552" y="2889"/>
                  </a:lnTo>
                  <a:lnTo>
                    <a:pt x="13540" y="2889"/>
                  </a:lnTo>
                  <a:lnTo>
                    <a:pt x="13540" y="2819"/>
                  </a:lnTo>
                  <a:lnTo>
                    <a:pt x="13565" y="2819"/>
                  </a:lnTo>
                  <a:lnTo>
                    <a:pt x="13565" y="2773"/>
                  </a:lnTo>
                  <a:lnTo>
                    <a:pt x="13522" y="2773"/>
                  </a:lnTo>
                  <a:lnTo>
                    <a:pt x="13522" y="2726"/>
                  </a:lnTo>
                  <a:lnTo>
                    <a:pt x="13466" y="2726"/>
                  </a:lnTo>
                  <a:lnTo>
                    <a:pt x="13466" y="2656"/>
                  </a:lnTo>
                  <a:lnTo>
                    <a:pt x="13435" y="2656"/>
                  </a:lnTo>
                  <a:lnTo>
                    <a:pt x="13435" y="2610"/>
                  </a:lnTo>
                  <a:lnTo>
                    <a:pt x="13435" y="2656"/>
                  </a:lnTo>
                  <a:lnTo>
                    <a:pt x="13423" y="2656"/>
                  </a:lnTo>
                  <a:lnTo>
                    <a:pt x="13423" y="2540"/>
                  </a:lnTo>
                  <a:lnTo>
                    <a:pt x="13349" y="2540"/>
                  </a:lnTo>
                  <a:lnTo>
                    <a:pt x="13349" y="2493"/>
                  </a:lnTo>
                  <a:lnTo>
                    <a:pt x="13219" y="2493"/>
                  </a:lnTo>
                  <a:lnTo>
                    <a:pt x="13219" y="2540"/>
                  </a:lnTo>
                  <a:lnTo>
                    <a:pt x="13219" y="2493"/>
                  </a:lnTo>
                  <a:lnTo>
                    <a:pt x="13201" y="2493"/>
                  </a:lnTo>
                  <a:lnTo>
                    <a:pt x="13201" y="2540"/>
                  </a:lnTo>
                  <a:lnTo>
                    <a:pt x="13188" y="2540"/>
                  </a:lnTo>
                  <a:lnTo>
                    <a:pt x="13188" y="2493"/>
                  </a:lnTo>
                  <a:lnTo>
                    <a:pt x="13176" y="2493"/>
                  </a:lnTo>
                  <a:lnTo>
                    <a:pt x="13176" y="2540"/>
                  </a:lnTo>
                  <a:lnTo>
                    <a:pt x="13145" y="2540"/>
                  </a:lnTo>
                  <a:lnTo>
                    <a:pt x="13145" y="2493"/>
                  </a:lnTo>
                  <a:lnTo>
                    <a:pt x="13127" y="2493"/>
                  </a:lnTo>
                  <a:lnTo>
                    <a:pt x="13127" y="2447"/>
                  </a:lnTo>
                  <a:lnTo>
                    <a:pt x="13114" y="2447"/>
                  </a:lnTo>
                  <a:lnTo>
                    <a:pt x="13114" y="2493"/>
                  </a:lnTo>
                  <a:lnTo>
                    <a:pt x="13059" y="2493"/>
                  </a:lnTo>
                  <a:lnTo>
                    <a:pt x="13059" y="2447"/>
                  </a:lnTo>
                  <a:lnTo>
                    <a:pt x="13071" y="2447"/>
                  </a:lnTo>
                  <a:lnTo>
                    <a:pt x="13071" y="2377"/>
                  </a:lnTo>
                  <a:lnTo>
                    <a:pt x="13059" y="2377"/>
                  </a:lnTo>
                  <a:lnTo>
                    <a:pt x="13059" y="2447"/>
                  </a:lnTo>
                  <a:lnTo>
                    <a:pt x="13059" y="2377"/>
                  </a:lnTo>
                  <a:lnTo>
                    <a:pt x="13040" y="2377"/>
                  </a:lnTo>
                  <a:lnTo>
                    <a:pt x="13040" y="2447"/>
                  </a:lnTo>
                  <a:lnTo>
                    <a:pt x="13028" y="2447"/>
                  </a:lnTo>
                  <a:lnTo>
                    <a:pt x="13028" y="2493"/>
                  </a:lnTo>
                  <a:lnTo>
                    <a:pt x="13028" y="2447"/>
                  </a:lnTo>
                  <a:lnTo>
                    <a:pt x="13016" y="2447"/>
                  </a:lnTo>
                  <a:lnTo>
                    <a:pt x="13016" y="2377"/>
                  </a:lnTo>
                  <a:lnTo>
                    <a:pt x="12985" y="2377"/>
                  </a:lnTo>
                  <a:lnTo>
                    <a:pt x="12985" y="2447"/>
                  </a:lnTo>
                  <a:lnTo>
                    <a:pt x="12985" y="2377"/>
                  </a:lnTo>
                  <a:lnTo>
                    <a:pt x="12941" y="2377"/>
                  </a:lnTo>
                  <a:lnTo>
                    <a:pt x="12941" y="2330"/>
                  </a:lnTo>
                  <a:lnTo>
                    <a:pt x="12923" y="2330"/>
                  </a:lnTo>
                  <a:lnTo>
                    <a:pt x="12923" y="2283"/>
                  </a:lnTo>
                  <a:lnTo>
                    <a:pt x="12941" y="2283"/>
                  </a:lnTo>
                  <a:lnTo>
                    <a:pt x="12941" y="2214"/>
                  </a:lnTo>
                  <a:lnTo>
                    <a:pt x="12911" y="2214"/>
                  </a:lnTo>
                  <a:lnTo>
                    <a:pt x="12911" y="2283"/>
                  </a:lnTo>
                  <a:lnTo>
                    <a:pt x="12898" y="2283"/>
                  </a:lnTo>
                  <a:lnTo>
                    <a:pt x="12898" y="2214"/>
                  </a:lnTo>
                  <a:lnTo>
                    <a:pt x="12867" y="2214"/>
                  </a:lnTo>
                  <a:lnTo>
                    <a:pt x="12867" y="2283"/>
                  </a:lnTo>
                  <a:lnTo>
                    <a:pt x="12849" y="2283"/>
                  </a:lnTo>
                  <a:lnTo>
                    <a:pt x="12849" y="2330"/>
                  </a:lnTo>
                  <a:lnTo>
                    <a:pt x="12867" y="2330"/>
                  </a:lnTo>
                  <a:lnTo>
                    <a:pt x="12793" y="2330"/>
                  </a:lnTo>
                  <a:lnTo>
                    <a:pt x="12793" y="2283"/>
                  </a:lnTo>
                  <a:lnTo>
                    <a:pt x="12781" y="2283"/>
                  </a:lnTo>
                  <a:lnTo>
                    <a:pt x="12781" y="2330"/>
                  </a:lnTo>
                  <a:lnTo>
                    <a:pt x="12763" y="2330"/>
                  </a:lnTo>
                  <a:lnTo>
                    <a:pt x="12763" y="2377"/>
                  </a:lnTo>
                  <a:lnTo>
                    <a:pt x="12738" y="2377"/>
                  </a:lnTo>
                  <a:lnTo>
                    <a:pt x="12738" y="2447"/>
                  </a:lnTo>
                  <a:lnTo>
                    <a:pt x="12707" y="2447"/>
                  </a:lnTo>
                  <a:lnTo>
                    <a:pt x="12707" y="2540"/>
                  </a:lnTo>
                  <a:lnTo>
                    <a:pt x="12719" y="2540"/>
                  </a:lnTo>
                  <a:lnTo>
                    <a:pt x="12719" y="2656"/>
                  </a:lnTo>
                  <a:lnTo>
                    <a:pt x="12738" y="2656"/>
                  </a:lnTo>
                  <a:lnTo>
                    <a:pt x="12738" y="2726"/>
                  </a:lnTo>
                  <a:lnTo>
                    <a:pt x="12738" y="2656"/>
                  </a:lnTo>
                  <a:lnTo>
                    <a:pt x="12750" y="2656"/>
                  </a:lnTo>
                  <a:lnTo>
                    <a:pt x="12750" y="2726"/>
                  </a:lnTo>
                  <a:lnTo>
                    <a:pt x="12738" y="2726"/>
                  </a:lnTo>
                  <a:lnTo>
                    <a:pt x="12738" y="2819"/>
                  </a:lnTo>
                  <a:lnTo>
                    <a:pt x="12676" y="2819"/>
                  </a:lnTo>
                  <a:lnTo>
                    <a:pt x="12676" y="2773"/>
                  </a:lnTo>
                  <a:lnTo>
                    <a:pt x="12664" y="2773"/>
                  </a:lnTo>
                  <a:lnTo>
                    <a:pt x="12664" y="2726"/>
                  </a:lnTo>
                  <a:lnTo>
                    <a:pt x="12621" y="2726"/>
                  </a:lnTo>
                  <a:lnTo>
                    <a:pt x="12621" y="2773"/>
                  </a:lnTo>
                  <a:lnTo>
                    <a:pt x="12602" y="2773"/>
                  </a:lnTo>
                  <a:lnTo>
                    <a:pt x="12602" y="2726"/>
                  </a:lnTo>
                  <a:lnTo>
                    <a:pt x="12590" y="2726"/>
                  </a:lnTo>
                  <a:lnTo>
                    <a:pt x="12590" y="2773"/>
                  </a:lnTo>
                  <a:lnTo>
                    <a:pt x="12559" y="2773"/>
                  </a:lnTo>
                  <a:lnTo>
                    <a:pt x="12559" y="2819"/>
                  </a:lnTo>
                  <a:lnTo>
                    <a:pt x="12528" y="2819"/>
                  </a:lnTo>
                  <a:lnTo>
                    <a:pt x="12528" y="2773"/>
                  </a:lnTo>
                  <a:lnTo>
                    <a:pt x="12472" y="2773"/>
                  </a:lnTo>
                  <a:lnTo>
                    <a:pt x="12472" y="2819"/>
                  </a:lnTo>
                  <a:lnTo>
                    <a:pt x="12398" y="2819"/>
                  </a:lnTo>
                  <a:lnTo>
                    <a:pt x="12398" y="2773"/>
                  </a:lnTo>
                  <a:lnTo>
                    <a:pt x="12343" y="2773"/>
                  </a:lnTo>
                  <a:lnTo>
                    <a:pt x="12343" y="2726"/>
                  </a:lnTo>
                  <a:lnTo>
                    <a:pt x="12324" y="2726"/>
                  </a:lnTo>
                  <a:lnTo>
                    <a:pt x="12324" y="2656"/>
                  </a:lnTo>
                  <a:lnTo>
                    <a:pt x="12312" y="2656"/>
                  </a:lnTo>
                  <a:lnTo>
                    <a:pt x="12312" y="2726"/>
                  </a:lnTo>
                  <a:lnTo>
                    <a:pt x="12312" y="2656"/>
                  </a:lnTo>
                  <a:lnTo>
                    <a:pt x="12300" y="2656"/>
                  </a:lnTo>
                  <a:lnTo>
                    <a:pt x="12300" y="2726"/>
                  </a:lnTo>
                  <a:lnTo>
                    <a:pt x="12281" y="2726"/>
                  </a:lnTo>
                  <a:lnTo>
                    <a:pt x="12281" y="2656"/>
                  </a:lnTo>
                  <a:lnTo>
                    <a:pt x="12281" y="2726"/>
                  </a:lnTo>
                  <a:lnTo>
                    <a:pt x="12269" y="2726"/>
                  </a:lnTo>
                  <a:lnTo>
                    <a:pt x="12269" y="2656"/>
                  </a:lnTo>
                  <a:lnTo>
                    <a:pt x="12250" y="2656"/>
                  </a:lnTo>
                  <a:lnTo>
                    <a:pt x="12250" y="2726"/>
                  </a:lnTo>
                  <a:lnTo>
                    <a:pt x="12250" y="2656"/>
                  </a:lnTo>
                  <a:lnTo>
                    <a:pt x="12238" y="2656"/>
                  </a:lnTo>
                  <a:lnTo>
                    <a:pt x="12238" y="2726"/>
                  </a:lnTo>
                  <a:lnTo>
                    <a:pt x="12195" y="2726"/>
                  </a:lnTo>
                  <a:lnTo>
                    <a:pt x="12195" y="2773"/>
                  </a:lnTo>
                  <a:lnTo>
                    <a:pt x="12182" y="2773"/>
                  </a:lnTo>
                  <a:lnTo>
                    <a:pt x="12182" y="2726"/>
                  </a:lnTo>
                  <a:lnTo>
                    <a:pt x="12108" y="2726"/>
                  </a:lnTo>
                  <a:lnTo>
                    <a:pt x="12108" y="2656"/>
                  </a:lnTo>
                  <a:lnTo>
                    <a:pt x="12077" y="2656"/>
                  </a:lnTo>
                  <a:lnTo>
                    <a:pt x="12077" y="2610"/>
                  </a:lnTo>
                  <a:lnTo>
                    <a:pt x="12090" y="2610"/>
                  </a:lnTo>
                  <a:lnTo>
                    <a:pt x="12090" y="2540"/>
                  </a:lnTo>
                  <a:lnTo>
                    <a:pt x="12077" y="2540"/>
                  </a:lnTo>
                  <a:lnTo>
                    <a:pt x="12108" y="2540"/>
                  </a:lnTo>
                  <a:lnTo>
                    <a:pt x="12108" y="2610"/>
                  </a:lnTo>
                  <a:lnTo>
                    <a:pt x="12139" y="2610"/>
                  </a:lnTo>
                  <a:lnTo>
                    <a:pt x="12139" y="2540"/>
                  </a:lnTo>
                  <a:lnTo>
                    <a:pt x="12152" y="2540"/>
                  </a:lnTo>
                  <a:lnTo>
                    <a:pt x="12152" y="2493"/>
                  </a:lnTo>
                  <a:lnTo>
                    <a:pt x="12139" y="2493"/>
                  </a:lnTo>
                  <a:lnTo>
                    <a:pt x="12139" y="2447"/>
                  </a:lnTo>
                  <a:lnTo>
                    <a:pt x="11886" y="2447"/>
                  </a:lnTo>
                  <a:lnTo>
                    <a:pt x="11886" y="2377"/>
                  </a:lnTo>
                  <a:lnTo>
                    <a:pt x="11695" y="2377"/>
                  </a:lnTo>
                  <a:lnTo>
                    <a:pt x="11695" y="2330"/>
                  </a:lnTo>
                  <a:lnTo>
                    <a:pt x="11683" y="2330"/>
                  </a:lnTo>
                  <a:lnTo>
                    <a:pt x="11683" y="2377"/>
                  </a:lnTo>
                  <a:lnTo>
                    <a:pt x="11627" y="2377"/>
                  </a:lnTo>
                  <a:lnTo>
                    <a:pt x="11627" y="2447"/>
                  </a:lnTo>
                  <a:lnTo>
                    <a:pt x="11467" y="2447"/>
                  </a:lnTo>
                  <a:lnTo>
                    <a:pt x="11467" y="2493"/>
                  </a:lnTo>
                  <a:lnTo>
                    <a:pt x="11423" y="2493"/>
                  </a:lnTo>
                  <a:lnTo>
                    <a:pt x="11423" y="2540"/>
                  </a:lnTo>
                  <a:lnTo>
                    <a:pt x="11448" y="2540"/>
                  </a:lnTo>
                  <a:lnTo>
                    <a:pt x="11448" y="2610"/>
                  </a:lnTo>
                  <a:lnTo>
                    <a:pt x="11436" y="2610"/>
                  </a:lnTo>
                  <a:lnTo>
                    <a:pt x="11436" y="2540"/>
                  </a:lnTo>
                  <a:lnTo>
                    <a:pt x="11392" y="2540"/>
                  </a:lnTo>
                  <a:lnTo>
                    <a:pt x="11392" y="2493"/>
                  </a:lnTo>
                  <a:lnTo>
                    <a:pt x="11423" y="2493"/>
                  </a:lnTo>
                  <a:lnTo>
                    <a:pt x="11423" y="2377"/>
                  </a:lnTo>
                  <a:lnTo>
                    <a:pt x="11405" y="2377"/>
                  </a:lnTo>
                  <a:lnTo>
                    <a:pt x="11405" y="2330"/>
                  </a:lnTo>
                  <a:lnTo>
                    <a:pt x="11392" y="2330"/>
                  </a:lnTo>
                  <a:lnTo>
                    <a:pt x="11392" y="2283"/>
                  </a:lnTo>
                  <a:lnTo>
                    <a:pt x="11362" y="2283"/>
                  </a:lnTo>
                  <a:lnTo>
                    <a:pt x="11362" y="2214"/>
                  </a:lnTo>
                  <a:lnTo>
                    <a:pt x="11331" y="2214"/>
                  </a:lnTo>
                  <a:lnTo>
                    <a:pt x="11331" y="2283"/>
                  </a:lnTo>
                  <a:lnTo>
                    <a:pt x="11349" y="2283"/>
                  </a:lnTo>
                  <a:lnTo>
                    <a:pt x="11349" y="2330"/>
                  </a:lnTo>
                  <a:lnTo>
                    <a:pt x="11318" y="2330"/>
                  </a:lnTo>
                  <a:lnTo>
                    <a:pt x="11318" y="2377"/>
                  </a:lnTo>
                  <a:lnTo>
                    <a:pt x="11244" y="2377"/>
                  </a:lnTo>
                  <a:lnTo>
                    <a:pt x="11244" y="2330"/>
                  </a:lnTo>
                  <a:lnTo>
                    <a:pt x="11146" y="2330"/>
                  </a:lnTo>
                  <a:lnTo>
                    <a:pt x="11146" y="2283"/>
                  </a:lnTo>
                  <a:lnTo>
                    <a:pt x="11127" y="2283"/>
                  </a:lnTo>
                  <a:lnTo>
                    <a:pt x="11127" y="2214"/>
                  </a:lnTo>
                  <a:lnTo>
                    <a:pt x="11170" y="2214"/>
                  </a:lnTo>
                  <a:lnTo>
                    <a:pt x="11170" y="2167"/>
                  </a:lnTo>
                  <a:lnTo>
                    <a:pt x="11096" y="2167"/>
                  </a:lnTo>
                  <a:lnTo>
                    <a:pt x="11096" y="2283"/>
                  </a:lnTo>
                  <a:lnTo>
                    <a:pt x="11084" y="2283"/>
                  </a:lnTo>
                  <a:lnTo>
                    <a:pt x="11084" y="2214"/>
                  </a:lnTo>
                  <a:lnTo>
                    <a:pt x="11028" y="2214"/>
                  </a:lnTo>
                  <a:lnTo>
                    <a:pt x="11028" y="2167"/>
                  </a:lnTo>
                  <a:lnTo>
                    <a:pt x="10954" y="2167"/>
                  </a:lnTo>
                  <a:lnTo>
                    <a:pt x="10954" y="2214"/>
                  </a:lnTo>
                  <a:lnTo>
                    <a:pt x="10936" y="2214"/>
                  </a:lnTo>
                  <a:lnTo>
                    <a:pt x="10936" y="2283"/>
                  </a:lnTo>
                  <a:lnTo>
                    <a:pt x="10911" y="2283"/>
                  </a:lnTo>
                  <a:lnTo>
                    <a:pt x="10911" y="2330"/>
                  </a:lnTo>
                  <a:lnTo>
                    <a:pt x="10893" y="2330"/>
                  </a:lnTo>
                  <a:lnTo>
                    <a:pt x="10893" y="2377"/>
                  </a:lnTo>
                  <a:lnTo>
                    <a:pt x="10923" y="2377"/>
                  </a:lnTo>
                  <a:lnTo>
                    <a:pt x="10923" y="2447"/>
                  </a:lnTo>
                  <a:lnTo>
                    <a:pt x="10936" y="2447"/>
                  </a:lnTo>
                  <a:lnTo>
                    <a:pt x="10936" y="2377"/>
                  </a:lnTo>
                  <a:lnTo>
                    <a:pt x="11010" y="2377"/>
                  </a:lnTo>
                  <a:lnTo>
                    <a:pt x="11010" y="2447"/>
                  </a:lnTo>
                  <a:lnTo>
                    <a:pt x="10967" y="2447"/>
                  </a:lnTo>
                  <a:lnTo>
                    <a:pt x="10967" y="2493"/>
                  </a:lnTo>
                  <a:lnTo>
                    <a:pt x="10954" y="2493"/>
                  </a:lnTo>
                  <a:lnTo>
                    <a:pt x="10954" y="2540"/>
                  </a:lnTo>
                  <a:lnTo>
                    <a:pt x="10880" y="2540"/>
                  </a:lnTo>
                  <a:lnTo>
                    <a:pt x="10880" y="2493"/>
                  </a:lnTo>
                  <a:lnTo>
                    <a:pt x="10868" y="2493"/>
                  </a:lnTo>
                  <a:lnTo>
                    <a:pt x="10868" y="2447"/>
                  </a:lnTo>
                  <a:lnTo>
                    <a:pt x="10849" y="2447"/>
                  </a:lnTo>
                  <a:lnTo>
                    <a:pt x="10849" y="2540"/>
                  </a:lnTo>
                  <a:lnTo>
                    <a:pt x="10806" y="2540"/>
                  </a:lnTo>
                  <a:lnTo>
                    <a:pt x="10806" y="2610"/>
                  </a:lnTo>
                  <a:lnTo>
                    <a:pt x="10720" y="2610"/>
                  </a:lnTo>
                  <a:lnTo>
                    <a:pt x="10720" y="2656"/>
                  </a:lnTo>
                  <a:lnTo>
                    <a:pt x="10677" y="2656"/>
                  </a:lnTo>
                  <a:lnTo>
                    <a:pt x="10677" y="2726"/>
                  </a:lnTo>
                  <a:lnTo>
                    <a:pt x="10498" y="2726"/>
                  </a:lnTo>
                  <a:lnTo>
                    <a:pt x="10498" y="2656"/>
                  </a:lnTo>
                  <a:lnTo>
                    <a:pt x="10473" y="2656"/>
                  </a:lnTo>
                  <a:lnTo>
                    <a:pt x="10473" y="2726"/>
                  </a:lnTo>
                  <a:lnTo>
                    <a:pt x="10454" y="2726"/>
                  </a:lnTo>
                  <a:lnTo>
                    <a:pt x="10454" y="2819"/>
                  </a:lnTo>
                  <a:lnTo>
                    <a:pt x="10442" y="2819"/>
                  </a:lnTo>
                  <a:lnTo>
                    <a:pt x="10442" y="2773"/>
                  </a:lnTo>
                  <a:lnTo>
                    <a:pt x="10430" y="2773"/>
                  </a:lnTo>
                  <a:lnTo>
                    <a:pt x="10430" y="2726"/>
                  </a:lnTo>
                  <a:lnTo>
                    <a:pt x="10442" y="2726"/>
                  </a:lnTo>
                  <a:lnTo>
                    <a:pt x="10442" y="2656"/>
                  </a:lnTo>
                  <a:lnTo>
                    <a:pt x="10473" y="2656"/>
                  </a:lnTo>
                  <a:lnTo>
                    <a:pt x="10473" y="2610"/>
                  </a:lnTo>
                  <a:lnTo>
                    <a:pt x="10547" y="2610"/>
                  </a:lnTo>
                  <a:lnTo>
                    <a:pt x="10547" y="2540"/>
                  </a:lnTo>
                  <a:lnTo>
                    <a:pt x="10572" y="2540"/>
                  </a:lnTo>
                  <a:lnTo>
                    <a:pt x="10572" y="2447"/>
                  </a:lnTo>
                  <a:lnTo>
                    <a:pt x="10732" y="2447"/>
                  </a:lnTo>
                  <a:lnTo>
                    <a:pt x="10732" y="2377"/>
                  </a:lnTo>
                  <a:lnTo>
                    <a:pt x="10751" y="2377"/>
                  </a:lnTo>
                  <a:lnTo>
                    <a:pt x="10751" y="2330"/>
                  </a:lnTo>
                  <a:lnTo>
                    <a:pt x="10794" y="2330"/>
                  </a:lnTo>
                  <a:lnTo>
                    <a:pt x="10794" y="2283"/>
                  </a:lnTo>
                  <a:lnTo>
                    <a:pt x="10819" y="2283"/>
                  </a:lnTo>
                  <a:lnTo>
                    <a:pt x="10819" y="2214"/>
                  </a:lnTo>
                  <a:lnTo>
                    <a:pt x="10837" y="2214"/>
                  </a:lnTo>
                  <a:lnTo>
                    <a:pt x="10837" y="2167"/>
                  </a:lnTo>
                  <a:lnTo>
                    <a:pt x="10923" y="2167"/>
                  </a:lnTo>
                  <a:lnTo>
                    <a:pt x="10923" y="2097"/>
                  </a:lnTo>
                  <a:lnTo>
                    <a:pt x="10954" y="2097"/>
                  </a:lnTo>
                  <a:lnTo>
                    <a:pt x="10954" y="2004"/>
                  </a:lnTo>
                  <a:lnTo>
                    <a:pt x="11010" y="2004"/>
                  </a:lnTo>
                  <a:lnTo>
                    <a:pt x="11010" y="1934"/>
                  </a:lnTo>
                  <a:lnTo>
                    <a:pt x="11053" y="1934"/>
                  </a:lnTo>
                  <a:lnTo>
                    <a:pt x="11053" y="1887"/>
                  </a:lnTo>
                  <a:lnTo>
                    <a:pt x="11127" y="1887"/>
                  </a:lnTo>
                  <a:lnTo>
                    <a:pt x="11127" y="1841"/>
                  </a:lnTo>
                  <a:lnTo>
                    <a:pt x="11213" y="1841"/>
                  </a:lnTo>
                  <a:lnTo>
                    <a:pt x="11213" y="1771"/>
                  </a:lnTo>
                  <a:lnTo>
                    <a:pt x="11232" y="1771"/>
                  </a:lnTo>
                  <a:lnTo>
                    <a:pt x="11232" y="1724"/>
                  </a:lnTo>
                  <a:lnTo>
                    <a:pt x="11244" y="1724"/>
                  </a:lnTo>
                  <a:lnTo>
                    <a:pt x="11244" y="1678"/>
                  </a:lnTo>
                  <a:lnTo>
                    <a:pt x="11331" y="1678"/>
                  </a:lnTo>
                  <a:lnTo>
                    <a:pt x="11331" y="1608"/>
                  </a:lnTo>
                  <a:lnTo>
                    <a:pt x="11374" y="1608"/>
                  </a:lnTo>
                  <a:lnTo>
                    <a:pt x="11374" y="1561"/>
                  </a:lnTo>
                  <a:lnTo>
                    <a:pt x="11405" y="1561"/>
                  </a:lnTo>
                  <a:lnTo>
                    <a:pt x="11405" y="1491"/>
                  </a:lnTo>
                  <a:lnTo>
                    <a:pt x="11436" y="1491"/>
                  </a:lnTo>
                  <a:lnTo>
                    <a:pt x="11436" y="1445"/>
                  </a:lnTo>
                  <a:lnTo>
                    <a:pt x="11448" y="1445"/>
                  </a:lnTo>
                  <a:lnTo>
                    <a:pt x="11448" y="1398"/>
                  </a:lnTo>
                  <a:lnTo>
                    <a:pt x="11467" y="1398"/>
                  </a:lnTo>
                  <a:lnTo>
                    <a:pt x="11467" y="1328"/>
                  </a:lnTo>
                  <a:lnTo>
                    <a:pt x="11448" y="1328"/>
                  </a:lnTo>
                  <a:lnTo>
                    <a:pt x="11448" y="1282"/>
                  </a:lnTo>
                  <a:lnTo>
                    <a:pt x="11467" y="1282"/>
                  </a:lnTo>
                  <a:lnTo>
                    <a:pt x="11467" y="1165"/>
                  </a:lnTo>
                  <a:lnTo>
                    <a:pt x="11479" y="1165"/>
                  </a:lnTo>
                  <a:lnTo>
                    <a:pt x="11479" y="1118"/>
                  </a:lnTo>
                  <a:lnTo>
                    <a:pt x="11491" y="1118"/>
                  </a:lnTo>
                  <a:lnTo>
                    <a:pt x="11491" y="1049"/>
                  </a:lnTo>
                  <a:lnTo>
                    <a:pt x="11467" y="1049"/>
                  </a:lnTo>
                  <a:lnTo>
                    <a:pt x="11467" y="1002"/>
                  </a:lnTo>
                  <a:lnTo>
                    <a:pt x="11448" y="1002"/>
                  </a:lnTo>
                  <a:lnTo>
                    <a:pt x="11448" y="1049"/>
                  </a:lnTo>
                  <a:lnTo>
                    <a:pt x="11436" y="1049"/>
                  </a:lnTo>
                  <a:lnTo>
                    <a:pt x="11436" y="955"/>
                  </a:lnTo>
                  <a:lnTo>
                    <a:pt x="11423" y="955"/>
                  </a:lnTo>
                  <a:lnTo>
                    <a:pt x="11423" y="885"/>
                  </a:lnTo>
                  <a:lnTo>
                    <a:pt x="11405" y="885"/>
                  </a:lnTo>
                  <a:lnTo>
                    <a:pt x="11405" y="839"/>
                  </a:lnTo>
                  <a:lnTo>
                    <a:pt x="11374" y="839"/>
                  </a:lnTo>
                  <a:lnTo>
                    <a:pt x="11374" y="885"/>
                  </a:lnTo>
                  <a:lnTo>
                    <a:pt x="11362" y="885"/>
                  </a:lnTo>
                  <a:lnTo>
                    <a:pt x="11362" y="955"/>
                  </a:lnTo>
                  <a:lnTo>
                    <a:pt x="11331" y="955"/>
                  </a:lnTo>
                  <a:lnTo>
                    <a:pt x="11331" y="676"/>
                  </a:lnTo>
                  <a:lnTo>
                    <a:pt x="11306" y="676"/>
                  </a:lnTo>
                  <a:lnTo>
                    <a:pt x="11306" y="629"/>
                  </a:lnTo>
                  <a:lnTo>
                    <a:pt x="11244" y="629"/>
                  </a:lnTo>
                  <a:lnTo>
                    <a:pt x="11244" y="676"/>
                  </a:lnTo>
                  <a:lnTo>
                    <a:pt x="11213" y="676"/>
                  </a:lnTo>
                  <a:lnTo>
                    <a:pt x="11213" y="629"/>
                  </a:lnTo>
                  <a:lnTo>
                    <a:pt x="11158" y="629"/>
                  </a:lnTo>
                  <a:lnTo>
                    <a:pt x="11158" y="559"/>
                  </a:lnTo>
                  <a:lnTo>
                    <a:pt x="11127" y="559"/>
                  </a:lnTo>
                  <a:lnTo>
                    <a:pt x="11127" y="513"/>
                  </a:lnTo>
                  <a:lnTo>
                    <a:pt x="11115" y="513"/>
                  </a:lnTo>
                  <a:lnTo>
                    <a:pt x="11115" y="559"/>
                  </a:lnTo>
                  <a:lnTo>
                    <a:pt x="11084" y="559"/>
                  </a:lnTo>
                  <a:lnTo>
                    <a:pt x="11084" y="513"/>
                  </a:lnTo>
                  <a:lnTo>
                    <a:pt x="11053" y="513"/>
                  </a:lnTo>
                  <a:lnTo>
                    <a:pt x="11053" y="559"/>
                  </a:lnTo>
                  <a:lnTo>
                    <a:pt x="10794" y="559"/>
                  </a:lnTo>
                  <a:lnTo>
                    <a:pt x="10794" y="629"/>
                  </a:lnTo>
                  <a:lnTo>
                    <a:pt x="10775" y="629"/>
                  </a:lnTo>
                  <a:lnTo>
                    <a:pt x="10775" y="559"/>
                  </a:lnTo>
                  <a:lnTo>
                    <a:pt x="10689" y="559"/>
                  </a:lnTo>
                  <a:lnTo>
                    <a:pt x="10689" y="722"/>
                  </a:lnTo>
                  <a:lnTo>
                    <a:pt x="10547" y="722"/>
                  </a:lnTo>
                  <a:lnTo>
                    <a:pt x="10547" y="629"/>
                  </a:lnTo>
                  <a:lnTo>
                    <a:pt x="10572" y="629"/>
                  </a:lnTo>
                  <a:lnTo>
                    <a:pt x="10572" y="559"/>
                  </a:lnTo>
                  <a:lnTo>
                    <a:pt x="10603" y="559"/>
                  </a:lnTo>
                  <a:lnTo>
                    <a:pt x="10603" y="513"/>
                  </a:lnTo>
                  <a:lnTo>
                    <a:pt x="10633" y="513"/>
                  </a:lnTo>
                  <a:lnTo>
                    <a:pt x="10633" y="443"/>
                  </a:lnTo>
                  <a:lnTo>
                    <a:pt x="10615" y="443"/>
                  </a:lnTo>
                  <a:lnTo>
                    <a:pt x="10615" y="396"/>
                  </a:lnTo>
                  <a:lnTo>
                    <a:pt x="10590" y="396"/>
                  </a:lnTo>
                  <a:lnTo>
                    <a:pt x="10590" y="443"/>
                  </a:lnTo>
                  <a:lnTo>
                    <a:pt x="10590" y="396"/>
                  </a:lnTo>
                  <a:lnTo>
                    <a:pt x="10590" y="443"/>
                  </a:lnTo>
                  <a:lnTo>
                    <a:pt x="10572" y="443"/>
                  </a:lnTo>
                  <a:lnTo>
                    <a:pt x="10572" y="396"/>
                  </a:lnTo>
                  <a:lnTo>
                    <a:pt x="10430" y="396"/>
                  </a:lnTo>
                  <a:lnTo>
                    <a:pt x="10430" y="443"/>
                  </a:lnTo>
                  <a:lnTo>
                    <a:pt x="10411" y="443"/>
                  </a:lnTo>
                  <a:lnTo>
                    <a:pt x="10411" y="396"/>
                  </a:lnTo>
                  <a:lnTo>
                    <a:pt x="10430" y="396"/>
                  </a:lnTo>
                  <a:lnTo>
                    <a:pt x="10430" y="233"/>
                  </a:lnTo>
                  <a:lnTo>
                    <a:pt x="10473" y="233"/>
                  </a:lnTo>
                  <a:lnTo>
                    <a:pt x="10473" y="186"/>
                  </a:lnTo>
                  <a:lnTo>
                    <a:pt x="10430" y="186"/>
                  </a:lnTo>
                  <a:lnTo>
                    <a:pt x="10430" y="70"/>
                  </a:lnTo>
                  <a:lnTo>
                    <a:pt x="10282" y="70"/>
                  </a:lnTo>
                  <a:lnTo>
                    <a:pt x="10282" y="0"/>
                  </a:lnTo>
                  <a:lnTo>
                    <a:pt x="10121" y="0"/>
                  </a:lnTo>
                  <a:lnTo>
                    <a:pt x="10121" y="70"/>
                  </a:lnTo>
                  <a:lnTo>
                    <a:pt x="10090" y="70"/>
                  </a:lnTo>
                  <a:lnTo>
                    <a:pt x="10090" y="0"/>
                  </a:lnTo>
                  <a:lnTo>
                    <a:pt x="10059" y="0"/>
                  </a:lnTo>
                  <a:lnTo>
                    <a:pt x="10059" y="70"/>
                  </a:lnTo>
                  <a:lnTo>
                    <a:pt x="10035" y="70"/>
                  </a:lnTo>
                  <a:lnTo>
                    <a:pt x="10035" y="117"/>
                  </a:lnTo>
                  <a:lnTo>
                    <a:pt x="9973" y="117"/>
                  </a:lnTo>
                  <a:lnTo>
                    <a:pt x="9973" y="186"/>
                  </a:lnTo>
                  <a:lnTo>
                    <a:pt x="9917" y="186"/>
                  </a:lnTo>
                  <a:lnTo>
                    <a:pt x="9917" y="233"/>
                  </a:lnTo>
                  <a:lnTo>
                    <a:pt x="9874" y="233"/>
                  </a:lnTo>
                  <a:lnTo>
                    <a:pt x="9874" y="280"/>
                  </a:lnTo>
                  <a:lnTo>
                    <a:pt x="9843" y="280"/>
                  </a:lnTo>
                  <a:lnTo>
                    <a:pt x="9843" y="350"/>
                  </a:lnTo>
                  <a:lnTo>
                    <a:pt x="9813" y="350"/>
                  </a:lnTo>
                  <a:lnTo>
                    <a:pt x="9813" y="396"/>
                  </a:lnTo>
                  <a:lnTo>
                    <a:pt x="9800" y="396"/>
                  </a:lnTo>
                  <a:lnTo>
                    <a:pt x="9800" y="443"/>
                  </a:lnTo>
                  <a:lnTo>
                    <a:pt x="9769" y="443"/>
                  </a:lnTo>
                  <a:lnTo>
                    <a:pt x="9769" y="513"/>
                  </a:lnTo>
                  <a:lnTo>
                    <a:pt x="9757" y="513"/>
                  </a:lnTo>
                  <a:lnTo>
                    <a:pt x="9757" y="559"/>
                  </a:lnTo>
                  <a:lnTo>
                    <a:pt x="9782" y="559"/>
                  </a:lnTo>
                  <a:lnTo>
                    <a:pt x="9782" y="722"/>
                  </a:lnTo>
                  <a:lnTo>
                    <a:pt x="9492" y="722"/>
                  </a:lnTo>
                  <a:lnTo>
                    <a:pt x="9492" y="792"/>
                  </a:lnTo>
                  <a:lnTo>
                    <a:pt x="9504" y="792"/>
                  </a:lnTo>
                  <a:lnTo>
                    <a:pt x="9504" y="839"/>
                  </a:lnTo>
                  <a:lnTo>
                    <a:pt x="9553" y="839"/>
                  </a:lnTo>
                  <a:lnTo>
                    <a:pt x="9553" y="885"/>
                  </a:lnTo>
                  <a:lnTo>
                    <a:pt x="9492" y="885"/>
                  </a:lnTo>
                  <a:lnTo>
                    <a:pt x="9492" y="839"/>
                  </a:lnTo>
                  <a:lnTo>
                    <a:pt x="9479" y="839"/>
                  </a:lnTo>
                  <a:lnTo>
                    <a:pt x="9479" y="885"/>
                  </a:lnTo>
                  <a:lnTo>
                    <a:pt x="9418" y="885"/>
                  </a:lnTo>
                  <a:lnTo>
                    <a:pt x="9418" y="955"/>
                  </a:lnTo>
                  <a:lnTo>
                    <a:pt x="9319" y="955"/>
                  </a:lnTo>
                  <a:lnTo>
                    <a:pt x="9319" y="1002"/>
                  </a:lnTo>
                  <a:lnTo>
                    <a:pt x="9288" y="1002"/>
                  </a:lnTo>
                  <a:lnTo>
                    <a:pt x="9288" y="955"/>
                  </a:lnTo>
                  <a:lnTo>
                    <a:pt x="9226" y="955"/>
                  </a:lnTo>
                  <a:lnTo>
                    <a:pt x="9226" y="1002"/>
                  </a:lnTo>
                  <a:lnTo>
                    <a:pt x="9171" y="1002"/>
                  </a:lnTo>
                  <a:lnTo>
                    <a:pt x="9171" y="955"/>
                  </a:lnTo>
                  <a:lnTo>
                    <a:pt x="9245" y="955"/>
                  </a:lnTo>
                  <a:lnTo>
                    <a:pt x="9245" y="885"/>
                  </a:lnTo>
                  <a:lnTo>
                    <a:pt x="9257" y="885"/>
                  </a:lnTo>
                  <a:lnTo>
                    <a:pt x="9257" y="839"/>
                  </a:lnTo>
                  <a:lnTo>
                    <a:pt x="9226" y="839"/>
                  </a:lnTo>
                  <a:lnTo>
                    <a:pt x="9226" y="792"/>
                  </a:lnTo>
                  <a:lnTo>
                    <a:pt x="9214" y="792"/>
                  </a:lnTo>
                  <a:lnTo>
                    <a:pt x="9214" y="839"/>
                  </a:lnTo>
                  <a:lnTo>
                    <a:pt x="9202" y="839"/>
                  </a:lnTo>
                  <a:lnTo>
                    <a:pt x="9202" y="792"/>
                  </a:lnTo>
                  <a:lnTo>
                    <a:pt x="9158" y="792"/>
                  </a:lnTo>
                  <a:lnTo>
                    <a:pt x="9158" y="839"/>
                  </a:lnTo>
                  <a:lnTo>
                    <a:pt x="9140" y="839"/>
                  </a:lnTo>
                  <a:lnTo>
                    <a:pt x="9140" y="792"/>
                  </a:lnTo>
                  <a:lnTo>
                    <a:pt x="9128" y="792"/>
                  </a:lnTo>
                  <a:lnTo>
                    <a:pt x="9128" y="839"/>
                  </a:lnTo>
                  <a:lnTo>
                    <a:pt x="9053" y="839"/>
                  </a:lnTo>
                  <a:lnTo>
                    <a:pt x="9053" y="885"/>
                  </a:lnTo>
                  <a:lnTo>
                    <a:pt x="9053" y="839"/>
                  </a:lnTo>
                  <a:lnTo>
                    <a:pt x="9023" y="839"/>
                  </a:lnTo>
                  <a:lnTo>
                    <a:pt x="9023" y="885"/>
                  </a:lnTo>
                  <a:lnTo>
                    <a:pt x="9010" y="885"/>
                  </a:lnTo>
                  <a:lnTo>
                    <a:pt x="9023" y="885"/>
                  </a:lnTo>
                  <a:lnTo>
                    <a:pt x="9023" y="955"/>
                  </a:lnTo>
                  <a:lnTo>
                    <a:pt x="9010" y="955"/>
                  </a:lnTo>
                  <a:lnTo>
                    <a:pt x="9010" y="885"/>
                  </a:lnTo>
                  <a:lnTo>
                    <a:pt x="8979" y="885"/>
                  </a:lnTo>
                  <a:lnTo>
                    <a:pt x="8979" y="839"/>
                  </a:lnTo>
                  <a:lnTo>
                    <a:pt x="8924" y="839"/>
                  </a:lnTo>
                  <a:lnTo>
                    <a:pt x="8924" y="885"/>
                  </a:lnTo>
                  <a:lnTo>
                    <a:pt x="8893" y="885"/>
                  </a:lnTo>
                  <a:lnTo>
                    <a:pt x="8893" y="955"/>
                  </a:lnTo>
                  <a:lnTo>
                    <a:pt x="8837" y="955"/>
                  </a:lnTo>
                  <a:lnTo>
                    <a:pt x="8837" y="885"/>
                  </a:lnTo>
                  <a:lnTo>
                    <a:pt x="8819" y="885"/>
                  </a:lnTo>
                  <a:lnTo>
                    <a:pt x="8819" y="955"/>
                  </a:lnTo>
                  <a:lnTo>
                    <a:pt x="8776" y="955"/>
                  </a:lnTo>
                  <a:lnTo>
                    <a:pt x="8776" y="1002"/>
                  </a:lnTo>
                  <a:lnTo>
                    <a:pt x="8776" y="955"/>
                  </a:lnTo>
                  <a:lnTo>
                    <a:pt x="8702" y="955"/>
                  </a:lnTo>
                  <a:lnTo>
                    <a:pt x="8702" y="1002"/>
                  </a:lnTo>
                  <a:lnTo>
                    <a:pt x="8677" y="1002"/>
                  </a:lnTo>
                  <a:lnTo>
                    <a:pt x="8677" y="1049"/>
                  </a:lnTo>
                  <a:lnTo>
                    <a:pt x="8689" y="1049"/>
                  </a:lnTo>
                  <a:lnTo>
                    <a:pt x="8689" y="1118"/>
                  </a:lnTo>
                  <a:lnTo>
                    <a:pt x="8659" y="1118"/>
                  </a:lnTo>
                  <a:lnTo>
                    <a:pt x="8659" y="1165"/>
                  </a:lnTo>
                  <a:lnTo>
                    <a:pt x="8529" y="1165"/>
                  </a:lnTo>
                  <a:lnTo>
                    <a:pt x="8529" y="1235"/>
                  </a:lnTo>
                  <a:lnTo>
                    <a:pt x="8486" y="1235"/>
                  </a:lnTo>
                  <a:lnTo>
                    <a:pt x="8486" y="1165"/>
                  </a:lnTo>
                  <a:lnTo>
                    <a:pt x="8467" y="1165"/>
                  </a:lnTo>
                  <a:lnTo>
                    <a:pt x="8467" y="1235"/>
                  </a:lnTo>
                  <a:lnTo>
                    <a:pt x="8338" y="1235"/>
                  </a:lnTo>
                  <a:lnTo>
                    <a:pt x="8338" y="1282"/>
                  </a:lnTo>
                  <a:lnTo>
                    <a:pt x="8294" y="1282"/>
                  </a:lnTo>
                  <a:lnTo>
                    <a:pt x="8294" y="1328"/>
                  </a:lnTo>
                  <a:lnTo>
                    <a:pt x="8264" y="1328"/>
                  </a:lnTo>
                  <a:lnTo>
                    <a:pt x="8264" y="1282"/>
                  </a:lnTo>
                  <a:lnTo>
                    <a:pt x="8208" y="1282"/>
                  </a:lnTo>
                  <a:lnTo>
                    <a:pt x="8208" y="1328"/>
                  </a:lnTo>
                  <a:lnTo>
                    <a:pt x="8165" y="1328"/>
                  </a:lnTo>
                  <a:lnTo>
                    <a:pt x="8165" y="1398"/>
                  </a:lnTo>
                  <a:lnTo>
                    <a:pt x="8122" y="1398"/>
                  </a:lnTo>
                  <a:lnTo>
                    <a:pt x="8122" y="1445"/>
                  </a:lnTo>
                  <a:lnTo>
                    <a:pt x="8091" y="1445"/>
                  </a:lnTo>
                  <a:lnTo>
                    <a:pt x="8091" y="1491"/>
                  </a:lnTo>
                  <a:lnTo>
                    <a:pt x="8060" y="1491"/>
                  </a:lnTo>
                  <a:lnTo>
                    <a:pt x="8060" y="1561"/>
                  </a:lnTo>
                  <a:lnTo>
                    <a:pt x="7986" y="1561"/>
                  </a:lnTo>
                  <a:lnTo>
                    <a:pt x="7986" y="1491"/>
                  </a:lnTo>
                  <a:lnTo>
                    <a:pt x="7899" y="1491"/>
                  </a:lnTo>
                  <a:lnTo>
                    <a:pt x="7899" y="1561"/>
                  </a:lnTo>
                  <a:lnTo>
                    <a:pt x="7887" y="1561"/>
                  </a:lnTo>
                  <a:lnTo>
                    <a:pt x="7899" y="1561"/>
                  </a:lnTo>
                  <a:lnTo>
                    <a:pt x="7899" y="1608"/>
                  </a:lnTo>
                  <a:lnTo>
                    <a:pt x="7912" y="1608"/>
                  </a:lnTo>
                  <a:lnTo>
                    <a:pt x="7912" y="1561"/>
                  </a:lnTo>
                  <a:lnTo>
                    <a:pt x="7912" y="1608"/>
                  </a:lnTo>
                  <a:lnTo>
                    <a:pt x="7930" y="1608"/>
                  </a:lnTo>
                  <a:lnTo>
                    <a:pt x="7844" y="1608"/>
                  </a:lnTo>
                  <a:lnTo>
                    <a:pt x="7844" y="1678"/>
                  </a:lnTo>
                  <a:lnTo>
                    <a:pt x="7844" y="1608"/>
                  </a:lnTo>
                  <a:lnTo>
                    <a:pt x="7813" y="1608"/>
                  </a:lnTo>
                  <a:lnTo>
                    <a:pt x="7813" y="1724"/>
                  </a:lnTo>
                  <a:lnTo>
                    <a:pt x="7801" y="1724"/>
                  </a:lnTo>
                  <a:lnTo>
                    <a:pt x="7801" y="1678"/>
                  </a:lnTo>
                  <a:lnTo>
                    <a:pt x="7782" y="1678"/>
                  </a:lnTo>
                  <a:lnTo>
                    <a:pt x="7782" y="1724"/>
                  </a:lnTo>
                  <a:lnTo>
                    <a:pt x="7782" y="1678"/>
                  </a:lnTo>
                  <a:lnTo>
                    <a:pt x="7751" y="1678"/>
                  </a:lnTo>
                  <a:lnTo>
                    <a:pt x="7751" y="1724"/>
                  </a:lnTo>
                  <a:lnTo>
                    <a:pt x="7739" y="1724"/>
                  </a:lnTo>
                  <a:lnTo>
                    <a:pt x="7739" y="1678"/>
                  </a:lnTo>
                  <a:lnTo>
                    <a:pt x="7708" y="1678"/>
                  </a:lnTo>
                  <a:lnTo>
                    <a:pt x="7708" y="1724"/>
                  </a:lnTo>
                  <a:lnTo>
                    <a:pt x="7683" y="1724"/>
                  </a:lnTo>
                  <a:lnTo>
                    <a:pt x="7683" y="1678"/>
                  </a:lnTo>
                  <a:lnTo>
                    <a:pt x="7653" y="1678"/>
                  </a:lnTo>
                  <a:lnTo>
                    <a:pt x="7653" y="1724"/>
                  </a:lnTo>
                  <a:lnTo>
                    <a:pt x="7683" y="1724"/>
                  </a:lnTo>
                  <a:lnTo>
                    <a:pt x="7653" y="1724"/>
                  </a:lnTo>
                  <a:lnTo>
                    <a:pt x="7653" y="1771"/>
                  </a:lnTo>
                  <a:lnTo>
                    <a:pt x="7708" y="1771"/>
                  </a:lnTo>
                  <a:lnTo>
                    <a:pt x="7708" y="1841"/>
                  </a:lnTo>
                  <a:lnTo>
                    <a:pt x="7727" y="1841"/>
                  </a:lnTo>
                  <a:lnTo>
                    <a:pt x="7727" y="1771"/>
                  </a:lnTo>
                  <a:lnTo>
                    <a:pt x="7727" y="1887"/>
                  </a:lnTo>
                  <a:lnTo>
                    <a:pt x="7665" y="1887"/>
                  </a:lnTo>
                  <a:lnTo>
                    <a:pt x="7665" y="1841"/>
                  </a:lnTo>
                  <a:lnTo>
                    <a:pt x="7653" y="1841"/>
                  </a:lnTo>
                  <a:lnTo>
                    <a:pt x="7653" y="1887"/>
                  </a:lnTo>
                  <a:lnTo>
                    <a:pt x="7653" y="1841"/>
                  </a:lnTo>
                  <a:lnTo>
                    <a:pt x="7634" y="1841"/>
                  </a:lnTo>
                  <a:lnTo>
                    <a:pt x="7634" y="1887"/>
                  </a:lnTo>
                  <a:lnTo>
                    <a:pt x="7579" y="1887"/>
                  </a:lnTo>
                  <a:lnTo>
                    <a:pt x="7579" y="1934"/>
                  </a:lnTo>
                  <a:lnTo>
                    <a:pt x="7566" y="1934"/>
                  </a:lnTo>
                  <a:lnTo>
                    <a:pt x="7609" y="1934"/>
                  </a:lnTo>
                  <a:lnTo>
                    <a:pt x="7609" y="2004"/>
                  </a:lnTo>
                  <a:lnTo>
                    <a:pt x="7634" y="2004"/>
                  </a:lnTo>
                  <a:lnTo>
                    <a:pt x="7634" y="1934"/>
                  </a:lnTo>
                  <a:lnTo>
                    <a:pt x="7622" y="1934"/>
                  </a:lnTo>
                  <a:lnTo>
                    <a:pt x="7653" y="1934"/>
                  </a:lnTo>
                  <a:lnTo>
                    <a:pt x="7653" y="1887"/>
                  </a:lnTo>
                  <a:lnTo>
                    <a:pt x="7665" y="1887"/>
                  </a:lnTo>
                  <a:lnTo>
                    <a:pt x="7665" y="2004"/>
                  </a:lnTo>
                  <a:lnTo>
                    <a:pt x="7634" y="2004"/>
                  </a:lnTo>
                  <a:lnTo>
                    <a:pt x="7634" y="2050"/>
                  </a:lnTo>
                  <a:lnTo>
                    <a:pt x="7696" y="2050"/>
                  </a:lnTo>
                  <a:lnTo>
                    <a:pt x="7696" y="2004"/>
                  </a:lnTo>
                  <a:lnTo>
                    <a:pt x="7683" y="2004"/>
                  </a:lnTo>
                  <a:lnTo>
                    <a:pt x="7727" y="2004"/>
                  </a:lnTo>
                  <a:lnTo>
                    <a:pt x="7727" y="1934"/>
                  </a:lnTo>
                  <a:lnTo>
                    <a:pt x="7770" y="1934"/>
                  </a:lnTo>
                  <a:lnTo>
                    <a:pt x="7770" y="2050"/>
                  </a:lnTo>
                  <a:lnTo>
                    <a:pt x="7825" y="2050"/>
                  </a:lnTo>
                  <a:lnTo>
                    <a:pt x="7825" y="2097"/>
                  </a:lnTo>
                  <a:lnTo>
                    <a:pt x="7844" y="2097"/>
                  </a:lnTo>
                  <a:lnTo>
                    <a:pt x="7844" y="2167"/>
                  </a:lnTo>
                  <a:lnTo>
                    <a:pt x="7856" y="2167"/>
                  </a:lnTo>
                  <a:lnTo>
                    <a:pt x="7844" y="2167"/>
                  </a:lnTo>
                  <a:lnTo>
                    <a:pt x="7844" y="2214"/>
                  </a:lnTo>
                  <a:lnTo>
                    <a:pt x="7856" y="2214"/>
                  </a:lnTo>
                  <a:lnTo>
                    <a:pt x="7813" y="2214"/>
                  </a:lnTo>
                  <a:lnTo>
                    <a:pt x="7813" y="2283"/>
                  </a:lnTo>
                  <a:lnTo>
                    <a:pt x="7825" y="2283"/>
                  </a:lnTo>
                  <a:lnTo>
                    <a:pt x="7782" y="2283"/>
                  </a:lnTo>
                  <a:lnTo>
                    <a:pt x="7782" y="2330"/>
                  </a:lnTo>
                  <a:lnTo>
                    <a:pt x="7708" y="2330"/>
                  </a:lnTo>
                  <a:lnTo>
                    <a:pt x="7708" y="2377"/>
                  </a:lnTo>
                  <a:lnTo>
                    <a:pt x="7653" y="2377"/>
                  </a:lnTo>
                  <a:lnTo>
                    <a:pt x="7653" y="2330"/>
                  </a:lnTo>
                  <a:lnTo>
                    <a:pt x="7566" y="2330"/>
                  </a:lnTo>
                  <a:lnTo>
                    <a:pt x="7566" y="2377"/>
                  </a:lnTo>
                  <a:lnTo>
                    <a:pt x="7258" y="2377"/>
                  </a:lnTo>
                  <a:lnTo>
                    <a:pt x="7258" y="2447"/>
                  </a:lnTo>
                  <a:lnTo>
                    <a:pt x="7245" y="2447"/>
                  </a:lnTo>
                  <a:lnTo>
                    <a:pt x="7245" y="2377"/>
                  </a:lnTo>
                  <a:lnTo>
                    <a:pt x="7227" y="2377"/>
                  </a:lnTo>
                  <a:lnTo>
                    <a:pt x="7227" y="2447"/>
                  </a:lnTo>
                  <a:lnTo>
                    <a:pt x="7109" y="2447"/>
                  </a:lnTo>
                  <a:lnTo>
                    <a:pt x="7109" y="2493"/>
                  </a:lnTo>
                  <a:lnTo>
                    <a:pt x="7097" y="2493"/>
                  </a:lnTo>
                  <a:lnTo>
                    <a:pt x="7097" y="2447"/>
                  </a:lnTo>
                  <a:lnTo>
                    <a:pt x="7035" y="2447"/>
                  </a:lnTo>
                  <a:lnTo>
                    <a:pt x="7035" y="2493"/>
                  </a:lnTo>
                  <a:lnTo>
                    <a:pt x="6992" y="2493"/>
                  </a:lnTo>
                  <a:lnTo>
                    <a:pt x="6992" y="2540"/>
                  </a:lnTo>
                  <a:lnTo>
                    <a:pt x="7035" y="2540"/>
                  </a:lnTo>
                  <a:lnTo>
                    <a:pt x="7035" y="2610"/>
                  </a:lnTo>
                  <a:lnTo>
                    <a:pt x="7023" y="2610"/>
                  </a:lnTo>
                  <a:lnTo>
                    <a:pt x="7023" y="2656"/>
                  </a:lnTo>
                  <a:lnTo>
                    <a:pt x="7054" y="2656"/>
                  </a:lnTo>
                  <a:lnTo>
                    <a:pt x="7023" y="2656"/>
                  </a:lnTo>
                  <a:lnTo>
                    <a:pt x="7023" y="2726"/>
                  </a:lnTo>
                  <a:lnTo>
                    <a:pt x="7054" y="2726"/>
                  </a:lnTo>
                  <a:lnTo>
                    <a:pt x="7054" y="2773"/>
                  </a:lnTo>
                  <a:lnTo>
                    <a:pt x="7097" y="2773"/>
                  </a:lnTo>
                  <a:lnTo>
                    <a:pt x="7097" y="2936"/>
                  </a:lnTo>
                  <a:lnTo>
                    <a:pt x="7066" y="2936"/>
                  </a:lnTo>
                  <a:lnTo>
                    <a:pt x="7066" y="3052"/>
                  </a:lnTo>
                  <a:lnTo>
                    <a:pt x="7085" y="3052"/>
                  </a:lnTo>
                  <a:lnTo>
                    <a:pt x="7085" y="3169"/>
                  </a:lnTo>
                  <a:lnTo>
                    <a:pt x="7128" y="3169"/>
                  </a:lnTo>
                  <a:lnTo>
                    <a:pt x="7128" y="3216"/>
                  </a:lnTo>
                  <a:lnTo>
                    <a:pt x="7245" y="3216"/>
                  </a:lnTo>
                  <a:lnTo>
                    <a:pt x="7245" y="3262"/>
                  </a:lnTo>
                  <a:lnTo>
                    <a:pt x="7301" y="3262"/>
                  </a:lnTo>
                  <a:lnTo>
                    <a:pt x="7301" y="3332"/>
                  </a:lnTo>
                  <a:lnTo>
                    <a:pt x="7288" y="3332"/>
                  </a:lnTo>
                  <a:lnTo>
                    <a:pt x="7288" y="3379"/>
                  </a:lnTo>
                  <a:lnTo>
                    <a:pt x="7313" y="3379"/>
                  </a:lnTo>
                  <a:lnTo>
                    <a:pt x="7313" y="3425"/>
                  </a:lnTo>
                  <a:lnTo>
                    <a:pt x="7332" y="3425"/>
                  </a:lnTo>
                  <a:lnTo>
                    <a:pt x="7332" y="3495"/>
                  </a:lnTo>
                  <a:lnTo>
                    <a:pt x="7430" y="3495"/>
                  </a:lnTo>
                  <a:lnTo>
                    <a:pt x="7430" y="3588"/>
                  </a:lnTo>
                  <a:lnTo>
                    <a:pt x="7461" y="3588"/>
                  </a:lnTo>
                  <a:lnTo>
                    <a:pt x="7461" y="3705"/>
                  </a:lnTo>
                  <a:lnTo>
                    <a:pt x="7430" y="3705"/>
                  </a:lnTo>
                  <a:lnTo>
                    <a:pt x="7430" y="3775"/>
                  </a:lnTo>
                  <a:lnTo>
                    <a:pt x="7418" y="3775"/>
                  </a:lnTo>
                  <a:lnTo>
                    <a:pt x="7418" y="3821"/>
                  </a:lnTo>
                  <a:lnTo>
                    <a:pt x="7406" y="3821"/>
                  </a:lnTo>
                  <a:lnTo>
                    <a:pt x="7406" y="3938"/>
                  </a:lnTo>
                  <a:lnTo>
                    <a:pt x="7418" y="3938"/>
                  </a:lnTo>
                  <a:lnTo>
                    <a:pt x="7418" y="3984"/>
                  </a:lnTo>
                  <a:lnTo>
                    <a:pt x="7430" y="3984"/>
                  </a:lnTo>
                  <a:lnTo>
                    <a:pt x="7430" y="4031"/>
                  </a:lnTo>
                  <a:lnTo>
                    <a:pt x="7449" y="4031"/>
                  </a:lnTo>
                  <a:lnTo>
                    <a:pt x="7449" y="4101"/>
                  </a:lnTo>
                  <a:lnTo>
                    <a:pt x="7461" y="4101"/>
                  </a:lnTo>
                  <a:lnTo>
                    <a:pt x="7461" y="4148"/>
                  </a:lnTo>
                  <a:lnTo>
                    <a:pt x="7449" y="4148"/>
                  </a:lnTo>
                  <a:lnTo>
                    <a:pt x="7449" y="4101"/>
                  </a:lnTo>
                  <a:lnTo>
                    <a:pt x="7430" y="4101"/>
                  </a:lnTo>
                  <a:lnTo>
                    <a:pt x="7430" y="4031"/>
                  </a:lnTo>
                  <a:lnTo>
                    <a:pt x="7418" y="4031"/>
                  </a:lnTo>
                  <a:lnTo>
                    <a:pt x="7418" y="4101"/>
                  </a:lnTo>
                  <a:lnTo>
                    <a:pt x="7418" y="3984"/>
                  </a:lnTo>
                  <a:lnTo>
                    <a:pt x="7301" y="3984"/>
                  </a:lnTo>
                  <a:lnTo>
                    <a:pt x="7301" y="3868"/>
                  </a:lnTo>
                  <a:lnTo>
                    <a:pt x="7288" y="3868"/>
                  </a:lnTo>
                  <a:lnTo>
                    <a:pt x="7288" y="3821"/>
                  </a:lnTo>
                  <a:lnTo>
                    <a:pt x="7332" y="3821"/>
                  </a:lnTo>
                  <a:lnTo>
                    <a:pt x="7332" y="3775"/>
                  </a:lnTo>
                  <a:lnTo>
                    <a:pt x="7387" y="3775"/>
                  </a:lnTo>
                  <a:lnTo>
                    <a:pt x="7387" y="3658"/>
                  </a:lnTo>
                  <a:lnTo>
                    <a:pt x="7418" y="3658"/>
                  </a:lnTo>
                  <a:lnTo>
                    <a:pt x="7418" y="3588"/>
                  </a:lnTo>
                  <a:lnTo>
                    <a:pt x="7430" y="3588"/>
                  </a:lnTo>
                  <a:lnTo>
                    <a:pt x="7430" y="3542"/>
                  </a:lnTo>
                  <a:lnTo>
                    <a:pt x="7375" y="3542"/>
                  </a:lnTo>
                  <a:lnTo>
                    <a:pt x="7375" y="3495"/>
                  </a:lnTo>
                  <a:lnTo>
                    <a:pt x="7344" y="3495"/>
                  </a:lnTo>
                  <a:lnTo>
                    <a:pt x="7344" y="3542"/>
                  </a:lnTo>
                  <a:lnTo>
                    <a:pt x="7153" y="3542"/>
                  </a:lnTo>
                  <a:lnTo>
                    <a:pt x="7153" y="3495"/>
                  </a:lnTo>
                  <a:lnTo>
                    <a:pt x="7140" y="3495"/>
                  </a:lnTo>
                  <a:lnTo>
                    <a:pt x="7140" y="3425"/>
                  </a:lnTo>
                  <a:lnTo>
                    <a:pt x="7109" y="3425"/>
                  </a:lnTo>
                  <a:lnTo>
                    <a:pt x="7109" y="3379"/>
                  </a:lnTo>
                  <a:lnTo>
                    <a:pt x="7085" y="3379"/>
                  </a:lnTo>
                  <a:lnTo>
                    <a:pt x="7085" y="3332"/>
                  </a:lnTo>
                  <a:lnTo>
                    <a:pt x="7035" y="3332"/>
                  </a:lnTo>
                  <a:lnTo>
                    <a:pt x="7035" y="3262"/>
                  </a:lnTo>
                  <a:lnTo>
                    <a:pt x="6949" y="3262"/>
                  </a:lnTo>
                  <a:lnTo>
                    <a:pt x="6949" y="3216"/>
                  </a:lnTo>
                  <a:lnTo>
                    <a:pt x="6924" y="3216"/>
                  </a:lnTo>
                  <a:lnTo>
                    <a:pt x="6924" y="3169"/>
                  </a:lnTo>
                  <a:lnTo>
                    <a:pt x="6776" y="3169"/>
                  </a:lnTo>
                  <a:lnTo>
                    <a:pt x="6776" y="3099"/>
                  </a:lnTo>
                  <a:lnTo>
                    <a:pt x="6758" y="3099"/>
                  </a:lnTo>
                  <a:lnTo>
                    <a:pt x="6758" y="3052"/>
                  </a:lnTo>
                  <a:lnTo>
                    <a:pt x="6715" y="3052"/>
                  </a:lnTo>
                  <a:lnTo>
                    <a:pt x="6715" y="2983"/>
                  </a:lnTo>
                  <a:lnTo>
                    <a:pt x="6659" y="2983"/>
                  </a:lnTo>
                  <a:lnTo>
                    <a:pt x="6659" y="3052"/>
                  </a:lnTo>
                  <a:lnTo>
                    <a:pt x="6628" y="3052"/>
                  </a:lnTo>
                  <a:lnTo>
                    <a:pt x="6628" y="3099"/>
                  </a:lnTo>
                  <a:lnTo>
                    <a:pt x="6616" y="3099"/>
                  </a:lnTo>
                  <a:lnTo>
                    <a:pt x="6616" y="3169"/>
                  </a:lnTo>
                  <a:lnTo>
                    <a:pt x="6573" y="3169"/>
                  </a:lnTo>
                  <a:lnTo>
                    <a:pt x="6573" y="3332"/>
                  </a:lnTo>
                  <a:lnTo>
                    <a:pt x="6585" y="3332"/>
                  </a:lnTo>
                  <a:lnTo>
                    <a:pt x="6585" y="3262"/>
                  </a:lnTo>
                  <a:lnTo>
                    <a:pt x="6647" y="3262"/>
                  </a:lnTo>
                  <a:lnTo>
                    <a:pt x="6647" y="3379"/>
                  </a:lnTo>
                  <a:lnTo>
                    <a:pt x="6690" y="3379"/>
                  </a:lnTo>
                  <a:lnTo>
                    <a:pt x="6690" y="3332"/>
                  </a:lnTo>
                  <a:lnTo>
                    <a:pt x="6733" y="3332"/>
                  </a:lnTo>
                  <a:lnTo>
                    <a:pt x="6733" y="3379"/>
                  </a:lnTo>
                  <a:lnTo>
                    <a:pt x="6745" y="3379"/>
                  </a:lnTo>
                  <a:lnTo>
                    <a:pt x="6745" y="3425"/>
                  </a:lnTo>
                  <a:lnTo>
                    <a:pt x="6733" y="3425"/>
                  </a:lnTo>
                  <a:lnTo>
                    <a:pt x="6733" y="3495"/>
                  </a:lnTo>
                  <a:lnTo>
                    <a:pt x="6647" y="3495"/>
                  </a:lnTo>
                  <a:lnTo>
                    <a:pt x="6647" y="3425"/>
                  </a:lnTo>
                  <a:lnTo>
                    <a:pt x="6616" y="3425"/>
                  </a:lnTo>
                  <a:lnTo>
                    <a:pt x="6616" y="3379"/>
                  </a:lnTo>
                  <a:lnTo>
                    <a:pt x="6585" y="3379"/>
                  </a:lnTo>
                  <a:lnTo>
                    <a:pt x="6585" y="3332"/>
                  </a:lnTo>
                  <a:lnTo>
                    <a:pt x="6542" y="3332"/>
                  </a:lnTo>
                  <a:lnTo>
                    <a:pt x="6542" y="3379"/>
                  </a:lnTo>
                  <a:lnTo>
                    <a:pt x="6486" y="3379"/>
                  </a:lnTo>
                  <a:lnTo>
                    <a:pt x="6486" y="3425"/>
                  </a:lnTo>
                  <a:lnTo>
                    <a:pt x="6455" y="3425"/>
                  </a:lnTo>
                  <a:lnTo>
                    <a:pt x="6455" y="3495"/>
                  </a:lnTo>
                  <a:lnTo>
                    <a:pt x="6468" y="3495"/>
                  </a:lnTo>
                  <a:lnTo>
                    <a:pt x="6468" y="3542"/>
                  </a:lnTo>
                  <a:lnTo>
                    <a:pt x="6486" y="3542"/>
                  </a:lnTo>
                  <a:lnTo>
                    <a:pt x="6486" y="3588"/>
                  </a:lnTo>
                  <a:lnTo>
                    <a:pt x="6499" y="3588"/>
                  </a:lnTo>
                  <a:lnTo>
                    <a:pt x="6499" y="3658"/>
                  </a:lnTo>
                  <a:lnTo>
                    <a:pt x="6511" y="3658"/>
                  </a:lnTo>
                  <a:lnTo>
                    <a:pt x="6511" y="3705"/>
                  </a:lnTo>
                  <a:lnTo>
                    <a:pt x="6573" y="3705"/>
                  </a:lnTo>
                  <a:lnTo>
                    <a:pt x="6573" y="3775"/>
                  </a:lnTo>
                  <a:lnTo>
                    <a:pt x="6616" y="3775"/>
                  </a:lnTo>
                  <a:lnTo>
                    <a:pt x="6616" y="3821"/>
                  </a:lnTo>
                  <a:lnTo>
                    <a:pt x="6702" y="3821"/>
                  </a:lnTo>
                  <a:lnTo>
                    <a:pt x="6702" y="3868"/>
                  </a:lnTo>
                  <a:lnTo>
                    <a:pt x="6715" y="3868"/>
                  </a:lnTo>
                  <a:lnTo>
                    <a:pt x="6715" y="3821"/>
                  </a:lnTo>
                  <a:lnTo>
                    <a:pt x="6733" y="3821"/>
                  </a:lnTo>
                  <a:lnTo>
                    <a:pt x="6733" y="3868"/>
                  </a:lnTo>
                  <a:lnTo>
                    <a:pt x="6745" y="3868"/>
                  </a:lnTo>
                  <a:lnTo>
                    <a:pt x="6745" y="3938"/>
                  </a:lnTo>
                  <a:lnTo>
                    <a:pt x="6758" y="3938"/>
                  </a:lnTo>
                  <a:lnTo>
                    <a:pt x="6758" y="3984"/>
                  </a:lnTo>
                  <a:lnTo>
                    <a:pt x="6776" y="3984"/>
                  </a:lnTo>
                  <a:lnTo>
                    <a:pt x="6776" y="4031"/>
                  </a:lnTo>
                  <a:lnTo>
                    <a:pt x="6745" y="4031"/>
                  </a:lnTo>
                  <a:lnTo>
                    <a:pt x="6745" y="3984"/>
                  </a:lnTo>
                  <a:lnTo>
                    <a:pt x="6702" y="3984"/>
                  </a:lnTo>
                  <a:lnTo>
                    <a:pt x="6702" y="3938"/>
                  </a:lnTo>
                  <a:lnTo>
                    <a:pt x="6671" y="3938"/>
                  </a:lnTo>
                  <a:lnTo>
                    <a:pt x="6671" y="3868"/>
                  </a:lnTo>
                  <a:lnTo>
                    <a:pt x="6437" y="3868"/>
                  </a:lnTo>
                  <a:lnTo>
                    <a:pt x="6437" y="3821"/>
                  </a:lnTo>
                  <a:lnTo>
                    <a:pt x="6381" y="3821"/>
                  </a:lnTo>
                  <a:lnTo>
                    <a:pt x="6381" y="3775"/>
                  </a:lnTo>
                  <a:lnTo>
                    <a:pt x="6350" y="3775"/>
                  </a:lnTo>
                  <a:lnTo>
                    <a:pt x="6350" y="3705"/>
                  </a:lnTo>
                  <a:lnTo>
                    <a:pt x="6394" y="3705"/>
                  </a:lnTo>
                  <a:lnTo>
                    <a:pt x="6394" y="3588"/>
                  </a:lnTo>
                  <a:lnTo>
                    <a:pt x="6381" y="3588"/>
                  </a:lnTo>
                  <a:lnTo>
                    <a:pt x="6381" y="3542"/>
                  </a:lnTo>
                  <a:lnTo>
                    <a:pt x="6350" y="3542"/>
                  </a:lnTo>
                  <a:lnTo>
                    <a:pt x="6350" y="3495"/>
                  </a:lnTo>
                  <a:lnTo>
                    <a:pt x="6369" y="3495"/>
                  </a:lnTo>
                  <a:lnTo>
                    <a:pt x="6369" y="3425"/>
                  </a:lnTo>
                  <a:lnTo>
                    <a:pt x="6381" y="3425"/>
                  </a:lnTo>
                  <a:lnTo>
                    <a:pt x="6381" y="3332"/>
                  </a:lnTo>
                  <a:lnTo>
                    <a:pt x="6394" y="3332"/>
                  </a:lnTo>
                  <a:lnTo>
                    <a:pt x="6394" y="3262"/>
                  </a:lnTo>
                  <a:lnTo>
                    <a:pt x="6412" y="3262"/>
                  </a:lnTo>
                  <a:lnTo>
                    <a:pt x="6412" y="3169"/>
                  </a:lnTo>
                  <a:lnTo>
                    <a:pt x="6394" y="3169"/>
                  </a:lnTo>
                  <a:lnTo>
                    <a:pt x="6394" y="3099"/>
                  </a:lnTo>
                  <a:lnTo>
                    <a:pt x="6412" y="3099"/>
                  </a:lnTo>
                  <a:lnTo>
                    <a:pt x="6412" y="3052"/>
                  </a:lnTo>
                  <a:lnTo>
                    <a:pt x="6394" y="3052"/>
                  </a:lnTo>
                  <a:lnTo>
                    <a:pt x="6394" y="2983"/>
                  </a:lnTo>
                  <a:lnTo>
                    <a:pt x="6369" y="2983"/>
                  </a:lnTo>
                  <a:lnTo>
                    <a:pt x="6394" y="2983"/>
                  </a:lnTo>
                  <a:lnTo>
                    <a:pt x="6394" y="2936"/>
                  </a:lnTo>
                  <a:lnTo>
                    <a:pt x="6369" y="2936"/>
                  </a:lnTo>
                  <a:lnTo>
                    <a:pt x="6369" y="2889"/>
                  </a:lnTo>
                  <a:lnTo>
                    <a:pt x="6295" y="2889"/>
                  </a:lnTo>
                  <a:lnTo>
                    <a:pt x="6295" y="2819"/>
                  </a:lnTo>
                  <a:lnTo>
                    <a:pt x="6276" y="2819"/>
                  </a:lnTo>
                  <a:lnTo>
                    <a:pt x="6276" y="2773"/>
                  </a:lnTo>
                  <a:lnTo>
                    <a:pt x="6295" y="2773"/>
                  </a:lnTo>
                  <a:lnTo>
                    <a:pt x="6295" y="2726"/>
                  </a:lnTo>
                  <a:lnTo>
                    <a:pt x="6208" y="2726"/>
                  </a:lnTo>
                  <a:lnTo>
                    <a:pt x="6208" y="2773"/>
                  </a:lnTo>
                  <a:lnTo>
                    <a:pt x="6190" y="2773"/>
                  </a:lnTo>
                  <a:lnTo>
                    <a:pt x="6190" y="2819"/>
                  </a:lnTo>
                  <a:lnTo>
                    <a:pt x="6221" y="2819"/>
                  </a:lnTo>
                  <a:lnTo>
                    <a:pt x="6221" y="2889"/>
                  </a:lnTo>
                  <a:lnTo>
                    <a:pt x="6295" y="2889"/>
                  </a:lnTo>
                  <a:lnTo>
                    <a:pt x="6295" y="2983"/>
                  </a:lnTo>
                  <a:lnTo>
                    <a:pt x="6320" y="2983"/>
                  </a:lnTo>
                  <a:lnTo>
                    <a:pt x="6320" y="3262"/>
                  </a:lnTo>
                  <a:lnTo>
                    <a:pt x="6307" y="3262"/>
                  </a:lnTo>
                  <a:lnTo>
                    <a:pt x="6307" y="3332"/>
                  </a:lnTo>
                  <a:lnTo>
                    <a:pt x="6276" y="3332"/>
                  </a:lnTo>
                  <a:lnTo>
                    <a:pt x="6276" y="3379"/>
                  </a:lnTo>
                  <a:lnTo>
                    <a:pt x="6233" y="3379"/>
                  </a:lnTo>
                  <a:lnTo>
                    <a:pt x="6233" y="3425"/>
                  </a:lnTo>
                  <a:lnTo>
                    <a:pt x="6178" y="3425"/>
                  </a:lnTo>
                  <a:lnTo>
                    <a:pt x="6178" y="3495"/>
                  </a:lnTo>
                  <a:lnTo>
                    <a:pt x="6116" y="3495"/>
                  </a:lnTo>
                  <a:lnTo>
                    <a:pt x="6116" y="3588"/>
                  </a:lnTo>
                  <a:lnTo>
                    <a:pt x="6104" y="3588"/>
                  </a:lnTo>
                  <a:lnTo>
                    <a:pt x="6104" y="3658"/>
                  </a:lnTo>
                  <a:lnTo>
                    <a:pt x="6073" y="3658"/>
                  </a:lnTo>
                  <a:lnTo>
                    <a:pt x="6073" y="3705"/>
                  </a:lnTo>
                  <a:lnTo>
                    <a:pt x="6042" y="3705"/>
                  </a:lnTo>
                  <a:lnTo>
                    <a:pt x="6042" y="3775"/>
                  </a:lnTo>
                  <a:lnTo>
                    <a:pt x="6091" y="3775"/>
                  </a:lnTo>
                  <a:lnTo>
                    <a:pt x="6091" y="3821"/>
                  </a:lnTo>
                  <a:lnTo>
                    <a:pt x="6116" y="3821"/>
                  </a:lnTo>
                  <a:lnTo>
                    <a:pt x="6116" y="3868"/>
                  </a:lnTo>
                  <a:lnTo>
                    <a:pt x="6134" y="3868"/>
                  </a:lnTo>
                  <a:lnTo>
                    <a:pt x="6134" y="3938"/>
                  </a:lnTo>
                  <a:lnTo>
                    <a:pt x="6147" y="3938"/>
                  </a:lnTo>
                  <a:lnTo>
                    <a:pt x="6147" y="3984"/>
                  </a:lnTo>
                  <a:lnTo>
                    <a:pt x="6178" y="3984"/>
                  </a:lnTo>
                  <a:lnTo>
                    <a:pt x="6178" y="4101"/>
                  </a:lnTo>
                  <a:lnTo>
                    <a:pt x="6190" y="4101"/>
                  </a:lnTo>
                  <a:lnTo>
                    <a:pt x="6190" y="4148"/>
                  </a:lnTo>
                  <a:lnTo>
                    <a:pt x="6221" y="4148"/>
                  </a:lnTo>
                  <a:lnTo>
                    <a:pt x="6221" y="4217"/>
                  </a:lnTo>
                  <a:lnTo>
                    <a:pt x="6233" y="4217"/>
                  </a:lnTo>
                  <a:lnTo>
                    <a:pt x="6233" y="4264"/>
                  </a:lnTo>
                  <a:lnTo>
                    <a:pt x="6221" y="4264"/>
                  </a:lnTo>
                  <a:lnTo>
                    <a:pt x="6221" y="4311"/>
                  </a:lnTo>
                  <a:lnTo>
                    <a:pt x="6208" y="4311"/>
                  </a:lnTo>
                  <a:lnTo>
                    <a:pt x="6208" y="4381"/>
                  </a:lnTo>
                  <a:lnTo>
                    <a:pt x="6178" y="4381"/>
                  </a:lnTo>
                  <a:lnTo>
                    <a:pt x="6178" y="4427"/>
                  </a:lnTo>
                  <a:lnTo>
                    <a:pt x="6159" y="4427"/>
                  </a:lnTo>
                  <a:lnTo>
                    <a:pt x="6159" y="4474"/>
                  </a:lnTo>
                  <a:lnTo>
                    <a:pt x="6147" y="4474"/>
                  </a:lnTo>
                  <a:lnTo>
                    <a:pt x="6147" y="4544"/>
                  </a:lnTo>
                  <a:lnTo>
                    <a:pt x="6159" y="4544"/>
                  </a:lnTo>
                  <a:lnTo>
                    <a:pt x="6159" y="4590"/>
                  </a:lnTo>
                  <a:lnTo>
                    <a:pt x="6147" y="4590"/>
                  </a:lnTo>
                  <a:lnTo>
                    <a:pt x="6147" y="4660"/>
                  </a:lnTo>
                  <a:lnTo>
                    <a:pt x="6134" y="4660"/>
                  </a:lnTo>
                  <a:lnTo>
                    <a:pt x="6134" y="4707"/>
                  </a:lnTo>
                  <a:lnTo>
                    <a:pt x="6116" y="4707"/>
                  </a:lnTo>
                  <a:lnTo>
                    <a:pt x="6116" y="4753"/>
                  </a:lnTo>
                  <a:lnTo>
                    <a:pt x="6134" y="4753"/>
                  </a:lnTo>
                  <a:lnTo>
                    <a:pt x="6134" y="4823"/>
                  </a:lnTo>
                  <a:lnTo>
                    <a:pt x="6147" y="4823"/>
                  </a:lnTo>
                  <a:lnTo>
                    <a:pt x="6147" y="4870"/>
                  </a:lnTo>
                  <a:lnTo>
                    <a:pt x="6178" y="4870"/>
                  </a:lnTo>
                  <a:lnTo>
                    <a:pt x="6178" y="4986"/>
                  </a:lnTo>
                  <a:lnTo>
                    <a:pt x="6159" y="4986"/>
                  </a:lnTo>
                  <a:lnTo>
                    <a:pt x="6159" y="5080"/>
                  </a:lnTo>
                  <a:lnTo>
                    <a:pt x="6190" y="5080"/>
                  </a:lnTo>
                  <a:lnTo>
                    <a:pt x="6190" y="5150"/>
                  </a:lnTo>
                  <a:lnTo>
                    <a:pt x="6190" y="5080"/>
                  </a:lnTo>
                  <a:lnTo>
                    <a:pt x="6369" y="5080"/>
                  </a:lnTo>
                  <a:lnTo>
                    <a:pt x="6369" y="5033"/>
                  </a:lnTo>
                  <a:lnTo>
                    <a:pt x="6486" y="5033"/>
                  </a:lnTo>
                  <a:lnTo>
                    <a:pt x="6486" y="5080"/>
                  </a:lnTo>
                  <a:lnTo>
                    <a:pt x="6554" y="5080"/>
                  </a:lnTo>
                  <a:lnTo>
                    <a:pt x="6554" y="5150"/>
                  </a:lnTo>
                  <a:lnTo>
                    <a:pt x="6597" y="5150"/>
                  </a:lnTo>
                  <a:lnTo>
                    <a:pt x="6597" y="5196"/>
                  </a:lnTo>
                  <a:lnTo>
                    <a:pt x="6659" y="5196"/>
                  </a:lnTo>
                  <a:lnTo>
                    <a:pt x="6659" y="5266"/>
                  </a:lnTo>
                  <a:lnTo>
                    <a:pt x="6671" y="5266"/>
                  </a:lnTo>
                  <a:lnTo>
                    <a:pt x="6671" y="5313"/>
                  </a:lnTo>
                  <a:lnTo>
                    <a:pt x="6690" y="5313"/>
                  </a:lnTo>
                  <a:lnTo>
                    <a:pt x="6690" y="5476"/>
                  </a:lnTo>
                  <a:lnTo>
                    <a:pt x="6702" y="5476"/>
                  </a:lnTo>
                  <a:lnTo>
                    <a:pt x="6702" y="5522"/>
                  </a:lnTo>
                  <a:lnTo>
                    <a:pt x="6733" y="5522"/>
                  </a:lnTo>
                  <a:lnTo>
                    <a:pt x="6733" y="5592"/>
                  </a:lnTo>
                  <a:lnTo>
                    <a:pt x="6671" y="5592"/>
                  </a:lnTo>
                  <a:lnTo>
                    <a:pt x="6671" y="5639"/>
                  </a:lnTo>
                  <a:lnTo>
                    <a:pt x="6659" y="5639"/>
                  </a:lnTo>
                  <a:lnTo>
                    <a:pt x="6659" y="5709"/>
                  </a:lnTo>
                  <a:lnTo>
                    <a:pt x="6647" y="5709"/>
                  </a:lnTo>
                  <a:lnTo>
                    <a:pt x="6647" y="5918"/>
                  </a:lnTo>
                  <a:lnTo>
                    <a:pt x="6597" y="5918"/>
                  </a:lnTo>
                  <a:lnTo>
                    <a:pt x="6597" y="5872"/>
                  </a:lnTo>
                  <a:lnTo>
                    <a:pt x="6628" y="5872"/>
                  </a:lnTo>
                  <a:lnTo>
                    <a:pt x="6628" y="5802"/>
                  </a:lnTo>
                  <a:lnTo>
                    <a:pt x="6616" y="5802"/>
                  </a:lnTo>
                  <a:lnTo>
                    <a:pt x="6616" y="5709"/>
                  </a:lnTo>
                  <a:lnTo>
                    <a:pt x="6628" y="5709"/>
                  </a:lnTo>
                  <a:lnTo>
                    <a:pt x="6628" y="5592"/>
                  </a:lnTo>
                  <a:lnTo>
                    <a:pt x="6616" y="5592"/>
                  </a:lnTo>
                  <a:lnTo>
                    <a:pt x="6616" y="5522"/>
                  </a:lnTo>
                  <a:lnTo>
                    <a:pt x="6628" y="5522"/>
                  </a:lnTo>
                  <a:lnTo>
                    <a:pt x="6616" y="5522"/>
                  </a:lnTo>
                  <a:lnTo>
                    <a:pt x="6616" y="5476"/>
                  </a:lnTo>
                  <a:lnTo>
                    <a:pt x="6628" y="5476"/>
                  </a:lnTo>
                  <a:lnTo>
                    <a:pt x="6628" y="5429"/>
                  </a:lnTo>
                  <a:lnTo>
                    <a:pt x="6597" y="5429"/>
                  </a:lnTo>
                  <a:lnTo>
                    <a:pt x="6597" y="5359"/>
                  </a:lnTo>
                  <a:lnTo>
                    <a:pt x="6573" y="5359"/>
                  </a:lnTo>
                  <a:lnTo>
                    <a:pt x="6573" y="5313"/>
                  </a:lnTo>
                  <a:lnTo>
                    <a:pt x="6542" y="5313"/>
                  </a:lnTo>
                  <a:lnTo>
                    <a:pt x="6542" y="5150"/>
                  </a:lnTo>
                  <a:lnTo>
                    <a:pt x="6455" y="5150"/>
                  </a:lnTo>
                  <a:lnTo>
                    <a:pt x="6455" y="5196"/>
                  </a:lnTo>
                  <a:lnTo>
                    <a:pt x="6350" y="5196"/>
                  </a:lnTo>
                  <a:lnTo>
                    <a:pt x="6350" y="5266"/>
                  </a:lnTo>
                  <a:lnTo>
                    <a:pt x="6276" y="5266"/>
                  </a:lnTo>
                  <a:lnTo>
                    <a:pt x="6276" y="5313"/>
                  </a:lnTo>
                  <a:lnTo>
                    <a:pt x="6252" y="5313"/>
                  </a:lnTo>
                  <a:lnTo>
                    <a:pt x="6252" y="5476"/>
                  </a:lnTo>
                  <a:lnTo>
                    <a:pt x="6233" y="5476"/>
                  </a:lnTo>
                  <a:lnTo>
                    <a:pt x="6233" y="5592"/>
                  </a:lnTo>
                  <a:lnTo>
                    <a:pt x="6264" y="5592"/>
                  </a:lnTo>
                  <a:lnTo>
                    <a:pt x="6264" y="5639"/>
                  </a:lnTo>
                  <a:lnTo>
                    <a:pt x="6276" y="5639"/>
                  </a:lnTo>
                  <a:lnTo>
                    <a:pt x="6276" y="5709"/>
                  </a:lnTo>
                  <a:lnTo>
                    <a:pt x="6295" y="5709"/>
                  </a:lnTo>
                  <a:lnTo>
                    <a:pt x="6295" y="5918"/>
                  </a:lnTo>
                  <a:lnTo>
                    <a:pt x="6276" y="5918"/>
                  </a:lnTo>
                  <a:lnTo>
                    <a:pt x="6276" y="5965"/>
                  </a:lnTo>
                  <a:lnTo>
                    <a:pt x="6264" y="5965"/>
                  </a:lnTo>
                  <a:lnTo>
                    <a:pt x="6264" y="6035"/>
                  </a:lnTo>
                  <a:lnTo>
                    <a:pt x="6208" y="6035"/>
                  </a:lnTo>
                  <a:lnTo>
                    <a:pt x="6208" y="6082"/>
                  </a:lnTo>
                  <a:lnTo>
                    <a:pt x="6190" y="6082"/>
                  </a:lnTo>
                  <a:lnTo>
                    <a:pt x="6190" y="6128"/>
                  </a:lnTo>
                  <a:lnTo>
                    <a:pt x="6178" y="6128"/>
                  </a:lnTo>
                  <a:lnTo>
                    <a:pt x="6178" y="6361"/>
                  </a:lnTo>
                  <a:lnTo>
                    <a:pt x="6134" y="6361"/>
                  </a:lnTo>
                  <a:lnTo>
                    <a:pt x="6134" y="6408"/>
                  </a:lnTo>
                  <a:lnTo>
                    <a:pt x="6116" y="6408"/>
                  </a:lnTo>
                  <a:lnTo>
                    <a:pt x="6116" y="6478"/>
                  </a:lnTo>
                  <a:lnTo>
                    <a:pt x="6060" y="6478"/>
                  </a:lnTo>
                  <a:lnTo>
                    <a:pt x="6060" y="6524"/>
                  </a:lnTo>
                  <a:lnTo>
                    <a:pt x="6029" y="6524"/>
                  </a:lnTo>
                  <a:lnTo>
                    <a:pt x="6029" y="6571"/>
                  </a:lnTo>
                  <a:lnTo>
                    <a:pt x="5986" y="6571"/>
                  </a:lnTo>
                  <a:lnTo>
                    <a:pt x="5986" y="6641"/>
                  </a:lnTo>
                  <a:lnTo>
                    <a:pt x="5955" y="6641"/>
                  </a:lnTo>
                  <a:lnTo>
                    <a:pt x="5955" y="6687"/>
                  </a:lnTo>
                  <a:lnTo>
                    <a:pt x="5974" y="6687"/>
                  </a:lnTo>
                  <a:lnTo>
                    <a:pt x="5943" y="6687"/>
                  </a:lnTo>
                  <a:lnTo>
                    <a:pt x="5943" y="6757"/>
                  </a:lnTo>
                  <a:lnTo>
                    <a:pt x="5955" y="6757"/>
                  </a:lnTo>
                  <a:lnTo>
                    <a:pt x="5943" y="6757"/>
                  </a:lnTo>
                  <a:lnTo>
                    <a:pt x="5943" y="6804"/>
                  </a:lnTo>
                  <a:lnTo>
                    <a:pt x="5900" y="6804"/>
                  </a:lnTo>
                  <a:lnTo>
                    <a:pt x="5900" y="6757"/>
                  </a:lnTo>
                  <a:lnTo>
                    <a:pt x="5857" y="6757"/>
                  </a:lnTo>
                  <a:lnTo>
                    <a:pt x="5857" y="6687"/>
                  </a:lnTo>
                  <a:lnTo>
                    <a:pt x="5752" y="6687"/>
                  </a:lnTo>
                  <a:lnTo>
                    <a:pt x="5752" y="6757"/>
                  </a:lnTo>
                  <a:lnTo>
                    <a:pt x="5709" y="6757"/>
                  </a:lnTo>
                  <a:lnTo>
                    <a:pt x="5709" y="6687"/>
                  </a:lnTo>
                  <a:lnTo>
                    <a:pt x="5678" y="6687"/>
                  </a:lnTo>
                  <a:lnTo>
                    <a:pt x="5678" y="6524"/>
                  </a:lnTo>
                  <a:lnTo>
                    <a:pt x="5696" y="6524"/>
                  </a:lnTo>
                  <a:lnTo>
                    <a:pt x="5696" y="6641"/>
                  </a:lnTo>
                  <a:lnTo>
                    <a:pt x="5739" y="6641"/>
                  </a:lnTo>
                  <a:lnTo>
                    <a:pt x="5739" y="6687"/>
                  </a:lnTo>
                  <a:lnTo>
                    <a:pt x="5770" y="6687"/>
                  </a:lnTo>
                  <a:lnTo>
                    <a:pt x="5770" y="6641"/>
                  </a:lnTo>
                  <a:lnTo>
                    <a:pt x="5826" y="6641"/>
                  </a:lnTo>
                  <a:lnTo>
                    <a:pt x="5826" y="6571"/>
                  </a:lnTo>
                  <a:lnTo>
                    <a:pt x="5826" y="6641"/>
                  </a:lnTo>
                  <a:lnTo>
                    <a:pt x="5838" y="6641"/>
                  </a:lnTo>
                  <a:lnTo>
                    <a:pt x="5838" y="6571"/>
                  </a:lnTo>
                  <a:lnTo>
                    <a:pt x="5869" y="6571"/>
                  </a:lnTo>
                  <a:lnTo>
                    <a:pt x="5869" y="6524"/>
                  </a:lnTo>
                  <a:lnTo>
                    <a:pt x="5881" y="6524"/>
                  </a:lnTo>
                  <a:lnTo>
                    <a:pt x="5881" y="6478"/>
                  </a:lnTo>
                  <a:lnTo>
                    <a:pt x="5869" y="6478"/>
                  </a:lnTo>
                  <a:lnTo>
                    <a:pt x="5869" y="6408"/>
                  </a:lnTo>
                  <a:lnTo>
                    <a:pt x="5881" y="6408"/>
                  </a:lnTo>
                  <a:lnTo>
                    <a:pt x="5881" y="6478"/>
                  </a:lnTo>
                  <a:lnTo>
                    <a:pt x="5881" y="6408"/>
                  </a:lnTo>
                  <a:lnTo>
                    <a:pt x="5912" y="6408"/>
                  </a:lnTo>
                  <a:lnTo>
                    <a:pt x="5912" y="6361"/>
                  </a:lnTo>
                  <a:lnTo>
                    <a:pt x="5943" y="6361"/>
                  </a:lnTo>
                  <a:lnTo>
                    <a:pt x="5943" y="6315"/>
                  </a:lnTo>
                  <a:lnTo>
                    <a:pt x="5955" y="6315"/>
                  </a:lnTo>
                  <a:lnTo>
                    <a:pt x="5955" y="6198"/>
                  </a:lnTo>
                  <a:lnTo>
                    <a:pt x="5986" y="6198"/>
                  </a:lnTo>
                  <a:lnTo>
                    <a:pt x="5986" y="6082"/>
                  </a:lnTo>
                  <a:lnTo>
                    <a:pt x="5999" y="6082"/>
                  </a:lnTo>
                  <a:lnTo>
                    <a:pt x="5999" y="6035"/>
                  </a:lnTo>
                  <a:lnTo>
                    <a:pt x="6042" y="6035"/>
                  </a:lnTo>
                  <a:lnTo>
                    <a:pt x="6042" y="5965"/>
                  </a:lnTo>
                  <a:lnTo>
                    <a:pt x="6073" y="5965"/>
                  </a:lnTo>
                  <a:lnTo>
                    <a:pt x="6073" y="5872"/>
                  </a:lnTo>
                  <a:lnTo>
                    <a:pt x="6091" y="5872"/>
                  </a:lnTo>
                  <a:lnTo>
                    <a:pt x="6091" y="5755"/>
                  </a:lnTo>
                  <a:lnTo>
                    <a:pt x="6073" y="5755"/>
                  </a:lnTo>
                  <a:lnTo>
                    <a:pt x="6073" y="5592"/>
                  </a:lnTo>
                  <a:lnTo>
                    <a:pt x="6104" y="5592"/>
                  </a:lnTo>
                  <a:lnTo>
                    <a:pt x="6104" y="5522"/>
                  </a:lnTo>
                  <a:lnTo>
                    <a:pt x="6116" y="5522"/>
                  </a:lnTo>
                  <a:lnTo>
                    <a:pt x="6116" y="5476"/>
                  </a:lnTo>
                  <a:lnTo>
                    <a:pt x="6134" y="5476"/>
                  </a:lnTo>
                  <a:lnTo>
                    <a:pt x="6134" y="5522"/>
                  </a:lnTo>
                  <a:lnTo>
                    <a:pt x="6147" y="5522"/>
                  </a:lnTo>
                  <a:lnTo>
                    <a:pt x="6147" y="5476"/>
                  </a:lnTo>
                  <a:lnTo>
                    <a:pt x="6134" y="5476"/>
                  </a:lnTo>
                  <a:lnTo>
                    <a:pt x="6134" y="5429"/>
                  </a:lnTo>
                  <a:lnTo>
                    <a:pt x="6116" y="5429"/>
                  </a:lnTo>
                  <a:lnTo>
                    <a:pt x="6116" y="5359"/>
                  </a:lnTo>
                  <a:lnTo>
                    <a:pt x="6091" y="5359"/>
                  </a:lnTo>
                  <a:lnTo>
                    <a:pt x="6091" y="5313"/>
                  </a:lnTo>
                  <a:lnTo>
                    <a:pt x="6029" y="5313"/>
                  </a:lnTo>
                  <a:lnTo>
                    <a:pt x="6029" y="5266"/>
                  </a:lnTo>
                  <a:lnTo>
                    <a:pt x="6017" y="5266"/>
                  </a:lnTo>
                  <a:lnTo>
                    <a:pt x="6017" y="5196"/>
                  </a:lnTo>
                  <a:lnTo>
                    <a:pt x="5999" y="5196"/>
                  </a:lnTo>
                  <a:lnTo>
                    <a:pt x="5999" y="5080"/>
                  </a:lnTo>
                  <a:lnTo>
                    <a:pt x="5986" y="5080"/>
                  </a:lnTo>
                  <a:lnTo>
                    <a:pt x="5999" y="5080"/>
                  </a:lnTo>
                  <a:lnTo>
                    <a:pt x="5999" y="5033"/>
                  </a:lnTo>
                  <a:lnTo>
                    <a:pt x="6017" y="5033"/>
                  </a:lnTo>
                  <a:lnTo>
                    <a:pt x="6017" y="4986"/>
                  </a:lnTo>
                  <a:lnTo>
                    <a:pt x="5999" y="4986"/>
                  </a:lnTo>
                  <a:lnTo>
                    <a:pt x="5999" y="4917"/>
                  </a:lnTo>
                  <a:lnTo>
                    <a:pt x="6017" y="4917"/>
                  </a:lnTo>
                  <a:lnTo>
                    <a:pt x="6017" y="4870"/>
                  </a:lnTo>
                  <a:lnTo>
                    <a:pt x="5999" y="4870"/>
                  </a:lnTo>
                  <a:lnTo>
                    <a:pt x="5999" y="4753"/>
                  </a:lnTo>
                  <a:lnTo>
                    <a:pt x="6017" y="4753"/>
                  </a:lnTo>
                  <a:lnTo>
                    <a:pt x="6017" y="4660"/>
                  </a:lnTo>
                  <a:lnTo>
                    <a:pt x="5999" y="4660"/>
                  </a:lnTo>
                  <a:lnTo>
                    <a:pt x="5999" y="4427"/>
                  </a:lnTo>
                  <a:lnTo>
                    <a:pt x="5986" y="4427"/>
                  </a:lnTo>
                  <a:lnTo>
                    <a:pt x="5986" y="4381"/>
                  </a:lnTo>
                  <a:lnTo>
                    <a:pt x="6029" y="4381"/>
                  </a:lnTo>
                  <a:lnTo>
                    <a:pt x="6029" y="3984"/>
                  </a:lnTo>
                  <a:lnTo>
                    <a:pt x="5999" y="3984"/>
                  </a:lnTo>
                  <a:lnTo>
                    <a:pt x="5999" y="3938"/>
                  </a:lnTo>
                  <a:lnTo>
                    <a:pt x="6017" y="3938"/>
                  </a:lnTo>
                  <a:lnTo>
                    <a:pt x="5999" y="3938"/>
                  </a:lnTo>
                  <a:lnTo>
                    <a:pt x="5999" y="3868"/>
                  </a:lnTo>
                  <a:lnTo>
                    <a:pt x="5955" y="3868"/>
                  </a:lnTo>
                  <a:lnTo>
                    <a:pt x="5955" y="3821"/>
                  </a:lnTo>
                  <a:lnTo>
                    <a:pt x="5931" y="3821"/>
                  </a:lnTo>
                  <a:lnTo>
                    <a:pt x="5931" y="3775"/>
                  </a:lnTo>
                  <a:lnTo>
                    <a:pt x="5912" y="3775"/>
                  </a:lnTo>
                  <a:lnTo>
                    <a:pt x="5912" y="3705"/>
                  </a:lnTo>
                  <a:lnTo>
                    <a:pt x="5931" y="3705"/>
                  </a:lnTo>
                  <a:lnTo>
                    <a:pt x="5931" y="3658"/>
                  </a:lnTo>
                  <a:lnTo>
                    <a:pt x="5955" y="3658"/>
                  </a:lnTo>
                  <a:lnTo>
                    <a:pt x="5955" y="3588"/>
                  </a:lnTo>
                  <a:lnTo>
                    <a:pt x="5974" y="3588"/>
                  </a:lnTo>
                  <a:lnTo>
                    <a:pt x="5974" y="3495"/>
                  </a:lnTo>
                  <a:lnTo>
                    <a:pt x="5999" y="3495"/>
                  </a:lnTo>
                  <a:lnTo>
                    <a:pt x="5999" y="3332"/>
                  </a:lnTo>
                  <a:lnTo>
                    <a:pt x="6017" y="3332"/>
                  </a:lnTo>
                  <a:lnTo>
                    <a:pt x="6017" y="3262"/>
                  </a:lnTo>
                  <a:lnTo>
                    <a:pt x="6029" y="3262"/>
                  </a:lnTo>
                  <a:lnTo>
                    <a:pt x="6029" y="3052"/>
                  </a:lnTo>
                  <a:lnTo>
                    <a:pt x="6017" y="3052"/>
                  </a:lnTo>
                  <a:lnTo>
                    <a:pt x="6042" y="3052"/>
                  </a:lnTo>
                  <a:lnTo>
                    <a:pt x="6042" y="2983"/>
                  </a:lnTo>
                  <a:lnTo>
                    <a:pt x="6029" y="2983"/>
                  </a:lnTo>
                  <a:lnTo>
                    <a:pt x="6029" y="2936"/>
                  </a:lnTo>
                  <a:lnTo>
                    <a:pt x="5955" y="2936"/>
                  </a:lnTo>
                  <a:lnTo>
                    <a:pt x="5955" y="2889"/>
                  </a:lnTo>
                  <a:lnTo>
                    <a:pt x="5869" y="2889"/>
                  </a:lnTo>
                  <a:lnTo>
                    <a:pt x="5869" y="2819"/>
                  </a:lnTo>
                  <a:lnTo>
                    <a:pt x="5770" y="2819"/>
                  </a:lnTo>
                  <a:lnTo>
                    <a:pt x="5770" y="2889"/>
                  </a:lnTo>
                  <a:lnTo>
                    <a:pt x="5739" y="2889"/>
                  </a:lnTo>
                  <a:lnTo>
                    <a:pt x="5739" y="2819"/>
                  </a:lnTo>
                  <a:lnTo>
                    <a:pt x="5678" y="2819"/>
                  </a:lnTo>
                  <a:lnTo>
                    <a:pt x="5678" y="2889"/>
                  </a:lnTo>
                  <a:lnTo>
                    <a:pt x="5653" y="2889"/>
                  </a:lnTo>
                  <a:lnTo>
                    <a:pt x="5653" y="2819"/>
                  </a:lnTo>
                  <a:lnTo>
                    <a:pt x="5560" y="2819"/>
                  </a:lnTo>
                  <a:lnTo>
                    <a:pt x="5560" y="2889"/>
                  </a:lnTo>
                  <a:lnTo>
                    <a:pt x="5548" y="2889"/>
                  </a:lnTo>
                  <a:lnTo>
                    <a:pt x="5548" y="2936"/>
                  </a:lnTo>
                  <a:lnTo>
                    <a:pt x="5536" y="2936"/>
                  </a:lnTo>
                  <a:lnTo>
                    <a:pt x="5536" y="2983"/>
                  </a:lnTo>
                  <a:lnTo>
                    <a:pt x="5517" y="2983"/>
                  </a:lnTo>
                  <a:lnTo>
                    <a:pt x="5517" y="3052"/>
                  </a:lnTo>
                  <a:lnTo>
                    <a:pt x="5505" y="3052"/>
                  </a:lnTo>
                  <a:lnTo>
                    <a:pt x="5505" y="3169"/>
                  </a:lnTo>
                  <a:lnTo>
                    <a:pt x="5493" y="3169"/>
                  </a:lnTo>
                  <a:lnTo>
                    <a:pt x="5493" y="3332"/>
                  </a:lnTo>
                  <a:lnTo>
                    <a:pt x="5474" y="3332"/>
                  </a:lnTo>
                  <a:lnTo>
                    <a:pt x="5474" y="3379"/>
                  </a:lnTo>
                  <a:lnTo>
                    <a:pt x="5462" y="3379"/>
                  </a:lnTo>
                  <a:lnTo>
                    <a:pt x="5462" y="3495"/>
                  </a:lnTo>
                  <a:lnTo>
                    <a:pt x="5443" y="3495"/>
                  </a:lnTo>
                  <a:lnTo>
                    <a:pt x="5443" y="3542"/>
                  </a:lnTo>
                  <a:lnTo>
                    <a:pt x="5431" y="3542"/>
                  </a:lnTo>
                  <a:lnTo>
                    <a:pt x="5431" y="3588"/>
                  </a:lnTo>
                  <a:lnTo>
                    <a:pt x="5419" y="3588"/>
                  </a:lnTo>
                  <a:lnTo>
                    <a:pt x="5419" y="3658"/>
                  </a:lnTo>
                  <a:lnTo>
                    <a:pt x="5388" y="3658"/>
                  </a:lnTo>
                  <a:lnTo>
                    <a:pt x="5388" y="3705"/>
                  </a:lnTo>
                  <a:lnTo>
                    <a:pt x="5332" y="3705"/>
                  </a:lnTo>
                  <a:lnTo>
                    <a:pt x="5332" y="3775"/>
                  </a:lnTo>
                  <a:lnTo>
                    <a:pt x="5270" y="3775"/>
                  </a:lnTo>
                  <a:lnTo>
                    <a:pt x="5270" y="3821"/>
                  </a:lnTo>
                  <a:lnTo>
                    <a:pt x="5240" y="3821"/>
                  </a:lnTo>
                  <a:lnTo>
                    <a:pt x="5240" y="3868"/>
                  </a:lnTo>
                  <a:lnTo>
                    <a:pt x="5227" y="3868"/>
                  </a:lnTo>
                  <a:lnTo>
                    <a:pt x="5227" y="3938"/>
                  </a:lnTo>
                  <a:lnTo>
                    <a:pt x="5215" y="3938"/>
                  </a:lnTo>
                  <a:lnTo>
                    <a:pt x="5215" y="3984"/>
                  </a:lnTo>
                  <a:lnTo>
                    <a:pt x="5196" y="3984"/>
                  </a:lnTo>
                  <a:lnTo>
                    <a:pt x="5196" y="4031"/>
                  </a:lnTo>
                  <a:lnTo>
                    <a:pt x="5184" y="4031"/>
                  </a:lnTo>
                  <a:lnTo>
                    <a:pt x="5184" y="4101"/>
                  </a:lnTo>
                  <a:lnTo>
                    <a:pt x="5215" y="4101"/>
                  </a:lnTo>
                  <a:lnTo>
                    <a:pt x="5215" y="4148"/>
                  </a:lnTo>
                  <a:lnTo>
                    <a:pt x="5258" y="4148"/>
                  </a:lnTo>
                  <a:lnTo>
                    <a:pt x="5258" y="4101"/>
                  </a:lnTo>
                  <a:lnTo>
                    <a:pt x="5301" y="4101"/>
                  </a:lnTo>
                  <a:lnTo>
                    <a:pt x="5301" y="4217"/>
                  </a:lnTo>
                  <a:lnTo>
                    <a:pt x="5283" y="4217"/>
                  </a:lnTo>
                  <a:lnTo>
                    <a:pt x="5283" y="4264"/>
                  </a:lnTo>
                  <a:lnTo>
                    <a:pt x="5301" y="4264"/>
                  </a:lnTo>
                  <a:lnTo>
                    <a:pt x="5301" y="4311"/>
                  </a:lnTo>
                  <a:lnTo>
                    <a:pt x="5283" y="4311"/>
                  </a:lnTo>
                  <a:lnTo>
                    <a:pt x="5283" y="4474"/>
                  </a:lnTo>
                  <a:lnTo>
                    <a:pt x="5301" y="4474"/>
                  </a:lnTo>
                  <a:lnTo>
                    <a:pt x="5301" y="4544"/>
                  </a:lnTo>
                  <a:lnTo>
                    <a:pt x="5314" y="4544"/>
                  </a:lnTo>
                  <a:lnTo>
                    <a:pt x="5301" y="4544"/>
                  </a:lnTo>
                  <a:lnTo>
                    <a:pt x="5301" y="4590"/>
                  </a:lnTo>
                  <a:lnTo>
                    <a:pt x="5270" y="4590"/>
                  </a:lnTo>
                  <a:lnTo>
                    <a:pt x="5270" y="4544"/>
                  </a:lnTo>
                  <a:lnTo>
                    <a:pt x="5258" y="4544"/>
                  </a:lnTo>
                  <a:lnTo>
                    <a:pt x="5258" y="4590"/>
                  </a:lnTo>
                  <a:lnTo>
                    <a:pt x="5240" y="4590"/>
                  </a:lnTo>
                  <a:lnTo>
                    <a:pt x="5240" y="4660"/>
                  </a:lnTo>
                  <a:lnTo>
                    <a:pt x="5227" y="4660"/>
                  </a:lnTo>
                  <a:lnTo>
                    <a:pt x="5227" y="4870"/>
                  </a:lnTo>
                  <a:lnTo>
                    <a:pt x="5258" y="4870"/>
                  </a:lnTo>
                  <a:lnTo>
                    <a:pt x="5258" y="4986"/>
                  </a:lnTo>
                  <a:lnTo>
                    <a:pt x="5301" y="4986"/>
                  </a:lnTo>
                  <a:lnTo>
                    <a:pt x="5301" y="4870"/>
                  </a:lnTo>
                  <a:lnTo>
                    <a:pt x="5314" y="4870"/>
                  </a:lnTo>
                  <a:lnTo>
                    <a:pt x="5314" y="4823"/>
                  </a:lnTo>
                  <a:lnTo>
                    <a:pt x="5344" y="4823"/>
                  </a:lnTo>
                  <a:lnTo>
                    <a:pt x="5344" y="4870"/>
                  </a:lnTo>
                  <a:lnTo>
                    <a:pt x="5419" y="4870"/>
                  </a:lnTo>
                  <a:lnTo>
                    <a:pt x="5419" y="4917"/>
                  </a:lnTo>
                  <a:lnTo>
                    <a:pt x="5388" y="4917"/>
                  </a:lnTo>
                  <a:lnTo>
                    <a:pt x="5388" y="4986"/>
                  </a:lnTo>
                  <a:lnTo>
                    <a:pt x="5400" y="4986"/>
                  </a:lnTo>
                  <a:lnTo>
                    <a:pt x="5400" y="5033"/>
                  </a:lnTo>
                  <a:lnTo>
                    <a:pt x="5419" y="5033"/>
                  </a:lnTo>
                  <a:lnTo>
                    <a:pt x="5419" y="5080"/>
                  </a:lnTo>
                  <a:lnTo>
                    <a:pt x="5431" y="5080"/>
                  </a:lnTo>
                  <a:lnTo>
                    <a:pt x="5431" y="5150"/>
                  </a:lnTo>
                  <a:lnTo>
                    <a:pt x="5443" y="5150"/>
                  </a:lnTo>
                  <a:lnTo>
                    <a:pt x="5443" y="5196"/>
                  </a:lnTo>
                  <a:lnTo>
                    <a:pt x="5474" y="5196"/>
                  </a:lnTo>
                  <a:lnTo>
                    <a:pt x="5474" y="5266"/>
                  </a:lnTo>
                  <a:lnTo>
                    <a:pt x="5517" y="5266"/>
                  </a:lnTo>
                  <a:lnTo>
                    <a:pt x="5517" y="5196"/>
                  </a:lnTo>
                  <a:lnTo>
                    <a:pt x="5517" y="5266"/>
                  </a:lnTo>
                  <a:lnTo>
                    <a:pt x="5536" y="5266"/>
                  </a:lnTo>
                  <a:lnTo>
                    <a:pt x="5536" y="5313"/>
                  </a:lnTo>
                  <a:lnTo>
                    <a:pt x="5517" y="5313"/>
                  </a:lnTo>
                  <a:lnTo>
                    <a:pt x="5517" y="5359"/>
                  </a:lnTo>
                  <a:lnTo>
                    <a:pt x="5505" y="5359"/>
                  </a:lnTo>
                  <a:lnTo>
                    <a:pt x="5505" y="5476"/>
                  </a:lnTo>
                  <a:lnTo>
                    <a:pt x="5493" y="5476"/>
                  </a:lnTo>
                  <a:lnTo>
                    <a:pt x="5493" y="5522"/>
                  </a:lnTo>
                  <a:lnTo>
                    <a:pt x="5462" y="5522"/>
                  </a:lnTo>
                  <a:lnTo>
                    <a:pt x="5462" y="5592"/>
                  </a:lnTo>
                  <a:lnTo>
                    <a:pt x="5443" y="5592"/>
                  </a:lnTo>
                  <a:lnTo>
                    <a:pt x="5443" y="5639"/>
                  </a:lnTo>
                  <a:lnTo>
                    <a:pt x="5431" y="5639"/>
                  </a:lnTo>
                  <a:lnTo>
                    <a:pt x="5431" y="5522"/>
                  </a:lnTo>
                  <a:lnTo>
                    <a:pt x="5400" y="5522"/>
                  </a:lnTo>
                  <a:lnTo>
                    <a:pt x="5400" y="5476"/>
                  </a:lnTo>
                  <a:lnTo>
                    <a:pt x="5375" y="5476"/>
                  </a:lnTo>
                  <a:lnTo>
                    <a:pt x="5375" y="5429"/>
                  </a:lnTo>
                  <a:lnTo>
                    <a:pt x="5344" y="5429"/>
                  </a:lnTo>
                  <a:lnTo>
                    <a:pt x="5344" y="5359"/>
                  </a:lnTo>
                  <a:lnTo>
                    <a:pt x="5301" y="5359"/>
                  </a:lnTo>
                  <a:lnTo>
                    <a:pt x="5301" y="5313"/>
                  </a:lnTo>
                  <a:lnTo>
                    <a:pt x="5283" y="5313"/>
                  </a:lnTo>
                  <a:lnTo>
                    <a:pt x="5314" y="5313"/>
                  </a:lnTo>
                  <a:lnTo>
                    <a:pt x="5314" y="5266"/>
                  </a:lnTo>
                  <a:lnTo>
                    <a:pt x="5227" y="5266"/>
                  </a:lnTo>
                  <a:lnTo>
                    <a:pt x="5227" y="5196"/>
                  </a:lnTo>
                  <a:lnTo>
                    <a:pt x="5196" y="5196"/>
                  </a:lnTo>
                  <a:lnTo>
                    <a:pt x="5196" y="5150"/>
                  </a:lnTo>
                  <a:lnTo>
                    <a:pt x="5165" y="5150"/>
                  </a:lnTo>
                  <a:lnTo>
                    <a:pt x="5165" y="5080"/>
                  </a:lnTo>
                  <a:lnTo>
                    <a:pt x="5054" y="5080"/>
                  </a:lnTo>
                  <a:lnTo>
                    <a:pt x="5054" y="5033"/>
                  </a:lnTo>
                  <a:lnTo>
                    <a:pt x="5024" y="5033"/>
                  </a:lnTo>
                  <a:lnTo>
                    <a:pt x="5024" y="4986"/>
                  </a:lnTo>
                  <a:lnTo>
                    <a:pt x="4980" y="4986"/>
                  </a:lnTo>
                  <a:lnTo>
                    <a:pt x="4980" y="4917"/>
                  </a:lnTo>
                  <a:lnTo>
                    <a:pt x="4937" y="4917"/>
                  </a:lnTo>
                  <a:lnTo>
                    <a:pt x="4937" y="4870"/>
                  </a:lnTo>
                  <a:lnTo>
                    <a:pt x="4875" y="4870"/>
                  </a:lnTo>
                  <a:lnTo>
                    <a:pt x="4875" y="4823"/>
                  </a:lnTo>
                  <a:lnTo>
                    <a:pt x="4801" y="4823"/>
                  </a:lnTo>
                  <a:lnTo>
                    <a:pt x="4801" y="4753"/>
                  </a:lnTo>
                  <a:lnTo>
                    <a:pt x="4715" y="4753"/>
                  </a:lnTo>
                  <a:lnTo>
                    <a:pt x="4715" y="4707"/>
                  </a:lnTo>
                  <a:lnTo>
                    <a:pt x="4511" y="4707"/>
                  </a:lnTo>
                  <a:lnTo>
                    <a:pt x="4511" y="4660"/>
                  </a:lnTo>
                  <a:lnTo>
                    <a:pt x="4425" y="4660"/>
                  </a:lnTo>
                  <a:lnTo>
                    <a:pt x="4425" y="4753"/>
                  </a:lnTo>
                  <a:lnTo>
                    <a:pt x="4394" y="4753"/>
                  </a:lnTo>
                  <a:lnTo>
                    <a:pt x="4394" y="4707"/>
                  </a:lnTo>
                  <a:lnTo>
                    <a:pt x="4406" y="4707"/>
                  </a:lnTo>
                  <a:lnTo>
                    <a:pt x="4406" y="4660"/>
                  </a:lnTo>
                  <a:lnTo>
                    <a:pt x="4394" y="4660"/>
                  </a:lnTo>
                  <a:lnTo>
                    <a:pt x="4394" y="4590"/>
                  </a:lnTo>
                  <a:lnTo>
                    <a:pt x="4363" y="4590"/>
                  </a:lnTo>
                  <a:lnTo>
                    <a:pt x="4363" y="4544"/>
                  </a:lnTo>
                  <a:lnTo>
                    <a:pt x="4351" y="4544"/>
                  </a:lnTo>
                  <a:lnTo>
                    <a:pt x="4351" y="4474"/>
                  </a:lnTo>
                  <a:lnTo>
                    <a:pt x="4308" y="4474"/>
                  </a:lnTo>
                  <a:lnTo>
                    <a:pt x="4308" y="4427"/>
                  </a:lnTo>
                  <a:lnTo>
                    <a:pt x="4277" y="4427"/>
                  </a:lnTo>
                  <a:lnTo>
                    <a:pt x="4277" y="4381"/>
                  </a:lnTo>
                  <a:lnTo>
                    <a:pt x="4234" y="4381"/>
                  </a:lnTo>
                  <a:lnTo>
                    <a:pt x="4234" y="4311"/>
                  </a:lnTo>
                  <a:lnTo>
                    <a:pt x="4221" y="4311"/>
                  </a:lnTo>
                  <a:lnTo>
                    <a:pt x="4221" y="4264"/>
                  </a:lnTo>
                  <a:lnTo>
                    <a:pt x="4203" y="4264"/>
                  </a:lnTo>
                  <a:lnTo>
                    <a:pt x="4203" y="4311"/>
                  </a:lnTo>
                  <a:lnTo>
                    <a:pt x="4178" y="4311"/>
                  </a:lnTo>
                  <a:lnTo>
                    <a:pt x="4178" y="4381"/>
                  </a:lnTo>
                  <a:lnTo>
                    <a:pt x="4116" y="4381"/>
                  </a:lnTo>
                  <a:lnTo>
                    <a:pt x="4116" y="4474"/>
                  </a:lnTo>
                  <a:lnTo>
                    <a:pt x="4147" y="4474"/>
                  </a:lnTo>
                  <a:lnTo>
                    <a:pt x="4147" y="4590"/>
                  </a:lnTo>
                  <a:lnTo>
                    <a:pt x="4178" y="4590"/>
                  </a:lnTo>
                  <a:lnTo>
                    <a:pt x="4178" y="4660"/>
                  </a:lnTo>
                  <a:lnTo>
                    <a:pt x="4246" y="4660"/>
                  </a:lnTo>
                  <a:lnTo>
                    <a:pt x="4246" y="4707"/>
                  </a:lnTo>
                  <a:lnTo>
                    <a:pt x="4264" y="4707"/>
                  </a:lnTo>
                  <a:lnTo>
                    <a:pt x="4264" y="4660"/>
                  </a:lnTo>
                  <a:lnTo>
                    <a:pt x="4277" y="4660"/>
                  </a:lnTo>
                  <a:lnTo>
                    <a:pt x="4277" y="4753"/>
                  </a:lnTo>
                  <a:lnTo>
                    <a:pt x="4320" y="4753"/>
                  </a:lnTo>
                  <a:lnTo>
                    <a:pt x="4320" y="4823"/>
                  </a:lnTo>
                  <a:lnTo>
                    <a:pt x="4339" y="4823"/>
                  </a:lnTo>
                  <a:lnTo>
                    <a:pt x="4339" y="4753"/>
                  </a:lnTo>
                  <a:lnTo>
                    <a:pt x="4363" y="4753"/>
                  </a:lnTo>
                  <a:lnTo>
                    <a:pt x="4363" y="4823"/>
                  </a:lnTo>
                  <a:lnTo>
                    <a:pt x="4351" y="4823"/>
                  </a:lnTo>
                  <a:lnTo>
                    <a:pt x="4351" y="4870"/>
                  </a:lnTo>
                  <a:lnTo>
                    <a:pt x="4363" y="4870"/>
                  </a:lnTo>
                  <a:lnTo>
                    <a:pt x="4363" y="4917"/>
                  </a:lnTo>
                  <a:lnTo>
                    <a:pt x="4394" y="4917"/>
                  </a:lnTo>
                  <a:lnTo>
                    <a:pt x="4394" y="4986"/>
                  </a:lnTo>
                  <a:lnTo>
                    <a:pt x="4406" y="4986"/>
                  </a:lnTo>
                  <a:lnTo>
                    <a:pt x="4406" y="5033"/>
                  </a:lnTo>
                  <a:lnTo>
                    <a:pt x="4425" y="5033"/>
                  </a:lnTo>
                  <a:lnTo>
                    <a:pt x="4425" y="5080"/>
                  </a:lnTo>
                  <a:lnTo>
                    <a:pt x="4450" y="5080"/>
                  </a:lnTo>
                  <a:lnTo>
                    <a:pt x="4450" y="5150"/>
                  </a:lnTo>
                  <a:lnTo>
                    <a:pt x="4468" y="5150"/>
                  </a:lnTo>
                  <a:lnTo>
                    <a:pt x="4468" y="5196"/>
                  </a:lnTo>
                  <a:lnTo>
                    <a:pt x="4437" y="5196"/>
                  </a:lnTo>
                  <a:lnTo>
                    <a:pt x="4437" y="5266"/>
                  </a:lnTo>
                  <a:lnTo>
                    <a:pt x="4425" y="5266"/>
                  </a:lnTo>
                  <a:lnTo>
                    <a:pt x="4425" y="5313"/>
                  </a:lnTo>
                  <a:lnTo>
                    <a:pt x="4308" y="5313"/>
                  </a:lnTo>
                  <a:lnTo>
                    <a:pt x="4308" y="5476"/>
                  </a:lnTo>
                  <a:lnTo>
                    <a:pt x="4320" y="5476"/>
                  </a:lnTo>
                  <a:lnTo>
                    <a:pt x="4320" y="5522"/>
                  </a:lnTo>
                  <a:lnTo>
                    <a:pt x="4221" y="5522"/>
                  </a:lnTo>
                  <a:lnTo>
                    <a:pt x="4221" y="5429"/>
                  </a:lnTo>
                  <a:lnTo>
                    <a:pt x="4234" y="5429"/>
                  </a:lnTo>
                  <a:lnTo>
                    <a:pt x="4234" y="5359"/>
                  </a:lnTo>
                  <a:lnTo>
                    <a:pt x="4277" y="5359"/>
                  </a:lnTo>
                  <a:lnTo>
                    <a:pt x="4277" y="5313"/>
                  </a:lnTo>
                  <a:lnTo>
                    <a:pt x="4264" y="5313"/>
                  </a:lnTo>
                  <a:lnTo>
                    <a:pt x="4264" y="5266"/>
                  </a:lnTo>
                  <a:lnTo>
                    <a:pt x="4234" y="5266"/>
                  </a:lnTo>
                  <a:lnTo>
                    <a:pt x="4234" y="5196"/>
                  </a:lnTo>
                  <a:lnTo>
                    <a:pt x="4246" y="5196"/>
                  </a:lnTo>
                  <a:lnTo>
                    <a:pt x="4246" y="5150"/>
                  </a:lnTo>
                  <a:lnTo>
                    <a:pt x="4160" y="5150"/>
                  </a:lnTo>
                  <a:lnTo>
                    <a:pt x="4160" y="5196"/>
                  </a:lnTo>
                  <a:lnTo>
                    <a:pt x="4116" y="5196"/>
                  </a:lnTo>
                  <a:lnTo>
                    <a:pt x="4116" y="5266"/>
                  </a:lnTo>
                  <a:lnTo>
                    <a:pt x="4061" y="5266"/>
                  </a:lnTo>
                  <a:lnTo>
                    <a:pt x="4061" y="5313"/>
                  </a:lnTo>
                  <a:lnTo>
                    <a:pt x="3956" y="5313"/>
                  </a:lnTo>
                  <a:lnTo>
                    <a:pt x="3956" y="5359"/>
                  </a:lnTo>
                  <a:lnTo>
                    <a:pt x="3968" y="5359"/>
                  </a:lnTo>
                  <a:lnTo>
                    <a:pt x="3968" y="5313"/>
                  </a:lnTo>
                  <a:lnTo>
                    <a:pt x="3987" y="5313"/>
                  </a:lnTo>
                  <a:lnTo>
                    <a:pt x="3987" y="5359"/>
                  </a:lnTo>
                  <a:lnTo>
                    <a:pt x="3987" y="5313"/>
                  </a:lnTo>
                  <a:lnTo>
                    <a:pt x="3999" y="5313"/>
                  </a:lnTo>
                  <a:lnTo>
                    <a:pt x="3999" y="5429"/>
                  </a:lnTo>
                  <a:lnTo>
                    <a:pt x="3913" y="5429"/>
                  </a:lnTo>
                  <a:lnTo>
                    <a:pt x="3913" y="5359"/>
                  </a:lnTo>
                  <a:lnTo>
                    <a:pt x="3783" y="5359"/>
                  </a:lnTo>
                  <a:lnTo>
                    <a:pt x="3783" y="5429"/>
                  </a:lnTo>
                  <a:lnTo>
                    <a:pt x="3709" y="5429"/>
                  </a:lnTo>
                  <a:lnTo>
                    <a:pt x="3709" y="5476"/>
                  </a:lnTo>
                  <a:lnTo>
                    <a:pt x="3666" y="5476"/>
                  </a:lnTo>
                  <a:lnTo>
                    <a:pt x="3666" y="5522"/>
                  </a:lnTo>
                  <a:lnTo>
                    <a:pt x="3647" y="5522"/>
                  </a:lnTo>
                  <a:lnTo>
                    <a:pt x="3647" y="5639"/>
                  </a:lnTo>
                  <a:lnTo>
                    <a:pt x="3623" y="5639"/>
                  </a:lnTo>
                  <a:lnTo>
                    <a:pt x="3623" y="5592"/>
                  </a:lnTo>
                  <a:lnTo>
                    <a:pt x="3604" y="5592"/>
                  </a:lnTo>
                  <a:lnTo>
                    <a:pt x="3604" y="5522"/>
                  </a:lnTo>
                  <a:lnTo>
                    <a:pt x="3604" y="5592"/>
                  </a:lnTo>
                  <a:lnTo>
                    <a:pt x="3592" y="5592"/>
                  </a:lnTo>
                  <a:lnTo>
                    <a:pt x="3592" y="5522"/>
                  </a:lnTo>
                  <a:lnTo>
                    <a:pt x="3561" y="5522"/>
                  </a:lnTo>
                  <a:lnTo>
                    <a:pt x="3561" y="5592"/>
                  </a:lnTo>
                  <a:lnTo>
                    <a:pt x="3549" y="5592"/>
                  </a:lnTo>
                  <a:lnTo>
                    <a:pt x="3549" y="5522"/>
                  </a:lnTo>
                  <a:lnTo>
                    <a:pt x="3530" y="5522"/>
                  </a:lnTo>
                  <a:lnTo>
                    <a:pt x="3530" y="5429"/>
                  </a:lnTo>
                  <a:lnTo>
                    <a:pt x="3518" y="5429"/>
                  </a:lnTo>
                  <a:lnTo>
                    <a:pt x="3518" y="5313"/>
                  </a:lnTo>
                  <a:lnTo>
                    <a:pt x="3549" y="5313"/>
                  </a:lnTo>
                  <a:lnTo>
                    <a:pt x="3549" y="5266"/>
                  </a:lnTo>
                  <a:lnTo>
                    <a:pt x="3530" y="5266"/>
                  </a:lnTo>
                  <a:lnTo>
                    <a:pt x="3530" y="5196"/>
                  </a:lnTo>
                  <a:lnTo>
                    <a:pt x="3635" y="5196"/>
                  </a:lnTo>
                  <a:lnTo>
                    <a:pt x="3635" y="5150"/>
                  </a:lnTo>
                  <a:lnTo>
                    <a:pt x="3518" y="5150"/>
                  </a:lnTo>
                  <a:lnTo>
                    <a:pt x="3518" y="5196"/>
                  </a:lnTo>
                  <a:lnTo>
                    <a:pt x="3444" y="5196"/>
                  </a:lnTo>
                  <a:lnTo>
                    <a:pt x="3444" y="5266"/>
                  </a:lnTo>
                  <a:lnTo>
                    <a:pt x="3400" y="5266"/>
                  </a:lnTo>
                  <a:lnTo>
                    <a:pt x="3400" y="5313"/>
                  </a:lnTo>
                  <a:lnTo>
                    <a:pt x="3345" y="5313"/>
                  </a:lnTo>
                  <a:lnTo>
                    <a:pt x="3345" y="5359"/>
                  </a:lnTo>
                  <a:lnTo>
                    <a:pt x="3314" y="5359"/>
                  </a:lnTo>
                  <a:lnTo>
                    <a:pt x="3314" y="5429"/>
                  </a:lnTo>
                  <a:lnTo>
                    <a:pt x="3240" y="5429"/>
                  </a:lnTo>
                  <a:lnTo>
                    <a:pt x="3240" y="5476"/>
                  </a:lnTo>
                  <a:lnTo>
                    <a:pt x="3123" y="5476"/>
                  </a:lnTo>
                  <a:lnTo>
                    <a:pt x="3123" y="5522"/>
                  </a:lnTo>
                  <a:lnTo>
                    <a:pt x="3080" y="5522"/>
                  </a:lnTo>
                  <a:lnTo>
                    <a:pt x="3080" y="5592"/>
                  </a:lnTo>
                  <a:lnTo>
                    <a:pt x="3049" y="5592"/>
                  </a:lnTo>
                  <a:lnTo>
                    <a:pt x="3049" y="5639"/>
                  </a:lnTo>
                  <a:lnTo>
                    <a:pt x="3024" y="5639"/>
                  </a:lnTo>
                  <a:lnTo>
                    <a:pt x="3024" y="5709"/>
                  </a:lnTo>
                  <a:lnTo>
                    <a:pt x="2993" y="5709"/>
                  </a:lnTo>
                  <a:lnTo>
                    <a:pt x="2993" y="5755"/>
                  </a:lnTo>
                  <a:lnTo>
                    <a:pt x="2950" y="5755"/>
                  </a:lnTo>
                  <a:lnTo>
                    <a:pt x="2950" y="5802"/>
                  </a:lnTo>
                  <a:lnTo>
                    <a:pt x="2833" y="5802"/>
                  </a:lnTo>
                  <a:lnTo>
                    <a:pt x="2833" y="5872"/>
                  </a:lnTo>
                  <a:lnTo>
                    <a:pt x="2845" y="5872"/>
                  </a:lnTo>
                  <a:lnTo>
                    <a:pt x="2845" y="5918"/>
                  </a:lnTo>
                  <a:lnTo>
                    <a:pt x="2814" y="5918"/>
                  </a:lnTo>
                  <a:lnTo>
                    <a:pt x="2814" y="5965"/>
                  </a:lnTo>
                  <a:lnTo>
                    <a:pt x="2715" y="5965"/>
                  </a:lnTo>
                  <a:lnTo>
                    <a:pt x="2715" y="6035"/>
                  </a:lnTo>
                  <a:lnTo>
                    <a:pt x="2728" y="6035"/>
                  </a:lnTo>
                  <a:lnTo>
                    <a:pt x="2728" y="6082"/>
                  </a:lnTo>
                  <a:lnTo>
                    <a:pt x="2715" y="6082"/>
                  </a:lnTo>
                  <a:lnTo>
                    <a:pt x="2715" y="6198"/>
                  </a:lnTo>
                  <a:lnTo>
                    <a:pt x="2697" y="6198"/>
                  </a:lnTo>
                  <a:lnTo>
                    <a:pt x="2697" y="6245"/>
                  </a:lnTo>
                  <a:lnTo>
                    <a:pt x="2715" y="6245"/>
                  </a:lnTo>
                  <a:lnTo>
                    <a:pt x="2715" y="6315"/>
                  </a:lnTo>
                  <a:lnTo>
                    <a:pt x="2697" y="6315"/>
                  </a:lnTo>
                  <a:lnTo>
                    <a:pt x="2697" y="6361"/>
                  </a:lnTo>
                  <a:lnTo>
                    <a:pt x="2685" y="6361"/>
                  </a:lnTo>
                  <a:lnTo>
                    <a:pt x="2685" y="6408"/>
                  </a:lnTo>
                  <a:lnTo>
                    <a:pt x="2672" y="6408"/>
                  </a:lnTo>
                  <a:lnTo>
                    <a:pt x="2672" y="6361"/>
                  </a:lnTo>
                  <a:lnTo>
                    <a:pt x="2654" y="6361"/>
                  </a:lnTo>
                  <a:lnTo>
                    <a:pt x="2654" y="6408"/>
                  </a:lnTo>
                  <a:lnTo>
                    <a:pt x="2586" y="6408"/>
                  </a:lnTo>
                  <a:lnTo>
                    <a:pt x="2586" y="6478"/>
                  </a:lnTo>
                  <a:lnTo>
                    <a:pt x="2555" y="6478"/>
                  </a:lnTo>
                  <a:lnTo>
                    <a:pt x="2555" y="6408"/>
                  </a:lnTo>
                  <a:lnTo>
                    <a:pt x="2512" y="6408"/>
                  </a:lnTo>
                  <a:lnTo>
                    <a:pt x="2512" y="6478"/>
                  </a:lnTo>
                  <a:lnTo>
                    <a:pt x="2481" y="6478"/>
                  </a:lnTo>
                  <a:lnTo>
                    <a:pt x="2481" y="6408"/>
                  </a:lnTo>
                  <a:lnTo>
                    <a:pt x="2450" y="6408"/>
                  </a:lnTo>
                  <a:lnTo>
                    <a:pt x="2450" y="6361"/>
                  </a:lnTo>
                  <a:lnTo>
                    <a:pt x="2438" y="6361"/>
                  </a:lnTo>
                  <a:lnTo>
                    <a:pt x="2438" y="6315"/>
                  </a:lnTo>
                  <a:lnTo>
                    <a:pt x="2419" y="6315"/>
                  </a:lnTo>
                  <a:lnTo>
                    <a:pt x="2419" y="6245"/>
                  </a:lnTo>
                  <a:lnTo>
                    <a:pt x="2395" y="6245"/>
                  </a:lnTo>
                  <a:lnTo>
                    <a:pt x="2395" y="6198"/>
                  </a:lnTo>
                  <a:lnTo>
                    <a:pt x="2351" y="6198"/>
                  </a:lnTo>
                  <a:lnTo>
                    <a:pt x="2351" y="6128"/>
                  </a:lnTo>
                  <a:lnTo>
                    <a:pt x="2333" y="6128"/>
                  </a:lnTo>
                  <a:lnTo>
                    <a:pt x="2333" y="6082"/>
                  </a:lnTo>
                  <a:lnTo>
                    <a:pt x="2351" y="6082"/>
                  </a:lnTo>
                  <a:lnTo>
                    <a:pt x="2351" y="6035"/>
                  </a:lnTo>
                  <a:lnTo>
                    <a:pt x="2395" y="6035"/>
                  </a:lnTo>
                  <a:lnTo>
                    <a:pt x="2395" y="5918"/>
                  </a:lnTo>
                  <a:lnTo>
                    <a:pt x="2493" y="5918"/>
                  </a:lnTo>
                  <a:lnTo>
                    <a:pt x="2493" y="5872"/>
                  </a:lnTo>
                  <a:lnTo>
                    <a:pt x="2567" y="5872"/>
                  </a:lnTo>
                  <a:lnTo>
                    <a:pt x="2567" y="5802"/>
                  </a:lnTo>
                  <a:lnTo>
                    <a:pt x="2555" y="5802"/>
                  </a:lnTo>
                  <a:lnTo>
                    <a:pt x="2555" y="5639"/>
                  </a:lnTo>
                  <a:lnTo>
                    <a:pt x="2512" y="5639"/>
                  </a:lnTo>
                  <a:lnTo>
                    <a:pt x="2512" y="5522"/>
                  </a:lnTo>
                  <a:lnTo>
                    <a:pt x="2524" y="5522"/>
                  </a:lnTo>
                  <a:lnTo>
                    <a:pt x="2481" y="5522"/>
                  </a:lnTo>
                  <a:lnTo>
                    <a:pt x="2481" y="5476"/>
                  </a:lnTo>
                  <a:lnTo>
                    <a:pt x="2419" y="5476"/>
                  </a:lnTo>
                  <a:lnTo>
                    <a:pt x="2419" y="5429"/>
                  </a:lnTo>
                  <a:lnTo>
                    <a:pt x="2191" y="5429"/>
                  </a:lnTo>
                  <a:lnTo>
                    <a:pt x="2191" y="5359"/>
                  </a:lnTo>
                  <a:lnTo>
                    <a:pt x="2148" y="5359"/>
                  </a:lnTo>
                  <a:lnTo>
                    <a:pt x="2148" y="5313"/>
                  </a:lnTo>
                  <a:lnTo>
                    <a:pt x="2098" y="5313"/>
                  </a:lnTo>
                  <a:lnTo>
                    <a:pt x="2098" y="5359"/>
                  </a:lnTo>
                  <a:lnTo>
                    <a:pt x="2117" y="5359"/>
                  </a:lnTo>
                  <a:lnTo>
                    <a:pt x="2117" y="5429"/>
                  </a:lnTo>
                  <a:lnTo>
                    <a:pt x="2148" y="5429"/>
                  </a:lnTo>
                  <a:lnTo>
                    <a:pt x="2148" y="5476"/>
                  </a:lnTo>
                  <a:lnTo>
                    <a:pt x="2172" y="5476"/>
                  </a:lnTo>
                  <a:lnTo>
                    <a:pt x="2172" y="5522"/>
                  </a:lnTo>
                  <a:lnTo>
                    <a:pt x="2234" y="5522"/>
                  </a:lnTo>
                  <a:lnTo>
                    <a:pt x="2234" y="5592"/>
                  </a:lnTo>
                  <a:lnTo>
                    <a:pt x="2246" y="5592"/>
                  </a:lnTo>
                  <a:lnTo>
                    <a:pt x="2246" y="5639"/>
                  </a:lnTo>
                  <a:lnTo>
                    <a:pt x="2234" y="5639"/>
                  </a:lnTo>
                  <a:lnTo>
                    <a:pt x="2234" y="5755"/>
                  </a:lnTo>
                  <a:lnTo>
                    <a:pt x="2246" y="5755"/>
                  </a:lnTo>
                  <a:lnTo>
                    <a:pt x="2234" y="5755"/>
                  </a:lnTo>
                  <a:lnTo>
                    <a:pt x="2234" y="5802"/>
                  </a:lnTo>
                  <a:lnTo>
                    <a:pt x="2216" y="5802"/>
                  </a:lnTo>
                  <a:lnTo>
                    <a:pt x="2216" y="5872"/>
                  </a:lnTo>
                  <a:lnTo>
                    <a:pt x="2234" y="5872"/>
                  </a:lnTo>
                  <a:lnTo>
                    <a:pt x="2234" y="5918"/>
                  </a:lnTo>
                  <a:lnTo>
                    <a:pt x="2216" y="5918"/>
                  </a:lnTo>
                  <a:lnTo>
                    <a:pt x="2216" y="6035"/>
                  </a:lnTo>
                  <a:lnTo>
                    <a:pt x="2203" y="6035"/>
                  </a:lnTo>
                  <a:lnTo>
                    <a:pt x="2203" y="6082"/>
                  </a:lnTo>
                  <a:lnTo>
                    <a:pt x="2191" y="6082"/>
                  </a:lnTo>
                  <a:lnTo>
                    <a:pt x="2191" y="6128"/>
                  </a:lnTo>
                  <a:lnTo>
                    <a:pt x="2172" y="6128"/>
                  </a:lnTo>
                  <a:lnTo>
                    <a:pt x="2172" y="6245"/>
                  </a:lnTo>
                  <a:lnTo>
                    <a:pt x="2234" y="6245"/>
                  </a:lnTo>
                  <a:lnTo>
                    <a:pt x="2234" y="6315"/>
                  </a:lnTo>
                  <a:lnTo>
                    <a:pt x="2246" y="6315"/>
                  </a:lnTo>
                  <a:lnTo>
                    <a:pt x="2246" y="6361"/>
                  </a:lnTo>
                  <a:lnTo>
                    <a:pt x="2259" y="6361"/>
                  </a:lnTo>
                  <a:lnTo>
                    <a:pt x="2259" y="6408"/>
                  </a:lnTo>
                  <a:lnTo>
                    <a:pt x="2277" y="6408"/>
                  </a:lnTo>
                  <a:lnTo>
                    <a:pt x="2277" y="6478"/>
                  </a:lnTo>
                  <a:lnTo>
                    <a:pt x="2259" y="6478"/>
                  </a:lnTo>
                  <a:lnTo>
                    <a:pt x="2259" y="6641"/>
                  </a:lnTo>
                  <a:lnTo>
                    <a:pt x="2246" y="6641"/>
                  </a:lnTo>
                  <a:lnTo>
                    <a:pt x="2246" y="6687"/>
                  </a:lnTo>
                  <a:lnTo>
                    <a:pt x="2234" y="6687"/>
                  </a:lnTo>
                  <a:lnTo>
                    <a:pt x="2234" y="6757"/>
                  </a:lnTo>
                  <a:lnTo>
                    <a:pt x="2216" y="6757"/>
                  </a:lnTo>
                  <a:lnTo>
                    <a:pt x="2216" y="6850"/>
                  </a:lnTo>
                  <a:lnTo>
                    <a:pt x="2203" y="6850"/>
                  </a:lnTo>
                  <a:lnTo>
                    <a:pt x="2203" y="6804"/>
                  </a:lnTo>
                  <a:lnTo>
                    <a:pt x="2172" y="6804"/>
                  </a:lnTo>
                  <a:lnTo>
                    <a:pt x="2172" y="6757"/>
                  </a:lnTo>
                  <a:lnTo>
                    <a:pt x="2129" y="6757"/>
                  </a:lnTo>
                  <a:lnTo>
                    <a:pt x="2129" y="6687"/>
                  </a:lnTo>
                  <a:lnTo>
                    <a:pt x="2012" y="6687"/>
                  </a:lnTo>
                  <a:lnTo>
                    <a:pt x="2012" y="6641"/>
                  </a:lnTo>
                  <a:lnTo>
                    <a:pt x="1956" y="6641"/>
                  </a:lnTo>
                  <a:lnTo>
                    <a:pt x="1956" y="6687"/>
                  </a:lnTo>
                  <a:lnTo>
                    <a:pt x="1938" y="6687"/>
                  </a:lnTo>
                  <a:lnTo>
                    <a:pt x="1938" y="6757"/>
                  </a:lnTo>
                  <a:lnTo>
                    <a:pt x="1913" y="6757"/>
                  </a:lnTo>
                  <a:lnTo>
                    <a:pt x="1913" y="6804"/>
                  </a:lnTo>
                  <a:lnTo>
                    <a:pt x="1895" y="6804"/>
                  </a:lnTo>
                  <a:lnTo>
                    <a:pt x="1895" y="6850"/>
                  </a:lnTo>
                  <a:lnTo>
                    <a:pt x="1870" y="6850"/>
                  </a:lnTo>
                  <a:lnTo>
                    <a:pt x="1870" y="6920"/>
                  </a:lnTo>
                  <a:lnTo>
                    <a:pt x="1765" y="6920"/>
                  </a:lnTo>
                  <a:lnTo>
                    <a:pt x="1765" y="6967"/>
                  </a:lnTo>
                  <a:lnTo>
                    <a:pt x="1753" y="6967"/>
                  </a:lnTo>
                  <a:lnTo>
                    <a:pt x="1753" y="7014"/>
                  </a:lnTo>
                  <a:lnTo>
                    <a:pt x="1734" y="7014"/>
                  </a:lnTo>
                  <a:lnTo>
                    <a:pt x="1734" y="7083"/>
                  </a:lnTo>
                  <a:lnTo>
                    <a:pt x="1709" y="7083"/>
                  </a:lnTo>
                  <a:lnTo>
                    <a:pt x="1709" y="7130"/>
                  </a:lnTo>
                  <a:lnTo>
                    <a:pt x="1660" y="7130"/>
                  </a:lnTo>
                  <a:lnTo>
                    <a:pt x="1660" y="7200"/>
                  </a:lnTo>
                  <a:lnTo>
                    <a:pt x="1648" y="7200"/>
                  </a:lnTo>
                  <a:lnTo>
                    <a:pt x="1648" y="7410"/>
                  </a:lnTo>
                  <a:lnTo>
                    <a:pt x="1679" y="7410"/>
                  </a:lnTo>
                  <a:lnTo>
                    <a:pt x="1679" y="7456"/>
                  </a:lnTo>
                  <a:lnTo>
                    <a:pt x="1691" y="7456"/>
                  </a:lnTo>
                  <a:lnTo>
                    <a:pt x="1691" y="7526"/>
                  </a:lnTo>
                  <a:lnTo>
                    <a:pt x="1709" y="7526"/>
                  </a:lnTo>
                  <a:lnTo>
                    <a:pt x="1709" y="7619"/>
                  </a:lnTo>
                  <a:lnTo>
                    <a:pt x="1722" y="7619"/>
                  </a:lnTo>
                  <a:lnTo>
                    <a:pt x="1722" y="7573"/>
                  </a:lnTo>
                  <a:lnTo>
                    <a:pt x="1734" y="7573"/>
                  </a:lnTo>
                  <a:lnTo>
                    <a:pt x="1734" y="7619"/>
                  </a:lnTo>
                  <a:lnTo>
                    <a:pt x="1679" y="7619"/>
                  </a:lnTo>
                  <a:lnTo>
                    <a:pt x="1679" y="7689"/>
                  </a:lnTo>
                  <a:lnTo>
                    <a:pt x="1648" y="7689"/>
                  </a:lnTo>
                  <a:lnTo>
                    <a:pt x="1648" y="7806"/>
                  </a:lnTo>
                  <a:lnTo>
                    <a:pt x="1605" y="7806"/>
                  </a:lnTo>
                  <a:lnTo>
                    <a:pt x="1605" y="7736"/>
                  </a:lnTo>
                  <a:lnTo>
                    <a:pt x="1561" y="7736"/>
                  </a:lnTo>
                  <a:lnTo>
                    <a:pt x="1561" y="7689"/>
                  </a:lnTo>
                  <a:lnTo>
                    <a:pt x="1518" y="7689"/>
                  </a:lnTo>
                  <a:lnTo>
                    <a:pt x="1518" y="7619"/>
                  </a:lnTo>
                  <a:lnTo>
                    <a:pt x="1413" y="7619"/>
                  </a:lnTo>
                  <a:lnTo>
                    <a:pt x="1413" y="7573"/>
                  </a:lnTo>
                  <a:lnTo>
                    <a:pt x="1382" y="7573"/>
                  </a:lnTo>
                  <a:lnTo>
                    <a:pt x="1382" y="7526"/>
                  </a:lnTo>
                  <a:lnTo>
                    <a:pt x="1370" y="7526"/>
                  </a:lnTo>
                  <a:lnTo>
                    <a:pt x="1370" y="7456"/>
                  </a:lnTo>
                  <a:lnTo>
                    <a:pt x="1315" y="7456"/>
                  </a:lnTo>
                  <a:lnTo>
                    <a:pt x="1315" y="7410"/>
                  </a:lnTo>
                  <a:lnTo>
                    <a:pt x="1253" y="7410"/>
                  </a:lnTo>
                  <a:lnTo>
                    <a:pt x="1253" y="7573"/>
                  </a:lnTo>
                  <a:lnTo>
                    <a:pt x="1210" y="7573"/>
                  </a:lnTo>
                  <a:lnTo>
                    <a:pt x="1210" y="7619"/>
                  </a:lnTo>
                  <a:lnTo>
                    <a:pt x="1222" y="7619"/>
                  </a:lnTo>
                  <a:lnTo>
                    <a:pt x="1222" y="7689"/>
                  </a:lnTo>
                  <a:lnTo>
                    <a:pt x="1240" y="7689"/>
                  </a:lnTo>
                  <a:lnTo>
                    <a:pt x="1240" y="7736"/>
                  </a:lnTo>
                  <a:lnTo>
                    <a:pt x="1253" y="7736"/>
                  </a:lnTo>
                  <a:lnTo>
                    <a:pt x="1253" y="7806"/>
                  </a:lnTo>
                  <a:lnTo>
                    <a:pt x="1271" y="7806"/>
                  </a:lnTo>
                  <a:lnTo>
                    <a:pt x="1271" y="7852"/>
                  </a:lnTo>
                  <a:lnTo>
                    <a:pt x="1296" y="7852"/>
                  </a:lnTo>
                  <a:lnTo>
                    <a:pt x="1296" y="7899"/>
                  </a:lnTo>
                  <a:lnTo>
                    <a:pt x="1370" y="7899"/>
                  </a:lnTo>
                  <a:lnTo>
                    <a:pt x="1370" y="7852"/>
                  </a:lnTo>
                  <a:lnTo>
                    <a:pt x="1382" y="7852"/>
                  </a:lnTo>
                  <a:lnTo>
                    <a:pt x="1382" y="7899"/>
                  </a:lnTo>
                  <a:lnTo>
                    <a:pt x="1401" y="7899"/>
                  </a:lnTo>
                  <a:lnTo>
                    <a:pt x="1401" y="8062"/>
                  </a:lnTo>
                  <a:lnTo>
                    <a:pt x="1432" y="8062"/>
                  </a:lnTo>
                  <a:lnTo>
                    <a:pt x="1432" y="8132"/>
                  </a:lnTo>
                  <a:lnTo>
                    <a:pt x="1401" y="8132"/>
                  </a:lnTo>
                  <a:lnTo>
                    <a:pt x="1401" y="8179"/>
                  </a:lnTo>
                  <a:lnTo>
                    <a:pt x="1370" y="8179"/>
                  </a:lnTo>
                  <a:lnTo>
                    <a:pt x="1370" y="8249"/>
                  </a:lnTo>
                  <a:lnTo>
                    <a:pt x="1315" y="8249"/>
                  </a:lnTo>
                  <a:lnTo>
                    <a:pt x="1315" y="8179"/>
                  </a:lnTo>
                  <a:lnTo>
                    <a:pt x="1240" y="8179"/>
                  </a:lnTo>
                  <a:lnTo>
                    <a:pt x="1240" y="8132"/>
                  </a:lnTo>
                  <a:lnTo>
                    <a:pt x="1197" y="8132"/>
                  </a:lnTo>
                  <a:lnTo>
                    <a:pt x="1197" y="8062"/>
                  </a:lnTo>
                  <a:lnTo>
                    <a:pt x="1179" y="8062"/>
                  </a:lnTo>
                  <a:lnTo>
                    <a:pt x="1179" y="8016"/>
                  </a:lnTo>
                  <a:lnTo>
                    <a:pt x="1166" y="8016"/>
                  </a:lnTo>
                  <a:lnTo>
                    <a:pt x="1166" y="7969"/>
                  </a:lnTo>
                  <a:lnTo>
                    <a:pt x="1154" y="7969"/>
                  </a:lnTo>
                  <a:lnTo>
                    <a:pt x="1154" y="8016"/>
                  </a:lnTo>
                  <a:lnTo>
                    <a:pt x="1154" y="7852"/>
                  </a:lnTo>
                  <a:lnTo>
                    <a:pt x="1136" y="7852"/>
                  </a:lnTo>
                  <a:lnTo>
                    <a:pt x="1136" y="7899"/>
                  </a:lnTo>
                  <a:lnTo>
                    <a:pt x="1123" y="7899"/>
                  </a:lnTo>
                  <a:lnTo>
                    <a:pt x="1123" y="7852"/>
                  </a:lnTo>
                  <a:lnTo>
                    <a:pt x="1105" y="7852"/>
                  </a:lnTo>
                  <a:lnTo>
                    <a:pt x="1105" y="7899"/>
                  </a:lnTo>
                  <a:lnTo>
                    <a:pt x="1105" y="7852"/>
                  </a:lnTo>
                  <a:lnTo>
                    <a:pt x="1080" y="7852"/>
                  </a:lnTo>
                  <a:lnTo>
                    <a:pt x="1080" y="7899"/>
                  </a:lnTo>
                  <a:lnTo>
                    <a:pt x="1092" y="7899"/>
                  </a:lnTo>
                  <a:lnTo>
                    <a:pt x="1061" y="7899"/>
                  </a:lnTo>
                  <a:lnTo>
                    <a:pt x="1061" y="7852"/>
                  </a:lnTo>
                  <a:lnTo>
                    <a:pt x="1049" y="7852"/>
                  </a:lnTo>
                  <a:lnTo>
                    <a:pt x="1049" y="7899"/>
                  </a:lnTo>
                  <a:lnTo>
                    <a:pt x="1037" y="7899"/>
                  </a:lnTo>
                  <a:lnTo>
                    <a:pt x="1037" y="7852"/>
                  </a:lnTo>
                  <a:lnTo>
                    <a:pt x="1018" y="7852"/>
                  </a:lnTo>
                  <a:lnTo>
                    <a:pt x="1018" y="7689"/>
                  </a:lnTo>
                  <a:lnTo>
                    <a:pt x="1037" y="7689"/>
                  </a:lnTo>
                  <a:lnTo>
                    <a:pt x="1037" y="7619"/>
                  </a:lnTo>
                  <a:lnTo>
                    <a:pt x="1018" y="7619"/>
                  </a:lnTo>
                  <a:lnTo>
                    <a:pt x="1018" y="7573"/>
                  </a:lnTo>
                  <a:lnTo>
                    <a:pt x="1006" y="7573"/>
                  </a:lnTo>
                  <a:lnTo>
                    <a:pt x="1006" y="7526"/>
                  </a:lnTo>
                  <a:lnTo>
                    <a:pt x="994" y="7526"/>
                  </a:lnTo>
                  <a:lnTo>
                    <a:pt x="994" y="7456"/>
                  </a:lnTo>
                  <a:lnTo>
                    <a:pt x="975" y="7456"/>
                  </a:lnTo>
                  <a:lnTo>
                    <a:pt x="975" y="7410"/>
                  </a:lnTo>
                  <a:lnTo>
                    <a:pt x="994" y="7410"/>
                  </a:lnTo>
                  <a:lnTo>
                    <a:pt x="963" y="7410"/>
                  </a:lnTo>
                  <a:lnTo>
                    <a:pt x="963" y="7363"/>
                  </a:lnTo>
                  <a:lnTo>
                    <a:pt x="944" y="7363"/>
                  </a:lnTo>
                  <a:lnTo>
                    <a:pt x="944" y="7293"/>
                  </a:lnTo>
                  <a:lnTo>
                    <a:pt x="975" y="7293"/>
                  </a:lnTo>
                  <a:lnTo>
                    <a:pt x="975" y="7247"/>
                  </a:lnTo>
                  <a:lnTo>
                    <a:pt x="994" y="7247"/>
                  </a:lnTo>
                  <a:lnTo>
                    <a:pt x="994" y="7200"/>
                  </a:lnTo>
                  <a:lnTo>
                    <a:pt x="1006" y="7200"/>
                  </a:lnTo>
                  <a:lnTo>
                    <a:pt x="1006" y="7130"/>
                  </a:lnTo>
                  <a:lnTo>
                    <a:pt x="1018" y="7130"/>
                  </a:lnTo>
                  <a:lnTo>
                    <a:pt x="1018" y="7083"/>
                  </a:lnTo>
                  <a:lnTo>
                    <a:pt x="1006" y="7083"/>
                  </a:lnTo>
                  <a:lnTo>
                    <a:pt x="1006" y="6967"/>
                  </a:lnTo>
                  <a:lnTo>
                    <a:pt x="994" y="6967"/>
                  </a:lnTo>
                  <a:lnTo>
                    <a:pt x="994" y="6920"/>
                  </a:lnTo>
                  <a:lnTo>
                    <a:pt x="944" y="6920"/>
                  </a:lnTo>
                  <a:lnTo>
                    <a:pt x="944" y="6850"/>
                  </a:lnTo>
                  <a:lnTo>
                    <a:pt x="932" y="6850"/>
                  </a:lnTo>
                  <a:lnTo>
                    <a:pt x="932" y="6804"/>
                  </a:lnTo>
                  <a:lnTo>
                    <a:pt x="889" y="6804"/>
                  </a:lnTo>
                  <a:lnTo>
                    <a:pt x="889" y="6757"/>
                  </a:lnTo>
                  <a:lnTo>
                    <a:pt x="876" y="6757"/>
                  </a:lnTo>
                  <a:lnTo>
                    <a:pt x="876" y="6687"/>
                  </a:lnTo>
                  <a:lnTo>
                    <a:pt x="827" y="6687"/>
                  </a:lnTo>
                  <a:lnTo>
                    <a:pt x="827" y="6641"/>
                  </a:lnTo>
                  <a:lnTo>
                    <a:pt x="815" y="6641"/>
                  </a:lnTo>
                  <a:lnTo>
                    <a:pt x="815" y="6571"/>
                  </a:lnTo>
                  <a:lnTo>
                    <a:pt x="802" y="6571"/>
                  </a:lnTo>
                  <a:lnTo>
                    <a:pt x="802" y="6524"/>
                  </a:lnTo>
                  <a:lnTo>
                    <a:pt x="759" y="6524"/>
                  </a:lnTo>
                  <a:lnTo>
                    <a:pt x="759" y="6478"/>
                  </a:lnTo>
                  <a:lnTo>
                    <a:pt x="716" y="6478"/>
                  </a:lnTo>
                  <a:lnTo>
                    <a:pt x="716" y="6408"/>
                  </a:lnTo>
                  <a:lnTo>
                    <a:pt x="697" y="6408"/>
                  </a:lnTo>
                  <a:lnTo>
                    <a:pt x="697" y="6361"/>
                  </a:lnTo>
                  <a:lnTo>
                    <a:pt x="716" y="6361"/>
                  </a:lnTo>
                  <a:lnTo>
                    <a:pt x="716" y="6315"/>
                  </a:lnTo>
                  <a:lnTo>
                    <a:pt x="728" y="6315"/>
                  </a:lnTo>
                  <a:lnTo>
                    <a:pt x="728" y="6408"/>
                  </a:lnTo>
                  <a:lnTo>
                    <a:pt x="759" y="6408"/>
                  </a:lnTo>
                  <a:lnTo>
                    <a:pt x="759" y="6478"/>
                  </a:lnTo>
                  <a:lnTo>
                    <a:pt x="802" y="6478"/>
                  </a:lnTo>
                  <a:lnTo>
                    <a:pt x="802" y="6524"/>
                  </a:lnTo>
                  <a:lnTo>
                    <a:pt x="845" y="6524"/>
                  </a:lnTo>
                  <a:lnTo>
                    <a:pt x="845" y="6478"/>
                  </a:lnTo>
                  <a:lnTo>
                    <a:pt x="858" y="6478"/>
                  </a:lnTo>
                  <a:lnTo>
                    <a:pt x="858" y="6524"/>
                  </a:lnTo>
                  <a:lnTo>
                    <a:pt x="920" y="6524"/>
                  </a:lnTo>
                  <a:lnTo>
                    <a:pt x="920" y="6571"/>
                  </a:lnTo>
                  <a:lnTo>
                    <a:pt x="932" y="6571"/>
                  </a:lnTo>
                  <a:lnTo>
                    <a:pt x="932" y="6641"/>
                  </a:lnTo>
                  <a:lnTo>
                    <a:pt x="975" y="6641"/>
                  </a:lnTo>
                  <a:lnTo>
                    <a:pt x="975" y="6571"/>
                  </a:lnTo>
                  <a:lnTo>
                    <a:pt x="1006" y="6571"/>
                  </a:lnTo>
                  <a:lnTo>
                    <a:pt x="1006" y="6641"/>
                  </a:lnTo>
                  <a:lnTo>
                    <a:pt x="1037" y="6641"/>
                  </a:lnTo>
                  <a:lnTo>
                    <a:pt x="1037" y="6687"/>
                  </a:lnTo>
                  <a:lnTo>
                    <a:pt x="1092" y="6687"/>
                  </a:lnTo>
                  <a:lnTo>
                    <a:pt x="1092" y="6757"/>
                  </a:lnTo>
                  <a:lnTo>
                    <a:pt x="1210" y="6757"/>
                  </a:lnTo>
                  <a:lnTo>
                    <a:pt x="1210" y="6804"/>
                  </a:lnTo>
                  <a:lnTo>
                    <a:pt x="1315" y="6804"/>
                  </a:lnTo>
                  <a:lnTo>
                    <a:pt x="1315" y="6850"/>
                  </a:lnTo>
                  <a:lnTo>
                    <a:pt x="1358" y="6850"/>
                  </a:lnTo>
                  <a:lnTo>
                    <a:pt x="1358" y="6920"/>
                  </a:lnTo>
                  <a:lnTo>
                    <a:pt x="1574" y="6920"/>
                  </a:lnTo>
                  <a:lnTo>
                    <a:pt x="1574" y="6850"/>
                  </a:lnTo>
                  <a:lnTo>
                    <a:pt x="1648" y="6850"/>
                  </a:lnTo>
                  <a:lnTo>
                    <a:pt x="1648" y="6804"/>
                  </a:lnTo>
                  <a:lnTo>
                    <a:pt x="1691" y="6804"/>
                  </a:lnTo>
                  <a:lnTo>
                    <a:pt x="1691" y="6757"/>
                  </a:lnTo>
                  <a:lnTo>
                    <a:pt x="1722" y="6757"/>
                  </a:lnTo>
                  <a:lnTo>
                    <a:pt x="1722" y="6687"/>
                  </a:lnTo>
                  <a:lnTo>
                    <a:pt x="1765" y="6687"/>
                  </a:lnTo>
                  <a:lnTo>
                    <a:pt x="1765" y="6641"/>
                  </a:lnTo>
                  <a:lnTo>
                    <a:pt x="1765" y="6687"/>
                  </a:lnTo>
                  <a:lnTo>
                    <a:pt x="1777" y="6687"/>
                  </a:lnTo>
                  <a:lnTo>
                    <a:pt x="1777" y="6571"/>
                  </a:lnTo>
                  <a:lnTo>
                    <a:pt x="1808" y="6571"/>
                  </a:lnTo>
                  <a:lnTo>
                    <a:pt x="1808" y="6524"/>
                  </a:lnTo>
                  <a:lnTo>
                    <a:pt x="1839" y="6524"/>
                  </a:lnTo>
                  <a:lnTo>
                    <a:pt x="1839" y="6478"/>
                  </a:lnTo>
                  <a:lnTo>
                    <a:pt x="1851" y="6478"/>
                  </a:lnTo>
                  <a:lnTo>
                    <a:pt x="1851" y="6361"/>
                  </a:lnTo>
                  <a:lnTo>
                    <a:pt x="1870" y="6361"/>
                  </a:lnTo>
                  <a:lnTo>
                    <a:pt x="1870" y="6245"/>
                  </a:lnTo>
                  <a:lnTo>
                    <a:pt x="1851" y="6245"/>
                  </a:lnTo>
                  <a:lnTo>
                    <a:pt x="1870" y="6245"/>
                  </a:lnTo>
                  <a:lnTo>
                    <a:pt x="1851" y="6245"/>
                  </a:lnTo>
                  <a:lnTo>
                    <a:pt x="1851" y="6198"/>
                  </a:lnTo>
                  <a:lnTo>
                    <a:pt x="1839" y="6198"/>
                  </a:lnTo>
                  <a:lnTo>
                    <a:pt x="1839" y="6082"/>
                  </a:lnTo>
                  <a:lnTo>
                    <a:pt x="1821" y="6082"/>
                  </a:lnTo>
                  <a:lnTo>
                    <a:pt x="1821" y="5918"/>
                  </a:lnTo>
                  <a:lnTo>
                    <a:pt x="1777" y="5918"/>
                  </a:lnTo>
                  <a:lnTo>
                    <a:pt x="1777" y="5872"/>
                  </a:lnTo>
                  <a:lnTo>
                    <a:pt x="1734" y="5872"/>
                  </a:lnTo>
                  <a:lnTo>
                    <a:pt x="1734" y="5802"/>
                  </a:lnTo>
                  <a:lnTo>
                    <a:pt x="1691" y="5802"/>
                  </a:lnTo>
                  <a:lnTo>
                    <a:pt x="1691" y="5755"/>
                  </a:lnTo>
                  <a:lnTo>
                    <a:pt x="1679" y="5755"/>
                  </a:lnTo>
                  <a:lnTo>
                    <a:pt x="1679" y="5709"/>
                  </a:lnTo>
                  <a:lnTo>
                    <a:pt x="1660" y="5709"/>
                  </a:lnTo>
                  <a:lnTo>
                    <a:pt x="1660" y="5639"/>
                  </a:lnTo>
                  <a:lnTo>
                    <a:pt x="1648" y="5639"/>
                  </a:lnTo>
                  <a:lnTo>
                    <a:pt x="1648" y="5709"/>
                  </a:lnTo>
                  <a:lnTo>
                    <a:pt x="1592" y="5709"/>
                  </a:lnTo>
                  <a:lnTo>
                    <a:pt x="1592" y="5639"/>
                  </a:lnTo>
                  <a:lnTo>
                    <a:pt x="1561" y="5639"/>
                  </a:lnTo>
                  <a:lnTo>
                    <a:pt x="1561" y="5592"/>
                  </a:lnTo>
                  <a:lnTo>
                    <a:pt x="1543" y="5592"/>
                  </a:lnTo>
                  <a:lnTo>
                    <a:pt x="1543" y="5522"/>
                  </a:lnTo>
                  <a:lnTo>
                    <a:pt x="1456" y="5522"/>
                  </a:lnTo>
                  <a:lnTo>
                    <a:pt x="1456" y="5476"/>
                  </a:lnTo>
                  <a:lnTo>
                    <a:pt x="1432" y="5476"/>
                  </a:lnTo>
                  <a:lnTo>
                    <a:pt x="1432" y="5429"/>
                  </a:lnTo>
                  <a:lnTo>
                    <a:pt x="1413" y="5429"/>
                  </a:lnTo>
                  <a:lnTo>
                    <a:pt x="1413" y="5359"/>
                  </a:lnTo>
                  <a:lnTo>
                    <a:pt x="1382" y="5359"/>
                  </a:lnTo>
                  <a:lnTo>
                    <a:pt x="1382" y="5313"/>
                  </a:lnTo>
                  <a:lnTo>
                    <a:pt x="1339" y="5313"/>
                  </a:lnTo>
                  <a:lnTo>
                    <a:pt x="1339" y="5266"/>
                  </a:lnTo>
                  <a:lnTo>
                    <a:pt x="1284" y="5266"/>
                  </a:lnTo>
                  <a:lnTo>
                    <a:pt x="1284" y="5196"/>
                  </a:lnTo>
                  <a:lnTo>
                    <a:pt x="1253" y="5196"/>
                  </a:lnTo>
                  <a:lnTo>
                    <a:pt x="1253" y="5150"/>
                  </a:lnTo>
                  <a:lnTo>
                    <a:pt x="1210" y="5150"/>
                  </a:lnTo>
                  <a:lnTo>
                    <a:pt x="1210" y="5080"/>
                  </a:lnTo>
                  <a:lnTo>
                    <a:pt x="1136" y="5080"/>
                  </a:lnTo>
                  <a:lnTo>
                    <a:pt x="1136" y="5033"/>
                  </a:lnTo>
                  <a:lnTo>
                    <a:pt x="994" y="5033"/>
                  </a:lnTo>
                  <a:lnTo>
                    <a:pt x="994" y="4986"/>
                  </a:lnTo>
                  <a:lnTo>
                    <a:pt x="975" y="4986"/>
                  </a:lnTo>
                  <a:lnTo>
                    <a:pt x="975" y="5033"/>
                  </a:lnTo>
                  <a:lnTo>
                    <a:pt x="963" y="5033"/>
                  </a:lnTo>
                  <a:lnTo>
                    <a:pt x="963" y="4986"/>
                  </a:lnTo>
                  <a:lnTo>
                    <a:pt x="944" y="4986"/>
                  </a:lnTo>
                  <a:lnTo>
                    <a:pt x="944" y="4917"/>
                  </a:lnTo>
                  <a:lnTo>
                    <a:pt x="889" y="4917"/>
                  </a:lnTo>
                  <a:lnTo>
                    <a:pt x="889" y="4986"/>
                  </a:lnTo>
                  <a:lnTo>
                    <a:pt x="815" y="4986"/>
                  </a:lnTo>
                  <a:lnTo>
                    <a:pt x="815" y="4917"/>
                  </a:lnTo>
                  <a:lnTo>
                    <a:pt x="827" y="4917"/>
                  </a:lnTo>
                  <a:lnTo>
                    <a:pt x="815" y="4917"/>
                  </a:lnTo>
                  <a:lnTo>
                    <a:pt x="815" y="4870"/>
                  </a:lnTo>
                  <a:lnTo>
                    <a:pt x="815" y="4917"/>
                  </a:lnTo>
                  <a:lnTo>
                    <a:pt x="802" y="4917"/>
                  </a:lnTo>
                  <a:lnTo>
                    <a:pt x="802" y="4870"/>
                  </a:lnTo>
                  <a:lnTo>
                    <a:pt x="685" y="4870"/>
                  </a:lnTo>
                  <a:lnTo>
                    <a:pt x="685" y="4823"/>
                  </a:lnTo>
                  <a:lnTo>
                    <a:pt x="697" y="4823"/>
                  </a:lnTo>
                  <a:lnTo>
                    <a:pt x="697" y="4870"/>
                  </a:lnTo>
                  <a:lnTo>
                    <a:pt x="759" y="4870"/>
                  </a:lnTo>
                  <a:lnTo>
                    <a:pt x="759" y="4823"/>
                  </a:lnTo>
                  <a:lnTo>
                    <a:pt x="771" y="4823"/>
                  </a:lnTo>
                  <a:lnTo>
                    <a:pt x="771" y="4707"/>
                  </a:lnTo>
                  <a:lnTo>
                    <a:pt x="697" y="4707"/>
                  </a:lnTo>
                  <a:lnTo>
                    <a:pt x="697" y="4660"/>
                  </a:lnTo>
                  <a:lnTo>
                    <a:pt x="654" y="4660"/>
                  </a:lnTo>
                  <a:lnTo>
                    <a:pt x="654" y="4590"/>
                  </a:lnTo>
                  <a:lnTo>
                    <a:pt x="611" y="4590"/>
                  </a:lnTo>
                  <a:lnTo>
                    <a:pt x="611" y="4660"/>
                  </a:lnTo>
                  <a:lnTo>
                    <a:pt x="580" y="4660"/>
                  </a:lnTo>
                  <a:lnTo>
                    <a:pt x="580" y="4753"/>
                  </a:lnTo>
                  <a:lnTo>
                    <a:pt x="555" y="4753"/>
                  </a:lnTo>
                  <a:lnTo>
                    <a:pt x="555" y="4707"/>
                  </a:lnTo>
                  <a:lnTo>
                    <a:pt x="481" y="4707"/>
                  </a:lnTo>
                  <a:lnTo>
                    <a:pt x="481" y="4870"/>
                  </a:lnTo>
                  <a:lnTo>
                    <a:pt x="420" y="4870"/>
                  </a:lnTo>
                  <a:lnTo>
                    <a:pt x="420" y="4823"/>
                  </a:lnTo>
                  <a:lnTo>
                    <a:pt x="389" y="4823"/>
                  </a:lnTo>
                  <a:lnTo>
                    <a:pt x="389" y="4753"/>
                  </a:lnTo>
                  <a:lnTo>
                    <a:pt x="376" y="4753"/>
                  </a:lnTo>
                  <a:lnTo>
                    <a:pt x="376" y="4870"/>
                  </a:lnTo>
                  <a:lnTo>
                    <a:pt x="364" y="4870"/>
                  </a:lnTo>
                  <a:lnTo>
                    <a:pt x="364" y="4917"/>
                  </a:lnTo>
                  <a:lnTo>
                    <a:pt x="321" y="4917"/>
                  </a:lnTo>
                  <a:lnTo>
                    <a:pt x="321" y="4986"/>
                  </a:lnTo>
                  <a:lnTo>
                    <a:pt x="259" y="4986"/>
                  </a:lnTo>
                  <a:lnTo>
                    <a:pt x="259" y="5080"/>
                  </a:lnTo>
                  <a:lnTo>
                    <a:pt x="247" y="5080"/>
                  </a:lnTo>
                  <a:lnTo>
                    <a:pt x="247" y="5150"/>
                  </a:lnTo>
                  <a:lnTo>
                    <a:pt x="173" y="5150"/>
                  </a:lnTo>
                  <a:lnTo>
                    <a:pt x="173" y="5196"/>
                  </a:lnTo>
                  <a:lnTo>
                    <a:pt x="160" y="5196"/>
                  </a:lnTo>
                  <a:lnTo>
                    <a:pt x="160" y="5266"/>
                  </a:lnTo>
                  <a:lnTo>
                    <a:pt x="185" y="5266"/>
                  </a:lnTo>
                  <a:lnTo>
                    <a:pt x="185" y="5313"/>
                  </a:lnTo>
                  <a:lnTo>
                    <a:pt x="173" y="5313"/>
                  </a:lnTo>
                  <a:lnTo>
                    <a:pt x="173" y="5359"/>
                  </a:lnTo>
                  <a:lnTo>
                    <a:pt x="160" y="5359"/>
                  </a:lnTo>
                  <a:lnTo>
                    <a:pt x="160" y="5522"/>
                  </a:lnTo>
                  <a:lnTo>
                    <a:pt x="173" y="5522"/>
                  </a:lnTo>
                  <a:lnTo>
                    <a:pt x="173" y="5639"/>
                  </a:lnTo>
                  <a:lnTo>
                    <a:pt x="216" y="5639"/>
                  </a:lnTo>
                  <a:lnTo>
                    <a:pt x="216" y="5709"/>
                  </a:lnTo>
                  <a:lnTo>
                    <a:pt x="278" y="5709"/>
                  </a:lnTo>
                  <a:lnTo>
                    <a:pt x="278" y="5755"/>
                  </a:lnTo>
                  <a:lnTo>
                    <a:pt x="290" y="5755"/>
                  </a:lnTo>
                  <a:lnTo>
                    <a:pt x="290" y="5802"/>
                  </a:lnTo>
                  <a:lnTo>
                    <a:pt x="302" y="5802"/>
                  </a:lnTo>
                  <a:lnTo>
                    <a:pt x="302" y="5872"/>
                  </a:lnTo>
                  <a:lnTo>
                    <a:pt x="321" y="5872"/>
                  </a:lnTo>
                  <a:lnTo>
                    <a:pt x="321" y="5918"/>
                  </a:lnTo>
                  <a:lnTo>
                    <a:pt x="364" y="5918"/>
                  </a:lnTo>
                  <a:lnTo>
                    <a:pt x="364" y="5965"/>
                  </a:lnTo>
                  <a:lnTo>
                    <a:pt x="346" y="5965"/>
                  </a:lnTo>
                  <a:lnTo>
                    <a:pt x="346" y="6035"/>
                  </a:lnTo>
                  <a:lnTo>
                    <a:pt x="333" y="6035"/>
                  </a:lnTo>
                  <a:lnTo>
                    <a:pt x="333" y="6082"/>
                  </a:lnTo>
                  <a:lnTo>
                    <a:pt x="321" y="6082"/>
                  </a:lnTo>
                  <a:lnTo>
                    <a:pt x="321" y="6128"/>
                  </a:lnTo>
                  <a:lnTo>
                    <a:pt x="290" y="6128"/>
                  </a:lnTo>
                  <a:lnTo>
                    <a:pt x="290" y="6245"/>
                  </a:lnTo>
                  <a:lnTo>
                    <a:pt x="259" y="6245"/>
                  </a:lnTo>
                  <a:lnTo>
                    <a:pt x="259" y="6315"/>
                  </a:lnTo>
                  <a:lnTo>
                    <a:pt x="247" y="6315"/>
                  </a:lnTo>
                  <a:lnTo>
                    <a:pt x="247" y="6361"/>
                  </a:lnTo>
                  <a:lnTo>
                    <a:pt x="228" y="6361"/>
                  </a:lnTo>
                  <a:lnTo>
                    <a:pt x="228" y="6478"/>
                  </a:lnTo>
                  <a:lnTo>
                    <a:pt x="247" y="6478"/>
                  </a:lnTo>
                  <a:lnTo>
                    <a:pt x="247" y="6524"/>
                  </a:lnTo>
                  <a:lnTo>
                    <a:pt x="278" y="6524"/>
                  </a:lnTo>
                  <a:lnTo>
                    <a:pt x="278" y="6571"/>
                  </a:lnTo>
                  <a:lnTo>
                    <a:pt x="290" y="6571"/>
                  </a:lnTo>
                  <a:lnTo>
                    <a:pt x="290" y="6687"/>
                  </a:lnTo>
                  <a:lnTo>
                    <a:pt x="302" y="6687"/>
                  </a:lnTo>
                  <a:lnTo>
                    <a:pt x="302" y="6757"/>
                  </a:lnTo>
                  <a:lnTo>
                    <a:pt x="321" y="6757"/>
                  </a:lnTo>
                  <a:lnTo>
                    <a:pt x="321" y="6804"/>
                  </a:lnTo>
                  <a:lnTo>
                    <a:pt x="333" y="6804"/>
                  </a:lnTo>
                  <a:lnTo>
                    <a:pt x="333" y="6850"/>
                  </a:lnTo>
                  <a:lnTo>
                    <a:pt x="346" y="6850"/>
                  </a:lnTo>
                  <a:lnTo>
                    <a:pt x="346" y="6920"/>
                  </a:lnTo>
                  <a:lnTo>
                    <a:pt x="364" y="6920"/>
                  </a:lnTo>
                  <a:lnTo>
                    <a:pt x="364" y="7083"/>
                  </a:lnTo>
                  <a:lnTo>
                    <a:pt x="376" y="7083"/>
                  </a:lnTo>
                  <a:lnTo>
                    <a:pt x="376" y="7130"/>
                  </a:lnTo>
                  <a:lnTo>
                    <a:pt x="321" y="7130"/>
                  </a:lnTo>
                  <a:lnTo>
                    <a:pt x="321" y="7200"/>
                  </a:lnTo>
                  <a:lnTo>
                    <a:pt x="333" y="7200"/>
                  </a:lnTo>
                  <a:lnTo>
                    <a:pt x="333" y="7247"/>
                  </a:lnTo>
                  <a:lnTo>
                    <a:pt x="321" y="7247"/>
                  </a:lnTo>
                  <a:lnTo>
                    <a:pt x="321" y="7363"/>
                  </a:lnTo>
                  <a:lnTo>
                    <a:pt x="302" y="7363"/>
                  </a:lnTo>
                  <a:lnTo>
                    <a:pt x="302" y="7410"/>
                  </a:lnTo>
                  <a:lnTo>
                    <a:pt x="333" y="7410"/>
                  </a:lnTo>
                  <a:lnTo>
                    <a:pt x="333" y="7456"/>
                  </a:lnTo>
                  <a:lnTo>
                    <a:pt x="302" y="7456"/>
                  </a:lnTo>
                  <a:lnTo>
                    <a:pt x="302" y="7619"/>
                  </a:lnTo>
                  <a:lnTo>
                    <a:pt x="364" y="7619"/>
                  </a:lnTo>
                  <a:lnTo>
                    <a:pt x="364" y="7736"/>
                  </a:lnTo>
                  <a:lnTo>
                    <a:pt x="376" y="7736"/>
                  </a:lnTo>
                  <a:lnTo>
                    <a:pt x="364" y="7736"/>
                  </a:lnTo>
                  <a:lnTo>
                    <a:pt x="364" y="7899"/>
                  </a:lnTo>
                  <a:lnTo>
                    <a:pt x="389" y="7899"/>
                  </a:lnTo>
                  <a:lnTo>
                    <a:pt x="389" y="7969"/>
                  </a:lnTo>
                  <a:lnTo>
                    <a:pt x="420" y="7969"/>
                  </a:lnTo>
                  <a:lnTo>
                    <a:pt x="420" y="8132"/>
                  </a:lnTo>
                  <a:lnTo>
                    <a:pt x="407" y="8132"/>
                  </a:lnTo>
                  <a:lnTo>
                    <a:pt x="407" y="8179"/>
                  </a:lnTo>
                  <a:lnTo>
                    <a:pt x="389" y="8179"/>
                  </a:lnTo>
                  <a:lnTo>
                    <a:pt x="389" y="8249"/>
                  </a:lnTo>
                  <a:lnTo>
                    <a:pt x="364" y="8249"/>
                  </a:lnTo>
                  <a:lnTo>
                    <a:pt x="364" y="8295"/>
                  </a:lnTo>
                  <a:lnTo>
                    <a:pt x="376" y="8295"/>
                  </a:lnTo>
                  <a:lnTo>
                    <a:pt x="376" y="8342"/>
                  </a:lnTo>
                  <a:lnTo>
                    <a:pt x="407" y="8342"/>
                  </a:lnTo>
                  <a:lnTo>
                    <a:pt x="407" y="8412"/>
                  </a:lnTo>
                  <a:lnTo>
                    <a:pt x="420" y="8412"/>
                  </a:lnTo>
                  <a:lnTo>
                    <a:pt x="420" y="8458"/>
                  </a:lnTo>
                  <a:lnTo>
                    <a:pt x="463" y="8458"/>
                  </a:lnTo>
                  <a:lnTo>
                    <a:pt x="463" y="8505"/>
                  </a:lnTo>
                  <a:lnTo>
                    <a:pt x="481" y="8505"/>
                  </a:lnTo>
                  <a:lnTo>
                    <a:pt x="481" y="8575"/>
                  </a:lnTo>
                  <a:lnTo>
                    <a:pt x="525" y="8575"/>
                  </a:lnTo>
                  <a:lnTo>
                    <a:pt x="525" y="8691"/>
                  </a:lnTo>
                  <a:lnTo>
                    <a:pt x="555" y="8691"/>
                  </a:lnTo>
                  <a:lnTo>
                    <a:pt x="555" y="8738"/>
                  </a:lnTo>
                  <a:lnTo>
                    <a:pt x="568" y="8738"/>
                  </a:lnTo>
                  <a:lnTo>
                    <a:pt x="568" y="8784"/>
                  </a:lnTo>
                  <a:lnTo>
                    <a:pt x="555" y="8784"/>
                  </a:lnTo>
                  <a:lnTo>
                    <a:pt x="555" y="8854"/>
                  </a:lnTo>
                  <a:lnTo>
                    <a:pt x="537" y="8854"/>
                  </a:lnTo>
                  <a:lnTo>
                    <a:pt x="537" y="8948"/>
                  </a:lnTo>
                  <a:lnTo>
                    <a:pt x="525" y="8948"/>
                  </a:lnTo>
                  <a:lnTo>
                    <a:pt x="525" y="9017"/>
                  </a:lnTo>
                  <a:lnTo>
                    <a:pt x="506" y="9017"/>
                  </a:lnTo>
                  <a:lnTo>
                    <a:pt x="506" y="9064"/>
                  </a:lnTo>
                  <a:lnTo>
                    <a:pt x="481" y="9064"/>
                  </a:lnTo>
                  <a:lnTo>
                    <a:pt x="481" y="9111"/>
                  </a:lnTo>
                  <a:lnTo>
                    <a:pt x="463" y="9111"/>
                  </a:lnTo>
                  <a:lnTo>
                    <a:pt x="463" y="9181"/>
                  </a:lnTo>
                  <a:lnTo>
                    <a:pt x="438" y="9181"/>
                  </a:lnTo>
                  <a:lnTo>
                    <a:pt x="438" y="9227"/>
                  </a:lnTo>
                  <a:lnTo>
                    <a:pt x="420" y="9227"/>
                  </a:lnTo>
                  <a:lnTo>
                    <a:pt x="420" y="9297"/>
                  </a:lnTo>
                  <a:lnTo>
                    <a:pt x="407" y="9297"/>
                  </a:lnTo>
                  <a:lnTo>
                    <a:pt x="407" y="9344"/>
                  </a:lnTo>
                  <a:lnTo>
                    <a:pt x="376" y="9344"/>
                  </a:lnTo>
                  <a:lnTo>
                    <a:pt x="376" y="9390"/>
                  </a:lnTo>
                  <a:lnTo>
                    <a:pt x="364" y="9390"/>
                  </a:lnTo>
                  <a:lnTo>
                    <a:pt x="364" y="9460"/>
                  </a:lnTo>
                  <a:lnTo>
                    <a:pt x="333" y="9460"/>
                  </a:lnTo>
                  <a:lnTo>
                    <a:pt x="333" y="9507"/>
                  </a:lnTo>
                  <a:lnTo>
                    <a:pt x="321" y="9507"/>
                  </a:lnTo>
                  <a:lnTo>
                    <a:pt x="321" y="9553"/>
                  </a:lnTo>
                  <a:lnTo>
                    <a:pt x="302" y="9553"/>
                  </a:lnTo>
                  <a:lnTo>
                    <a:pt x="302" y="9623"/>
                  </a:lnTo>
                  <a:lnTo>
                    <a:pt x="290" y="9623"/>
                  </a:lnTo>
                  <a:lnTo>
                    <a:pt x="290" y="9670"/>
                  </a:lnTo>
                  <a:lnTo>
                    <a:pt x="259" y="9670"/>
                  </a:lnTo>
                  <a:lnTo>
                    <a:pt x="259" y="9740"/>
                  </a:lnTo>
                  <a:lnTo>
                    <a:pt x="247" y="9740"/>
                  </a:lnTo>
                  <a:lnTo>
                    <a:pt x="247" y="9786"/>
                  </a:lnTo>
                  <a:lnTo>
                    <a:pt x="216" y="9786"/>
                  </a:lnTo>
                  <a:lnTo>
                    <a:pt x="216" y="9833"/>
                  </a:lnTo>
                  <a:lnTo>
                    <a:pt x="185" y="9833"/>
                  </a:lnTo>
                  <a:lnTo>
                    <a:pt x="185" y="9903"/>
                  </a:lnTo>
                  <a:lnTo>
                    <a:pt x="173" y="9903"/>
                  </a:lnTo>
                  <a:lnTo>
                    <a:pt x="173" y="9950"/>
                  </a:lnTo>
                  <a:lnTo>
                    <a:pt x="130" y="9950"/>
                  </a:lnTo>
                  <a:lnTo>
                    <a:pt x="130" y="9996"/>
                  </a:lnTo>
                  <a:lnTo>
                    <a:pt x="117" y="9996"/>
                  </a:lnTo>
                  <a:lnTo>
                    <a:pt x="117" y="10066"/>
                  </a:lnTo>
                  <a:lnTo>
                    <a:pt x="99" y="10066"/>
                  </a:lnTo>
                  <a:lnTo>
                    <a:pt x="99" y="10113"/>
                  </a:lnTo>
                  <a:lnTo>
                    <a:pt x="68" y="10113"/>
                  </a:lnTo>
                  <a:lnTo>
                    <a:pt x="68" y="10159"/>
                  </a:lnTo>
                  <a:lnTo>
                    <a:pt x="56" y="10159"/>
                  </a:lnTo>
                  <a:lnTo>
                    <a:pt x="56" y="10229"/>
                  </a:lnTo>
                  <a:lnTo>
                    <a:pt x="86" y="10229"/>
                  </a:lnTo>
                  <a:lnTo>
                    <a:pt x="86" y="10159"/>
                  </a:lnTo>
                  <a:lnTo>
                    <a:pt x="142" y="10159"/>
                  </a:lnTo>
                  <a:lnTo>
                    <a:pt x="142" y="10229"/>
                  </a:lnTo>
                  <a:lnTo>
                    <a:pt x="160" y="10229"/>
                  </a:lnTo>
                  <a:lnTo>
                    <a:pt x="160" y="10276"/>
                  </a:lnTo>
                  <a:lnTo>
                    <a:pt x="142" y="10276"/>
                  </a:lnTo>
                  <a:lnTo>
                    <a:pt x="142" y="10346"/>
                  </a:lnTo>
                  <a:lnTo>
                    <a:pt x="216" y="10346"/>
                  </a:lnTo>
                  <a:lnTo>
                    <a:pt x="216" y="10392"/>
                  </a:lnTo>
                  <a:lnTo>
                    <a:pt x="346" y="10392"/>
                  </a:lnTo>
                  <a:lnTo>
                    <a:pt x="346" y="10509"/>
                  </a:lnTo>
                  <a:lnTo>
                    <a:pt x="376" y="10509"/>
                  </a:lnTo>
                  <a:lnTo>
                    <a:pt x="376" y="10555"/>
                  </a:lnTo>
                  <a:lnTo>
                    <a:pt x="333" y="10555"/>
                  </a:lnTo>
                  <a:lnTo>
                    <a:pt x="333" y="10439"/>
                  </a:lnTo>
                  <a:lnTo>
                    <a:pt x="302" y="10439"/>
                  </a:lnTo>
                  <a:lnTo>
                    <a:pt x="302" y="10509"/>
                  </a:lnTo>
                  <a:lnTo>
                    <a:pt x="321" y="10509"/>
                  </a:lnTo>
                  <a:lnTo>
                    <a:pt x="228" y="10509"/>
                  </a:lnTo>
                  <a:lnTo>
                    <a:pt x="228" y="10555"/>
                  </a:lnTo>
                  <a:lnTo>
                    <a:pt x="216" y="10555"/>
                  </a:lnTo>
                  <a:lnTo>
                    <a:pt x="228" y="10555"/>
                  </a:lnTo>
                  <a:lnTo>
                    <a:pt x="228" y="10602"/>
                  </a:lnTo>
                  <a:lnTo>
                    <a:pt x="173" y="10602"/>
                  </a:lnTo>
                  <a:lnTo>
                    <a:pt x="173" y="10555"/>
                  </a:lnTo>
                  <a:lnTo>
                    <a:pt x="160" y="10555"/>
                  </a:lnTo>
                  <a:lnTo>
                    <a:pt x="160" y="10602"/>
                  </a:lnTo>
                  <a:lnTo>
                    <a:pt x="142" y="10602"/>
                  </a:lnTo>
                  <a:lnTo>
                    <a:pt x="142" y="10672"/>
                  </a:lnTo>
                  <a:lnTo>
                    <a:pt x="130" y="10672"/>
                  </a:lnTo>
                  <a:lnTo>
                    <a:pt x="130" y="10602"/>
                  </a:lnTo>
                  <a:lnTo>
                    <a:pt x="86" y="10602"/>
                  </a:lnTo>
                  <a:lnTo>
                    <a:pt x="86" y="10718"/>
                  </a:lnTo>
                  <a:lnTo>
                    <a:pt x="99" y="10718"/>
                  </a:lnTo>
                  <a:lnTo>
                    <a:pt x="99" y="10835"/>
                  </a:lnTo>
                  <a:lnTo>
                    <a:pt x="117" y="10835"/>
                  </a:lnTo>
                  <a:lnTo>
                    <a:pt x="117" y="10882"/>
                  </a:lnTo>
                  <a:lnTo>
                    <a:pt x="86" y="10882"/>
                  </a:lnTo>
                  <a:lnTo>
                    <a:pt x="86" y="10951"/>
                  </a:lnTo>
                  <a:lnTo>
                    <a:pt x="68" y="10951"/>
                  </a:lnTo>
                  <a:lnTo>
                    <a:pt x="68" y="11045"/>
                  </a:lnTo>
                  <a:lnTo>
                    <a:pt x="56" y="11045"/>
                  </a:lnTo>
                  <a:lnTo>
                    <a:pt x="56" y="11324"/>
                  </a:lnTo>
                  <a:lnTo>
                    <a:pt x="68" y="11324"/>
                  </a:lnTo>
                  <a:lnTo>
                    <a:pt x="68" y="11394"/>
                  </a:lnTo>
                  <a:lnTo>
                    <a:pt x="43" y="11394"/>
                  </a:lnTo>
                  <a:lnTo>
                    <a:pt x="43" y="11487"/>
                  </a:lnTo>
                  <a:lnTo>
                    <a:pt x="25" y="11487"/>
                  </a:lnTo>
                  <a:lnTo>
                    <a:pt x="25" y="11604"/>
                  </a:lnTo>
                  <a:lnTo>
                    <a:pt x="43" y="11604"/>
                  </a:lnTo>
                  <a:lnTo>
                    <a:pt x="43" y="11650"/>
                  </a:lnTo>
                  <a:lnTo>
                    <a:pt x="56" y="11650"/>
                  </a:lnTo>
                  <a:lnTo>
                    <a:pt x="56" y="11720"/>
                  </a:lnTo>
                  <a:lnTo>
                    <a:pt x="43" y="11720"/>
                  </a:lnTo>
                  <a:lnTo>
                    <a:pt x="68" y="11720"/>
                  </a:lnTo>
                  <a:lnTo>
                    <a:pt x="68" y="11767"/>
                  </a:lnTo>
                  <a:lnTo>
                    <a:pt x="25" y="11767"/>
                  </a:lnTo>
                  <a:lnTo>
                    <a:pt x="25" y="11837"/>
                  </a:lnTo>
                  <a:lnTo>
                    <a:pt x="12" y="11837"/>
                  </a:lnTo>
                  <a:lnTo>
                    <a:pt x="12" y="11930"/>
                  </a:lnTo>
                  <a:lnTo>
                    <a:pt x="0" y="11930"/>
                  </a:lnTo>
                  <a:lnTo>
                    <a:pt x="25" y="11930"/>
                  </a:lnTo>
                  <a:lnTo>
                    <a:pt x="25" y="12000"/>
                  </a:lnTo>
                  <a:lnTo>
                    <a:pt x="43" y="12000"/>
                  </a:lnTo>
                  <a:lnTo>
                    <a:pt x="43" y="12047"/>
                  </a:lnTo>
                  <a:lnTo>
                    <a:pt x="68" y="12047"/>
                  </a:lnTo>
                  <a:lnTo>
                    <a:pt x="68" y="12210"/>
                  </a:lnTo>
                  <a:lnTo>
                    <a:pt x="56" y="12210"/>
                  </a:lnTo>
                  <a:lnTo>
                    <a:pt x="56" y="12326"/>
                  </a:lnTo>
                  <a:lnTo>
                    <a:pt x="43" y="12326"/>
                  </a:lnTo>
                  <a:lnTo>
                    <a:pt x="43" y="12373"/>
                  </a:lnTo>
                  <a:lnTo>
                    <a:pt x="56" y="12373"/>
                  </a:lnTo>
                  <a:lnTo>
                    <a:pt x="56" y="12326"/>
                  </a:lnTo>
                  <a:lnTo>
                    <a:pt x="68" y="12326"/>
                  </a:lnTo>
                  <a:lnTo>
                    <a:pt x="68" y="12373"/>
                  </a:lnTo>
                  <a:lnTo>
                    <a:pt x="86" y="12373"/>
                  </a:lnTo>
                  <a:lnTo>
                    <a:pt x="86" y="12489"/>
                  </a:lnTo>
                  <a:lnTo>
                    <a:pt x="117" y="12489"/>
                  </a:lnTo>
                  <a:lnTo>
                    <a:pt x="117" y="12536"/>
                  </a:lnTo>
                  <a:lnTo>
                    <a:pt x="99" y="12536"/>
                  </a:lnTo>
                  <a:lnTo>
                    <a:pt x="117" y="12536"/>
                  </a:lnTo>
                  <a:lnTo>
                    <a:pt x="117" y="12722"/>
                  </a:lnTo>
                  <a:lnTo>
                    <a:pt x="130" y="12722"/>
                  </a:lnTo>
                  <a:lnTo>
                    <a:pt x="117" y="12722"/>
                  </a:lnTo>
                  <a:lnTo>
                    <a:pt x="117" y="12769"/>
                  </a:lnTo>
                  <a:lnTo>
                    <a:pt x="130" y="12769"/>
                  </a:lnTo>
                  <a:lnTo>
                    <a:pt x="130" y="12816"/>
                  </a:lnTo>
                  <a:lnTo>
                    <a:pt x="160" y="12816"/>
                  </a:lnTo>
                  <a:lnTo>
                    <a:pt x="160" y="12769"/>
                  </a:lnTo>
                  <a:lnTo>
                    <a:pt x="173" y="12769"/>
                  </a:lnTo>
                  <a:lnTo>
                    <a:pt x="173" y="12816"/>
                  </a:lnTo>
                  <a:lnTo>
                    <a:pt x="185" y="12816"/>
                  </a:lnTo>
                  <a:lnTo>
                    <a:pt x="185" y="12885"/>
                  </a:lnTo>
                  <a:lnTo>
                    <a:pt x="228" y="12885"/>
                  </a:lnTo>
                  <a:lnTo>
                    <a:pt x="228" y="12816"/>
                  </a:lnTo>
                  <a:lnTo>
                    <a:pt x="247" y="12816"/>
                  </a:lnTo>
                  <a:lnTo>
                    <a:pt x="247" y="12885"/>
                  </a:lnTo>
                  <a:lnTo>
                    <a:pt x="290" y="12885"/>
                  </a:lnTo>
                  <a:lnTo>
                    <a:pt x="290" y="12932"/>
                  </a:lnTo>
                  <a:lnTo>
                    <a:pt x="278" y="12932"/>
                  </a:lnTo>
                  <a:lnTo>
                    <a:pt x="278" y="13049"/>
                  </a:lnTo>
                  <a:lnTo>
                    <a:pt x="290" y="13049"/>
                  </a:lnTo>
                  <a:lnTo>
                    <a:pt x="290" y="12979"/>
                  </a:lnTo>
                  <a:lnTo>
                    <a:pt x="333" y="12979"/>
                  </a:lnTo>
                  <a:lnTo>
                    <a:pt x="333" y="12932"/>
                  </a:lnTo>
                  <a:lnTo>
                    <a:pt x="407" y="12932"/>
                  </a:lnTo>
                  <a:lnTo>
                    <a:pt x="407" y="12979"/>
                  </a:lnTo>
                  <a:lnTo>
                    <a:pt x="420" y="12979"/>
                  </a:lnTo>
                  <a:lnTo>
                    <a:pt x="420" y="13049"/>
                  </a:lnTo>
                  <a:lnTo>
                    <a:pt x="451" y="13049"/>
                  </a:lnTo>
                  <a:lnTo>
                    <a:pt x="451" y="13095"/>
                  </a:lnTo>
                  <a:lnTo>
                    <a:pt x="481" y="13095"/>
                  </a:lnTo>
                  <a:lnTo>
                    <a:pt x="481" y="13258"/>
                  </a:lnTo>
                  <a:lnTo>
                    <a:pt x="463" y="13258"/>
                  </a:lnTo>
                  <a:lnTo>
                    <a:pt x="463" y="13328"/>
                  </a:lnTo>
                  <a:lnTo>
                    <a:pt x="481" y="13328"/>
                  </a:lnTo>
                  <a:lnTo>
                    <a:pt x="481" y="13375"/>
                  </a:lnTo>
                  <a:lnTo>
                    <a:pt x="494" y="13375"/>
                  </a:lnTo>
                  <a:lnTo>
                    <a:pt x="494" y="13421"/>
                  </a:lnTo>
                  <a:lnTo>
                    <a:pt x="481" y="13421"/>
                  </a:lnTo>
                  <a:lnTo>
                    <a:pt x="481" y="13491"/>
                  </a:lnTo>
                  <a:lnTo>
                    <a:pt x="463" y="13491"/>
                  </a:lnTo>
                  <a:lnTo>
                    <a:pt x="463" y="13584"/>
                  </a:lnTo>
                  <a:lnTo>
                    <a:pt x="494" y="13584"/>
                  </a:lnTo>
                  <a:lnTo>
                    <a:pt x="494" y="13654"/>
                  </a:lnTo>
                  <a:lnTo>
                    <a:pt x="506" y="13654"/>
                  </a:lnTo>
                  <a:lnTo>
                    <a:pt x="506" y="13701"/>
                  </a:lnTo>
                  <a:lnTo>
                    <a:pt x="494" y="13701"/>
                  </a:lnTo>
                  <a:lnTo>
                    <a:pt x="494" y="13771"/>
                  </a:lnTo>
                  <a:lnTo>
                    <a:pt x="525" y="13771"/>
                  </a:lnTo>
                  <a:lnTo>
                    <a:pt x="525" y="13817"/>
                  </a:lnTo>
                  <a:lnTo>
                    <a:pt x="537" y="13817"/>
                  </a:lnTo>
                  <a:lnTo>
                    <a:pt x="537" y="13934"/>
                  </a:lnTo>
                  <a:lnTo>
                    <a:pt x="568" y="13934"/>
                  </a:lnTo>
                  <a:lnTo>
                    <a:pt x="568" y="13981"/>
                  </a:lnTo>
                  <a:lnTo>
                    <a:pt x="611" y="13981"/>
                  </a:lnTo>
                  <a:lnTo>
                    <a:pt x="611" y="14097"/>
                  </a:lnTo>
                  <a:lnTo>
                    <a:pt x="599" y="14097"/>
                  </a:lnTo>
                  <a:lnTo>
                    <a:pt x="599" y="14144"/>
                  </a:lnTo>
                  <a:lnTo>
                    <a:pt x="580" y="14144"/>
                  </a:lnTo>
                  <a:lnTo>
                    <a:pt x="654" y="14144"/>
                  </a:lnTo>
                  <a:lnTo>
                    <a:pt x="654" y="14190"/>
                  </a:lnTo>
                  <a:lnTo>
                    <a:pt x="685" y="14190"/>
                  </a:lnTo>
                  <a:lnTo>
                    <a:pt x="685" y="14307"/>
                  </a:lnTo>
                  <a:lnTo>
                    <a:pt x="716" y="14307"/>
                  </a:lnTo>
                  <a:lnTo>
                    <a:pt x="716" y="14377"/>
                  </a:lnTo>
                  <a:lnTo>
                    <a:pt x="728" y="14377"/>
                  </a:lnTo>
                  <a:lnTo>
                    <a:pt x="728" y="14423"/>
                  </a:lnTo>
                  <a:lnTo>
                    <a:pt x="697" y="14423"/>
                  </a:lnTo>
                  <a:lnTo>
                    <a:pt x="697" y="14470"/>
                  </a:lnTo>
                  <a:lnTo>
                    <a:pt x="685" y="14470"/>
                  </a:lnTo>
                  <a:lnTo>
                    <a:pt x="685" y="14540"/>
                  </a:lnTo>
                  <a:lnTo>
                    <a:pt x="654" y="14540"/>
                  </a:lnTo>
                  <a:lnTo>
                    <a:pt x="654" y="14586"/>
                  </a:lnTo>
                  <a:lnTo>
                    <a:pt x="611" y="14586"/>
                  </a:lnTo>
                  <a:lnTo>
                    <a:pt x="611" y="14540"/>
                  </a:lnTo>
                  <a:lnTo>
                    <a:pt x="537" y="14540"/>
                  </a:lnTo>
                  <a:lnTo>
                    <a:pt x="537" y="14586"/>
                  </a:lnTo>
                  <a:lnTo>
                    <a:pt x="525" y="14586"/>
                  </a:lnTo>
                  <a:lnTo>
                    <a:pt x="525" y="14633"/>
                  </a:lnTo>
                  <a:lnTo>
                    <a:pt x="537" y="14633"/>
                  </a:lnTo>
                  <a:lnTo>
                    <a:pt x="537" y="14703"/>
                  </a:lnTo>
                  <a:lnTo>
                    <a:pt x="568" y="14703"/>
                  </a:lnTo>
                  <a:lnTo>
                    <a:pt x="568" y="14866"/>
                  </a:lnTo>
                  <a:lnTo>
                    <a:pt x="580" y="14866"/>
                  </a:lnTo>
                  <a:lnTo>
                    <a:pt x="580" y="14913"/>
                  </a:lnTo>
                  <a:lnTo>
                    <a:pt x="568" y="14913"/>
                  </a:lnTo>
                  <a:lnTo>
                    <a:pt x="568" y="15029"/>
                  </a:lnTo>
                  <a:lnTo>
                    <a:pt x="580" y="15029"/>
                  </a:lnTo>
                  <a:lnTo>
                    <a:pt x="580" y="15076"/>
                  </a:lnTo>
                  <a:lnTo>
                    <a:pt x="599" y="15076"/>
                  </a:lnTo>
                  <a:lnTo>
                    <a:pt x="599" y="15146"/>
                  </a:lnTo>
                  <a:lnTo>
                    <a:pt x="611" y="15146"/>
                  </a:lnTo>
                  <a:lnTo>
                    <a:pt x="611" y="15192"/>
                  </a:lnTo>
                  <a:lnTo>
                    <a:pt x="654" y="15192"/>
                  </a:lnTo>
                  <a:lnTo>
                    <a:pt x="654" y="15146"/>
                  </a:lnTo>
                  <a:lnTo>
                    <a:pt x="667" y="15146"/>
                  </a:lnTo>
                  <a:lnTo>
                    <a:pt x="667" y="15029"/>
                  </a:lnTo>
                  <a:lnTo>
                    <a:pt x="741" y="15029"/>
                  </a:lnTo>
                  <a:lnTo>
                    <a:pt x="741" y="15076"/>
                  </a:lnTo>
                  <a:lnTo>
                    <a:pt x="741" y="15029"/>
                  </a:lnTo>
                  <a:lnTo>
                    <a:pt x="771" y="15029"/>
                  </a:lnTo>
                  <a:lnTo>
                    <a:pt x="771" y="14983"/>
                  </a:lnTo>
                  <a:lnTo>
                    <a:pt x="815" y="14983"/>
                  </a:lnTo>
                  <a:lnTo>
                    <a:pt x="815" y="15029"/>
                  </a:lnTo>
                  <a:lnTo>
                    <a:pt x="827" y="15029"/>
                  </a:lnTo>
                  <a:lnTo>
                    <a:pt x="827" y="14983"/>
                  </a:lnTo>
                  <a:lnTo>
                    <a:pt x="858" y="14983"/>
                  </a:lnTo>
                  <a:lnTo>
                    <a:pt x="858" y="15029"/>
                  </a:lnTo>
                  <a:lnTo>
                    <a:pt x="889" y="15029"/>
                  </a:lnTo>
                  <a:lnTo>
                    <a:pt x="889" y="15076"/>
                  </a:lnTo>
                  <a:lnTo>
                    <a:pt x="901" y="15076"/>
                  </a:lnTo>
                  <a:lnTo>
                    <a:pt x="901" y="15262"/>
                  </a:lnTo>
                  <a:lnTo>
                    <a:pt x="920" y="15262"/>
                  </a:lnTo>
                  <a:lnTo>
                    <a:pt x="920" y="15309"/>
                  </a:lnTo>
                  <a:lnTo>
                    <a:pt x="944" y="15309"/>
                  </a:lnTo>
                  <a:lnTo>
                    <a:pt x="944" y="15425"/>
                  </a:lnTo>
                  <a:lnTo>
                    <a:pt x="901" y="15425"/>
                  </a:lnTo>
                  <a:lnTo>
                    <a:pt x="901" y="15472"/>
                  </a:lnTo>
                  <a:lnTo>
                    <a:pt x="932" y="15472"/>
                  </a:lnTo>
                  <a:lnTo>
                    <a:pt x="932" y="15518"/>
                  </a:lnTo>
                  <a:lnTo>
                    <a:pt x="920" y="15518"/>
                  </a:lnTo>
                  <a:lnTo>
                    <a:pt x="920" y="15588"/>
                  </a:lnTo>
                  <a:lnTo>
                    <a:pt x="932" y="15588"/>
                  </a:lnTo>
                  <a:lnTo>
                    <a:pt x="932" y="15635"/>
                  </a:lnTo>
                  <a:lnTo>
                    <a:pt x="920" y="15635"/>
                  </a:lnTo>
                  <a:lnTo>
                    <a:pt x="920" y="15682"/>
                  </a:lnTo>
                  <a:lnTo>
                    <a:pt x="932" y="15682"/>
                  </a:lnTo>
                  <a:lnTo>
                    <a:pt x="932" y="15635"/>
                  </a:lnTo>
                  <a:lnTo>
                    <a:pt x="944" y="15635"/>
                  </a:lnTo>
                  <a:lnTo>
                    <a:pt x="944" y="15682"/>
                  </a:lnTo>
                  <a:lnTo>
                    <a:pt x="1037" y="15682"/>
                  </a:lnTo>
                  <a:lnTo>
                    <a:pt x="1037" y="15751"/>
                  </a:lnTo>
                  <a:lnTo>
                    <a:pt x="1049" y="15751"/>
                  </a:lnTo>
                  <a:lnTo>
                    <a:pt x="1049" y="15798"/>
                  </a:lnTo>
                  <a:lnTo>
                    <a:pt x="1049" y="15751"/>
                  </a:lnTo>
                  <a:lnTo>
                    <a:pt x="1061" y="15751"/>
                  </a:lnTo>
                  <a:lnTo>
                    <a:pt x="1061" y="15915"/>
                  </a:lnTo>
                  <a:lnTo>
                    <a:pt x="1080" y="15915"/>
                  </a:lnTo>
                  <a:lnTo>
                    <a:pt x="1080" y="16124"/>
                  </a:lnTo>
                  <a:lnTo>
                    <a:pt x="1092" y="16124"/>
                  </a:lnTo>
                  <a:lnTo>
                    <a:pt x="1092" y="16194"/>
                  </a:lnTo>
                  <a:lnTo>
                    <a:pt x="1123" y="16194"/>
                  </a:lnTo>
                  <a:lnTo>
                    <a:pt x="1123" y="16124"/>
                  </a:lnTo>
                  <a:lnTo>
                    <a:pt x="1179" y="16124"/>
                  </a:lnTo>
                  <a:lnTo>
                    <a:pt x="1179" y="16241"/>
                  </a:lnTo>
                  <a:lnTo>
                    <a:pt x="1222" y="16241"/>
                  </a:lnTo>
                  <a:lnTo>
                    <a:pt x="1222" y="16311"/>
                  </a:lnTo>
                  <a:lnTo>
                    <a:pt x="1240" y="16311"/>
                  </a:lnTo>
                  <a:lnTo>
                    <a:pt x="1240" y="16241"/>
                  </a:lnTo>
                  <a:lnTo>
                    <a:pt x="1271" y="16241"/>
                  </a:lnTo>
                  <a:lnTo>
                    <a:pt x="1271" y="16194"/>
                  </a:lnTo>
                  <a:lnTo>
                    <a:pt x="1327" y="16194"/>
                  </a:lnTo>
                  <a:lnTo>
                    <a:pt x="1327" y="16124"/>
                  </a:lnTo>
                  <a:lnTo>
                    <a:pt x="1339" y="16124"/>
                  </a:lnTo>
                  <a:lnTo>
                    <a:pt x="1339" y="16194"/>
                  </a:lnTo>
                  <a:lnTo>
                    <a:pt x="1370" y="16194"/>
                  </a:lnTo>
                  <a:lnTo>
                    <a:pt x="1370" y="16357"/>
                  </a:lnTo>
                  <a:lnTo>
                    <a:pt x="1413" y="16357"/>
                  </a:lnTo>
                  <a:lnTo>
                    <a:pt x="1413" y="16404"/>
                  </a:lnTo>
                  <a:lnTo>
                    <a:pt x="1432" y="16404"/>
                  </a:lnTo>
                  <a:lnTo>
                    <a:pt x="1432" y="16474"/>
                  </a:lnTo>
                  <a:lnTo>
                    <a:pt x="1432" y="16404"/>
                  </a:lnTo>
                  <a:lnTo>
                    <a:pt x="1432" y="16474"/>
                  </a:lnTo>
                  <a:lnTo>
                    <a:pt x="1444" y="16474"/>
                  </a:lnTo>
                  <a:lnTo>
                    <a:pt x="1444" y="16357"/>
                  </a:lnTo>
                  <a:lnTo>
                    <a:pt x="1475" y="16357"/>
                  </a:lnTo>
                  <a:lnTo>
                    <a:pt x="1475" y="16404"/>
                  </a:lnTo>
                  <a:lnTo>
                    <a:pt x="1518" y="16404"/>
                  </a:lnTo>
                  <a:lnTo>
                    <a:pt x="1518" y="16474"/>
                  </a:lnTo>
                  <a:lnTo>
                    <a:pt x="1543" y="16474"/>
                  </a:lnTo>
                  <a:lnTo>
                    <a:pt x="1543" y="16520"/>
                  </a:lnTo>
                  <a:lnTo>
                    <a:pt x="1561" y="16520"/>
                  </a:lnTo>
                  <a:lnTo>
                    <a:pt x="1561" y="16474"/>
                  </a:lnTo>
                  <a:lnTo>
                    <a:pt x="1574" y="16474"/>
                  </a:lnTo>
                  <a:lnTo>
                    <a:pt x="1574" y="16520"/>
                  </a:lnTo>
                  <a:lnTo>
                    <a:pt x="1592" y="16520"/>
                  </a:lnTo>
                  <a:lnTo>
                    <a:pt x="1592" y="16567"/>
                  </a:lnTo>
                  <a:lnTo>
                    <a:pt x="1635" y="16567"/>
                  </a:lnTo>
                  <a:lnTo>
                    <a:pt x="1635" y="16637"/>
                  </a:lnTo>
                  <a:lnTo>
                    <a:pt x="1660" y="16637"/>
                  </a:lnTo>
                  <a:lnTo>
                    <a:pt x="1660" y="16683"/>
                  </a:lnTo>
                  <a:lnTo>
                    <a:pt x="1679" y="16683"/>
                  </a:lnTo>
                  <a:lnTo>
                    <a:pt x="1679" y="16637"/>
                  </a:lnTo>
                  <a:lnTo>
                    <a:pt x="1709" y="16637"/>
                  </a:lnTo>
                  <a:lnTo>
                    <a:pt x="1709" y="16683"/>
                  </a:lnTo>
                  <a:lnTo>
                    <a:pt x="1691" y="16683"/>
                  </a:lnTo>
                  <a:lnTo>
                    <a:pt x="1691" y="16800"/>
                  </a:lnTo>
                  <a:lnTo>
                    <a:pt x="1709" y="16800"/>
                  </a:lnTo>
                  <a:lnTo>
                    <a:pt x="1709" y="16847"/>
                  </a:lnTo>
                  <a:lnTo>
                    <a:pt x="1691" y="16847"/>
                  </a:lnTo>
                  <a:lnTo>
                    <a:pt x="1691" y="16917"/>
                  </a:lnTo>
                  <a:lnTo>
                    <a:pt x="1679" y="16917"/>
                  </a:lnTo>
                  <a:lnTo>
                    <a:pt x="1679" y="16963"/>
                  </a:lnTo>
                  <a:lnTo>
                    <a:pt x="1635" y="16963"/>
                  </a:lnTo>
                  <a:lnTo>
                    <a:pt x="1635" y="17010"/>
                  </a:lnTo>
                  <a:lnTo>
                    <a:pt x="1648" y="17010"/>
                  </a:lnTo>
                  <a:lnTo>
                    <a:pt x="1648" y="17080"/>
                  </a:lnTo>
                  <a:lnTo>
                    <a:pt x="1679" y="17080"/>
                  </a:lnTo>
                  <a:lnTo>
                    <a:pt x="1679" y="17126"/>
                  </a:lnTo>
                  <a:lnTo>
                    <a:pt x="1660" y="17126"/>
                  </a:lnTo>
                  <a:lnTo>
                    <a:pt x="1660" y="17080"/>
                  </a:lnTo>
                  <a:lnTo>
                    <a:pt x="1648" y="17080"/>
                  </a:lnTo>
                  <a:lnTo>
                    <a:pt x="1648" y="17243"/>
                  </a:lnTo>
                  <a:lnTo>
                    <a:pt x="1635" y="17243"/>
                  </a:lnTo>
                  <a:lnTo>
                    <a:pt x="1660" y="17243"/>
                  </a:lnTo>
                  <a:lnTo>
                    <a:pt x="1660" y="17359"/>
                  </a:lnTo>
                  <a:lnTo>
                    <a:pt x="1679" y="17359"/>
                  </a:lnTo>
                  <a:lnTo>
                    <a:pt x="1679" y="17406"/>
                  </a:lnTo>
                  <a:lnTo>
                    <a:pt x="1660" y="17406"/>
                  </a:lnTo>
                  <a:lnTo>
                    <a:pt x="1679" y="17406"/>
                  </a:lnTo>
                  <a:lnTo>
                    <a:pt x="1679" y="17522"/>
                  </a:lnTo>
                  <a:lnTo>
                    <a:pt x="1660" y="17522"/>
                  </a:lnTo>
                  <a:lnTo>
                    <a:pt x="1660" y="17569"/>
                  </a:lnTo>
                  <a:lnTo>
                    <a:pt x="1648" y="17569"/>
                  </a:lnTo>
                  <a:lnTo>
                    <a:pt x="1660" y="17569"/>
                  </a:lnTo>
                  <a:lnTo>
                    <a:pt x="1660" y="17616"/>
                  </a:lnTo>
                  <a:lnTo>
                    <a:pt x="1648" y="17616"/>
                  </a:lnTo>
                  <a:lnTo>
                    <a:pt x="1648" y="17685"/>
                  </a:lnTo>
                  <a:lnTo>
                    <a:pt x="1531" y="17685"/>
                  </a:lnTo>
                  <a:lnTo>
                    <a:pt x="1531" y="17732"/>
                  </a:lnTo>
                  <a:lnTo>
                    <a:pt x="1518" y="17732"/>
                  </a:lnTo>
                  <a:lnTo>
                    <a:pt x="1518" y="17802"/>
                  </a:lnTo>
                  <a:lnTo>
                    <a:pt x="1518" y="17732"/>
                  </a:lnTo>
                  <a:lnTo>
                    <a:pt x="1500" y="17732"/>
                  </a:lnTo>
                  <a:lnTo>
                    <a:pt x="1500" y="17802"/>
                  </a:lnTo>
                  <a:lnTo>
                    <a:pt x="1475" y="17802"/>
                  </a:lnTo>
                  <a:lnTo>
                    <a:pt x="1475" y="17849"/>
                  </a:lnTo>
                  <a:lnTo>
                    <a:pt x="1456" y="17849"/>
                  </a:lnTo>
                  <a:lnTo>
                    <a:pt x="1456" y="17965"/>
                  </a:lnTo>
                  <a:lnTo>
                    <a:pt x="1444" y="17965"/>
                  </a:lnTo>
                  <a:lnTo>
                    <a:pt x="1444" y="18012"/>
                  </a:lnTo>
                  <a:lnTo>
                    <a:pt x="1456" y="18012"/>
                  </a:lnTo>
                  <a:lnTo>
                    <a:pt x="1444" y="18012"/>
                  </a:lnTo>
                  <a:lnTo>
                    <a:pt x="1444" y="18128"/>
                  </a:lnTo>
                  <a:lnTo>
                    <a:pt x="1518" y="18128"/>
                  </a:lnTo>
                  <a:lnTo>
                    <a:pt x="1518" y="18058"/>
                  </a:lnTo>
                  <a:lnTo>
                    <a:pt x="1543" y="18058"/>
                  </a:lnTo>
                  <a:lnTo>
                    <a:pt x="1543" y="18012"/>
                  </a:lnTo>
                  <a:lnTo>
                    <a:pt x="1574" y="18012"/>
                  </a:lnTo>
                  <a:lnTo>
                    <a:pt x="1574" y="18128"/>
                  </a:lnTo>
                  <a:lnTo>
                    <a:pt x="1592" y="18128"/>
                  </a:lnTo>
                  <a:lnTo>
                    <a:pt x="1592" y="18175"/>
                  </a:lnTo>
                  <a:lnTo>
                    <a:pt x="1531" y="18175"/>
                  </a:lnTo>
                  <a:lnTo>
                    <a:pt x="1531" y="18221"/>
                  </a:lnTo>
                  <a:lnTo>
                    <a:pt x="1475" y="18221"/>
                  </a:lnTo>
                  <a:lnTo>
                    <a:pt x="1475" y="18291"/>
                  </a:lnTo>
                  <a:lnTo>
                    <a:pt x="1456" y="18291"/>
                  </a:lnTo>
                  <a:lnTo>
                    <a:pt x="1456" y="18338"/>
                  </a:lnTo>
                  <a:lnTo>
                    <a:pt x="1432" y="18338"/>
                  </a:lnTo>
                  <a:lnTo>
                    <a:pt x="1432" y="18408"/>
                  </a:lnTo>
                  <a:lnTo>
                    <a:pt x="1382" y="18408"/>
                  </a:lnTo>
                  <a:lnTo>
                    <a:pt x="1382" y="18338"/>
                  </a:lnTo>
                  <a:lnTo>
                    <a:pt x="1370" y="18338"/>
                  </a:lnTo>
                  <a:lnTo>
                    <a:pt x="1370" y="18408"/>
                  </a:lnTo>
                  <a:lnTo>
                    <a:pt x="1382" y="18408"/>
                  </a:lnTo>
                  <a:lnTo>
                    <a:pt x="1382" y="18454"/>
                  </a:lnTo>
                  <a:lnTo>
                    <a:pt x="1401" y="18454"/>
                  </a:lnTo>
                  <a:lnTo>
                    <a:pt x="1401" y="18571"/>
                  </a:lnTo>
                  <a:lnTo>
                    <a:pt x="1444" y="18571"/>
                  </a:lnTo>
                  <a:lnTo>
                    <a:pt x="1444" y="18734"/>
                  </a:lnTo>
                  <a:lnTo>
                    <a:pt x="1401" y="18734"/>
                  </a:lnTo>
                  <a:lnTo>
                    <a:pt x="1401" y="18897"/>
                  </a:lnTo>
                  <a:lnTo>
                    <a:pt x="1382" y="18897"/>
                  </a:lnTo>
                  <a:lnTo>
                    <a:pt x="1382" y="18944"/>
                  </a:lnTo>
                  <a:lnTo>
                    <a:pt x="1358" y="18944"/>
                  </a:lnTo>
                  <a:lnTo>
                    <a:pt x="1358" y="19107"/>
                  </a:lnTo>
                  <a:lnTo>
                    <a:pt x="1339" y="19107"/>
                  </a:lnTo>
                  <a:lnTo>
                    <a:pt x="1339" y="19177"/>
                  </a:lnTo>
                  <a:lnTo>
                    <a:pt x="1315" y="19177"/>
                  </a:lnTo>
                  <a:lnTo>
                    <a:pt x="1315" y="19107"/>
                  </a:lnTo>
                  <a:lnTo>
                    <a:pt x="1240" y="19107"/>
                  </a:lnTo>
                  <a:lnTo>
                    <a:pt x="1240" y="19177"/>
                  </a:lnTo>
                  <a:lnTo>
                    <a:pt x="1222" y="19177"/>
                  </a:lnTo>
                  <a:lnTo>
                    <a:pt x="1222" y="19293"/>
                  </a:lnTo>
                  <a:lnTo>
                    <a:pt x="1240" y="19293"/>
                  </a:lnTo>
                  <a:lnTo>
                    <a:pt x="1240" y="19340"/>
                  </a:lnTo>
                  <a:lnTo>
                    <a:pt x="1315" y="19340"/>
                  </a:lnTo>
                  <a:lnTo>
                    <a:pt x="1315" y="19386"/>
                  </a:lnTo>
                  <a:lnTo>
                    <a:pt x="1327" y="19386"/>
                  </a:lnTo>
                  <a:lnTo>
                    <a:pt x="1327" y="19503"/>
                  </a:lnTo>
                  <a:lnTo>
                    <a:pt x="1339" y="19503"/>
                  </a:lnTo>
                  <a:lnTo>
                    <a:pt x="1339" y="19550"/>
                  </a:lnTo>
                  <a:lnTo>
                    <a:pt x="1358" y="19550"/>
                  </a:lnTo>
                  <a:lnTo>
                    <a:pt x="1358" y="19619"/>
                  </a:lnTo>
                  <a:lnTo>
                    <a:pt x="1382" y="19619"/>
                  </a:lnTo>
                  <a:lnTo>
                    <a:pt x="1382" y="19550"/>
                  </a:lnTo>
                  <a:lnTo>
                    <a:pt x="1401" y="19550"/>
                  </a:lnTo>
                  <a:lnTo>
                    <a:pt x="1401" y="19619"/>
                  </a:lnTo>
                  <a:lnTo>
                    <a:pt x="1432" y="19619"/>
                  </a:lnTo>
                  <a:lnTo>
                    <a:pt x="1432" y="19713"/>
                  </a:lnTo>
                  <a:lnTo>
                    <a:pt x="1456" y="19713"/>
                  </a:lnTo>
                  <a:lnTo>
                    <a:pt x="1456" y="19783"/>
                  </a:lnTo>
                  <a:lnTo>
                    <a:pt x="1518" y="19783"/>
                  </a:lnTo>
                  <a:lnTo>
                    <a:pt x="1518" y="19829"/>
                  </a:lnTo>
                  <a:lnTo>
                    <a:pt x="1543" y="19829"/>
                  </a:lnTo>
                  <a:lnTo>
                    <a:pt x="1543" y="19899"/>
                  </a:lnTo>
                  <a:lnTo>
                    <a:pt x="1561" y="19899"/>
                  </a:lnTo>
                  <a:lnTo>
                    <a:pt x="1561" y="19946"/>
                  </a:lnTo>
                  <a:lnTo>
                    <a:pt x="1574" y="19946"/>
                  </a:lnTo>
                  <a:lnTo>
                    <a:pt x="1574" y="19992"/>
                  </a:lnTo>
                  <a:lnTo>
                    <a:pt x="1592" y="19992"/>
                  </a:lnTo>
                  <a:lnTo>
                    <a:pt x="1592" y="20062"/>
                  </a:lnTo>
                  <a:lnTo>
                    <a:pt x="1605" y="20062"/>
                  </a:lnTo>
                  <a:lnTo>
                    <a:pt x="1605" y="20109"/>
                  </a:lnTo>
                  <a:lnTo>
                    <a:pt x="1617" y="20109"/>
                  </a:lnTo>
                  <a:lnTo>
                    <a:pt x="1617" y="20155"/>
                  </a:lnTo>
                  <a:lnTo>
                    <a:pt x="1635" y="20155"/>
                  </a:lnTo>
                  <a:lnTo>
                    <a:pt x="1635" y="20225"/>
                  </a:lnTo>
                  <a:lnTo>
                    <a:pt x="1648" y="20225"/>
                  </a:lnTo>
                  <a:lnTo>
                    <a:pt x="1648" y="20272"/>
                  </a:lnTo>
                  <a:lnTo>
                    <a:pt x="1679" y="20272"/>
                  </a:lnTo>
                  <a:lnTo>
                    <a:pt x="1679" y="20342"/>
                  </a:lnTo>
                  <a:lnTo>
                    <a:pt x="1679" y="20272"/>
                  </a:lnTo>
                  <a:lnTo>
                    <a:pt x="1691" y="20272"/>
                  </a:lnTo>
                  <a:lnTo>
                    <a:pt x="1691" y="20225"/>
                  </a:lnTo>
                  <a:lnTo>
                    <a:pt x="1753" y="20225"/>
                  </a:lnTo>
                  <a:lnTo>
                    <a:pt x="1753" y="20272"/>
                  </a:lnTo>
                  <a:lnTo>
                    <a:pt x="1765" y="20272"/>
                  </a:lnTo>
                  <a:lnTo>
                    <a:pt x="1765" y="20225"/>
                  </a:lnTo>
                  <a:lnTo>
                    <a:pt x="1777" y="20225"/>
                  </a:lnTo>
                  <a:lnTo>
                    <a:pt x="1777" y="20272"/>
                  </a:lnTo>
                  <a:lnTo>
                    <a:pt x="1821" y="20272"/>
                  </a:lnTo>
                  <a:lnTo>
                    <a:pt x="1821" y="20342"/>
                  </a:lnTo>
                  <a:lnTo>
                    <a:pt x="1870" y="20342"/>
                  </a:lnTo>
                  <a:lnTo>
                    <a:pt x="1870" y="20388"/>
                  </a:lnTo>
                  <a:lnTo>
                    <a:pt x="1895" y="20388"/>
                  </a:lnTo>
                  <a:lnTo>
                    <a:pt x="1895" y="20435"/>
                  </a:lnTo>
                  <a:lnTo>
                    <a:pt x="1925" y="20435"/>
                  </a:lnTo>
                  <a:lnTo>
                    <a:pt x="1925" y="20388"/>
                  </a:lnTo>
                  <a:lnTo>
                    <a:pt x="1938" y="20388"/>
                  </a:lnTo>
                  <a:lnTo>
                    <a:pt x="1938" y="20435"/>
                  </a:lnTo>
                  <a:lnTo>
                    <a:pt x="2000" y="20435"/>
                  </a:lnTo>
                  <a:lnTo>
                    <a:pt x="2000" y="20388"/>
                  </a:lnTo>
                  <a:lnTo>
                    <a:pt x="2012" y="20388"/>
                  </a:lnTo>
                  <a:lnTo>
                    <a:pt x="2012" y="20435"/>
                  </a:lnTo>
                  <a:lnTo>
                    <a:pt x="2074" y="20435"/>
                  </a:lnTo>
                  <a:lnTo>
                    <a:pt x="2074" y="20505"/>
                  </a:lnTo>
                  <a:lnTo>
                    <a:pt x="2086" y="20505"/>
                  </a:lnTo>
                  <a:lnTo>
                    <a:pt x="2086" y="20551"/>
                  </a:lnTo>
                  <a:lnTo>
                    <a:pt x="2117" y="20551"/>
                  </a:lnTo>
                  <a:lnTo>
                    <a:pt x="2117" y="20598"/>
                  </a:lnTo>
                  <a:lnTo>
                    <a:pt x="2160" y="20598"/>
                  </a:lnTo>
                  <a:lnTo>
                    <a:pt x="2160" y="20668"/>
                  </a:lnTo>
                  <a:lnTo>
                    <a:pt x="2172" y="20668"/>
                  </a:lnTo>
                  <a:lnTo>
                    <a:pt x="2172" y="20715"/>
                  </a:lnTo>
                  <a:lnTo>
                    <a:pt x="2191" y="20715"/>
                  </a:lnTo>
                  <a:lnTo>
                    <a:pt x="2191" y="20784"/>
                  </a:lnTo>
                  <a:lnTo>
                    <a:pt x="2172" y="20784"/>
                  </a:lnTo>
                  <a:lnTo>
                    <a:pt x="2203" y="20784"/>
                  </a:lnTo>
                  <a:lnTo>
                    <a:pt x="2203" y="20831"/>
                  </a:lnTo>
                  <a:lnTo>
                    <a:pt x="2203" y="20784"/>
                  </a:lnTo>
                  <a:lnTo>
                    <a:pt x="2246" y="20784"/>
                  </a:lnTo>
                  <a:lnTo>
                    <a:pt x="2246" y="20715"/>
                  </a:lnTo>
                  <a:lnTo>
                    <a:pt x="2308" y="20715"/>
                  </a:lnTo>
                  <a:lnTo>
                    <a:pt x="2308" y="20784"/>
                  </a:lnTo>
                  <a:lnTo>
                    <a:pt x="2320" y="20784"/>
                  </a:lnTo>
                  <a:lnTo>
                    <a:pt x="2320" y="20715"/>
                  </a:lnTo>
                  <a:lnTo>
                    <a:pt x="2364" y="20715"/>
                  </a:lnTo>
                  <a:lnTo>
                    <a:pt x="2364" y="20784"/>
                  </a:lnTo>
                  <a:lnTo>
                    <a:pt x="2376" y="20784"/>
                  </a:lnTo>
                  <a:lnTo>
                    <a:pt x="2376" y="20831"/>
                  </a:lnTo>
                  <a:lnTo>
                    <a:pt x="2438" y="20831"/>
                  </a:lnTo>
                  <a:lnTo>
                    <a:pt x="2438" y="20878"/>
                  </a:lnTo>
                  <a:lnTo>
                    <a:pt x="2450" y="20878"/>
                  </a:lnTo>
                  <a:lnTo>
                    <a:pt x="2450" y="20948"/>
                  </a:lnTo>
                  <a:lnTo>
                    <a:pt x="2438" y="20948"/>
                  </a:lnTo>
                  <a:lnTo>
                    <a:pt x="2450" y="20948"/>
                  </a:lnTo>
                  <a:lnTo>
                    <a:pt x="2450" y="20994"/>
                  </a:lnTo>
                  <a:lnTo>
                    <a:pt x="2438" y="20994"/>
                  </a:lnTo>
                  <a:lnTo>
                    <a:pt x="2438" y="21041"/>
                  </a:lnTo>
                  <a:lnTo>
                    <a:pt x="2469" y="21041"/>
                  </a:lnTo>
                  <a:lnTo>
                    <a:pt x="2469" y="21111"/>
                  </a:lnTo>
                  <a:lnTo>
                    <a:pt x="2493" y="21111"/>
                  </a:lnTo>
                  <a:lnTo>
                    <a:pt x="2493" y="21157"/>
                  </a:lnTo>
                  <a:lnTo>
                    <a:pt x="2524" y="21157"/>
                  </a:lnTo>
                  <a:lnTo>
                    <a:pt x="2524" y="21204"/>
                  </a:lnTo>
                  <a:lnTo>
                    <a:pt x="2555" y="21204"/>
                  </a:lnTo>
                  <a:lnTo>
                    <a:pt x="2555" y="21274"/>
                  </a:lnTo>
                  <a:lnTo>
                    <a:pt x="2555" y="21204"/>
                  </a:lnTo>
                  <a:lnTo>
                    <a:pt x="2586" y="21204"/>
                  </a:lnTo>
                  <a:lnTo>
                    <a:pt x="2586" y="21274"/>
                  </a:lnTo>
                  <a:lnTo>
                    <a:pt x="2598" y="21274"/>
                  </a:lnTo>
                  <a:lnTo>
                    <a:pt x="2598" y="21390"/>
                  </a:lnTo>
                  <a:lnTo>
                    <a:pt x="2611" y="21390"/>
                  </a:lnTo>
                  <a:lnTo>
                    <a:pt x="2611" y="21437"/>
                  </a:lnTo>
                  <a:lnTo>
                    <a:pt x="2611" y="21390"/>
                  </a:lnTo>
                  <a:lnTo>
                    <a:pt x="2629" y="21390"/>
                  </a:lnTo>
                  <a:lnTo>
                    <a:pt x="2629" y="21437"/>
                  </a:lnTo>
                  <a:lnTo>
                    <a:pt x="2641" y="21437"/>
                  </a:lnTo>
                  <a:lnTo>
                    <a:pt x="2641" y="21553"/>
                  </a:lnTo>
                  <a:lnTo>
                    <a:pt x="2654" y="21553"/>
                  </a:lnTo>
                  <a:lnTo>
                    <a:pt x="2654" y="21600"/>
                  </a:lnTo>
                  <a:lnTo>
                    <a:pt x="2728" y="21600"/>
                  </a:lnTo>
                  <a:lnTo>
                    <a:pt x="2728" y="21553"/>
                  </a:lnTo>
                  <a:lnTo>
                    <a:pt x="2746" y="21553"/>
                  </a:lnTo>
                  <a:lnTo>
                    <a:pt x="2746" y="21437"/>
                  </a:lnTo>
                  <a:lnTo>
                    <a:pt x="2789" y="21437"/>
                  </a:lnTo>
                  <a:lnTo>
                    <a:pt x="2789" y="21390"/>
                  </a:lnTo>
                  <a:lnTo>
                    <a:pt x="2802" y="21390"/>
                  </a:lnTo>
                  <a:lnTo>
                    <a:pt x="2802" y="21204"/>
                  </a:lnTo>
                  <a:lnTo>
                    <a:pt x="2814" y="21204"/>
                  </a:lnTo>
                  <a:lnTo>
                    <a:pt x="2802" y="21204"/>
                  </a:lnTo>
                  <a:lnTo>
                    <a:pt x="2802" y="21157"/>
                  </a:lnTo>
                  <a:lnTo>
                    <a:pt x="2789" y="21157"/>
                  </a:lnTo>
                  <a:lnTo>
                    <a:pt x="2789" y="21041"/>
                  </a:lnTo>
                  <a:lnTo>
                    <a:pt x="2771" y="21041"/>
                  </a:lnTo>
                  <a:lnTo>
                    <a:pt x="2771" y="20994"/>
                  </a:lnTo>
                  <a:lnTo>
                    <a:pt x="2759" y="20994"/>
                  </a:lnTo>
                  <a:lnTo>
                    <a:pt x="2759" y="20948"/>
                  </a:lnTo>
                  <a:lnTo>
                    <a:pt x="2746" y="20948"/>
                  </a:lnTo>
                  <a:lnTo>
                    <a:pt x="2746" y="20831"/>
                  </a:lnTo>
                  <a:lnTo>
                    <a:pt x="2728" y="20831"/>
                  </a:lnTo>
                  <a:lnTo>
                    <a:pt x="2728" y="20784"/>
                  </a:lnTo>
                  <a:lnTo>
                    <a:pt x="2715" y="20784"/>
                  </a:lnTo>
                  <a:lnTo>
                    <a:pt x="2715" y="20598"/>
                  </a:lnTo>
                  <a:lnTo>
                    <a:pt x="2697" y="20598"/>
                  </a:lnTo>
                  <a:lnTo>
                    <a:pt x="2697" y="20551"/>
                  </a:lnTo>
                  <a:lnTo>
                    <a:pt x="2672" y="20551"/>
                  </a:lnTo>
                  <a:lnTo>
                    <a:pt x="2672" y="20435"/>
                  </a:lnTo>
                  <a:lnTo>
                    <a:pt x="2685" y="20435"/>
                  </a:lnTo>
                  <a:lnTo>
                    <a:pt x="2685" y="20342"/>
                  </a:lnTo>
                  <a:lnTo>
                    <a:pt x="2672" y="20342"/>
                  </a:lnTo>
                  <a:lnTo>
                    <a:pt x="2672" y="20272"/>
                  </a:lnTo>
                  <a:lnTo>
                    <a:pt x="2685" y="20272"/>
                  </a:lnTo>
                  <a:lnTo>
                    <a:pt x="2685" y="20109"/>
                  </a:lnTo>
                  <a:lnTo>
                    <a:pt x="2697" y="20109"/>
                  </a:lnTo>
                  <a:lnTo>
                    <a:pt x="2697" y="20062"/>
                  </a:lnTo>
                  <a:lnTo>
                    <a:pt x="2715" y="20062"/>
                  </a:lnTo>
                  <a:lnTo>
                    <a:pt x="2715" y="19992"/>
                  </a:lnTo>
                  <a:lnTo>
                    <a:pt x="2728" y="19992"/>
                  </a:lnTo>
                  <a:lnTo>
                    <a:pt x="2728" y="19946"/>
                  </a:lnTo>
                  <a:lnTo>
                    <a:pt x="2697" y="19946"/>
                  </a:lnTo>
                  <a:lnTo>
                    <a:pt x="2697" y="19992"/>
                  </a:lnTo>
                  <a:lnTo>
                    <a:pt x="2685" y="19992"/>
                  </a:lnTo>
                  <a:lnTo>
                    <a:pt x="2685" y="20062"/>
                  </a:lnTo>
                  <a:lnTo>
                    <a:pt x="2672" y="20062"/>
                  </a:lnTo>
                  <a:lnTo>
                    <a:pt x="2672" y="19946"/>
                  </a:lnTo>
                  <a:lnTo>
                    <a:pt x="2654" y="19946"/>
                  </a:lnTo>
                  <a:lnTo>
                    <a:pt x="2654" y="19829"/>
                  </a:lnTo>
                  <a:lnTo>
                    <a:pt x="2629" y="19829"/>
                  </a:lnTo>
                  <a:lnTo>
                    <a:pt x="2629" y="19783"/>
                  </a:lnTo>
                  <a:lnTo>
                    <a:pt x="2611" y="19783"/>
                  </a:lnTo>
                  <a:lnTo>
                    <a:pt x="2611" y="19713"/>
                  </a:lnTo>
                  <a:lnTo>
                    <a:pt x="2586" y="19713"/>
                  </a:lnTo>
                  <a:lnTo>
                    <a:pt x="2586" y="19666"/>
                  </a:lnTo>
                  <a:lnTo>
                    <a:pt x="2567" y="19666"/>
                  </a:lnTo>
                  <a:lnTo>
                    <a:pt x="2567" y="19619"/>
                  </a:lnTo>
                  <a:lnTo>
                    <a:pt x="2586" y="19619"/>
                  </a:lnTo>
                  <a:lnTo>
                    <a:pt x="2586" y="19550"/>
                  </a:lnTo>
                  <a:lnTo>
                    <a:pt x="2598" y="19550"/>
                  </a:lnTo>
                  <a:lnTo>
                    <a:pt x="2598" y="19503"/>
                  </a:lnTo>
                  <a:lnTo>
                    <a:pt x="2611" y="19503"/>
                  </a:lnTo>
                  <a:lnTo>
                    <a:pt x="2611" y="19550"/>
                  </a:lnTo>
                  <a:lnTo>
                    <a:pt x="2611" y="19503"/>
                  </a:lnTo>
                  <a:lnTo>
                    <a:pt x="2641" y="19503"/>
                  </a:lnTo>
                  <a:lnTo>
                    <a:pt x="2641" y="19386"/>
                  </a:lnTo>
                  <a:lnTo>
                    <a:pt x="2654" y="19386"/>
                  </a:lnTo>
                  <a:lnTo>
                    <a:pt x="2654" y="19293"/>
                  </a:lnTo>
                  <a:lnTo>
                    <a:pt x="2672" y="19293"/>
                  </a:lnTo>
                  <a:lnTo>
                    <a:pt x="2672" y="19107"/>
                  </a:lnTo>
                  <a:lnTo>
                    <a:pt x="2697" y="19107"/>
                  </a:lnTo>
                  <a:lnTo>
                    <a:pt x="2697" y="19060"/>
                  </a:lnTo>
                  <a:lnTo>
                    <a:pt x="2697" y="19107"/>
                  </a:lnTo>
                  <a:lnTo>
                    <a:pt x="2715" y="19107"/>
                  </a:lnTo>
                  <a:lnTo>
                    <a:pt x="2715" y="19060"/>
                  </a:lnTo>
                  <a:lnTo>
                    <a:pt x="2715" y="19107"/>
                  </a:lnTo>
                  <a:lnTo>
                    <a:pt x="2746" y="19107"/>
                  </a:lnTo>
                  <a:lnTo>
                    <a:pt x="2746" y="18944"/>
                  </a:lnTo>
                  <a:lnTo>
                    <a:pt x="2759" y="18944"/>
                  </a:lnTo>
                  <a:lnTo>
                    <a:pt x="2759" y="19014"/>
                  </a:lnTo>
                  <a:lnTo>
                    <a:pt x="2759" y="18944"/>
                  </a:lnTo>
                  <a:lnTo>
                    <a:pt x="2789" y="18944"/>
                  </a:lnTo>
                  <a:lnTo>
                    <a:pt x="2789" y="19014"/>
                  </a:lnTo>
                  <a:lnTo>
                    <a:pt x="2802" y="19014"/>
                  </a:lnTo>
                  <a:lnTo>
                    <a:pt x="2802" y="18944"/>
                  </a:lnTo>
                  <a:lnTo>
                    <a:pt x="2814" y="18944"/>
                  </a:lnTo>
                  <a:lnTo>
                    <a:pt x="2814" y="19014"/>
                  </a:lnTo>
                  <a:lnTo>
                    <a:pt x="2845" y="19014"/>
                  </a:lnTo>
                  <a:lnTo>
                    <a:pt x="2845" y="18850"/>
                  </a:lnTo>
                  <a:lnTo>
                    <a:pt x="2876" y="18850"/>
                  </a:lnTo>
                  <a:lnTo>
                    <a:pt x="2876" y="18781"/>
                  </a:lnTo>
                  <a:lnTo>
                    <a:pt x="2864" y="18781"/>
                  </a:lnTo>
                  <a:lnTo>
                    <a:pt x="2864" y="18734"/>
                  </a:lnTo>
                  <a:lnTo>
                    <a:pt x="2876" y="18734"/>
                  </a:lnTo>
                  <a:lnTo>
                    <a:pt x="2876" y="18664"/>
                  </a:lnTo>
                  <a:lnTo>
                    <a:pt x="2888" y="18664"/>
                  </a:lnTo>
                  <a:lnTo>
                    <a:pt x="2888" y="18781"/>
                  </a:lnTo>
                  <a:lnTo>
                    <a:pt x="2907" y="18781"/>
                  </a:lnTo>
                  <a:lnTo>
                    <a:pt x="2907" y="18664"/>
                  </a:lnTo>
                  <a:lnTo>
                    <a:pt x="2919" y="18664"/>
                  </a:lnTo>
                  <a:lnTo>
                    <a:pt x="2919" y="18617"/>
                  </a:lnTo>
                  <a:lnTo>
                    <a:pt x="2907" y="18617"/>
                  </a:lnTo>
                  <a:lnTo>
                    <a:pt x="2907" y="18571"/>
                  </a:lnTo>
                  <a:lnTo>
                    <a:pt x="2876" y="18571"/>
                  </a:lnTo>
                  <a:lnTo>
                    <a:pt x="2876" y="18501"/>
                  </a:lnTo>
                  <a:lnTo>
                    <a:pt x="2864" y="18501"/>
                  </a:lnTo>
                  <a:lnTo>
                    <a:pt x="2864" y="18454"/>
                  </a:lnTo>
                  <a:lnTo>
                    <a:pt x="2814" y="18454"/>
                  </a:lnTo>
                  <a:lnTo>
                    <a:pt x="2814" y="18408"/>
                  </a:lnTo>
                  <a:lnTo>
                    <a:pt x="2802" y="18408"/>
                  </a:lnTo>
                  <a:lnTo>
                    <a:pt x="2802" y="18338"/>
                  </a:lnTo>
                  <a:lnTo>
                    <a:pt x="2814" y="18338"/>
                  </a:lnTo>
                  <a:lnTo>
                    <a:pt x="2814" y="18291"/>
                  </a:lnTo>
                  <a:lnTo>
                    <a:pt x="2833" y="18291"/>
                  </a:lnTo>
                  <a:lnTo>
                    <a:pt x="2833" y="18338"/>
                  </a:lnTo>
                  <a:lnTo>
                    <a:pt x="2845" y="18338"/>
                  </a:lnTo>
                  <a:lnTo>
                    <a:pt x="2845" y="18408"/>
                  </a:lnTo>
                  <a:lnTo>
                    <a:pt x="2864" y="18408"/>
                  </a:lnTo>
                  <a:lnTo>
                    <a:pt x="2864" y="18338"/>
                  </a:lnTo>
                  <a:lnTo>
                    <a:pt x="2876" y="18338"/>
                  </a:lnTo>
                  <a:lnTo>
                    <a:pt x="2876" y="18221"/>
                  </a:lnTo>
                  <a:lnTo>
                    <a:pt x="2864" y="18221"/>
                  </a:lnTo>
                  <a:lnTo>
                    <a:pt x="2864" y="18175"/>
                  </a:lnTo>
                  <a:lnTo>
                    <a:pt x="2845" y="18175"/>
                  </a:lnTo>
                  <a:lnTo>
                    <a:pt x="2845" y="18128"/>
                  </a:lnTo>
                  <a:lnTo>
                    <a:pt x="2833" y="18128"/>
                  </a:lnTo>
                  <a:lnTo>
                    <a:pt x="2833" y="17965"/>
                  </a:lnTo>
                  <a:lnTo>
                    <a:pt x="2789" y="17965"/>
                  </a:lnTo>
                  <a:lnTo>
                    <a:pt x="2789" y="17849"/>
                  </a:lnTo>
                  <a:lnTo>
                    <a:pt x="2771" y="17849"/>
                  </a:lnTo>
                  <a:lnTo>
                    <a:pt x="2771" y="17802"/>
                  </a:lnTo>
                  <a:lnTo>
                    <a:pt x="2759" y="17802"/>
                  </a:lnTo>
                  <a:lnTo>
                    <a:pt x="2759" y="17732"/>
                  </a:lnTo>
                  <a:lnTo>
                    <a:pt x="2654" y="17732"/>
                  </a:lnTo>
                  <a:lnTo>
                    <a:pt x="2654" y="17802"/>
                  </a:lnTo>
                  <a:lnTo>
                    <a:pt x="2654" y="17732"/>
                  </a:lnTo>
                  <a:lnTo>
                    <a:pt x="2629" y="17732"/>
                  </a:lnTo>
                  <a:lnTo>
                    <a:pt x="2629" y="17616"/>
                  </a:lnTo>
                  <a:lnTo>
                    <a:pt x="2611" y="17616"/>
                  </a:lnTo>
                  <a:lnTo>
                    <a:pt x="2611" y="17569"/>
                  </a:lnTo>
                  <a:lnTo>
                    <a:pt x="2629" y="17569"/>
                  </a:lnTo>
                  <a:lnTo>
                    <a:pt x="2629" y="17452"/>
                  </a:lnTo>
                  <a:lnTo>
                    <a:pt x="2611" y="17452"/>
                  </a:lnTo>
                  <a:lnTo>
                    <a:pt x="2611" y="17406"/>
                  </a:lnTo>
                  <a:lnTo>
                    <a:pt x="2586" y="17406"/>
                  </a:lnTo>
                  <a:lnTo>
                    <a:pt x="2586" y="17359"/>
                  </a:lnTo>
                  <a:lnTo>
                    <a:pt x="2536" y="17359"/>
                  </a:lnTo>
                  <a:lnTo>
                    <a:pt x="2536" y="17289"/>
                  </a:lnTo>
                  <a:lnTo>
                    <a:pt x="2555" y="17289"/>
                  </a:lnTo>
                  <a:lnTo>
                    <a:pt x="2555" y="17173"/>
                  </a:lnTo>
                  <a:lnTo>
                    <a:pt x="2567" y="17173"/>
                  </a:lnTo>
                  <a:lnTo>
                    <a:pt x="2567" y="17080"/>
                  </a:lnTo>
                  <a:lnTo>
                    <a:pt x="2586" y="17080"/>
                  </a:lnTo>
                  <a:lnTo>
                    <a:pt x="2586" y="17010"/>
                  </a:lnTo>
                  <a:lnTo>
                    <a:pt x="2598" y="17010"/>
                  </a:lnTo>
                  <a:lnTo>
                    <a:pt x="2598" y="16963"/>
                  </a:lnTo>
                  <a:lnTo>
                    <a:pt x="2611" y="16963"/>
                  </a:lnTo>
                  <a:lnTo>
                    <a:pt x="2611" y="16847"/>
                  </a:lnTo>
                  <a:lnTo>
                    <a:pt x="2586" y="16847"/>
                  </a:lnTo>
                  <a:lnTo>
                    <a:pt x="2586" y="16637"/>
                  </a:lnTo>
                  <a:lnTo>
                    <a:pt x="2598" y="16637"/>
                  </a:lnTo>
                  <a:lnTo>
                    <a:pt x="2598" y="16474"/>
                  </a:lnTo>
                  <a:lnTo>
                    <a:pt x="2629" y="16474"/>
                  </a:lnTo>
                  <a:lnTo>
                    <a:pt x="2629" y="16404"/>
                  </a:lnTo>
                  <a:lnTo>
                    <a:pt x="2654" y="16404"/>
                  </a:lnTo>
                  <a:lnTo>
                    <a:pt x="2654" y="16194"/>
                  </a:lnTo>
                  <a:lnTo>
                    <a:pt x="2672" y="16194"/>
                  </a:lnTo>
                  <a:lnTo>
                    <a:pt x="2672" y="16124"/>
                  </a:lnTo>
                  <a:lnTo>
                    <a:pt x="2697" y="16124"/>
                  </a:lnTo>
                  <a:lnTo>
                    <a:pt x="2697" y="16194"/>
                  </a:lnTo>
                  <a:lnTo>
                    <a:pt x="2715" y="16194"/>
                  </a:lnTo>
                  <a:lnTo>
                    <a:pt x="2715" y="16241"/>
                  </a:lnTo>
                  <a:lnTo>
                    <a:pt x="2728" y="16241"/>
                  </a:lnTo>
                  <a:lnTo>
                    <a:pt x="2728" y="16311"/>
                  </a:lnTo>
                  <a:lnTo>
                    <a:pt x="2746" y="16311"/>
                  </a:lnTo>
                  <a:lnTo>
                    <a:pt x="2746" y="16357"/>
                  </a:lnTo>
                  <a:lnTo>
                    <a:pt x="2759" y="16357"/>
                  </a:lnTo>
                  <a:lnTo>
                    <a:pt x="2759" y="16404"/>
                  </a:lnTo>
                  <a:lnTo>
                    <a:pt x="2771" y="16404"/>
                  </a:lnTo>
                  <a:lnTo>
                    <a:pt x="2771" y="16474"/>
                  </a:lnTo>
                  <a:lnTo>
                    <a:pt x="2789" y="16474"/>
                  </a:lnTo>
                  <a:lnTo>
                    <a:pt x="2789" y="16520"/>
                  </a:lnTo>
                  <a:lnTo>
                    <a:pt x="2802" y="16520"/>
                  </a:lnTo>
                  <a:lnTo>
                    <a:pt x="2802" y="16474"/>
                  </a:lnTo>
                  <a:lnTo>
                    <a:pt x="2845" y="16474"/>
                  </a:lnTo>
                  <a:lnTo>
                    <a:pt x="2845" y="16404"/>
                  </a:lnTo>
                  <a:lnTo>
                    <a:pt x="2864" y="16404"/>
                  </a:lnTo>
                  <a:lnTo>
                    <a:pt x="2864" y="16357"/>
                  </a:lnTo>
                  <a:lnTo>
                    <a:pt x="2845" y="16357"/>
                  </a:lnTo>
                  <a:lnTo>
                    <a:pt x="2845" y="16241"/>
                  </a:lnTo>
                  <a:lnTo>
                    <a:pt x="2833" y="16241"/>
                  </a:lnTo>
                  <a:lnTo>
                    <a:pt x="2833" y="16031"/>
                  </a:lnTo>
                  <a:lnTo>
                    <a:pt x="2814" y="16031"/>
                  </a:lnTo>
                  <a:lnTo>
                    <a:pt x="2845" y="16031"/>
                  </a:lnTo>
                  <a:lnTo>
                    <a:pt x="2845" y="16078"/>
                  </a:lnTo>
                  <a:lnTo>
                    <a:pt x="2864" y="16078"/>
                  </a:lnTo>
                  <a:lnTo>
                    <a:pt x="2864" y="16031"/>
                  </a:lnTo>
                  <a:lnTo>
                    <a:pt x="2876" y="16031"/>
                  </a:lnTo>
                  <a:lnTo>
                    <a:pt x="2876" y="15961"/>
                  </a:lnTo>
                  <a:lnTo>
                    <a:pt x="2888" y="15961"/>
                  </a:lnTo>
                  <a:lnTo>
                    <a:pt x="2888" y="15915"/>
                  </a:lnTo>
                  <a:lnTo>
                    <a:pt x="2931" y="15915"/>
                  </a:lnTo>
                  <a:lnTo>
                    <a:pt x="2931" y="15868"/>
                  </a:lnTo>
                  <a:lnTo>
                    <a:pt x="2919" y="15868"/>
                  </a:lnTo>
                  <a:lnTo>
                    <a:pt x="2919" y="15751"/>
                  </a:lnTo>
                  <a:lnTo>
                    <a:pt x="2975" y="15751"/>
                  </a:lnTo>
                  <a:lnTo>
                    <a:pt x="2975" y="15682"/>
                  </a:lnTo>
                  <a:lnTo>
                    <a:pt x="3024" y="15682"/>
                  </a:lnTo>
                  <a:lnTo>
                    <a:pt x="3024" y="15635"/>
                  </a:lnTo>
                  <a:lnTo>
                    <a:pt x="3049" y="15635"/>
                  </a:lnTo>
                  <a:lnTo>
                    <a:pt x="3049" y="15588"/>
                  </a:lnTo>
                  <a:lnTo>
                    <a:pt x="3067" y="15588"/>
                  </a:lnTo>
                  <a:lnTo>
                    <a:pt x="3067" y="15518"/>
                  </a:lnTo>
                  <a:lnTo>
                    <a:pt x="3080" y="15518"/>
                  </a:lnTo>
                  <a:lnTo>
                    <a:pt x="3080" y="15472"/>
                  </a:lnTo>
                  <a:lnTo>
                    <a:pt x="3110" y="15472"/>
                  </a:lnTo>
                  <a:lnTo>
                    <a:pt x="3110" y="15355"/>
                  </a:lnTo>
                  <a:lnTo>
                    <a:pt x="3123" y="15355"/>
                  </a:lnTo>
                  <a:lnTo>
                    <a:pt x="3123" y="15425"/>
                  </a:lnTo>
                  <a:lnTo>
                    <a:pt x="3184" y="15425"/>
                  </a:lnTo>
                  <a:lnTo>
                    <a:pt x="3184" y="15472"/>
                  </a:lnTo>
                  <a:lnTo>
                    <a:pt x="3197" y="15472"/>
                  </a:lnTo>
                  <a:lnTo>
                    <a:pt x="3184" y="15472"/>
                  </a:lnTo>
                  <a:lnTo>
                    <a:pt x="3184" y="15518"/>
                  </a:lnTo>
                  <a:lnTo>
                    <a:pt x="3209" y="15518"/>
                  </a:lnTo>
                  <a:lnTo>
                    <a:pt x="3209" y="15472"/>
                  </a:lnTo>
                  <a:lnTo>
                    <a:pt x="3228" y="15472"/>
                  </a:lnTo>
                  <a:lnTo>
                    <a:pt x="3228" y="15518"/>
                  </a:lnTo>
                  <a:lnTo>
                    <a:pt x="3240" y="15518"/>
                  </a:lnTo>
                  <a:lnTo>
                    <a:pt x="3240" y="15425"/>
                  </a:lnTo>
                  <a:lnTo>
                    <a:pt x="3314" y="15425"/>
                  </a:lnTo>
                  <a:lnTo>
                    <a:pt x="3314" y="15355"/>
                  </a:lnTo>
                  <a:lnTo>
                    <a:pt x="3326" y="15355"/>
                  </a:lnTo>
                  <a:lnTo>
                    <a:pt x="3326" y="15472"/>
                  </a:lnTo>
                  <a:lnTo>
                    <a:pt x="3345" y="15472"/>
                  </a:lnTo>
                  <a:lnTo>
                    <a:pt x="3345" y="15518"/>
                  </a:lnTo>
                  <a:lnTo>
                    <a:pt x="3431" y="15518"/>
                  </a:lnTo>
                  <a:lnTo>
                    <a:pt x="3431" y="15472"/>
                  </a:lnTo>
                  <a:lnTo>
                    <a:pt x="3431" y="15518"/>
                  </a:lnTo>
                  <a:lnTo>
                    <a:pt x="3475" y="15518"/>
                  </a:lnTo>
                  <a:lnTo>
                    <a:pt x="3475" y="15588"/>
                  </a:lnTo>
                  <a:lnTo>
                    <a:pt x="3487" y="15588"/>
                  </a:lnTo>
                  <a:lnTo>
                    <a:pt x="3487" y="15682"/>
                  </a:lnTo>
                  <a:lnTo>
                    <a:pt x="3549" y="15682"/>
                  </a:lnTo>
                  <a:lnTo>
                    <a:pt x="3549" y="15751"/>
                  </a:lnTo>
                  <a:lnTo>
                    <a:pt x="3561" y="15751"/>
                  </a:lnTo>
                  <a:lnTo>
                    <a:pt x="3561" y="15868"/>
                  </a:lnTo>
                  <a:lnTo>
                    <a:pt x="3573" y="15868"/>
                  </a:lnTo>
                  <a:lnTo>
                    <a:pt x="3573" y="15915"/>
                  </a:lnTo>
                  <a:lnTo>
                    <a:pt x="3604" y="15915"/>
                  </a:lnTo>
                  <a:lnTo>
                    <a:pt x="3604" y="16031"/>
                  </a:lnTo>
                  <a:lnTo>
                    <a:pt x="3592" y="16031"/>
                  </a:lnTo>
                  <a:lnTo>
                    <a:pt x="3604" y="16031"/>
                  </a:lnTo>
                  <a:lnTo>
                    <a:pt x="3604" y="16078"/>
                  </a:lnTo>
                  <a:lnTo>
                    <a:pt x="3623" y="16078"/>
                  </a:lnTo>
                  <a:lnTo>
                    <a:pt x="3623" y="16031"/>
                  </a:lnTo>
                  <a:lnTo>
                    <a:pt x="3635" y="16031"/>
                  </a:lnTo>
                  <a:lnTo>
                    <a:pt x="3635" y="15961"/>
                  </a:lnTo>
                  <a:lnTo>
                    <a:pt x="3623" y="15961"/>
                  </a:lnTo>
                  <a:lnTo>
                    <a:pt x="3623" y="15915"/>
                  </a:lnTo>
                  <a:lnTo>
                    <a:pt x="3666" y="15915"/>
                  </a:lnTo>
                  <a:lnTo>
                    <a:pt x="3666" y="15868"/>
                  </a:lnTo>
                  <a:lnTo>
                    <a:pt x="3678" y="15868"/>
                  </a:lnTo>
                  <a:lnTo>
                    <a:pt x="3678" y="15915"/>
                  </a:lnTo>
                  <a:lnTo>
                    <a:pt x="3691" y="15915"/>
                  </a:lnTo>
                  <a:lnTo>
                    <a:pt x="3691" y="15961"/>
                  </a:lnTo>
                  <a:lnTo>
                    <a:pt x="3709" y="15961"/>
                  </a:lnTo>
                  <a:lnTo>
                    <a:pt x="3709" y="16031"/>
                  </a:lnTo>
                  <a:lnTo>
                    <a:pt x="3752" y="16031"/>
                  </a:lnTo>
                  <a:lnTo>
                    <a:pt x="3752" y="16078"/>
                  </a:lnTo>
                  <a:lnTo>
                    <a:pt x="3765" y="16078"/>
                  </a:lnTo>
                  <a:lnTo>
                    <a:pt x="3765" y="16031"/>
                  </a:lnTo>
                  <a:lnTo>
                    <a:pt x="3795" y="16031"/>
                  </a:lnTo>
                  <a:lnTo>
                    <a:pt x="3795" y="15961"/>
                  </a:lnTo>
                  <a:lnTo>
                    <a:pt x="3826" y="15961"/>
                  </a:lnTo>
                  <a:lnTo>
                    <a:pt x="3826" y="15868"/>
                  </a:lnTo>
                  <a:lnTo>
                    <a:pt x="3869" y="15868"/>
                  </a:lnTo>
                  <a:lnTo>
                    <a:pt x="3869" y="15798"/>
                  </a:lnTo>
                  <a:lnTo>
                    <a:pt x="3900" y="15798"/>
                  </a:lnTo>
                  <a:lnTo>
                    <a:pt x="3900" y="15868"/>
                  </a:lnTo>
                  <a:lnTo>
                    <a:pt x="3900" y="15751"/>
                  </a:lnTo>
                  <a:lnTo>
                    <a:pt x="3913" y="15751"/>
                  </a:lnTo>
                  <a:lnTo>
                    <a:pt x="3913" y="15798"/>
                  </a:lnTo>
                  <a:lnTo>
                    <a:pt x="3925" y="15798"/>
                  </a:lnTo>
                  <a:lnTo>
                    <a:pt x="3925" y="15751"/>
                  </a:lnTo>
                  <a:lnTo>
                    <a:pt x="3944" y="15751"/>
                  </a:lnTo>
                  <a:lnTo>
                    <a:pt x="3944" y="15798"/>
                  </a:lnTo>
                  <a:lnTo>
                    <a:pt x="3944" y="15751"/>
                  </a:lnTo>
                  <a:lnTo>
                    <a:pt x="3968" y="15751"/>
                  </a:lnTo>
                  <a:lnTo>
                    <a:pt x="3968" y="15798"/>
                  </a:lnTo>
                  <a:lnTo>
                    <a:pt x="3987" y="15798"/>
                  </a:lnTo>
                  <a:lnTo>
                    <a:pt x="3987" y="15915"/>
                  </a:lnTo>
                  <a:lnTo>
                    <a:pt x="3999" y="15915"/>
                  </a:lnTo>
                  <a:lnTo>
                    <a:pt x="3999" y="15868"/>
                  </a:lnTo>
                  <a:lnTo>
                    <a:pt x="4030" y="15868"/>
                  </a:lnTo>
                  <a:lnTo>
                    <a:pt x="4030" y="15751"/>
                  </a:lnTo>
                  <a:lnTo>
                    <a:pt x="4104" y="15751"/>
                  </a:lnTo>
                  <a:lnTo>
                    <a:pt x="4104" y="15682"/>
                  </a:lnTo>
                  <a:lnTo>
                    <a:pt x="4116" y="15682"/>
                  </a:lnTo>
                  <a:lnTo>
                    <a:pt x="4116" y="15751"/>
                  </a:lnTo>
                  <a:lnTo>
                    <a:pt x="4147" y="15751"/>
                  </a:lnTo>
                  <a:lnTo>
                    <a:pt x="4147" y="15915"/>
                  </a:lnTo>
                  <a:lnTo>
                    <a:pt x="4178" y="15915"/>
                  </a:lnTo>
                  <a:lnTo>
                    <a:pt x="4178" y="15961"/>
                  </a:lnTo>
                  <a:lnTo>
                    <a:pt x="4221" y="15961"/>
                  </a:lnTo>
                  <a:lnTo>
                    <a:pt x="4221" y="16031"/>
                  </a:lnTo>
                  <a:lnTo>
                    <a:pt x="4277" y="16031"/>
                  </a:lnTo>
                  <a:lnTo>
                    <a:pt x="4277" y="16078"/>
                  </a:lnTo>
                  <a:lnTo>
                    <a:pt x="4264" y="16078"/>
                  </a:lnTo>
                  <a:lnTo>
                    <a:pt x="4308" y="16078"/>
                  </a:lnTo>
                  <a:lnTo>
                    <a:pt x="4308" y="16031"/>
                  </a:lnTo>
                  <a:lnTo>
                    <a:pt x="4320" y="16031"/>
                  </a:lnTo>
                  <a:lnTo>
                    <a:pt x="4320" y="15915"/>
                  </a:lnTo>
                  <a:lnTo>
                    <a:pt x="4363" y="15915"/>
                  </a:lnTo>
                  <a:lnTo>
                    <a:pt x="4363" y="15961"/>
                  </a:lnTo>
                  <a:lnTo>
                    <a:pt x="4382" y="15961"/>
                  </a:lnTo>
                  <a:lnTo>
                    <a:pt x="4382" y="16031"/>
                  </a:lnTo>
                  <a:lnTo>
                    <a:pt x="4468" y="16031"/>
                  </a:lnTo>
                  <a:lnTo>
                    <a:pt x="4468" y="15961"/>
                  </a:lnTo>
                  <a:lnTo>
                    <a:pt x="4511" y="15961"/>
                  </a:lnTo>
                  <a:lnTo>
                    <a:pt x="4511" y="15915"/>
                  </a:lnTo>
                  <a:lnTo>
                    <a:pt x="4524" y="15915"/>
                  </a:lnTo>
                  <a:lnTo>
                    <a:pt x="4524" y="15798"/>
                  </a:lnTo>
                  <a:lnTo>
                    <a:pt x="4542" y="15798"/>
                  </a:lnTo>
                  <a:lnTo>
                    <a:pt x="4542" y="15682"/>
                  </a:lnTo>
                  <a:lnTo>
                    <a:pt x="4555" y="15682"/>
                  </a:lnTo>
                  <a:lnTo>
                    <a:pt x="4555" y="15635"/>
                  </a:lnTo>
                  <a:lnTo>
                    <a:pt x="4542" y="15635"/>
                  </a:lnTo>
                  <a:lnTo>
                    <a:pt x="4542" y="15588"/>
                  </a:lnTo>
                  <a:lnTo>
                    <a:pt x="4499" y="15588"/>
                  </a:lnTo>
                  <a:lnTo>
                    <a:pt x="4499" y="15518"/>
                  </a:lnTo>
                  <a:lnTo>
                    <a:pt x="4468" y="15518"/>
                  </a:lnTo>
                  <a:lnTo>
                    <a:pt x="4468" y="15472"/>
                  </a:lnTo>
                  <a:lnTo>
                    <a:pt x="4394" y="15472"/>
                  </a:lnTo>
                  <a:lnTo>
                    <a:pt x="4394" y="15309"/>
                  </a:lnTo>
                  <a:lnTo>
                    <a:pt x="4351" y="15309"/>
                  </a:lnTo>
                  <a:lnTo>
                    <a:pt x="4351" y="15262"/>
                  </a:lnTo>
                  <a:lnTo>
                    <a:pt x="4339" y="15262"/>
                  </a:lnTo>
                  <a:lnTo>
                    <a:pt x="4351" y="15262"/>
                  </a:lnTo>
                  <a:lnTo>
                    <a:pt x="4351" y="15192"/>
                  </a:lnTo>
                  <a:lnTo>
                    <a:pt x="4394" y="15192"/>
                  </a:lnTo>
                  <a:lnTo>
                    <a:pt x="4394" y="15146"/>
                  </a:lnTo>
                  <a:lnTo>
                    <a:pt x="4437" y="15146"/>
                  </a:lnTo>
                  <a:lnTo>
                    <a:pt x="4437" y="15076"/>
                  </a:lnTo>
                  <a:lnTo>
                    <a:pt x="4468" y="15076"/>
                  </a:lnTo>
                  <a:lnTo>
                    <a:pt x="4468" y="14913"/>
                  </a:lnTo>
                  <a:lnTo>
                    <a:pt x="4437" y="14913"/>
                  </a:lnTo>
                  <a:lnTo>
                    <a:pt x="4437" y="14819"/>
                  </a:lnTo>
                  <a:lnTo>
                    <a:pt x="4425" y="14819"/>
                  </a:lnTo>
                  <a:lnTo>
                    <a:pt x="4425" y="14750"/>
                  </a:lnTo>
                  <a:lnTo>
                    <a:pt x="4468" y="14750"/>
                  </a:lnTo>
                  <a:lnTo>
                    <a:pt x="4468" y="14633"/>
                  </a:lnTo>
                  <a:lnTo>
                    <a:pt x="4499" y="14633"/>
                  </a:lnTo>
                  <a:lnTo>
                    <a:pt x="4499" y="14586"/>
                  </a:lnTo>
                  <a:lnTo>
                    <a:pt x="4511" y="14586"/>
                  </a:lnTo>
                  <a:lnTo>
                    <a:pt x="4511" y="14633"/>
                  </a:lnTo>
                  <a:lnTo>
                    <a:pt x="4524" y="14633"/>
                  </a:lnTo>
                  <a:lnTo>
                    <a:pt x="4524" y="14586"/>
                  </a:lnTo>
                  <a:lnTo>
                    <a:pt x="4524" y="14633"/>
                  </a:lnTo>
                  <a:lnTo>
                    <a:pt x="4616" y="14633"/>
                  </a:lnTo>
                  <a:lnTo>
                    <a:pt x="4616" y="14540"/>
                  </a:lnTo>
                  <a:lnTo>
                    <a:pt x="4555" y="14540"/>
                  </a:lnTo>
                  <a:lnTo>
                    <a:pt x="4555" y="14470"/>
                  </a:lnTo>
                  <a:lnTo>
                    <a:pt x="4555" y="14540"/>
                  </a:lnTo>
                  <a:lnTo>
                    <a:pt x="4524" y="14540"/>
                  </a:lnTo>
                  <a:lnTo>
                    <a:pt x="4524" y="14470"/>
                  </a:lnTo>
                  <a:lnTo>
                    <a:pt x="4480" y="14470"/>
                  </a:lnTo>
                  <a:lnTo>
                    <a:pt x="4480" y="14377"/>
                  </a:lnTo>
                  <a:lnTo>
                    <a:pt x="4499" y="14377"/>
                  </a:lnTo>
                  <a:lnTo>
                    <a:pt x="4499" y="14307"/>
                  </a:lnTo>
                  <a:lnTo>
                    <a:pt x="4511" y="14307"/>
                  </a:lnTo>
                  <a:lnTo>
                    <a:pt x="4511" y="14377"/>
                  </a:lnTo>
                  <a:lnTo>
                    <a:pt x="4542" y="14377"/>
                  </a:lnTo>
                  <a:lnTo>
                    <a:pt x="4542" y="14307"/>
                  </a:lnTo>
                  <a:lnTo>
                    <a:pt x="4468" y="14307"/>
                  </a:lnTo>
                  <a:lnTo>
                    <a:pt x="4468" y="14260"/>
                  </a:lnTo>
                  <a:lnTo>
                    <a:pt x="4450" y="14260"/>
                  </a:lnTo>
                  <a:lnTo>
                    <a:pt x="4468" y="14260"/>
                  </a:lnTo>
                  <a:lnTo>
                    <a:pt x="4468" y="14190"/>
                  </a:lnTo>
                  <a:lnTo>
                    <a:pt x="4480" y="14190"/>
                  </a:lnTo>
                  <a:lnTo>
                    <a:pt x="4480" y="14144"/>
                  </a:lnTo>
                  <a:lnTo>
                    <a:pt x="4499" y="14144"/>
                  </a:lnTo>
                  <a:lnTo>
                    <a:pt x="4480" y="14144"/>
                  </a:lnTo>
                  <a:lnTo>
                    <a:pt x="4480" y="14097"/>
                  </a:lnTo>
                  <a:lnTo>
                    <a:pt x="4468" y="14097"/>
                  </a:lnTo>
                  <a:lnTo>
                    <a:pt x="4499" y="14097"/>
                  </a:lnTo>
                  <a:lnTo>
                    <a:pt x="4499" y="14027"/>
                  </a:lnTo>
                  <a:lnTo>
                    <a:pt x="4511" y="14027"/>
                  </a:lnTo>
                  <a:lnTo>
                    <a:pt x="4511" y="13981"/>
                  </a:lnTo>
                  <a:lnTo>
                    <a:pt x="4524" y="13981"/>
                  </a:lnTo>
                  <a:lnTo>
                    <a:pt x="4524" y="14027"/>
                  </a:lnTo>
                  <a:lnTo>
                    <a:pt x="4542" y="14027"/>
                  </a:lnTo>
                  <a:lnTo>
                    <a:pt x="4542" y="14097"/>
                  </a:lnTo>
                  <a:lnTo>
                    <a:pt x="4555" y="14097"/>
                  </a:lnTo>
                  <a:lnTo>
                    <a:pt x="4555" y="14027"/>
                  </a:lnTo>
                  <a:lnTo>
                    <a:pt x="4585" y="14027"/>
                  </a:lnTo>
                  <a:lnTo>
                    <a:pt x="4585" y="14097"/>
                  </a:lnTo>
                  <a:lnTo>
                    <a:pt x="4598" y="14097"/>
                  </a:lnTo>
                  <a:lnTo>
                    <a:pt x="4598" y="14027"/>
                  </a:lnTo>
                  <a:lnTo>
                    <a:pt x="4659" y="14027"/>
                  </a:lnTo>
                  <a:lnTo>
                    <a:pt x="4659" y="14097"/>
                  </a:lnTo>
                  <a:lnTo>
                    <a:pt x="4672" y="14097"/>
                  </a:lnTo>
                  <a:lnTo>
                    <a:pt x="4672" y="14027"/>
                  </a:lnTo>
                  <a:lnTo>
                    <a:pt x="4703" y="14027"/>
                  </a:lnTo>
                  <a:lnTo>
                    <a:pt x="4703" y="13981"/>
                  </a:lnTo>
                  <a:lnTo>
                    <a:pt x="4758" y="13981"/>
                  </a:lnTo>
                  <a:lnTo>
                    <a:pt x="4758" y="13934"/>
                  </a:lnTo>
                  <a:lnTo>
                    <a:pt x="4820" y="13934"/>
                  </a:lnTo>
                  <a:lnTo>
                    <a:pt x="4820" y="13864"/>
                  </a:lnTo>
                  <a:lnTo>
                    <a:pt x="4875" y="13864"/>
                  </a:lnTo>
                  <a:lnTo>
                    <a:pt x="4875" y="13817"/>
                  </a:lnTo>
                  <a:lnTo>
                    <a:pt x="4875" y="13864"/>
                  </a:lnTo>
                  <a:lnTo>
                    <a:pt x="4894" y="13864"/>
                  </a:lnTo>
                  <a:lnTo>
                    <a:pt x="4894" y="13817"/>
                  </a:lnTo>
                  <a:lnTo>
                    <a:pt x="5024" y="13817"/>
                  </a:lnTo>
                  <a:lnTo>
                    <a:pt x="5024" y="13701"/>
                  </a:lnTo>
                  <a:lnTo>
                    <a:pt x="5054" y="13701"/>
                  </a:lnTo>
                  <a:lnTo>
                    <a:pt x="5054" y="13654"/>
                  </a:lnTo>
                  <a:lnTo>
                    <a:pt x="5110" y="13654"/>
                  </a:lnTo>
                  <a:lnTo>
                    <a:pt x="5110" y="13584"/>
                  </a:lnTo>
                  <a:lnTo>
                    <a:pt x="5122" y="13584"/>
                  </a:lnTo>
                  <a:lnTo>
                    <a:pt x="5122" y="13654"/>
                  </a:lnTo>
                  <a:lnTo>
                    <a:pt x="5165" y="13654"/>
                  </a:lnTo>
                  <a:lnTo>
                    <a:pt x="5165" y="13584"/>
                  </a:lnTo>
                  <a:lnTo>
                    <a:pt x="5283" y="13584"/>
                  </a:lnTo>
                  <a:lnTo>
                    <a:pt x="5283" y="13538"/>
                  </a:lnTo>
                  <a:lnTo>
                    <a:pt x="5375" y="13538"/>
                  </a:lnTo>
                  <a:lnTo>
                    <a:pt x="5375" y="13491"/>
                  </a:lnTo>
                  <a:lnTo>
                    <a:pt x="5419" y="13491"/>
                  </a:lnTo>
                  <a:lnTo>
                    <a:pt x="5419" y="13421"/>
                  </a:lnTo>
                  <a:lnTo>
                    <a:pt x="5431" y="13421"/>
                  </a:lnTo>
                  <a:lnTo>
                    <a:pt x="5431" y="13375"/>
                  </a:lnTo>
                  <a:lnTo>
                    <a:pt x="5419" y="13375"/>
                  </a:lnTo>
                  <a:lnTo>
                    <a:pt x="5419" y="13328"/>
                  </a:lnTo>
                  <a:lnTo>
                    <a:pt x="5431" y="13328"/>
                  </a:lnTo>
                  <a:lnTo>
                    <a:pt x="5431" y="13375"/>
                  </a:lnTo>
                  <a:lnTo>
                    <a:pt x="5443" y="13375"/>
                  </a:lnTo>
                  <a:lnTo>
                    <a:pt x="5443" y="13328"/>
                  </a:lnTo>
                  <a:lnTo>
                    <a:pt x="5493" y="13328"/>
                  </a:lnTo>
                  <a:lnTo>
                    <a:pt x="5493" y="13212"/>
                  </a:lnTo>
                  <a:lnTo>
                    <a:pt x="5505" y="13212"/>
                  </a:lnTo>
                  <a:lnTo>
                    <a:pt x="5505" y="13258"/>
                  </a:lnTo>
                  <a:lnTo>
                    <a:pt x="5517" y="13258"/>
                  </a:lnTo>
                  <a:lnTo>
                    <a:pt x="5517" y="13212"/>
                  </a:lnTo>
                  <a:lnTo>
                    <a:pt x="5548" y="13212"/>
                  </a:lnTo>
                  <a:lnTo>
                    <a:pt x="5548" y="13258"/>
                  </a:lnTo>
                  <a:lnTo>
                    <a:pt x="5560" y="13258"/>
                  </a:lnTo>
                  <a:lnTo>
                    <a:pt x="5560" y="13212"/>
                  </a:lnTo>
                  <a:lnTo>
                    <a:pt x="5579" y="13212"/>
                  </a:lnTo>
                  <a:lnTo>
                    <a:pt x="5579" y="13258"/>
                  </a:lnTo>
                  <a:lnTo>
                    <a:pt x="5635" y="13258"/>
                  </a:lnTo>
                  <a:lnTo>
                    <a:pt x="5635" y="13328"/>
                  </a:lnTo>
                  <a:lnTo>
                    <a:pt x="5665" y="13328"/>
                  </a:lnTo>
                  <a:lnTo>
                    <a:pt x="5665" y="13375"/>
                  </a:lnTo>
                  <a:lnTo>
                    <a:pt x="5709" y="13375"/>
                  </a:lnTo>
                  <a:lnTo>
                    <a:pt x="5709" y="13328"/>
                  </a:lnTo>
                  <a:lnTo>
                    <a:pt x="5721" y="13328"/>
                  </a:lnTo>
                  <a:lnTo>
                    <a:pt x="5721" y="13258"/>
                  </a:lnTo>
                  <a:lnTo>
                    <a:pt x="5739" y="13258"/>
                  </a:lnTo>
                  <a:lnTo>
                    <a:pt x="5739" y="13328"/>
                  </a:lnTo>
                  <a:lnTo>
                    <a:pt x="5752" y="13328"/>
                  </a:lnTo>
                  <a:lnTo>
                    <a:pt x="5752" y="13258"/>
                  </a:lnTo>
                  <a:lnTo>
                    <a:pt x="5770" y="13258"/>
                  </a:lnTo>
                  <a:lnTo>
                    <a:pt x="5770" y="13328"/>
                  </a:lnTo>
                  <a:lnTo>
                    <a:pt x="5783" y="13328"/>
                  </a:lnTo>
                  <a:lnTo>
                    <a:pt x="5783" y="13375"/>
                  </a:lnTo>
                  <a:lnTo>
                    <a:pt x="5795" y="13375"/>
                  </a:lnTo>
                  <a:lnTo>
                    <a:pt x="5795" y="13584"/>
                  </a:lnTo>
                  <a:lnTo>
                    <a:pt x="5826" y="13584"/>
                  </a:lnTo>
                  <a:lnTo>
                    <a:pt x="5826" y="13817"/>
                  </a:lnTo>
                  <a:lnTo>
                    <a:pt x="5795" y="13817"/>
                  </a:lnTo>
                  <a:lnTo>
                    <a:pt x="5795" y="13934"/>
                  </a:lnTo>
                  <a:lnTo>
                    <a:pt x="5813" y="13934"/>
                  </a:lnTo>
                  <a:lnTo>
                    <a:pt x="5813" y="13981"/>
                  </a:lnTo>
                  <a:lnTo>
                    <a:pt x="5826" y="13981"/>
                  </a:lnTo>
                  <a:lnTo>
                    <a:pt x="5826" y="13934"/>
                  </a:lnTo>
                  <a:lnTo>
                    <a:pt x="5857" y="13934"/>
                  </a:lnTo>
                  <a:lnTo>
                    <a:pt x="5857" y="13981"/>
                  </a:lnTo>
                  <a:lnTo>
                    <a:pt x="5881" y="13981"/>
                  </a:lnTo>
                  <a:lnTo>
                    <a:pt x="5881" y="13864"/>
                  </a:lnTo>
                  <a:lnTo>
                    <a:pt x="5931" y="13864"/>
                  </a:lnTo>
                  <a:lnTo>
                    <a:pt x="5931" y="13934"/>
                  </a:lnTo>
                  <a:lnTo>
                    <a:pt x="5943" y="13934"/>
                  </a:lnTo>
                  <a:lnTo>
                    <a:pt x="5943" y="13817"/>
                  </a:lnTo>
                  <a:lnTo>
                    <a:pt x="5931" y="13817"/>
                  </a:lnTo>
                  <a:lnTo>
                    <a:pt x="5955" y="13817"/>
                  </a:lnTo>
                  <a:lnTo>
                    <a:pt x="5955" y="13934"/>
                  </a:lnTo>
                  <a:lnTo>
                    <a:pt x="5986" y="13934"/>
                  </a:lnTo>
                  <a:lnTo>
                    <a:pt x="5986" y="13981"/>
                  </a:lnTo>
                  <a:lnTo>
                    <a:pt x="5974" y="13981"/>
                  </a:lnTo>
                  <a:lnTo>
                    <a:pt x="5974" y="14027"/>
                  </a:lnTo>
                  <a:lnTo>
                    <a:pt x="5986" y="14027"/>
                  </a:lnTo>
                  <a:lnTo>
                    <a:pt x="5974" y="14027"/>
                  </a:lnTo>
                  <a:lnTo>
                    <a:pt x="5974" y="14097"/>
                  </a:lnTo>
                  <a:lnTo>
                    <a:pt x="5999" y="14097"/>
                  </a:lnTo>
                  <a:lnTo>
                    <a:pt x="5999" y="14027"/>
                  </a:lnTo>
                  <a:lnTo>
                    <a:pt x="5999" y="14097"/>
                  </a:lnTo>
                  <a:lnTo>
                    <a:pt x="6017" y="14097"/>
                  </a:lnTo>
                  <a:lnTo>
                    <a:pt x="6017" y="14027"/>
                  </a:lnTo>
                  <a:lnTo>
                    <a:pt x="5999" y="14027"/>
                  </a:lnTo>
                  <a:lnTo>
                    <a:pt x="5999" y="13981"/>
                  </a:lnTo>
                  <a:lnTo>
                    <a:pt x="6060" y="13981"/>
                  </a:lnTo>
                  <a:lnTo>
                    <a:pt x="6060" y="14027"/>
                  </a:lnTo>
                  <a:lnTo>
                    <a:pt x="6073" y="14027"/>
                  </a:lnTo>
                  <a:lnTo>
                    <a:pt x="6073" y="14097"/>
                  </a:lnTo>
                  <a:lnTo>
                    <a:pt x="6116" y="14097"/>
                  </a:lnTo>
                  <a:lnTo>
                    <a:pt x="6116" y="14027"/>
                  </a:lnTo>
                  <a:lnTo>
                    <a:pt x="6116" y="14097"/>
                  </a:lnTo>
                  <a:lnTo>
                    <a:pt x="6134" y="14097"/>
                  </a:lnTo>
                  <a:lnTo>
                    <a:pt x="6134" y="14027"/>
                  </a:lnTo>
                  <a:lnTo>
                    <a:pt x="6147" y="14027"/>
                  </a:lnTo>
                  <a:lnTo>
                    <a:pt x="6147" y="13981"/>
                  </a:lnTo>
                  <a:lnTo>
                    <a:pt x="6147" y="14027"/>
                  </a:lnTo>
                  <a:lnTo>
                    <a:pt x="6159" y="14027"/>
                  </a:lnTo>
                  <a:lnTo>
                    <a:pt x="6159" y="14097"/>
                  </a:lnTo>
                  <a:lnTo>
                    <a:pt x="6116" y="14097"/>
                  </a:lnTo>
                  <a:lnTo>
                    <a:pt x="6116" y="14144"/>
                  </a:lnTo>
                  <a:lnTo>
                    <a:pt x="6104" y="14144"/>
                  </a:lnTo>
                  <a:lnTo>
                    <a:pt x="6104" y="14260"/>
                  </a:lnTo>
                  <a:lnTo>
                    <a:pt x="6091" y="14260"/>
                  </a:lnTo>
                  <a:lnTo>
                    <a:pt x="6091" y="14307"/>
                  </a:lnTo>
                  <a:lnTo>
                    <a:pt x="6104" y="14307"/>
                  </a:lnTo>
                  <a:lnTo>
                    <a:pt x="6104" y="14377"/>
                  </a:lnTo>
                  <a:lnTo>
                    <a:pt x="6116" y="14377"/>
                  </a:lnTo>
                  <a:lnTo>
                    <a:pt x="6116" y="14307"/>
                  </a:lnTo>
                  <a:lnTo>
                    <a:pt x="6147" y="14307"/>
                  </a:lnTo>
                  <a:lnTo>
                    <a:pt x="6147" y="14260"/>
                  </a:lnTo>
                  <a:lnTo>
                    <a:pt x="6159" y="14260"/>
                  </a:lnTo>
                  <a:lnTo>
                    <a:pt x="6159" y="14307"/>
                  </a:lnTo>
                  <a:lnTo>
                    <a:pt x="6178" y="14307"/>
                  </a:lnTo>
                  <a:lnTo>
                    <a:pt x="6178" y="14260"/>
                  </a:lnTo>
                  <a:lnTo>
                    <a:pt x="6208" y="14260"/>
                  </a:lnTo>
                  <a:lnTo>
                    <a:pt x="6208" y="14307"/>
                  </a:lnTo>
                  <a:lnTo>
                    <a:pt x="6233" y="14307"/>
                  </a:lnTo>
                  <a:lnTo>
                    <a:pt x="6233" y="14377"/>
                  </a:lnTo>
                  <a:lnTo>
                    <a:pt x="6252" y="14377"/>
                  </a:lnTo>
                  <a:lnTo>
                    <a:pt x="6252" y="14260"/>
                  </a:lnTo>
                  <a:lnTo>
                    <a:pt x="6276" y="14260"/>
                  </a:lnTo>
                  <a:lnTo>
                    <a:pt x="6276" y="14190"/>
                  </a:lnTo>
                  <a:lnTo>
                    <a:pt x="6295" y="14190"/>
                  </a:lnTo>
                  <a:lnTo>
                    <a:pt x="6295" y="14144"/>
                  </a:lnTo>
                  <a:lnTo>
                    <a:pt x="6338" y="14144"/>
                  </a:lnTo>
                  <a:lnTo>
                    <a:pt x="6338" y="14097"/>
                  </a:lnTo>
                  <a:lnTo>
                    <a:pt x="6381" y="14097"/>
                  </a:lnTo>
                  <a:lnTo>
                    <a:pt x="6381" y="13981"/>
                  </a:lnTo>
                  <a:lnTo>
                    <a:pt x="6424" y="13981"/>
                  </a:lnTo>
                  <a:lnTo>
                    <a:pt x="6424" y="13934"/>
                  </a:lnTo>
                  <a:lnTo>
                    <a:pt x="6468" y="13934"/>
                  </a:lnTo>
                  <a:lnTo>
                    <a:pt x="6468" y="13864"/>
                  </a:lnTo>
                  <a:lnTo>
                    <a:pt x="6486" y="13864"/>
                  </a:lnTo>
                  <a:lnTo>
                    <a:pt x="6486" y="13817"/>
                  </a:lnTo>
                  <a:lnTo>
                    <a:pt x="6573" y="13817"/>
                  </a:lnTo>
                  <a:lnTo>
                    <a:pt x="6573" y="13771"/>
                  </a:lnTo>
                  <a:lnTo>
                    <a:pt x="6573" y="13934"/>
                  </a:lnTo>
                  <a:lnTo>
                    <a:pt x="6542" y="13934"/>
                  </a:lnTo>
                  <a:lnTo>
                    <a:pt x="6542" y="13981"/>
                  </a:lnTo>
                  <a:lnTo>
                    <a:pt x="6542" y="13934"/>
                  </a:lnTo>
                  <a:lnTo>
                    <a:pt x="6511" y="13934"/>
                  </a:lnTo>
                  <a:lnTo>
                    <a:pt x="6511" y="13981"/>
                  </a:lnTo>
                  <a:lnTo>
                    <a:pt x="6529" y="13981"/>
                  </a:lnTo>
                  <a:lnTo>
                    <a:pt x="6529" y="14097"/>
                  </a:lnTo>
                  <a:lnTo>
                    <a:pt x="6554" y="14097"/>
                  </a:lnTo>
                  <a:lnTo>
                    <a:pt x="6554" y="14144"/>
                  </a:lnTo>
                  <a:lnTo>
                    <a:pt x="6585" y="14144"/>
                  </a:lnTo>
                  <a:lnTo>
                    <a:pt x="6585" y="14190"/>
                  </a:lnTo>
                  <a:lnTo>
                    <a:pt x="6597" y="14190"/>
                  </a:lnTo>
                  <a:lnTo>
                    <a:pt x="6597" y="14260"/>
                  </a:lnTo>
                  <a:lnTo>
                    <a:pt x="6628" y="14260"/>
                  </a:lnTo>
                  <a:lnTo>
                    <a:pt x="6628" y="14307"/>
                  </a:lnTo>
                  <a:lnTo>
                    <a:pt x="6659" y="14307"/>
                  </a:lnTo>
                  <a:lnTo>
                    <a:pt x="6659" y="14377"/>
                  </a:lnTo>
                  <a:lnTo>
                    <a:pt x="6690" y="14377"/>
                  </a:lnTo>
                  <a:lnTo>
                    <a:pt x="6690" y="14423"/>
                  </a:lnTo>
                  <a:lnTo>
                    <a:pt x="6702" y="14423"/>
                  </a:lnTo>
                  <a:lnTo>
                    <a:pt x="6702" y="14470"/>
                  </a:lnTo>
                  <a:lnTo>
                    <a:pt x="6715" y="14470"/>
                  </a:lnTo>
                  <a:lnTo>
                    <a:pt x="6715" y="14540"/>
                  </a:lnTo>
                  <a:lnTo>
                    <a:pt x="6733" y="14540"/>
                  </a:lnTo>
                  <a:lnTo>
                    <a:pt x="6733" y="14586"/>
                  </a:lnTo>
                  <a:lnTo>
                    <a:pt x="6745" y="14586"/>
                  </a:lnTo>
                  <a:lnTo>
                    <a:pt x="6745" y="14703"/>
                  </a:lnTo>
                  <a:lnTo>
                    <a:pt x="6758" y="14703"/>
                  </a:lnTo>
                  <a:lnTo>
                    <a:pt x="6758" y="14750"/>
                  </a:lnTo>
                  <a:lnTo>
                    <a:pt x="6776" y="14750"/>
                  </a:lnTo>
                  <a:lnTo>
                    <a:pt x="6776" y="14819"/>
                  </a:lnTo>
                  <a:lnTo>
                    <a:pt x="6789" y="14819"/>
                  </a:lnTo>
                  <a:lnTo>
                    <a:pt x="6789" y="14866"/>
                  </a:lnTo>
                  <a:lnTo>
                    <a:pt x="6807" y="14866"/>
                  </a:lnTo>
                  <a:lnTo>
                    <a:pt x="6807" y="14983"/>
                  </a:lnTo>
                  <a:lnTo>
                    <a:pt x="6819" y="14983"/>
                  </a:lnTo>
                  <a:lnTo>
                    <a:pt x="6819" y="15029"/>
                  </a:lnTo>
                  <a:lnTo>
                    <a:pt x="6832" y="15029"/>
                  </a:lnTo>
                  <a:lnTo>
                    <a:pt x="6832" y="15076"/>
                  </a:lnTo>
                  <a:lnTo>
                    <a:pt x="6850" y="15076"/>
                  </a:lnTo>
                  <a:lnTo>
                    <a:pt x="6850" y="15146"/>
                  </a:lnTo>
                  <a:lnTo>
                    <a:pt x="6863" y="15146"/>
                  </a:lnTo>
                  <a:lnTo>
                    <a:pt x="6863" y="15262"/>
                  </a:lnTo>
                  <a:lnTo>
                    <a:pt x="6875" y="15262"/>
                  </a:lnTo>
                  <a:lnTo>
                    <a:pt x="6875" y="15309"/>
                  </a:lnTo>
                  <a:lnTo>
                    <a:pt x="6893" y="15309"/>
                  </a:lnTo>
                  <a:lnTo>
                    <a:pt x="6893" y="15425"/>
                  </a:lnTo>
                  <a:lnTo>
                    <a:pt x="6906" y="15425"/>
                  </a:lnTo>
                  <a:lnTo>
                    <a:pt x="6906" y="15472"/>
                  </a:lnTo>
                  <a:lnTo>
                    <a:pt x="6924" y="15472"/>
                  </a:lnTo>
                  <a:lnTo>
                    <a:pt x="6924" y="15588"/>
                  </a:lnTo>
                  <a:lnTo>
                    <a:pt x="6937" y="15588"/>
                  </a:lnTo>
                  <a:lnTo>
                    <a:pt x="6937" y="15682"/>
                  </a:lnTo>
                  <a:lnTo>
                    <a:pt x="6949" y="15682"/>
                  </a:lnTo>
                  <a:lnTo>
                    <a:pt x="6949" y="15751"/>
                  </a:lnTo>
                  <a:lnTo>
                    <a:pt x="6968" y="15751"/>
                  </a:lnTo>
                  <a:lnTo>
                    <a:pt x="6968" y="15798"/>
                  </a:lnTo>
                  <a:lnTo>
                    <a:pt x="6980" y="15798"/>
                  </a:lnTo>
                  <a:lnTo>
                    <a:pt x="6980" y="15915"/>
                  </a:lnTo>
                  <a:lnTo>
                    <a:pt x="7011" y="15915"/>
                  </a:lnTo>
                  <a:lnTo>
                    <a:pt x="7011" y="15868"/>
                  </a:lnTo>
                  <a:lnTo>
                    <a:pt x="7054" y="15868"/>
                  </a:lnTo>
                  <a:lnTo>
                    <a:pt x="7054" y="15751"/>
                  </a:lnTo>
                  <a:lnTo>
                    <a:pt x="7035" y="15751"/>
                  </a:lnTo>
                  <a:lnTo>
                    <a:pt x="7035" y="15682"/>
                  </a:lnTo>
                  <a:lnTo>
                    <a:pt x="7066" y="15682"/>
                  </a:lnTo>
                  <a:lnTo>
                    <a:pt x="7066" y="15635"/>
                  </a:lnTo>
                  <a:lnTo>
                    <a:pt x="7097" y="15635"/>
                  </a:lnTo>
                  <a:lnTo>
                    <a:pt x="7097" y="15682"/>
                  </a:lnTo>
                  <a:lnTo>
                    <a:pt x="7140" y="15682"/>
                  </a:lnTo>
                  <a:lnTo>
                    <a:pt x="7140" y="15798"/>
                  </a:lnTo>
                  <a:lnTo>
                    <a:pt x="7128" y="15798"/>
                  </a:lnTo>
                  <a:lnTo>
                    <a:pt x="7128" y="15868"/>
                  </a:lnTo>
                  <a:lnTo>
                    <a:pt x="7153" y="15868"/>
                  </a:lnTo>
                  <a:lnTo>
                    <a:pt x="7153" y="15798"/>
                  </a:lnTo>
                  <a:lnTo>
                    <a:pt x="7171" y="15798"/>
                  </a:lnTo>
                  <a:lnTo>
                    <a:pt x="7171" y="15868"/>
                  </a:lnTo>
                  <a:lnTo>
                    <a:pt x="7184" y="15868"/>
                  </a:lnTo>
                  <a:lnTo>
                    <a:pt x="7184" y="15961"/>
                  </a:lnTo>
                  <a:lnTo>
                    <a:pt x="7214" y="15961"/>
                  </a:lnTo>
                  <a:lnTo>
                    <a:pt x="7214" y="15915"/>
                  </a:lnTo>
                  <a:lnTo>
                    <a:pt x="7258" y="15915"/>
                  </a:lnTo>
                  <a:lnTo>
                    <a:pt x="7258" y="15961"/>
                  </a:lnTo>
                  <a:lnTo>
                    <a:pt x="7288" y="15961"/>
                  </a:lnTo>
                  <a:lnTo>
                    <a:pt x="7288" y="15915"/>
                  </a:lnTo>
                  <a:lnTo>
                    <a:pt x="7301" y="15915"/>
                  </a:lnTo>
                  <a:lnTo>
                    <a:pt x="7301" y="15961"/>
                  </a:lnTo>
                  <a:lnTo>
                    <a:pt x="7332" y="15961"/>
                  </a:lnTo>
                  <a:lnTo>
                    <a:pt x="7332" y="15915"/>
                  </a:lnTo>
                  <a:lnTo>
                    <a:pt x="7344" y="15915"/>
                  </a:lnTo>
                  <a:lnTo>
                    <a:pt x="7344" y="15868"/>
                  </a:lnTo>
                  <a:lnTo>
                    <a:pt x="7406" y="15868"/>
                  </a:lnTo>
                  <a:lnTo>
                    <a:pt x="7406" y="15798"/>
                  </a:lnTo>
                  <a:lnTo>
                    <a:pt x="7430" y="15798"/>
                  </a:lnTo>
                  <a:lnTo>
                    <a:pt x="7430" y="15868"/>
                  </a:lnTo>
                  <a:lnTo>
                    <a:pt x="7474" y="15868"/>
                  </a:lnTo>
                  <a:lnTo>
                    <a:pt x="7474" y="15915"/>
                  </a:lnTo>
                  <a:lnTo>
                    <a:pt x="7504" y="15915"/>
                  </a:lnTo>
                  <a:lnTo>
                    <a:pt x="7504" y="15961"/>
                  </a:lnTo>
                  <a:lnTo>
                    <a:pt x="7523" y="15961"/>
                  </a:lnTo>
                  <a:lnTo>
                    <a:pt x="7523" y="16031"/>
                  </a:lnTo>
                  <a:lnTo>
                    <a:pt x="7535" y="16031"/>
                  </a:lnTo>
                  <a:lnTo>
                    <a:pt x="7535" y="16078"/>
                  </a:lnTo>
                  <a:lnTo>
                    <a:pt x="7548" y="16078"/>
                  </a:lnTo>
                  <a:lnTo>
                    <a:pt x="7548" y="16241"/>
                  </a:lnTo>
                  <a:lnTo>
                    <a:pt x="7566" y="16241"/>
                  </a:lnTo>
                  <a:lnTo>
                    <a:pt x="7566" y="16311"/>
                  </a:lnTo>
                  <a:lnTo>
                    <a:pt x="7566" y="16241"/>
                  </a:lnTo>
                  <a:lnTo>
                    <a:pt x="7579" y="16241"/>
                  </a:lnTo>
                  <a:lnTo>
                    <a:pt x="7579" y="16311"/>
                  </a:lnTo>
                  <a:lnTo>
                    <a:pt x="7609" y="16311"/>
                  </a:lnTo>
                  <a:lnTo>
                    <a:pt x="7609" y="16357"/>
                  </a:lnTo>
                  <a:lnTo>
                    <a:pt x="7653" y="16357"/>
                  </a:lnTo>
                  <a:lnTo>
                    <a:pt x="7653" y="16474"/>
                  </a:lnTo>
                  <a:lnTo>
                    <a:pt x="7665" y="16474"/>
                  </a:lnTo>
                  <a:lnTo>
                    <a:pt x="7665" y="16567"/>
                  </a:lnTo>
                  <a:lnTo>
                    <a:pt x="7683" y="16567"/>
                  </a:lnTo>
                  <a:lnTo>
                    <a:pt x="7683" y="16637"/>
                  </a:lnTo>
                  <a:lnTo>
                    <a:pt x="7739" y="16637"/>
                  </a:lnTo>
                  <a:lnTo>
                    <a:pt x="7739" y="16683"/>
                  </a:lnTo>
                  <a:lnTo>
                    <a:pt x="7739" y="16637"/>
                  </a:lnTo>
                  <a:lnTo>
                    <a:pt x="7751" y="16637"/>
                  </a:lnTo>
                  <a:lnTo>
                    <a:pt x="7751" y="16683"/>
                  </a:lnTo>
                  <a:lnTo>
                    <a:pt x="7801" y="16683"/>
                  </a:lnTo>
                  <a:lnTo>
                    <a:pt x="7801" y="16753"/>
                  </a:lnTo>
                  <a:lnTo>
                    <a:pt x="7813" y="16753"/>
                  </a:lnTo>
                  <a:lnTo>
                    <a:pt x="7813" y="16637"/>
                  </a:lnTo>
                  <a:lnTo>
                    <a:pt x="7844" y="16637"/>
                  </a:lnTo>
                  <a:lnTo>
                    <a:pt x="7844" y="16567"/>
                  </a:lnTo>
                  <a:lnTo>
                    <a:pt x="7856" y="16567"/>
                  </a:lnTo>
                  <a:lnTo>
                    <a:pt x="7856" y="16520"/>
                  </a:lnTo>
                  <a:lnTo>
                    <a:pt x="7887" y="16520"/>
                  </a:lnTo>
                  <a:lnTo>
                    <a:pt x="7887" y="16567"/>
                  </a:lnTo>
                  <a:lnTo>
                    <a:pt x="7856" y="16567"/>
                  </a:lnTo>
                  <a:lnTo>
                    <a:pt x="7856" y="16637"/>
                  </a:lnTo>
                  <a:lnTo>
                    <a:pt x="7887" y="16637"/>
                  </a:lnTo>
                  <a:lnTo>
                    <a:pt x="7887" y="16753"/>
                  </a:lnTo>
                  <a:lnTo>
                    <a:pt x="7899" y="16753"/>
                  </a:lnTo>
                  <a:lnTo>
                    <a:pt x="7899" y="16800"/>
                  </a:lnTo>
                  <a:lnTo>
                    <a:pt x="7912" y="16800"/>
                  </a:lnTo>
                  <a:lnTo>
                    <a:pt x="7912" y="16847"/>
                  </a:lnTo>
                  <a:lnTo>
                    <a:pt x="7961" y="16847"/>
                  </a:lnTo>
                  <a:lnTo>
                    <a:pt x="7961" y="16963"/>
                  </a:lnTo>
                  <a:lnTo>
                    <a:pt x="7973" y="16963"/>
                  </a:lnTo>
                  <a:lnTo>
                    <a:pt x="7973" y="16917"/>
                  </a:lnTo>
                  <a:lnTo>
                    <a:pt x="8048" y="16917"/>
                  </a:lnTo>
                  <a:lnTo>
                    <a:pt x="8048" y="16847"/>
                  </a:lnTo>
                  <a:lnTo>
                    <a:pt x="8060" y="16847"/>
                  </a:lnTo>
                  <a:lnTo>
                    <a:pt x="8060" y="16753"/>
                  </a:lnTo>
                  <a:lnTo>
                    <a:pt x="8072" y="16753"/>
                  </a:lnTo>
                  <a:lnTo>
                    <a:pt x="8072" y="16683"/>
                  </a:lnTo>
                  <a:lnTo>
                    <a:pt x="8134" y="16683"/>
                  </a:lnTo>
                  <a:lnTo>
                    <a:pt x="8134" y="16753"/>
                  </a:lnTo>
                  <a:lnTo>
                    <a:pt x="8165" y="16753"/>
                  </a:lnTo>
                  <a:lnTo>
                    <a:pt x="8165" y="16683"/>
                  </a:lnTo>
                  <a:lnTo>
                    <a:pt x="8208" y="16683"/>
                  </a:lnTo>
                  <a:lnTo>
                    <a:pt x="8208" y="16567"/>
                  </a:lnTo>
                  <a:lnTo>
                    <a:pt x="8220" y="16567"/>
                  </a:lnTo>
                  <a:lnTo>
                    <a:pt x="8220" y="16637"/>
                  </a:lnTo>
                  <a:lnTo>
                    <a:pt x="8239" y="16637"/>
                  </a:lnTo>
                  <a:lnTo>
                    <a:pt x="8239" y="16567"/>
                  </a:lnTo>
                  <a:lnTo>
                    <a:pt x="8264" y="16567"/>
                  </a:lnTo>
                  <a:lnTo>
                    <a:pt x="8264" y="16404"/>
                  </a:lnTo>
                  <a:lnTo>
                    <a:pt x="8307" y="16404"/>
                  </a:lnTo>
                  <a:lnTo>
                    <a:pt x="8307" y="16357"/>
                  </a:lnTo>
                  <a:lnTo>
                    <a:pt x="8368" y="16357"/>
                  </a:lnTo>
                  <a:lnTo>
                    <a:pt x="8368" y="16311"/>
                  </a:lnTo>
                  <a:lnTo>
                    <a:pt x="8412" y="16311"/>
                  </a:lnTo>
                  <a:lnTo>
                    <a:pt x="8412" y="16194"/>
                  </a:lnTo>
                  <a:lnTo>
                    <a:pt x="8399" y="16194"/>
                  </a:lnTo>
                  <a:lnTo>
                    <a:pt x="8399" y="16124"/>
                  </a:lnTo>
                  <a:lnTo>
                    <a:pt x="8498" y="16124"/>
                  </a:lnTo>
                  <a:lnTo>
                    <a:pt x="8498" y="16078"/>
                  </a:lnTo>
                  <a:lnTo>
                    <a:pt x="8529" y="16078"/>
                  </a:lnTo>
                  <a:lnTo>
                    <a:pt x="8529" y="16031"/>
                  </a:lnTo>
                  <a:lnTo>
                    <a:pt x="8541" y="16031"/>
                  </a:lnTo>
                  <a:lnTo>
                    <a:pt x="8541" y="15961"/>
                  </a:lnTo>
                  <a:lnTo>
                    <a:pt x="8572" y="15961"/>
                  </a:lnTo>
                  <a:lnTo>
                    <a:pt x="8572" y="16031"/>
                  </a:lnTo>
                  <a:lnTo>
                    <a:pt x="8603" y="16031"/>
                  </a:lnTo>
                  <a:lnTo>
                    <a:pt x="8603" y="15961"/>
                  </a:lnTo>
                  <a:lnTo>
                    <a:pt x="8615" y="15961"/>
                  </a:lnTo>
                  <a:lnTo>
                    <a:pt x="8615" y="15915"/>
                  </a:lnTo>
                  <a:lnTo>
                    <a:pt x="8646" y="15915"/>
                  </a:lnTo>
                  <a:lnTo>
                    <a:pt x="8646" y="15961"/>
                  </a:lnTo>
                  <a:lnTo>
                    <a:pt x="8646" y="15915"/>
                  </a:lnTo>
                  <a:lnTo>
                    <a:pt x="8659" y="15915"/>
                  </a:lnTo>
                  <a:lnTo>
                    <a:pt x="8659" y="15961"/>
                  </a:lnTo>
                  <a:lnTo>
                    <a:pt x="8677" y="15961"/>
                  </a:lnTo>
                  <a:lnTo>
                    <a:pt x="8677" y="15915"/>
                  </a:lnTo>
                  <a:lnTo>
                    <a:pt x="8720" y="15915"/>
                  </a:lnTo>
                  <a:lnTo>
                    <a:pt x="8720" y="15961"/>
                  </a:lnTo>
                  <a:lnTo>
                    <a:pt x="8702" y="15961"/>
                  </a:lnTo>
                  <a:lnTo>
                    <a:pt x="8702" y="16078"/>
                  </a:lnTo>
                  <a:lnTo>
                    <a:pt x="8881" y="16078"/>
                  </a:lnTo>
                  <a:lnTo>
                    <a:pt x="8881" y="16124"/>
                  </a:lnTo>
                  <a:lnTo>
                    <a:pt x="8893" y="16124"/>
                  </a:lnTo>
                  <a:lnTo>
                    <a:pt x="8893" y="16311"/>
                  </a:lnTo>
                  <a:lnTo>
                    <a:pt x="8905" y="16311"/>
                  </a:lnTo>
                  <a:lnTo>
                    <a:pt x="8905" y="16357"/>
                  </a:lnTo>
                  <a:lnTo>
                    <a:pt x="8967" y="16357"/>
                  </a:lnTo>
                  <a:lnTo>
                    <a:pt x="8967" y="16404"/>
                  </a:lnTo>
                  <a:lnTo>
                    <a:pt x="9023" y="16404"/>
                  </a:lnTo>
                  <a:lnTo>
                    <a:pt x="9023" y="16474"/>
                  </a:lnTo>
                  <a:lnTo>
                    <a:pt x="9053" y="16474"/>
                  </a:lnTo>
                  <a:lnTo>
                    <a:pt x="9053" y="16404"/>
                  </a:lnTo>
                  <a:lnTo>
                    <a:pt x="9084" y="16404"/>
                  </a:lnTo>
                  <a:lnTo>
                    <a:pt x="9084" y="16357"/>
                  </a:lnTo>
                  <a:lnTo>
                    <a:pt x="9097" y="16357"/>
                  </a:lnTo>
                  <a:lnTo>
                    <a:pt x="9097" y="16404"/>
                  </a:lnTo>
                  <a:lnTo>
                    <a:pt x="9158" y="16404"/>
                  </a:lnTo>
                  <a:lnTo>
                    <a:pt x="9158" y="16474"/>
                  </a:lnTo>
                  <a:lnTo>
                    <a:pt x="9171" y="16474"/>
                  </a:lnTo>
                  <a:lnTo>
                    <a:pt x="9171" y="16404"/>
                  </a:lnTo>
                  <a:lnTo>
                    <a:pt x="9202" y="16404"/>
                  </a:lnTo>
                  <a:lnTo>
                    <a:pt x="9202" y="16474"/>
                  </a:lnTo>
                  <a:lnTo>
                    <a:pt x="9202" y="16404"/>
                  </a:lnTo>
                  <a:lnTo>
                    <a:pt x="9226" y="16404"/>
                  </a:lnTo>
                  <a:lnTo>
                    <a:pt x="9226" y="16474"/>
                  </a:lnTo>
                  <a:lnTo>
                    <a:pt x="9245" y="16474"/>
                  </a:lnTo>
                  <a:lnTo>
                    <a:pt x="9245" y="16520"/>
                  </a:lnTo>
                  <a:lnTo>
                    <a:pt x="9276" y="16520"/>
                  </a:lnTo>
                  <a:lnTo>
                    <a:pt x="9276" y="16567"/>
                  </a:lnTo>
                  <a:lnTo>
                    <a:pt x="9288" y="16567"/>
                  </a:lnTo>
                  <a:lnTo>
                    <a:pt x="9288" y="16520"/>
                  </a:lnTo>
                  <a:lnTo>
                    <a:pt x="9319" y="16520"/>
                  </a:lnTo>
                  <a:lnTo>
                    <a:pt x="9319" y="16404"/>
                  </a:lnTo>
                  <a:lnTo>
                    <a:pt x="9362" y="16404"/>
                  </a:lnTo>
                  <a:lnTo>
                    <a:pt x="9362" y="16357"/>
                  </a:lnTo>
                  <a:lnTo>
                    <a:pt x="9393" y="16357"/>
                  </a:lnTo>
                  <a:lnTo>
                    <a:pt x="9393" y="16311"/>
                  </a:lnTo>
                  <a:lnTo>
                    <a:pt x="9405" y="16311"/>
                  </a:lnTo>
                  <a:lnTo>
                    <a:pt x="9405" y="16124"/>
                  </a:lnTo>
                  <a:lnTo>
                    <a:pt x="9418" y="16124"/>
                  </a:lnTo>
                  <a:lnTo>
                    <a:pt x="9418" y="16078"/>
                  </a:lnTo>
                  <a:lnTo>
                    <a:pt x="9393" y="16078"/>
                  </a:lnTo>
                  <a:lnTo>
                    <a:pt x="9393" y="16031"/>
                  </a:lnTo>
                  <a:lnTo>
                    <a:pt x="9374" y="16031"/>
                  </a:lnTo>
                  <a:lnTo>
                    <a:pt x="9374" y="15961"/>
                  </a:lnTo>
                  <a:lnTo>
                    <a:pt x="9362" y="15961"/>
                  </a:lnTo>
                  <a:lnTo>
                    <a:pt x="9362" y="15915"/>
                  </a:lnTo>
                  <a:lnTo>
                    <a:pt x="9374" y="15915"/>
                  </a:lnTo>
                  <a:lnTo>
                    <a:pt x="9362" y="15915"/>
                  </a:lnTo>
                  <a:lnTo>
                    <a:pt x="9362" y="15798"/>
                  </a:lnTo>
                  <a:lnTo>
                    <a:pt x="9344" y="15798"/>
                  </a:lnTo>
                  <a:lnTo>
                    <a:pt x="9362" y="15798"/>
                  </a:lnTo>
                  <a:lnTo>
                    <a:pt x="9362" y="15588"/>
                  </a:lnTo>
                  <a:lnTo>
                    <a:pt x="9374" y="15588"/>
                  </a:lnTo>
                  <a:lnTo>
                    <a:pt x="9374" y="15518"/>
                  </a:lnTo>
                  <a:lnTo>
                    <a:pt x="9405" y="15518"/>
                  </a:lnTo>
                  <a:lnTo>
                    <a:pt x="9405" y="15425"/>
                  </a:lnTo>
                  <a:lnTo>
                    <a:pt x="9418" y="15425"/>
                  </a:lnTo>
                  <a:lnTo>
                    <a:pt x="9418" y="15355"/>
                  </a:lnTo>
                  <a:lnTo>
                    <a:pt x="9461" y="15355"/>
                  </a:lnTo>
                  <a:lnTo>
                    <a:pt x="9461" y="15309"/>
                  </a:lnTo>
                  <a:lnTo>
                    <a:pt x="9479" y="15309"/>
                  </a:lnTo>
                  <a:lnTo>
                    <a:pt x="9479" y="15192"/>
                  </a:lnTo>
                  <a:lnTo>
                    <a:pt x="9492" y="15192"/>
                  </a:lnTo>
                  <a:lnTo>
                    <a:pt x="9492" y="15146"/>
                  </a:lnTo>
                  <a:lnTo>
                    <a:pt x="9504" y="15146"/>
                  </a:lnTo>
                  <a:lnTo>
                    <a:pt x="9504" y="15192"/>
                  </a:lnTo>
                  <a:lnTo>
                    <a:pt x="9535" y="15192"/>
                  </a:lnTo>
                  <a:lnTo>
                    <a:pt x="9535" y="15262"/>
                  </a:lnTo>
                  <a:lnTo>
                    <a:pt x="9609" y="15262"/>
                  </a:lnTo>
                  <a:lnTo>
                    <a:pt x="9609" y="15355"/>
                  </a:lnTo>
                  <a:lnTo>
                    <a:pt x="9714" y="15355"/>
                  </a:lnTo>
                  <a:lnTo>
                    <a:pt x="9714" y="15425"/>
                  </a:lnTo>
                  <a:lnTo>
                    <a:pt x="9739" y="15425"/>
                  </a:lnTo>
                  <a:lnTo>
                    <a:pt x="9739" y="15472"/>
                  </a:lnTo>
                  <a:lnTo>
                    <a:pt x="9813" y="15472"/>
                  </a:lnTo>
                  <a:lnTo>
                    <a:pt x="9813" y="15518"/>
                  </a:lnTo>
                  <a:lnTo>
                    <a:pt x="9874" y="15518"/>
                  </a:lnTo>
                  <a:lnTo>
                    <a:pt x="9874" y="15588"/>
                  </a:lnTo>
                  <a:lnTo>
                    <a:pt x="9930" y="15588"/>
                  </a:lnTo>
                  <a:lnTo>
                    <a:pt x="9930" y="15915"/>
                  </a:lnTo>
                  <a:lnTo>
                    <a:pt x="9942" y="15915"/>
                  </a:lnTo>
                  <a:lnTo>
                    <a:pt x="9942" y="16078"/>
                  </a:lnTo>
                  <a:lnTo>
                    <a:pt x="9973" y="16078"/>
                  </a:lnTo>
                  <a:lnTo>
                    <a:pt x="9973" y="16124"/>
                  </a:lnTo>
                  <a:lnTo>
                    <a:pt x="10004" y="16124"/>
                  </a:lnTo>
                  <a:lnTo>
                    <a:pt x="10004" y="16194"/>
                  </a:lnTo>
                  <a:lnTo>
                    <a:pt x="10016" y="16194"/>
                  </a:lnTo>
                  <a:lnTo>
                    <a:pt x="10016" y="16241"/>
                  </a:lnTo>
                  <a:lnTo>
                    <a:pt x="10047" y="16241"/>
                  </a:lnTo>
                  <a:lnTo>
                    <a:pt x="10047" y="16194"/>
                  </a:lnTo>
                  <a:lnTo>
                    <a:pt x="10059" y="16194"/>
                  </a:lnTo>
                  <a:lnTo>
                    <a:pt x="10059" y="16241"/>
                  </a:lnTo>
                  <a:lnTo>
                    <a:pt x="10078" y="16241"/>
                  </a:lnTo>
                  <a:lnTo>
                    <a:pt x="10078" y="16311"/>
                  </a:lnTo>
                  <a:lnTo>
                    <a:pt x="10121" y="16311"/>
                  </a:lnTo>
                  <a:lnTo>
                    <a:pt x="10121" y="16357"/>
                  </a:lnTo>
                  <a:lnTo>
                    <a:pt x="10133" y="16357"/>
                  </a:lnTo>
                  <a:lnTo>
                    <a:pt x="10133" y="16311"/>
                  </a:lnTo>
                  <a:lnTo>
                    <a:pt x="10195" y="16311"/>
                  </a:lnTo>
                  <a:lnTo>
                    <a:pt x="10195" y="16241"/>
                  </a:lnTo>
                  <a:lnTo>
                    <a:pt x="10220" y="16241"/>
                  </a:lnTo>
                  <a:lnTo>
                    <a:pt x="10220" y="16194"/>
                  </a:lnTo>
                  <a:lnTo>
                    <a:pt x="10294" y="16194"/>
                  </a:lnTo>
                  <a:lnTo>
                    <a:pt x="10294" y="16124"/>
                  </a:lnTo>
                  <a:lnTo>
                    <a:pt x="10312" y="16124"/>
                  </a:lnTo>
                  <a:lnTo>
                    <a:pt x="10312" y="16194"/>
                  </a:lnTo>
                  <a:lnTo>
                    <a:pt x="10312" y="16124"/>
                  </a:lnTo>
                  <a:lnTo>
                    <a:pt x="10442" y="16124"/>
                  </a:lnTo>
                  <a:lnTo>
                    <a:pt x="10442" y="16194"/>
                  </a:lnTo>
                  <a:lnTo>
                    <a:pt x="10454" y="16194"/>
                  </a:lnTo>
                  <a:lnTo>
                    <a:pt x="10454" y="16241"/>
                  </a:lnTo>
                  <a:lnTo>
                    <a:pt x="10473" y="16241"/>
                  </a:lnTo>
                  <a:lnTo>
                    <a:pt x="10473" y="16194"/>
                  </a:lnTo>
                  <a:lnTo>
                    <a:pt x="10547" y="16194"/>
                  </a:lnTo>
                  <a:lnTo>
                    <a:pt x="10547" y="16241"/>
                  </a:lnTo>
                  <a:lnTo>
                    <a:pt x="10559" y="16241"/>
                  </a:lnTo>
                  <a:lnTo>
                    <a:pt x="10559" y="16311"/>
                  </a:lnTo>
                  <a:lnTo>
                    <a:pt x="10572" y="16311"/>
                  </a:lnTo>
                  <a:lnTo>
                    <a:pt x="10572" y="16357"/>
                  </a:lnTo>
                  <a:lnTo>
                    <a:pt x="10590" y="16357"/>
                  </a:lnTo>
                  <a:lnTo>
                    <a:pt x="10590" y="16404"/>
                  </a:lnTo>
                  <a:lnTo>
                    <a:pt x="10677" y="16404"/>
                  </a:lnTo>
                  <a:lnTo>
                    <a:pt x="10677" y="16474"/>
                  </a:lnTo>
                  <a:lnTo>
                    <a:pt x="10689" y="16474"/>
                  </a:lnTo>
                  <a:lnTo>
                    <a:pt x="10689" y="16637"/>
                  </a:lnTo>
                  <a:lnTo>
                    <a:pt x="10720" y="16637"/>
                  </a:lnTo>
                  <a:lnTo>
                    <a:pt x="10720" y="16683"/>
                  </a:lnTo>
                  <a:lnTo>
                    <a:pt x="10732" y="16683"/>
                  </a:lnTo>
                  <a:lnTo>
                    <a:pt x="10732" y="16753"/>
                  </a:lnTo>
                  <a:lnTo>
                    <a:pt x="10763" y="16753"/>
                  </a:lnTo>
                  <a:lnTo>
                    <a:pt x="10763" y="16800"/>
                  </a:lnTo>
                  <a:lnTo>
                    <a:pt x="10880" y="16800"/>
                  </a:lnTo>
                  <a:lnTo>
                    <a:pt x="10880" y="16847"/>
                  </a:lnTo>
                  <a:lnTo>
                    <a:pt x="10967" y="16847"/>
                  </a:lnTo>
                  <a:lnTo>
                    <a:pt x="10967" y="16917"/>
                  </a:lnTo>
                  <a:lnTo>
                    <a:pt x="11010" y="16917"/>
                  </a:lnTo>
                  <a:lnTo>
                    <a:pt x="11010" y="16847"/>
                  </a:lnTo>
                  <a:lnTo>
                    <a:pt x="11041" y="16847"/>
                  </a:lnTo>
                  <a:lnTo>
                    <a:pt x="11041" y="16917"/>
                  </a:lnTo>
                  <a:lnTo>
                    <a:pt x="11084" y="16917"/>
                  </a:lnTo>
                  <a:lnTo>
                    <a:pt x="11084" y="16847"/>
                  </a:lnTo>
                  <a:lnTo>
                    <a:pt x="11127" y="16847"/>
                  </a:lnTo>
                  <a:lnTo>
                    <a:pt x="11127" y="16800"/>
                  </a:lnTo>
                  <a:lnTo>
                    <a:pt x="11189" y="16800"/>
                  </a:lnTo>
                  <a:lnTo>
                    <a:pt x="11189" y="16753"/>
                  </a:lnTo>
                  <a:lnTo>
                    <a:pt x="11201" y="16753"/>
                  </a:lnTo>
                  <a:lnTo>
                    <a:pt x="11201" y="16800"/>
                  </a:lnTo>
                  <a:lnTo>
                    <a:pt x="11213" y="16800"/>
                  </a:lnTo>
                  <a:lnTo>
                    <a:pt x="11213" y="16753"/>
                  </a:lnTo>
                  <a:lnTo>
                    <a:pt x="11257" y="16753"/>
                  </a:lnTo>
                  <a:lnTo>
                    <a:pt x="11257" y="16683"/>
                  </a:lnTo>
                  <a:lnTo>
                    <a:pt x="11349" y="16683"/>
                  </a:lnTo>
                  <a:lnTo>
                    <a:pt x="11349" y="16637"/>
                  </a:lnTo>
                  <a:lnTo>
                    <a:pt x="11374" y="16637"/>
                  </a:lnTo>
                  <a:lnTo>
                    <a:pt x="11374" y="16520"/>
                  </a:lnTo>
                  <a:lnTo>
                    <a:pt x="11392" y="16520"/>
                  </a:lnTo>
                  <a:lnTo>
                    <a:pt x="11392" y="16474"/>
                  </a:lnTo>
                  <a:lnTo>
                    <a:pt x="11423" y="16474"/>
                  </a:lnTo>
                  <a:lnTo>
                    <a:pt x="11423" y="16404"/>
                  </a:lnTo>
                  <a:lnTo>
                    <a:pt x="11436" y="16404"/>
                  </a:lnTo>
                  <a:lnTo>
                    <a:pt x="11436" y="16357"/>
                  </a:lnTo>
                  <a:lnTo>
                    <a:pt x="11491" y="16357"/>
                  </a:lnTo>
                  <a:lnTo>
                    <a:pt x="11491" y="16311"/>
                  </a:lnTo>
                  <a:lnTo>
                    <a:pt x="11510" y="16311"/>
                  </a:lnTo>
                  <a:lnTo>
                    <a:pt x="11510" y="16241"/>
                  </a:lnTo>
                  <a:lnTo>
                    <a:pt x="11596" y="16241"/>
                  </a:lnTo>
                  <a:lnTo>
                    <a:pt x="11596" y="16311"/>
                  </a:lnTo>
                  <a:lnTo>
                    <a:pt x="11627" y="16311"/>
                  </a:lnTo>
                  <a:lnTo>
                    <a:pt x="11627" y="16357"/>
                  </a:lnTo>
                  <a:lnTo>
                    <a:pt x="11652" y="16357"/>
                  </a:lnTo>
                  <a:lnTo>
                    <a:pt x="11652" y="16404"/>
                  </a:lnTo>
                  <a:lnTo>
                    <a:pt x="11670" y="16404"/>
                  </a:lnTo>
                  <a:lnTo>
                    <a:pt x="11670" y="16474"/>
                  </a:lnTo>
                  <a:lnTo>
                    <a:pt x="11744" y="16474"/>
                  </a:lnTo>
                  <a:lnTo>
                    <a:pt x="11744" y="16404"/>
                  </a:lnTo>
                  <a:lnTo>
                    <a:pt x="11769" y="16404"/>
                  </a:lnTo>
                  <a:lnTo>
                    <a:pt x="11769" y="16357"/>
                  </a:lnTo>
                  <a:lnTo>
                    <a:pt x="11800" y="16357"/>
                  </a:lnTo>
                  <a:lnTo>
                    <a:pt x="11800" y="16404"/>
                  </a:lnTo>
                  <a:lnTo>
                    <a:pt x="11843" y="16404"/>
                  </a:lnTo>
                  <a:lnTo>
                    <a:pt x="11843" y="16474"/>
                  </a:lnTo>
                  <a:lnTo>
                    <a:pt x="11861" y="16474"/>
                  </a:lnTo>
                  <a:lnTo>
                    <a:pt x="11861" y="16520"/>
                  </a:lnTo>
                  <a:lnTo>
                    <a:pt x="11874" y="16520"/>
                  </a:lnTo>
                  <a:lnTo>
                    <a:pt x="11874" y="16567"/>
                  </a:lnTo>
                  <a:lnTo>
                    <a:pt x="11917" y="16567"/>
                  </a:lnTo>
                  <a:lnTo>
                    <a:pt x="11917" y="16637"/>
                  </a:lnTo>
                  <a:lnTo>
                    <a:pt x="11973" y="16637"/>
                  </a:lnTo>
                  <a:lnTo>
                    <a:pt x="11973" y="16683"/>
                  </a:lnTo>
                  <a:lnTo>
                    <a:pt x="12022" y="16683"/>
                  </a:lnTo>
                  <a:lnTo>
                    <a:pt x="12022" y="16637"/>
                  </a:lnTo>
                  <a:lnTo>
                    <a:pt x="12034" y="16637"/>
                  </a:lnTo>
                  <a:lnTo>
                    <a:pt x="12034" y="16567"/>
                  </a:lnTo>
                  <a:lnTo>
                    <a:pt x="12065" y="16567"/>
                  </a:lnTo>
                  <a:lnTo>
                    <a:pt x="12065" y="16520"/>
                  </a:lnTo>
                  <a:lnTo>
                    <a:pt x="12090" y="16520"/>
                  </a:lnTo>
                  <a:lnTo>
                    <a:pt x="12090" y="16474"/>
                  </a:lnTo>
                  <a:lnTo>
                    <a:pt x="12108" y="16474"/>
                  </a:lnTo>
                  <a:lnTo>
                    <a:pt x="12108" y="16404"/>
                  </a:lnTo>
                  <a:lnTo>
                    <a:pt x="12182" y="16404"/>
                  </a:lnTo>
                  <a:lnTo>
                    <a:pt x="12182" y="16357"/>
                  </a:lnTo>
                  <a:lnTo>
                    <a:pt x="12195" y="16357"/>
                  </a:lnTo>
                  <a:lnTo>
                    <a:pt x="12195" y="16311"/>
                  </a:lnTo>
                  <a:lnTo>
                    <a:pt x="12207" y="16311"/>
                  </a:lnTo>
                  <a:lnTo>
                    <a:pt x="12195" y="16311"/>
                  </a:lnTo>
                  <a:lnTo>
                    <a:pt x="12195" y="16194"/>
                  </a:lnTo>
                  <a:lnTo>
                    <a:pt x="12164" y="16194"/>
                  </a:lnTo>
                  <a:lnTo>
                    <a:pt x="12164" y="16124"/>
                  </a:lnTo>
                  <a:lnTo>
                    <a:pt x="12195" y="16124"/>
                  </a:lnTo>
                  <a:lnTo>
                    <a:pt x="12195" y="16031"/>
                  </a:lnTo>
                  <a:lnTo>
                    <a:pt x="12207" y="16031"/>
                  </a:lnTo>
                  <a:lnTo>
                    <a:pt x="12207" y="15961"/>
                  </a:lnTo>
                  <a:lnTo>
                    <a:pt x="12226" y="15961"/>
                  </a:lnTo>
                  <a:lnTo>
                    <a:pt x="12226" y="15868"/>
                  </a:lnTo>
                  <a:lnTo>
                    <a:pt x="12238" y="15868"/>
                  </a:lnTo>
                  <a:lnTo>
                    <a:pt x="12238" y="15798"/>
                  </a:lnTo>
                  <a:lnTo>
                    <a:pt x="12250" y="15798"/>
                  </a:lnTo>
                  <a:lnTo>
                    <a:pt x="12250" y="15635"/>
                  </a:lnTo>
                  <a:lnTo>
                    <a:pt x="12281" y="15635"/>
                  </a:lnTo>
                  <a:lnTo>
                    <a:pt x="12281" y="15472"/>
                  </a:lnTo>
                  <a:lnTo>
                    <a:pt x="12300" y="15472"/>
                  </a:lnTo>
                  <a:lnTo>
                    <a:pt x="12300" y="15425"/>
                  </a:lnTo>
                  <a:lnTo>
                    <a:pt x="12324" y="15425"/>
                  </a:lnTo>
                  <a:lnTo>
                    <a:pt x="12324" y="15355"/>
                  </a:lnTo>
                  <a:lnTo>
                    <a:pt x="12343" y="15355"/>
                  </a:lnTo>
                  <a:lnTo>
                    <a:pt x="12343" y="15309"/>
                  </a:lnTo>
                  <a:lnTo>
                    <a:pt x="12355" y="15309"/>
                  </a:lnTo>
                  <a:lnTo>
                    <a:pt x="12355" y="15262"/>
                  </a:lnTo>
                  <a:lnTo>
                    <a:pt x="12368" y="15262"/>
                  </a:lnTo>
                  <a:lnTo>
                    <a:pt x="12368" y="15192"/>
                  </a:lnTo>
                  <a:lnTo>
                    <a:pt x="12386" y="15192"/>
                  </a:lnTo>
                  <a:lnTo>
                    <a:pt x="12386" y="15029"/>
                  </a:lnTo>
                  <a:lnTo>
                    <a:pt x="12368" y="15029"/>
                  </a:lnTo>
                  <a:lnTo>
                    <a:pt x="12368" y="14913"/>
                  </a:lnTo>
                  <a:lnTo>
                    <a:pt x="12386" y="14913"/>
                  </a:lnTo>
                  <a:lnTo>
                    <a:pt x="12368" y="14913"/>
                  </a:lnTo>
                  <a:lnTo>
                    <a:pt x="12368" y="14866"/>
                  </a:lnTo>
                  <a:lnTo>
                    <a:pt x="12300" y="14866"/>
                  </a:lnTo>
                  <a:lnTo>
                    <a:pt x="12300" y="14750"/>
                  </a:lnTo>
                  <a:lnTo>
                    <a:pt x="12324" y="14750"/>
                  </a:lnTo>
                  <a:lnTo>
                    <a:pt x="12324" y="14633"/>
                  </a:lnTo>
                  <a:lnTo>
                    <a:pt x="12355" y="14633"/>
                  </a:lnTo>
                  <a:lnTo>
                    <a:pt x="12355" y="14586"/>
                  </a:lnTo>
                  <a:lnTo>
                    <a:pt x="12368" y="14586"/>
                  </a:lnTo>
                  <a:lnTo>
                    <a:pt x="12368" y="14540"/>
                  </a:lnTo>
                  <a:lnTo>
                    <a:pt x="12398" y="14540"/>
                  </a:lnTo>
                  <a:lnTo>
                    <a:pt x="12398" y="14470"/>
                  </a:lnTo>
                  <a:lnTo>
                    <a:pt x="12460" y="14470"/>
                  </a:lnTo>
                  <a:lnTo>
                    <a:pt x="12460" y="14423"/>
                  </a:lnTo>
                  <a:lnTo>
                    <a:pt x="12516" y="14423"/>
                  </a:lnTo>
                  <a:lnTo>
                    <a:pt x="12516" y="14377"/>
                  </a:lnTo>
                  <a:lnTo>
                    <a:pt x="12590" y="14377"/>
                  </a:lnTo>
                  <a:lnTo>
                    <a:pt x="12590" y="14307"/>
                  </a:lnTo>
                  <a:lnTo>
                    <a:pt x="12602" y="14307"/>
                  </a:lnTo>
                  <a:lnTo>
                    <a:pt x="12602" y="14377"/>
                  </a:lnTo>
                  <a:lnTo>
                    <a:pt x="12676" y="14377"/>
                  </a:lnTo>
                  <a:lnTo>
                    <a:pt x="12676" y="14307"/>
                  </a:lnTo>
                  <a:lnTo>
                    <a:pt x="12806" y="14307"/>
                  </a:lnTo>
                  <a:lnTo>
                    <a:pt x="12806" y="14377"/>
                  </a:lnTo>
                  <a:lnTo>
                    <a:pt x="12824" y="14377"/>
                  </a:lnTo>
                  <a:lnTo>
                    <a:pt x="12824" y="14423"/>
                  </a:lnTo>
                  <a:lnTo>
                    <a:pt x="12867" y="14423"/>
                  </a:lnTo>
                  <a:lnTo>
                    <a:pt x="12867" y="14540"/>
                  </a:lnTo>
                  <a:lnTo>
                    <a:pt x="13016" y="14540"/>
                  </a:lnTo>
                  <a:lnTo>
                    <a:pt x="13016" y="14586"/>
                  </a:lnTo>
                  <a:lnTo>
                    <a:pt x="13040" y="14586"/>
                  </a:lnTo>
                  <a:lnTo>
                    <a:pt x="13040" y="14703"/>
                  </a:lnTo>
                  <a:lnTo>
                    <a:pt x="13071" y="14703"/>
                  </a:lnTo>
                  <a:lnTo>
                    <a:pt x="13071" y="14750"/>
                  </a:lnTo>
                  <a:lnTo>
                    <a:pt x="13083" y="14750"/>
                  </a:lnTo>
                  <a:lnTo>
                    <a:pt x="13083" y="14819"/>
                  </a:lnTo>
                  <a:lnTo>
                    <a:pt x="13071" y="14819"/>
                  </a:lnTo>
                  <a:lnTo>
                    <a:pt x="13071" y="14866"/>
                  </a:lnTo>
                  <a:lnTo>
                    <a:pt x="13102" y="14866"/>
                  </a:lnTo>
                  <a:lnTo>
                    <a:pt x="13102" y="14913"/>
                  </a:lnTo>
                  <a:lnTo>
                    <a:pt x="13114" y="14913"/>
                  </a:lnTo>
                  <a:lnTo>
                    <a:pt x="13114" y="14983"/>
                  </a:lnTo>
                  <a:lnTo>
                    <a:pt x="13127" y="14983"/>
                  </a:lnTo>
                  <a:lnTo>
                    <a:pt x="13127" y="15029"/>
                  </a:lnTo>
                  <a:lnTo>
                    <a:pt x="13145" y="15029"/>
                  </a:lnTo>
                  <a:lnTo>
                    <a:pt x="13145" y="15076"/>
                  </a:lnTo>
                  <a:lnTo>
                    <a:pt x="13127" y="15076"/>
                  </a:lnTo>
                  <a:lnTo>
                    <a:pt x="13127" y="15146"/>
                  </a:lnTo>
                  <a:lnTo>
                    <a:pt x="13157" y="15146"/>
                  </a:lnTo>
                  <a:lnTo>
                    <a:pt x="13157" y="15192"/>
                  </a:lnTo>
                  <a:lnTo>
                    <a:pt x="13145" y="15192"/>
                  </a:lnTo>
                  <a:lnTo>
                    <a:pt x="13145" y="15262"/>
                  </a:lnTo>
                  <a:lnTo>
                    <a:pt x="13157" y="15262"/>
                  </a:lnTo>
                  <a:lnTo>
                    <a:pt x="13157" y="15355"/>
                  </a:lnTo>
                  <a:lnTo>
                    <a:pt x="13176" y="15355"/>
                  </a:lnTo>
                  <a:lnTo>
                    <a:pt x="13176" y="15425"/>
                  </a:lnTo>
                  <a:lnTo>
                    <a:pt x="13188" y="15425"/>
                  </a:lnTo>
                  <a:lnTo>
                    <a:pt x="13188" y="15472"/>
                  </a:lnTo>
                  <a:lnTo>
                    <a:pt x="13176" y="15472"/>
                  </a:lnTo>
                  <a:lnTo>
                    <a:pt x="13188" y="15472"/>
                  </a:lnTo>
                  <a:lnTo>
                    <a:pt x="13188" y="15588"/>
                  </a:lnTo>
                  <a:lnTo>
                    <a:pt x="13201" y="15588"/>
                  </a:lnTo>
                  <a:lnTo>
                    <a:pt x="13201" y="15635"/>
                  </a:lnTo>
                  <a:lnTo>
                    <a:pt x="13219" y="15635"/>
                  </a:lnTo>
                  <a:lnTo>
                    <a:pt x="13219" y="15682"/>
                  </a:lnTo>
                  <a:lnTo>
                    <a:pt x="13201" y="15682"/>
                  </a:lnTo>
                  <a:lnTo>
                    <a:pt x="13201" y="15798"/>
                  </a:lnTo>
                  <a:lnTo>
                    <a:pt x="13219" y="15798"/>
                  </a:lnTo>
                  <a:lnTo>
                    <a:pt x="13219" y="15868"/>
                  </a:lnTo>
                  <a:lnTo>
                    <a:pt x="13232" y="15868"/>
                  </a:lnTo>
                  <a:lnTo>
                    <a:pt x="13232" y="15915"/>
                  </a:lnTo>
                  <a:lnTo>
                    <a:pt x="13244" y="15915"/>
                  </a:lnTo>
                  <a:lnTo>
                    <a:pt x="13244" y="15961"/>
                  </a:lnTo>
                  <a:lnTo>
                    <a:pt x="13262" y="15961"/>
                  </a:lnTo>
                  <a:lnTo>
                    <a:pt x="13262" y="16241"/>
                  </a:lnTo>
                  <a:lnTo>
                    <a:pt x="13287" y="16241"/>
                  </a:lnTo>
                  <a:lnTo>
                    <a:pt x="13287" y="16357"/>
                  </a:lnTo>
                  <a:lnTo>
                    <a:pt x="13275" y="16357"/>
                  </a:lnTo>
                  <a:lnTo>
                    <a:pt x="13275" y="16404"/>
                  </a:lnTo>
                  <a:lnTo>
                    <a:pt x="13287" y="16404"/>
                  </a:lnTo>
                  <a:lnTo>
                    <a:pt x="13287" y="16520"/>
                  </a:lnTo>
                  <a:lnTo>
                    <a:pt x="13306" y="16520"/>
                  </a:lnTo>
                  <a:lnTo>
                    <a:pt x="13306" y="16567"/>
                  </a:lnTo>
                  <a:lnTo>
                    <a:pt x="13318" y="16567"/>
                  </a:lnTo>
                  <a:lnTo>
                    <a:pt x="13318" y="16637"/>
                  </a:lnTo>
                  <a:lnTo>
                    <a:pt x="13349" y="16637"/>
                  </a:lnTo>
                  <a:lnTo>
                    <a:pt x="13349" y="16683"/>
                  </a:lnTo>
                  <a:lnTo>
                    <a:pt x="13392" y="16683"/>
                  </a:lnTo>
                  <a:lnTo>
                    <a:pt x="13392" y="16637"/>
                  </a:lnTo>
                  <a:lnTo>
                    <a:pt x="13454" y="16637"/>
                  </a:lnTo>
                  <a:lnTo>
                    <a:pt x="13454" y="16753"/>
                  </a:lnTo>
                  <a:lnTo>
                    <a:pt x="13466" y="16753"/>
                  </a:lnTo>
                  <a:lnTo>
                    <a:pt x="13466" y="16683"/>
                  </a:lnTo>
                  <a:lnTo>
                    <a:pt x="13466" y="16753"/>
                  </a:lnTo>
                  <a:lnTo>
                    <a:pt x="13478" y="16753"/>
                  </a:lnTo>
                  <a:lnTo>
                    <a:pt x="13478" y="16800"/>
                  </a:lnTo>
                  <a:lnTo>
                    <a:pt x="13509" y="16800"/>
                  </a:lnTo>
                  <a:lnTo>
                    <a:pt x="13509" y="16753"/>
                  </a:lnTo>
                  <a:lnTo>
                    <a:pt x="13509" y="16800"/>
                  </a:lnTo>
                  <a:lnTo>
                    <a:pt x="13522" y="16800"/>
                  </a:lnTo>
                  <a:lnTo>
                    <a:pt x="13522" y="16753"/>
                  </a:lnTo>
                  <a:lnTo>
                    <a:pt x="13552" y="16753"/>
                  </a:lnTo>
                  <a:lnTo>
                    <a:pt x="13552" y="16847"/>
                  </a:lnTo>
                  <a:lnTo>
                    <a:pt x="13583" y="16847"/>
                  </a:lnTo>
                  <a:lnTo>
                    <a:pt x="13583" y="16917"/>
                  </a:lnTo>
                  <a:lnTo>
                    <a:pt x="13596" y="16917"/>
                  </a:lnTo>
                  <a:lnTo>
                    <a:pt x="13596" y="16963"/>
                  </a:lnTo>
                  <a:lnTo>
                    <a:pt x="13614" y="16963"/>
                  </a:lnTo>
                  <a:lnTo>
                    <a:pt x="13614" y="17010"/>
                  </a:lnTo>
                  <a:lnTo>
                    <a:pt x="13627" y="17010"/>
                  </a:lnTo>
                  <a:lnTo>
                    <a:pt x="13627" y="17080"/>
                  </a:lnTo>
                  <a:lnTo>
                    <a:pt x="13701" y="17080"/>
                  </a:lnTo>
                  <a:lnTo>
                    <a:pt x="13701" y="17126"/>
                  </a:lnTo>
                  <a:lnTo>
                    <a:pt x="13682" y="17126"/>
                  </a:lnTo>
                  <a:lnTo>
                    <a:pt x="13682" y="17289"/>
                  </a:lnTo>
                  <a:lnTo>
                    <a:pt x="13713" y="17289"/>
                  </a:lnTo>
                  <a:lnTo>
                    <a:pt x="13713" y="17406"/>
                  </a:lnTo>
                  <a:lnTo>
                    <a:pt x="13731" y="17406"/>
                  </a:lnTo>
                  <a:lnTo>
                    <a:pt x="13713" y="17406"/>
                  </a:lnTo>
                  <a:lnTo>
                    <a:pt x="13713" y="17522"/>
                  </a:lnTo>
                  <a:lnTo>
                    <a:pt x="13701" y="17522"/>
                  </a:lnTo>
                  <a:lnTo>
                    <a:pt x="13701" y="17569"/>
                  </a:lnTo>
                  <a:lnTo>
                    <a:pt x="13713" y="17569"/>
                  </a:lnTo>
                  <a:lnTo>
                    <a:pt x="13713" y="17616"/>
                  </a:lnTo>
                  <a:lnTo>
                    <a:pt x="13731" y="17616"/>
                  </a:lnTo>
                  <a:lnTo>
                    <a:pt x="13731" y="17685"/>
                  </a:lnTo>
                  <a:lnTo>
                    <a:pt x="13744" y="17685"/>
                  </a:lnTo>
                  <a:lnTo>
                    <a:pt x="13744" y="17802"/>
                  </a:lnTo>
                  <a:lnTo>
                    <a:pt x="13756" y="17802"/>
                  </a:lnTo>
                  <a:lnTo>
                    <a:pt x="13756" y="17732"/>
                  </a:lnTo>
                  <a:lnTo>
                    <a:pt x="13818" y="17732"/>
                  </a:lnTo>
                  <a:lnTo>
                    <a:pt x="13818" y="17802"/>
                  </a:lnTo>
                  <a:lnTo>
                    <a:pt x="13830" y="17802"/>
                  </a:lnTo>
                  <a:lnTo>
                    <a:pt x="13830" y="17732"/>
                  </a:lnTo>
                  <a:lnTo>
                    <a:pt x="13843" y="17732"/>
                  </a:lnTo>
                  <a:lnTo>
                    <a:pt x="13843" y="17802"/>
                  </a:lnTo>
                  <a:lnTo>
                    <a:pt x="13873" y="17802"/>
                  </a:lnTo>
                  <a:lnTo>
                    <a:pt x="13873" y="17732"/>
                  </a:lnTo>
                  <a:lnTo>
                    <a:pt x="13960" y="17732"/>
                  </a:lnTo>
                  <a:lnTo>
                    <a:pt x="13960" y="17616"/>
                  </a:lnTo>
                  <a:lnTo>
                    <a:pt x="13991" y="17616"/>
                  </a:lnTo>
                  <a:lnTo>
                    <a:pt x="13991" y="17569"/>
                  </a:lnTo>
                  <a:lnTo>
                    <a:pt x="14021" y="17569"/>
                  </a:lnTo>
                  <a:lnTo>
                    <a:pt x="14021" y="17522"/>
                  </a:lnTo>
                  <a:lnTo>
                    <a:pt x="14108" y="17522"/>
                  </a:lnTo>
                  <a:lnTo>
                    <a:pt x="14108" y="17452"/>
                  </a:lnTo>
                  <a:lnTo>
                    <a:pt x="14120" y="17452"/>
                  </a:lnTo>
                  <a:lnTo>
                    <a:pt x="14120" y="17522"/>
                  </a:lnTo>
                  <a:lnTo>
                    <a:pt x="14120" y="17452"/>
                  </a:lnTo>
                  <a:lnTo>
                    <a:pt x="14139" y="17452"/>
                  </a:lnTo>
                  <a:lnTo>
                    <a:pt x="14139" y="17406"/>
                  </a:lnTo>
                  <a:lnTo>
                    <a:pt x="14170" y="17406"/>
                  </a:lnTo>
                  <a:lnTo>
                    <a:pt x="14170" y="17359"/>
                  </a:lnTo>
                  <a:lnTo>
                    <a:pt x="14213" y="17359"/>
                  </a:lnTo>
                  <a:lnTo>
                    <a:pt x="14213" y="17406"/>
                  </a:lnTo>
                  <a:lnTo>
                    <a:pt x="14213" y="17359"/>
                  </a:lnTo>
                  <a:lnTo>
                    <a:pt x="14225" y="17359"/>
                  </a:lnTo>
                  <a:lnTo>
                    <a:pt x="14225" y="17406"/>
                  </a:lnTo>
                  <a:lnTo>
                    <a:pt x="14237" y="17406"/>
                  </a:lnTo>
                  <a:lnTo>
                    <a:pt x="14237" y="17452"/>
                  </a:lnTo>
                  <a:lnTo>
                    <a:pt x="14225" y="17452"/>
                  </a:lnTo>
                  <a:lnTo>
                    <a:pt x="14225" y="17569"/>
                  </a:lnTo>
                  <a:lnTo>
                    <a:pt x="14213" y="17569"/>
                  </a:lnTo>
                  <a:lnTo>
                    <a:pt x="14213" y="17616"/>
                  </a:lnTo>
                  <a:lnTo>
                    <a:pt x="14225" y="17616"/>
                  </a:lnTo>
                  <a:lnTo>
                    <a:pt x="14225" y="17685"/>
                  </a:lnTo>
                  <a:lnTo>
                    <a:pt x="14237" y="17685"/>
                  </a:lnTo>
                  <a:lnTo>
                    <a:pt x="14237" y="17802"/>
                  </a:lnTo>
                  <a:lnTo>
                    <a:pt x="14225" y="17802"/>
                  </a:lnTo>
                  <a:lnTo>
                    <a:pt x="14225" y="17895"/>
                  </a:lnTo>
                  <a:lnTo>
                    <a:pt x="14194" y="17895"/>
                  </a:lnTo>
                  <a:lnTo>
                    <a:pt x="14194" y="17965"/>
                  </a:lnTo>
                  <a:lnTo>
                    <a:pt x="14194" y="17895"/>
                  </a:lnTo>
                  <a:lnTo>
                    <a:pt x="14182" y="17895"/>
                  </a:lnTo>
                  <a:lnTo>
                    <a:pt x="14182" y="17965"/>
                  </a:lnTo>
                  <a:lnTo>
                    <a:pt x="14170" y="17965"/>
                  </a:lnTo>
                  <a:lnTo>
                    <a:pt x="14170" y="18175"/>
                  </a:lnTo>
                  <a:lnTo>
                    <a:pt x="14151" y="18175"/>
                  </a:lnTo>
                  <a:lnTo>
                    <a:pt x="14151" y="18408"/>
                  </a:lnTo>
                  <a:lnTo>
                    <a:pt x="14139" y="18408"/>
                  </a:lnTo>
                  <a:lnTo>
                    <a:pt x="14139" y="18454"/>
                  </a:lnTo>
                  <a:lnTo>
                    <a:pt x="14120" y="18454"/>
                  </a:lnTo>
                  <a:lnTo>
                    <a:pt x="14120" y="18501"/>
                  </a:lnTo>
                  <a:lnTo>
                    <a:pt x="14139" y="18501"/>
                  </a:lnTo>
                  <a:lnTo>
                    <a:pt x="14139" y="18571"/>
                  </a:lnTo>
                  <a:lnTo>
                    <a:pt x="14120" y="18571"/>
                  </a:lnTo>
                  <a:lnTo>
                    <a:pt x="14139" y="18571"/>
                  </a:lnTo>
                  <a:lnTo>
                    <a:pt x="14139" y="18617"/>
                  </a:lnTo>
                  <a:lnTo>
                    <a:pt x="14120" y="18617"/>
                  </a:lnTo>
                  <a:lnTo>
                    <a:pt x="14120" y="18664"/>
                  </a:lnTo>
                  <a:lnTo>
                    <a:pt x="14108" y="18664"/>
                  </a:lnTo>
                  <a:lnTo>
                    <a:pt x="14108" y="18781"/>
                  </a:lnTo>
                  <a:lnTo>
                    <a:pt x="14096" y="18781"/>
                  </a:lnTo>
                  <a:lnTo>
                    <a:pt x="14096" y="18850"/>
                  </a:lnTo>
                  <a:lnTo>
                    <a:pt x="14077" y="18850"/>
                  </a:lnTo>
                  <a:lnTo>
                    <a:pt x="14077" y="19014"/>
                  </a:lnTo>
                  <a:lnTo>
                    <a:pt x="14065" y="19014"/>
                  </a:lnTo>
                  <a:lnTo>
                    <a:pt x="14065" y="19060"/>
                  </a:lnTo>
                  <a:lnTo>
                    <a:pt x="14034" y="19060"/>
                  </a:lnTo>
                  <a:lnTo>
                    <a:pt x="14034" y="19177"/>
                  </a:lnTo>
                  <a:lnTo>
                    <a:pt x="14021" y="19177"/>
                  </a:lnTo>
                  <a:lnTo>
                    <a:pt x="14021" y="19223"/>
                  </a:lnTo>
                  <a:lnTo>
                    <a:pt x="14034" y="19223"/>
                  </a:lnTo>
                  <a:lnTo>
                    <a:pt x="14034" y="19293"/>
                  </a:lnTo>
                  <a:lnTo>
                    <a:pt x="14021" y="19293"/>
                  </a:lnTo>
                  <a:lnTo>
                    <a:pt x="14021" y="19340"/>
                  </a:lnTo>
                  <a:lnTo>
                    <a:pt x="13991" y="19340"/>
                  </a:lnTo>
                  <a:lnTo>
                    <a:pt x="13991" y="19293"/>
                  </a:lnTo>
                  <a:lnTo>
                    <a:pt x="13978" y="19293"/>
                  </a:lnTo>
                  <a:lnTo>
                    <a:pt x="13978" y="19223"/>
                  </a:lnTo>
                  <a:lnTo>
                    <a:pt x="13960" y="19223"/>
                  </a:lnTo>
                  <a:lnTo>
                    <a:pt x="13960" y="19177"/>
                  </a:lnTo>
                  <a:lnTo>
                    <a:pt x="13892" y="19177"/>
                  </a:lnTo>
                  <a:lnTo>
                    <a:pt x="13892" y="19223"/>
                  </a:lnTo>
                  <a:lnTo>
                    <a:pt x="13873" y="19223"/>
                  </a:lnTo>
                  <a:lnTo>
                    <a:pt x="13873" y="19177"/>
                  </a:lnTo>
                  <a:lnTo>
                    <a:pt x="13843" y="19177"/>
                  </a:lnTo>
                  <a:lnTo>
                    <a:pt x="13843" y="19223"/>
                  </a:lnTo>
                  <a:lnTo>
                    <a:pt x="13830" y="19223"/>
                  </a:lnTo>
                  <a:lnTo>
                    <a:pt x="13830" y="19340"/>
                  </a:lnTo>
                  <a:lnTo>
                    <a:pt x="13818" y="19340"/>
                  </a:lnTo>
                  <a:lnTo>
                    <a:pt x="13818" y="19386"/>
                  </a:lnTo>
                  <a:lnTo>
                    <a:pt x="13799" y="19386"/>
                  </a:lnTo>
                  <a:lnTo>
                    <a:pt x="13799" y="19340"/>
                  </a:lnTo>
                  <a:lnTo>
                    <a:pt x="13787" y="19340"/>
                  </a:lnTo>
                  <a:lnTo>
                    <a:pt x="13787" y="19386"/>
                  </a:lnTo>
                  <a:lnTo>
                    <a:pt x="13756" y="19386"/>
                  </a:lnTo>
                  <a:lnTo>
                    <a:pt x="13756" y="19456"/>
                  </a:lnTo>
                  <a:lnTo>
                    <a:pt x="13744" y="19456"/>
                  </a:lnTo>
                  <a:lnTo>
                    <a:pt x="13744" y="19503"/>
                  </a:lnTo>
                  <a:lnTo>
                    <a:pt x="13756" y="19503"/>
                  </a:lnTo>
                  <a:lnTo>
                    <a:pt x="13756" y="19619"/>
                  </a:lnTo>
                  <a:lnTo>
                    <a:pt x="13775" y="19619"/>
                  </a:lnTo>
                  <a:lnTo>
                    <a:pt x="13775" y="19829"/>
                  </a:lnTo>
                  <a:lnTo>
                    <a:pt x="13787" y="19829"/>
                  </a:lnTo>
                  <a:lnTo>
                    <a:pt x="13787" y="19946"/>
                  </a:lnTo>
                  <a:lnTo>
                    <a:pt x="13775" y="19946"/>
                  </a:lnTo>
                  <a:lnTo>
                    <a:pt x="13775" y="20272"/>
                  </a:lnTo>
                  <a:lnTo>
                    <a:pt x="13787" y="20272"/>
                  </a:lnTo>
                  <a:lnTo>
                    <a:pt x="13787" y="20342"/>
                  </a:lnTo>
                  <a:lnTo>
                    <a:pt x="13775" y="20342"/>
                  </a:lnTo>
                  <a:lnTo>
                    <a:pt x="13775" y="20505"/>
                  </a:lnTo>
                  <a:lnTo>
                    <a:pt x="13756" y="20505"/>
                  </a:lnTo>
                  <a:lnTo>
                    <a:pt x="13756" y="20598"/>
                  </a:lnTo>
                  <a:lnTo>
                    <a:pt x="13713" y="20598"/>
                  </a:lnTo>
                  <a:lnTo>
                    <a:pt x="13713" y="20668"/>
                  </a:lnTo>
                  <a:lnTo>
                    <a:pt x="13682" y="20668"/>
                  </a:lnTo>
                  <a:lnTo>
                    <a:pt x="13682" y="20715"/>
                  </a:lnTo>
                  <a:lnTo>
                    <a:pt x="13670" y="20715"/>
                  </a:lnTo>
                  <a:lnTo>
                    <a:pt x="13670" y="20784"/>
                  </a:lnTo>
                  <a:lnTo>
                    <a:pt x="13682" y="20784"/>
                  </a:lnTo>
                  <a:lnTo>
                    <a:pt x="13682" y="20715"/>
                  </a:lnTo>
                  <a:lnTo>
                    <a:pt x="13682" y="20784"/>
                  </a:lnTo>
                  <a:lnTo>
                    <a:pt x="13701" y="20784"/>
                  </a:lnTo>
                  <a:lnTo>
                    <a:pt x="13701" y="20831"/>
                  </a:lnTo>
                  <a:lnTo>
                    <a:pt x="13682" y="20831"/>
                  </a:lnTo>
                  <a:lnTo>
                    <a:pt x="13682" y="20878"/>
                  </a:lnTo>
                  <a:lnTo>
                    <a:pt x="13701" y="20878"/>
                  </a:lnTo>
                  <a:lnTo>
                    <a:pt x="13701" y="20994"/>
                  </a:lnTo>
                  <a:lnTo>
                    <a:pt x="13713" y="20994"/>
                  </a:lnTo>
                  <a:lnTo>
                    <a:pt x="13713" y="20878"/>
                  </a:lnTo>
                  <a:lnTo>
                    <a:pt x="13744" y="20878"/>
                  </a:lnTo>
                  <a:lnTo>
                    <a:pt x="13744" y="20831"/>
                  </a:lnTo>
                  <a:lnTo>
                    <a:pt x="13731" y="20831"/>
                  </a:lnTo>
                  <a:lnTo>
                    <a:pt x="13731" y="20784"/>
                  </a:lnTo>
                  <a:lnTo>
                    <a:pt x="13756" y="20784"/>
                  </a:lnTo>
                  <a:lnTo>
                    <a:pt x="13756" y="20831"/>
                  </a:lnTo>
                  <a:lnTo>
                    <a:pt x="13775" y="20831"/>
                  </a:lnTo>
                  <a:lnTo>
                    <a:pt x="13775" y="20784"/>
                  </a:lnTo>
                  <a:lnTo>
                    <a:pt x="13787" y="20784"/>
                  </a:lnTo>
                  <a:lnTo>
                    <a:pt x="13787" y="20715"/>
                  </a:lnTo>
                  <a:lnTo>
                    <a:pt x="13799" y="20715"/>
                  </a:lnTo>
                  <a:lnTo>
                    <a:pt x="13799" y="20668"/>
                  </a:lnTo>
                  <a:lnTo>
                    <a:pt x="13818" y="20668"/>
                  </a:lnTo>
                  <a:lnTo>
                    <a:pt x="13818" y="20551"/>
                  </a:lnTo>
                  <a:lnTo>
                    <a:pt x="13830" y="20551"/>
                  </a:lnTo>
                  <a:lnTo>
                    <a:pt x="13830" y="20505"/>
                  </a:lnTo>
                  <a:lnTo>
                    <a:pt x="13843" y="20505"/>
                  </a:lnTo>
                  <a:lnTo>
                    <a:pt x="13843" y="20388"/>
                  </a:lnTo>
                  <a:lnTo>
                    <a:pt x="13873" y="20388"/>
                  </a:lnTo>
                  <a:lnTo>
                    <a:pt x="13873" y="20435"/>
                  </a:lnTo>
                  <a:lnTo>
                    <a:pt x="13861" y="20435"/>
                  </a:lnTo>
                  <a:lnTo>
                    <a:pt x="13861" y="20505"/>
                  </a:lnTo>
                  <a:lnTo>
                    <a:pt x="13843" y="20505"/>
                  </a:lnTo>
                  <a:lnTo>
                    <a:pt x="13843" y="20598"/>
                  </a:lnTo>
                  <a:lnTo>
                    <a:pt x="13830" y="20598"/>
                  </a:lnTo>
                  <a:lnTo>
                    <a:pt x="13830" y="20668"/>
                  </a:lnTo>
                  <a:lnTo>
                    <a:pt x="13843" y="20668"/>
                  </a:lnTo>
                  <a:lnTo>
                    <a:pt x="13843" y="20598"/>
                  </a:lnTo>
                  <a:lnTo>
                    <a:pt x="13873" y="20598"/>
                  </a:lnTo>
                  <a:lnTo>
                    <a:pt x="13873" y="20505"/>
                  </a:lnTo>
                  <a:lnTo>
                    <a:pt x="13892" y="20505"/>
                  </a:lnTo>
                  <a:lnTo>
                    <a:pt x="13892" y="20435"/>
                  </a:lnTo>
                  <a:lnTo>
                    <a:pt x="13917" y="20435"/>
                  </a:lnTo>
                  <a:lnTo>
                    <a:pt x="13917" y="20668"/>
                  </a:lnTo>
                  <a:lnTo>
                    <a:pt x="13935" y="20668"/>
                  </a:lnTo>
                  <a:lnTo>
                    <a:pt x="13935" y="20715"/>
                  </a:lnTo>
                  <a:lnTo>
                    <a:pt x="13947" y="20715"/>
                  </a:lnTo>
                  <a:lnTo>
                    <a:pt x="13947" y="20668"/>
                  </a:lnTo>
                  <a:lnTo>
                    <a:pt x="13978" y="20668"/>
                  </a:lnTo>
                  <a:lnTo>
                    <a:pt x="13978" y="20715"/>
                  </a:lnTo>
                  <a:lnTo>
                    <a:pt x="14003" y="20715"/>
                  </a:lnTo>
                  <a:lnTo>
                    <a:pt x="14003" y="20668"/>
                  </a:lnTo>
                  <a:lnTo>
                    <a:pt x="14003" y="20784"/>
                  </a:lnTo>
                  <a:lnTo>
                    <a:pt x="14034" y="20784"/>
                  </a:lnTo>
                  <a:lnTo>
                    <a:pt x="14034" y="20715"/>
                  </a:lnTo>
                  <a:lnTo>
                    <a:pt x="14077" y="20715"/>
                  </a:lnTo>
                  <a:lnTo>
                    <a:pt x="14077" y="20668"/>
                  </a:lnTo>
                  <a:lnTo>
                    <a:pt x="14120" y="20668"/>
                  </a:lnTo>
                  <a:lnTo>
                    <a:pt x="14120" y="20598"/>
                  </a:lnTo>
                  <a:lnTo>
                    <a:pt x="14120" y="20668"/>
                  </a:lnTo>
                  <a:lnTo>
                    <a:pt x="14139" y="20668"/>
                  </a:lnTo>
                  <a:lnTo>
                    <a:pt x="14139" y="20598"/>
                  </a:lnTo>
                  <a:lnTo>
                    <a:pt x="14151" y="20598"/>
                  </a:lnTo>
                  <a:lnTo>
                    <a:pt x="14151" y="20551"/>
                  </a:lnTo>
                  <a:lnTo>
                    <a:pt x="14170" y="20551"/>
                  </a:lnTo>
                  <a:lnTo>
                    <a:pt x="14170" y="20505"/>
                  </a:lnTo>
                  <a:lnTo>
                    <a:pt x="14213" y="20505"/>
                  </a:lnTo>
                  <a:lnTo>
                    <a:pt x="14213" y="20435"/>
                  </a:lnTo>
                  <a:lnTo>
                    <a:pt x="14225" y="20435"/>
                  </a:lnTo>
                  <a:lnTo>
                    <a:pt x="14225" y="20388"/>
                  </a:lnTo>
                  <a:lnTo>
                    <a:pt x="14256" y="20388"/>
                  </a:lnTo>
                  <a:lnTo>
                    <a:pt x="14256" y="20342"/>
                  </a:lnTo>
                  <a:lnTo>
                    <a:pt x="14268" y="20342"/>
                  </a:lnTo>
                  <a:lnTo>
                    <a:pt x="14268" y="20272"/>
                  </a:lnTo>
                  <a:lnTo>
                    <a:pt x="14299" y="20272"/>
                  </a:lnTo>
                  <a:lnTo>
                    <a:pt x="14299" y="20155"/>
                  </a:lnTo>
                  <a:lnTo>
                    <a:pt x="14330" y="20155"/>
                  </a:lnTo>
                  <a:lnTo>
                    <a:pt x="14330" y="20109"/>
                  </a:lnTo>
                  <a:lnTo>
                    <a:pt x="14342" y="20109"/>
                  </a:lnTo>
                  <a:lnTo>
                    <a:pt x="14342" y="19946"/>
                  </a:lnTo>
                  <a:lnTo>
                    <a:pt x="14373" y="19946"/>
                  </a:lnTo>
                  <a:lnTo>
                    <a:pt x="14373" y="19829"/>
                  </a:lnTo>
                  <a:lnTo>
                    <a:pt x="14386" y="19829"/>
                  </a:lnTo>
                  <a:lnTo>
                    <a:pt x="14386" y="19713"/>
                  </a:lnTo>
                  <a:lnTo>
                    <a:pt x="14416" y="19713"/>
                  </a:lnTo>
                  <a:lnTo>
                    <a:pt x="14416" y="19666"/>
                  </a:lnTo>
                  <a:lnTo>
                    <a:pt x="14429" y="19666"/>
                  </a:lnTo>
                  <a:lnTo>
                    <a:pt x="14429" y="19619"/>
                  </a:lnTo>
                  <a:lnTo>
                    <a:pt x="14441" y="19619"/>
                  </a:lnTo>
                  <a:lnTo>
                    <a:pt x="14441" y="19550"/>
                  </a:lnTo>
                  <a:lnTo>
                    <a:pt x="14460" y="19550"/>
                  </a:lnTo>
                  <a:lnTo>
                    <a:pt x="14460" y="19503"/>
                  </a:lnTo>
                  <a:lnTo>
                    <a:pt x="14472" y="19503"/>
                  </a:lnTo>
                  <a:lnTo>
                    <a:pt x="14472" y="19456"/>
                  </a:lnTo>
                  <a:lnTo>
                    <a:pt x="14491" y="19456"/>
                  </a:lnTo>
                  <a:lnTo>
                    <a:pt x="14491" y="19340"/>
                  </a:lnTo>
                  <a:lnTo>
                    <a:pt x="14515" y="19340"/>
                  </a:lnTo>
                  <a:lnTo>
                    <a:pt x="14515" y="19223"/>
                  </a:lnTo>
                  <a:lnTo>
                    <a:pt x="14546" y="19223"/>
                  </a:lnTo>
                  <a:lnTo>
                    <a:pt x="14546" y="19177"/>
                  </a:lnTo>
                  <a:lnTo>
                    <a:pt x="14558" y="19177"/>
                  </a:lnTo>
                  <a:lnTo>
                    <a:pt x="14558" y="19107"/>
                  </a:lnTo>
                  <a:lnTo>
                    <a:pt x="14577" y="19107"/>
                  </a:lnTo>
                  <a:lnTo>
                    <a:pt x="14577" y="19060"/>
                  </a:lnTo>
                  <a:lnTo>
                    <a:pt x="14589" y="19060"/>
                  </a:lnTo>
                  <a:lnTo>
                    <a:pt x="14589" y="19014"/>
                  </a:lnTo>
                  <a:lnTo>
                    <a:pt x="14608" y="19014"/>
                  </a:lnTo>
                  <a:lnTo>
                    <a:pt x="14608" y="18944"/>
                  </a:lnTo>
                  <a:lnTo>
                    <a:pt x="14620" y="18944"/>
                  </a:lnTo>
                  <a:lnTo>
                    <a:pt x="14620" y="18897"/>
                  </a:lnTo>
                  <a:lnTo>
                    <a:pt x="14632" y="18897"/>
                  </a:lnTo>
                  <a:lnTo>
                    <a:pt x="14632" y="18850"/>
                  </a:lnTo>
                  <a:lnTo>
                    <a:pt x="14651" y="18850"/>
                  </a:lnTo>
                  <a:lnTo>
                    <a:pt x="14651" y="18781"/>
                  </a:lnTo>
                  <a:lnTo>
                    <a:pt x="14663" y="18781"/>
                  </a:lnTo>
                  <a:lnTo>
                    <a:pt x="14663" y="18734"/>
                  </a:lnTo>
                  <a:lnTo>
                    <a:pt x="14676" y="18734"/>
                  </a:lnTo>
                  <a:lnTo>
                    <a:pt x="14676" y="18664"/>
                  </a:lnTo>
                  <a:lnTo>
                    <a:pt x="14694" y="18664"/>
                  </a:lnTo>
                  <a:lnTo>
                    <a:pt x="14694" y="18571"/>
                  </a:lnTo>
                  <a:lnTo>
                    <a:pt x="14707" y="18571"/>
                  </a:lnTo>
                  <a:lnTo>
                    <a:pt x="14707" y="18454"/>
                  </a:lnTo>
                  <a:lnTo>
                    <a:pt x="14719" y="18454"/>
                  </a:lnTo>
                  <a:lnTo>
                    <a:pt x="14719" y="18408"/>
                  </a:lnTo>
                  <a:lnTo>
                    <a:pt x="14737" y="18408"/>
                  </a:lnTo>
                  <a:lnTo>
                    <a:pt x="14737" y="18291"/>
                  </a:lnTo>
                  <a:lnTo>
                    <a:pt x="14750" y="18291"/>
                  </a:lnTo>
                  <a:lnTo>
                    <a:pt x="14750" y="18175"/>
                  </a:lnTo>
                  <a:lnTo>
                    <a:pt x="14768" y="18175"/>
                  </a:lnTo>
                  <a:lnTo>
                    <a:pt x="14768" y="18128"/>
                  </a:lnTo>
                  <a:lnTo>
                    <a:pt x="14781" y="18128"/>
                  </a:lnTo>
                  <a:lnTo>
                    <a:pt x="14781" y="18012"/>
                  </a:lnTo>
                  <a:lnTo>
                    <a:pt x="14811" y="18012"/>
                  </a:lnTo>
                  <a:lnTo>
                    <a:pt x="14811" y="17965"/>
                  </a:lnTo>
                  <a:lnTo>
                    <a:pt x="14824" y="17965"/>
                  </a:lnTo>
                  <a:lnTo>
                    <a:pt x="14824" y="17849"/>
                  </a:lnTo>
                  <a:lnTo>
                    <a:pt x="14836" y="17849"/>
                  </a:lnTo>
                  <a:lnTo>
                    <a:pt x="14836" y="17732"/>
                  </a:lnTo>
                  <a:lnTo>
                    <a:pt x="14855" y="17732"/>
                  </a:lnTo>
                  <a:lnTo>
                    <a:pt x="14855" y="17685"/>
                  </a:lnTo>
                  <a:lnTo>
                    <a:pt x="14867" y="17685"/>
                  </a:lnTo>
                  <a:lnTo>
                    <a:pt x="14867" y="17616"/>
                  </a:lnTo>
                  <a:lnTo>
                    <a:pt x="14879" y="17616"/>
                  </a:lnTo>
                  <a:lnTo>
                    <a:pt x="14879" y="17569"/>
                  </a:lnTo>
                  <a:lnTo>
                    <a:pt x="14898" y="17569"/>
                  </a:lnTo>
                  <a:lnTo>
                    <a:pt x="14898" y="17522"/>
                  </a:lnTo>
                  <a:lnTo>
                    <a:pt x="14910" y="17522"/>
                  </a:lnTo>
                  <a:lnTo>
                    <a:pt x="14910" y="17452"/>
                  </a:lnTo>
                  <a:lnTo>
                    <a:pt x="14929" y="17452"/>
                  </a:lnTo>
                  <a:lnTo>
                    <a:pt x="14929" y="17406"/>
                  </a:lnTo>
                  <a:lnTo>
                    <a:pt x="14953" y="17406"/>
                  </a:lnTo>
                  <a:lnTo>
                    <a:pt x="14953" y="17359"/>
                  </a:lnTo>
                  <a:lnTo>
                    <a:pt x="14972" y="17359"/>
                  </a:lnTo>
                  <a:lnTo>
                    <a:pt x="14972" y="17080"/>
                  </a:lnTo>
                  <a:lnTo>
                    <a:pt x="14984" y="17080"/>
                  </a:lnTo>
                  <a:lnTo>
                    <a:pt x="14984" y="17010"/>
                  </a:lnTo>
                  <a:lnTo>
                    <a:pt x="14997" y="17010"/>
                  </a:lnTo>
                  <a:lnTo>
                    <a:pt x="14984" y="17010"/>
                  </a:lnTo>
                  <a:lnTo>
                    <a:pt x="14984" y="16847"/>
                  </a:lnTo>
                  <a:lnTo>
                    <a:pt x="14997" y="16847"/>
                  </a:lnTo>
                  <a:lnTo>
                    <a:pt x="14997" y="16753"/>
                  </a:lnTo>
                  <a:lnTo>
                    <a:pt x="15015" y="16753"/>
                  </a:lnTo>
                  <a:lnTo>
                    <a:pt x="15015" y="16520"/>
                  </a:lnTo>
                  <a:lnTo>
                    <a:pt x="14997" y="16520"/>
                  </a:lnTo>
                  <a:lnTo>
                    <a:pt x="14997" y="16404"/>
                  </a:lnTo>
                  <a:lnTo>
                    <a:pt x="15027" y="16404"/>
                  </a:lnTo>
                  <a:lnTo>
                    <a:pt x="15027" y="16357"/>
                  </a:lnTo>
                  <a:lnTo>
                    <a:pt x="15015" y="16357"/>
                  </a:lnTo>
                  <a:lnTo>
                    <a:pt x="15015" y="16124"/>
                  </a:lnTo>
                  <a:lnTo>
                    <a:pt x="14997" y="16124"/>
                  </a:lnTo>
                  <a:lnTo>
                    <a:pt x="14997" y="15915"/>
                  </a:lnTo>
                  <a:lnTo>
                    <a:pt x="15015" y="15915"/>
                  </a:lnTo>
                  <a:lnTo>
                    <a:pt x="15015" y="15868"/>
                  </a:lnTo>
                  <a:lnTo>
                    <a:pt x="15027" y="15868"/>
                  </a:lnTo>
                  <a:lnTo>
                    <a:pt x="15027" y="15635"/>
                  </a:lnTo>
                  <a:lnTo>
                    <a:pt x="15058" y="15635"/>
                  </a:lnTo>
                  <a:lnTo>
                    <a:pt x="15058" y="15472"/>
                  </a:lnTo>
                  <a:lnTo>
                    <a:pt x="15071" y="15472"/>
                  </a:lnTo>
                  <a:lnTo>
                    <a:pt x="15071" y="15425"/>
                  </a:lnTo>
                  <a:lnTo>
                    <a:pt x="15089" y="15425"/>
                  </a:lnTo>
                  <a:lnTo>
                    <a:pt x="15089" y="15355"/>
                  </a:lnTo>
                  <a:lnTo>
                    <a:pt x="15101" y="15355"/>
                  </a:lnTo>
                  <a:lnTo>
                    <a:pt x="15101" y="15309"/>
                  </a:lnTo>
                  <a:lnTo>
                    <a:pt x="15114" y="15309"/>
                  </a:lnTo>
                  <a:lnTo>
                    <a:pt x="15114" y="15262"/>
                  </a:lnTo>
                  <a:lnTo>
                    <a:pt x="15132" y="15262"/>
                  </a:lnTo>
                  <a:lnTo>
                    <a:pt x="15132" y="15192"/>
                  </a:lnTo>
                  <a:lnTo>
                    <a:pt x="15114" y="15192"/>
                  </a:lnTo>
                  <a:lnTo>
                    <a:pt x="15132" y="15192"/>
                  </a:lnTo>
                  <a:lnTo>
                    <a:pt x="15132" y="15146"/>
                  </a:lnTo>
                  <a:lnTo>
                    <a:pt x="15145" y="15146"/>
                  </a:lnTo>
                  <a:lnTo>
                    <a:pt x="15145" y="15076"/>
                  </a:lnTo>
                  <a:lnTo>
                    <a:pt x="15114" y="15076"/>
                  </a:lnTo>
                  <a:lnTo>
                    <a:pt x="15114" y="15029"/>
                  </a:lnTo>
                  <a:lnTo>
                    <a:pt x="15101" y="15029"/>
                  </a:lnTo>
                  <a:lnTo>
                    <a:pt x="15101" y="14983"/>
                  </a:lnTo>
                  <a:lnTo>
                    <a:pt x="15089" y="14983"/>
                  </a:lnTo>
                  <a:lnTo>
                    <a:pt x="15089" y="14913"/>
                  </a:lnTo>
                  <a:lnTo>
                    <a:pt x="15114" y="14913"/>
                  </a:lnTo>
                  <a:lnTo>
                    <a:pt x="15114" y="14819"/>
                  </a:lnTo>
                  <a:lnTo>
                    <a:pt x="15101" y="14819"/>
                  </a:lnTo>
                  <a:lnTo>
                    <a:pt x="15101" y="14703"/>
                  </a:lnTo>
                  <a:lnTo>
                    <a:pt x="15071" y="14703"/>
                  </a:lnTo>
                  <a:lnTo>
                    <a:pt x="15071" y="14633"/>
                  </a:lnTo>
                  <a:lnTo>
                    <a:pt x="15101" y="14633"/>
                  </a:lnTo>
                  <a:lnTo>
                    <a:pt x="15101" y="14586"/>
                  </a:lnTo>
                  <a:lnTo>
                    <a:pt x="15114" y="14586"/>
                  </a:lnTo>
                  <a:lnTo>
                    <a:pt x="15114" y="14540"/>
                  </a:lnTo>
                  <a:lnTo>
                    <a:pt x="15132" y="14540"/>
                  </a:lnTo>
                  <a:lnTo>
                    <a:pt x="15132" y="14470"/>
                  </a:lnTo>
                  <a:lnTo>
                    <a:pt x="15145" y="14470"/>
                  </a:lnTo>
                  <a:lnTo>
                    <a:pt x="15145" y="14423"/>
                  </a:lnTo>
                  <a:lnTo>
                    <a:pt x="15114" y="14423"/>
                  </a:lnTo>
                  <a:lnTo>
                    <a:pt x="15114" y="14377"/>
                  </a:lnTo>
                  <a:lnTo>
                    <a:pt x="15089" y="14377"/>
                  </a:lnTo>
                  <a:lnTo>
                    <a:pt x="15089" y="14307"/>
                  </a:lnTo>
                  <a:lnTo>
                    <a:pt x="15027" y="14307"/>
                  </a:lnTo>
                  <a:lnTo>
                    <a:pt x="15027" y="14260"/>
                  </a:lnTo>
                  <a:lnTo>
                    <a:pt x="15015" y="14260"/>
                  </a:lnTo>
                  <a:lnTo>
                    <a:pt x="15015" y="14190"/>
                  </a:lnTo>
                  <a:lnTo>
                    <a:pt x="14997" y="14190"/>
                  </a:lnTo>
                  <a:lnTo>
                    <a:pt x="14997" y="14144"/>
                  </a:lnTo>
                  <a:lnTo>
                    <a:pt x="14984" y="14144"/>
                  </a:lnTo>
                  <a:lnTo>
                    <a:pt x="14984" y="14027"/>
                  </a:lnTo>
                  <a:lnTo>
                    <a:pt x="14972" y="14027"/>
                  </a:lnTo>
                  <a:lnTo>
                    <a:pt x="14972" y="13981"/>
                  </a:lnTo>
                  <a:lnTo>
                    <a:pt x="14941" y="13981"/>
                  </a:lnTo>
                  <a:lnTo>
                    <a:pt x="14941" y="13934"/>
                  </a:lnTo>
                  <a:lnTo>
                    <a:pt x="14910" y="13934"/>
                  </a:lnTo>
                  <a:lnTo>
                    <a:pt x="14910" y="13817"/>
                  </a:lnTo>
                  <a:lnTo>
                    <a:pt x="14898" y="13817"/>
                  </a:lnTo>
                  <a:lnTo>
                    <a:pt x="14898" y="13864"/>
                  </a:lnTo>
                  <a:lnTo>
                    <a:pt x="14867" y="13864"/>
                  </a:lnTo>
                  <a:lnTo>
                    <a:pt x="14867" y="13934"/>
                  </a:lnTo>
                  <a:lnTo>
                    <a:pt x="14824" y="13934"/>
                  </a:lnTo>
                  <a:lnTo>
                    <a:pt x="14824" y="13864"/>
                  </a:lnTo>
                  <a:lnTo>
                    <a:pt x="14781" y="13864"/>
                  </a:lnTo>
                  <a:lnTo>
                    <a:pt x="14781" y="13817"/>
                  </a:lnTo>
                  <a:lnTo>
                    <a:pt x="14768" y="13817"/>
                  </a:lnTo>
                  <a:lnTo>
                    <a:pt x="14768" y="13864"/>
                  </a:lnTo>
                  <a:lnTo>
                    <a:pt x="14750" y="13864"/>
                  </a:lnTo>
                  <a:lnTo>
                    <a:pt x="14768" y="13864"/>
                  </a:lnTo>
                  <a:lnTo>
                    <a:pt x="14768" y="13981"/>
                  </a:lnTo>
                  <a:lnTo>
                    <a:pt x="14750" y="13981"/>
                  </a:lnTo>
                  <a:lnTo>
                    <a:pt x="14750" y="14027"/>
                  </a:lnTo>
                  <a:lnTo>
                    <a:pt x="14781" y="14027"/>
                  </a:lnTo>
                  <a:lnTo>
                    <a:pt x="14781" y="14097"/>
                  </a:lnTo>
                  <a:lnTo>
                    <a:pt x="14768" y="14097"/>
                  </a:lnTo>
                  <a:lnTo>
                    <a:pt x="14768" y="14190"/>
                  </a:lnTo>
                  <a:lnTo>
                    <a:pt x="14750" y="14190"/>
                  </a:lnTo>
                  <a:lnTo>
                    <a:pt x="14750" y="14307"/>
                  </a:lnTo>
                  <a:lnTo>
                    <a:pt x="14719" y="14307"/>
                  </a:lnTo>
                  <a:lnTo>
                    <a:pt x="14719" y="14260"/>
                  </a:lnTo>
                  <a:lnTo>
                    <a:pt x="14737" y="14260"/>
                  </a:lnTo>
                  <a:lnTo>
                    <a:pt x="14737" y="14190"/>
                  </a:lnTo>
                  <a:lnTo>
                    <a:pt x="14750" y="14190"/>
                  </a:lnTo>
                  <a:lnTo>
                    <a:pt x="14750" y="14027"/>
                  </a:lnTo>
                  <a:lnTo>
                    <a:pt x="14737" y="14027"/>
                  </a:lnTo>
                  <a:lnTo>
                    <a:pt x="14737" y="14097"/>
                  </a:lnTo>
                  <a:lnTo>
                    <a:pt x="14719" y="14097"/>
                  </a:lnTo>
                  <a:lnTo>
                    <a:pt x="14719" y="14144"/>
                  </a:lnTo>
                  <a:lnTo>
                    <a:pt x="14707" y="14144"/>
                  </a:lnTo>
                  <a:lnTo>
                    <a:pt x="14707" y="14190"/>
                  </a:lnTo>
                  <a:lnTo>
                    <a:pt x="14694" y="14190"/>
                  </a:lnTo>
                  <a:lnTo>
                    <a:pt x="14694" y="14260"/>
                  </a:lnTo>
                  <a:lnTo>
                    <a:pt x="14663" y="14260"/>
                  </a:lnTo>
                  <a:lnTo>
                    <a:pt x="14663" y="14307"/>
                  </a:lnTo>
                  <a:lnTo>
                    <a:pt x="14577" y="14307"/>
                  </a:lnTo>
                  <a:lnTo>
                    <a:pt x="14577" y="14260"/>
                  </a:lnTo>
                  <a:lnTo>
                    <a:pt x="14620" y="14260"/>
                  </a:lnTo>
                  <a:lnTo>
                    <a:pt x="14620" y="14144"/>
                  </a:lnTo>
                  <a:lnTo>
                    <a:pt x="14632" y="14144"/>
                  </a:lnTo>
                  <a:lnTo>
                    <a:pt x="14632" y="14097"/>
                  </a:lnTo>
                  <a:lnTo>
                    <a:pt x="14663" y="14097"/>
                  </a:lnTo>
                  <a:lnTo>
                    <a:pt x="14663" y="14027"/>
                  </a:lnTo>
                  <a:lnTo>
                    <a:pt x="14651" y="14027"/>
                  </a:lnTo>
                  <a:lnTo>
                    <a:pt x="14651" y="14097"/>
                  </a:lnTo>
                  <a:lnTo>
                    <a:pt x="14632" y="14097"/>
                  </a:lnTo>
                  <a:lnTo>
                    <a:pt x="14632" y="14027"/>
                  </a:lnTo>
                  <a:lnTo>
                    <a:pt x="14608" y="14027"/>
                  </a:lnTo>
                  <a:lnTo>
                    <a:pt x="14608" y="13981"/>
                  </a:lnTo>
                  <a:lnTo>
                    <a:pt x="14620" y="13981"/>
                  </a:lnTo>
                  <a:lnTo>
                    <a:pt x="14620" y="13934"/>
                  </a:lnTo>
                  <a:lnTo>
                    <a:pt x="14632" y="13934"/>
                  </a:lnTo>
                  <a:lnTo>
                    <a:pt x="14632" y="13817"/>
                  </a:lnTo>
                  <a:lnTo>
                    <a:pt x="14663" y="13817"/>
                  </a:lnTo>
                  <a:lnTo>
                    <a:pt x="14663" y="13771"/>
                  </a:lnTo>
                  <a:lnTo>
                    <a:pt x="14651" y="13771"/>
                  </a:lnTo>
                  <a:lnTo>
                    <a:pt x="14651" y="13817"/>
                  </a:lnTo>
                  <a:lnTo>
                    <a:pt x="14589" y="13817"/>
                  </a:lnTo>
                  <a:lnTo>
                    <a:pt x="14589" y="13864"/>
                  </a:lnTo>
                  <a:lnTo>
                    <a:pt x="14558" y="13864"/>
                  </a:lnTo>
                  <a:lnTo>
                    <a:pt x="14558" y="13934"/>
                  </a:lnTo>
                  <a:lnTo>
                    <a:pt x="14546" y="13934"/>
                  </a:lnTo>
                  <a:lnTo>
                    <a:pt x="14546" y="13981"/>
                  </a:lnTo>
                  <a:lnTo>
                    <a:pt x="14558" y="13981"/>
                  </a:lnTo>
                  <a:lnTo>
                    <a:pt x="14558" y="14027"/>
                  </a:lnTo>
                  <a:lnTo>
                    <a:pt x="14577" y="14027"/>
                  </a:lnTo>
                  <a:lnTo>
                    <a:pt x="14577" y="14097"/>
                  </a:lnTo>
                  <a:lnTo>
                    <a:pt x="14558" y="14097"/>
                  </a:lnTo>
                  <a:lnTo>
                    <a:pt x="14558" y="14144"/>
                  </a:lnTo>
                  <a:lnTo>
                    <a:pt x="14546" y="14144"/>
                  </a:lnTo>
                  <a:lnTo>
                    <a:pt x="14546" y="14097"/>
                  </a:lnTo>
                  <a:lnTo>
                    <a:pt x="14534" y="14097"/>
                  </a:lnTo>
                  <a:lnTo>
                    <a:pt x="14534" y="14144"/>
                  </a:lnTo>
                  <a:lnTo>
                    <a:pt x="14503" y="14144"/>
                  </a:lnTo>
                  <a:lnTo>
                    <a:pt x="14503" y="14027"/>
                  </a:lnTo>
                  <a:lnTo>
                    <a:pt x="14515" y="14027"/>
                  </a:lnTo>
                  <a:lnTo>
                    <a:pt x="14515" y="13771"/>
                  </a:lnTo>
                  <a:lnTo>
                    <a:pt x="14534" y="13771"/>
                  </a:lnTo>
                  <a:lnTo>
                    <a:pt x="14534" y="13654"/>
                  </a:lnTo>
                  <a:lnTo>
                    <a:pt x="14503" y="13654"/>
                  </a:lnTo>
                  <a:lnTo>
                    <a:pt x="14503" y="13584"/>
                  </a:lnTo>
                  <a:lnTo>
                    <a:pt x="14491" y="13584"/>
                  </a:lnTo>
                  <a:lnTo>
                    <a:pt x="14491" y="13654"/>
                  </a:lnTo>
                  <a:lnTo>
                    <a:pt x="14460" y="13654"/>
                  </a:lnTo>
                  <a:lnTo>
                    <a:pt x="14460" y="13584"/>
                  </a:lnTo>
                  <a:lnTo>
                    <a:pt x="14441" y="13584"/>
                  </a:lnTo>
                  <a:lnTo>
                    <a:pt x="14441" y="13654"/>
                  </a:lnTo>
                  <a:lnTo>
                    <a:pt x="14416" y="13654"/>
                  </a:lnTo>
                  <a:lnTo>
                    <a:pt x="14416" y="13701"/>
                  </a:lnTo>
                  <a:lnTo>
                    <a:pt x="14373" y="13701"/>
                  </a:lnTo>
                  <a:lnTo>
                    <a:pt x="14373" y="13654"/>
                  </a:lnTo>
                  <a:lnTo>
                    <a:pt x="14342" y="13654"/>
                  </a:lnTo>
                  <a:lnTo>
                    <a:pt x="14342" y="13584"/>
                  </a:lnTo>
                  <a:lnTo>
                    <a:pt x="14299" y="13584"/>
                  </a:lnTo>
                  <a:lnTo>
                    <a:pt x="14299" y="13538"/>
                  </a:lnTo>
                  <a:lnTo>
                    <a:pt x="14312" y="13538"/>
                  </a:lnTo>
                  <a:lnTo>
                    <a:pt x="14312" y="13491"/>
                  </a:lnTo>
                  <a:lnTo>
                    <a:pt x="14330" y="13491"/>
                  </a:lnTo>
                  <a:lnTo>
                    <a:pt x="14330" y="13421"/>
                  </a:lnTo>
                  <a:lnTo>
                    <a:pt x="14355" y="13421"/>
                  </a:lnTo>
                  <a:lnTo>
                    <a:pt x="14355" y="13375"/>
                  </a:lnTo>
                  <a:lnTo>
                    <a:pt x="14398" y="13375"/>
                  </a:lnTo>
                  <a:lnTo>
                    <a:pt x="14398" y="13328"/>
                  </a:lnTo>
                  <a:lnTo>
                    <a:pt x="14429" y="13328"/>
                  </a:lnTo>
                  <a:lnTo>
                    <a:pt x="14429" y="13258"/>
                  </a:lnTo>
                  <a:lnTo>
                    <a:pt x="14441" y="13258"/>
                  </a:lnTo>
                  <a:lnTo>
                    <a:pt x="14441" y="13212"/>
                  </a:lnTo>
                  <a:lnTo>
                    <a:pt x="14460" y="13212"/>
                  </a:lnTo>
                  <a:lnTo>
                    <a:pt x="14460" y="13142"/>
                  </a:lnTo>
                  <a:lnTo>
                    <a:pt x="14491" y="13142"/>
                  </a:lnTo>
                  <a:lnTo>
                    <a:pt x="14491" y="13095"/>
                  </a:lnTo>
                  <a:lnTo>
                    <a:pt x="14515" y="13095"/>
                  </a:lnTo>
                  <a:lnTo>
                    <a:pt x="14515" y="13049"/>
                  </a:lnTo>
                  <a:lnTo>
                    <a:pt x="14534" y="13049"/>
                  </a:lnTo>
                  <a:lnTo>
                    <a:pt x="14534" y="12979"/>
                  </a:lnTo>
                  <a:lnTo>
                    <a:pt x="14546" y="12979"/>
                  </a:lnTo>
                  <a:lnTo>
                    <a:pt x="14546" y="12932"/>
                  </a:lnTo>
                  <a:lnTo>
                    <a:pt x="14589" y="12932"/>
                  </a:lnTo>
                  <a:lnTo>
                    <a:pt x="14589" y="12885"/>
                  </a:lnTo>
                  <a:lnTo>
                    <a:pt x="14608" y="12885"/>
                  </a:lnTo>
                  <a:lnTo>
                    <a:pt x="14608" y="12816"/>
                  </a:lnTo>
                  <a:lnTo>
                    <a:pt x="14632" y="12816"/>
                  </a:lnTo>
                  <a:lnTo>
                    <a:pt x="14632" y="12769"/>
                  </a:lnTo>
                  <a:lnTo>
                    <a:pt x="14651" y="12769"/>
                  </a:lnTo>
                  <a:lnTo>
                    <a:pt x="14651" y="12722"/>
                  </a:lnTo>
                  <a:lnTo>
                    <a:pt x="14663" y="12722"/>
                  </a:lnTo>
                  <a:lnTo>
                    <a:pt x="14663" y="12652"/>
                  </a:lnTo>
                  <a:lnTo>
                    <a:pt x="14676" y="12652"/>
                  </a:lnTo>
                  <a:lnTo>
                    <a:pt x="14676" y="12606"/>
                  </a:lnTo>
                  <a:lnTo>
                    <a:pt x="14707" y="12606"/>
                  </a:lnTo>
                  <a:lnTo>
                    <a:pt x="14707" y="12536"/>
                  </a:lnTo>
                  <a:lnTo>
                    <a:pt x="14694" y="12536"/>
                  </a:lnTo>
                  <a:lnTo>
                    <a:pt x="14694" y="12489"/>
                  </a:lnTo>
                  <a:lnTo>
                    <a:pt x="14707" y="12489"/>
                  </a:lnTo>
                  <a:lnTo>
                    <a:pt x="14707" y="12443"/>
                  </a:lnTo>
                  <a:lnTo>
                    <a:pt x="14737" y="12443"/>
                  </a:lnTo>
                  <a:lnTo>
                    <a:pt x="14737" y="12373"/>
                  </a:lnTo>
                  <a:lnTo>
                    <a:pt x="14750" y="12373"/>
                  </a:lnTo>
                  <a:lnTo>
                    <a:pt x="14750" y="12443"/>
                  </a:lnTo>
                  <a:lnTo>
                    <a:pt x="14750" y="12280"/>
                  </a:lnTo>
                  <a:lnTo>
                    <a:pt x="14793" y="12280"/>
                  </a:lnTo>
                  <a:lnTo>
                    <a:pt x="14793" y="12210"/>
                  </a:lnTo>
                  <a:lnTo>
                    <a:pt x="14811" y="12210"/>
                  </a:lnTo>
                  <a:lnTo>
                    <a:pt x="14811" y="12163"/>
                  </a:lnTo>
                  <a:lnTo>
                    <a:pt x="14824" y="12163"/>
                  </a:lnTo>
                  <a:lnTo>
                    <a:pt x="14824" y="12093"/>
                  </a:lnTo>
                  <a:lnTo>
                    <a:pt x="14867" y="12093"/>
                  </a:lnTo>
                  <a:lnTo>
                    <a:pt x="14867" y="12047"/>
                  </a:lnTo>
                  <a:lnTo>
                    <a:pt x="14879" y="12047"/>
                  </a:lnTo>
                  <a:lnTo>
                    <a:pt x="14879" y="12000"/>
                  </a:lnTo>
                  <a:lnTo>
                    <a:pt x="14910" y="12000"/>
                  </a:lnTo>
                  <a:lnTo>
                    <a:pt x="14910" y="11930"/>
                  </a:lnTo>
                  <a:lnTo>
                    <a:pt x="14929" y="11930"/>
                  </a:lnTo>
                  <a:lnTo>
                    <a:pt x="14929" y="11883"/>
                  </a:lnTo>
                  <a:lnTo>
                    <a:pt x="14941" y="11883"/>
                  </a:lnTo>
                  <a:lnTo>
                    <a:pt x="14941" y="11837"/>
                  </a:lnTo>
                  <a:lnTo>
                    <a:pt x="14984" y="11837"/>
                  </a:lnTo>
                  <a:lnTo>
                    <a:pt x="14984" y="11767"/>
                  </a:lnTo>
                  <a:lnTo>
                    <a:pt x="15015" y="11767"/>
                  </a:lnTo>
                  <a:lnTo>
                    <a:pt x="15015" y="11650"/>
                  </a:lnTo>
                  <a:lnTo>
                    <a:pt x="15027" y="11650"/>
                  </a:lnTo>
                  <a:lnTo>
                    <a:pt x="15027" y="11557"/>
                  </a:lnTo>
                  <a:lnTo>
                    <a:pt x="15046" y="11557"/>
                  </a:lnTo>
                  <a:lnTo>
                    <a:pt x="15046" y="11487"/>
                  </a:lnTo>
                  <a:lnTo>
                    <a:pt x="15058" y="11487"/>
                  </a:lnTo>
                  <a:lnTo>
                    <a:pt x="15058" y="11441"/>
                  </a:lnTo>
                  <a:lnTo>
                    <a:pt x="15089" y="11441"/>
                  </a:lnTo>
                  <a:lnTo>
                    <a:pt x="15089" y="11394"/>
                  </a:lnTo>
                  <a:lnTo>
                    <a:pt x="15132" y="11394"/>
                  </a:lnTo>
                  <a:lnTo>
                    <a:pt x="15132" y="11324"/>
                  </a:lnTo>
                  <a:lnTo>
                    <a:pt x="15157" y="11324"/>
                  </a:lnTo>
                  <a:lnTo>
                    <a:pt x="15157" y="11278"/>
                  </a:lnTo>
                  <a:lnTo>
                    <a:pt x="15176" y="11278"/>
                  </a:lnTo>
                  <a:lnTo>
                    <a:pt x="15176" y="11231"/>
                  </a:lnTo>
                  <a:lnTo>
                    <a:pt x="15188" y="11231"/>
                  </a:lnTo>
                  <a:lnTo>
                    <a:pt x="15188" y="11161"/>
                  </a:lnTo>
                  <a:lnTo>
                    <a:pt x="15206" y="11161"/>
                  </a:lnTo>
                  <a:lnTo>
                    <a:pt x="15206" y="11045"/>
                  </a:lnTo>
                  <a:lnTo>
                    <a:pt x="15250" y="11045"/>
                  </a:lnTo>
                  <a:lnTo>
                    <a:pt x="15250" y="10998"/>
                  </a:lnTo>
                  <a:lnTo>
                    <a:pt x="15274" y="10998"/>
                  </a:lnTo>
                  <a:lnTo>
                    <a:pt x="15274" y="10951"/>
                  </a:lnTo>
                  <a:lnTo>
                    <a:pt x="15317" y="10951"/>
                  </a:lnTo>
                  <a:lnTo>
                    <a:pt x="15317" y="10882"/>
                  </a:lnTo>
                  <a:lnTo>
                    <a:pt x="15435" y="10882"/>
                  </a:lnTo>
                  <a:lnTo>
                    <a:pt x="15435" y="10835"/>
                  </a:lnTo>
                  <a:lnTo>
                    <a:pt x="15496" y="10835"/>
                  </a:lnTo>
                  <a:lnTo>
                    <a:pt x="15496" y="10882"/>
                  </a:lnTo>
                  <a:lnTo>
                    <a:pt x="15614" y="10882"/>
                  </a:lnTo>
                  <a:lnTo>
                    <a:pt x="15614" y="10835"/>
                  </a:lnTo>
                  <a:lnTo>
                    <a:pt x="15700" y="10835"/>
                  </a:lnTo>
                  <a:lnTo>
                    <a:pt x="15700" y="10882"/>
                  </a:lnTo>
                  <a:lnTo>
                    <a:pt x="15712" y="10882"/>
                  </a:lnTo>
                  <a:lnTo>
                    <a:pt x="15700" y="10882"/>
                  </a:lnTo>
                  <a:lnTo>
                    <a:pt x="15700" y="10951"/>
                  </a:lnTo>
                  <a:lnTo>
                    <a:pt x="15731" y="10951"/>
                  </a:lnTo>
                  <a:lnTo>
                    <a:pt x="15731" y="10998"/>
                  </a:lnTo>
                  <a:lnTo>
                    <a:pt x="15787" y="10998"/>
                  </a:lnTo>
                  <a:lnTo>
                    <a:pt x="15787" y="10882"/>
                  </a:lnTo>
                  <a:lnTo>
                    <a:pt x="15774" y="10882"/>
                  </a:lnTo>
                  <a:lnTo>
                    <a:pt x="15774" y="10835"/>
                  </a:lnTo>
                  <a:lnTo>
                    <a:pt x="15830" y="10835"/>
                  </a:lnTo>
                  <a:lnTo>
                    <a:pt x="15830" y="10882"/>
                  </a:lnTo>
                  <a:lnTo>
                    <a:pt x="15922" y="10882"/>
                  </a:lnTo>
                  <a:lnTo>
                    <a:pt x="15922" y="10951"/>
                  </a:lnTo>
                  <a:lnTo>
                    <a:pt x="15947" y="10951"/>
                  </a:lnTo>
                  <a:lnTo>
                    <a:pt x="15947" y="10882"/>
                  </a:lnTo>
                  <a:lnTo>
                    <a:pt x="15965" y="10882"/>
                  </a:lnTo>
                  <a:lnTo>
                    <a:pt x="15965" y="10951"/>
                  </a:lnTo>
                  <a:lnTo>
                    <a:pt x="15978" y="10951"/>
                  </a:lnTo>
                  <a:lnTo>
                    <a:pt x="15978" y="10835"/>
                  </a:lnTo>
                  <a:lnTo>
                    <a:pt x="16052" y="10835"/>
                  </a:lnTo>
                  <a:lnTo>
                    <a:pt x="16052" y="10951"/>
                  </a:lnTo>
                  <a:lnTo>
                    <a:pt x="16138" y="10951"/>
                  </a:lnTo>
                  <a:lnTo>
                    <a:pt x="16138" y="10882"/>
                  </a:lnTo>
                  <a:lnTo>
                    <a:pt x="16126" y="10882"/>
                  </a:lnTo>
                  <a:lnTo>
                    <a:pt x="16138" y="10882"/>
                  </a:lnTo>
                  <a:lnTo>
                    <a:pt x="16138" y="10835"/>
                  </a:lnTo>
                  <a:lnTo>
                    <a:pt x="16169" y="10835"/>
                  </a:lnTo>
                  <a:lnTo>
                    <a:pt x="16169" y="10788"/>
                  </a:lnTo>
                  <a:lnTo>
                    <a:pt x="16151" y="10788"/>
                  </a:lnTo>
                  <a:lnTo>
                    <a:pt x="16151" y="10672"/>
                  </a:lnTo>
                  <a:lnTo>
                    <a:pt x="16200" y="10672"/>
                  </a:lnTo>
                  <a:lnTo>
                    <a:pt x="16200" y="10602"/>
                  </a:lnTo>
                  <a:lnTo>
                    <a:pt x="16225" y="10602"/>
                  </a:lnTo>
                  <a:lnTo>
                    <a:pt x="16225" y="10672"/>
                  </a:lnTo>
                  <a:lnTo>
                    <a:pt x="16268" y="10672"/>
                  </a:lnTo>
                  <a:lnTo>
                    <a:pt x="16268" y="10718"/>
                  </a:lnTo>
                  <a:lnTo>
                    <a:pt x="16311" y="10718"/>
                  </a:lnTo>
                  <a:lnTo>
                    <a:pt x="16311" y="10788"/>
                  </a:lnTo>
                  <a:lnTo>
                    <a:pt x="16330" y="10788"/>
                  </a:lnTo>
                  <a:lnTo>
                    <a:pt x="16330" y="10835"/>
                  </a:lnTo>
                  <a:lnTo>
                    <a:pt x="16385" y="10835"/>
                  </a:lnTo>
                  <a:lnTo>
                    <a:pt x="16385" y="10788"/>
                  </a:lnTo>
                  <a:lnTo>
                    <a:pt x="16447" y="10788"/>
                  </a:lnTo>
                  <a:lnTo>
                    <a:pt x="16447" y="10718"/>
                  </a:lnTo>
                  <a:lnTo>
                    <a:pt x="16459" y="10718"/>
                  </a:lnTo>
                  <a:lnTo>
                    <a:pt x="16459" y="10788"/>
                  </a:lnTo>
                  <a:lnTo>
                    <a:pt x="16472" y="10788"/>
                  </a:lnTo>
                  <a:lnTo>
                    <a:pt x="16472" y="10835"/>
                  </a:lnTo>
                  <a:lnTo>
                    <a:pt x="16490" y="10835"/>
                  </a:lnTo>
                  <a:lnTo>
                    <a:pt x="16490" y="10882"/>
                  </a:lnTo>
                  <a:lnTo>
                    <a:pt x="16521" y="10882"/>
                  </a:lnTo>
                  <a:lnTo>
                    <a:pt x="16521" y="10951"/>
                  </a:lnTo>
                  <a:lnTo>
                    <a:pt x="16546" y="10951"/>
                  </a:lnTo>
                  <a:lnTo>
                    <a:pt x="16546" y="10998"/>
                  </a:lnTo>
                  <a:lnTo>
                    <a:pt x="16404" y="10998"/>
                  </a:lnTo>
                  <a:lnTo>
                    <a:pt x="16404" y="11045"/>
                  </a:lnTo>
                  <a:lnTo>
                    <a:pt x="16428" y="11045"/>
                  </a:lnTo>
                  <a:lnTo>
                    <a:pt x="16428" y="11161"/>
                  </a:lnTo>
                  <a:lnTo>
                    <a:pt x="16447" y="11161"/>
                  </a:lnTo>
                  <a:lnTo>
                    <a:pt x="16447" y="11231"/>
                  </a:lnTo>
                  <a:lnTo>
                    <a:pt x="16447" y="11161"/>
                  </a:lnTo>
                  <a:lnTo>
                    <a:pt x="16546" y="11161"/>
                  </a:lnTo>
                  <a:lnTo>
                    <a:pt x="16546" y="11115"/>
                  </a:lnTo>
                  <a:lnTo>
                    <a:pt x="16564" y="11115"/>
                  </a:lnTo>
                  <a:lnTo>
                    <a:pt x="16564" y="11045"/>
                  </a:lnTo>
                  <a:lnTo>
                    <a:pt x="16589" y="11045"/>
                  </a:lnTo>
                  <a:lnTo>
                    <a:pt x="16589" y="11115"/>
                  </a:lnTo>
                  <a:lnTo>
                    <a:pt x="16620" y="11115"/>
                  </a:lnTo>
                  <a:lnTo>
                    <a:pt x="16620" y="11161"/>
                  </a:lnTo>
                  <a:lnTo>
                    <a:pt x="16638" y="11161"/>
                  </a:lnTo>
                  <a:lnTo>
                    <a:pt x="16638" y="11115"/>
                  </a:lnTo>
                  <a:lnTo>
                    <a:pt x="16651" y="11115"/>
                  </a:lnTo>
                  <a:lnTo>
                    <a:pt x="16651" y="11161"/>
                  </a:lnTo>
                  <a:lnTo>
                    <a:pt x="16651" y="11045"/>
                  </a:lnTo>
                  <a:lnTo>
                    <a:pt x="16706" y="11045"/>
                  </a:lnTo>
                  <a:lnTo>
                    <a:pt x="16706" y="10951"/>
                  </a:lnTo>
                  <a:lnTo>
                    <a:pt x="16737" y="10951"/>
                  </a:lnTo>
                  <a:lnTo>
                    <a:pt x="16737" y="10998"/>
                  </a:lnTo>
                  <a:lnTo>
                    <a:pt x="16780" y="10998"/>
                  </a:lnTo>
                  <a:lnTo>
                    <a:pt x="16780" y="11045"/>
                  </a:lnTo>
                  <a:lnTo>
                    <a:pt x="16842" y="11045"/>
                  </a:lnTo>
                  <a:lnTo>
                    <a:pt x="16842" y="10998"/>
                  </a:lnTo>
                  <a:lnTo>
                    <a:pt x="16854" y="10998"/>
                  </a:lnTo>
                  <a:lnTo>
                    <a:pt x="16854" y="10951"/>
                  </a:lnTo>
                  <a:lnTo>
                    <a:pt x="16867" y="10951"/>
                  </a:lnTo>
                  <a:lnTo>
                    <a:pt x="16867" y="10998"/>
                  </a:lnTo>
                  <a:lnTo>
                    <a:pt x="16959" y="10998"/>
                  </a:lnTo>
                  <a:lnTo>
                    <a:pt x="16959" y="10835"/>
                  </a:lnTo>
                  <a:lnTo>
                    <a:pt x="16928" y="10835"/>
                  </a:lnTo>
                  <a:lnTo>
                    <a:pt x="16928" y="10788"/>
                  </a:lnTo>
                  <a:lnTo>
                    <a:pt x="16885" y="10788"/>
                  </a:lnTo>
                  <a:lnTo>
                    <a:pt x="16885" y="10718"/>
                  </a:lnTo>
                  <a:lnTo>
                    <a:pt x="16885" y="10788"/>
                  </a:lnTo>
                  <a:lnTo>
                    <a:pt x="16854" y="10788"/>
                  </a:lnTo>
                  <a:lnTo>
                    <a:pt x="16854" y="10718"/>
                  </a:lnTo>
                  <a:lnTo>
                    <a:pt x="16842" y="10718"/>
                  </a:lnTo>
                  <a:lnTo>
                    <a:pt x="16842" y="10602"/>
                  </a:lnTo>
                  <a:lnTo>
                    <a:pt x="16823" y="10602"/>
                  </a:lnTo>
                  <a:lnTo>
                    <a:pt x="16823" y="10555"/>
                  </a:lnTo>
                  <a:lnTo>
                    <a:pt x="16842" y="10555"/>
                  </a:lnTo>
                  <a:lnTo>
                    <a:pt x="16842" y="10602"/>
                  </a:lnTo>
                  <a:lnTo>
                    <a:pt x="16854" y="10602"/>
                  </a:lnTo>
                  <a:lnTo>
                    <a:pt x="16854" y="10509"/>
                  </a:lnTo>
                  <a:lnTo>
                    <a:pt x="16867" y="10509"/>
                  </a:lnTo>
                  <a:lnTo>
                    <a:pt x="16867" y="10439"/>
                  </a:lnTo>
                  <a:lnTo>
                    <a:pt x="16885" y="10439"/>
                  </a:lnTo>
                  <a:lnTo>
                    <a:pt x="16885" y="10392"/>
                  </a:lnTo>
                  <a:lnTo>
                    <a:pt x="16897" y="10392"/>
                  </a:lnTo>
                  <a:lnTo>
                    <a:pt x="16897" y="10346"/>
                  </a:lnTo>
                  <a:lnTo>
                    <a:pt x="16910" y="10346"/>
                  </a:lnTo>
                  <a:lnTo>
                    <a:pt x="16910" y="10276"/>
                  </a:lnTo>
                  <a:lnTo>
                    <a:pt x="16959" y="10276"/>
                  </a:lnTo>
                  <a:lnTo>
                    <a:pt x="16959" y="10229"/>
                  </a:lnTo>
                  <a:lnTo>
                    <a:pt x="16971" y="10229"/>
                  </a:lnTo>
                  <a:lnTo>
                    <a:pt x="16971" y="10159"/>
                  </a:lnTo>
                  <a:lnTo>
                    <a:pt x="17015" y="10159"/>
                  </a:lnTo>
                  <a:lnTo>
                    <a:pt x="17015" y="10113"/>
                  </a:lnTo>
                  <a:lnTo>
                    <a:pt x="17045" y="10113"/>
                  </a:lnTo>
                  <a:lnTo>
                    <a:pt x="17045" y="10066"/>
                  </a:lnTo>
                  <a:lnTo>
                    <a:pt x="17045" y="10113"/>
                  </a:lnTo>
                  <a:lnTo>
                    <a:pt x="17045" y="10066"/>
                  </a:lnTo>
                  <a:lnTo>
                    <a:pt x="17058" y="10066"/>
                  </a:lnTo>
                  <a:lnTo>
                    <a:pt x="17058" y="9950"/>
                  </a:lnTo>
                  <a:lnTo>
                    <a:pt x="17076" y="9950"/>
                  </a:lnTo>
                  <a:lnTo>
                    <a:pt x="17076" y="9903"/>
                  </a:lnTo>
                  <a:lnTo>
                    <a:pt x="17101" y="9903"/>
                  </a:lnTo>
                  <a:lnTo>
                    <a:pt x="17101" y="9833"/>
                  </a:lnTo>
                  <a:lnTo>
                    <a:pt x="17120" y="9833"/>
                  </a:lnTo>
                  <a:lnTo>
                    <a:pt x="17120" y="9786"/>
                  </a:lnTo>
                  <a:lnTo>
                    <a:pt x="17163" y="9786"/>
                  </a:lnTo>
                  <a:lnTo>
                    <a:pt x="17163" y="9740"/>
                  </a:lnTo>
                  <a:lnTo>
                    <a:pt x="17144" y="9740"/>
                  </a:lnTo>
                  <a:lnTo>
                    <a:pt x="17144" y="9670"/>
                  </a:lnTo>
                  <a:lnTo>
                    <a:pt x="17163" y="9670"/>
                  </a:lnTo>
                  <a:lnTo>
                    <a:pt x="17163" y="9623"/>
                  </a:lnTo>
                  <a:lnTo>
                    <a:pt x="17187" y="9623"/>
                  </a:lnTo>
                  <a:lnTo>
                    <a:pt x="17187" y="9553"/>
                  </a:lnTo>
                  <a:lnTo>
                    <a:pt x="17206" y="9553"/>
                  </a:lnTo>
                  <a:lnTo>
                    <a:pt x="17206" y="9507"/>
                  </a:lnTo>
                  <a:lnTo>
                    <a:pt x="17249" y="9507"/>
                  </a:lnTo>
                  <a:lnTo>
                    <a:pt x="17249" y="9460"/>
                  </a:lnTo>
                  <a:lnTo>
                    <a:pt x="17440" y="9460"/>
                  </a:lnTo>
                  <a:lnTo>
                    <a:pt x="17440" y="9390"/>
                  </a:lnTo>
                  <a:lnTo>
                    <a:pt x="17496" y="9390"/>
                  </a:lnTo>
                  <a:lnTo>
                    <a:pt x="17496" y="9460"/>
                  </a:lnTo>
                  <a:lnTo>
                    <a:pt x="17527" y="9460"/>
                  </a:lnTo>
                  <a:lnTo>
                    <a:pt x="17527" y="9507"/>
                  </a:lnTo>
                  <a:lnTo>
                    <a:pt x="17582" y="9507"/>
                  </a:lnTo>
                  <a:lnTo>
                    <a:pt x="17582" y="9460"/>
                  </a:lnTo>
                  <a:lnTo>
                    <a:pt x="17601" y="9460"/>
                  </a:lnTo>
                  <a:lnTo>
                    <a:pt x="17601" y="9390"/>
                  </a:lnTo>
                  <a:lnTo>
                    <a:pt x="17626" y="9390"/>
                  </a:lnTo>
                  <a:lnTo>
                    <a:pt x="17626" y="9344"/>
                  </a:lnTo>
                  <a:lnTo>
                    <a:pt x="17626" y="9390"/>
                  </a:lnTo>
                  <a:lnTo>
                    <a:pt x="17644" y="9390"/>
                  </a:lnTo>
                  <a:lnTo>
                    <a:pt x="17626" y="9390"/>
                  </a:lnTo>
                  <a:lnTo>
                    <a:pt x="17626" y="9460"/>
                  </a:lnTo>
                  <a:lnTo>
                    <a:pt x="17644" y="9460"/>
                  </a:lnTo>
                  <a:lnTo>
                    <a:pt x="17626" y="9460"/>
                  </a:lnTo>
                  <a:lnTo>
                    <a:pt x="17626" y="9553"/>
                  </a:lnTo>
                  <a:lnTo>
                    <a:pt x="17613" y="9553"/>
                  </a:lnTo>
                  <a:lnTo>
                    <a:pt x="17613" y="9623"/>
                  </a:lnTo>
                  <a:lnTo>
                    <a:pt x="17601" y="9623"/>
                  </a:lnTo>
                  <a:lnTo>
                    <a:pt x="17601" y="9670"/>
                  </a:lnTo>
                  <a:lnTo>
                    <a:pt x="17570" y="9670"/>
                  </a:lnTo>
                  <a:lnTo>
                    <a:pt x="17570" y="9740"/>
                  </a:lnTo>
                  <a:lnTo>
                    <a:pt x="17558" y="9740"/>
                  </a:lnTo>
                  <a:lnTo>
                    <a:pt x="17558" y="9786"/>
                  </a:lnTo>
                  <a:lnTo>
                    <a:pt x="17570" y="9786"/>
                  </a:lnTo>
                  <a:lnTo>
                    <a:pt x="17570" y="9740"/>
                  </a:lnTo>
                  <a:lnTo>
                    <a:pt x="17582" y="9740"/>
                  </a:lnTo>
                  <a:lnTo>
                    <a:pt x="17582" y="9903"/>
                  </a:lnTo>
                  <a:lnTo>
                    <a:pt x="17570" y="9903"/>
                  </a:lnTo>
                  <a:lnTo>
                    <a:pt x="17570" y="9950"/>
                  </a:lnTo>
                  <a:lnTo>
                    <a:pt x="17601" y="9950"/>
                  </a:lnTo>
                  <a:lnTo>
                    <a:pt x="17601" y="9903"/>
                  </a:lnTo>
                  <a:lnTo>
                    <a:pt x="17644" y="9903"/>
                  </a:lnTo>
                  <a:lnTo>
                    <a:pt x="17644" y="9950"/>
                  </a:lnTo>
                  <a:lnTo>
                    <a:pt x="17613" y="9950"/>
                  </a:lnTo>
                  <a:lnTo>
                    <a:pt x="17613" y="10159"/>
                  </a:lnTo>
                  <a:lnTo>
                    <a:pt x="17626" y="10159"/>
                  </a:lnTo>
                  <a:lnTo>
                    <a:pt x="17626" y="10113"/>
                  </a:lnTo>
                  <a:lnTo>
                    <a:pt x="17656" y="10113"/>
                  </a:lnTo>
                  <a:lnTo>
                    <a:pt x="17656" y="10066"/>
                  </a:lnTo>
                  <a:lnTo>
                    <a:pt x="17700" y="10066"/>
                  </a:lnTo>
                  <a:lnTo>
                    <a:pt x="17700" y="9996"/>
                  </a:lnTo>
                  <a:lnTo>
                    <a:pt x="17718" y="9996"/>
                  </a:lnTo>
                  <a:lnTo>
                    <a:pt x="17718" y="9950"/>
                  </a:lnTo>
                  <a:lnTo>
                    <a:pt x="17743" y="9950"/>
                  </a:lnTo>
                  <a:lnTo>
                    <a:pt x="17743" y="9903"/>
                  </a:lnTo>
                  <a:lnTo>
                    <a:pt x="17774" y="9903"/>
                  </a:lnTo>
                  <a:lnTo>
                    <a:pt x="17774" y="9833"/>
                  </a:lnTo>
                  <a:lnTo>
                    <a:pt x="17792" y="9833"/>
                  </a:lnTo>
                  <a:lnTo>
                    <a:pt x="17792" y="9786"/>
                  </a:lnTo>
                  <a:lnTo>
                    <a:pt x="17805" y="9786"/>
                  </a:lnTo>
                  <a:lnTo>
                    <a:pt x="17805" y="9740"/>
                  </a:lnTo>
                  <a:lnTo>
                    <a:pt x="17835" y="9740"/>
                  </a:lnTo>
                  <a:lnTo>
                    <a:pt x="17835" y="9670"/>
                  </a:lnTo>
                  <a:lnTo>
                    <a:pt x="17879" y="9670"/>
                  </a:lnTo>
                  <a:lnTo>
                    <a:pt x="17879" y="9623"/>
                  </a:lnTo>
                  <a:lnTo>
                    <a:pt x="17891" y="9623"/>
                  </a:lnTo>
                  <a:lnTo>
                    <a:pt x="17891" y="9553"/>
                  </a:lnTo>
                  <a:lnTo>
                    <a:pt x="17903" y="9553"/>
                  </a:lnTo>
                  <a:lnTo>
                    <a:pt x="17903" y="9507"/>
                  </a:lnTo>
                  <a:lnTo>
                    <a:pt x="17922" y="9507"/>
                  </a:lnTo>
                  <a:lnTo>
                    <a:pt x="17922" y="9553"/>
                  </a:lnTo>
                  <a:lnTo>
                    <a:pt x="17965" y="9553"/>
                  </a:lnTo>
                  <a:lnTo>
                    <a:pt x="17965" y="9507"/>
                  </a:lnTo>
                  <a:lnTo>
                    <a:pt x="17953" y="9507"/>
                  </a:lnTo>
                  <a:lnTo>
                    <a:pt x="17965" y="9507"/>
                  </a:lnTo>
                  <a:lnTo>
                    <a:pt x="17965" y="9553"/>
                  </a:lnTo>
                  <a:lnTo>
                    <a:pt x="17977" y="9553"/>
                  </a:lnTo>
                  <a:lnTo>
                    <a:pt x="17977" y="9623"/>
                  </a:lnTo>
                  <a:lnTo>
                    <a:pt x="17996" y="9623"/>
                  </a:lnTo>
                  <a:lnTo>
                    <a:pt x="17996" y="9670"/>
                  </a:lnTo>
                  <a:lnTo>
                    <a:pt x="17996" y="9623"/>
                  </a:lnTo>
                  <a:lnTo>
                    <a:pt x="18008" y="9623"/>
                  </a:lnTo>
                  <a:lnTo>
                    <a:pt x="18008" y="9553"/>
                  </a:lnTo>
                  <a:lnTo>
                    <a:pt x="18021" y="9553"/>
                  </a:lnTo>
                  <a:lnTo>
                    <a:pt x="18021" y="9507"/>
                  </a:lnTo>
                  <a:lnTo>
                    <a:pt x="18039" y="9507"/>
                  </a:lnTo>
                  <a:lnTo>
                    <a:pt x="18039" y="9460"/>
                  </a:lnTo>
                  <a:lnTo>
                    <a:pt x="17996" y="9460"/>
                  </a:lnTo>
                  <a:lnTo>
                    <a:pt x="17996" y="9344"/>
                  </a:lnTo>
                  <a:lnTo>
                    <a:pt x="18008" y="9344"/>
                  </a:lnTo>
                  <a:lnTo>
                    <a:pt x="18008" y="9297"/>
                  </a:lnTo>
                  <a:lnTo>
                    <a:pt x="18021" y="9297"/>
                  </a:lnTo>
                  <a:lnTo>
                    <a:pt x="18021" y="9227"/>
                  </a:lnTo>
                  <a:lnTo>
                    <a:pt x="18008" y="9227"/>
                  </a:lnTo>
                  <a:lnTo>
                    <a:pt x="18008" y="9181"/>
                  </a:lnTo>
                  <a:lnTo>
                    <a:pt x="18021" y="9181"/>
                  </a:lnTo>
                  <a:lnTo>
                    <a:pt x="18021" y="9111"/>
                  </a:lnTo>
                  <a:lnTo>
                    <a:pt x="18039" y="9111"/>
                  </a:lnTo>
                  <a:lnTo>
                    <a:pt x="18039" y="9064"/>
                  </a:lnTo>
                  <a:lnTo>
                    <a:pt x="18021" y="9064"/>
                  </a:lnTo>
                  <a:lnTo>
                    <a:pt x="18021" y="9017"/>
                  </a:lnTo>
                  <a:lnTo>
                    <a:pt x="18082" y="9017"/>
                  </a:lnTo>
                  <a:lnTo>
                    <a:pt x="18082" y="8948"/>
                  </a:lnTo>
                  <a:lnTo>
                    <a:pt x="18113" y="8948"/>
                  </a:lnTo>
                  <a:lnTo>
                    <a:pt x="18113" y="9017"/>
                  </a:lnTo>
                  <a:lnTo>
                    <a:pt x="18113" y="8948"/>
                  </a:lnTo>
                  <a:lnTo>
                    <a:pt x="18169" y="8948"/>
                  </a:lnTo>
                  <a:lnTo>
                    <a:pt x="18169" y="8901"/>
                  </a:lnTo>
                  <a:lnTo>
                    <a:pt x="18200" y="8901"/>
                  </a:lnTo>
                  <a:lnTo>
                    <a:pt x="18200" y="8948"/>
                  </a:lnTo>
                  <a:lnTo>
                    <a:pt x="18212" y="8948"/>
                  </a:lnTo>
                  <a:lnTo>
                    <a:pt x="18212" y="9017"/>
                  </a:lnTo>
                  <a:lnTo>
                    <a:pt x="18274" y="9017"/>
                  </a:lnTo>
                  <a:lnTo>
                    <a:pt x="18274" y="9064"/>
                  </a:lnTo>
                  <a:lnTo>
                    <a:pt x="18243" y="9064"/>
                  </a:lnTo>
                  <a:lnTo>
                    <a:pt x="18243" y="9017"/>
                  </a:lnTo>
                  <a:lnTo>
                    <a:pt x="18181" y="9017"/>
                  </a:lnTo>
                  <a:lnTo>
                    <a:pt x="18181" y="9064"/>
                  </a:lnTo>
                  <a:lnTo>
                    <a:pt x="18169" y="9064"/>
                  </a:lnTo>
                  <a:lnTo>
                    <a:pt x="18169" y="9111"/>
                  </a:lnTo>
                  <a:lnTo>
                    <a:pt x="18138" y="9111"/>
                  </a:lnTo>
                  <a:lnTo>
                    <a:pt x="18138" y="9227"/>
                  </a:lnTo>
                  <a:lnTo>
                    <a:pt x="18125" y="9227"/>
                  </a:lnTo>
                  <a:lnTo>
                    <a:pt x="18125" y="9507"/>
                  </a:lnTo>
                  <a:lnTo>
                    <a:pt x="18095" y="9507"/>
                  </a:lnTo>
                  <a:lnTo>
                    <a:pt x="18095" y="9623"/>
                  </a:lnTo>
                  <a:lnTo>
                    <a:pt x="18082" y="9623"/>
                  </a:lnTo>
                  <a:lnTo>
                    <a:pt x="18082" y="9670"/>
                  </a:lnTo>
                  <a:lnTo>
                    <a:pt x="18113" y="9670"/>
                  </a:lnTo>
                  <a:lnTo>
                    <a:pt x="18113" y="9786"/>
                  </a:lnTo>
                  <a:lnTo>
                    <a:pt x="18082" y="9786"/>
                  </a:lnTo>
                  <a:lnTo>
                    <a:pt x="18082" y="9833"/>
                  </a:lnTo>
                  <a:lnTo>
                    <a:pt x="18064" y="9833"/>
                  </a:lnTo>
                  <a:lnTo>
                    <a:pt x="18064" y="9903"/>
                  </a:lnTo>
                  <a:lnTo>
                    <a:pt x="18051" y="9903"/>
                  </a:lnTo>
                  <a:lnTo>
                    <a:pt x="18051" y="9950"/>
                  </a:lnTo>
                  <a:lnTo>
                    <a:pt x="18082" y="9950"/>
                  </a:lnTo>
                  <a:lnTo>
                    <a:pt x="18051" y="9950"/>
                  </a:lnTo>
                  <a:lnTo>
                    <a:pt x="18051" y="9996"/>
                  </a:lnTo>
                  <a:lnTo>
                    <a:pt x="18039" y="9996"/>
                  </a:lnTo>
                  <a:lnTo>
                    <a:pt x="18039" y="9950"/>
                  </a:lnTo>
                  <a:lnTo>
                    <a:pt x="18021" y="9950"/>
                  </a:lnTo>
                  <a:lnTo>
                    <a:pt x="18021" y="9996"/>
                  </a:lnTo>
                  <a:lnTo>
                    <a:pt x="18008" y="9996"/>
                  </a:lnTo>
                  <a:lnTo>
                    <a:pt x="18008" y="10066"/>
                  </a:lnTo>
                  <a:lnTo>
                    <a:pt x="17996" y="10066"/>
                  </a:lnTo>
                  <a:lnTo>
                    <a:pt x="17996" y="9996"/>
                  </a:lnTo>
                  <a:lnTo>
                    <a:pt x="17965" y="9996"/>
                  </a:lnTo>
                  <a:lnTo>
                    <a:pt x="17965" y="10113"/>
                  </a:lnTo>
                  <a:lnTo>
                    <a:pt x="17922" y="10113"/>
                  </a:lnTo>
                  <a:lnTo>
                    <a:pt x="17922" y="10159"/>
                  </a:lnTo>
                  <a:lnTo>
                    <a:pt x="17860" y="10159"/>
                  </a:lnTo>
                  <a:lnTo>
                    <a:pt x="17860" y="10229"/>
                  </a:lnTo>
                  <a:lnTo>
                    <a:pt x="17848" y="10229"/>
                  </a:lnTo>
                  <a:lnTo>
                    <a:pt x="17848" y="10276"/>
                  </a:lnTo>
                  <a:lnTo>
                    <a:pt x="17835" y="10276"/>
                  </a:lnTo>
                  <a:lnTo>
                    <a:pt x="17835" y="10346"/>
                  </a:lnTo>
                  <a:lnTo>
                    <a:pt x="17848" y="10346"/>
                  </a:lnTo>
                  <a:lnTo>
                    <a:pt x="17848" y="10392"/>
                  </a:lnTo>
                  <a:lnTo>
                    <a:pt x="17817" y="10392"/>
                  </a:lnTo>
                  <a:lnTo>
                    <a:pt x="17817" y="10439"/>
                  </a:lnTo>
                  <a:lnTo>
                    <a:pt x="17792" y="10439"/>
                  </a:lnTo>
                  <a:lnTo>
                    <a:pt x="17792" y="10509"/>
                  </a:lnTo>
                  <a:lnTo>
                    <a:pt x="17774" y="10509"/>
                  </a:lnTo>
                  <a:lnTo>
                    <a:pt x="17774" y="10555"/>
                  </a:lnTo>
                  <a:lnTo>
                    <a:pt x="17743" y="10555"/>
                  </a:lnTo>
                  <a:lnTo>
                    <a:pt x="17743" y="10602"/>
                  </a:lnTo>
                  <a:lnTo>
                    <a:pt x="17718" y="10602"/>
                  </a:lnTo>
                  <a:lnTo>
                    <a:pt x="17718" y="10672"/>
                  </a:lnTo>
                  <a:lnTo>
                    <a:pt x="17700" y="10672"/>
                  </a:lnTo>
                  <a:lnTo>
                    <a:pt x="17700" y="10718"/>
                  </a:lnTo>
                  <a:lnTo>
                    <a:pt x="17656" y="10718"/>
                  </a:lnTo>
                  <a:lnTo>
                    <a:pt x="17656" y="10788"/>
                  </a:lnTo>
                  <a:lnTo>
                    <a:pt x="17644" y="10788"/>
                  </a:lnTo>
                  <a:lnTo>
                    <a:pt x="17644" y="10835"/>
                  </a:lnTo>
                  <a:lnTo>
                    <a:pt x="17613" y="10835"/>
                  </a:lnTo>
                  <a:lnTo>
                    <a:pt x="17613" y="10882"/>
                  </a:lnTo>
                  <a:lnTo>
                    <a:pt x="17601" y="10882"/>
                  </a:lnTo>
                  <a:lnTo>
                    <a:pt x="17601" y="10951"/>
                  </a:lnTo>
                  <a:lnTo>
                    <a:pt x="17582" y="10951"/>
                  </a:lnTo>
                  <a:lnTo>
                    <a:pt x="17582" y="10998"/>
                  </a:lnTo>
                  <a:lnTo>
                    <a:pt x="17570" y="10998"/>
                  </a:lnTo>
                  <a:lnTo>
                    <a:pt x="17570" y="11045"/>
                  </a:lnTo>
                  <a:lnTo>
                    <a:pt x="17558" y="11045"/>
                  </a:lnTo>
                  <a:lnTo>
                    <a:pt x="17558" y="11161"/>
                  </a:lnTo>
                  <a:lnTo>
                    <a:pt x="17539" y="11161"/>
                  </a:lnTo>
                  <a:lnTo>
                    <a:pt x="17539" y="11231"/>
                  </a:lnTo>
                  <a:lnTo>
                    <a:pt x="17515" y="11231"/>
                  </a:lnTo>
                  <a:lnTo>
                    <a:pt x="17515" y="11278"/>
                  </a:lnTo>
                  <a:lnTo>
                    <a:pt x="17496" y="11278"/>
                  </a:lnTo>
                  <a:lnTo>
                    <a:pt x="17496" y="11324"/>
                  </a:lnTo>
                  <a:lnTo>
                    <a:pt x="17465" y="11324"/>
                  </a:lnTo>
                  <a:lnTo>
                    <a:pt x="17465" y="11441"/>
                  </a:lnTo>
                  <a:lnTo>
                    <a:pt x="17440" y="11441"/>
                  </a:lnTo>
                  <a:lnTo>
                    <a:pt x="17440" y="11487"/>
                  </a:lnTo>
                  <a:lnTo>
                    <a:pt x="17410" y="11487"/>
                  </a:lnTo>
                  <a:lnTo>
                    <a:pt x="17410" y="11557"/>
                  </a:lnTo>
                  <a:lnTo>
                    <a:pt x="17379" y="11557"/>
                  </a:lnTo>
                  <a:lnTo>
                    <a:pt x="17379" y="11604"/>
                  </a:lnTo>
                  <a:lnTo>
                    <a:pt x="17354" y="11604"/>
                  </a:lnTo>
                  <a:lnTo>
                    <a:pt x="17354" y="11650"/>
                  </a:lnTo>
                  <a:lnTo>
                    <a:pt x="17280" y="11650"/>
                  </a:lnTo>
                  <a:lnTo>
                    <a:pt x="17280" y="11720"/>
                  </a:lnTo>
                  <a:lnTo>
                    <a:pt x="17261" y="11720"/>
                  </a:lnTo>
                  <a:lnTo>
                    <a:pt x="17261" y="11767"/>
                  </a:lnTo>
                  <a:lnTo>
                    <a:pt x="17163" y="11767"/>
                  </a:lnTo>
                  <a:lnTo>
                    <a:pt x="17163" y="11837"/>
                  </a:lnTo>
                  <a:lnTo>
                    <a:pt x="17175" y="11837"/>
                  </a:lnTo>
                  <a:lnTo>
                    <a:pt x="17175" y="11930"/>
                  </a:lnTo>
                  <a:lnTo>
                    <a:pt x="17187" y="11930"/>
                  </a:lnTo>
                  <a:lnTo>
                    <a:pt x="17187" y="12047"/>
                  </a:lnTo>
                  <a:lnTo>
                    <a:pt x="17175" y="12047"/>
                  </a:lnTo>
                  <a:lnTo>
                    <a:pt x="17175" y="12093"/>
                  </a:lnTo>
                  <a:lnTo>
                    <a:pt x="17163" y="12093"/>
                  </a:lnTo>
                  <a:lnTo>
                    <a:pt x="17163" y="12210"/>
                  </a:lnTo>
                  <a:lnTo>
                    <a:pt x="17132" y="12210"/>
                  </a:lnTo>
                  <a:lnTo>
                    <a:pt x="17132" y="12163"/>
                  </a:lnTo>
                  <a:lnTo>
                    <a:pt x="17132" y="12280"/>
                  </a:lnTo>
                  <a:lnTo>
                    <a:pt x="17120" y="12280"/>
                  </a:lnTo>
                  <a:lnTo>
                    <a:pt x="17120" y="12326"/>
                  </a:lnTo>
                  <a:lnTo>
                    <a:pt x="17076" y="12326"/>
                  </a:lnTo>
                  <a:lnTo>
                    <a:pt x="17076" y="12373"/>
                  </a:lnTo>
                  <a:lnTo>
                    <a:pt x="17058" y="12373"/>
                  </a:lnTo>
                  <a:lnTo>
                    <a:pt x="17058" y="12443"/>
                  </a:lnTo>
                  <a:lnTo>
                    <a:pt x="17045" y="12443"/>
                  </a:lnTo>
                  <a:lnTo>
                    <a:pt x="17045" y="12652"/>
                  </a:lnTo>
                  <a:lnTo>
                    <a:pt x="17027" y="12652"/>
                  </a:lnTo>
                  <a:lnTo>
                    <a:pt x="17027" y="12769"/>
                  </a:lnTo>
                  <a:lnTo>
                    <a:pt x="17015" y="12769"/>
                  </a:lnTo>
                  <a:lnTo>
                    <a:pt x="17015" y="13049"/>
                  </a:lnTo>
                  <a:lnTo>
                    <a:pt x="17002" y="13049"/>
                  </a:lnTo>
                  <a:lnTo>
                    <a:pt x="17002" y="13584"/>
                  </a:lnTo>
                  <a:lnTo>
                    <a:pt x="17015" y="13584"/>
                  </a:lnTo>
                  <a:lnTo>
                    <a:pt x="17015" y="13817"/>
                  </a:lnTo>
                  <a:lnTo>
                    <a:pt x="17027" y="13817"/>
                  </a:lnTo>
                  <a:lnTo>
                    <a:pt x="17027" y="13981"/>
                  </a:lnTo>
                  <a:lnTo>
                    <a:pt x="17045" y="13981"/>
                  </a:lnTo>
                  <a:lnTo>
                    <a:pt x="17045" y="14190"/>
                  </a:lnTo>
                  <a:lnTo>
                    <a:pt x="17058" y="14190"/>
                  </a:lnTo>
                  <a:lnTo>
                    <a:pt x="17058" y="14540"/>
                  </a:lnTo>
                  <a:lnTo>
                    <a:pt x="17076" y="14540"/>
                  </a:lnTo>
                  <a:lnTo>
                    <a:pt x="17076" y="14750"/>
                  </a:lnTo>
                  <a:lnTo>
                    <a:pt x="17089" y="14750"/>
                  </a:lnTo>
                  <a:lnTo>
                    <a:pt x="17089" y="14913"/>
                  </a:lnTo>
                  <a:lnTo>
                    <a:pt x="17101" y="14913"/>
                  </a:lnTo>
                  <a:lnTo>
                    <a:pt x="17101" y="14983"/>
                  </a:lnTo>
                  <a:lnTo>
                    <a:pt x="17120" y="14983"/>
                  </a:lnTo>
                  <a:lnTo>
                    <a:pt x="17120" y="15588"/>
                  </a:lnTo>
                  <a:lnTo>
                    <a:pt x="17132" y="15588"/>
                  </a:lnTo>
                  <a:lnTo>
                    <a:pt x="17132" y="15682"/>
                  </a:lnTo>
                  <a:lnTo>
                    <a:pt x="17144" y="15682"/>
                  </a:lnTo>
                  <a:lnTo>
                    <a:pt x="17144" y="15751"/>
                  </a:lnTo>
                  <a:lnTo>
                    <a:pt x="17163" y="15751"/>
                  </a:lnTo>
                  <a:lnTo>
                    <a:pt x="17163" y="15868"/>
                  </a:lnTo>
                  <a:lnTo>
                    <a:pt x="17144" y="15868"/>
                  </a:lnTo>
                  <a:lnTo>
                    <a:pt x="17144" y="15915"/>
                  </a:lnTo>
                  <a:lnTo>
                    <a:pt x="17163" y="15915"/>
                  </a:lnTo>
                  <a:lnTo>
                    <a:pt x="17163" y="15868"/>
                  </a:lnTo>
                  <a:lnTo>
                    <a:pt x="17175" y="15868"/>
                  </a:lnTo>
                  <a:lnTo>
                    <a:pt x="17175" y="15798"/>
                  </a:lnTo>
                  <a:lnTo>
                    <a:pt x="17187" y="15798"/>
                  </a:lnTo>
                  <a:lnTo>
                    <a:pt x="17187" y="15751"/>
                  </a:lnTo>
                  <a:lnTo>
                    <a:pt x="17218" y="15751"/>
                  </a:lnTo>
                  <a:lnTo>
                    <a:pt x="17218" y="15682"/>
                  </a:lnTo>
                  <a:lnTo>
                    <a:pt x="17237" y="15682"/>
                  </a:lnTo>
                  <a:lnTo>
                    <a:pt x="17237" y="15635"/>
                  </a:lnTo>
                  <a:lnTo>
                    <a:pt x="17261" y="15635"/>
                  </a:lnTo>
                  <a:lnTo>
                    <a:pt x="17261" y="15518"/>
                  </a:lnTo>
                  <a:lnTo>
                    <a:pt x="17292" y="15518"/>
                  </a:lnTo>
                  <a:lnTo>
                    <a:pt x="17292" y="15472"/>
                  </a:lnTo>
                  <a:lnTo>
                    <a:pt x="17323" y="15472"/>
                  </a:lnTo>
                  <a:lnTo>
                    <a:pt x="17323" y="15425"/>
                  </a:lnTo>
                  <a:lnTo>
                    <a:pt x="17336" y="15425"/>
                  </a:lnTo>
                  <a:lnTo>
                    <a:pt x="17336" y="15309"/>
                  </a:lnTo>
                  <a:lnTo>
                    <a:pt x="17366" y="15309"/>
                  </a:lnTo>
                  <a:lnTo>
                    <a:pt x="17366" y="15192"/>
                  </a:lnTo>
                  <a:lnTo>
                    <a:pt x="17379" y="15192"/>
                  </a:lnTo>
                  <a:lnTo>
                    <a:pt x="17379" y="15076"/>
                  </a:lnTo>
                  <a:lnTo>
                    <a:pt x="17410" y="15076"/>
                  </a:lnTo>
                  <a:lnTo>
                    <a:pt x="17410" y="14983"/>
                  </a:lnTo>
                  <a:lnTo>
                    <a:pt x="17397" y="14983"/>
                  </a:lnTo>
                  <a:lnTo>
                    <a:pt x="17397" y="14866"/>
                  </a:lnTo>
                  <a:lnTo>
                    <a:pt x="17410" y="14866"/>
                  </a:lnTo>
                  <a:lnTo>
                    <a:pt x="17410" y="14703"/>
                  </a:lnTo>
                  <a:lnTo>
                    <a:pt x="17440" y="14703"/>
                  </a:lnTo>
                  <a:lnTo>
                    <a:pt x="17440" y="14633"/>
                  </a:lnTo>
                  <a:lnTo>
                    <a:pt x="17453" y="14633"/>
                  </a:lnTo>
                  <a:lnTo>
                    <a:pt x="17453" y="14586"/>
                  </a:lnTo>
                  <a:lnTo>
                    <a:pt x="17484" y="14586"/>
                  </a:lnTo>
                  <a:lnTo>
                    <a:pt x="17484" y="14540"/>
                  </a:lnTo>
                  <a:lnTo>
                    <a:pt x="17582" y="14540"/>
                  </a:lnTo>
                  <a:lnTo>
                    <a:pt x="17582" y="14586"/>
                  </a:lnTo>
                  <a:lnTo>
                    <a:pt x="17601" y="14586"/>
                  </a:lnTo>
                  <a:lnTo>
                    <a:pt x="17601" y="14470"/>
                  </a:lnTo>
                  <a:lnTo>
                    <a:pt x="17582" y="14470"/>
                  </a:lnTo>
                  <a:lnTo>
                    <a:pt x="17582" y="14377"/>
                  </a:lnTo>
                  <a:lnTo>
                    <a:pt x="17570" y="14377"/>
                  </a:lnTo>
                  <a:lnTo>
                    <a:pt x="17582" y="14377"/>
                  </a:lnTo>
                  <a:lnTo>
                    <a:pt x="17582" y="14190"/>
                  </a:lnTo>
                  <a:lnTo>
                    <a:pt x="17570" y="14190"/>
                  </a:lnTo>
                  <a:lnTo>
                    <a:pt x="17570" y="14097"/>
                  </a:lnTo>
                  <a:lnTo>
                    <a:pt x="17582" y="14097"/>
                  </a:lnTo>
                  <a:lnTo>
                    <a:pt x="17582" y="13981"/>
                  </a:lnTo>
                  <a:lnTo>
                    <a:pt x="17601" y="13981"/>
                  </a:lnTo>
                  <a:lnTo>
                    <a:pt x="17601" y="13934"/>
                  </a:lnTo>
                  <a:lnTo>
                    <a:pt x="17613" y="13934"/>
                  </a:lnTo>
                  <a:lnTo>
                    <a:pt x="17613" y="13864"/>
                  </a:lnTo>
                  <a:lnTo>
                    <a:pt x="17644" y="13864"/>
                  </a:lnTo>
                  <a:lnTo>
                    <a:pt x="17644" y="13817"/>
                  </a:lnTo>
                  <a:lnTo>
                    <a:pt x="17675" y="13817"/>
                  </a:lnTo>
                  <a:lnTo>
                    <a:pt x="17675" y="13771"/>
                  </a:lnTo>
                  <a:lnTo>
                    <a:pt x="17700" y="13771"/>
                  </a:lnTo>
                  <a:lnTo>
                    <a:pt x="17700" y="13701"/>
                  </a:lnTo>
                  <a:lnTo>
                    <a:pt x="17743" y="13701"/>
                  </a:lnTo>
                  <a:lnTo>
                    <a:pt x="17743" y="13771"/>
                  </a:lnTo>
                  <a:lnTo>
                    <a:pt x="17835" y="13771"/>
                  </a:lnTo>
                  <a:lnTo>
                    <a:pt x="17835" y="13701"/>
                  </a:lnTo>
                  <a:lnTo>
                    <a:pt x="17848" y="13701"/>
                  </a:lnTo>
                  <a:lnTo>
                    <a:pt x="17848" y="13654"/>
                  </a:lnTo>
                  <a:lnTo>
                    <a:pt x="17860" y="13654"/>
                  </a:lnTo>
                  <a:lnTo>
                    <a:pt x="17860" y="13584"/>
                  </a:lnTo>
                  <a:lnTo>
                    <a:pt x="17879" y="13584"/>
                  </a:lnTo>
                  <a:lnTo>
                    <a:pt x="17879" y="13491"/>
                  </a:lnTo>
                  <a:lnTo>
                    <a:pt x="17860" y="13491"/>
                  </a:lnTo>
                  <a:lnTo>
                    <a:pt x="17860" y="13421"/>
                  </a:lnTo>
                  <a:lnTo>
                    <a:pt x="17848" y="13421"/>
                  </a:lnTo>
                  <a:lnTo>
                    <a:pt x="17848" y="13375"/>
                  </a:lnTo>
                  <a:lnTo>
                    <a:pt x="17835" y="13375"/>
                  </a:lnTo>
                  <a:lnTo>
                    <a:pt x="17835" y="13258"/>
                  </a:lnTo>
                  <a:lnTo>
                    <a:pt x="17817" y="13258"/>
                  </a:lnTo>
                  <a:lnTo>
                    <a:pt x="17817" y="13142"/>
                  </a:lnTo>
                  <a:lnTo>
                    <a:pt x="17835" y="13142"/>
                  </a:lnTo>
                  <a:lnTo>
                    <a:pt x="17835" y="13049"/>
                  </a:lnTo>
                  <a:lnTo>
                    <a:pt x="17848" y="13049"/>
                  </a:lnTo>
                  <a:lnTo>
                    <a:pt x="17848" y="12932"/>
                  </a:lnTo>
                  <a:lnTo>
                    <a:pt x="17860" y="12932"/>
                  </a:lnTo>
                  <a:lnTo>
                    <a:pt x="17860" y="12885"/>
                  </a:lnTo>
                  <a:lnTo>
                    <a:pt x="17879" y="12885"/>
                  </a:lnTo>
                  <a:lnTo>
                    <a:pt x="17879" y="12769"/>
                  </a:lnTo>
                  <a:lnTo>
                    <a:pt x="17922" y="12769"/>
                  </a:lnTo>
                  <a:lnTo>
                    <a:pt x="17922" y="12722"/>
                  </a:lnTo>
                  <a:lnTo>
                    <a:pt x="17953" y="12722"/>
                  </a:lnTo>
                  <a:lnTo>
                    <a:pt x="17953" y="12816"/>
                  </a:lnTo>
                  <a:lnTo>
                    <a:pt x="17965" y="12816"/>
                  </a:lnTo>
                  <a:lnTo>
                    <a:pt x="17965" y="12885"/>
                  </a:lnTo>
                  <a:lnTo>
                    <a:pt x="17996" y="12885"/>
                  </a:lnTo>
                  <a:lnTo>
                    <a:pt x="17996" y="12816"/>
                  </a:lnTo>
                  <a:lnTo>
                    <a:pt x="18021" y="12816"/>
                  </a:lnTo>
                  <a:lnTo>
                    <a:pt x="18021" y="12769"/>
                  </a:lnTo>
                  <a:lnTo>
                    <a:pt x="18039" y="12769"/>
                  </a:lnTo>
                  <a:lnTo>
                    <a:pt x="18039" y="12606"/>
                  </a:lnTo>
                  <a:lnTo>
                    <a:pt x="18021" y="12606"/>
                  </a:lnTo>
                  <a:lnTo>
                    <a:pt x="18021" y="12443"/>
                  </a:lnTo>
                  <a:lnTo>
                    <a:pt x="17965" y="12443"/>
                  </a:lnTo>
                  <a:lnTo>
                    <a:pt x="17965" y="12047"/>
                  </a:lnTo>
                  <a:lnTo>
                    <a:pt x="17977" y="12047"/>
                  </a:lnTo>
                  <a:lnTo>
                    <a:pt x="17977" y="12000"/>
                  </a:lnTo>
                  <a:lnTo>
                    <a:pt x="18008" y="12000"/>
                  </a:lnTo>
                  <a:lnTo>
                    <a:pt x="18008" y="11930"/>
                  </a:lnTo>
                  <a:lnTo>
                    <a:pt x="18021" y="11930"/>
                  </a:lnTo>
                  <a:lnTo>
                    <a:pt x="18021" y="11883"/>
                  </a:lnTo>
                  <a:lnTo>
                    <a:pt x="18039" y="11883"/>
                  </a:lnTo>
                  <a:lnTo>
                    <a:pt x="18039" y="11837"/>
                  </a:lnTo>
                  <a:lnTo>
                    <a:pt x="18021" y="11837"/>
                  </a:lnTo>
                  <a:lnTo>
                    <a:pt x="18021" y="11767"/>
                  </a:lnTo>
                  <a:lnTo>
                    <a:pt x="17977" y="11767"/>
                  </a:lnTo>
                  <a:lnTo>
                    <a:pt x="17977" y="11720"/>
                  </a:lnTo>
                  <a:lnTo>
                    <a:pt x="17922" y="11720"/>
                  </a:lnTo>
                  <a:lnTo>
                    <a:pt x="17922" y="11767"/>
                  </a:lnTo>
                  <a:lnTo>
                    <a:pt x="17879" y="11767"/>
                  </a:lnTo>
                  <a:lnTo>
                    <a:pt x="17879" y="11720"/>
                  </a:lnTo>
                  <a:lnTo>
                    <a:pt x="17860" y="11720"/>
                  </a:lnTo>
                  <a:lnTo>
                    <a:pt x="17860" y="11557"/>
                  </a:lnTo>
                  <a:lnTo>
                    <a:pt x="17879" y="11557"/>
                  </a:lnTo>
                  <a:lnTo>
                    <a:pt x="17879" y="11441"/>
                  </a:lnTo>
                  <a:lnTo>
                    <a:pt x="17891" y="11441"/>
                  </a:lnTo>
                  <a:lnTo>
                    <a:pt x="17891" y="11394"/>
                  </a:lnTo>
                  <a:lnTo>
                    <a:pt x="17903" y="11394"/>
                  </a:lnTo>
                  <a:lnTo>
                    <a:pt x="17903" y="11324"/>
                  </a:lnTo>
                  <a:lnTo>
                    <a:pt x="17922" y="11324"/>
                  </a:lnTo>
                  <a:lnTo>
                    <a:pt x="17922" y="11278"/>
                  </a:lnTo>
                  <a:lnTo>
                    <a:pt x="17934" y="11278"/>
                  </a:lnTo>
                  <a:lnTo>
                    <a:pt x="17934" y="11231"/>
                  </a:lnTo>
                  <a:lnTo>
                    <a:pt x="17965" y="11231"/>
                  </a:lnTo>
                  <a:lnTo>
                    <a:pt x="17965" y="11161"/>
                  </a:lnTo>
                  <a:lnTo>
                    <a:pt x="17977" y="11161"/>
                  </a:lnTo>
                  <a:lnTo>
                    <a:pt x="17977" y="11115"/>
                  </a:lnTo>
                  <a:lnTo>
                    <a:pt x="18008" y="11115"/>
                  </a:lnTo>
                  <a:lnTo>
                    <a:pt x="18008" y="11045"/>
                  </a:lnTo>
                  <a:lnTo>
                    <a:pt x="17977" y="11045"/>
                  </a:lnTo>
                  <a:lnTo>
                    <a:pt x="17977" y="10998"/>
                  </a:lnTo>
                  <a:lnTo>
                    <a:pt x="17996" y="10998"/>
                  </a:lnTo>
                  <a:lnTo>
                    <a:pt x="17996" y="11045"/>
                  </a:lnTo>
                  <a:lnTo>
                    <a:pt x="18021" y="11045"/>
                  </a:lnTo>
                  <a:lnTo>
                    <a:pt x="18021" y="10998"/>
                  </a:lnTo>
                  <a:lnTo>
                    <a:pt x="18008" y="10998"/>
                  </a:lnTo>
                  <a:lnTo>
                    <a:pt x="18008" y="10951"/>
                  </a:lnTo>
                  <a:lnTo>
                    <a:pt x="18039" y="10951"/>
                  </a:lnTo>
                  <a:lnTo>
                    <a:pt x="18039" y="10835"/>
                  </a:lnTo>
                  <a:lnTo>
                    <a:pt x="18021" y="10835"/>
                  </a:lnTo>
                  <a:lnTo>
                    <a:pt x="18021" y="10788"/>
                  </a:lnTo>
                  <a:lnTo>
                    <a:pt x="18039" y="10788"/>
                  </a:lnTo>
                  <a:lnTo>
                    <a:pt x="18039" y="10718"/>
                  </a:lnTo>
                  <a:lnTo>
                    <a:pt x="18051" y="10718"/>
                  </a:lnTo>
                  <a:lnTo>
                    <a:pt x="18051" y="10672"/>
                  </a:lnTo>
                  <a:lnTo>
                    <a:pt x="18039" y="10672"/>
                  </a:lnTo>
                  <a:lnTo>
                    <a:pt x="18039" y="10602"/>
                  </a:lnTo>
                  <a:lnTo>
                    <a:pt x="18064" y="10602"/>
                  </a:lnTo>
                  <a:lnTo>
                    <a:pt x="18064" y="10555"/>
                  </a:lnTo>
                  <a:lnTo>
                    <a:pt x="18082" y="10555"/>
                  </a:lnTo>
                  <a:lnTo>
                    <a:pt x="18082" y="10602"/>
                  </a:lnTo>
                  <a:lnTo>
                    <a:pt x="18082" y="10555"/>
                  </a:lnTo>
                  <a:lnTo>
                    <a:pt x="18095" y="10555"/>
                  </a:lnTo>
                  <a:lnTo>
                    <a:pt x="18095" y="10509"/>
                  </a:lnTo>
                  <a:lnTo>
                    <a:pt x="18125" y="10509"/>
                  </a:lnTo>
                  <a:lnTo>
                    <a:pt x="18125" y="10602"/>
                  </a:lnTo>
                  <a:lnTo>
                    <a:pt x="18156" y="10602"/>
                  </a:lnTo>
                  <a:lnTo>
                    <a:pt x="18156" y="10509"/>
                  </a:lnTo>
                  <a:lnTo>
                    <a:pt x="18169" y="10509"/>
                  </a:lnTo>
                  <a:lnTo>
                    <a:pt x="18169" y="10439"/>
                  </a:lnTo>
                  <a:lnTo>
                    <a:pt x="18200" y="10439"/>
                  </a:lnTo>
                  <a:lnTo>
                    <a:pt x="18200" y="10509"/>
                  </a:lnTo>
                  <a:lnTo>
                    <a:pt x="18212" y="10509"/>
                  </a:lnTo>
                  <a:lnTo>
                    <a:pt x="18212" y="10555"/>
                  </a:lnTo>
                  <a:lnTo>
                    <a:pt x="18230" y="10555"/>
                  </a:lnTo>
                  <a:lnTo>
                    <a:pt x="18230" y="10602"/>
                  </a:lnTo>
                  <a:lnTo>
                    <a:pt x="18274" y="10602"/>
                  </a:lnTo>
                  <a:lnTo>
                    <a:pt x="18274" y="10555"/>
                  </a:lnTo>
                  <a:lnTo>
                    <a:pt x="18286" y="10555"/>
                  </a:lnTo>
                  <a:lnTo>
                    <a:pt x="18286" y="10439"/>
                  </a:lnTo>
                  <a:lnTo>
                    <a:pt x="18298" y="10439"/>
                  </a:lnTo>
                  <a:lnTo>
                    <a:pt x="18298" y="10392"/>
                  </a:lnTo>
                  <a:lnTo>
                    <a:pt x="18341" y="10392"/>
                  </a:lnTo>
                  <a:lnTo>
                    <a:pt x="18341" y="10346"/>
                  </a:lnTo>
                  <a:lnTo>
                    <a:pt x="18372" y="10346"/>
                  </a:lnTo>
                  <a:lnTo>
                    <a:pt x="18372" y="10276"/>
                  </a:lnTo>
                  <a:lnTo>
                    <a:pt x="18403" y="10276"/>
                  </a:lnTo>
                  <a:lnTo>
                    <a:pt x="18403" y="10229"/>
                  </a:lnTo>
                  <a:lnTo>
                    <a:pt x="18416" y="10229"/>
                  </a:lnTo>
                  <a:lnTo>
                    <a:pt x="18416" y="10392"/>
                  </a:lnTo>
                  <a:lnTo>
                    <a:pt x="18403" y="10392"/>
                  </a:lnTo>
                  <a:lnTo>
                    <a:pt x="18403" y="10602"/>
                  </a:lnTo>
                  <a:lnTo>
                    <a:pt x="18434" y="10602"/>
                  </a:lnTo>
                  <a:lnTo>
                    <a:pt x="18434" y="10555"/>
                  </a:lnTo>
                  <a:lnTo>
                    <a:pt x="18446" y="10555"/>
                  </a:lnTo>
                  <a:lnTo>
                    <a:pt x="18446" y="10509"/>
                  </a:lnTo>
                  <a:lnTo>
                    <a:pt x="18477" y="10509"/>
                  </a:lnTo>
                  <a:lnTo>
                    <a:pt x="18477" y="10439"/>
                  </a:lnTo>
                  <a:lnTo>
                    <a:pt x="18490" y="10439"/>
                  </a:lnTo>
                  <a:lnTo>
                    <a:pt x="18490" y="10392"/>
                  </a:lnTo>
                  <a:lnTo>
                    <a:pt x="18502" y="10392"/>
                  </a:lnTo>
                  <a:lnTo>
                    <a:pt x="18502" y="10346"/>
                  </a:lnTo>
                  <a:lnTo>
                    <a:pt x="18533" y="10346"/>
                  </a:lnTo>
                  <a:lnTo>
                    <a:pt x="18533" y="10276"/>
                  </a:lnTo>
                  <a:lnTo>
                    <a:pt x="18576" y="10276"/>
                  </a:lnTo>
                  <a:lnTo>
                    <a:pt x="18576" y="10229"/>
                  </a:lnTo>
                  <a:lnTo>
                    <a:pt x="18619" y="10229"/>
                  </a:lnTo>
                  <a:lnTo>
                    <a:pt x="18619" y="10159"/>
                  </a:lnTo>
                  <a:lnTo>
                    <a:pt x="18841" y="10159"/>
                  </a:lnTo>
                  <a:lnTo>
                    <a:pt x="18841" y="10229"/>
                  </a:lnTo>
                  <a:lnTo>
                    <a:pt x="18872" y="10229"/>
                  </a:lnTo>
                  <a:lnTo>
                    <a:pt x="18872" y="10276"/>
                  </a:lnTo>
                  <a:lnTo>
                    <a:pt x="18885" y="10276"/>
                  </a:lnTo>
                  <a:lnTo>
                    <a:pt x="18885" y="10346"/>
                  </a:lnTo>
                  <a:lnTo>
                    <a:pt x="18897" y="10346"/>
                  </a:lnTo>
                  <a:lnTo>
                    <a:pt x="18897" y="10439"/>
                  </a:lnTo>
                  <a:lnTo>
                    <a:pt x="18928" y="10439"/>
                  </a:lnTo>
                  <a:lnTo>
                    <a:pt x="18928" y="10509"/>
                  </a:lnTo>
                  <a:lnTo>
                    <a:pt x="18940" y="10509"/>
                  </a:lnTo>
                  <a:lnTo>
                    <a:pt x="18940" y="10555"/>
                  </a:lnTo>
                  <a:lnTo>
                    <a:pt x="18971" y="10555"/>
                  </a:lnTo>
                  <a:lnTo>
                    <a:pt x="18971" y="10439"/>
                  </a:lnTo>
                  <a:lnTo>
                    <a:pt x="18989" y="10439"/>
                  </a:lnTo>
                  <a:lnTo>
                    <a:pt x="18989" y="10346"/>
                  </a:lnTo>
                  <a:lnTo>
                    <a:pt x="19014" y="10346"/>
                  </a:lnTo>
                  <a:lnTo>
                    <a:pt x="19014" y="10229"/>
                  </a:lnTo>
                  <a:lnTo>
                    <a:pt x="19045" y="10229"/>
                  </a:lnTo>
                  <a:lnTo>
                    <a:pt x="19045" y="10159"/>
                  </a:lnTo>
                  <a:lnTo>
                    <a:pt x="19107" y="10159"/>
                  </a:lnTo>
                  <a:lnTo>
                    <a:pt x="19107" y="10113"/>
                  </a:lnTo>
                  <a:lnTo>
                    <a:pt x="19119" y="10113"/>
                  </a:lnTo>
                  <a:lnTo>
                    <a:pt x="19119" y="10066"/>
                  </a:lnTo>
                  <a:lnTo>
                    <a:pt x="19131" y="10066"/>
                  </a:lnTo>
                  <a:lnTo>
                    <a:pt x="19131" y="9996"/>
                  </a:lnTo>
                  <a:lnTo>
                    <a:pt x="19193" y="9996"/>
                  </a:lnTo>
                  <a:lnTo>
                    <a:pt x="19193" y="9950"/>
                  </a:lnTo>
                  <a:lnTo>
                    <a:pt x="19218" y="9950"/>
                  </a:lnTo>
                  <a:lnTo>
                    <a:pt x="19218" y="9903"/>
                  </a:lnTo>
                  <a:lnTo>
                    <a:pt x="19249" y="9903"/>
                  </a:lnTo>
                  <a:lnTo>
                    <a:pt x="19249" y="9833"/>
                  </a:lnTo>
                  <a:lnTo>
                    <a:pt x="19236" y="9833"/>
                  </a:lnTo>
                  <a:lnTo>
                    <a:pt x="19236" y="9786"/>
                  </a:lnTo>
                  <a:lnTo>
                    <a:pt x="19249" y="9786"/>
                  </a:lnTo>
                  <a:lnTo>
                    <a:pt x="19249" y="9833"/>
                  </a:lnTo>
                  <a:lnTo>
                    <a:pt x="19267" y="9833"/>
                  </a:lnTo>
                  <a:lnTo>
                    <a:pt x="19267" y="9786"/>
                  </a:lnTo>
                  <a:lnTo>
                    <a:pt x="19280" y="9786"/>
                  </a:lnTo>
                  <a:lnTo>
                    <a:pt x="19280" y="9740"/>
                  </a:lnTo>
                  <a:lnTo>
                    <a:pt x="19310" y="9740"/>
                  </a:lnTo>
                  <a:lnTo>
                    <a:pt x="19310" y="9670"/>
                  </a:lnTo>
                  <a:lnTo>
                    <a:pt x="19292" y="9670"/>
                  </a:lnTo>
                  <a:lnTo>
                    <a:pt x="19292" y="9623"/>
                  </a:lnTo>
                  <a:lnTo>
                    <a:pt x="19310" y="9623"/>
                  </a:lnTo>
                  <a:lnTo>
                    <a:pt x="19310" y="9670"/>
                  </a:lnTo>
                  <a:lnTo>
                    <a:pt x="19354" y="9670"/>
                  </a:lnTo>
                  <a:lnTo>
                    <a:pt x="19354" y="9623"/>
                  </a:lnTo>
                  <a:lnTo>
                    <a:pt x="19384" y="9623"/>
                  </a:lnTo>
                  <a:lnTo>
                    <a:pt x="19384" y="9460"/>
                  </a:lnTo>
                  <a:lnTo>
                    <a:pt x="19409" y="9460"/>
                  </a:lnTo>
                  <a:lnTo>
                    <a:pt x="19409" y="9507"/>
                  </a:lnTo>
                  <a:lnTo>
                    <a:pt x="19452" y="9507"/>
                  </a:lnTo>
                  <a:lnTo>
                    <a:pt x="19452" y="9460"/>
                  </a:lnTo>
                  <a:lnTo>
                    <a:pt x="19545" y="9460"/>
                  </a:lnTo>
                  <a:lnTo>
                    <a:pt x="19545" y="9390"/>
                  </a:lnTo>
                  <a:lnTo>
                    <a:pt x="19557" y="9390"/>
                  </a:lnTo>
                  <a:lnTo>
                    <a:pt x="19557" y="9344"/>
                  </a:lnTo>
                  <a:lnTo>
                    <a:pt x="19600" y="9344"/>
                  </a:lnTo>
                  <a:lnTo>
                    <a:pt x="19600" y="9297"/>
                  </a:lnTo>
                  <a:lnTo>
                    <a:pt x="19631" y="9297"/>
                  </a:lnTo>
                  <a:lnTo>
                    <a:pt x="19631" y="9227"/>
                  </a:lnTo>
                  <a:lnTo>
                    <a:pt x="19687" y="9227"/>
                  </a:lnTo>
                  <a:lnTo>
                    <a:pt x="19687" y="9181"/>
                  </a:lnTo>
                  <a:lnTo>
                    <a:pt x="19761" y="9181"/>
                  </a:lnTo>
                  <a:lnTo>
                    <a:pt x="19761" y="9111"/>
                  </a:lnTo>
                  <a:lnTo>
                    <a:pt x="19773" y="9111"/>
                  </a:lnTo>
                  <a:lnTo>
                    <a:pt x="19773" y="9064"/>
                  </a:lnTo>
                  <a:lnTo>
                    <a:pt x="19804" y="9064"/>
                  </a:lnTo>
                  <a:lnTo>
                    <a:pt x="19804" y="9017"/>
                  </a:lnTo>
                  <a:lnTo>
                    <a:pt x="20008" y="9017"/>
                  </a:lnTo>
                  <a:lnTo>
                    <a:pt x="20008" y="9064"/>
                  </a:lnTo>
                  <a:lnTo>
                    <a:pt x="20082" y="9064"/>
                  </a:lnTo>
                  <a:lnTo>
                    <a:pt x="20082" y="9111"/>
                  </a:lnTo>
                  <a:lnTo>
                    <a:pt x="20113" y="9111"/>
                  </a:lnTo>
                  <a:lnTo>
                    <a:pt x="20113" y="9181"/>
                  </a:lnTo>
                  <a:lnTo>
                    <a:pt x="20125" y="9181"/>
                  </a:lnTo>
                  <a:lnTo>
                    <a:pt x="20125" y="9111"/>
                  </a:lnTo>
                  <a:lnTo>
                    <a:pt x="20144" y="9111"/>
                  </a:lnTo>
                  <a:lnTo>
                    <a:pt x="20144" y="9064"/>
                  </a:lnTo>
                  <a:lnTo>
                    <a:pt x="20125" y="9064"/>
                  </a:lnTo>
                  <a:lnTo>
                    <a:pt x="20125" y="9017"/>
                  </a:lnTo>
                  <a:lnTo>
                    <a:pt x="20168" y="9017"/>
                  </a:lnTo>
                  <a:lnTo>
                    <a:pt x="20168" y="8948"/>
                  </a:lnTo>
                  <a:lnTo>
                    <a:pt x="20199" y="8948"/>
                  </a:lnTo>
                  <a:lnTo>
                    <a:pt x="20199" y="8784"/>
                  </a:lnTo>
                  <a:lnTo>
                    <a:pt x="20156" y="8784"/>
                  </a:lnTo>
                  <a:lnTo>
                    <a:pt x="20156" y="8738"/>
                  </a:lnTo>
                  <a:lnTo>
                    <a:pt x="20144" y="8738"/>
                  </a:lnTo>
                  <a:lnTo>
                    <a:pt x="20156" y="8738"/>
                  </a:lnTo>
                  <a:lnTo>
                    <a:pt x="20156" y="8691"/>
                  </a:lnTo>
                  <a:lnTo>
                    <a:pt x="20168" y="8691"/>
                  </a:lnTo>
                  <a:lnTo>
                    <a:pt x="20168" y="8621"/>
                  </a:lnTo>
                  <a:lnTo>
                    <a:pt x="20156" y="8621"/>
                  </a:lnTo>
                  <a:lnTo>
                    <a:pt x="20156" y="8575"/>
                  </a:lnTo>
                  <a:lnTo>
                    <a:pt x="20125" y="8575"/>
                  </a:lnTo>
                  <a:lnTo>
                    <a:pt x="20125" y="8505"/>
                  </a:lnTo>
                  <a:lnTo>
                    <a:pt x="20094" y="8505"/>
                  </a:lnTo>
                  <a:lnTo>
                    <a:pt x="20094" y="8412"/>
                  </a:lnTo>
                  <a:lnTo>
                    <a:pt x="20082" y="8412"/>
                  </a:lnTo>
                  <a:lnTo>
                    <a:pt x="20082" y="8179"/>
                  </a:lnTo>
                  <a:lnTo>
                    <a:pt x="20069" y="8179"/>
                  </a:lnTo>
                  <a:lnTo>
                    <a:pt x="20069" y="8062"/>
                  </a:lnTo>
                  <a:lnTo>
                    <a:pt x="20051" y="8062"/>
                  </a:lnTo>
                  <a:lnTo>
                    <a:pt x="20051" y="8016"/>
                  </a:lnTo>
                  <a:lnTo>
                    <a:pt x="20039" y="8016"/>
                  </a:lnTo>
                  <a:lnTo>
                    <a:pt x="20039" y="7899"/>
                  </a:lnTo>
                  <a:lnTo>
                    <a:pt x="20026" y="7899"/>
                  </a:lnTo>
                  <a:lnTo>
                    <a:pt x="20026" y="7852"/>
                  </a:lnTo>
                  <a:lnTo>
                    <a:pt x="20008" y="7852"/>
                  </a:lnTo>
                  <a:lnTo>
                    <a:pt x="20008" y="7969"/>
                  </a:lnTo>
                  <a:lnTo>
                    <a:pt x="19995" y="7969"/>
                  </a:lnTo>
                  <a:lnTo>
                    <a:pt x="19995" y="8016"/>
                  </a:lnTo>
                  <a:lnTo>
                    <a:pt x="19983" y="8016"/>
                  </a:lnTo>
                  <a:lnTo>
                    <a:pt x="19983" y="7969"/>
                  </a:lnTo>
                  <a:lnTo>
                    <a:pt x="19934" y="7969"/>
                  </a:lnTo>
                  <a:lnTo>
                    <a:pt x="19934" y="7899"/>
                  </a:lnTo>
                  <a:lnTo>
                    <a:pt x="19921" y="7899"/>
                  </a:lnTo>
                  <a:lnTo>
                    <a:pt x="19921" y="7852"/>
                  </a:lnTo>
                  <a:lnTo>
                    <a:pt x="19909" y="7852"/>
                  </a:lnTo>
                  <a:lnTo>
                    <a:pt x="19909" y="7736"/>
                  </a:lnTo>
                  <a:lnTo>
                    <a:pt x="19921" y="7736"/>
                  </a:lnTo>
                  <a:lnTo>
                    <a:pt x="19921" y="7689"/>
                  </a:lnTo>
                  <a:lnTo>
                    <a:pt x="19921" y="7736"/>
                  </a:lnTo>
                  <a:lnTo>
                    <a:pt x="20051" y="7736"/>
                  </a:lnTo>
                  <a:lnTo>
                    <a:pt x="20051" y="7806"/>
                  </a:lnTo>
                  <a:lnTo>
                    <a:pt x="20039" y="7806"/>
                  </a:lnTo>
                  <a:lnTo>
                    <a:pt x="20082" y="7806"/>
                  </a:lnTo>
                  <a:lnTo>
                    <a:pt x="20082" y="7736"/>
                  </a:lnTo>
                  <a:lnTo>
                    <a:pt x="20113" y="7736"/>
                  </a:lnTo>
                  <a:lnTo>
                    <a:pt x="20113" y="7689"/>
                  </a:lnTo>
                  <a:lnTo>
                    <a:pt x="20168" y="7689"/>
                  </a:lnTo>
                  <a:lnTo>
                    <a:pt x="20168" y="7619"/>
                  </a:lnTo>
                  <a:lnTo>
                    <a:pt x="20211" y="7619"/>
                  </a:lnTo>
                  <a:lnTo>
                    <a:pt x="20211" y="7573"/>
                  </a:lnTo>
                  <a:lnTo>
                    <a:pt x="20230" y="7573"/>
                  </a:lnTo>
                  <a:lnTo>
                    <a:pt x="20230" y="7526"/>
                  </a:lnTo>
                  <a:lnTo>
                    <a:pt x="20242" y="7526"/>
                  </a:lnTo>
                  <a:lnTo>
                    <a:pt x="20242" y="7456"/>
                  </a:lnTo>
                  <a:lnTo>
                    <a:pt x="20273" y="7456"/>
                  </a:lnTo>
                  <a:lnTo>
                    <a:pt x="20273" y="7410"/>
                  </a:lnTo>
                  <a:lnTo>
                    <a:pt x="20285" y="7410"/>
                  </a:lnTo>
                  <a:lnTo>
                    <a:pt x="20285" y="7363"/>
                  </a:lnTo>
                  <a:lnTo>
                    <a:pt x="20304" y="7363"/>
                  </a:lnTo>
                  <a:lnTo>
                    <a:pt x="20304" y="7293"/>
                  </a:lnTo>
                  <a:lnTo>
                    <a:pt x="20316" y="7293"/>
                  </a:lnTo>
                  <a:lnTo>
                    <a:pt x="20316" y="7247"/>
                  </a:lnTo>
                  <a:lnTo>
                    <a:pt x="20329" y="7247"/>
                  </a:lnTo>
                  <a:lnTo>
                    <a:pt x="20329" y="7130"/>
                  </a:lnTo>
                  <a:lnTo>
                    <a:pt x="20285" y="7130"/>
                  </a:lnTo>
                  <a:lnTo>
                    <a:pt x="20285" y="7083"/>
                  </a:lnTo>
                  <a:lnTo>
                    <a:pt x="20273" y="7083"/>
                  </a:lnTo>
                  <a:lnTo>
                    <a:pt x="20273" y="7014"/>
                  </a:lnTo>
                  <a:lnTo>
                    <a:pt x="20261" y="7014"/>
                  </a:lnTo>
                  <a:lnTo>
                    <a:pt x="20261" y="6920"/>
                  </a:lnTo>
                  <a:lnTo>
                    <a:pt x="20329" y="6920"/>
                  </a:lnTo>
                  <a:lnTo>
                    <a:pt x="20329" y="6804"/>
                  </a:lnTo>
                  <a:lnTo>
                    <a:pt x="20347" y="6804"/>
                  </a:lnTo>
                  <a:lnTo>
                    <a:pt x="20347" y="6850"/>
                  </a:lnTo>
                  <a:lnTo>
                    <a:pt x="20390" y="6850"/>
                  </a:lnTo>
                  <a:lnTo>
                    <a:pt x="20390" y="6804"/>
                  </a:lnTo>
                  <a:lnTo>
                    <a:pt x="20421" y="6804"/>
                  </a:lnTo>
                  <a:lnTo>
                    <a:pt x="20421" y="6687"/>
                  </a:lnTo>
                  <a:lnTo>
                    <a:pt x="20434" y="6687"/>
                  </a:lnTo>
                  <a:lnTo>
                    <a:pt x="20434" y="6757"/>
                  </a:lnTo>
                  <a:lnTo>
                    <a:pt x="20421" y="6757"/>
                  </a:lnTo>
                  <a:lnTo>
                    <a:pt x="20421" y="6850"/>
                  </a:lnTo>
                  <a:lnTo>
                    <a:pt x="20403" y="6850"/>
                  </a:lnTo>
                  <a:lnTo>
                    <a:pt x="20403" y="6920"/>
                  </a:lnTo>
                  <a:lnTo>
                    <a:pt x="20372" y="6920"/>
                  </a:lnTo>
                  <a:lnTo>
                    <a:pt x="20372" y="7014"/>
                  </a:lnTo>
                  <a:lnTo>
                    <a:pt x="20390" y="7014"/>
                  </a:lnTo>
                  <a:lnTo>
                    <a:pt x="20390" y="7083"/>
                  </a:lnTo>
                  <a:lnTo>
                    <a:pt x="20403" y="7083"/>
                  </a:lnTo>
                  <a:lnTo>
                    <a:pt x="20403" y="7130"/>
                  </a:lnTo>
                  <a:lnTo>
                    <a:pt x="20434" y="7130"/>
                  </a:lnTo>
                  <a:lnTo>
                    <a:pt x="20434" y="7200"/>
                  </a:lnTo>
                  <a:lnTo>
                    <a:pt x="20421" y="7200"/>
                  </a:lnTo>
                  <a:lnTo>
                    <a:pt x="20421" y="7247"/>
                  </a:lnTo>
                  <a:lnTo>
                    <a:pt x="20403" y="7247"/>
                  </a:lnTo>
                  <a:lnTo>
                    <a:pt x="20403" y="7293"/>
                  </a:lnTo>
                  <a:lnTo>
                    <a:pt x="20582" y="7293"/>
                  </a:lnTo>
                  <a:lnTo>
                    <a:pt x="20582" y="7247"/>
                  </a:lnTo>
                  <a:lnTo>
                    <a:pt x="20606" y="7247"/>
                  </a:lnTo>
                  <a:lnTo>
                    <a:pt x="20606" y="7200"/>
                  </a:lnTo>
                  <a:lnTo>
                    <a:pt x="20680" y="7200"/>
                  </a:lnTo>
                  <a:lnTo>
                    <a:pt x="20680" y="7247"/>
                  </a:lnTo>
                  <a:lnTo>
                    <a:pt x="20742" y="7247"/>
                  </a:lnTo>
                  <a:lnTo>
                    <a:pt x="20742" y="7293"/>
                  </a:lnTo>
                  <a:lnTo>
                    <a:pt x="20755" y="7293"/>
                  </a:lnTo>
                  <a:lnTo>
                    <a:pt x="20755" y="7363"/>
                  </a:lnTo>
                  <a:lnTo>
                    <a:pt x="20767" y="7363"/>
                  </a:lnTo>
                  <a:lnTo>
                    <a:pt x="20767" y="7410"/>
                  </a:lnTo>
                  <a:lnTo>
                    <a:pt x="20785" y="7410"/>
                  </a:lnTo>
                  <a:lnTo>
                    <a:pt x="20785" y="7526"/>
                  </a:lnTo>
                  <a:lnTo>
                    <a:pt x="20767" y="7526"/>
                  </a:lnTo>
                  <a:lnTo>
                    <a:pt x="20767" y="7573"/>
                  </a:lnTo>
                  <a:lnTo>
                    <a:pt x="20798" y="7573"/>
                  </a:lnTo>
                  <a:lnTo>
                    <a:pt x="20798" y="7619"/>
                  </a:lnTo>
                  <a:lnTo>
                    <a:pt x="20829" y="7619"/>
                  </a:lnTo>
                  <a:lnTo>
                    <a:pt x="20829" y="7689"/>
                  </a:lnTo>
                  <a:lnTo>
                    <a:pt x="20841" y="7689"/>
                  </a:lnTo>
                  <a:lnTo>
                    <a:pt x="20841" y="7619"/>
                  </a:lnTo>
                  <a:lnTo>
                    <a:pt x="20841" y="7689"/>
                  </a:lnTo>
                  <a:lnTo>
                    <a:pt x="20903" y="7689"/>
                  </a:lnTo>
                  <a:lnTo>
                    <a:pt x="20903" y="7619"/>
                  </a:lnTo>
                  <a:lnTo>
                    <a:pt x="20903" y="7689"/>
                  </a:lnTo>
                  <a:lnTo>
                    <a:pt x="20946" y="7689"/>
                  </a:lnTo>
                  <a:lnTo>
                    <a:pt x="20946" y="7736"/>
                  </a:lnTo>
                  <a:lnTo>
                    <a:pt x="20989" y="7736"/>
                  </a:lnTo>
                  <a:lnTo>
                    <a:pt x="20989" y="7806"/>
                  </a:lnTo>
                  <a:lnTo>
                    <a:pt x="21001" y="7806"/>
                  </a:lnTo>
                  <a:lnTo>
                    <a:pt x="21001" y="7852"/>
                  </a:lnTo>
                  <a:lnTo>
                    <a:pt x="21032" y="7852"/>
                  </a:lnTo>
                  <a:lnTo>
                    <a:pt x="21032" y="7899"/>
                  </a:lnTo>
                  <a:lnTo>
                    <a:pt x="21063" y="7899"/>
                  </a:lnTo>
                  <a:lnTo>
                    <a:pt x="21063" y="7969"/>
                  </a:lnTo>
                  <a:lnTo>
                    <a:pt x="21075" y="7969"/>
                  </a:lnTo>
                  <a:lnTo>
                    <a:pt x="21075" y="7899"/>
                  </a:lnTo>
                  <a:lnTo>
                    <a:pt x="21106" y="7899"/>
                  </a:lnTo>
                  <a:lnTo>
                    <a:pt x="21106" y="7969"/>
                  </a:lnTo>
                  <a:lnTo>
                    <a:pt x="21137" y="7969"/>
                  </a:lnTo>
                  <a:lnTo>
                    <a:pt x="21137" y="8016"/>
                  </a:lnTo>
                  <a:lnTo>
                    <a:pt x="21149" y="8016"/>
                  </a:lnTo>
                  <a:lnTo>
                    <a:pt x="21149" y="7969"/>
                  </a:lnTo>
                  <a:lnTo>
                    <a:pt x="21180" y="7969"/>
                  </a:lnTo>
                  <a:lnTo>
                    <a:pt x="21180" y="7852"/>
                  </a:lnTo>
                  <a:lnTo>
                    <a:pt x="21193" y="7852"/>
                  </a:lnTo>
                  <a:lnTo>
                    <a:pt x="21193" y="7899"/>
                  </a:lnTo>
                  <a:lnTo>
                    <a:pt x="21248" y="7899"/>
                  </a:lnTo>
                  <a:lnTo>
                    <a:pt x="21248" y="7852"/>
                  </a:lnTo>
                  <a:lnTo>
                    <a:pt x="21236" y="7852"/>
                  </a:lnTo>
                  <a:lnTo>
                    <a:pt x="21236" y="7689"/>
                  </a:lnTo>
                  <a:lnTo>
                    <a:pt x="21279" y="7689"/>
                  </a:lnTo>
                  <a:lnTo>
                    <a:pt x="21279" y="7619"/>
                  </a:lnTo>
                  <a:lnTo>
                    <a:pt x="21236" y="7619"/>
                  </a:lnTo>
                  <a:lnTo>
                    <a:pt x="21236" y="7573"/>
                  </a:lnTo>
                  <a:lnTo>
                    <a:pt x="21248" y="7573"/>
                  </a:lnTo>
                  <a:lnTo>
                    <a:pt x="21248" y="7526"/>
                  </a:lnTo>
                  <a:lnTo>
                    <a:pt x="21279" y="7526"/>
                  </a:lnTo>
                  <a:lnTo>
                    <a:pt x="21279" y="7410"/>
                  </a:lnTo>
                  <a:lnTo>
                    <a:pt x="21267" y="7410"/>
                  </a:lnTo>
                  <a:lnTo>
                    <a:pt x="21267" y="7293"/>
                  </a:lnTo>
                  <a:lnTo>
                    <a:pt x="21279" y="7293"/>
                  </a:lnTo>
                  <a:lnTo>
                    <a:pt x="21279" y="7247"/>
                  </a:lnTo>
                  <a:lnTo>
                    <a:pt x="21427" y="7247"/>
                  </a:lnTo>
                  <a:lnTo>
                    <a:pt x="21427" y="7200"/>
                  </a:lnTo>
                  <a:lnTo>
                    <a:pt x="21483" y="7200"/>
                  </a:lnTo>
                  <a:lnTo>
                    <a:pt x="21483" y="7014"/>
                  </a:lnTo>
                  <a:lnTo>
                    <a:pt x="21501" y="7014"/>
                  </a:lnTo>
                  <a:lnTo>
                    <a:pt x="21501" y="6967"/>
                  </a:lnTo>
                  <a:lnTo>
                    <a:pt x="21526" y="6967"/>
                  </a:lnTo>
                  <a:lnTo>
                    <a:pt x="21526" y="6920"/>
                  </a:lnTo>
                  <a:lnTo>
                    <a:pt x="21600" y="6920"/>
                  </a:lnTo>
                  <a:lnTo>
                    <a:pt x="21600" y="685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3" name="Shape 396">
              <a:extLst>
                <a:ext uri="{FF2B5EF4-FFF2-40B4-BE49-F238E27FC236}">
                  <a16:creationId xmlns:a16="http://schemas.microsoft.com/office/drawing/2014/main" id="{96386202-A60B-4AAD-A119-0237915876F5}"/>
                </a:ext>
              </a:extLst>
            </p:cNvPr>
            <p:cNvSpPr/>
            <p:nvPr/>
          </p:nvSpPr>
          <p:spPr>
            <a:xfrm>
              <a:off x="287726" y="1701148"/>
              <a:ext cx="188258" cy="176465"/>
            </a:xfrm>
            <a:custGeom>
              <a:avLst/>
              <a:gdLst/>
              <a:ahLst/>
              <a:cxnLst>
                <a:cxn ang="0">
                  <a:pos x="wd2" y="hd2"/>
                </a:cxn>
                <a:cxn ang="5400000">
                  <a:pos x="wd2" y="hd2"/>
                </a:cxn>
                <a:cxn ang="10800000">
                  <a:pos x="wd2" y="hd2"/>
                </a:cxn>
                <a:cxn ang="16200000">
                  <a:pos x="wd2" y="hd2"/>
                </a:cxn>
              </a:cxnLst>
              <a:rect l="0" t="0" r="r" b="b"/>
              <a:pathLst>
                <a:path w="21600" h="21600" extrusionOk="0">
                  <a:moveTo>
                    <a:pt x="472" y="10932"/>
                  </a:moveTo>
                  <a:lnTo>
                    <a:pt x="472" y="11195"/>
                  </a:lnTo>
                  <a:lnTo>
                    <a:pt x="660" y="11195"/>
                  </a:lnTo>
                  <a:lnTo>
                    <a:pt x="660" y="10668"/>
                  </a:lnTo>
                  <a:lnTo>
                    <a:pt x="849" y="10668"/>
                  </a:lnTo>
                  <a:lnTo>
                    <a:pt x="849" y="9351"/>
                  </a:lnTo>
                  <a:lnTo>
                    <a:pt x="660" y="9351"/>
                  </a:lnTo>
                  <a:lnTo>
                    <a:pt x="660" y="8693"/>
                  </a:lnTo>
                  <a:lnTo>
                    <a:pt x="1132" y="8693"/>
                  </a:lnTo>
                  <a:lnTo>
                    <a:pt x="1132" y="8429"/>
                  </a:lnTo>
                  <a:lnTo>
                    <a:pt x="1321" y="8429"/>
                  </a:lnTo>
                  <a:lnTo>
                    <a:pt x="1321" y="8166"/>
                  </a:lnTo>
                  <a:lnTo>
                    <a:pt x="1509" y="8166"/>
                  </a:lnTo>
                  <a:lnTo>
                    <a:pt x="1509" y="7771"/>
                  </a:lnTo>
                  <a:lnTo>
                    <a:pt x="1792" y="7771"/>
                  </a:lnTo>
                  <a:lnTo>
                    <a:pt x="1792" y="7244"/>
                  </a:lnTo>
                  <a:lnTo>
                    <a:pt x="1509" y="7244"/>
                  </a:lnTo>
                  <a:lnTo>
                    <a:pt x="1509" y="5663"/>
                  </a:lnTo>
                  <a:lnTo>
                    <a:pt x="1792" y="5663"/>
                  </a:lnTo>
                  <a:lnTo>
                    <a:pt x="1792" y="4741"/>
                  </a:lnTo>
                  <a:lnTo>
                    <a:pt x="2264" y="4741"/>
                  </a:lnTo>
                  <a:lnTo>
                    <a:pt x="2264" y="5005"/>
                  </a:lnTo>
                  <a:lnTo>
                    <a:pt x="2452" y="5005"/>
                  </a:lnTo>
                  <a:lnTo>
                    <a:pt x="2452" y="5268"/>
                  </a:lnTo>
                  <a:lnTo>
                    <a:pt x="2924" y="5268"/>
                  </a:lnTo>
                  <a:lnTo>
                    <a:pt x="2924" y="5663"/>
                  </a:lnTo>
                  <a:lnTo>
                    <a:pt x="3301" y="5663"/>
                  </a:lnTo>
                  <a:lnTo>
                    <a:pt x="3301" y="5268"/>
                  </a:lnTo>
                  <a:lnTo>
                    <a:pt x="3962" y="5268"/>
                  </a:lnTo>
                  <a:lnTo>
                    <a:pt x="3962" y="5663"/>
                  </a:lnTo>
                  <a:lnTo>
                    <a:pt x="4433" y="5663"/>
                  </a:lnTo>
                  <a:lnTo>
                    <a:pt x="4433" y="5927"/>
                  </a:lnTo>
                  <a:lnTo>
                    <a:pt x="4716" y="5927"/>
                  </a:lnTo>
                  <a:lnTo>
                    <a:pt x="4716" y="6190"/>
                  </a:lnTo>
                  <a:lnTo>
                    <a:pt x="5093" y="6190"/>
                  </a:lnTo>
                  <a:lnTo>
                    <a:pt x="5093" y="6585"/>
                  </a:lnTo>
                  <a:lnTo>
                    <a:pt x="5376" y="6585"/>
                  </a:lnTo>
                  <a:lnTo>
                    <a:pt x="5376" y="6849"/>
                  </a:lnTo>
                  <a:lnTo>
                    <a:pt x="5754" y="6849"/>
                  </a:lnTo>
                  <a:lnTo>
                    <a:pt x="5754" y="7244"/>
                  </a:lnTo>
                  <a:lnTo>
                    <a:pt x="6225" y="7244"/>
                  </a:lnTo>
                  <a:lnTo>
                    <a:pt x="6225" y="7507"/>
                  </a:lnTo>
                  <a:lnTo>
                    <a:pt x="6414" y="7507"/>
                  </a:lnTo>
                  <a:lnTo>
                    <a:pt x="6414" y="7771"/>
                  </a:lnTo>
                  <a:lnTo>
                    <a:pt x="6886" y="7771"/>
                  </a:lnTo>
                  <a:lnTo>
                    <a:pt x="6886" y="8166"/>
                  </a:lnTo>
                  <a:lnTo>
                    <a:pt x="7357" y="8166"/>
                  </a:lnTo>
                  <a:lnTo>
                    <a:pt x="7357" y="8429"/>
                  </a:lnTo>
                  <a:lnTo>
                    <a:pt x="7546" y="8429"/>
                  </a:lnTo>
                  <a:lnTo>
                    <a:pt x="7546" y="8693"/>
                  </a:lnTo>
                  <a:lnTo>
                    <a:pt x="8017" y="8693"/>
                  </a:lnTo>
                  <a:lnTo>
                    <a:pt x="8017" y="11195"/>
                  </a:lnTo>
                  <a:lnTo>
                    <a:pt x="8206" y="11195"/>
                  </a:lnTo>
                  <a:lnTo>
                    <a:pt x="8206" y="10668"/>
                  </a:lnTo>
                  <a:lnTo>
                    <a:pt x="8489" y="10668"/>
                  </a:lnTo>
                  <a:lnTo>
                    <a:pt x="8489" y="10273"/>
                  </a:lnTo>
                  <a:lnTo>
                    <a:pt x="8678" y="10273"/>
                  </a:lnTo>
                  <a:lnTo>
                    <a:pt x="8678" y="10010"/>
                  </a:lnTo>
                  <a:lnTo>
                    <a:pt x="8961" y="10010"/>
                  </a:lnTo>
                  <a:lnTo>
                    <a:pt x="8961" y="9351"/>
                  </a:lnTo>
                  <a:lnTo>
                    <a:pt x="9149" y="9351"/>
                  </a:lnTo>
                  <a:lnTo>
                    <a:pt x="9149" y="9088"/>
                  </a:lnTo>
                  <a:lnTo>
                    <a:pt x="9338" y="9088"/>
                  </a:lnTo>
                  <a:lnTo>
                    <a:pt x="9338" y="8693"/>
                  </a:lnTo>
                  <a:lnTo>
                    <a:pt x="9621" y="8693"/>
                  </a:lnTo>
                  <a:lnTo>
                    <a:pt x="9621" y="8166"/>
                  </a:lnTo>
                  <a:lnTo>
                    <a:pt x="9810" y="8166"/>
                  </a:lnTo>
                  <a:lnTo>
                    <a:pt x="9810" y="7771"/>
                  </a:lnTo>
                  <a:lnTo>
                    <a:pt x="9998" y="7771"/>
                  </a:lnTo>
                  <a:lnTo>
                    <a:pt x="9998" y="7507"/>
                  </a:lnTo>
                  <a:lnTo>
                    <a:pt x="10281" y="7507"/>
                  </a:lnTo>
                  <a:lnTo>
                    <a:pt x="10281" y="6849"/>
                  </a:lnTo>
                  <a:lnTo>
                    <a:pt x="10659" y="6849"/>
                  </a:lnTo>
                  <a:lnTo>
                    <a:pt x="10659" y="6190"/>
                  </a:lnTo>
                  <a:lnTo>
                    <a:pt x="10941" y="6190"/>
                  </a:lnTo>
                  <a:lnTo>
                    <a:pt x="10941" y="5663"/>
                  </a:lnTo>
                  <a:lnTo>
                    <a:pt x="11130" y="5663"/>
                  </a:lnTo>
                  <a:lnTo>
                    <a:pt x="11130" y="5268"/>
                  </a:lnTo>
                  <a:lnTo>
                    <a:pt x="11413" y="5268"/>
                  </a:lnTo>
                  <a:lnTo>
                    <a:pt x="11413" y="5005"/>
                  </a:lnTo>
                  <a:lnTo>
                    <a:pt x="11602" y="5005"/>
                  </a:lnTo>
                  <a:lnTo>
                    <a:pt x="11602" y="4346"/>
                  </a:lnTo>
                  <a:lnTo>
                    <a:pt x="11790" y="4346"/>
                  </a:lnTo>
                  <a:lnTo>
                    <a:pt x="11790" y="4083"/>
                  </a:lnTo>
                  <a:lnTo>
                    <a:pt x="12073" y="4083"/>
                  </a:lnTo>
                  <a:lnTo>
                    <a:pt x="12073" y="3820"/>
                  </a:lnTo>
                  <a:lnTo>
                    <a:pt x="12262" y="3820"/>
                  </a:lnTo>
                  <a:lnTo>
                    <a:pt x="12262" y="3424"/>
                  </a:lnTo>
                  <a:lnTo>
                    <a:pt x="12451" y="3424"/>
                  </a:lnTo>
                  <a:lnTo>
                    <a:pt x="12451" y="3161"/>
                  </a:lnTo>
                  <a:lnTo>
                    <a:pt x="12734" y="3161"/>
                  </a:lnTo>
                  <a:lnTo>
                    <a:pt x="12734" y="2766"/>
                  </a:lnTo>
                  <a:lnTo>
                    <a:pt x="12922" y="2766"/>
                  </a:lnTo>
                  <a:lnTo>
                    <a:pt x="12922" y="2502"/>
                  </a:lnTo>
                  <a:lnTo>
                    <a:pt x="13394" y="2502"/>
                  </a:lnTo>
                  <a:lnTo>
                    <a:pt x="13394" y="2239"/>
                  </a:lnTo>
                  <a:lnTo>
                    <a:pt x="14054" y="2239"/>
                  </a:lnTo>
                  <a:lnTo>
                    <a:pt x="14054" y="1844"/>
                  </a:lnTo>
                  <a:lnTo>
                    <a:pt x="14714" y="1844"/>
                  </a:lnTo>
                  <a:lnTo>
                    <a:pt x="14714" y="1580"/>
                  </a:lnTo>
                  <a:lnTo>
                    <a:pt x="15846" y="1580"/>
                  </a:lnTo>
                  <a:lnTo>
                    <a:pt x="15846" y="1317"/>
                  </a:lnTo>
                  <a:lnTo>
                    <a:pt x="16507" y="1317"/>
                  </a:lnTo>
                  <a:lnTo>
                    <a:pt x="16507" y="922"/>
                  </a:lnTo>
                  <a:lnTo>
                    <a:pt x="17355" y="922"/>
                  </a:lnTo>
                  <a:lnTo>
                    <a:pt x="17355" y="659"/>
                  </a:lnTo>
                  <a:lnTo>
                    <a:pt x="18110" y="659"/>
                  </a:lnTo>
                  <a:lnTo>
                    <a:pt x="18110" y="263"/>
                  </a:lnTo>
                  <a:lnTo>
                    <a:pt x="19148" y="263"/>
                  </a:lnTo>
                  <a:lnTo>
                    <a:pt x="19148" y="0"/>
                  </a:lnTo>
                  <a:lnTo>
                    <a:pt x="19431" y="0"/>
                  </a:lnTo>
                  <a:lnTo>
                    <a:pt x="19431" y="659"/>
                  </a:lnTo>
                  <a:lnTo>
                    <a:pt x="19148" y="659"/>
                  </a:lnTo>
                  <a:lnTo>
                    <a:pt x="19148" y="1580"/>
                  </a:lnTo>
                  <a:lnTo>
                    <a:pt x="19431" y="1580"/>
                  </a:lnTo>
                  <a:lnTo>
                    <a:pt x="19431" y="2239"/>
                  </a:lnTo>
                  <a:lnTo>
                    <a:pt x="19619" y="2239"/>
                  </a:lnTo>
                  <a:lnTo>
                    <a:pt x="19619" y="2766"/>
                  </a:lnTo>
                  <a:lnTo>
                    <a:pt x="19902" y="2766"/>
                  </a:lnTo>
                  <a:lnTo>
                    <a:pt x="19902" y="3161"/>
                  </a:lnTo>
                  <a:lnTo>
                    <a:pt x="20091" y="3161"/>
                  </a:lnTo>
                  <a:lnTo>
                    <a:pt x="20091" y="3820"/>
                  </a:lnTo>
                  <a:lnTo>
                    <a:pt x="20279" y="3820"/>
                  </a:lnTo>
                  <a:lnTo>
                    <a:pt x="20279" y="4346"/>
                  </a:lnTo>
                  <a:lnTo>
                    <a:pt x="20562" y="4346"/>
                  </a:lnTo>
                  <a:lnTo>
                    <a:pt x="20562" y="4741"/>
                  </a:lnTo>
                  <a:lnTo>
                    <a:pt x="20751" y="4741"/>
                  </a:lnTo>
                  <a:lnTo>
                    <a:pt x="20751" y="5268"/>
                  </a:lnTo>
                  <a:lnTo>
                    <a:pt x="20940" y="5268"/>
                  </a:lnTo>
                  <a:lnTo>
                    <a:pt x="20940" y="6849"/>
                  </a:lnTo>
                  <a:lnTo>
                    <a:pt x="21223" y="6849"/>
                  </a:lnTo>
                  <a:lnTo>
                    <a:pt x="21223" y="7244"/>
                  </a:lnTo>
                  <a:lnTo>
                    <a:pt x="21411" y="7244"/>
                  </a:lnTo>
                  <a:lnTo>
                    <a:pt x="21411" y="7771"/>
                  </a:lnTo>
                  <a:lnTo>
                    <a:pt x="21600" y="7771"/>
                  </a:lnTo>
                  <a:lnTo>
                    <a:pt x="21600" y="8166"/>
                  </a:lnTo>
                  <a:lnTo>
                    <a:pt x="20940" y="8166"/>
                  </a:lnTo>
                  <a:lnTo>
                    <a:pt x="20940" y="8429"/>
                  </a:lnTo>
                  <a:lnTo>
                    <a:pt x="20562" y="8429"/>
                  </a:lnTo>
                  <a:lnTo>
                    <a:pt x="20562" y="8693"/>
                  </a:lnTo>
                  <a:lnTo>
                    <a:pt x="20279" y="8693"/>
                  </a:lnTo>
                  <a:lnTo>
                    <a:pt x="20279" y="9088"/>
                  </a:lnTo>
                  <a:lnTo>
                    <a:pt x="20091" y="9088"/>
                  </a:lnTo>
                  <a:lnTo>
                    <a:pt x="20091" y="9746"/>
                  </a:lnTo>
                  <a:lnTo>
                    <a:pt x="19902" y="9746"/>
                  </a:lnTo>
                  <a:lnTo>
                    <a:pt x="19902" y="10932"/>
                  </a:lnTo>
                  <a:lnTo>
                    <a:pt x="20091" y="10932"/>
                  </a:lnTo>
                  <a:lnTo>
                    <a:pt x="20091" y="11590"/>
                  </a:lnTo>
                  <a:lnTo>
                    <a:pt x="19619" y="11590"/>
                  </a:lnTo>
                  <a:lnTo>
                    <a:pt x="19619" y="11854"/>
                  </a:lnTo>
                  <a:lnTo>
                    <a:pt x="18959" y="11854"/>
                  </a:lnTo>
                  <a:lnTo>
                    <a:pt x="18959" y="12249"/>
                  </a:lnTo>
                  <a:lnTo>
                    <a:pt x="18770" y="12249"/>
                  </a:lnTo>
                  <a:lnTo>
                    <a:pt x="18770" y="12512"/>
                  </a:lnTo>
                  <a:lnTo>
                    <a:pt x="18299" y="12512"/>
                  </a:lnTo>
                  <a:lnTo>
                    <a:pt x="18299" y="12776"/>
                  </a:lnTo>
                  <a:lnTo>
                    <a:pt x="17827" y="12776"/>
                  </a:lnTo>
                  <a:lnTo>
                    <a:pt x="17827" y="13171"/>
                  </a:lnTo>
                  <a:lnTo>
                    <a:pt x="16978" y="13171"/>
                  </a:lnTo>
                  <a:lnTo>
                    <a:pt x="16978" y="13434"/>
                  </a:lnTo>
                  <a:lnTo>
                    <a:pt x="16035" y="13434"/>
                  </a:lnTo>
                  <a:lnTo>
                    <a:pt x="16035" y="13698"/>
                  </a:lnTo>
                  <a:lnTo>
                    <a:pt x="15846" y="13698"/>
                  </a:lnTo>
                  <a:lnTo>
                    <a:pt x="15846" y="14093"/>
                  </a:lnTo>
                  <a:lnTo>
                    <a:pt x="15186" y="14093"/>
                  </a:lnTo>
                  <a:lnTo>
                    <a:pt x="15186" y="14356"/>
                  </a:lnTo>
                  <a:lnTo>
                    <a:pt x="14526" y="14356"/>
                  </a:lnTo>
                  <a:lnTo>
                    <a:pt x="14526" y="14620"/>
                  </a:lnTo>
                  <a:lnTo>
                    <a:pt x="14054" y="14620"/>
                  </a:lnTo>
                  <a:lnTo>
                    <a:pt x="14054" y="15015"/>
                  </a:lnTo>
                  <a:lnTo>
                    <a:pt x="13583" y="15015"/>
                  </a:lnTo>
                  <a:lnTo>
                    <a:pt x="13583" y="15278"/>
                  </a:lnTo>
                  <a:lnTo>
                    <a:pt x="13394" y="15278"/>
                  </a:lnTo>
                  <a:lnTo>
                    <a:pt x="13394" y="15937"/>
                  </a:lnTo>
                  <a:lnTo>
                    <a:pt x="13205" y="15937"/>
                  </a:lnTo>
                  <a:lnTo>
                    <a:pt x="13205" y="16200"/>
                  </a:lnTo>
                  <a:lnTo>
                    <a:pt x="12922" y="16200"/>
                  </a:lnTo>
                  <a:lnTo>
                    <a:pt x="12922" y="16595"/>
                  </a:lnTo>
                  <a:lnTo>
                    <a:pt x="12734" y="16595"/>
                  </a:lnTo>
                  <a:lnTo>
                    <a:pt x="12734" y="16859"/>
                  </a:lnTo>
                  <a:lnTo>
                    <a:pt x="11413" y="16859"/>
                  </a:lnTo>
                  <a:lnTo>
                    <a:pt x="11413" y="16595"/>
                  </a:lnTo>
                  <a:lnTo>
                    <a:pt x="11413" y="16859"/>
                  </a:lnTo>
                  <a:lnTo>
                    <a:pt x="11130" y="16859"/>
                  </a:lnTo>
                  <a:lnTo>
                    <a:pt x="11130" y="17122"/>
                  </a:lnTo>
                  <a:lnTo>
                    <a:pt x="10659" y="17122"/>
                  </a:lnTo>
                  <a:lnTo>
                    <a:pt x="10659" y="17517"/>
                  </a:lnTo>
                  <a:lnTo>
                    <a:pt x="10470" y="17517"/>
                  </a:lnTo>
                  <a:lnTo>
                    <a:pt x="10470" y="17780"/>
                  </a:lnTo>
                  <a:lnTo>
                    <a:pt x="10281" y="17780"/>
                  </a:lnTo>
                  <a:lnTo>
                    <a:pt x="10281" y="18176"/>
                  </a:lnTo>
                  <a:lnTo>
                    <a:pt x="9621" y="18176"/>
                  </a:lnTo>
                  <a:lnTo>
                    <a:pt x="9621" y="18439"/>
                  </a:lnTo>
                  <a:lnTo>
                    <a:pt x="8961" y="18439"/>
                  </a:lnTo>
                  <a:lnTo>
                    <a:pt x="8961" y="18702"/>
                  </a:lnTo>
                  <a:lnTo>
                    <a:pt x="6886" y="18702"/>
                  </a:lnTo>
                  <a:lnTo>
                    <a:pt x="6886" y="19098"/>
                  </a:lnTo>
                  <a:lnTo>
                    <a:pt x="6414" y="19098"/>
                  </a:lnTo>
                  <a:lnTo>
                    <a:pt x="6414" y="19624"/>
                  </a:lnTo>
                  <a:lnTo>
                    <a:pt x="6037" y="19624"/>
                  </a:lnTo>
                  <a:lnTo>
                    <a:pt x="6037" y="20020"/>
                  </a:lnTo>
                  <a:lnTo>
                    <a:pt x="5754" y="20020"/>
                  </a:lnTo>
                  <a:lnTo>
                    <a:pt x="5754" y="20283"/>
                  </a:lnTo>
                  <a:lnTo>
                    <a:pt x="5565" y="20283"/>
                  </a:lnTo>
                  <a:lnTo>
                    <a:pt x="5565" y="20546"/>
                  </a:lnTo>
                  <a:lnTo>
                    <a:pt x="5376" y="20546"/>
                  </a:lnTo>
                  <a:lnTo>
                    <a:pt x="5376" y="20941"/>
                  </a:lnTo>
                  <a:lnTo>
                    <a:pt x="5093" y="20941"/>
                  </a:lnTo>
                  <a:lnTo>
                    <a:pt x="5093" y="21205"/>
                  </a:lnTo>
                  <a:lnTo>
                    <a:pt x="4905" y="21205"/>
                  </a:lnTo>
                  <a:lnTo>
                    <a:pt x="4905" y="20941"/>
                  </a:lnTo>
                  <a:lnTo>
                    <a:pt x="4716" y="20941"/>
                  </a:lnTo>
                  <a:lnTo>
                    <a:pt x="4716" y="21205"/>
                  </a:lnTo>
                  <a:lnTo>
                    <a:pt x="4716" y="20941"/>
                  </a:lnTo>
                  <a:lnTo>
                    <a:pt x="4245" y="20941"/>
                  </a:lnTo>
                  <a:lnTo>
                    <a:pt x="4245" y="21205"/>
                  </a:lnTo>
                  <a:lnTo>
                    <a:pt x="3773" y="21205"/>
                  </a:lnTo>
                  <a:lnTo>
                    <a:pt x="3773" y="21600"/>
                  </a:lnTo>
                  <a:lnTo>
                    <a:pt x="3773" y="21205"/>
                  </a:lnTo>
                  <a:lnTo>
                    <a:pt x="3773" y="21600"/>
                  </a:lnTo>
                  <a:lnTo>
                    <a:pt x="3113" y="21600"/>
                  </a:lnTo>
                  <a:lnTo>
                    <a:pt x="3113" y="21205"/>
                  </a:lnTo>
                  <a:lnTo>
                    <a:pt x="2264" y="21205"/>
                  </a:lnTo>
                  <a:lnTo>
                    <a:pt x="2264" y="20546"/>
                  </a:lnTo>
                  <a:lnTo>
                    <a:pt x="1981" y="20546"/>
                  </a:lnTo>
                  <a:lnTo>
                    <a:pt x="1981" y="20283"/>
                  </a:lnTo>
                  <a:lnTo>
                    <a:pt x="2264" y="20283"/>
                  </a:lnTo>
                  <a:lnTo>
                    <a:pt x="1981" y="20283"/>
                  </a:lnTo>
                  <a:lnTo>
                    <a:pt x="1981" y="19624"/>
                  </a:lnTo>
                  <a:lnTo>
                    <a:pt x="1792" y="19624"/>
                  </a:lnTo>
                  <a:lnTo>
                    <a:pt x="1792" y="19361"/>
                  </a:lnTo>
                  <a:lnTo>
                    <a:pt x="1509" y="19361"/>
                  </a:lnTo>
                  <a:lnTo>
                    <a:pt x="1509" y="18702"/>
                  </a:lnTo>
                  <a:lnTo>
                    <a:pt x="1792" y="18702"/>
                  </a:lnTo>
                  <a:lnTo>
                    <a:pt x="1792" y="17517"/>
                  </a:lnTo>
                  <a:lnTo>
                    <a:pt x="1509" y="17517"/>
                  </a:lnTo>
                  <a:lnTo>
                    <a:pt x="1509" y="16859"/>
                  </a:lnTo>
                  <a:lnTo>
                    <a:pt x="1321" y="16859"/>
                  </a:lnTo>
                  <a:lnTo>
                    <a:pt x="1321" y="15673"/>
                  </a:lnTo>
                  <a:lnTo>
                    <a:pt x="1132" y="15673"/>
                  </a:lnTo>
                  <a:lnTo>
                    <a:pt x="1132" y="14620"/>
                  </a:lnTo>
                  <a:lnTo>
                    <a:pt x="849" y="14620"/>
                  </a:lnTo>
                  <a:lnTo>
                    <a:pt x="1132" y="14620"/>
                  </a:lnTo>
                  <a:lnTo>
                    <a:pt x="1132" y="14093"/>
                  </a:lnTo>
                  <a:lnTo>
                    <a:pt x="849" y="14093"/>
                  </a:lnTo>
                  <a:lnTo>
                    <a:pt x="849" y="12776"/>
                  </a:lnTo>
                  <a:lnTo>
                    <a:pt x="472" y="12776"/>
                  </a:lnTo>
                  <a:lnTo>
                    <a:pt x="472" y="12512"/>
                  </a:lnTo>
                  <a:lnTo>
                    <a:pt x="189" y="12512"/>
                  </a:lnTo>
                  <a:lnTo>
                    <a:pt x="189" y="11590"/>
                  </a:lnTo>
                  <a:lnTo>
                    <a:pt x="472" y="11590"/>
                  </a:lnTo>
                  <a:lnTo>
                    <a:pt x="472" y="11195"/>
                  </a:lnTo>
                  <a:lnTo>
                    <a:pt x="0" y="11195"/>
                  </a:lnTo>
                  <a:lnTo>
                    <a:pt x="0" y="10932"/>
                  </a:lnTo>
                  <a:lnTo>
                    <a:pt x="472" y="1093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4" name="Shape 397">
              <a:extLst>
                <a:ext uri="{FF2B5EF4-FFF2-40B4-BE49-F238E27FC236}">
                  <a16:creationId xmlns:a16="http://schemas.microsoft.com/office/drawing/2014/main" id="{9A4E2EEB-853C-4451-9AB5-FEC555323E9B}"/>
                </a:ext>
              </a:extLst>
            </p:cNvPr>
            <p:cNvSpPr/>
            <p:nvPr/>
          </p:nvSpPr>
          <p:spPr>
            <a:xfrm>
              <a:off x="287726" y="1701148"/>
              <a:ext cx="188258" cy="176465"/>
            </a:xfrm>
            <a:custGeom>
              <a:avLst/>
              <a:gdLst/>
              <a:ahLst/>
              <a:cxnLst>
                <a:cxn ang="0">
                  <a:pos x="wd2" y="hd2"/>
                </a:cxn>
                <a:cxn ang="5400000">
                  <a:pos x="wd2" y="hd2"/>
                </a:cxn>
                <a:cxn ang="10800000">
                  <a:pos x="wd2" y="hd2"/>
                </a:cxn>
                <a:cxn ang="16200000">
                  <a:pos x="wd2" y="hd2"/>
                </a:cxn>
              </a:cxnLst>
              <a:rect l="0" t="0" r="r" b="b"/>
              <a:pathLst>
                <a:path w="21600" h="21600" extrusionOk="0">
                  <a:moveTo>
                    <a:pt x="472" y="10932"/>
                  </a:moveTo>
                  <a:lnTo>
                    <a:pt x="472" y="11195"/>
                  </a:lnTo>
                  <a:lnTo>
                    <a:pt x="660" y="11195"/>
                  </a:lnTo>
                  <a:lnTo>
                    <a:pt x="660" y="10668"/>
                  </a:lnTo>
                  <a:lnTo>
                    <a:pt x="849" y="10668"/>
                  </a:lnTo>
                  <a:lnTo>
                    <a:pt x="849" y="9351"/>
                  </a:lnTo>
                  <a:lnTo>
                    <a:pt x="660" y="9351"/>
                  </a:lnTo>
                  <a:lnTo>
                    <a:pt x="660" y="8693"/>
                  </a:lnTo>
                  <a:lnTo>
                    <a:pt x="1132" y="8693"/>
                  </a:lnTo>
                  <a:lnTo>
                    <a:pt x="1132" y="8429"/>
                  </a:lnTo>
                  <a:lnTo>
                    <a:pt x="1321" y="8429"/>
                  </a:lnTo>
                  <a:lnTo>
                    <a:pt x="1321" y="8166"/>
                  </a:lnTo>
                  <a:lnTo>
                    <a:pt x="1509" y="8166"/>
                  </a:lnTo>
                  <a:lnTo>
                    <a:pt x="1509" y="7771"/>
                  </a:lnTo>
                  <a:lnTo>
                    <a:pt x="1792" y="7771"/>
                  </a:lnTo>
                  <a:lnTo>
                    <a:pt x="1792" y="7244"/>
                  </a:lnTo>
                  <a:lnTo>
                    <a:pt x="1509" y="7244"/>
                  </a:lnTo>
                  <a:lnTo>
                    <a:pt x="1509" y="5663"/>
                  </a:lnTo>
                  <a:lnTo>
                    <a:pt x="1792" y="5663"/>
                  </a:lnTo>
                  <a:lnTo>
                    <a:pt x="1792" y="4741"/>
                  </a:lnTo>
                  <a:lnTo>
                    <a:pt x="2264" y="4741"/>
                  </a:lnTo>
                  <a:lnTo>
                    <a:pt x="2264" y="5005"/>
                  </a:lnTo>
                  <a:lnTo>
                    <a:pt x="2452" y="5005"/>
                  </a:lnTo>
                  <a:lnTo>
                    <a:pt x="2452" y="5268"/>
                  </a:lnTo>
                  <a:lnTo>
                    <a:pt x="2924" y="5268"/>
                  </a:lnTo>
                  <a:lnTo>
                    <a:pt x="2924" y="5663"/>
                  </a:lnTo>
                  <a:lnTo>
                    <a:pt x="3301" y="5663"/>
                  </a:lnTo>
                  <a:lnTo>
                    <a:pt x="3301" y="5268"/>
                  </a:lnTo>
                  <a:lnTo>
                    <a:pt x="3962" y="5268"/>
                  </a:lnTo>
                  <a:lnTo>
                    <a:pt x="3962" y="5663"/>
                  </a:lnTo>
                  <a:lnTo>
                    <a:pt x="4433" y="5663"/>
                  </a:lnTo>
                  <a:lnTo>
                    <a:pt x="4433" y="5927"/>
                  </a:lnTo>
                  <a:lnTo>
                    <a:pt x="4716" y="5927"/>
                  </a:lnTo>
                  <a:lnTo>
                    <a:pt x="4716" y="6190"/>
                  </a:lnTo>
                  <a:lnTo>
                    <a:pt x="5093" y="6190"/>
                  </a:lnTo>
                  <a:lnTo>
                    <a:pt x="5093" y="6585"/>
                  </a:lnTo>
                  <a:lnTo>
                    <a:pt x="5376" y="6585"/>
                  </a:lnTo>
                  <a:lnTo>
                    <a:pt x="5376" y="6849"/>
                  </a:lnTo>
                  <a:lnTo>
                    <a:pt x="5754" y="6849"/>
                  </a:lnTo>
                  <a:lnTo>
                    <a:pt x="5754" y="7244"/>
                  </a:lnTo>
                  <a:lnTo>
                    <a:pt x="6225" y="7244"/>
                  </a:lnTo>
                  <a:lnTo>
                    <a:pt x="6225" y="7507"/>
                  </a:lnTo>
                  <a:lnTo>
                    <a:pt x="6414" y="7507"/>
                  </a:lnTo>
                  <a:lnTo>
                    <a:pt x="6414" y="7771"/>
                  </a:lnTo>
                  <a:lnTo>
                    <a:pt x="6886" y="7771"/>
                  </a:lnTo>
                  <a:lnTo>
                    <a:pt x="6886" y="8166"/>
                  </a:lnTo>
                  <a:lnTo>
                    <a:pt x="7357" y="8166"/>
                  </a:lnTo>
                  <a:lnTo>
                    <a:pt x="7357" y="8429"/>
                  </a:lnTo>
                  <a:lnTo>
                    <a:pt x="7546" y="8429"/>
                  </a:lnTo>
                  <a:lnTo>
                    <a:pt x="7546" y="8693"/>
                  </a:lnTo>
                  <a:lnTo>
                    <a:pt x="8017" y="8693"/>
                  </a:lnTo>
                  <a:lnTo>
                    <a:pt x="8017" y="11195"/>
                  </a:lnTo>
                  <a:lnTo>
                    <a:pt x="8206" y="11195"/>
                  </a:lnTo>
                  <a:lnTo>
                    <a:pt x="8206" y="10668"/>
                  </a:lnTo>
                  <a:lnTo>
                    <a:pt x="8489" y="10668"/>
                  </a:lnTo>
                  <a:lnTo>
                    <a:pt x="8489" y="10273"/>
                  </a:lnTo>
                  <a:lnTo>
                    <a:pt x="8678" y="10273"/>
                  </a:lnTo>
                  <a:lnTo>
                    <a:pt x="8678" y="10010"/>
                  </a:lnTo>
                  <a:lnTo>
                    <a:pt x="8961" y="10010"/>
                  </a:lnTo>
                  <a:lnTo>
                    <a:pt x="8961" y="9351"/>
                  </a:lnTo>
                  <a:lnTo>
                    <a:pt x="9149" y="9351"/>
                  </a:lnTo>
                  <a:lnTo>
                    <a:pt x="9149" y="9088"/>
                  </a:lnTo>
                  <a:lnTo>
                    <a:pt x="9338" y="9088"/>
                  </a:lnTo>
                  <a:lnTo>
                    <a:pt x="9338" y="8693"/>
                  </a:lnTo>
                  <a:lnTo>
                    <a:pt x="9621" y="8693"/>
                  </a:lnTo>
                  <a:lnTo>
                    <a:pt x="9621" y="8166"/>
                  </a:lnTo>
                  <a:lnTo>
                    <a:pt x="9810" y="8166"/>
                  </a:lnTo>
                  <a:lnTo>
                    <a:pt x="9810" y="7771"/>
                  </a:lnTo>
                  <a:lnTo>
                    <a:pt x="9998" y="7771"/>
                  </a:lnTo>
                  <a:lnTo>
                    <a:pt x="9998" y="7507"/>
                  </a:lnTo>
                  <a:lnTo>
                    <a:pt x="10281" y="7507"/>
                  </a:lnTo>
                  <a:lnTo>
                    <a:pt x="10281" y="6849"/>
                  </a:lnTo>
                  <a:lnTo>
                    <a:pt x="10659" y="6849"/>
                  </a:lnTo>
                  <a:lnTo>
                    <a:pt x="10659" y="6190"/>
                  </a:lnTo>
                  <a:lnTo>
                    <a:pt x="10941" y="6190"/>
                  </a:lnTo>
                  <a:lnTo>
                    <a:pt x="10941" y="5663"/>
                  </a:lnTo>
                  <a:lnTo>
                    <a:pt x="11130" y="5663"/>
                  </a:lnTo>
                  <a:lnTo>
                    <a:pt x="11130" y="5268"/>
                  </a:lnTo>
                  <a:lnTo>
                    <a:pt x="11413" y="5268"/>
                  </a:lnTo>
                  <a:lnTo>
                    <a:pt x="11413" y="5005"/>
                  </a:lnTo>
                  <a:lnTo>
                    <a:pt x="11602" y="5005"/>
                  </a:lnTo>
                  <a:lnTo>
                    <a:pt x="11602" y="4346"/>
                  </a:lnTo>
                  <a:lnTo>
                    <a:pt x="11790" y="4346"/>
                  </a:lnTo>
                  <a:lnTo>
                    <a:pt x="11790" y="4083"/>
                  </a:lnTo>
                  <a:lnTo>
                    <a:pt x="12073" y="4083"/>
                  </a:lnTo>
                  <a:lnTo>
                    <a:pt x="12073" y="3820"/>
                  </a:lnTo>
                  <a:lnTo>
                    <a:pt x="12262" y="3820"/>
                  </a:lnTo>
                  <a:lnTo>
                    <a:pt x="12262" y="3424"/>
                  </a:lnTo>
                  <a:lnTo>
                    <a:pt x="12451" y="3424"/>
                  </a:lnTo>
                  <a:lnTo>
                    <a:pt x="12451" y="3161"/>
                  </a:lnTo>
                  <a:lnTo>
                    <a:pt x="12734" y="3161"/>
                  </a:lnTo>
                  <a:lnTo>
                    <a:pt x="12734" y="2766"/>
                  </a:lnTo>
                  <a:lnTo>
                    <a:pt x="12922" y="2766"/>
                  </a:lnTo>
                  <a:lnTo>
                    <a:pt x="12922" y="2502"/>
                  </a:lnTo>
                  <a:lnTo>
                    <a:pt x="13394" y="2502"/>
                  </a:lnTo>
                  <a:lnTo>
                    <a:pt x="13394" y="2239"/>
                  </a:lnTo>
                  <a:lnTo>
                    <a:pt x="14054" y="2239"/>
                  </a:lnTo>
                  <a:lnTo>
                    <a:pt x="14054" y="1844"/>
                  </a:lnTo>
                  <a:lnTo>
                    <a:pt x="14714" y="1844"/>
                  </a:lnTo>
                  <a:lnTo>
                    <a:pt x="14714" y="1580"/>
                  </a:lnTo>
                  <a:lnTo>
                    <a:pt x="15846" y="1580"/>
                  </a:lnTo>
                  <a:lnTo>
                    <a:pt x="15846" y="1317"/>
                  </a:lnTo>
                  <a:lnTo>
                    <a:pt x="16507" y="1317"/>
                  </a:lnTo>
                  <a:lnTo>
                    <a:pt x="16507" y="922"/>
                  </a:lnTo>
                  <a:lnTo>
                    <a:pt x="17355" y="922"/>
                  </a:lnTo>
                  <a:lnTo>
                    <a:pt x="17355" y="659"/>
                  </a:lnTo>
                  <a:lnTo>
                    <a:pt x="18110" y="659"/>
                  </a:lnTo>
                  <a:lnTo>
                    <a:pt x="18110" y="263"/>
                  </a:lnTo>
                  <a:lnTo>
                    <a:pt x="19148" y="263"/>
                  </a:lnTo>
                  <a:lnTo>
                    <a:pt x="19148" y="0"/>
                  </a:lnTo>
                  <a:lnTo>
                    <a:pt x="19431" y="0"/>
                  </a:lnTo>
                  <a:lnTo>
                    <a:pt x="19431" y="659"/>
                  </a:lnTo>
                  <a:lnTo>
                    <a:pt x="19148" y="659"/>
                  </a:lnTo>
                  <a:lnTo>
                    <a:pt x="19148" y="1580"/>
                  </a:lnTo>
                  <a:lnTo>
                    <a:pt x="19431" y="1580"/>
                  </a:lnTo>
                  <a:lnTo>
                    <a:pt x="19431" y="2239"/>
                  </a:lnTo>
                  <a:lnTo>
                    <a:pt x="19619" y="2239"/>
                  </a:lnTo>
                  <a:lnTo>
                    <a:pt x="19619" y="2766"/>
                  </a:lnTo>
                  <a:lnTo>
                    <a:pt x="19902" y="2766"/>
                  </a:lnTo>
                  <a:lnTo>
                    <a:pt x="19902" y="3161"/>
                  </a:lnTo>
                  <a:lnTo>
                    <a:pt x="20091" y="3161"/>
                  </a:lnTo>
                  <a:lnTo>
                    <a:pt x="20091" y="3820"/>
                  </a:lnTo>
                  <a:lnTo>
                    <a:pt x="20279" y="3820"/>
                  </a:lnTo>
                  <a:lnTo>
                    <a:pt x="20279" y="4346"/>
                  </a:lnTo>
                  <a:lnTo>
                    <a:pt x="20562" y="4346"/>
                  </a:lnTo>
                  <a:lnTo>
                    <a:pt x="20562" y="4741"/>
                  </a:lnTo>
                  <a:lnTo>
                    <a:pt x="20751" y="4741"/>
                  </a:lnTo>
                  <a:lnTo>
                    <a:pt x="20751" y="5268"/>
                  </a:lnTo>
                  <a:lnTo>
                    <a:pt x="20940" y="5268"/>
                  </a:lnTo>
                  <a:lnTo>
                    <a:pt x="20940" y="6849"/>
                  </a:lnTo>
                  <a:lnTo>
                    <a:pt x="21223" y="6849"/>
                  </a:lnTo>
                  <a:lnTo>
                    <a:pt x="21223" y="7244"/>
                  </a:lnTo>
                  <a:lnTo>
                    <a:pt x="21411" y="7244"/>
                  </a:lnTo>
                  <a:lnTo>
                    <a:pt x="21411" y="7771"/>
                  </a:lnTo>
                  <a:lnTo>
                    <a:pt x="21600" y="7771"/>
                  </a:lnTo>
                  <a:lnTo>
                    <a:pt x="21600" y="8166"/>
                  </a:lnTo>
                  <a:lnTo>
                    <a:pt x="20940" y="8166"/>
                  </a:lnTo>
                  <a:lnTo>
                    <a:pt x="20940" y="8429"/>
                  </a:lnTo>
                  <a:lnTo>
                    <a:pt x="20562" y="8429"/>
                  </a:lnTo>
                  <a:lnTo>
                    <a:pt x="20562" y="8693"/>
                  </a:lnTo>
                  <a:lnTo>
                    <a:pt x="20279" y="8693"/>
                  </a:lnTo>
                  <a:lnTo>
                    <a:pt x="20279" y="9088"/>
                  </a:lnTo>
                  <a:lnTo>
                    <a:pt x="20091" y="9088"/>
                  </a:lnTo>
                  <a:lnTo>
                    <a:pt x="20091" y="9746"/>
                  </a:lnTo>
                  <a:lnTo>
                    <a:pt x="19902" y="9746"/>
                  </a:lnTo>
                  <a:lnTo>
                    <a:pt x="19902" y="10932"/>
                  </a:lnTo>
                  <a:lnTo>
                    <a:pt x="20091" y="10932"/>
                  </a:lnTo>
                  <a:lnTo>
                    <a:pt x="20091" y="11590"/>
                  </a:lnTo>
                  <a:lnTo>
                    <a:pt x="19619" y="11590"/>
                  </a:lnTo>
                  <a:lnTo>
                    <a:pt x="19619" y="11854"/>
                  </a:lnTo>
                  <a:lnTo>
                    <a:pt x="18959" y="11854"/>
                  </a:lnTo>
                  <a:lnTo>
                    <a:pt x="18959" y="12249"/>
                  </a:lnTo>
                  <a:lnTo>
                    <a:pt x="18770" y="12249"/>
                  </a:lnTo>
                  <a:lnTo>
                    <a:pt x="18770" y="12512"/>
                  </a:lnTo>
                  <a:lnTo>
                    <a:pt x="18299" y="12512"/>
                  </a:lnTo>
                  <a:lnTo>
                    <a:pt x="18299" y="12776"/>
                  </a:lnTo>
                  <a:lnTo>
                    <a:pt x="17827" y="12776"/>
                  </a:lnTo>
                  <a:lnTo>
                    <a:pt x="17827" y="13171"/>
                  </a:lnTo>
                  <a:lnTo>
                    <a:pt x="16978" y="13171"/>
                  </a:lnTo>
                  <a:lnTo>
                    <a:pt x="16978" y="13434"/>
                  </a:lnTo>
                  <a:lnTo>
                    <a:pt x="16035" y="13434"/>
                  </a:lnTo>
                  <a:lnTo>
                    <a:pt x="16035" y="13698"/>
                  </a:lnTo>
                  <a:lnTo>
                    <a:pt x="15846" y="13698"/>
                  </a:lnTo>
                  <a:lnTo>
                    <a:pt x="15846" y="14093"/>
                  </a:lnTo>
                  <a:lnTo>
                    <a:pt x="15186" y="14093"/>
                  </a:lnTo>
                  <a:lnTo>
                    <a:pt x="15186" y="14356"/>
                  </a:lnTo>
                  <a:lnTo>
                    <a:pt x="14526" y="14356"/>
                  </a:lnTo>
                  <a:lnTo>
                    <a:pt x="14526" y="14620"/>
                  </a:lnTo>
                  <a:lnTo>
                    <a:pt x="14054" y="14620"/>
                  </a:lnTo>
                  <a:lnTo>
                    <a:pt x="14054" y="15015"/>
                  </a:lnTo>
                  <a:lnTo>
                    <a:pt x="13583" y="15015"/>
                  </a:lnTo>
                  <a:lnTo>
                    <a:pt x="13583" y="15278"/>
                  </a:lnTo>
                  <a:lnTo>
                    <a:pt x="13394" y="15278"/>
                  </a:lnTo>
                  <a:lnTo>
                    <a:pt x="13394" y="15937"/>
                  </a:lnTo>
                  <a:lnTo>
                    <a:pt x="13205" y="15937"/>
                  </a:lnTo>
                  <a:lnTo>
                    <a:pt x="13205" y="16200"/>
                  </a:lnTo>
                  <a:lnTo>
                    <a:pt x="12922" y="16200"/>
                  </a:lnTo>
                  <a:lnTo>
                    <a:pt x="12922" y="16595"/>
                  </a:lnTo>
                  <a:lnTo>
                    <a:pt x="12734" y="16595"/>
                  </a:lnTo>
                  <a:lnTo>
                    <a:pt x="12734" y="16859"/>
                  </a:lnTo>
                  <a:lnTo>
                    <a:pt x="11413" y="16859"/>
                  </a:lnTo>
                  <a:lnTo>
                    <a:pt x="11413" y="16595"/>
                  </a:lnTo>
                  <a:lnTo>
                    <a:pt x="11413" y="16859"/>
                  </a:lnTo>
                  <a:lnTo>
                    <a:pt x="11130" y="16859"/>
                  </a:lnTo>
                  <a:lnTo>
                    <a:pt x="11130" y="17122"/>
                  </a:lnTo>
                  <a:lnTo>
                    <a:pt x="10659" y="17122"/>
                  </a:lnTo>
                  <a:lnTo>
                    <a:pt x="10659" y="17517"/>
                  </a:lnTo>
                  <a:lnTo>
                    <a:pt x="10470" y="17517"/>
                  </a:lnTo>
                  <a:lnTo>
                    <a:pt x="10470" y="17780"/>
                  </a:lnTo>
                  <a:lnTo>
                    <a:pt x="10281" y="17780"/>
                  </a:lnTo>
                  <a:lnTo>
                    <a:pt x="10281" y="18176"/>
                  </a:lnTo>
                  <a:lnTo>
                    <a:pt x="9621" y="18176"/>
                  </a:lnTo>
                  <a:lnTo>
                    <a:pt x="9621" y="18439"/>
                  </a:lnTo>
                  <a:lnTo>
                    <a:pt x="8961" y="18439"/>
                  </a:lnTo>
                  <a:lnTo>
                    <a:pt x="8961" y="18702"/>
                  </a:lnTo>
                  <a:lnTo>
                    <a:pt x="6886" y="18702"/>
                  </a:lnTo>
                  <a:lnTo>
                    <a:pt x="6886" y="19098"/>
                  </a:lnTo>
                  <a:lnTo>
                    <a:pt x="6414" y="19098"/>
                  </a:lnTo>
                  <a:lnTo>
                    <a:pt x="6414" y="19624"/>
                  </a:lnTo>
                  <a:lnTo>
                    <a:pt x="6037" y="19624"/>
                  </a:lnTo>
                  <a:lnTo>
                    <a:pt x="6037" y="20020"/>
                  </a:lnTo>
                  <a:lnTo>
                    <a:pt x="5754" y="20020"/>
                  </a:lnTo>
                  <a:lnTo>
                    <a:pt x="5754" y="20283"/>
                  </a:lnTo>
                  <a:lnTo>
                    <a:pt x="5565" y="20283"/>
                  </a:lnTo>
                  <a:lnTo>
                    <a:pt x="5565" y="20546"/>
                  </a:lnTo>
                  <a:lnTo>
                    <a:pt x="5376" y="20546"/>
                  </a:lnTo>
                  <a:lnTo>
                    <a:pt x="5376" y="20941"/>
                  </a:lnTo>
                  <a:lnTo>
                    <a:pt x="5093" y="20941"/>
                  </a:lnTo>
                  <a:lnTo>
                    <a:pt x="5093" y="21205"/>
                  </a:lnTo>
                  <a:lnTo>
                    <a:pt x="4905" y="21205"/>
                  </a:lnTo>
                  <a:lnTo>
                    <a:pt x="4905" y="20941"/>
                  </a:lnTo>
                  <a:lnTo>
                    <a:pt x="4716" y="20941"/>
                  </a:lnTo>
                  <a:lnTo>
                    <a:pt x="4716" y="21205"/>
                  </a:lnTo>
                  <a:lnTo>
                    <a:pt x="4716" y="20941"/>
                  </a:lnTo>
                  <a:lnTo>
                    <a:pt x="4245" y="20941"/>
                  </a:lnTo>
                  <a:lnTo>
                    <a:pt x="4245" y="21205"/>
                  </a:lnTo>
                  <a:lnTo>
                    <a:pt x="3773" y="21205"/>
                  </a:lnTo>
                  <a:lnTo>
                    <a:pt x="3773" y="21600"/>
                  </a:lnTo>
                  <a:lnTo>
                    <a:pt x="3773" y="21205"/>
                  </a:lnTo>
                  <a:lnTo>
                    <a:pt x="3773" y="21600"/>
                  </a:lnTo>
                  <a:lnTo>
                    <a:pt x="3113" y="21600"/>
                  </a:lnTo>
                  <a:lnTo>
                    <a:pt x="3113" y="21205"/>
                  </a:lnTo>
                  <a:lnTo>
                    <a:pt x="2264" y="21205"/>
                  </a:lnTo>
                  <a:lnTo>
                    <a:pt x="2264" y="20546"/>
                  </a:lnTo>
                  <a:lnTo>
                    <a:pt x="1981" y="20546"/>
                  </a:lnTo>
                  <a:lnTo>
                    <a:pt x="1981" y="20283"/>
                  </a:lnTo>
                  <a:lnTo>
                    <a:pt x="2264" y="20283"/>
                  </a:lnTo>
                  <a:lnTo>
                    <a:pt x="1981" y="20283"/>
                  </a:lnTo>
                  <a:lnTo>
                    <a:pt x="1981" y="19624"/>
                  </a:lnTo>
                  <a:lnTo>
                    <a:pt x="1792" y="19624"/>
                  </a:lnTo>
                  <a:lnTo>
                    <a:pt x="1792" y="19361"/>
                  </a:lnTo>
                  <a:lnTo>
                    <a:pt x="1509" y="19361"/>
                  </a:lnTo>
                  <a:lnTo>
                    <a:pt x="1509" y="18702"/>
                  </a:lnTo>
                  <a:lnTo>
                    <a:pt x="1792" y="18702"/>
                  </a:lnTo>
                  <a:lnTo>
                    <a:pt x="1792" y="17517"/>
                  </a:lnTo>
                  <a:lnTo>
                    <a:pt x="1509" y="17517"/>
                  </a:lnTo>
                  <a:lnTo>
                    <a:pt x="1509" y="16859"/>
                  </a:lnTo>
                  <a:lnTo>
                    <a:pt x="1321" y="16859"/>
                  </a:lnTo>
                  <a:lnTo>
                    <a:pt x="1321" y="15673"/>
                  </a:lnTo>
                  <a:lnTo>
                    <a:pt x="1132" y="15673"/>
                  </a:lnTo>
                  <a:lnTo>
                    <a:pt x="1132" y="14620"/>
                  </a:lnTo>
                  <a:lnTo>
                    <a:pt x="849" y="14620"/>
                  </a:lnTo>
                  <a:lnTo>
                    <a:pt x="1132" y="14620"/>
                  </a:lnTo>
                  <a:lnTo>
                    <a:pt x="1132" y="14093"/>
                  </a:lnTo>
                  <a:lnTo>
                    <a:pt x="849" y="14093"/>
                  </a:lnTo>
                  <a:lnTo>
                    <a:pt x="849" y="12776"/>
                  </a:lnTo>
                  <a:lnTo>
                    <a:pt x="472" y="12776"/>
                  </a:lnTo>
                  <a:lnTo>
                    <a:pt x="472" y="12512"/>
                  </a:lnTo>
                  <a:lnTo>
                    <a:pt x="189" y="12512"/>
                  </a:lnTo>
                  <a:lnTo>
                    <a:pt x="189" y="11590"/>
                  </a:lnTo>
                  <a:lnTo>
                    <a:pt x="472" y="11590"/>
                  </a:lnTo>
                  <a:lnTo>
                    <a:pt x="472" y="11195"/>
                  </a:lnTo>
                  <a:lnTo>
                    <a:pt x="0" y="11195"/>
                  </a:lnTo>
                  <a:lnTo>
                    <a:pt x="0" y="10932"/>
                  </a:lnTo>
                  <a:lnTo>
                    <a:pt x="472" y="1093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5" name="Shape 398">
              <a:extLst>
                <a:ext uri="{FF2B5EF4-FFF2-40B4-BE49-F238E27FC236}">
                  <a16:creationId xmlns:a16="http://schemas.microsoft.com/office/drawing/2014/main" id="{3D838B8C-9988-4D58-8046-D1086228D786}"/>
                </a:ext>
              </a:extLst>
            </p:cNvPr>
            <p:cNvSpPr/>
            <p:nvPr/>
          </p:nvSpPr>
          <p:spPr>
            <a:xfrm>
              <a:off x="435700" y="1505317"/>
              <a:ext cx="15622" cy="45194"/>
            </a:xfrm>
            <a:custGeom>
              <a:avLst/>
              <a:gdLst/>
              <a:ahLst/>
              <a:cxnLst>
                <a:cxn ang="0">
                  <a:pos x="wd2" y="hd2"/>
                </a:cxn>
                <a:cxn ang="5400000">
                  <a:pos x="wd2" y="hd2"/>
                </a:cxn>
                <a:cxn ang="10800000">
                  <a:pos x="wd2" y="hd2"/>
                </a:cxn>
                <a:cxn ang="16200000">
                  <a:pos x="wd2" y="hd2"/>
                </a:cxn>
              </a:cxnLst>
              <a:rect l="0" t="0" r="r" b="b"/>
              <a:pathLst>
                <a:path w="21600" h="21600" extrusionOk="0">
                  <a:moveTo>
                    <a:pt x="13642" y="0"/>
                  </a:moveTo>
                  <a:lnTo>
                    <a:pt x="13642" y="1029"/>
                  </a:lnTo>
                  <a:lnTo>
                    <a:pt x="15916" y="1029"/>
                  </a:lnTo>
                  <a:lnTo>
                    <a:pt x="15916" y="3600"/>
                  </a:lnTo>
                  <a:lnTo>
                    <a:pt x="21600" y="3600"/>
                  </a:lnTo>
                  <a:lnTo>
                    <a:pt x="21600" y="7200"/>
                  </a:lnTo>
                  <a:lnTo>
                    <a:pt x="18189" y="7200"/>
                  </a:lnTo>
                  <a:lnTo>
                    <a:pt x="18189" y="10800"/>
                  </a:lnTo>
                  <a:lnTo>
                    <a:pt x="21600" y="10800"/>
                  </a:lnTo>
                  <a:lnTo>
                    <a:pt x="18189" y="10800"/>
                  </a:lnTo>
                  <a:lnTo>
                    <a:pt x="18189" y="11829"/>
                  </a:lnTo>
                  <a:lnTo>
                    <a:pt x="21600" y="11829"/>
                  </a:lnTo>
                  <a:lnTo>
                    <a:pt x="21600" y="16971"/>
                  </a:lnTo>
                  <a:lnTo>
                    <a:pt x="18189" y="16971"/>
                  </a:lnTo>
                  <a:lnTo>
                    <a:pt x="18189" y="19543"/>
                  </a:lnTo>
                  <a:lnTo>
                    <a:pt x="15916" y="19543"/>
                  </a:lnTo>
                  <a:lnTo>
                    <a:pt x="15916" y="21600"/>
                  </a:lnTo>
                  <a:lnTo>
                    <a:pt x="13642" y="21600"/>
                  </a:lnTo>
                  <a:lnTo>
                    <a:pt x="13642" y="20571"/>
                  </a:lnTo>
                  <a:lnTo>
                    <a:pt x="10232" y="20571"/>
                  </a:lnTo>
                  <a:lnTo>
                    <a:pt x="10232" y="21600"/>
                  </a:lnTo>
                  <a:lnTo>
                    <a:pt x="7958" y="21600"/>
                  </a:lnTo>
                  <a:lnTo>
                    <a:pt x="7958" y="20571"/>
                  </a:lnTo>
                  <a:lnTo>
                    <a:pt x="2274" y="20571"/>
                  </a:lnTo>
                  <a:lnTo>
                    <a:pt x="2274" y="16971"/>
                  </a:lnTo>
                  <a:lnTo>
                    <a:pt x="0" y="16971"/>
                  </a:lnTo>
                  <a:lnTo>
                    <a:pt x="0" y="4629"/>
                  </a:lnTo>
                  <a:lnTo>
                    <a:pt x="2274" y="4629"/>
                  </a:lnTo>
                  <a:lnTo>
                    <a:pt x="2274" y="5657"/>
                  </a:lnTo>
                  <a:lnTo>
                    <a:pt x="2274" y="4629"/>
                  </a:lnTo>
                  <a:lnTo>
                    <a:pt x="4547" y="4629"/>
                  </a:lnTo>
                  <a:lnTo>
                    <a:pt x="4547" y="2057"/>
                  </a:lnTo>
                  <a:lnTo>
                    <a:pt x="7958" y="2057"/>
                  </a:lnTo>
                  <a:lnTo>
                    <a:pt x="7958" y="1029"/>
                  </a:lnTo>
                  <a:lnTo>
                    <a:pt x="10232" y="1029"/>
                  </a:lnTo>
                  <a:lnTo>
                    <a:pt x="10232" y="0"/>
                  </a:lnTo>
                  <a:lnTo>
                    <a:pt x="1364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6" name="Shape 399">
              <a:extLst>
                <a:ext uri="{FF2B5EF4-FFF2-40B4-BE49-F238E27FC236}">
                  <a16:creationId xmlns:a16="http://schemas.microsoft.com/office/drawing/2014/main" id="{B3B72A99-BD39-47CE-B03C-71C253AABBBA}"/>
                </a:ext>
              </a:extLst>
            </p:cNvPr>
            <p:cNvSpPr/>
            <p:nvPr/>
          </p:nvSpPr>
          <p:spPr>
            <a:xfrm>
              <a:off x="435700" y="1505317"/>
              <a:ext cx="15622" cy="45194"/>
            </a:xfrm>
            <a:custGeom>
              <a:avLst/>
              <a:gdLst/>
              <a:ahLst/>
              <a:cxnLst>
                <a:cxn ang="0">
                  <a:pos x="wd2" y="hd2"/>
                </a:cxn>
                <a:cxn ang="5400000">
                  <a:pos x="wd2" y="hd2"/>
                </a:cxn>
                <a:cxn ang="10800000">
                  <a:pos x="wd2" y="hd2"/>
                </a:cxn>
                <a:cxn ang="16200000">
                  <a:pos x="wd2" y="hd2"/>
                </a:cxn>
              </a:cxnLst>
              <a:rect l="0" t="0" r="r" b="b"/>
              <a:pathLst>
                <a:path w="21600" h="21600" extrusionOk="0">
                  <a:moveTo>
                    <a:pt x="13642" y="0"/>
                  </a:moveTo>
                  <a:lnTo>
                    <a:pt x="13642" y="1029"/>
                  </a:lnTo>
                  <a:lnTo>
                    <a:pt x="15916" y="1029"/>
                  </a:lnTo>
                  <a:lnTo>
                    <a:pt x="15916" y="3600"/>
                  </a:lnTo>
                  <a:lnTo>
                    <a:pt x="21600" y="3600"/>
                  </a:lnTo>
                  <a:lnTo>
                    <a:pt x="21600" y="7200"/>
                  </a:lnTo>
                  <a:lnTo>
                    <a:pt x="18189" y="7200"/>
                  </a:lnTo>
                  <a:lnTo>
                    <a:pt x="18189" y="10800"/>
                  </a:lnTo>
                  <a:lnTo>
                    <a:pt x="21600" y="10800"/>
                  </a:lnTo>
                  <a:lnTo>
                    <a:pt x="18189" y="10800"/>
                  </a:lnTo>
                  <a:lnTo>
                    <a:pt x="18189" y="11829"/>
                  </a:lnTo>
                  <a:lnTo>
                    <a:pt x="21600" y="11829"/>
                  </a:lnTo>
                  <a:lnTo>
                    <a:pt x="21600" y="16971"/>
                  </a:lnTo>
                  <a:lnTo>
                    <a:pt x="18189" y="16971"/>
                  </a:lnTo>
                  <a:lnTo>
                    <a:pt x="18189" y="19543"/>
                  </a:lnTo>
                  <a:lnTo>
                    <a:pt x="15916" y="19543"/>
                  </a:lnTo>
                  <a:lnTo>
                    <a:pt x="15916" y="21600"/>
                  </a:lnTo>
                  <a:lnTo>
                    <a:pt x="13642" y="21600"/>
                  </a:lnTo>
                  <a:lnTo>
                    <a:pt x="13642" y="20571"/>
                  </a:lnTo>
                  <a:lnTo>
                    <a:pt x="10232" y="20571"/>
                  </a:lnTo>
                  <a:lnTo>
                    <a:pt x="10232" y="21600"/>
                  </a:lnTo>
                  <a:lnTo>
                    <a:pt x="7958" y="21600"/>
                  </a:lnTo>
                  <a:lnTo>
                    <a:pt x="7958" y="20571"/>
                  </a:lnTo>
                  <a:lnTo>
                    <a:pt x="2274" y="20571"/>
                  </a:lnTo>
                  <a:lnTo>
                    <a:pt x="2274" y="16971"/>
                  </a:lnTo>
                  <a:lnTo>
                    <a:pt x="0" y="16971"/>
                  </a:lnTo>
                  <a:lnTo>
                    <a:pt x="0" y="4629"/>
                  </a:lnTo>
                  <a:lnTo>
                    <a:pt x="2274" y="4629"/>
                  </a:lnTo>
                  <a:lnTo>
                    <a:pt x="2274" y="5657"/>
                  </a:lnTo>
                  <a:lnTo>
                    <a:pt x="2274" y="4629"/>
                  </a:lnTo>
                  <a:lnTo>
                    <a:pt x="4547" y="4629"/>
                  </a:lnTo>
                  <a:lnTo>
                    <a:pt x="4547" y="2057"/>
                  </a:lnTo>
                  <a:lnTo>
                    <a:pt x="7958" y="2057"/>
                  </a:lnTo>
                  <a:lnTo>
                    <a:pt x="7958" y="1029"/>
                  </a:lnTo>
                  <a:lnTo>
                    <a:pt x="10232" y="1029"/>
                  </a:lnTo>
                  <a:lnTo>
                    <a:pt x="10232" y="0"/>
                  </a:lnTo>
                  <a:lnTo>
                    <a:pt x="1364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7" name="Shape 400">
              <a:extLst>
                <a:ext uri="{FF2B5EF4-FFF2-40B4-BE49-F238E27FC236}">
                  <a16:creationId xmlns:a16="http://schemas.microsoft.com/office/drawing/2014/main" id="{F785648C-5578-4F0A-A94C-FCF4ACF9810A}"/>
                </a:ext>
              </a:extLst>
            </p:cNvPr>
            <p:cNvSpPr/>
            <p:nvPr/>
          </p:nvSpPr>
          <p:spPr>
            <a:xfrm>
              <a:off x="454608" y="1537597"/>
              <a:ext cx="142221" cy="230265"/>
            </a:xfrm>
            <a:custGeom>
              <a:avLst/>
              <a:gdLst/>
              <a:ahLst/>
              <a:cxnLst>
                <a:cxn ang="0">
                  <a:pos x="wd2" y="hd2"/>
                </a:cxn>
                <a:cxn ang="5400000">
                  <a:pos x="wd2" y="hd2"/>
                </a:cxn>
                <a:cxn ang="10800000">
                  <a:pos x="wd2" y="hd2"/>
                </a:cxn>
                <a:cxn ang="16200000">
                  <a:pos x="wd2" y="hd2"/>
                </a:cxn>
              </a:cxnLst>
              <a:rect l="0" t="0" r="r" b="b"/>
              <a:pathLst>
                <a:path w="21600" h="21600" extrusionOk="0">
                  <a:moveTo>
                    <a:pt x="12111" y="303"/>
                  </a:moveTo>
                  <a:lnTo>
                    <a:pt x="12486" y="303"/>
                  </a:lnTo>
                  <a:lnTo>
                    <a:pt x="12486" y="1009"/>
                  </a:lnTo>
                  <a:lnTo>
                    <a:pt x="12735" y="1009"/>
                  </a:lnTo>
                  <a:lnTo>
                    <a:pt x="12735" y="1211"/>
                  </a:lnTo>
                  <a:lnTo>
                    <a:pt x="13110" y="1211"/>
                  </a:lnTo>
                  <a:lnTo>
                    <a:pt x="13110" y="1514"/>
                  </a:lnTo>
                  <a:lnTo>
                    <a:pt x="13360" y="1514"/>
                  </a:lnTo>
                  <a:lnTo>
                    <a:pt x="13360" y="1918"/>
                  </a:lnTo>
                  <a:lnTo>
                    <a:pt x="13609" y="1918"/>
                  </a:lnTo>
                  <a:lnTo>
                    <a:pt x="13609" y="2221"/>
                  </a:lnTo>
                  <a:lnTo>
                    <a:pt x="13984" y="2221"/>
                  </a:lnTo>
                  <a:lnTo>
                    <a:pt x="13984" y="2422"/>
                  </a:lnTo>
                  <a:lnTo>
                    <a:pt x="14234" y="2422"/>
                  </a:lnTo>
                  <a:lnTo>
                    <a:pt x="14234" y="2624"/>
                  </a:lnTo>
                  <a:lnTo>
                    <a:pt x="14858" y="2624"/>
                  </a:lnTo>
                  <a:lnTo>
                    <a:pt x="14858" y="2927"/>
                  </a:lnTo>
                  <a:lnTo>
                    <a:pt x="15357" y="2927"/>
                  </a:lnTo>
                  <a:lnTo>
                    <a:pt x="15357" y="3129"/>
                  </a:lnTo>
                  <a:lnTo>
                    <a:pt x="15732" y="3129"/>
                  </a:lnTo>
                  <a:lnTo>
                    <a:pt x="15732" y="2927"/>
                  </a:lnTo>
                  <a:lnTo>
                    <a:pt x="15982" y="2927"/>
                  </a:lnTo>
                  <a:lnTo>
                    <a:pt x="15982" y="3129"/>
                  </a:lnTo>
                  <a:lnTo>
                    <a:pt x="16855" y="3129"/>
                  </a:lnTo>
                  <a:lnTo>
                    <a:pt x="16855" y="3432"/>
                  </a:lnTo>
                  <a:lnTo>
                    <a:pt x="17230" y="3432"/>
                  </a:lnTo>
                  <a:lnTo>
                    <a:pt x="17230" y="3634"/>
                  </a:lnTo>
                  <a:lnTo>
                    <a:pt x="17729" y="3634"/>
                  </a:lnTo>
                  <a:lnTo>
                    <a:pt x="17729" y="3432"/>
                  </a:lnTo>
                  <a:lnTo>
                    <a:pt x="18104" y="3432"/>
                  </a:lnTo>
                  <a:lnTo>
                    <a:pt x="18104" y="3634"/>
                  </a:lnTo>
                  <a:lnTo>
                    <a:pt x="18728" y="3634"/>
                  </a:lnTo>
                  <a:lnTo>
                    <a:pt x="18728" y="4138"/>
                  </a:lnTo>
                  <a:lnTo>
                    <a:pt x="18978" y="4138"/>
                  </a:lnTo>
                  <a:lnTo>
                    <a:pt x="18978" y="4542"/>
                  </a:lnTo>
                  <a:lnTo>
                    <a:pt x="19228" y="4542"/>
                  </a:lnTo>
                  <a:lnTo>
                    <a:pt x="19228" y="4845"/>
                  </a:lnTo>
                  <a:lnTo>
                    <a:pt x="19602" y="4845"/>
                  </a:lnTo>
                  <a:lnTo>
                    <a:pt x="19602" y="5047"/>
                  </a:lnTo>
                  <a:lnTo>
                    <a:pt x="19852" y="5047"/>
                  </a:lnTo>
                  <a:lnTo>
                    <a:pt x="19852" y="5551"/>
                  </a:lnTo>
                  <a:lnTo>
                    <a:pt x="20102" y="5551"/>
                  </a:lnTo>
                  <a:lnTo>
                    <a:pt x="20102" y="5753"/>
                  </a:lnTo>
                  <a:lnTo>
                    <a:pt x="20476" y="5753"/>
                  </a:lnTo>
                  <a:lnTo>
                    <a:pt x="20476" y="6056"/>
                  </a:lnTo>
                  <a:lnTo>
                    <a:pt x="20726" y="6056"/>
                  </a:lnTo>
                  <a:lnTo>
                    <a:pt x="20726" y="6258"/>
                  </a:lnTo>
                  <a:lnTo>
                    <a:pt x="21350" y="6258"/>
                  </a:lnTo>
                  <a:lnTo>
                    <a:pt x="21350" y="6460"/>
                  </a:lnTo>
                  <a:lnTo>
                    <a:pt x="21600" y="6460"/>
                  </a:lnTo>
                  <a:lnTo>
                    <a:pt x="21350" y="6460"/>
                  </a:lnTo>
                  <a:lnTo>
                    <a:pt x="21350" y="7469"/>
                  </a:lnTo>
                  <a:lnTo>
                    <a:pt x="20976" y="7469"/>
                  </a:lnTo>
                  <a:lnTo>
                    <a:pt x="20976" y="7974"/>
                  </a:lnTo>
                  <a:lnTo>
                    <a:pt x="20726" y="7974"/>
                  </a:lnTo>
                  <a:lnTo>
                    <a:pt x="20726" y="8378"/>
                  </a:lnTo>
                  <a:lnTo>
                    <a:pt x="20476" y="8378"/>
                  </a:lnTo>
                  <a:lnTo>
                    <a:pt x="20476" y="8882"/>
                  </a:lnTo>
                  <a:lnTo>
                    <a:pt x="20102" y="8882"/>
                  </a:lnTo>
                  <a:lnTo>
                    <a:pt x="20102" y="9387"/>
                  </a:lnTo>
                  <a:lnTo>
                    <a:pt x="19602" y="9387"/>
                  </a:lnTo>
                  <a:lnTo>
                    <a:pt x="19602" y="9589"/>
                  </a:lnTo>
                  <a:lnTo>
                    <a:pt x="19228" y="9589"/>
                  </a:lnTo>
                  <a:lnTo>
                    <a:pt x="19228" y="9892"/>
                  </a:lnTo>
                  <a:lnTo>
                    <a:pt x="18978" y="9892"/>
                  </a:lnTo>
                  <a:lnTo>
                    <a:pt x="18978" y="10295"/>
                  </a:lnTo>
                  <a:lnTo>
                    <a:pt x="18728" y="10295"/>
                  </a:lnTo>
                  <a:lnTo>
                    <a:pt x="18728" y="11002"/>
                  </a:lnTo>
                  <a:lnTo>
                    <a:pt x="18104" y="11002"/>
                  </a:lnTo>
                  <a:lnTo>
                    <a:pt x="18104" y="11809"/>
                  </a:lnTo>
                  <a:lnTo>
                    <a:pt x="17729" y="11809"/>
                  </a:lnTo>
                  <a:lnTo>
                    <a:pt x="17729" y="12011"/>
                  </a:lnTo>
                  <a:lnTo>
                    <a:pt x="17230" y="12011"/>
                  </a:lnTo>
                  <a:lnTo>
                    <a:pt x="17230" y="11809"/>
                  </a:lnTo>
                  <a:lnTo>
                    <a:pt x="16855" y="11809"/>
                  </a:lnTo>
                  <a:lnTo>
                    <a:pt x="16855" y="11507"/>
                  </a:lnTo>
                  <a:lnTo>
                    <a:pt x="17230" y="11507"/>
                  </a:lnTo>
                  <a:lnTo>
                    <a:pt x="16606" y="11507"/>
                  </a:lnTo>
                  <a:lnTo>
                    <a:pt x="16606" y="12011"/>
                  </a:lnTo>
                  <a:lnTo>
                    <a:pt x="16356" y="12011"/>
                  </a:lnTo>
                  <a:lnTo>
                    <a:pt x="16356" y="12213"/>
                  </a:lnTo>
                  <a:lnTo>
                    <a:pt x="15982" y="12213"/>
                  </a:lnTo>
                  <a:lnTo>
                    <a:pt x="15982" y="12516"/>
                  </a:lnTo>
                  <a:lnTo>
                    <a:pt x="16356" y="12516"/>
                  </a:lnTo>
                  <a:lnTo>
                    <a:pt x="15982" y="12516"/>
                  </a:lnTo>
                  <a:lnTo>
                    <a:pt x="15982" y="13424"/>
                  </a:lnTo>
                  <a:lnTo>
                    <a:pt x="15732" y="13424"/>
                  </a:lnTo>
                  <a:lnTo>
                    <a:pt x="15732" y="14131"/>
                  </a:lnTo>
                  <a:lnTo>
                    <a:pt x="15982" y="14131"/>
                  </a:lnTo>
                  <a:lnTo>
                    <a:pt x="15982" y="14636"/>
                  </a:lnTo>
                  <a:lnTo>
                    <a:pt x="15732" y="14636"/>
                  </a:lnTo>
                  <a:lnTo>
                    <a:pt x="15982" y="14636"/>
                  </a:lnTo>
                  <a:lnTo>
                    <a:pt x="15982" y="15342"/>
                  </a:lnTo>
                  <a:lnTo>
                    <a:pt x="16356" y="15342"/>
                  </a:lnTo>
                  <a:lnTo>
                    <a:pt x="16356" y="15544"/>
                  </a:lnTo>
                  <a:lnTo>
                    <a:pt x="14234" y="15544"/>
                  </a:lnTo>
                  <a:lnTo>
                    <a:pt x="14234" y="15847"/>
                  </a:lnTo>
                  <a:lnTo>
                    <a:pt x="13360" y="15847"/>
                  </a:lnTo>
                  <a:lnTo>
                    <a:pt x="13360" y="16351"/>
                  </a:lnTo>
                  <a:lnTo>
                    <a:pt x="13110" y="16351"/>
                  </a:lnTo>
                  <a:lnTo>
                    <a:pt x="13110" y="16755"/>
                  </a:lnTo>
                  <a:lnTo>
                    <a:pt x="12735" y="16755"/>
                  </a:lnTo>
                  <a:lnTo>
                    <a:pt x="12735" y="17764"/>
                  </a:lnTo>
                  <a:lnTo>
                    <a:pt x="12486" y="17764"/>
                  </a:lnTo>
                  <a:lnTo>
                    <a:pt x="12486" y="17966"/>
                  </a:lnTo>
                  <a:lnTo>
                    <a:pt x="12111" y="17966"/>
                  </a:lnTo>
                  <a:lnTo>
                    <a:pt x="12111" y="18269"/>
                  </a:lnTo>
                  <a:lnTo>
                    <a:pt x="10113" y="18269"/>
                  </a:lnTo>
                  <a:lnTo>
                    <a:pt x="10113" y="18471"/>
                  </a:lnTo>
                  <a:lnTo>
                    <a:pt x="9489" y="18471"/>
                  </a:lnTo>
                  <a:lnTo>
                    <a:pt x="9489" y="18976"/>
                  </a:lnTo>
                  <a:lnTo>
                    <a:pt x="9239" y="18976"/>
                  </a:lnTo>
                  <a:lnTo>
                    <a:pt x="9239" y="20086"/>
                  </a:lnTo>
                  <a:lnTo>
                    <a:pt x="8865" y="20086"/>
                  </a:lnTo>
                  <a:lnTo>
                    <a:pt x="8865" y="20389"/>
                  </a:lnTo>
                  <a:lnTo>
                    <a:pt x="8615" y="20389"/>
                  </a:lnTo>
                  <a:lnTo>
                    <a:pt x="8615" y="20591"/>
                  </a:lnTo>
                  <a:lnTo>
                    <a:pt x="5618" y="20591"/>
                  </a:lnTo>
                  <a:lnTo>
                    <a:pt x="5618" y="20893"/>
                  </a:lnTo>
                  <a:lnTo>
                    <a:pt x="5119" y="20893"/>
                  </a:lnTo>
                  <a:lnTo>
                    <a:pt x="5119" y="21095"/>
                  </a:lnTo>
                  <a:lnTo>
                    <a:pt x="4745" y="21095"/>
                  </a:lnTo>
                  <a:lnTo>
                    <a:pt x="4745" y="21297"/>
                  </a:lnTo>
                  <a:lnTo>
                    <a:pt x="4495" y="21297"/>
                  </a:lnTo>
                  <a:lnTo>
                    <a:pt x="4495" y="21095"/>
                  </a:lnTo>
                  <a:lnTo>
                    <a:pt x="4245" y="21095"/>
                  </a:lnTo>
                  <a:lnTo>
                    <a:pt x="4245" y="21297"/>
                  </a:lnTo>
                  <a:lnTo>
                    <a:pt x="3621" y="21297"/>
                  </a:lnTo>
                  <a:lnTo>
                    <a:pt x="3621" y="21600"/>
                  </a:lnTo>
                  <a:lnTo>
                    <a:pt x="3246" y="21600"/>
                  </a:lnTo>
                  <a:lnTo>
                    <a:pt x="3246" y="21297"/>
                  </a:lnTo>
                  <a:lnTo>
                    <a:pt x="2997" y="21297"/>
                  </a:lnTo>
                  <a:lnTo>
                    <a:pt x="2997" y="20893"/>
                  </a:lnTo>
                  <a:lnTo>
                    <a:pt x="2747" y="20893"/>
                  </a:lnTo>
                  <a:lnTo>
                    <a:pt x="2747" y="20591"/>
                  </a:lnTo>
                  <a:lnTo>
                    <a:pt x="2372" y="20591"/>
                  </a:lnTo>
                  <a:lnTo>
                    <a:pt x="2372" y="19379"/>
                  </a:lnTo>
                  <a:lnTo>
                    <a:pt x="2123" y="19379"/>
                  </a:lnTo>
                  <a:lnTo>
                    <a:pt x="2123" y="18976"/>
                  </a:lnTo>
                  <a:lnTo>
                    <a:pt x="1873" y="18976"/>
                  </a:lnTo>
                  <a:lnTo>
                    <a:pt x="1873" y="18673"/>
                  </a:lnTo>
                  <a:lnTo>
                    <a:pt x="1498" y="18673"/>
                  </a:lnTo>
                  <a:lnTo>
                    <a:pt x="1498" y="18269"/>
                  </a:lnTo>
                  <a:lnTo>
                    <a:pt x="1249" y="18269"/>
                  </a:lnTo>
                  <a:lnTo>
                    <a:pt x="1249" y="17764"/>
                  </a:lnTo>
                  <a:lnTo>
                    <a:pt x="999" y="17764"/>
                  </a:lnTo>
                  <a:lnTo>
                    <a:pt x="999" y="17462"/>
                  </a:lnTo>
                  <a:lnTo>
                    <a:pt x="624" y="17462"/>
                  </a:lnTo>
                  <a:lnTo>
                    <a:pt x="624" y="17058"/>
                  </a:lnTo>
                  <a:lnTo>
                    <a:pt x="375" y="17058"/>
                  </a:lnTo>
                  <a:lnTo>
                    <a:pt x="375" y="16553"/>
                  </a:lnTo>
                  <a:lnTo>
                    <a:pt x="0" y="16553"/>
                  </a:lnTo>
                  <a:lnTo>
                    <a:pt x="0" y="15847"/>
                  </a:lnTo>
                  <a:lnTo>
                    <a:pt x="375" y="15847"/>
                  </a:lnTo>
                  <a:lnTo>
                    <a:pt x="375" y="15342"/>
                  </a:lnTo>
                  <a:lnTo>
                    <a:pt x="999" y="15342"/>
                  </a:lnTo>
                  <a:lnTo>
                    <a:pt x="999" y="15140"/>
                  </a:lnTo>
                  <a:lnTo>
                    <a:pt x="1498" y="15140"/>
                  </a:lnTo>
                  <a:lnTo>
                    <a:pt x="1498" y="14837"/>
                  </a:lnTo>
                  <a:lnTo>
                    <a:pt x="2123" y="14837"/>
                  </a:lnTo>
                  <a:lnTo>
                    <a:pt x="2123" y="14636"/>
                  </a:lnTo>
                  <a:lnTo>
                    <a:pt x="3246" y="14636"/>
                  </a:lnTo>
                  <a:lnTo>
                    <a:pt x="3246" y="14434"/>
                  </a:lnTo>
                  <a:lnTo>
                    <a:pt x="3871" y="14434"/>
                  </a:lnTo>
                  <a:lnTo>
                    <a:pt x="3871" y="14131"/>
                  </a:lnTo>
                  <a:lnTo>
                    <a:pt x="4495" y="14131"/>
                  </a:lnTo>
                  <a:lnTo>
                    <a:pt x="4495" y="13929"/>
                  </a:lnTo>
                  <a:lnTo>
                    <a:pt x="5369" y="13929"/>
                  </a:lnTo>
                  <a:lnTo>
                    <a:pt x="5369" y="13626"/>
                  </a:lnTo>
                  <a:lnTo>
                    <a:pt x="6243" y="13626"/>
                  </a:lnTo>
                  <a:lnTo>
                    <a:pt x="6243" y="13424"/>
                  </a:lnTo>
                  <a:lnTo>
                    <a:pt x="6867" y="13424"/>
                  </a:lnTo>
                  <a:lnTo>
                    <a:pt x="6867" y="13222"/>
                  </a:lnTo>
                  <a:lnTo>
                    <a:pt x="7491" y="13222"/>
                  </a:lnTo>
                  <a:lnTo>
                    <a:pt x="7491" y="12920"/>
                  </a:lnTo>
                  <a:lnTo>
                    <a:pt x="8365" y="12920"/>
                  </a:lnTo>
                  <a:lnTo>
                    <a:pt x="8365" y="12516"/>
                  </a:lnTo>
                  <a:lnTo>
                    <a:pt x="8615" y="12516"/>
                  </a:lnTo>
                  <a:lnTo>
                    <a:pt x="8615" y="12011"/>
                  </a:lnTo>
                  <a:lnTo>
                    <a:pt x="8865" y="12011"/>
                  </a:lnTo>
                  <a:lnTo>
                    <a:pt x="8865" y="11002"/>
                  </a:lnTo>
                  <a:lnTo>
                    <a:pt x="9239" y="11002"/>
                  </a:lnTo>
                  <a:lnTo>
                    <a:pt x="9239" y="10093"/>
                  </a:lnTo>
                  <a:lnTo>
                    <a:pt x="9489" y="10093"/>
                  </a:lnTo>
                  <a:lnTo>
                    <a:pt x="9489" y="9387"/>
                  </a:lnTo>
                  <a:lnTo>
                    <a:pt x="9864" y="9387"/>
                  </a:lnTo>
                  <a:lnTo>
                    <a:pt x="9864" y="8680"/>
                  </a:lnTo>
                  <a:lnTo>
                    <a:pt x="10113" y="8680"/>
                  </a:lnTo>
                  <a:lnTo>
                    <a:pt x="10113" y="7974"/>
                  </a:lnTo>
                  <a:lnTo>
                    <a:pt x="10363" y="7974"/>
                  </a:lnTo>
                  <a:lnTo>
                    <a:pt x="10363" y="7469"/>
                  </a:lnTo>
                  <a:lnTo>
                    <a:pt x="10113" y="7469"/>
                  </a:lnTo>
                  <a:lnTo>
                    <a:pt x="10113" y="7267"/>
                  </a:lnTo>
                  <a:lnTo>
                    <a:pt x="9864" y="7267"/>
                  </a:lnTo>
                  <a:lnTo>
                    <a:pt x="9864" y="6763"/>
                  </a:lnTo>
                  <a:lnTo>
                    <a:pt x="9489" y="6763"/>
                  </a:lnTo>
                  <a:lnTo>
                    <a:pt x="9489" y="6460"/>
                  </a:lnTo>
                  <a:lnTo>
                    <a:pt x="9239" y="6460"/>
                  </a:lnTo>
                  <a:lnTo>
                    <a:pt x="9239" y="6056"/>
                  </a:lnTo>
                  <a:lnTo>
                    <a:pt x="8865" y="6056"/>
                  </a:lnTo>
                  <a:lnTo>
                    <a:pt x="8865" y="5047"/>
                  </a:lnTo>
                  <a:lnTo>
                    <a:pt x="9239" y="5047"/>
                  </a:lnTo>
                  <a:lnTo>
                    <a:pt x="9239" y="4340"/>
                  </a:lnTo>
                  <a:lnTo>
                    <a:pt x="9489" y="4340"/>
                  </a:lnTo>
                  <a:lnTo>
                    <a:pt x="9489" y="3836"/>
                  </a:lnTo>
                  <a:lnTo>
                    <a:pt x="9864" y="3836"/>
                  </a:lnTo>
                  <a:lnTo>
                    <a:pt x="9864" y="3129"/>
                  </a:lnTo>
                  <a:lnTo>
                    <a:pt x="10113" y="3129"/>
                  </a:lnTo>
                  <a:lnTo>
                    <a:pt x="10113" y="2927"/>
                  </a:lnTo>
                  <a:lnTo>
                    <a:pt x="9864" y="2927"/>
                  </a:lnTo>
                  <a:lnTo>
                    <a:pt x="9864" y="2624"/>
                  </a:lnTo>
                  <a:lnTo>
                    <a:pt x="10113" y="2624"/>
                  </a:lnTo>
                  <a:lnTo>
                    <a:pt x="10113" y="2422"/>
                  </a:lnTo>
                  <a:lnTo>
                    <a:pt x="10738" y="2422"/>
                  </a:lnTo>
                  <a:lnTo>
                    <a:pt x="10738" y="2624"/>
                  </a:lnTo>
                  <a:lnTo>
                    <a:pt x="10738" y="2422"/>
                  </a:lnTo>
                  <a:lnTo>
                    <a:pt x="11237" y="2422"/>
                  </a:lnTo>
                  <a:lnTo>
                    <a:pt x="11237" y="2221"/>
                  </a:lnTo>
                  <a:lnTo>
                    <a:pt x="10987" y="2221"/>
                  </a:lnTo>
                  <a:lnTo>
                    <a:pt x="10987" y="1918"/>
                  </a:lnTo>
                  <a:lnTo>
                    <a:pt x="10738" y="1918"/>
                  </a:lnTo>
                  <a:lnTo>
                    <a:pt x="10738" y="0"/>
                  </a:lnTo>
                  <a:lnTo>
                    <a:pt x="11237" y="0"/>
                  </a:lnTo>
                  <a:lnTo>
                    <a:pt x="11237" y="505"/>
                  </a:lnTo>
                  <a:lnTo>
                    <a:pt x="11861" y="505"/>
                  </a:lnTo>
                  <a:lnTo>
                    <a:pt x="11861" y="303"/>
                  </a:lnTo>
                  <a:lnTo>
                    <a:pt x="12111" y="303"/>
                  </a:lnTo>
                  <a:lnTo>
                    <a:pt x="12111" y="0"/>
                  </a:lnTo>
                  <a:lnTo>
                    <a:pt x="12111" y="30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8" name="Shape 401">
              <a:extLst>
                <a:ext uri="{FF2B5EF4-FFF2-40B4-BE49-F238E27FC236}">
                  <a16:creationId xmlns:a16="http://schemas.microsoft.com/office/drawing/2014/main" id="{1700867F-3D50-4C16-8BB3-91AD0198ADCE}"/>
                </a:ext>
              </a:extLst>
            </p:cNvPr>
            <p:cNvSpPr/>
            <p:nvPr/>
          </p:nvSpPr>
          <p:spPr>
            <a:xfrm>
              <a:off x="454608" y="1537597"/>
              <a:ext cx="142221" cy="230265"/>
            </a:xfrm>
            <a:custGeom>
              <a:avLst/>
              <a:gdLst/>
              <a:ahLst/>
              <a:cxnLst>
                <a:cxn ang="0">
                  <a:pos x="wd2" y="hd2"/>
                </a:cxn>
                <a:cxn ang="5400000">
                  <a:pos x="wd2" y="hd2"/>
                </a:cxn>
                <a:cxn ang="10800000">
                  <a:pos x="wd2" y="hd2"/>
                </a:cxn>
                <a:cxn ang="16200000">
                  <a:pos x="wd2" y="hd2"/>
                </a:cxn>
              </a:cxnLst>
              <a:rect l="0" t="0" r="r" b="b"/>
              <a:pathLst>
                <a:path w="21600" h="21600" extrusionOk="0">
                  <a:moveTo>
                    <a:pt x="12111" y="303"/>
                  </a:moveTo>
                  <a:lnTo>
                    <a:pt x="12486" y="303"/>
                  </a:lnTo>
                  <a:lnTo>
                    <a:pt x="12486" y="1009"/>
                  </a:lnTo>
                  <a:lnTo>
                    <a:pt x="12735" y="1009"/>
                  </a:lnTo>
                  <a:lnTo>
                    <a:pt x="12735" y="1211"/>
                  </a:lnTo>
                  <a:lnTo>
                    <a:pt x="13110" y="1211"/>
                  </a:lnTo>
                  <a:lnTo>
                    <a:pt x="13110" y="1514"/>
                  </a:lnTo>
                  <a:lnTo>
                    <a:pt x="13360" y="1514"/>
                  </a:lnTo>
                  <a:lnTo>
                    <a:pt x="13360" y="1918"/>
                  </a:lnTo>
                  <a:lnTo>
                    <a:pt x="13609" y="1918"/>
                  </a:lnTo>
                  <a:lnTo>
                    <a:pt x="13609" y="2221"/>
                  </a:lnTo>
                  <a:lnTo>
                    <a:pt x="13984" y="2221"/>
                  </a:lnTo>
                  <a:lnTo>
                    <a:pt x="13984" y="2422"/>
                  </a:lnTo>
                  <a:lnTo>
                    <a:pt x="14234" y="2422"/>
                  </a:lnTo>
                  <a:lnTo>
                    <a:pt x="14234" y="2624"/>
                  </a:lnTo>
                  <a:lnTo>
                    <a:pt x="14858" y="2624"/>
                  </a:lnTo>
                  <a:lnTo>
                    <a:pt x="14858" y="2927"/>
                  </a:lnTo>
                  <a:lnTo>
                    <a:pt x="15357" y="2927"/>
                  </a:lnTo>
                  <a:lnTo>
                    <a:pt x="15357" y="3129"/>
                  </a:lnTo>
                  <a:lnTo>
                    <a:pt x="15732" y="3129"/>
                  </a:lnTo>
                  <a:lnTo>
                    <a:pt x="15732" y="2927"/>
                  </a:lnTo>
                  <a:lnTo>
                    <a:pt x="15982" y="2927"/>
                  </a:lnTo>
                  <a:lnTo>
                    <a:pt x="15982" y="3129"/>
                  </a:lnTo>
                  <a:lnTo>
                    <a:pt x="16855" y="3129"/>
                  </a:lnTo>
                  <a:lnTo>
                    <a:pt x="16855" y="3432"/>
                  </a:lnTo>
                  <a:lnTo>
                    <a:pt x="17230" y="3432"/>
                  </a:lnTo>
                  <a:lnTo>
                    <a:pt x="17230" y="3634"/>
                  </a:lnTo>
                  <a:lnTo>
                    <a:pt x="17729" y="3634"/>
                  </a:lnTo>
                  <a:lnTo>
                    <a:pt x="17729" y="3432"/>
                  </a:lnTo>
                  <a:lnTo>
                    <a:pt x="18104" y="3432"/>
                  </a:lnTo>
                  <a:lnTo>
                    <a:pt x="18104" y="3634"/>
                  </a:lnTo>
                  <a:lnTo>
                    <a:pt x="18728" y="3634"/>
                  </a:lnTo>
                  <a:lnTo>
                    <a:pt x="18728" y="4138"/>
                  </a:lnTo>
                  <a:lnTo>
                    <a:pt x="18978" y="4138"/>
                  </a:lnTo>
                  <a:lnTo>
                    <a:pt x="18978" y="4542"/>
                  </a:lnTo>
                  <a:lnTo>
                    <a:pt x="19228" y="4542"/>
                  </a:lnTo>
                  <a:lnTo>
                    <a:pt x="19228" y="4845"/>
                  </a:lnTo>
                  <a:lnTo>
                    <a:pt x="19602" y="4845"/>
                  </a:lnTo>
                  <a:lnTo>
                    <a:pt x="19602" y="5047"/>
                  </a:lnTo>
                  <a:lnTo>
                    <a:pt x="19852" y="5047"/>
                  </a:lnTo>
                  <a:lnTo>
                    <a:pt x="19852" y="5551"/>
                  </a:lnTo>
                  <a:lnTo>
                    <a:pt x="20102" y="5551"/>
                  </a:lnTo>
                  <a:lnTo>
                    <a:pt x="20102" y="5753"/>
                  </a:lnTo>
                  <a:lnTo>
                    <a:pt x="20476" y="5753"/>
                  </a:lnTo>
                  <a:lnTo>
                    <a:pt x="20476" y="6056"/>
                  </a:lnTo>
                  <a:lnTo>
                    <a:pt x="20726" y="6056"/>
                  </a:lnTo>
                  <a:lnTo>
                    <a:pt x="20726" y="6258"/>
                  </a:lnTo>
                  <a:lnTo>
                    <a:pt x="21350" y="6258"/>
                  </a:lnTo>
                  <a:lnTo>
                    <a:pt x="21350" y="6460"/>
                  </a:lnTo>
                  <a:lnTo>
                    <a:pt x="21600" y="6460"/>
                  </a:lnTo>
                  <a:lnTo>
                    <a:pt x="21350" y="6460"/>
                  </a:lnTo>
                  <a:lnTo>
                    <a:pt x="21350" y="7469"/>
                  </a:lnTo>
                  <a:lnTo>
                    <a:pt x="20976" y="7469"/>
                  </a:lnTo>
                  <a:lnTo>
                    <a:pt x="20976" y="7974"/>
                  </a:lnTo>
                  <a:lnTo>
                    <a:pt x="20726" y="7974"/>
                  </a:lnTo>
                  <a:lnTo>
                    <a:pt x="20726" y="8378"/>
                  </a:lnTo>
                  <a:lnTo>
                    <a:pt x="20476" y="8378"/>
                  </a:lnTo>
                  <a:lnTo>
                    <a:pt x="20476" y="8882"/>
                  </a:lnTo>
                  <a:lnTo>
                    <a:pt x="20102" y="8882"/>
                  </a:lnTo>
                  <a:lnTo>
                    <a:pt x="20102" y="9387"/>
                  </a:lnTo>
                  <a:lnTo>
                    <a:pt x="19602" y="9387"/>
                  </a:lnTo>
                  <a:lnTo>
                    <a:pt x="19602" y="9589"/>
                  </a:lnTo>
                  <a:lnTo>
                    <a:pt x="19228" y="9589"/>
                  </a:lnTo>
                  <a:lnTo>
                    <a:pt x="19228" y="9892"/>
                  </a:lnTo>
                  <a:lnTo>
                    <a:pt x="18978" y="9892"/>
                  </a:lnTo>
                  <a:lnTo>
                    <a:pt x="18978" y="10295"/>
                  </a:lnTo>
                  <a:lnTo>
                    <a:pt x="18728" y="10295"/>
                  </a:lnTo>
                  <a:lnTo>
                    <a:pt x="18728" y="11002"/>
                  </a:lnTo>
                  <a:lnTo>
                    <a:pt x="18104" y="11002"/>
                  </a:lnTo>
                  <a:lnTo>
                    <a:pt x="18104" y="11809"/>
                  </a:lnTo>
                  <a:lnTo>
                    <a:pt x="17729" y="11809"/>
                  </a:lnTo>
                  <a:lnTo>
                    <a:pt x="17729" y="12011"/>
                  </a:lnTo>
                  <a:lnTo>
                    <a:pt x="17230" y="12011"/>
                  </a:lnTo>
                  <a:lnTo>
                    <a:pt x="17230" y="11809"/>
                  </a:lnTo>
                  <a:lnTo>
                    <a:pt x="16855" y="11809"/>
                  </a:lnTo>
                  <a:lnTo>
                    <a:pt x="16855" y="11507"/>
                  </a:lnTo>
                  <a:lnTo>
                    <a:pt x="17230" y="11507"/>
                  </a:lnTo>
                  <a:lnTo>
                    <a:pt x="16606" y="11507"/>
                  </a:lnTo>
                  <a:lnTo>
                    <a:pt x="16606" y="12011"/>
                  </a:lnTo>
                  <a:lnTo>
                    <a:pt x="16356" y="12011"/>
                  </a:lnTo>
                  <a:lnTo>
                    <a:pt x="16356" y="12213"/>
                  </a:lnTo>
                  <a:lnTo>
                    <a:pt x="15982" y="12213"/>
                  </a:lnTo>
                  <a:lnTo>
                    <a:pt x="15982" y="12516"/>
                  </a:lnTo>
                  <a:lnTo>
                    <a:pt x="16356" y="12516"/>
                  </a:lnTo>
                  <a:lnTo>
                    <a:pt x="15982" y="12516"/>
                  </a:lnTo>
                  <a:lnTo>
                    <a:pt x="15982" y="13424"/>
                  </a:lnTo>
                  <a:lnTo>
                    <a:pt x="15732" y="13424"/>
                  </a:lnTo>
                  <a:lnTo>
                    <a:pt x="15732" y="14131"/>
                  </a:lnTo>
                  <a:lnTo>
                    <a:pt x="15982" y="14131"/>
                  </a:lnTo>
                  <a:lnTo>
                    <a:pt x="15982" y="14636"/>
                  </a:lnTo>
                  <a:lnTo>
                    <a:pt x="15732" y="14636"/>
                  </a:lnTo>
                  <a:lnTo>
                    <a:pt x="15982" y="14636"/>
                  </a:lnTo>
                  <a:lnTo>
                    <a:pt x="15982" y="15342"/>
                  </a:lnTo>
                  <a:lnTo>
                    <a:pt x="16356" y="15342"/>
                  </a:lnTo>
                  <a:lnTo>
                    <a:pt x="16356" y="15544"/>
                  </a:lnTo>
                  <a:lnTo>
                    <a:pt x="14234" y="15544"/>
                  </a:lnTo>
                  <a:lnTo>
                    <a:pt x="14234" y="15847"/>
                  </a:lnTo>
                  <a:lnTo>
                    <a:pt x="13360" y="15847"/>
                  </a:lnTo>
                  <a:lnTo>
                    <a:pt x="13360" y="16351"/>
                  </a:lnTo>
                  <a:lnTo>
                    <a:pt x="13110" y="16351"/>
                  </a:lnTo>
                  <a:lnTo>
                    <a:pt x="13110" y="16755"/>
                  </a:lnTo>
                  <a:lnTo>
                    <a:pt x="12735" y="16755"/>
                  </a:lnTo>
                  <a:lnTo>
                    <a:pt x="12735" y="17764"/>
                  </a:lnTo>
                  <a:lnTo>
                    <a:pt x="12486" y="17764"/>
                  </a:lnTo>
                  <a:lnTo>
                    <a:pt x="12486" y="17966"/>
                  </a:lnTo>
                  <a:lnTo>
                    <a:pt x="12111" y="17966"/>
                  </a:lnTo>
                  <a:lnTo>
                    <a:pt x="12111" y="18269"/>
                  </a:lnTo>
                  <a:lnTo>
                    <a:pt x="10113" y="18269"/>
                  </a:lnTo>
                  <a:lnTo>
                    <a:pt x="10113" y="18471"/>
                  </a:lnTo>
                  <a:lnTo>
                    <a:pt x="9489" y="18471"/>
                  </a:lnTo>
                  <a:lnTo>
                    <a:pt x="9489" y="18976"/>
                  </a:lnTo>
                  <a:lnTo>
                    <a:pt x="9239" y="18976"/>
                  </a:lnTo>
                  <a:lnTo>
                    <a:pt x="9239" y="20086"/>
                  </a:lnTo>
                  <a:lnTo>
                    <a:pt x="8865" y="20086"/>
                  </a:lnTo>
                  <a:lnTo>
                    <a:pt x="8865" y="20389"/>
                  </a:lnTo>
                  <a:lnTo>
                    <a:pt x="8615" y="20389"/>
                  </a:lnTo>
                  <a:lnTo>
                    <a:pt x="8615" y="20591"/>
                  </a:lnTo>
                  <a:lnTo>
                    <a:pt x="5618" y="20591"/>
                  </a:lnTo>
                  <a:lnTo>
                    <a:pt x="5618" y="20893"/>
                  </a:lnTo>
                  <a:lnTo>
                    <a:pt x="5119" y="20893"/>
                  </a:lnTo>
                  <a:lnTo>
                    <a:pt x="5119" y="21095"/>
                  </a:lnTo>
                  <a:lnTo>
                    <a:pt x="4745" y="21095"/>
                  </a:lnTo>
                  <a:lnTo>
                    <a:pt x="4745" y="21297"/>
                  </a:lnTo>
                  <a:lnTo>
                    <a:pt x="4495" y="21297"/>
                  </a:lnTo>
                  <a:lnTo>
                    <a:pt x="4495" y="21095"/>
                  </a:lnTo>
                  <a:lnTo>
                    <a:pt x="4245" y="21095"/>
                  </a:lnTo>
                  <a:lnTo>
                    <a:pt x="4245" y="21297"/>
                  </a:lnTo>
                  <a:lnTo>
                    <a:pt x="3621" y="21297"/>
                  </a:lnTo>
                  <a:lnTo>
                    <a:pt x="3621" y="21600"/>
                  </a:lnTo>
                  <a:lnTo>
                    <a:pt x="3246" y="21600"/>
                  </a:lnTo>
                  <a:lnTo>
                    <a:pt x="3246" y="21297"/>
                  </a:lnTo>
                  <a:lnTo>
                    <a:pt x="2997" y="21297"/>
                  </a:lnTo>
                  <a:lnTo>
                    <a:pt x="2997" y="20893"/>
                  </a:lnTo>
                  <a:lnTo>
                    <a:pt x="2747" y="20893"/>
                  </a:lnTo>
                  <a:lnTo>
                    <a:pt x="2747" y="20591"/>
                  </a:lnTo>
                  <a:lnTo>
                    <a:pt x="2372" y="20591"/>
                  </a:lnTo>
                  <a:lnTo>
                    <a:pt x="2372" y="19379"/>
                  </a:lnTo>
                  <a:lnTo>
                    <a:pt x="2123" y="19379"/>
                  </a:lnTo>
                  <a:lnTo>
                    <a:pt x="2123" y="18976"/>
                  </a:lnTo>
                  <a:lnTo>
                    <a:pt x="1873" y="18976"/>
                  </a:lnTo>
                  <a:lnTo>
                    <a:pt x="1873" y="18673"/>
                  </a:lnTo>
                  <a:lnTo>
                    <a:pt x="1498" y="18673"/>
                  </a:lnTo>
                  <a:lnTo>
                    <a:pt x="1498" y="18269"/>
                  </a:lnTo>
                  <a:lnTo>
                    <a:pt x="1249" y="18269"/>
                  </a:lnTo>
                  <a:lnTo>
                    <a:pt x="1249" y="17764"/>
                  </a:lnTo>
                  <a:lnTo>
                    <a:pt x="999" y="17764"/>
                  </a:lnTo>
                  <a:lnTo>
                    <a:pt x="999" y="17462"/>
                  </a:lnTo>
                  <a:lnTo>
                    <a:pt x="624" y="17462"/>
                  </a:lnTo>
                  <a:lnTo>
                    <a:pt x="624" y="17058"/>
                  </a:lnTo>
                  <a:lnTo>
                    <a:pt x="375" y="17058"/>
                  </a:lnTo>
                  <a:lnTo>
                    <a:pt x="375" y="16553"/>
                  </a:lnTo>
                  <a:lnTo>
                    <a:pt x="0" y="16553"/>
                  </a:lnTo>
                  <a:lnTo>
                    <a:pt x="0" y="15847"/>
                  </a:lnTo>
                  <a:lnTo>
                    <a:pt x="375" y="15847"/>
                  </a:lnTo>
                  <a:lnTo>
                    <a:pt x="375" y="15342"/>
                  </a:lnTo>
                  <a:lnTo>
                    <a:pt x="999" y="15342"/>
                  </a:lnTo>
                  <a:lnTo>
                    <a:pt x="999" y="15140"/>
                  </a:lnTo>
                  <a:lnTo>
                    <a:pt x="1498" y="15140"/>
                  </a:lnTo>
                  <a:lnTo>
                    <a:pt x="1498" y="14837"/>
                  </a:lnTo>
                  <a:lnTo>
                    <a:pt x="2123" y="14837"/>
                  </a:lnTo>
                  <a:lnTo>
                    <a:pt x="2123" y="14636"/>
                  </a:lnTo>
                  <a:lnTo>
                    <a:pt x="3246" y="14636"/>
                  </a:lnTo>
                  <a:lnTo>
                    <a:pt x="3246" y="14434"/>
                  </a:lnTo>
                  <a:lnTo>
                    <a:pt x="3871" y="14434"/>
                  </a:lnTo>
                  <a:lnTo>
                    <a:pt x="3871" y="14131"/>
                  </a:lnTo>
                  <a:lnTo>
                    <a:pt x="4495" y="14131"/>
                  </a:lnTo>
                  <a:lnTo>
                    <a:pt x="4495" y="13929"/>
                  </a:lnTo>
                  <a:lnTo>
                    <a:pt x="5369" y="13929"/>
                  </a:lnTo>
                  <a:lnTo>
                    <a:pt x="5369" y="13626"/>
                  </a:lnTo>
                  <a:lnTo>
                    <a:pt x="6243" y="13626"/>
                  </a:lnTo>
                  <a:lnTo>
                    <a:pt x="6243" y="13424"/>
                  </a:lnTo>
                  <a:lnTo>
                    <a:pt x="6867" y="13424"/>
                  </a:lnTo>
                  <a:lnTo>
                    <a:pt x="6867" y="13222"/>
                  </a:lnTo>
                  <a:lnTo>
                    <a:pt x="7491" y="13222"/>
                  </a:lnTo>
                  <a:lnTo>
                    <a:pt x="7491" y="12920"/>
                  </a:lnTo>
                  <a:lnTo>
                    <a:pt x="8365" y="12920"/>
                  </a:lnTo>
                  <a:lnTo>
                    <a:pt x="8365" y="12516"/>
                  </a:lnTo>
                  <a:lnTo>
                    <a:pt x="8615" y="12516"/>
                  </a:lnTo>
                  <a:lnTo>
                    <a:pt x="8615" y="12011"/>
                  </a:lnTo>
                  <a:lnTo>
                    <a:pt x="8865" y="12011"/>
                  </a:lnTo>
                  <a:lnTo>
                    <a:pt x="8865" y="11002"/>
                  </a:lnTo>
                  <a:lnTo>
                    <a:pt x="9239" y="11002"/>
                  </a:lnTo>
                  <a:lnTo>
                    <a:pt x="9239" y="10093"/>
                  </a:lnTo>
                  <a:lnTo>
                    <a:pt x="9489" y="10093"/>
                  </a:lnTo>
                  <a:lnTo>
                    <a:pt x="9489" y="9387"/>
                  </a:lnTo>
                  <a:lnTo>
                    <a:pt x="9864" y="9387"/>
                  </a:lnTo>
                  <a:lnTo>
                    <a:pt x="9864" y="8680"/>
                  </a:lnTo>
                  <a:lnTo>
                    <a:pt x="10113" y="8680"/>
                  </a:lnTo>
                  <a:lnTo>
                    <a:pt x="10113" y="7974"/>
                  </a:lnTo>
                  <a:lnTo>
                    <a:pt x="10363" y="7974"/>
                  </a:lnTo>
                  <a:lnTo>
                    <a:pt x="10363" y="7469"/>
                  </a:lnTo>
                  <a:lnTo>
                    <a:pt x="10113" y="7469"/>
                  </a:lnTo>
                  <a:lnTo>
                    <a:pt x="10113" y="7267"/>
                  </a:lnTo>
                  <a:lnTo>
                    <a:pt x="9864" y="7267"/>
                  </a:lnTo>
                  <a:lnTo>
                    <a:pt x="9864" y="6763"/>
                  </a:lnTo>
                  <a:lnTo>
                    <a:pt x="9489" y="6763"/>
                  </a:lnTo>
                  <a:lnTo>
                    <a:pt x="9489" y="6460"/>
                  </a:lnTo>
                  <a:lnTo>
                    <a:pt x="9239" y="6460"/>
                  </a:lnTo>
                  <a:lnTo>
                    <a:pt x="9239" y="6056"/>
                  </a:lnTo>
                  <a:lnTo>
                    <a:pt x="8865" y="6056"/>
                  </a:lnTo>
                  <a:lnTo>
                    <a:pt x="8865" y="5047"/>
                  </a:lnTo>
                  <a:lnTo>
                    <a:pt x="9239" y="5047"/>
                  </a:lnTo>
                  <a:lnTo>
                    <a:pt x="9239" y="4340"/>
                  </a:lnTo>
                  <a:lnTo>
                    <a:pt x="9489" y="4340"/>
                  </a:lnTo>
                  <a:lnTo>
                    <a:pt x="9489" y="3836"/>
                  </a:lnTo>
                  <a:lnTo>
                    <a:pt x="9864" y="3836"/>
                  </a:lnTo>
                  <a:lnTo>
                    <a:pt x="9864" y="3129"/>
                  </a:lnTo>
                  <a:lnTo>
                    <a:pt x="10113" y="3129"/>
                  </a:lnTo>
                  <a:lnTo>
                    <a:pt x="10113" y="2927"/>
                  </a:lnTo>
                  <a:lnTo>
                    <a:pt x="9864" y="2927"/>
                  </a:lnTo>
                  <a:lnTo>
                    <a:pt x="9864" y="2624"/>
                  </a:lnTo>
                  <a:lnTo>
                    <a:pt x="10113" y="2624"/>
                  </a:lnTo>
                  <a:lnTo>
                    <a:pt x="10113" y="2422"/>
                  </a:lnTo>
                  <a:lnTo>
                    <a:pt x="10738" y="2422"/>
                  </a:lnTo>
                  <a:lnTo>
                    <a:pt x="10738" y="2624"/>
                  </a:lnTo>
                  <a:lnTo>
                    <a:pt x="10738" y="2422"/>
                  </a:lnTo>
                  <a:lnTo>
                    <a:pt x="11237" y="2422"/>
                  </a:lnTo>
                  <a:lnTo>
                    <a:pt x="11237" y="2221"/>
                  </a:lnTo>
                  <a:lnTo>
                    <a:pt x="10987" y="2221"/>
                  </a:lnTo>
                  <a:lnTo>
                    <a:pt x="10987" y="1918"/>
                  </a:lnTo>
                  <a:lnTo>
                    <a:pt x="10738" y="1918"/>
                  </a:lnTo>
                  <a:lnTo>
                    <a:pt x="10738" y="0"/>
                  </a:lnTo>
                  <a:lnTo>
                    <a:pt x="11237" y="0"/>
                  </a:lnTo>
                  <a:lnTo>
                    <a:pt x="11237" y="505"/>
                  </a:lnTo>
                  <a:lnTo>
                    <a:pt x="11861" y="505"/>
                  </a:lnTo>
                  <a:lnTo>
                    <a:pt x="11861" y="303"/>
                  </a:lnTo>
                  <a:lnTo>
                    <a:pt x="12111" y="303"/>
                  </a:lnTo>
                  <a:lnTo>
                    <a:pt x="12111" y="0"/>
                  </a:lnTo>
                  <a:lnTo>
                    <a:pt x="12111" y="30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9" name="Shape 402">
              <a:extLst>
                <a:ext uri="{FF2B5EF4-FFF2-40B4-BE49-F238E27FC236}">
                  <a16:creationId xmlns:a16="http://schemas.microsoft.com/office/drawing/2014/main" id="{17A241E3-4509-4619-B481-B767388D0EE5}"/>
                </a:ext>
              </a:extLst>
            </p:cNvPr>
            <p:cNvSpPr/>
            <p:nvPr/>
          </p:nvSpPr>
          <p:spPr>
            <a:xfrm>
              <a:off x="441455" y="1507469"/>
              <a:ext cx="92897" cy="98994"/>
            </a:xfrm>
            <a:custGeom>
              <a:avLst/>
              <a:gdLst/>
              <a:ahLst/>
              <a:cxnLst>
                <a:cxn ang="0">
                  <a:pos x="wd2" y="hd2"/>
                </a:cxn>
                <a:cxn ang="5400000">
                  <a:pos x="wd2" y="hd2"/>
                </a:cxn>
                <a:cxn ang="10800000">
                  <a:pos x="wd2" y="hd2"/>
                </a:cxn>
                <a:cxn ang="16200000">
                  <a:pos x="wd2" y="hd2"/>
                </a:cxn>
              </a:cxnLst>
              <a:rect l="0" t="0" r="r" b="b"/>
              <a:pathLst>
                <a:path w="21600" h="21600" extrusionOk="0">
                  <a:moveTo>
                    <a:pt x="1720" y="10096"/>
                  </a:moveTo>
                  <a:lnTo>
                    <a:pt x="2294" y="10096"/>
                  </a:lnTo>
                  <a:lnTo>
                    <a:pt x="2294" y="10565"/>
                  </a:lnTo>
                  <a:lnTo>
                    <a:pt x="2676" y="10565"/>
                  </a:lnTo>
                  <a:lnTo>
                    <a:pt x="2676" y="11739"/>
                  </a:lnTo>
                  <a:lnTo>
                    <a:pt x="3058" y="11739"/>
                  </a:lnTo>
                  <a:lnTo>
                    <a:pt x="3058" y="12678"/>
                  </a:lnTo>
                  <a:lnTo>
                    <a:pt x="3632" y="12678"/>
                  </a:lnTo>
                  <a:lnTo>
                    <a:pt x="3632" y="13383"/>
                  </a:lnTo>
                  <a:lnTo>
                    <a:pt x="4014" y="13383"/>
                  </a:lnTo>
                  <a:lnTo>
                    <a:pt x="4014" y="12678"/>
                  </a:lnTo>
                  <a:lnTo>
                    <a:pt x="4970" y="12678"/>
                  </a:lnTo>
                  <a:lnTo>
                    <a:pt x="4970" y="12209"/>
                  </a:lnTo>
                  <a:lnTo>
                    <a:pt x="5352" y="12209"/>
                  </a:lnTo>
                  <a:lnTo>
                    <a:pt x="5352" y="11739"/>
                  </a:lnTo>
                  <a:lnTo>
                    <a:pt x="5926" y="11739"/>
                  </a:lnTo>
                  <a:lnTo>
                    <a:pt x="5926" y="11035"/>
                  </a:lnTo>
                  <a:lnTo>
                    <a:pt x="6308" y="11035"/>
                  </a:lnTo>
                  <a:lnTo>
                    <a:pt x="6308" y="11739"/>
                  </a:lnTo>
                  <a:lnTo>
                    <a:pt x="8028" y="11739"/>
                  </a:lnTo>
                  <a:lnTo>
                    <a:pt x="8028" y="11035"/>
                  </a:lnTo>
                  <a:lnTo>
                    <a:pt x="8602" y="11035"/>
                  </a:lnTo>
                  <a:lnTo>
                    <a:pt x="8602" y="11739"/>
                  </a:lnTo>
                  <a:lnTo>
                    <a:pt x="9558" y="11739"/>
                  </a:lnTo>
                  <a:lnTo>
                    <a:pt x="9558" y="11035"/>
                  </a:lnTo>
                  <a:lnTo>
                    <a:pt x="8602" y="11035"/>
                  </a:lnTo>
                  <a:lnTo>
                    <a:pt x="8602" y="10565"/>
                  </a:lnTo>
                  <a:lnTo>
                    <a:pt x="9558" y="10565"/>
                  </a:lnTo>
                  <a:lnTo>
                    <a:pt x="9558" y="11739"/>
                  </a:lnTo>
                  <a:lnTo>
                    <a:pt x="9940" y="11739"/>
                  </a:lnTo>
                  <a:lnTo>
                    <a:pt x="9940" y="12209"/>
                  </a:lnTo>
                  <a:lnTo>
                    <a:pt x="10896" y="12209"/>
                  </a:lnTo>
                  <a:lnTo>
                    <a:pt x="10896" y="11739"/>
                  </a:lnTo>
                  <a:lnTo>
                    <a:pt x="10322" y="11739"/>
                  </a:lnTo>
                  <a:lnTo>
                    <a:pt x="10322" y="11035"/>
                  </a:lnTo>
                  <a:lnTo>
                    <a:pt x="11278" y="11035"/>
                  </a:lnTo>
                  <a:lnTo>
                    <a:pt x="11278" y="10565"/>
                  </a:lnTo>
                  <a:lnTo>
                    <a:pt x="10896" y="10565"/>
                  </a:lnTo>
                  <a:lnTo>
                    <a:pt x="11278" y="10565"/>
                  </a:lnTo>
                  <a:lnTo>
                    <a:pt x="11278" y="10096"/>
                  </a:lnTo>
                  <a:lnTo>
                    <a:pt x="11278" y="11035"/>
                  </a:lnTo>
                  <a:lnTo>
                    <a:pt x="12234" y="11035"/>
                  </a:lnTo>
                  <a:lnTo>
                    <a:pt x="12234" y="10565"/>
                  </a:lnTo>
                  <a:lnTo>
                    <a:pt x="12616" y="10565"/>
                  </a:lnTo>
                  <a:lnTo>
                    <a:pt x="12616" y="10096"/>
                  </a:lnTo>
                  <a:lnTo>
                    <a:pt x="12998" y="10096"/>
                  </a:lnTo>
                  <a:lnTo>
                    <a:pt x="12998" y="9391"/>
                  </a:lnTo>
                  <a:lnTo>
                    <a:pt x="13572" y="9391"/>
                  </a:lnTo>
                  <a:lnTo>
                    <a:pt x="13572" y="8922"/>
                  </a:lnTo>
                  <a:lnTo>
                    <a:pt x="13954" y="8922"/>
                  </a:lnTo>
                  <a:lnTo>
                    <a:pt x="13954" y="8452"/>
                  </a:lnTo>
                  <a:lnTo>
                    <a:pt x="14527" y="8452"/>
                  </a:lnTo>
                  <a:lnTo>
                    <a:pt x="14527" y="7748"/>
                  </a:lnTo>
                  <a:lnTo>
                    <a:pt x="14910" y="7748"/>
                  </a:lnTo>
                  <a:lnTo>
                    <a:pt x="14910" y="7278"/>
                  </a:lnTo>
                  <a:lnTo>
                    <a:pt x="15292" y="7278"/>
                  </a:lnTo>
                  <a:lnTo>
                    <a:pt x="15292" y="6574"/>
                  </a:lnTo>
                  <a:lnTo>
                    <a:pt x="16248" y="6574"/>
                  </a:lnTo>
                  <a:lnTo>
                    <a:pt x="16248" y="6104"/>
                  </a:lnTo>
                  <a:lnTo>
                    <a:pt x="16630" y="6104"/>
                  </a:lnTo>
                  <a:lnTo>
                    <a:pt x="16630" y="4930"/>
                  </a:lnTo>
                  <a:lnTo>
                    <a:pt x="17204" y="4930"/>
                  </a:lnTo>
                  <a:lnTo>
                    <a:pt x="17204" y="4461"/>
                  </a:lnTo>
                  <a:lnTo>
                    <a:pt x="17586" y="4461"/>
                  </a:lnTo>
                  <a:lnTo>
                    <a:pt x="17586" y="3991"/>
                  </a:lnTo>
                  <a:lnTo>
                    <a:pt x="18159" y="3991"/>
                  </a:lnTo>
                  <a:lnTo>
                    <a:pt x="18159" y="2817"/>
                  </a:lnTo>
                  <a:lnTo>
                    <a:pt x="18924" y="2817"/>
                  </a:lnTo>
                  <a:lnTo>
                    <a:pt x="18924" y="2113"/>
                  </a:lnTo>
                  <a:lnTo>
                    <a:pt x="19497" y="2113"/>
                  </a:lnTo>
                  <a:lnTo>
                    <a:pt x="19497" y="1643"/>
                  </a:lnTo>
                  <a:lnTo>
                    <a:pt x="19880" y="1643"/>
                  </a:lnTo>
                  <a:lnTo>
                    <a:pt x="19880" y="1174"/>
                  </a:lnTo>
                  <a:lnTo>
                    <a:pt x="20262" y="1174"/>
                  </a:lnTo>
                  <a:lnTo>
                    <a:pt x="20262" y="0"/>
                  </a:lnTo>
                  <a:lnTo>
                    <a:pt x="20835" y="0"/>
                  </a:lnTo>
                  <a:lnTo>
                    <a:pt x="20835" y="2817"/>
                  </a:lnTo>
                  <a:lnTo>
                    <a:pt x="21600" y="2817"/>
                  </a:lnTo>
                  <a:lnTo>
                    <a:pt x="21600" y="7278"/>
                  </a:lnTo>
                  <a:lnTo>
                    <a:pt x="21218" y="7278"/>
                  </a:lnTo>
                  <a:lnTo>
                    <a:pt x="21218" y="7748"/>
                  </a:lnTo>
                  <a:lnTo>
                    <a:pt x="20262" y="7748"/>
                  </a:lnTo>
                  <a:lnTo>
                    <a:pt x="20262" y="6574"/>
                  </a:lnTo>
                  <a:lnTo>
                    <a:pt x="19497" y="6574"/>
                  </a:lnTo>
                  <a:lnTo>
                    <a:pt x="19497" y="11035"/>
                  </a:lnTo>
                  <a:lnTo>
                    <a:pt x="19880" y="11035"/>
                  </a:lnTo>
                  <a:lnTo>
                    <a:pt x="19880" y="11739"/>
                  </a:lnTo>
                  <a:lnTo>
                    <a:pt x="20262" y="11739"/>
                  </a:lnTo>
                  <a:lnTo>
                    <a:pt x="20262" y="12209"/>
                  </a:lnTo>
                  <a:lnTo>
                    <a:pt x="19497" y="12209"/>
                  </a:lnTo>
                  <a:lnTo>
                    <a:pt x="19497" y="12678"/>
                  </a:lnTo>
                  <a:lnTo>
                    <a:pt x="19497" y="12209"/>
                  </a:lnTo>
                  <a:lnTo>
                    <a:pt x="18542" y="12209"/>
                  </a:lnTo>
                  <a:lnTo>
                    <a:pt x="18542" y="12678"/>
                  </a:lnTo>
                  <a:lnTo>
                    <a:pt x="18159" y="12678"/>
                  </a:lnTo>
                  <a:lnTo>
                    <a:pt x="18159" y="13383"/>
                  </a:lnTo>
                  <a:lnTo>
                    <a:pt x="18542" y="13383"/>
                  </a:lnTo>
                  <a:lnTo>
                    <a:pt x="18542" y="13852"/>
                  </a:lnTo>
                  <a:lnTo>
                    <a:pt x="18159" y="13852"/>
                  </a:lnTo>
                  <a:lnTo>
                    <a:pt x="18159" y="15496"/>
                  </a:lnTo>
                  <a:lnTo>
                    <a:pt x="17586" y="15496"/>
                  </a:lnTo>
                  <a:lnTo>
                    <a:pt x="17586" y="16670"/>
                  </a:lnTo>
                  <a:lnTo>
                    <a:pt x="17204" y="16670"/>
                  </a:lnTo>
                  <a:lnTo>
                    <a:pt x="17204" y="18313"/>
                  </a:lnTo>
                  <a:lnTo>
                    <a:pt x="16630" y="18313"/>
                  </a:lnTo>
                  <a:lnTo>
                    <a:pt x="16630" y="21130"/>
                  </a:lnTo>
                  <a:lnTo>
                    <a:pt x="16248" y="21130"/>
                  </a:lnTo>
                  <a:lnTo>
                    <a:pt x="16248" y="21600"/>
                  </a:lnTo>
                  <a:lnTo>
                    <a:pt x="15292" y="21600"/>
                  </a:lnTo>
                  <a:lnTo>
                    <a:pt x="15292" y="21130"/>
                  </a:lnTo>
                  <a:lnTo>
                    <a:pt x="13572" y="21130"/>
                  </a:lnTo>
                  <a:lnTo>
                    <a:pt x="13572" y="20661"/>
                  </a:lnTo>
                  <a:lnTo>
                    <a:pt x="11278" y="20661"/>
                  </a:lnTo>
                  <a:lnTo>
                    <a:pt x="11278" y="19957"/>
                  </a:lnTo>
                  <a:lnTo>
                    <a:pt x="9558" y="19957"/>
                  </a:lnTo>
                  <a:lnTo>
                    <a:pt x="9558" y="19487"/>
                  </a:lnTo>
                  <a:lnTo>
                    <a:pt x="6308" y="19487"/>
                  </a:lnTo>
                  <a:lnTo>
                    <a:pt x="6308" y="19017"/>
                  </a:lnTo>
                  <a:lnTo>
                    <a:pt x="4014" y="19017"/>
                  </a:lnTo>
                  <a:lnTo>
                    <a:pt x="4014" y="18313"/>
                  </a:lnTo>
                  <a:lnTo>
                    <a:pt x="3632" y="18313"/>
                  </a:lnTo>
                  <a:lnTo>
                    <a:pt x="3632" y="17139"/>
                  </a:lnTo>
                  <a:lnTo>
                    <a:pt x="3058" y="17139"/>
                  </a:lnTo>
                  <a:lnTo>
                    <a:pt x="3058" y="14557"/>
                  </a:lnTo>
                  <a:lnTo>
                    <a:pt x="2676" y="14557"/>
                  </a:lnTo>
                  <a:lnTo>
                    <a:pt x="2676" y="12678"/>
                  </a:lnTo>
                  <a:lnTo>
                    <a:pt x="1720" y="12678"/>
                  </a:lnTo>
                  <a:lnTo>
                    <a:pt x="1720" y="12209"/>
                  </a:lnTo>
                  <a:lnTo>
                    <a:pt x="1338" y="12209"/>
                  </a:lnTo>
                  <a:lnTo>
                    <a:pt x="1338" y="11739"/>
                  </a:lnTo>
                  <a:lnTo>
                    <a:pt x="382" y="11739"/>
                  </a:lnTo>
                  <a:lnTo>
                    <a:pt x="382" y="11035"/>
                  </a:lnTo>
                  <a:lnTo>
                    <a:pt x="0" y="11035"/>
                  </a:lnTo>
                  <a:lnTo>
                    <a:pt x="0" y="9391"/>
                  </a:lnTo>
                  <a:lnTo>
                    <a:pt x="382" y="9391"/>
                  </a:lnTo>
                  <a:lnTo>
                    <a:pt x="382" y="8922"/>
                  </a:lnTo>
                  <a:lnTo>
                    <a:pt x="956" y="8922"/>
                  </a:lnTo>
                  <a:lnTo>
                    <a:pt x="956" y="9391"/>
                  </a:lnTo>
                  <a:lnTo>
                    <a:pt x="1338" y="9391"/>
                  </a:lnTo>
                  <a:lnTo>
                    <a:pt x="1338" y="8922"/>
                  </a:lnTo>
                  <a:lnTo>
                    <a:pt x="1720" y="8922"/>
                  </a:lnTo>
                  <a:lnTo>
                    <a:pt x="1720" y="9391"/>
                  </a:lnTo>
                  <a:lnTo>
                    <a:pt x="1338" y="9391"/>
                  </a:lnTo>
                  <a:lnTo>
                    <a:pt x="1338" y="10096"/>
                  </a:lnTo>
                  <a:lnTo>
                    <a:pt x="956" y="10096"/>
                  </a:lnTo>
                  <a:lnTo>
                    <a:pt x="956" y="10565"/>
                  </a:lnTo>
                  <a:lnTo>
                    <a:pt x="1720" y="10565"/>
                  </a:lnTo>
                  <a:lnTo>
                    <a:pt x="1720" y="11035"/>
                  </a:lnTo>
                  <a:lnTo>
                    <a:pt x="1720" y="1009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0" name="Shape 403">
              <a:extLst>
                <a:ext uri="{FF2B5EF4-FFF2-40B4-BE49-F238E27FC236}">
                  <a16:creationId xmlns:a16="http://schemas.microsoft.com/office/drawing/2014/main" id="{0A7D8425-C705-4FED-AAAA-6125678BF8EE}"/>
                </a:ext>
              </a:extLst>
            </p:cNvPr>
            <p:cNvSpPr/>
            <p:nvPr/>
          </p:nvSpPr>
          <p:spPr>
            <a:xfrm>
              <a:off x="441455" y="1507469"/>
              <a:ext cx="92897" cy="98994"/>
            </a:xfrm>
            <a:custGeom>
              <a:avLst/>
              <a:gdLst/>
              <a:ahLst/>
              <a:cxnLst>
                <a:cxn ang="0">
                  <a:pos x="wd2" y="hd2"/>
                </a:cxn>
                <a:cxn ang="5400000">
                  <a:pos x="wd2" y="hd2"/>
                </a:cxn>
                <a:cxn ang="10800000">
                  <a:pos x="wd2" y="hd2"/>
                </a:cxn>
                <a:cxn ang="16200000">
                  <a:pos x="wd2" y="hd2"/>
                </a:cxn>
              </a:cxnLst>
              <a:rect l="0" t="0" r="r" b="b"/>
              <a:pathLst>
                <a:path w="21600" h="21600" extrusionOk="0">
                  <a:moveTo>
                    <a:pt x="1720" y="10096"/>
                  </a:moveTo>
                  <a:lnTo>
                    <a:pt x="2294" y="10096"/>
                  </a:lnTo>
                  <a:lnTo>
                    <a:pt x="2294" y="10565"/>
                  </a:lnTo>
                  <a:lnTo>
                    <a:pt x="2676" y="10565"/>
                  </a:lnTo>
                  <a:lnTo>
                    <a:pt x="2676" y="11739"/>
                  </a:lnTo>
                  <a:lnTo>
                    <a:pt x="3058" y="11739"/>
                  </a:lnTo>
                  <a:lnTo>
                    <a:pt x="3058" y="12678"/>
                  </a:lnTo>
                  <a:lnTo>
                    <a:pt x="3632" y="12678"/>
                  </a:lnTo>
                  <a:lnTo>
                    <a:pt x="3632" y="13383"/>
                  </a:lnTo>
                  <a:lnTo>
                    <a:pt x="4014" y="13383"/>
                  </a:lnTo>
                  <a:lnTo>
                    <a:pt x="4014" y="12678"/>
                  </a:lnTo>
                  <a:lnTo>
                    <a:pt x="4970" y="12678"/>
                  </a:lnTo>
                  <a:lnTo>
                    <a:pt x="4970" y="12209"/>
                  </a:lnTo>
                  <a:lnTo>
                    <a:pt x="5352" y="12209"/>
                  </a:lnTo>
                  <a:lnTo>
                    <a:pt x="5352" y="11739"/>
                  </a:lnTo>
                  <a:lnTo>
                    <a:pt x="5926" y="11739"/>
                  </a:lnTo>
                  <a:lnTo>
                    <a:pt x="5926" y="11035"/>
                  </a:lnTo>
                  <a:lnTo>
                    <a:pt x="6308" y="11035"/>
                  </a:lnTo>
                  <a:lnTo>
                    <a:pt x="6308" y="11739"/>
                  </a:lnTo>
                  <a:lnTo>
                    <a:pt x="8028" y="11739"/>
                  </a:lnTo>
                  <a:lnTo>
                    <a:pt x="8028" y="11035"/>
                  </a:lnTo>
                  <a:lnTo>
                    <a:pt x="8602" y="11035"/>
                  </a:lnTo>
                  <a:lnTo>
                    <a:pt x="8602" y="11739"/>
                  </a:lnTo>
                  <a:lnTo>
                    <a:pt x="9558" y="11739"/>
                  </a:lnTo>
                  <a:lnTo>
                    <a:pt x="9558" y="11035"/>
                  </a:lnTo>
                  <a:lnTo>
                    <a:pt x="8602" y="11035"/>
                  </a:lnTo>
                  <a:lnTo>
                    <a:pt x="8602" y="10565"/>
                  </a:lnTo>
                  <a:lnTo>
                    <a:pt x="9558" y="10565"/>
                  </a:lnTo>
                  <a:lnTo>
                    <a:pt x="9558" y="11739"/>
                  </a:lnTo>
                  <a:lnTo>
                    <a:pt x="9940" y="11739"/>
                  </a:lnTo>
                  <a:lnTo>
                    <a:pt x="9940" y="12209"/>
                  </a:lnTo>
                  <a:lnTo>
                    <a:pt x="10896" y="12209"/>
                  </a:lnTo>
                  <a:lnTo>
                    <a:pt x="10896" y="11739"/>
                  </a:lnTo>
                  <a:lnTo>
                    <a:pt x="10322" y="11739"/>
                  </a:lnTo>
                  <a:lnTo>
                    <a:pt x="10322" y="11035"/>
                  </a:lnTo>
                  <a:lnTo>
                    <a:pt x="11278" y="11035"/>
                  </a:lnTo>
                  <a:lnTo>
                    <a:pt x="11278" y="10565"/>
                  </a:lnTo>
                  <a:lnTo>
                    <a:pt x="10896" y="10565"/>
                  </a:lnTo>
                  <a:lnTo>
                    <a:pt x="11278" y="10565"/>
                  </a:lnTo>
                  <a:lnTo>
                    <a:pt x="11278" y="10096"/>
                  </a:lnTo>
                  <a:lnTo>
                    <a:pt x="11278" y="11035"/>
                  </a:lnTo>
                  <a:lnTo>
                    <a:pt x="12234" y="11035"/>
                  </a:lnTo>
                  <a:lnTo>
                    <a:pt x="12234" y="10565"/>
                  </a:lnTo>
                  <a:lnTo>
                    <a:pt x="12616" y="10565"/>
                  </a:lnTo>
                  <a:lnTo>
                    <a:pt x="12616" y="10096"/>
                  </a:lnTo>
                  <a:lnTo>
                    <a:pt x="12998" y="10096"/>
                  </a:lnTo>
                  <a:lnTo>
                    <a:pt x="12998" y="9391"/>
                  </a:lnTo>
                  <a:lnTo>
                    <a:pt x="13572" y="9391"/>
                  </a:lnTo>
                  <a:lnTo>
                    <a:pt x="13572" y="8922"/>
                  </a:lnTo>
                  <a:lnTo>
                    <a:pt x="13954" y="8922"/>
                  </a:lnTo>
                  <a:lnTo>
                    <a:pt x="13954" y="8452"/>
                  </a:lnTo>
                  <a:lnTo>
                    <a:pt x="14527" y="8452"/>
                  </a:lnTo>
                  <a:lnTo>
                    <a:pt x="14527" y="7748"/>
                  </a:lnTo>
                  <a:lnTo>
                    <a:pt x="14910" y="7748"/>
                  </a:lnTo>
                  <a:lnTo>
                    <a:pt x="14910" y="7278"/>
                  </a:lnTo>
                  <a:lnTo>
                    <a:pt x="15292" y="7278"/>
                  </a:lnTo>
                  <a:lnTo>
                    <a:pt x="15292" y="6574"/>
                  </a:lnTo>
                  <a:lnTo>
                    <a:pt x="16248" y="6574"/>
                  </a:lnTo>
                  <a:lnTo>
                    <a:pt x="16248" y="6104"/>
                  </a:lnTo>
                  <a:lnTo>
                    <a:pt x="16630" y="6104"/>
                  </a:lnTo>
                  <a:lnTo>
                    <a:pt x="16630" y="4930"/>
                  </a:lnTo>
                  <a:lnTo>
                    <a:pt x="17204" y="4930"/>
                  </a:lnTo>
                  <a:lnTo>
                    <a:pt x="17204" y="4461"/>
                  </a:lnTo>
                  <a:lnTo>
                    <a:pt x="17586" y="4461"/>
                  </a:lnTo>
                  <a:lnTo>
                    <a:pt x="17586" y="3991"/>
                  </a:lnTo>
                  <a:lnTo>
                    <a:pt x="18159" y="3991"/>
                  </a:lnTo>
                  <a:lnTo>
                    <a:pt x="18159" y="2817"/>
                  </a:lnTo>
                  <a:lnTo>
                    <a:pt x="18924" y="2817"/>
                  </a:lnTo>
                  <a:lnTo>
                    <a:pt x="18924" y="2113"/>
                  </a:lnTo>
                  <a:lnTo>
                    <a:pt x="19497" y="2113"/>
                  </a:lnTo>
                  <a:lnTo>
                    <a:pt x="19497" y="1643"/>
                  </a:lnTo>
                  <a:lnTo>
                    <a:pt x="19880" y="1643"/>
                  </a:lnTo>
                  <a:lnTo>
                    <a:pt x="19880" y="1174"/>
                  </a:lnTo>
                  <a:lnTo>
                    <a:pt x="20262" y="1174"/>
                  </a:lnTo>
                  <a:lnTo>
                    <a:pt x="20262" y="0"/>
                  </a:lnTo>
                  <a:lnTo>
                    <a:pt x="20835" y="0"/>
                  </a:lnTo>
                  <a:lnTo>
                    <a:pt x="20835" y="2817"/>
                  </a:lnTo>
                  <a:lnTo>
                    <a:pt x="21600" y="2817"/>
                  </a:lnTo>
                  <a:lnTo>
                    <a:pt x="21600" y="7278"/>
                  </a:lnTo>
                  <a:lnTo>
                    <a:pt x="21218" y="7278"/>
                  </a:lnTo>
                  <a:lnTo>
                    <a:pt x="21218" y="7748"/>
                  </a:lnTo>
                  <a:lnTo>
                    <a:pt x="20262" y="7748"/>
                  </a:lnTo>
                  <a:lnTo>
                    <a:pt x="20262" y="6574"/>
                  </a:lnTo>
                  <a:lnTo>
                    <a:pt x="19497" y="6574"/>
                  </a:lnTo>
                  <a:lnTo>
                    <a:pt x="19497" y="11035"/>
                  </a:lnTo>
                  <a:lnTo>
                    <a:pt x="19880" y="11035"/>
                  </a:lnTo>
                  <a:lnTo>
                    <a:pt x="19880" y="11739"/>
                  </a:lnTo>
                  <a:lnTo>
                    <a:pt x="20262" y="11739"/>
                  </a:lnTo>
                  <a:lnTo>
                    <a:pt x="20262" y="12209"/>
                  </a:lnTo>
                  <a:lnTo>
                    <a:pt x="19497" y="12209"/>
                  </a:lnTo>
                  <a:lnTo>
                    <a:pt x="19497" y="12678"/>
                  </a:lnTo>
                  <a:lnTo>
                    <a:pt x="19497" y="12209"/>
                  </a:lnTo>
                  <a:lnTo>
                    <a:pt x="18542" y="12209"/>
                  </a:lnTo>
                  <a:lnTo>
                    <a:pt x="18542" y="12678"/>
                  </a:lnTo>
                  <a:lnTo>
                    <a:pt x="18159" y="12678"/>
                  </a:lnTo>
                  <a:lnTo>
                    <a:pt x="18159" y="13383"/>
                  </a:lnTo>
                  <a:lnTo>
                    <a:pt x="18542" y="13383"/>
                  </a:lnTo>
                  <a:lnTo>
                    <a:pt x="18542" y="13852"/>
                  </a:lnTo>
                  <a:lnTo>
                    <a:pt x="18159" y="13852"/>
                  </a:lnTo>
                  <a:lnTo>
                    <a:pt x="18159" y="15496"/>
                  </a:lnTo>
                  <a:lnTo>
                    <a:pt x="17586" y="15496"/>
                  </a:lnTo>
                  <a:lnTo>
                    <a:pt x="17586" y="16670"/>
                  </a:lnTo>
                  <a:lnTo>
                    <a:pt x="17204" y="16670"/>
                  </a:lnTo>
                  <a:lnTo>
                    <a:pt x="17204" y="18313"/>
                  </a:lnTo>
                  <a:lnTo>
                    <a:pt x="16630" y="18313"/>
                  </a:lnTo>
                  <a:lnTo>
                    <a:pt x="16630" y="21130"/>
                  </a:lnTo>
                  <a:lnTo>
                    <a:pt x="16248" y="21130"/>
                  </a:lnTo>
                  <a:lnTo>
                    <a:pt x="16248" y="21600"/>
                  </a:lnTo>
                  <a:lnTo>
                    <a:pt x="15292" y="21600"/>
                  </a:lnTo>
                  <a:lnTo>
                    <a:pt x="15292" y="21130"/>
                  </a:lnTo>
                  <a:lnTo>
                    <a:pt x="13572" y="21130"/>
                  </a:lnTo>
                  <a:lnTo>
                    <a:pt x="13572" y="20661"/>
                  </a:lnTo>
                  <a:lnTo>
                    <a:pt x="11278" y="20661"/>
                  </a:lnTo>
                  <a:lnTo>
                    <a:pt x="11278" y="19957"/>
                  </a:lnTo>
                  <a:lnTo>
                    <a:pt x="9558" y="19957"/>
                  </a:lnTo>
                  <a:lnTo>
                    <a:pt x="9558" y="19487"/>
                  </a:lnTo>
                  <a:lnTo>
                    <a:pt x="6308" y="19487"/>
                  </a:lnTo>
                  <a:lnTo>
                    <a:pt x="6308" y="19017"/>
                  </a:lnTo>
                  <a:lnTo>
                    <a:pt x="4014" y="19017"/>
                  </a:lnTo>
                  <a:lnTo>
                    <a:pt x="4014" y="18313"/>
                  </a:lnTo>
                  <a:lnTo>
                    <a:pt x="3632" y="18313"/>
                  </a:lnTo>
                  <a:lnTo>
                    <a:pt x="3632" y="17139"/>
                  </a:lnTo>
                  <a:lnTo>
                    <a:pt x="3058" y="17139"/>
                  </a:lnTo>
                  <a:lnTo>
                    <a:pt x="3058" y="14557"/>
                  </a:lnTo>
                  <a:lnTo>
                    <a:pt x="2676" y="14557"/>
                  </a:lnTo>
                  <a:lnTo>
                    <a:pt x="2676" y="12678"/>
                  </a:lnTo>
                  <a:lnTo>
                    <a:pt x="1720" y="12678"/>
                  </a:lnTo>
                  <a:lnTo>
                    <a:pt x="1720" y="12209"/>
                  </a:lnTo>
                  <a:lnTo>
                    <a:pt x="1338" y="12209"/>
                  </a:lnTo>
                  <a:lnTo>
                    <a:pt x="1338" y="11739"/>
                  </a:lnTo>
                  <a:lnTo>
                    <a:pt x="382" y="11739"/>
                  </a:lnTo>
                  <a:lnTo>
                    <a:pt x="382" y="11035"/>
                  </a:lnTo>
                  <a:lnTo>
                    <a:pt x="0" y="11035"/>
                  </a:lnTo>
                  <a:lnTo>
                    <a:pt x="0" y="9391"/>
                  </a:lnTo>
                  <a:lnTo>
                    <a:pt x="382" y="9391"/>
                  </a:lnTo>
                  <a:lnTo>
                    <a:pt x="382" y="8922"/>
                  </a:lnTo>
                  <a:lnTo>
                    <a:pt x="956" y="8922"/>
                  </a:lnTo>
                  <a:lnTo>
                    <a:pt x="956" y="9391"/>
                  </a:lnTo>
                  <a:lnTo>
                    <a:pt x="1338" y="9391"/>
                  </a:lnTo>
                  <a:lnTo>
                    <a:pt x="1338" y="8922"/>
                  </a:lnTo>
                  <a:lnTo>
                    <a:pt x="1720" y="8922"/>
                  </a:lnTo>
                  <a:lnTo>
                    <a:pt x="1720" y="9391"/>
                  </a:lnTo>
                  <a:lnTo>
                    <a:pt x="1338" y="9391"/>
                  </a:lnTo>
                  <a:lnTo>
                    <a:pt x="1338" y="10096"/>
                  </a:lnTo>
                  <a:lnTo>
                    <a:pt x="956" y="10096"/>
                  </a:lnTo>
                  <a:lnTo>
                    <a:pt x="956" y="10565"/>
                  </a:lnTo>
                  <a:lnTo>
                    <a:pt x="1720" y="10565"/>
                  </a:lnTo>
                  <a:lnTo>
                    <a:pt x="1720" y="11035"/>
                  </a:lnTo>
                  <a:lnTo>
                    <a:pt x="1720" y="1009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1" name="Shape 404">
              <a:extLst>
                <a:ext uri="{FF2B5EF4-FFF2-40B4-BE49-F238E27FC236}">
                  <a16:creationId xmlns:a16="http://schemas.microsoft.com/office/drawing/2014/main" id="{13C9DDF9-0737-407D-9379-7626544FDF9D}"/>
                </a:ext>
              </a:extLst>
            </p:cNvPr>
            <p:cNvSpPr/>
            <p:nvPr/>
          </p:nvSpPr>
          <p:spPr>
            <a:xfrm>
              <a:off x="147151" y="1341766"/>
              <a:ext cx="375692" cy="450843"/>
            </a:xfrm>
            <a:custGeom>
              <a:avLst/>
              <a:gdLst/>
              <a:ahLst/>
              <a:cxnLst>
                <a:cxn ang="0">
                  <a:pos x="wd2" y="hd2"/>
                </a:cxn>
                <a:cxn ang="5400000">
                  <a:pos x="wd2" y="hd2"/>
                </a:cxn>
                <a:cxn ang="10800000">
                  <a:pos x="wd2" y="hd2"/>
                </a:cxn>
                <a:cxn ang="16200000">
                  <a:pos x="wd2" y="hd2"/>
                </a:cxn>
              </a:cxnLst>
              <a:rect l="0" t="0" r="r" b="b"/>
              <a:pathLst>
                <a:path w="21600" h="21600" extrusionOk="0">
                  <a:moveTo>
                    <a:pt x="6381" y="16496"/>
                  </a:moveTo>
                  <a:lnTo>
                    <a:pt x="6381" y="16342"/>
                  </a:lnTo>
                  <a:lnTo>
                    <a:pt x="6286" y="16342"/>
                  </a:lnTo>
                  <a:lnTo>
                    <a:pt x="6286" y="16496"/>
                  </a:lnTo>
                  <a:lnTo>
                    <a:pt x="6286" y="16239"/>
                  </a:lnTo>
                  <a:lnTo>
                    <a:pt x="6192" y="16239"/>
                  </a:lnTo>
                  <a:lnTo>
                    <a:pt x="6192" y="15981"/>
                  </a:lnTo>
                  <a:lnTo>
                    <a:pt x="6050" y="15981"/>
                  </a:lnTo>
                  <a:lnTo>
                    <a:pt x="6050" y="15878"/>
                  </a:lnTo>
                  <a:lnTo>
                    <a:pt x="6050" y="15981"/>
                  </a:lnTo>
                  <a:lnTo>
                    <a:pt x="6050" y="15878"/>
                  </a:lnTo>
                  <a:lnTo>
                    <a:pt x="5955" y="15878"/>
                  </a:lnTo>
                  <a:lnTo>
                    <a:pt x="5955" y="15775"/>
                  </a:lnTo>
                  <a:lnTo>
                    <a:pt x="5719" y="15775"/>
                  </a:lnTo>
                  <a:lnTo>
                    <a:pt x="5719" y="15620"/>
                  </a:lnTo>
                  <a:lnTo>
                    <a:pt x="5483" y="15620"/>
                  </a:lnTo>
                  <a:lnTo>
                    <a:pt x="5483" y="15517"/>
                  </a:lnTo>
                  <a:lnTo>
                    <a:pt x="5388" y="15517"/>
                  </a:lnTo>
                  <a:lnTo>
                    <a:pt x="5388" y="15414"/>
                  </a:lnTo>
                  <a:lnTo>
                    <a:pt x="5294" y="15414"/>
                  </a:lnTo>
                  <a:lnTo>
                    <a:pt x="5294" y="15259"/>
                  </a:lnTo>
                  <a:lnTo>
                    <a:pt x="5152" y="15259"/>
                  </a:lnTo>
                  <a:lnTo>
                    <a:pt x="5152" y="15001"/>
                  </a:lnTo>
                  <a:lnTo>
                    <a:pt x="5057" y="15001"/>
                  </a:lnTo>
                  <a:lnTo>
                    <a:pt x="5057" y="14795"/>
                  </a:lnTo>
                  <a:lnTo>
                    <a:pt x="4963" y="14795"/>
                  </a:lnTo>
                  <a:lnTo>
                    <a:pt x="4963" y="14537"/>
                  </a:lnTo>
                  <a:lnTo>
                    <a:pt x="4821" y="14537"/>
                  </a:lnTo>
                  <a:lnTo>
                    <a:pt x="4821" y="14434"/>
                  </a:lnTo>
                  <a:lnTo>
                    <a:pt x="4726" y="14434"/>
                  </a:lnTo>
                  <a:lnTo>
                    <a:pt x="4726" y="14177"/>
                  </a:lnTo>
                  <a:lnTo>
                    <a:pt x="4821" y="14177"/>
                  </a:lnTo>
                  <a:lnTo>
                    <a:pt x="4821" y="14022"/>
                  </a:lnTo>
                  <a:lnTo>
                    <a:pt x="4726" y="14022"/>
                  </a:lnTo>
                  <a:lnTo>
                    <a:pt x="4726" y="13661"/>
                  </a:lnTo>
                  <a:lnTo>
                    <a:pt x="4585" y="13661"/>
                  </a:lnTo>
                  <a:lnTo>
                    <a:pt x="4585" y="12939"/>
                  </a:lnTo>
                  <a:lnTo>
                    <a:pt x="4726" y="12939"/>
                  </a:lnTo>
                  <a:lnTo>
                    <a:pt x="4726" y="12579"/>
                  </a:lnTo>
                  <a:lnTo>
                    <a:pt x="4585" y="12579"/>
                  </a:lnTo>
                  <a:lnTo>
                    <a:pt x="4585" y="12218"/>
                  </a:lnTo>
                  <a:lnTo>
                    <a:pt x="4490" y="12218"/>
                  </a:lnTo>
                  <a:lnTo>
                    <a:pt x="4490" y="12115"/>
                  </a:lnTo>
                  <a:lnTo>
                    <a:pt x="4396" y="12115"/>
                  </a:lnTo>
                  <a:lnTo>
                    <a:pt x="4396" y="11702"/>
                  </a:lnTo>
                  <a:lnTo>
                    <a:pt x="4254" y="11702"/>
                  </a:lnTo>
                  <a:lnTo>
                    <a:pt x="4254" y="11496"/>
                  </a:lnTo>
                  <a:lnTo>
                    <a:pt x="4159" y="11496"/>
                  </a:lnTo>
                  <a:lnTo>
                    <a:pt x="4159" y="11238"/>
                  </a:lnTo>
                  <a:lnTo>
                    <a:pt x="4065" y="11238"/>
                  </a:lnTo>
                  <a:lnTo>
                    <a:pt x="4065" y="11135"/>
                  </a:lnTo>
                  <a:lnTo>
                    <a:pt x="3923" y="11135"/>
                  </a:lnTo>
                  <a:lnTo>
                    <a:pt x="4065" y="11135"/>
                  </a:lnTo>
                  <a:lnTo>
                    <a:pt x="4065" y="10877"/>
                  </a:lnTo>
                  <a:lnTo>
                    <a:pt x="3923" y="10877"/>
                  </a:lnTo>
                  <a:lnTo>
                    <a:pt x="3923" y="10723"/>
                  </a:lnTo>
                  <a:lnTo>
                    <a:pt x="3828" y="10723"/>
                  </a:lnTo>
                  <a:lnTo>
                    <a:pt x="3828" y="10877"/>
                  </a:lnTo>
                  <a:lnTo>
                    <a:pt x="3828" y="10723"/>
                  </a:lnTo>
                  <a:lnTo>
                    <a:pt x="3734" y="10723"/>
                  </a:lnTo>
                  <a:lnTo>
                    <a:pt x="3734" y="10620"/>
                  </a:lnTo>
                  <a:lnTo>
                    <a:pt x="3498" y="10620"/>
                  </a:lnTo>
                  <a:lnTo>
                    <a:pt x="3498" y="10516"/>
                  </a:lnTo>
                  <a:lnTo>
                    <a:pt x="3356" y="10516"/>
                  </a:lnTo>
                  <a:lnTo>
                    <a:pt x="3356" y="10362"/>
                  </a:lnTo>
                  <a:lnTo>
                    <a:pt x="3025" y="10362"/>
                  </a:lnTo>
                  <a:lnTo>
                    <a:pt x="3025" y="10001"/>
                  </a:lnTo>
                  <a:lnTo>
                    <a:pt x="2930" y="10001"/>
                  </a:lnTo>
                  <a:lnTo>
                    <a:pt x="2930" y="9795"/>
                  </a:lnTo>
                  <a:lnTo>
                    <a:pt x="2836" y="9795"/>
                  </a:lnTo>
                  <a:lnTo>
                    <a:pt x="2836" y="9640"/>
                  </a:lnTo>
                  <a:lnTo>
                    <a:pt x="2694" y="9640"/>
                  </a:lnTo>
                  <a:lnTo>
                    <a:pt x="2694" y="9537"/>
                  </a:lnTo>
                  <a:lnTo>
                    <a:pt x="2836" y="9537"/>
                  </a:lnTo>
                  <a:lnTo>
                    <a:pt x="2836" y="9021"/>
                  </a:lnTo>
                  <a:lnTo>
                    <a:pt x="2694" y="9021"/>
                  </a:lnTo>
                  <a:lnTo>
                    <a:pt x="2694" y="8918"/>
                  </a:lnTo>
                  <a:lnTo>
                    <a:pt x="2600" y="8918"/>
                  </a:lnTo>
                  <a:lnTo>
                    <a:pt x="2600" y="9021"/>
                  </a:lnTo>
                  <a:lnTo>
                    <a:pt x="2505" y="9021"/>
                  </a:lnTo>
                  <a:lnTo>
                    <a:pt x="2505" y="8918"/>
                  </a:lnTo>
                  <a:lnTo>
                    <a:pt x="2363" y="8918"/>
                  </a:lnTo>
                  <a:lnTo>
                    <a:pt x="2363" y="8815"/>
                  </a:lnTo>
                  <a:lnTo>
                    <a:pt x="2269" y="8815"/>
                  </a:lnTo>
                  <a:lnTo>
                    <a:pt x="2269" y="8918"/>
                  </a:lnTo>
                  <a:lnTo>
                    <a:pt x="2269" y="8661"/>
                  </a:lnTo>
                  <a:lnTo>
                    <a:pt x="2032" y="8661"/>
                  </a:lnTo>
                  <a:lnTo>
                    <a:pt x="2032" y="8558"/>
                  </a:lnTo>
                  <a:lnTo>
                    <a:pt x="2127" y="8558"/>
                  </a:lnTo>
                  <a:lnTo>
                    <a:pt x="2127" y="8197"/>
                  </a:lnTo>
                  <a:lnTo>
                    <a:pt x="2269" y="8197"/>
                  </a:lnTo>
                  <a:lnTo>
                    <a:pt x="2269" y="8042"/>
                  </a:lnTo>
                  <a:lnTo>
                    <a:pt x="2127" y="8042"/>
                  </a:lnTo>
                  <a:lnTo>
                    <a:pt x="2127" y="7939"/>
                  </a:lnTo>
                  <a:lnTo>
                    <a:pt x="2127" y="8042"/>
                  </a:lnTo>
                  <a:lnTo>
                    <a:pt x="2032" y="8042"/>
                  </a:lnTo>
                  <a:lnTo>
                    <a:pt x="2032" y="7939"/>
                  </a:lnTo>
                  <a:lnTo>
                    <a:pt x="1938" y="7939"/>
                  </a:lnTo>
                  <a:lnTo>
                    <a:pt x="1938" y="7836"/>
                  </a:lnTo>
                  <a:lnTo>
                    <a:pt x="2032" y="7836"/>
                  </a:lnTo>
                  <a:lnTo>
                    <a:pt x="2032" y="7681"/>
                  </a:lnTo>
                  <a:lnTo>
                    <a:pt x="1938" y="7681"/>
                  </a:lnTo>
                  <a:lnTo>
                    <a:pt x="1938" y="7423"/>
                  </a:lnTo>
                  <a:lnTo>
                    <a:pt x="1796" y="7423"/>
                  </a:lnTo>
                  <a:lnTo>
                    <a:pt x="1796" y="7217"/>
                  </a:lnTo>
                  <a:lnTo>
                    <a:pt x="1702" y="7217"/>
                  </a:lnTo>
                  <a:lnTo>
                    <a:pt x="1702" y="7320"/>
                  </a:lnTo>
                  <a:lnTo>
                    <a:pt x="1607" y="7320"/>
                  </a:lnTo>
                  <a:lnTo>
                    <a:pt x="1607" y="6856"/>
                  </a:lnTo>
                  <a:lnTo>
                    <a:pt x="1465" y="6856"/>
                  </a:lnTo>
                  <a:lnTo>
                    <a:pt x="1465" y="6599"/>
                  </a:lnTo>
                  <a:lnTo>
                    <a:pt x="1371" y="6599"/>
                  </a:lnTo>
                  <a:lnTo>
                    <a:pt x="1371" y="6702"/>
                  </a:lnTo>
                  <a:lnTo>
                    <a:pt x="1371" y="6599"/>
                  </a:lnTo>
                  <a:lnTo>
                    <a:pt x="1229" y="6599"/>
                  </a:lnTo>
                  <a:lnTo>
                    <a:pt x="1229" y="6495"/>
                  </a:lnTo>
                  <a:lnTo>
                    <a:pt x="1371" y="6495"/>
                  </a:lnTo>
                  <a:lnTo>
                    <a:pt x="1371" y="6341"/>
                  </a:lnTo>
                  <a:lnTo>
                    <a:pt x="1229" y="6341"/>
                  </a:lnTo>
                  <a:lnTo>
                    <a:pt x="1229" y="6238"/>
                  </a:lnTo>
                  <a:lnTo>
                    <a:pt x="1134" y="6238"/>
                  </a:lnTo>
                  <a:lnTo>
                    <a:pt x="1134" y="6083"/>
                  </a:lnTo>
                  <a:lnTo>
                    <a:pt x="1040" y="6083"/>
                  </a:lnTo>
                  <a:lnTo>
                    <a:pt x="1040" y="5722"/>
                  </a:lnTo>
                  <a:lnTo>
                    <a:pt x="804" y="5722"/>
                  </a:lnTo>
                  <a:lnTo>
                    <a:pt x="804" y="5619"/>
                  </a:lnTo>
                  <a:lnTo>
                    <a:pt x="709" y="5619"/>
                  </a:lnTo>
                  <a:lnTo>
                    <a:pt x="709" y="5516"/>
                  </a:lnTo>
                  <a:lnTo>
                    <a:pt x="567" y="5516"/>
                  </a:lnTo>
                  <a:lnTo>
                    <a:pt x="567" y="5361"/>
                  </a:lnTo>
                  <a:lnTo>
                    <a:pt x="236" y="5361"/>
                  </a:lnTo>
                  <a:lnTo>
                    <a:pt x="236" y="5516"/>
                  </a:lnTo>
                  <a:lnTo>
                    <a:pt x="378" y="5516"/>
                  </a:lnTo>
                  <a:lnTo>
                    <a:pt x="378" y="5619"/>
                  </a:lnTo>
                  <a:lnTo>
                    <a:pt x="0" y="5619"/>
                  </a:lnTo>
                  <a:lnTo>
                    <a:pt x="0" y="4897"/>
                  </a:lnTo>
                  <a:lnTo>
                    <a:pt x="142" y="4897"/>
                  </a:lnTo>
                  <a:lnTo>
                    <a:pt x="142" y="4640"/>
                  </a:lnTo>
                  <a:lnTo>
                    <a:pt x="236" y="4640"/>
                  </a:lnTo>
                  <a:lnTo>
                    <a:pt x="236" y="3918"/>
                  </a:lnTo>
                  <a:lnTo>
                    <a:pt x="378" y="3918"/>
                  </a:lnTo>
                  <a:lnTo>
                    <a:pt x="378" y="3557"/>
                  </a:lnTo>
                  <a:lnTo>
                    <a:pt x="567" y="3557"/>
                  </a:lnTo>
                  <a:lnTo>
                    <a:pt x="567" y="3660"/>
                  </a:lnTo>
                  <a:lnTo>
                    <a:pt x="804" y="3660"/>
                  </a:lnTo>
                  <a:lnTo>
                    <a:pt x="804" y="3763"/>
                  </a:lnTo>
                  <a:lnTo>
                    <a:pt x="1371" y="3763"/>
                  </a:lnTo>
                  <a:lnTo>
                    <a:pt x="1371" y="3918"/>
                  </a:lnTo>
                  <a:lnTo>
                    <a:pt x="1702" y="3918"/>
                  </a:lnTo>
                  <a:lnTo>
                    <a:pt x="1702" y="3763"/>
                  </a:lnTo>
                  <a:lnTo>
                    <a:pt x="1796" y="3763"/>
                  </a:lnTo>
                  <a:lnTo>
                    <a:pt x="1796" y="3660"/>
                  </a:lnTo>
                  <a:lnTo>
                    <a:pt x="1938" y="3660"/>
                  </a:lnTo>
                  <a:lnTo>
                    <a:pt x="1938" y="3557"/>
                  </a:lnTo>
                  <a:lnTo>
                    <a:pt x="2127" y="3557"/>
                  </a:lnTo>
                  <a:lnTo>
                    <a:pt x="2127" y="3299"/>
                  </a:lnTo>
                  <a:lnTo>
                    <a:pt x="2269" y="3299"/>
                  </a:lnTo>
                  <a:lnTo>
                    <a:pt x="2269" y="3042"/>
                  </a:lnTo>
                  <a:lnTo>
                    <a:pt x="2505" y="3042"/>
                  </a:lnTo>
                  <a:lnTo>
                    <a:pt x="2505" y="2938"/>
                  </a:lnTo>
                  <a:lnTo>
                    <a:pt x="3025" y="2938"/>
                  </a:lnTo>
                  <a:lnTo>
                    <a:pt x="3025" y="2784"/>
                  </a:lnTo>
                  <a:lnTo>
                    <a:pt x="3167" y="2784"/>
                  </a:lnTo>
                  <a:lnTo>
                    <a:pt x="3167" y="2578"/>
                  </a:lnTo>
                  <a:lnTo>
                    <a:pt x="3261" y="2578"/>
                  </a:lnTo>
                  <a:lnTo>
                    <a:pt x="3261" y="2423"/>
                  </a:lnTo>
                  <a:lnTo>
                    <a:pt x="3356" y="2423"/>
                  </a:lnTo>
                  <a:lnTo>
                    <a:pt x="3356" y="2320"/>
                  </a:lnTo>
                  <a:lnTo>
                    <a:pt x="3498" y="2320"/>
                  </a:lnTo>
                  <a:lnTo>
                    <a:pt x="3498" y="2217"/>
                  </a:lnTo>
                  <a:lnTo>
                    <a:pt x="3592" y="2217"/>
                  </a:lnTo>
                  <a:lnTo>
                    <a:pt x="3592" y="2062"/>
                  </a:lnTo>
                  <a:lnTo>
                    <a:pt x="3498" y="2062"/>
                  </a:lnTo>
                  <a:lnTo>
                    <a:pt x="3498" y="1959"/>
                  </a:lnTo>
                  <a:lnTo>
                    <a:pt x="3356" y="1959"/>
                  </a:lnTo>
                  <a:lnTo>
                    <a:pt x="3356" y="1804"/>
                  </a:lnTo>
                  <a:lnTo>
                    <a:pt x="3261" y="1804"/>
                  </a:lnTo>
                  <a:lnTo>
                    <a:pt x="3261" y="1701"/>
                  </a:lnTo>
                  <a:lnTo>
                    <a:pt x="3167" y="1701"/>
                  </a:lnTo>
                  <a:lnTo>
                    <a:pt x="3167" y="1598"/>
                  </a:lnTo>
                  <a:lnTo>
                    <a:pt x="3025" y="1598"/>
                  </a:lnTo>
                  <a:lnTo>
                    <a:pt x="3025" y="1340"/>
                  </a:lnTo>
                  <a:lnTo>
                    <a:pt x="2930" y="1340"/>
                  </a:lnTo>
                  <a:lnTo>
                    <a:pt x="2930" y="1237"/>
                  </a:lnTo>
                  <a:lnTo>
                    <a:pt x="2836" y="1237"/>
                  </a:lnTo>
                  <a:lnTo>
                    <a:pt x="2836" y="1083"/>
                  </a:lnTo>
                  <a:lnTo>
                    <a:pt x="2694" y="1083"/>
                  </a:lnTo>
                  <a:lnTo>
                    <a:pt x="2694" y="979"/>
                  </a:lnTo>
                  <a:lnTo>
                    <a:pt x="2600" y="979"/>
                  </a:lnTo>
                  <a:lnTo>
                    <a:pt x="2600" y="876"/>
                  </a:lnTo>
                  <a:lnTo>
                    <a:pt x="2930" y="876"/>
                  </a:lnTo>
                  <a:lnTo>
                    <a:pt x="2930" y="722"/>
                  </a:lnTo>
                  <a:lnTo>
                    <a:pt x="3261" y="722"/>
                  </a:lnTo>
                  <a:lnTo>
                    <a:pt x="3261" y="619"/>
                  </a:lnTo>
                  <a:lnTo>
                    <a:pt x="3592" y="619"/>
                  </a:lnTo>
                  <a:lnTo>
                    <a:pt x="3592" y="464"/>
                  </a:lnTo>
                  <a:lnTo>
                    <a:pt x="4065" y="464"/>
                  </a:lnTo>
                  <a:lnTo>
                    <a:pt x="4065" y="361"/>
                  </a:lnTo>
                  <a:lnTo>
                    <a:pt x="4396" y="361"/>
                  </a:lnTo>
                  <a:lnTo>
                    <a:pt x="4396" y="258"/>
                  </a:lnTo>
                  <a:lnTo>
                    <a:pt x="4726" y="258"/>
                  </a:lnTo>
                  <a:lnTo>
                    <a:pt x="4726" y="103"/>
                  </a:lnTo>
                  <a:lnTo>
                    <a:pt x="4821" y="103"/>
                  </a:lnTo>
                  <a:lnTo>
                    <a:pt x="4821" y="0"/>
                  </a:lnTo>
                  <a:lnTo>
                    <a:pt x="5388" y="0"/>
                  </a:lnTo>
                  <a:lnTo>
                    <a:pt x="5388" y="103"/>
                  </a:lnTo>
                  <a:lnTo>
                    <a:pt x="5719" y="103"/>
                  </a:lnTo>
                  <a:lnTo>
                    <a:pt x="5719" y="258"/>
                  </a:lnTo>
                  <a:lnTo>
                    <a:pt x="5955" y="258"/>
                  </a:lnTo>
                  <a:lnTo>
                    <a:pt x="5955" y="361"/>
                  </a:lnTo>
                  <a:lnTo>
                    <a:pt x="6050" y="361"/>
                  </a:lnTo>
                  <a:lnTo>
                    <a:pt x="6050" y="464"/>
                  </a:lnTo>
                  <a:lnTo>
                    <a:pt x="6381" y="464"/>
                  </a:lnTo>
                  <a:lnTo>
                    <a:pt x="6381" y="619"/>
                  </a:lnTo>
                  <a:lnTo>
                    <a:pt x="6617" y="619"/>
                  </a:lnTo>
                  <a:lnTo>
                    <a:pt x="6617" y="722"/>
                  </a:lnTo>
                  <a:lnTo>
                    <a:pt x="6853" y="722"/>
                  </a:lnTo>
                  <a:lnTo>
                    <a:pt x="6853" y="876"/>
                  </a:lnTo>
                  <a:lnTo>
                    <a:pt x="6948" y="876"/>
                  </a:lnTo>
                  <a:lnTo>
                    <a:pt x="6948" y="979"/>
                  </a:lnTo>
                  <a:lnTo>
                    <a:pt x="7184" y="979"/>
                  </a:lnTo>
                  <a:lnTo>
                    <a:pt x="7184" y="1083"/>
                  </a:lnTo>
                  <a:lnTo>
                    <a:pt x="7421" y="1083"/>
                  </a:lnTo>
                  <a:lnTo>
                    <a:pt x="7421" y="1237"/>
                  </a:lnTo>
                  <a:lnTo>
                    <a:pt x="7610" y="1237"/>
                  </a:lnTo>
                  <a:lnTo>
                    <a:pt x="7610" y="1340"/>
                  </a:lnTo>
                  <a:lnTo>
                    <a:pt x="7751" y="1340"/>
                  </a:lnTo>
                  <a:lnTo>
                    <a:pt x="7751" y="1443"/>
                  </a:lnTo>
                  <a:lnTo>
                    <a:pt x="7940" y="1443"/>
                  </a:lnTo>
                  <a:lnTo>
                    <a:pt x="7940" y="1598"/>
                  </a:lnTo>
                  <a:lnTo>
                    <a:pt x="8319" y="1598"/>
                  </a:lnTo>
                  <a:lnTo>
                    <a:pt x="8319" y="1701"/>
                  </a:lnTo>
                  <a:lnTo>
                    <a:pt x="8508" y="1701"/>
                  </a:lnTo>
                  <a:lnTo>
                    <a:pt x="8508" y="1804"/>
                  </a:lnTo>
                  <a:lnTo>
                    <a:pt x="8649" y="1804"/>
                  </a:lnTo>
                  <a:lnTo>
                    <a:pt x="8649" y="1959"/>
                  </a:lnTo>
                  <a:lnTo>
                    <a:pt x="8744" y="1959"/>
                  </a:lnTo>
                  <a:lnTo>
                    <a:pt x="8744" y="2320"/>
                  </a:lnTo>
                  <a:lnTo>
                    <a:pt x="9406" y="2320"/>
                  </a:lnTo>
                  <a:lnTo>
                    <a:pt x="9406" y="2423"/>
                  </a:lnTo>
                  <a:lnTo>
                    <a:pt x="9311" y="2423"/>
                  </a:lnTo>
                  <a:lnTo>
                    <a:pt x="9311" y="3402"/>
                  </a:lnTo>
                  <a:lnTo>
                    <a:pt x="9547" y="3402"/>
                  </a:lnTo>
                  <a:lnTo>
                    <a:pt x="9547" y="3557"/>
                  </a:lnTo>
                  <a:lnTo>
                    <a:pt x="9878" y="3557"/>
                  </a:lnTo>
                  <a:lnTo>
                    <a:pt x="9878" y="3660"/>
                  </a:lnTo>
                  <a:lnTo>
                    <a:pt x="10067" y="3660"/>
                  </a:lnTo>
                  <a:lnTo>
                    <a:pt x="10067" y="3763"/>
                  </a:lnTo>
                  <a:lnTo>
                    <a:pt x="10446" y="3763"/>
                  </a:lnTo>
                  <a:lnTo>
                    <a:pt x="10446" y="3918"/>
                  </a:lnTo>
                  <a:lnTo>
                    <a:pt x="11533" y="3918"/>
                  </a:lnTo>
                  <a:lnTo>
                    <a:pt x="11533" y="4021"/>
                  </a:lnTo>
                  <a:lnTo>
                    <a:pt x="13092" y="4021"/>
                  </a:lnTo>
                  <a:lnTo>
                    <a:pt x="13092" y="4176"/>
                  </a:lnTo>
                  <a:lnTo>
                    <a:pt x="13234" y="4176"/>
                  </a:lnTo>
                  <a:lnTo>
                    <a:pt x="13234" y="4279"/>
                  </a:lnTo>
                  <a:lnTo>
                    <a:pt x="13329" y="4279"/>
                  </a:lnTo>
                  <a:lnTo>
                    <a:pt x="13329" y="4640"/>
                  </a:lnTo>
                  <a:lnTo>
                    <a:pt x="13423" y="4640"/>
                  </a:lnTo>
                  <a:lnTo>
                    <a:pt x="13423" y="4743"/>
                  </a:lnTo>
                  <a:lnTo>
                    <a:pt x="14321" y="4743"/>
                  </a:lnTo>
                  <a:lnTo>
                    <a:pt x="14321" y="5104"/>
                  </a:lnTo>
                  <a:lnTo>
                    <a:pt x="14463" y="5104"/>
                  </a:lnTo>
                  <a:lnTo>
                    <a:pt x="14463" y="5361"/>
                  </a:lnTo>
                  <a:lnTo>
                    <a:pt x="14558" y="5361"/>
                  </a:lnTo>
                  <a:lnTo>
                    <a:pt x="14558" y="5516"/>
                  </a:lnTo>
                  <a:lnTo>
                    <a:pt x="14699" y="5516"/>
                  </a:lnTo>
                  <a:lnTo>
                    <a:pt x="14558" y="5516"/>
                  </a:lnTo>
                  <a:lnTo>
                    <a:pt x="14558" y="5619"/>
                  </a:lnTo>
                  <a:lnTo>
                    <a:pt x="14699" y="5619"/>
                  </a:lnTo>
                  <a:lnTo>
                    <a:pt x="14699" y="5980"/>
                  </a:lnTo>
                  <a:lnTo>
                    <a:pt x="14888" y="5980"/>
                  </a:lnTo>
                  <a:lnTo>
                    <a:pt x="14888" y="6083"/>
                  </a:lnTo>
                  <a:lnTo>
                    <a:pt x="15125" y="6083"/>
                  </a:lnTo>
                  <a:lnTo>
                    <a:pt x="15125" y="6495"/>
                  </a:lnTo>
                  <a:lnTo>
                    <a:pt x="15219" y="6495"/>
                  </a:lnTo>
                  <a:lnTo>
                    <a:pt x="15219" y="6238"/>
                  </a:lnTo>
                  <a:lnTo>
                    <a:pt x="15361" y="6238"/>
                  </a:lnTo>
                  <a:lnTo>
                    <a:pt x="15361" y="6341"/>
                  </a:lnTo>
                  <a:lnTo>
                    <a:pt x="15456" y="6341"/>
                  </a:lnTo>
                  <a:lnTo>
                    <a:pt x="15361" y="6341"/>
                  </a:lnTo>
                  <a:lnTo>
                    <a:pt x="15361" y="6495"/>
                  </a:lnTo>
                  <a:lnTo>
                    <a:pt x="15456" y="6495"/>
                  </a:lnTo>
                  <a:lnTo>
                    <a:pt x="15456" y="6856"/>
                  </a:lnTo>
                  <a:lnTo>
                    <a:pt x="15692" y="6856"/>
                  </a:lnTo>
                  <a:lnTo>
                    <a:pt x="15692" y="6959"/>
                  </a:lnTo>
                  <a:lnTo>
                    <a:pt x="15786" y="6959"/>
                  </a:lnTo>
                  <a:lnTo>
                    <a:pt x="15786" y="7063"/>
                  </a:lnTo>
                  <a:lnTo>
                    <a:pt x="16023" y="7063"/>
                  </a:lnTo>
                  <a:lnTo>
                    <a:pt x="16023" y="7320"/>
                  </a:lnTo>
                  <a:lnTo>
                    <a:pt x="15928" y="7320"/>
                  </a:lnTo>
                  <a:lnTo>
                    <a:pt x="16023" y="7320"/>
                  </a:lnTo>
                  <a:lnTo>
                    <a:pt x="16023" y="7423"/>
                  </a:lnTo>
                  <a:lnTo>
                    <a:pt x="16023" y="7320"/>
                  </a:lnTo>
                  <a:lnTo>
                    <a:pt x="16023" y="8197"/>
                  </a:lnTo>
                  <a:lnTo>
                    <a:pt x="15928" y="8197"/>
                  </a:lnTo>
                  <a:lnTo>
                    <a:pt x="16023" y="8197"/>
                  </a:lnTo>
                  <a:lnTo>
                    <a:pt x="16023" y="8403"/>
                  </a:lnTo>
                  <a:lnTo>
                    <a:pt x="16117" y="8403"/>
                  </a:lnTo>
                  <a:lnTo>
                    <a:pt x="16117" y="8661"/>
                  </a:lnTo>
                  <a:lnTo>
                    <a:pt x="16259" y="8661"/>
                  </a:lnTo>
                  <a:lnTo>
                    <a:pt x="16259" y="8815"/>
                  </a:lnTo>
                  <a:lnTo>
                    <a:pt x="16354" y="8815"/>
                  </a:lnTo>
                  <a:lnTo>
                    <a:pt x="16354" y="9279"/>
                  </a:lnTo>
                  <a:lnTo>
                    <a:pt x="16448" y="9279"/>
                  </a:lnTo>
                  <a:lnTo>
                    <a:pt x="16448" y="9382"/>
                  </a:lnTo>
                  <a:lnTo>
                    <a:pt x="16590" y="9382"/>
                  </a:lnTo>
                  <a:lnTo>
                    <a:pt x="16590" y="9640"/>
                  </a:lnTo>
                  <a:lnTo>
                    <a:pt x="16684" y="9640"/>
                  </a:lnTo>
                  <a:lnTo>
                    <a:pt x="16684" y="9898"/>
                  </a:lnTo>
                  <a:lnTo>
                    <a:pt x="16921" y="9898"/>
                  </a:lnTo>
                  <a:lnTo>
                    <a:pt x="16921" y="10362"/>
                  </a:lnTo>
                  <a:lnTo>
                    <a:pt x="17015" y="10362"/>
                  </a:lnTo>
                  <a:lnTo>
                    <a:pt x="17015" y="10516"/>
                  </a:lnTo>
                  <a:lnTo>
                    <a:pt x="17252" y="10516"/>
                  </a:lnTo>
                  <a:lnTo>
                    <a:pt x="17252" y="10620"/>
                  </a:lnTo>
                  <a:lnTo>
                    <a:pt x="17346" y="10620"/>
                  </a:lnTo>
                  <a:lnTo>
                    <a:pt x="17346" y="10723"/>
                  </a:lnTo>
                  <a:lnTo>
                    <a:pt x="17582" y="10723"/>
                  </a:lnTo>
                  <a:lnTo>
                    <a:pt x="17582" y="11135"/>
                  </a:lnTo>
                  <a:lnTo>
                    <a:pt x="17677" y="11135"/>
                  </a:lnTo>
                  <a:lnTo>
                    <a:pt x="17677" y="11702"/>
                  </a:lnTo>
                  <a:lnTo>
                    <a:pt x="17819" y="11702"/>
                  </a:lnTo>
                  <a:lnTo>
                    <a:pt x="17819" y="11960"/>
                  </a:lnTo>
                  <a:lnTo>
                    <a:pt x="17913" y="11960"/>
                  </a:lnTo>
                  <a:lnTo>
                    <a:pt x="17913" y="12115"/>
                  </a:lnTo>
                  <a:lnTo>
                    <a:pt x="18481" y="12115"/>
                  </a:lnTo>
                  <a:lnTo>
                    <a:pt x="18481" y="12218"/>
                  </a:lnTo>
                  <a:lnTo>
                    <a:pt x="19284" y="12218"/>
                  </a:lnTo>
                  <a:lnTo>
                    <a:pt x="19284" y="12321"/>
                  </a:lnTo>
                  <a:lnTo>
                    <a:pt x="19709" y="12321"/>
                  </a:lnTo>
                  <a:lnTo>
                    <a:pt x="19709" y="12475"/>
                  </a:lnTo>
                  <a:lnTo>
                    <a:pt x="20277" y="12475"/>
                  </a:lnTo>
                  <a:lnTo>
                    <a:pt x="20277" y="12579"/>
                  </a:lnTo>
                  <a:lnTo>
                    <a:pt x="20702" y="12579"/>
                  </a:lnTo>
                  <a:lnTo>
                    <a:pt x="20702" y="12682"/>
                  </a:lnTo>
                  <a:lnTo>
                    <a:pt x="20938" y="12682"/>
                  </a:lnTo>
                  <a:lnTo>
                    <a:pt x="20938" y="12579"/>
                  </a:lnTo>
                  <a:lnTo>
                    <a:pt x="21033" y="12579"/>
                  </a:lnTo>
                  <a:lnTo>
                    <a:pt x="21033" y="12475"/>
                  </a:lnTo>
                  <a:lnTo>
                    <a:pt x="21175" y="12475"/>
                  </a:lnTo>
                  <a:lnTo>
                    <a:pt x="21175" y="12682"/>
                  </a:lnTo>
                  <a:lnTo>
                    <a:pt x="21269" y="12682"/>
                  </a:lnTo>
                  <a:lnTo>
                    <a:pt x="21269" y="12836"/>
                  </a:lnTo>
                  <a:lnTo>
                    <a:pt x="21411" y="12836"/>
                  </a:lnTo>
                  <a:lnTo>
                    <a:pt x="21411" y="13094"/>
                  </a:lnTo>
                  <a:lnTo>
                    <a:pt x="21505" y="13094"/>
                  </a:lnTo>
                  <a:lnTo>
                    <a:pt x="21505" y="13197"/>
                  </a:lnTo>
                  <a:lnTo>
                    <a:pt x="21600" y="13197"/>
                  </a:lnTo>
                  <a:lnTo>
                    <a:pt x="21600" y="13455"/>
                  </a:lnTo>
                  <a:lnTo>
                    <a:pt x="21505" y="13455"/>
                  </a:lnTo>
                  <a:lnTo>
                    <a:pt x="21505" y="13816"/>
                  </a:lnTo>
                  <a:lnTo>
                    <a:pt x="21411" y="13816"/>
                  </a:lnTo>
                  <a:lnTo>
                    <a:pt x="21411" y="14177"/>
                  </a:lnTo>
                  <a:lnTo>
                    <a:pt x="21269" y="14177"/>
                  </a:lnTo>
                  <a:lnTo>
                    <a:pt x="21269" y="14537"/>
                  </a:lnTo>
                  <a:lnTo>
                    <a:pt x="21175" y="14537"/>
                  </a:lnTo>
                  <a:lnTo>
                    <a:pt x="21175" y="15001"/>
                  </a:lnTo>
                  <a:lnTo>
                    <a:pt x="21033" y="15001"/>
                  </a:lnTo>
                  <a:lnTo>
                    <a:pt x="21033" y="15517"/>
                  </a:lnTo>
                  <a:lnTo>
                    <a:pt x="20938" y="15517"/>
                  </a:lnTo>
                  <a:lnTo>
                    <a:pt x="20938" y="15775"/>
                  </a:lnTo>
                  <a:lnTo>
                    <a:pt x="20844" y="15775"/>
                  </a:lnTo>
                  <a:lnTo>
                    <a:pt x="20844" y="15981"/>
                  </a:lnTo>
                  <a:lnTo>
                    <a:pt x="20513" y="15981"/>
                  </a:lnTo>
                  <a:lnTo>
                    <a:pt x="20513" y="16136"/>
                  </a:lnTo>
                  <a:lnTo>
                    <a:pt x="20277" y="16136"/>
                  </a:lnTo>
                  <a:lnTo>
                    <a:pt x="20277" y="16239"/>
                  </a:lnTo>
                  <a:lnTo>
                    <a:pt x="20040" y="16239"/>
                  </a:lnTo>
                  <a:lnTo>
                    <a:pt x="20040" y="16342"/>
                  </a:lnTo>
                  <a:lnTo>
                    <a:pt x="19709" y="16342"/>
                  </a:lnTo>
                  <a:lnTo>
                    <a:pt x="19709" y="16496"/>
                  </a:lnTo>
                  <a:lnTo>
                    <a:pt x="19379" y="16496"/>
                  </a:lnTo>
                  <a:lnTo>
                    <a:pt x="19379" y="16600"/>
                  </a:lnTo>
                  <a:lnTo>
                    <a:pt x="19142" y="16600"/>
                  </a:lnTo>
                  <a:lnTo>
                    <a:pt x="19142" y="16754"/>
                  </a:lnTo>
                  <a:lnTo>
                    <a:pt x="18906" y="16754"/>
                  </a:lnTo>
                  <a:lnTo>
                    <a:pt x="18906" y="16857"/>
                  </a:lnTo>
                  <a:lnTo>
                    <a:pt x="18481" y="16857"/>
                  </a:lnTo>
                  <a:lnTo>
                    <a:pt x="18481" y="16960"/>
                  </a:lnTo>
                  <a:lnTo>
                    <a:pt x="18244" y="16960"/>
                  </a:lnTo>
                  <a:lnTo>
                    <a:pt x="18244" y="17115"/>
                  </a:lnTo>
                  <a:lnTo>
                    <a:pt x="18055" y="17115"/>
                  </a:lnTo>
                  <a:lnTo>
                    <a:pt x="18055" y="17218"/>
                  </a:lnTo>
                  <a:lnTo>
                    <a:pt x="17677" y="17218"/>
                  </a:lnTo>
                  <a:lnTo>
                    <a:pt x="17677" y="17321"/>
                  </a:lnTo>
                  <a:lnTo>
                    <a:pt x="17157" y="17321"/>
                  </a:lnTo>
                  <a:lnTo>
                    <a:pt x="17157" y="17476"/>
                  </a:lnTo>
                  <a:lnTo>
                    <a:pt x="16779" y="17476"/>
                  </a:lnTo>
                  <a:lnTo>
                    <a:pt x="16779" y="17579"/>
                  </a:lnTo>
                  <a:lnTo>
                    <a:pt x="16354" y="17579"/>
                  </a:lnTo>
                  <a:lnTo>
                    <a:pt x="16354" y="17734"/>
                  </a:lnTo>
                  <a:lnTo>
                    <a:pt x="16023" y="17734"/>
                  </a:lnTo>
                  <a:lnTo>
                    <a:pt x="16023" y="17837"/>
                  </a:lnTo>
                  <a:lnTo>
                    <a:pt x="15456" y="17837"/>
                  </a:lnTo>
                  <a:lnTo>
                    <a:pt x="15456" y="17940"/>
                  </a:lnTo>
                  <a:lnTo>
                    <a:pt x="15125" y="17940"/>
                  </a:lnTo>
                  <a:lnTo>
                    <a:pt x="15125" y="18095"/>
                  </a:lnTo>
                  <a:lnTo>
                    <a:pt x="14794" y="18095"/>
                  </a:lnTo>
                  <a:lnTo>
                    <a:pt x="14794" y="18198"/>
                  </a:lnTo>
                  <a:lnTo>
                    <a:pt x="14558" y="18198"/>
                  </a:lnTo>
                  <a:lnTo>
                    <a:pt x="14558" y="18301"/>
                  </a:lnTo>
                  <a:lnTo>
                    <a:pt x="14463" y="18301"/>
                  </a:lnTo>
                  <a:lnTo>
                    <a:pt x="14463" y="18455"/>
                  </a:lnTo>
                  <a:lnTo>
                    <a:pt x="14321" y="18455"/>
                  </a:lnTo>
                  <a:lnTo>
                    <a:pt x="14321" y="18558"/>
                  </a:lnTo>
                  <a:lnTo>
                    <a:pt x="14227" y="18558"/>
                  </a:lnTo>
                  <a:lnTo>
                    <a:pt x="14227" y="18713"/>
                  </a:lnTo>
                  <a:lnTo>
                    <a:pt x="14132" y="18713"/>
                  </a:lnTo>
                  <a:lnTo>
                    <a:pt x="14132" y="18816"/>
                  </a:lnTo>
                  <a:lnTo>
                    <a:pt x="13990" y="18816"/>
                  </a:lnTo>
                  <a:lnTo>
                    <a:pt x="13990" y="18919"/>
                  </a:lnTo>
                  <a:lnTo>
                    <a:pt x="13896" y="18919"/>
                  </a:lnTo>
                  <a:lnTo>
                    <a:pt x="13896" y="19177"/>
                  </a:lnTo>
                  <a:lnTo>
                    <a:pt x="13801" y="19177"/>
                  </a:lnTo>
                  <a:lnTo>
                    <a:pt x="13801" y="19280"/>
                  </a:lnTo>
                  <a:lnTo>
                    <a:pt x="13660" y="19280"/>
                  </a:lnTo>
                  <a:lnTo>
                    <a:pt x="13660" y="19435"/>
                  </a:lnTo>
                  <a:lnTo>
                    <a:pt x="13565" y="19435"/>
                  </a:lnTo>
                  <a:lnTo>
                    <a:pt x="13565" y="19641"/>
                  </a:lnTo>
                  <a:lnTo>
                    <a:pt x="13423" y="19641"/>
                  </a:lnTo>
                  <a:lnTo>
                    <a:pt x="13423" y="19899"/>
                  </a:lnTo>
                  <a:lnTo>
                    <a:pt x="13234" y="19899"/>
                  </a:lnTo>
                  <a:lnTo>
                    <a:pt x="13234" y="20157"/>
                  </a:lnTo>
                  <a:lnTo>
                    <a:pt x="13092" y="20157"/>
                  </a:lnTo>
                  <a:lnTo>
                    <a:pt x="13092" y="20260"/>
                  </a:lnTo>
                  <a:lnTo>
                    <a:pt x="12998" y="20260"/>
                  </a:lnTo>
                  <a:lnTo>
                    <a:pt x="12998" y="20414"/>
                  </a:lnTo>
                  <a:lnTo>
                    <a:pt x="12903" y="20414"/>
                  </a:lnTo>
                  <a:lnTo>
                    <a:pt x="12903" y="20621"/>
                  </a:lnTo>
                  <a:lnTo>
                    <a:pt x="12761" y="20621"/>
                  </a:lnTo>
                  <a:lnTo>
                    <a:pt x="12761" y="20775"/>
                  </a:lnTo>
                  <a:lnTo>
                    <a:pt x="12667" y="20775"/>
                  </a:lnTo>
                  <a:lnTo>
                    <a:pt x="12667" y="20878"/>
                  </a:lnTo>
                  <a:lnTo>
                    <a:pt x="12572" y="20878"/>
                  </a:lnTo>
                  <a:lnTo>
                    <a:pt x="12572" y="21136"/>
                  </a:lnTo>
                  <a:lnTo>
                    <a:pt x="12431" y="21136"/>
                  </a:lnTo>
                  <a:lnTo>
                    <a:pt x="12431" y="21239"/>
                  </a:lnTo>
                  <a:lnTo>
                    <a:pt x="12336" y="21239"/>
                  </a:lnTo>
                  <a:lnTo>
                    <a:pt x="12336" y="21394"/>
                  </a:lnTo>
                  <a:lnTo>
                    <a:pt x="12194" y="21394"/>
                  </a:lnTo>
                  <a:lnTo>
                    <a:pt x="12194" y="21600"/>
                  </a:lnTo>
                  <a:lnTo>
                    <a:pt x="12100" y="21600"/>
                  </a:lnTo>
                  <a:lnTo>
                    <a:pt x="12100" y="20621"/>
                  </a:lnTo>
                  <a:lnTo>
                    <a:pt x="11863" y="20621"/>
                  </a:lnTo>
                  <a:lnTo>
                    <a:pt x="11863" y="20517"/>
                  </a:lnTo>
                  <a:lnTo>
                    <a:pt x="11769" y="20517"/>
                  </a:lnTo>
                  <a:lnTo>
                    <a:pt x="11769" y="20414"/>
                  </a:lnTo>
                  <a:lnTo>
                    <a:pt x="11533" y="20414"/>
                  </a:lnTo>
                  <a:lnTo>
                    <a:pt x="11533" y="20260"/>
                  </a:lnTo>
                  <a:lnTo>
                    <a:pt x="11296" y="20260"/>
                  </a:lnTo>
                  <a:lnTo>
                    <a:pt x="11296" y="20157"/>
                  </a:lnTo>
                  <a:lnTo>
                    <a:pt x="11202" y="20157"/>
                  </a:lnTo>
                  <a:lnTo>
                    <a:pt x="11202" y="20053"/>
                  </a:lnTo>
                  <a:lnTo>
                    <a:pt x="10965" y="20053"/>
                  </a:lnTo>
                  <a:lnTo>
                    <a:pt x="10965" y="19899"/>
                  </a:lnTo>
                  <a:lnTo>
                    <a:pt x="10776" y="19899"/>
                  </a:lnTo>
                  <a:lnTo>
                    <a:pt x="10776" y="19796"/>
                  </a:lnTo>
                  <a:lnTo>
                    <a:pt x="10635" y="19796"/>
                  </a:lnTo>
                  <a:lnTo>
                    <a:pt x="10635" y="19641"/>
                  </a:lnTo>
                  <a:lnTo>
                    <a:pt x="10446" y="19641"/>
                  </a:lnTo>
                  <a:lnTo>
                    <a:pt x="10446" y="19538"/>
                  </a:lnTo>
                  <a:lnTo>
                    <a:pt x="10304" y="19538"/>
                  </a:lnTo>
                  <a:lnTo>
                    <a:pt x="10304" y="19435"/>
                  </a:lnTo>
                  <a:lnTo>
                    <a:pt x="10067" y="19435"/>
                  </a:lnTo>
                  <a:lnTo>
                    <a:pt x="10067" y="19280"/>
                  </a:lnTo>
                  <a:lnTo>
                    <a:pt x="9737" y="19280"/>
                  </a:lnTo>
                  <a:lnTo>
                    <a:pt x="9737" y="19435"/>
                  </a:lnTo>
                  <a:lnTo>
                    <a:pt x="9547" y="19435"/>
                  </a:lnTo>
                  <a:lnTo>
                    <a:pt x="9547" y="19280"/>
                  </a:lnTo>
                  <a:lnTo>
                    <a:pt x="9311" y="19280"/>
                  </a:lnTo>
                  <a:lnTo>
                    <a:pt x="9311" y="19177"/>
                  </a:lnTo>
                  <a:lnTo>
                    <a:pt x="9217" y="19177"/>
                  </a:lnTo>
                  <a:lnTo>
                    <a:pt x="9217" y="19074"/>
                  </a:lnTo>
                  <a:lnTo>
                    <a:pt x="8980" y="19074"/>
                  </a:lnTo>
                  <a:lnTo>
                    <a:pt x="8980" y="19435"/>
                  </a:lnTo>
                  <a:lnTo>
                    <a:pt x="9075" y="19435"/>
                  </a:lnTo>
                  <a:lnTo>
                    <a:pt x="8839" y="19435"/>
                  </a:lnTo>
                  <a:lnTo>
                    <a:pt x="8839" y="20053"/>
                  </a:lnTo>
                  <a:lnTo>
                    <a:pt x="8980" y="20053"/>
                  </a:lnTo>
                  <a:lnTo>
                    <a:pt x="8980" y="20260"/>
                  </a:lnTo>
                  <a:lnTo>
                    <a:pt x="8839" y="20260"/>
                  </a:lnTo>
                  <a:lnTo>
                    <a:pt x="8839" y="20414"/>
                  </a:lnTo>
                  <a:lnTo>
                    <a:pt x="8744" y="20414"/>
                  </a:lnTo>
                  <a:lnTo>
                    <a:pt x="8744" y="20517"/>
                  </a:lnTo>
                  <a:lnTo>
                    <a:pt x="8649" y="20517"/>
                  </a:lnTo>
                  <a:lnTo>
                    <a:pt x="8649" y="20621"/>
                  </a:lnTo>
                  <a:lnTo>
                    <a:pt x="8413" y="20621"/>
                  </a:lnTo>
                  <a:lnTo>
                    <a:pt x="8413" y="20157"/>
                  </a:lnTo>
                  <a:lnTo>
                    <a:pt x="8319" y="20157"/>
                  </a:lnTo>
                  <a:lnTo>
                    <a:pt x="8319" y="20053"/>
                  </a:lnTo>
                  <a:lnTo>
                    <a:pt x="8177" y="20053"/>
                  </a:lnTo>
                  <a:lnTo>
                    <a:pt x="8177" y="19899"/>
                  </a:lnTo>
                  <a:lnTo>
                    <a:pt x="8082" y="19899"/>
                  </a:lnTo>
                  <a:lnTo>
                    <a:pt x="8082" y="19538"/>
                  </a:lnTo>
                  <a:lnTo>
                    <a:pt x="7940" y="19538"/>
                  </a:lnTo>
                  <a:lnTo>
                    <a:pt x="7940" y="19280"/>
                  </a:lnTo>
                  <a:lnTo>
                    <a:pt x="7846" y="19280"/>
                  </a:lnTo>
                  <a:lnTo>
                    <a:pt x="7846" y="19074"/>
                  </a:lnTo>
                  <a:lnTo>
                    <a:pt x="7751" y="19074"/>
                  </a:lnTo>
                  <a:lnTo>
                    <a:pt x="7751" y="18919"/>
                  </a:lnTo>
                  <a:lnTo>
                    <a:pt x="7610" y="18919"/>
                  </a:lnTo>
                  <a:lnTo>
                    <a:pt x="7610" y="18816"/>
                  </a:lnTo>
                  <a:lnTo>
                    <a:pt x="7421" y="18816"/>
                  </a:lnTo>
                  <a:lnTo>
                    <a:pt x="7421" y="18713"/>
                  </a:lnTo>
                  <a:lnTo>
                    <a:pt x="7279" y="18713"/>
                  </a:lnTo>
                  <a:lnTo>
                    <a:pt x="7279" y="18455"/>
                  </a:lnTo>
                  <a:lnTo>
                    <a:pt x="7184" y="18455"/>
                  </a:lnTo>
                  <a:lnTo>
                    <a:pt x="7184" y="18095"/>
                  </a:lnTo>
                  <a:lnTo>
                    <a:pt x="7090" y="18095"/>
                  </a:lnTo>
                  <a:lnTo>
                    <a:pt x="7090" y="17837"/>
                  </a:lnTo>
                  <a:lnTo>
                    <a:pt x="6948" y="17837"/>
                  </a:lnTo>
                  <a:lnTo>
                    <a:pt x="6948" y="17734"/>
                  </a:lnTo>
                  <a:lnTo>
                    <a:pt x="6853" y="17734"/>
                  </a:lnTo>
                  <a:lnTo>
                    <a:pt x="6853" y="17115"/>
                  </a:lnTo>
                  <a:lnTo>
                    <a:pt x="6712" y="17115"/>
                  </a:lnTo>
                  <a:lnTo>
                    <a:pt x="6712" y="16960"/>
                  </a:lnTo>
                  <a:lnTo>
                    <a:pt x="6617" y="16960"/>
                  </a:lnTo>
                  <a:lnTo>
                    <a:pt x="6617" y="16857"/>
                  </a:lnTo>
                  <a:lnTo>
                    <a:pt x="6523" y="16857"/>
                  </a:lnTo>
                  <a:lnTo>
                    <a:pt x="6523" y="16496"/>
                  </a:lnTo>
                  <a:lnTo>
                    <a:pt x="6381" y="1649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2" name="Shape 405">
              <a:extLst>
                <a:ext uri="{FF2B5EF4-FFF2-40B4-BE49-F238E27FC236}">
                  <a16:creationId xmlns:a16="http://schemas.microsoft.com/office/drawing/2014/main" id="{39EAAC54-5F17-4B24-A67F-41D5B05717CF}"/>
                </a:ext>
              </a:extLst>
            </p:cNvPr>
            <p:cNvSpPr/>
            <p:nvPr/>
          </p:nvSpPr>
          <p:spPr>
            <a:xfrm>
              <a:off x="147151" y="1341766"/>
              <a:ext cx="375692" cy="450843"/>
            </a:xfrm>
            <a:custGeom>
              <a:avLst/>
              <a:gdLst/>
              <a:ahLst/>
              <a:cxnLst>
                <a:cxn ang="0">
                  <a:pos x="wd2" y="hd2"/>
                </a:cxn>
                <a:cxn ang="5400000">
                  <a:pos x="wd2" y="hd2"/>
                </a:cxn>
                <a:cxn ang="10800000">
                  <a:pos x="wd2" y="hd2"/>
                </a:cxn>
                <a:cxn ang="16200000">
                  <a:pos x="wd2" y="hd2"/>
                </a:cxn>
              </a:cxnLst>
              <a:rect l="0" t="0" r="r" b="b"/>
              <a:pathLst>
                <a:path w="21600" h="21600" extrusionOk="0">
                  <a:moveTo>
                    <a:pt x="6381" y="16496"/>
                  </a:moveTo>
                  <a:lnTo>
                    <a:pt x="6381" y="16342"/>
                  </a:lnTo>
                  <a:lnTo>
                    <a:pt x="6286" y="16342"/>
                  </a:lnTo>
                  <a:lnTo>
                    <a:pt x="6286" y="16496"/>
                  </a:lnTo>
                  <a:lnTo>
                    <a:pt x="6286" y="16239"/>
                  </a:lnTo>
                  <a:lnTo>
                    <a:pt x="6192" y="16239"/>
                  </a:lnTo>
                  <a:lnTo>
                    <a:pt x="6192" y="15981"/>
                  </a:lnTo>
                  <a:lnTo>
                    <a:pt x="6050" y="15981"/>
                  </a:lnTo>
                  <a:lnTo>
                    <a:pt x="6050" y="15878"/>
                  </a:lnTo>
                  <a:lnTo>
                    <a:pt x="6050" y="15981"/>
                  </a:lnTo>
                  <a:lnTo>
                    <a:pt x="6050" y="15878"/>
                  </a:lnTo>
                  <a:lnTo>
                    <a:pt x="5955" y="15878"/>
                  </a:lnTo>
                  <a:lnTo>
                    <a:pt x="5955" y="15775"/>
                  </a:lnTo>
                  <a:lnTo>
                    <a:pt x="5719" y="15775"/>
                  </a:lnTo>
                  <a:lnTo>
                    <a:pt x="5719" y="15620"/>
                  </a:lnTo>
                  <a:lnTo>
                    <a:pt x="5483" y="15620"/>
                  </a:lnTo>
                  <a:lnTo>
                    <a:pt x="5483" y="15517"/>
                  </a:lnTo>
                  <a:lnTo>
                    <a:pt x="5388" y="15517"/>
                  </a:lnTo>
                  <a:lnTo>
                    <a:pt x="5388" y="15414"/>
                  </a:lnTo>
                  <a:lnTo>
                    <a:pt x="5294" y="15414"/>
                  </a:lnTo>
                  <a:lnTo>
                    <a:pt x="5294" y="15259"/>
                  </a:lnTo>
                  <a:lnTo>
                    <a:pt x="5152" y="15259"/>
                  </a:lnTo>
                  <a:lnTo>
                    <a:pt x="5152" y="15001"/>
                  </a:lnTo>
                  <a:lnTo>
                    <a:pt x="5057" y="15001"/>
                  </a:lnTo>
                  <a:lnTo>
                    <a:pt x="5057" y="14795"/>
                  </a:lnTo>
                  <a:lnTo>
                    <a:pt x="4963" y="14795"/>
                  </a:lnTo>
                  <a:lnTo>
                    <a:pt x="4963" y="14537"/>
                  </a:lnTo>
                  <a:lnTo>
                    <a:pt x="4821" y="14537"/>
                  </a:lnTo>
                  <a:lnTo>
                    <a:pt x="4821" y="14434"/>
                  </a:lnTo>
                  <a:lnTo>
                    <a:pt x="4726" y="14434"/>
                  </a:lnTo>
                  <a:lnTo>
                    <a:pt x="4726" y="14177"/>
                  </a:lnTo>
                  <a:lnTo>
                    <a:pt x="4821" y="14177"/>
                  </a:lnTo>
                  <a:lnTo>
                    <a:pt x="4821" y="14022"/>
                  </a:lnTo>
                  <a:lnTo>
                    <a:pt x="4726" y="14022"/>
                  </a:lnTo>
                  <a:lnTo>
                    <a:pt x="4726" y="13661"/>
                  </a:lnTo>
                  <a:lnTo>
                    <a:pt x="4585" y="13661"/>
                  </a:lnTo>
                  <a:lnTo>
                    <a:pt x="4585" y="12939"/>
                  </a:lnTo>
                  <a:lnTo>
                    <a:pt x="4726" y="12939"/>
                  </a:lnTo>
                  <a:lnTo>
                    <a:pt x="4726" y="12579"/>
                  </a:lnTo>
                  <a:lnTo>
                    <a:pt x="4585" y="12579"/>
                  </a:lnTo>
                  <a:lnTo>
                    <a:pt x="4585" y="12218"/>
                  </a:lnTo>
                  <a:lnTo>
                    <a:pt x="4490" y="12218"/>
                  </a:lnTo>
                  <a:lnTo>
                    <a:pt x="4490" y="12115"/>
                  </a:lnTo>
                  <a:lnTo>
                    <a:pt x="4396" y="12115"/>
                  </a:lnTo>
                  <a:lnTo>
                    <a:pt x="4396" y="11702"/>
                  </a:lnTo>
                  <a:lnTo>
                    <a:pt x="4254" y="11702"/>
                  </a:lnTo>
                  <a:lnTo>
                    <a:pt x="4254" y="11496"/>
                  </a:lnTo>
                  <a:lnTo>
                    <a:pt x="4159" y="11496"/>
                  </a:lnTo>
                  <a:lnTo>
                    <a:pt x="4159" y="11238"/>
                  </a:lnTo>
                  <a:lnTo>
                    <a:pt x="4065" y="11238"/>
                  </a:lnTo>
                  <a:lnTo>
                    <a:pt x="4065" y="11135"/>
                  </a:lnTo>
                  <a:lnTo>
                    <a:pt x="3923" y="11135"/>
                  </a:lnTo>
                  <a:lnTo>
                    <a:pt x="4065" y="11135"/>
                  </a:lnTo>
                  <a:lnTo>
                    <a:pt x="4065" y="10877"/>
                  </a:lnTo>
                  <a:lnTo>
                    <a:pt x="3923" y="10877"/>
                  </a:lnTo>
                  <a:lnTo>
                    <a:pt x="3923" y="10723"/>
                  </a:lnTo>
                  <a:lnTo>
                    <a:pt x="3828" y="10723"/>
                  </a:lnTo>
                  <a:lnTo>
                    <a:pt x="3828" y="10877"/>
                  </a:lnTo>
                  <a:lnTo>
                    <a:pt x="3828" y="10723"/>
                  </a:lnTo>
                  <a:lnTo>
                    <a:pt x="3734" y="10723"/>
                  </a:lnTo>
                  <a:lnTo>
                    <a:pt x="3734" y="10620"/>
                  </a:lnTo>
                  <a:lnTo>
                    <a:pt x="3498" y="10620"/>
                  </a:lnTo>
                  <a:lnTo>
                    <a:pt x="3498" y="10516"/>
                  </a:lnTo>
                  <a:lnTo>
                    <a:pt x="3356" y="10516"/>
                  </a:lnTo>
                  <a:lnTo>
                    <a:pt x="3356" y="10362"/>
                  </a:lnTo>
                  <a:lnTo>
                    <a:pt x="3025" y="10362"/>
                  </a:lnTo>
                  <a:lnTo>
                    <a:pt x="3025" y="10001"/>
                  </a:lnTo>
                  <a:lnTo>
                    <a:pt x="2930" y="10001"/>
                  </a:lnTo>
                  <a:lnTo>
                    <a:pt x="2930" y="9795"/>
                  </a:lnTo>
                  <a:lnTo>
                    <a:pt x="2836" y="9795"/>
                  </a:lnTo>
                  <a:lnTo>
                    <a:pt x="2836" y="9640"/>
                  </a:lnTo>
                  <a:lnTo>
                    <a:pt x="2694" y="9640"/>
                  </a:lnTo>
                  <a:lnTo>
                    <a:pt x="2694" y="9537"/>
                  </a:lnTo>
                  <a:lnTo>
                    <a:pt x="2836" y="9537"/>
                  </a:lnTo>
                  <a:lnTo>
                    <a:pt x="2836" y="9021"/>
                  </a:lnTo>
                  <a:lnTo>
                    <a:pt x="2694" y="9021"/>
                  </a:lnTo>
                  <a:lnTo>
                    <a:pt x="2694" y="8918"/>
                  </a:lnTo>
                  <a:lnTo>
                    <a:pt x="2600" y="8918"/>
                  </a:lnTo>
                  <a:lnTo>
                    <a:pt x="2600" y="9021"/>
                  </a:lnTo>
                  <a:lnTo>
                    <a:pt x="2505" y="9021"/>
                  </a:lnTo>
                  <a:lnTo>
                    <a:pt x="2505" y="8918"/>
                  </a:lnTo>
                  <a:lnTo>
                    <a:pt x="2363" y="8918"/>
                  </a:lnTo>
                  <a:lnTo>
                    <a:pt x="2363" y="8815"/>
                  </a:lnTo>
                  <a:lnTo>
                    <a:pt x="2269" y="8815"/>
                  </a:lnTo>
                  <a:lnTo>
                    <a:pt x="2269" y="8918"/>
                  </a:lnTo>
                  <a:lnTo>
                    <a:pt x="2269" y="8661"/>
                  </a:lnTo>
                  <a:lnTo>
                    <a:pt x="2032" y="8661"/>
                  </a:lnTo>
                  <a:lnTo>
                    <a:pt x="2032" y="8558"/>
                  </a:lnTo>
                  <a:lnTo>
                    <a:pt x="2127" y="8558"/>
                  </a:lnTo>
                  <a:lnTo>
                    <a:pt x="2127" y="8197"/>
                  </a:lnTo>
                  <a:lnTo>
                    <a:pt x="2269" y="8197"/>
                  </a:lnTo>
                  <a:lnTo>
                    <a:pt x="2269" y="8042"/>
                  </a:lnTo>
                  <a:lnTo>
                    <a:pt x="2127" y="8042"/>
                  </a:lnTo>
                  <a:lnTo>
                    <a:pt x="2127" y="7939"/>
                  </a:lnTo>
                  <a:lnTo>
                    <a:pt x="2127" y="8042"/>
                  </a:lnTo>
                  <a:lnTo>
                    <a:pt x="2032" y="8042"/>
                  </a:lnTo>
                  <a:lnTo>
                    <a:pt x="2032" y="7939"/>
                  </a:lnTo>
                  <a:lnTo>
                    <a:pt x="1938" y="7939"/>
                  </a:lnTo>
                  <a:lnTo>
                    <a:pt x="1938" y="7836"/>
                  </a:lnTo>
                  <a:lnTo>
                    <a:pt x="2032" y="7836"/>
                  </a:lnTo>
                  <a:lnTo>
                    <a:pt x="2032" y="7681"/>
                  </a:lnTo>
                  <a:lnTo>
                    <a:pt x="1938" y="7681"/>
                  </a:lnTo>
                  <a:lnTo>
                    <a:pt x="1938" y="7423"/>
                  </a:lnTo>
                  <a:lnTo>
                    <a:pt x="1796" y="7423"/>
                  </a:lnTo>
                  <a:lnTo>
                    <a:pt x="1796" y="7217"/>
                  </a:lnTo>
                  <a:lnTo>
                    <a:pt x="1702" y="7217"/>
                  </a:lnTo>
                  <a:lnTo>
                    <a:pt x="1702" y="7320"/>
                  </a:lnTo>
                  <a:lnTo>
                    <a:pt x="1607" y="7320"/>
                  </a:lnTo>
                  <a:lnTo>
                    <a:pt x="1607" y="6856"/>
                  </a:lnTo>
                  <a:lnTo>
                    <a:pt x="1465" y="6856"/>
                  </a:lnTo>
                  <a:lnTo>
                    <a:pt x="1465" y="6599"/>
                  </a:lnTo>
                  <a:lnTo>
                    <a:pt x="1371" y="6599"/>
                  </a:lnTo>
                  <a:lnTo>
                    <a:pt x="1371" y="6702"/>
                  </a:lnTo>
                  <a:lnTo>
                    <a:pt x="1371" y="6599"/>
                  </a:lnTo>
                  <a:lnTo>
                    <a:pt x="1229" y="6599"/>
                  </a:lnTo>
                  <a:lnTo>
                    <a:pt x="1229" y="6495"/>
                  </a:lnTo>
                  <a:lnTo>
                    <a:pt x="1371" y="6495"/>
                  </a:lnTo>
                  <a:lnTo>
                    <a:pt x="1371" y="6341"/>
                  </a:lnTo>
                  <a:lnTo>
                    <a:pt x="1229" y="6341"/>
                  </a:lnTo>
                  <a:lnTo>
                    <a:pt x="1229" y="6238"/>
                  </a:lnTo>
                  <a:lnTo>
                    <a:pt x="1134" y="6238"/>
                  </a:lnTo>
                  <a:lnTo>
                    <a:pt x="1134" y="6083"/>
                  </a:lnTo>
                  <a:lnTo>
                    <a:pt x="1040" y="6083"/>
                  </a:lnTo>
                  <a:lnTo>
                    <a:pt x="1040" y="5722"/>
                  </a:lnTo>
                  <a:lnTo>
                    <a:pt x="804" y="5722"/>
                  </a:lnTo>
                  <a:lnTo>
                    <a:pt x="804" y="5619"/>
                  </a:lnTo>
                  <a:lnTo>
                    <a:pt x="709" y="5619"/>
                  </a:lnTo>
                  <a:lnTo>
                    <a:pt x="709" y="5516"/>
                  </a:lnTo>
                  <a:lnTo>
                    <a:pt x="567" y="5516"/>
                  </a:lnTo>
                  <a:lnTo>
                    <a:pt x="567" y="5361"/>
                  </a:lnTo>
                  <a:lnTo>
                    <a:pt x="236" y="5361"/>
                  </a:lnTo>
                  <a:lnTo>
                    <a:pt x="236" y="5516"/>
                  </a:lnTo>
                  <a:lnTo>
                    <a:pt x="378" y="5516"/>
                  </a:lnTo>
                  <a:lnTo>
                    <a:pt x="378" y="5619"/>
                  </a:lnTo>
                  <a:lnTo>
                    <a:pt x="0" y="5619"/>
                  </a:lnTo>
                  <a:lnTo>
                    <a:pt x="0" y="4897"/>
                  </a:lnTo>
                  <a:lnTo>
                    <a:pt x="142" y="4897"/>
                  </a:lnTo>
                  <a:lnTo>
                    <a:pt x="142" y="4640"/>
                  </a:lnTo>
                  <a:lnTo>
                    <a:pt x="236" y="4640"/>
                  </a:lnTo>
                  <a:lnTo>
                    <a:pt x="236" y="3918"/>
                  </a:lnTo>
                  <a:lnTo>
                    <a:pt x="378" y="3918"/>
                  </a:lnTo>
                  <a:lnTo>
                    <a:pt x="378" y="3557"/>
                  </a:lnTo>
                  <a:lnTo>
                    <a:pt x="567" y="3557"/>
                  </a:lnTo>
                  <a:lnTo>
                    <a:pt x="567" y="3660"/>
                  </a:lnTo>
                  <a:lnTo>
                    <a:pt x="804" y="3660"/>
                  </a:lnTo>
                  <a:lnTo>
                    <a:pt x="804" y="3763"/>
                  </a:lnTo>
                  <a:lnTo>
                    <a:pt x="1371" y="3763"/>
                  </a:lnTo>
                  <a:lnTo>
                    <a:pt x="1371" y="3918"/>
                  </a:lnTo>
                  <a:lnTo>
                    <a:pt x="1702" y="3918"/>
                  </a:lnTo>
                  <a:lnTo>
                    <a:pt x="1702" y="3763"/>
                  </a:lnTo>
                  <a:lnTo>
                    <a:pt x="1796" y="3763"/>
                  </a:lnTo>
                  <a:lnTo>
                    <a:pt x="1796" y="3660"/>
                  </a:lnTo>
                  <a:lnTo>
                    <a:pt x="1938" y="3660"/>
                  </a:lnTo>
                  <a:lnTo>
                    <a:pt x="1938" y="3557"/>
                  </a:lnTo>
                  <a:lnTo>
                    <a:pt x="2127" y="3557"/>
                  </a:lnTo>
                  <a:lnTo>
                    <a:pt x="2127" y="3299"/>
                  </a:lnTo>
                  <a:lnTo>
                    <a:pt x="2269" y="3299"/>
                  </a:lnTo>
                  <a:lnTo>
                    <a:pt x="2269" y="3042"/>
                  </a:lnTo>
                  <a:lnTo>
                    <a:pt x="2505" y="3042"/>
                  </a:lnTo>
                  <a:lnTo>
                    <a:pt x="2505" y="2938"/>
                  </a:lnTo>
                  <a:lnTo>
                    <a:pt x="3025" y="2938"/>
                  </a:lnTo>
                  <a:lnTo>
                    <a:pt x="3025" y="2784"/>
                  </a:lnTo>
                  <a:lnTo>
                    <a:pt x="3167" y="2784"/>
                  </a:lnTo>
                  <a:lnTo>
                    <a:pt x="3167" y="2578"/>
                  </a:lnTo>
                  <a:lnTo>
                    <a:pt x="3261" y="2578"/>
                  </a:lnTo>
                  <a:lnTo>
                    <a:pt x="3261" y="2423"/>
                  </a:lnTo>
                  <a:lnTo>
                    <a:pt x="3356" y="2423"/>
                  </a:lnTo>
                  <a:lnTo>
                    <a:pt x="3356" y="2320"/>
                  </a:lnTo>
                  <a:lnTo>
                    <a:pt x="3498" y="2320"/>
                  </a:lnTo>
                  <a:lnTo>
                    <a:pt x="3498" y="2217"/>
                  </a:lnTo>
                  <a:lnTo>
                    <a:pt x="3592" y="2217"/>
                  </a:lnTo>
                  <a:lnTo>
                    <a:pt x="3592" y="2062"/>
                  </a:lnTo>
                  <a:lnTo>
                    <a:pt x="3498" y="2062"/>
                  </a:lnTo>
                  <a:lnTo>
                    <a:pt x="3498" y="1959"/>
                  </a:lnTo>
                  <a:lnTo>
                    <a:pt x="3356" y="1959"/>
                  </a:lnTo>
                  <a:lnTo>
                    <a:pt x="3356" y="1804"/>
                  </a:lnTo>
                  <a:lnTo>
                    <a:pt x="3261" y="1804"/>
                  </a:lnTo>
                  <a:lnTo>
                    <a:pt x="3261" y="1701"/>
                  </a:lnTo>
                  <a:lnTo>
                    <a:pt x="3167" y="1701"/>
                  </a:lnTo>
                  <a:lnTo>
                    <a:pt x="3167" y="1598"/>
                  </a:lnTo>
                  <a:lnTo>
                    <a:pt x="3025" y="1598"/>
                  </a:lnTo>
                  <a:lnTo>
                    <a:pt x="3025" y="1340"/>
                  </a:lnTo>
                  <a:lnTo>
                    <a:pt x="2930" y="1340"/>
                  </a:lnTo>
                  <a:lnTo>
                    <a:pt x="2930" y="1237"/>
                  </a:lnTo>
                  <a:lnTo>
                    <a:pt x="2836" y="1237"/>
                  </a:lnTo>
                  <a:lnTo>
                    <a:pt x="2836" y="1083"/>
                  </a:lnTo>
                  <a:lnTo>
                    <a:pt x="2694" y="1083"/>
                  </a:lnTo>
                  <a:lnTo>
                    <a:pt x="2694" y="979"/>
                  </a:lnTo>
                  <a:lnTo>
                    <a:pt x="2600" y="979"/>
                  </a:lnTo>
                  <a:lnTo>
                    <a:pt x="2600" y="876"/>
                  </a:lnTo>
                  <a:lnTo>
                    <a:pt x="2930" y="876"/>
                  </a:lnTo>
                  <a:lnTo>
                    <a:pt x="2930" y="722"/>
                  </a:lnTo>
                  <a:lnTo>
                    <a:pt x="3261" y="722"/>
                  </a:lnTo>
                  <a:lnTo>
                    <a:pt x="3261" y="619"/>
                  </a:lnTo>
                  <a:lnTo>
                    <a:pt x="3592" y="619"/>
                  </a:lnTo>
                  <a:lnTo>
                    <a:pt x="3592" y="464"/>
                  </a:lnTo>
                  <a:lnTo>
                    <a:pt x="4065" y="464"/>
                  </a:lnTo>
                  <a:lnTo>
                    <a:pt x="4065" y="361"/>
                  </a:lnTo>
                  <a:lnTo>
                    <a:pt x="4396" y="361"/>
                  </a:lnTo>
                  <a:lnTo>
                    <a:pt x="4396" y="258"/>
                  </a:lnTo>
                  <a:lnTo>
                    <a:pt x="4726" y="258"/>
                  </a:lnTo>
                  <a:lnTo>
                    <a:pt x="4726" y="103"/>
                  </a:lnTo>
                  <a:lnTo>
                    <a:pt x="4821" y="103"/>
                  </a:lnTo>
                  <a:lnTo>
                    <a:pt x="4821" y="0"/>
                  </a:lnTo>
                  <a:lnTo>
                    <a:pt x="5388" y="0"/>
                  </a:lnTo>
                  <a:lnTo>
                    <a:pt x="5388" y="103"/>
                  </a:lnTo>
                  <a:lnTo>
                    <a:pt x="5719" y="103"/>
                  </a:lnTo>
                  <a:lnTo>
                    <a:pt x="5719" y="258"/>
                  </a:lnTo>
                  <a:lnTo>
                    <a:pt x="5955" y="258"/>
                  </a:lnTo>
                  <a:lnTo>
                    <a:pt x="5955" y="361"/>
                  </a:lnTo>
                  <a:lnTo>
                    <a:pt x="6050" y="361"/>
                  </a:lnTo>
                  <a:lnTo>
                    <a:pt x="6050" y="464"/>
                  </a:lnTo>
                  <a:lnTo>
                    <a:pt x="6381" y="464"/>
                  </a:lnTo>
                  <a:lnTo>
                    <a:pt x="6381" y="619"/>
                  </a:lnTo>
                  <a:lnTo>
                    <a:pt x="6617" y="619"/>
                  </a:lnTo>
                  <a:lnTo>
                    <a:pt x="6617" y="722"/>
                  </a:lnTo>
                  <a:lnTo>
                    <a:pt x="6853" y="722"/>
                  </a:lnTo>
                  <a:lnTo>
                    <a:pt x="6853" y="876"/>
                  </a:lnTo>
                  <a:lnTo>
                    <a:pt x="6948" y="876"/>
                  </a:lnTo>
                  <a:lnTo>
                    <a:pt x="6948" y="979"/>
                  </a:lnTo>
                  <a:lnTo>
                    <a:pt x="7184" y="979"/>
                  </a:lnTo>
                  <a:lnTo>
                    <a:pt x="7184" y="1083"/>
                  </a:lnTo>
                  <a:lnTo>
                    <a:pt x="7421" y="1083"/>
                  </a:lnTo>
                  <a:lnTo>
                    <a:pt x="7421" y="1237"/>
                  </a:lnTo>
                  <a:lnTo>
                    <a:pt x="7610" y="1237"/>
                  </a:lnTo>
                  <a:lnTo>
                    <a:pt x="7610" y="1340"/>
                  </a:lnTo>
                  <a:lnTo>
                    <a:pt x="7751" y="1340"/>
                  </a:lnTo>
                  <a:lnTo>
                    <a:pt x="7751" y="1443"/>
                  </a:lnTo>
                  <a:lnTo>
                    <a:pt x="7940" y="1443"/>
                  </a:lnTo>
                  <a:lnTo>
                    <a:pt x="7940" y="1598"/>
                  </a:lnTo>
                  <a:lnTo>
                    <a:pt x="8319" y="1598"/>
                  </a:lnTo>
                  <a:lnTo>
                    <a:pt x="8319" y="1701"/>
                  </a:lnTo>
                  <a:lnTo>
                    <a:pt x="8508" y="1701"/>
                  </a:lnTo>
                  <a:lnTo>
                    <a:pt x="8508" y="1804"/>
                  </a:lnTo>
                  <a:lnTo>
                    <a:pt x="8649" y="1804"/>
                  </a:lnTo>
                  <a:lnTo>
                    <a:pt x="8649" y="1959"/>
                  </a:lnTo>
                  <a:lnTo>
                    <a:pt x="8744" y="1959"/>
                  </a:lnTo>
                  <a:lnTo>
                    <a:pt x="8744" y="2320"/>
                  </a:lnTo>
                  <a:lnTo>
                    <a:pt x="9406" y="2320"/>
                  </a:lnTo>
                  <a:lnTo>
                    <a:pt x="9406" y="2423"/>
                  </a:lnTo>
                  <a:lnTo>
                    <a:pt x="9311" y="2423"/>
                  </a:lnTo>
                  <a:lnTo>
                    <a:pt x="9311" y="3402"/>
                  </a:lnTo>
                  <a:lnTo>
                    <a:pt x="9547" y="3402"/>
                  </a:lnTo>
                  <a:lnTo>
                    <a:pt x="9547" y="3557"/>
                  </a:lnTo>
                  <a:lnTo>
                    <a:pt x="9878" y="3557"/>
                  </a:lnTo>
                  <a:lnTo>
                    <a:pt x="9878" y="3660"/>
                  </a:lnTo>
                  <a:lnTo>
                    <a:pt x="10067" y="3660"/>
                  </a:lnTo>
                  <a:lnTo>
                    <a:pt x="10067" y="3763"/>
                  </a:lnTo>
                  <a:lnTo>
                    <a:pt x="10446" y="3763"/>
                  </a:lnTo>
                  <a:lnTo>
                    <a:pt x="10446" y="3918"/>
                  </a:lnTo>
                  <a:lnTo>
                    <a:pt x="11533" y="3918"/>
                  </a:lnTo>
                  <a:lnTo>
                    <a:pt x="11533" y="4021"/>
                  </a:lnTo>
                  <a:lnTo>
                    <a:pt x="13092" y="4021"/>
                  </a:lnTo>
                  <a:lnTo>
                    <a:pt x="13092" y="4176"/>
                  </a:lnTo>
                  <a:lnTo>
                    <a:pt x="13234" y="4176"/>
                  </a:lnTo>
                  <a:lnTo>
                    <a:pt x="13234" y="4279"/>
                  </a:lnTo>
                  <a:lnTo>
                    <a:pt x="13329" y="4279"/>
                  </a:lnTo>
                  <a:lnTo>
                    <a:pt x="13329" y="4640"/>
                  </a:lnTo>
                  <a:lnTo>
                    <a:pt x="13423" y="4640"/>
                  </a:lnTo>
                  <a:lnTo>
                    <a:pt x="13423" y="4743"/>
                  </a:lnTo>
                  <a:lnTo>
                    <a:pt x="14321" y="4743"/>
                  </a:lnTo>
                  <a:lnTo>
                    <a:pt x="14321" y="5104"/>
                  </a:lnTo>
                  <a:lnTo>
                    <a:pt x="14463" y="5104"/>
                  </a:lnTo>
                  <a:lnTo>
                    <a:pt x="14463" y="5361"/>
                  </a:lnTo>
                  <a:lnTo>
                    <a:pt x="14558" y="5361"/>
                  </a:lnTo>
                  <a:lnTo>
                    <a:pt x="14558" y="5516"/>
                  </a:lnTo>
                  <a:lnTo>
                    <a:pt x="14699" y="5516"/>
                  </a:lnTo>
                  <a:lnTo>
                    <a:pt x="14558" y="5516"/>
                  </a:lnTo>
                  <a:lnTo>
                    <a:pt x="14558" y="5619"/>
                  </a:lnTo>
                  <a:lnTo>
                    <a:pt x="14699" y="5619"/>
                  </a:lnTo>
                  <a:lnTo>
                    <a:pt x="14699" y="5980"/>
                  </a:lnTo>
                  <a:lnTo>
                    <a:pt x="14888" y="5980"/>
                  </a:lnTo>
                  <a:lnTo>
                    <a:pt x="14888" y="6083"/>
                  </a:lnTo>
                  <a:lnTo>
                    <a:pt x="15125" y="6083"/>
                  </a:lnTo>
                  <a:lnTo>
                    <a:pt x="15125" y="6495"/>
                  </a:lnTo>
                  <a:lnTo>
                    <a:pt x="15219" y="6495"/>
                  </a:lnTo>
                  <a:lnTo>
                    <a:pt x="15219" y="6238"/>
                  </a:lnTo>
                  <a:lnTo>
                    <a:pt x="15361" y="6238"/>
                  </a:lnTo>
                  <a:lnTo>
                    <a:pt x="15361" y="6341"/>
                  </a:lnTo>
                  <a:lnTo>
                    <a:pt x="15456" y="6341"/>
                  </a:lnTo>
                  <a:lnTo>
                    <a:pt x="15361" y="6341"/>
                  </a:lnTo>
                  <a:lnTo>
                    <a:pt x="15361" y="6495"/>
                  </a:lnTo>
                  <a:lnTo>
                    <a:pt x="15456" y="6495"/>
                  </a:lnTo>
                  <a:lnTo>
                    <a:pt x="15456" y="6856"/>
                  </a:lnTo>
                  <a:lnTo>
                    <a:pt x="15692" y="6856"/>
                  </a:lnTo>
                  <a:lnTo>
                    <a:pt x="15692" y="6959"/>
                  </a:lnTo>
                  <a:lnTo>
                    <a:pt x="15786" y="6959"/>
                  </a:lnTo>
                  <a:lnTo>
                    <a:pt x="15786" y="7063"/>
                  </a:lnTo>
                  <a:lnTo>
                    <a:pt x="16023" y="7063"/>
                  </a:lnTo>
                  <a:lnTo>
                    <a:pt x="16023" y="7320"/>
                  </a:lnTo>
                  <a:lnTo>
                    <a:pt x="15928" y="7320"/>
                  </a:lnTo>
                  <a:lnTo>
                    <a:pt x="16023" y="7320"/>
                  </a:lnTo>
                  <a:lnTo>
                    <a:pt x="16023" y="7423"/>
                  </a:lnTo>
                  <a:lnTo>
                    <a:pt x="16023" y="7320"/>
                  </a:lnTo>
                  <a:lnTo>
                    <a:pt x="16023" y="8197"/>
                  </a:lnTo>
                  <a:lnTo>
                    <a:pt x="15928" y="8197"/>
                  </a:lnTo>
                  <a:lnTo>
                    <a:pt x="16023" y="8197"/>
                  </a:lnTo>
                  <a:lnTo>
                    <a:pt x="16023" y="8403"/>
                  </a:lnTo>
                  <a:lnTo>
                    <a:pt x="16117" y="8403"/>
                  </a:lnTo>
                  <a:lnTo>
                    <a:pt x="16117" y="8661"/>
                  </a:lnTo>
                  <a:lnTo>
                    <a:pt x="16259" y="8661"/>
                  </a:lnTo>
                  <a:lnTo>
                    <a:pt x="16259" y="8815"/>
                  </a:lnTo>
                  <a:lnTo>
                    <a:pt x="16354" y="8815"/>
                  </a:lnTo>
                  <a:lnTo>
                    <a:pt x="16354" y="9279"/>
                  </a:lnTo>
                  <a:lnTo>
                    <a:pt x="16448" y="9279"/>
                  </a:lnTo>
                  <a:lnTo>
                    <a:pt x="16448" y="9382"/>
                  </a:lnTo>
                  <a:lnTo>
                    <a:pt x="16590" y="9382"/>
                  </a:lnTo>
                  <a:lnTo>
                    <a:pt x="16590" y="9640"/>
                  </a:lnTo>
                  <a:lnTo>
                    <a:pt x="16684" y="9640"/>
                  </a:lnTo>
                  <a:lnTo>
                    <a:pt x="16684" y="9898"/>
                  </a:lnTo>
                  <a:lnTo>
                    <a:pt x="16921" y="9898"/>
                  </a:lnTo>
                  <a:lnTo>
                    <a:pt x="16921" y="10362"/>
                  </a:lnTo>
                  <a:lnTo>
                    <a:pt x="17015" y="10362"/>
                  </a:lnTo>
                  <a:lnTo>
                    <a:pt x="17015" y="10516"/>
                  </a:lnTo>
                  <a:lnTo>
                    <a:pt x="17252" y="10516"/>
                  </a:lnTo>
                  <a:lnTo>
                    <a:pt x="17252" y="10620"/>
                  </a:lnTo>
                  <a:lnTo>
                    <a:pt x="17346" y="10620"/>
                  </a:lnTo>
                  <a:lnTo>
                    <a:pt x="17346" y="10723"/>
                  </a:lnTo>
                  <a:lnTo>
                    <a:pt x="17582" y="10723"/>
                  </a:lnTo>
                  <a:lnTo>
                    <a:pt x="17582" y="11135"/>
                  </a:lnTo>
                  <a:lnTo>
                    <a:pt x="17677" y="11135"/>
                  </a:lnTo>
                  <a:lnTo>
                    <a:pt x="17677" y="11702"/>
                  </a:lnTo>
                  <a:lnTo>
                    <a:pt x="17819" y="11702"/>
                  </a:lnTo>
                  <a:lnTo>
                    <a:pt x="17819" y="11960"/>
                  </a:lnTo>
                  <a:lnTo>
                    <a:pt x="17913" y="11960"/>
                  </a:lnTo>
                  <a:lnTo>
                    <a:pt x="17913" y="12115"/>
                  </a:lnTo>
                  <a:lnTo>
                    <a:pt x="18481" y="12115"/>
                  </a:lnTo>
                  <a:lnTo>
                    <a:pt x="18481" y="12218"/>
                  </a:lnTo>
                  <a:lnTo>
                    <a:pt x="19284" y="12218"/>
                  </a:lnTo>
                  <a:lnTo>
                    <a:pt x="19284" y="12321"/>
                  </a:lnTo>
                  <a:lnTo>
                    <a:pt x="19709" y="12321"/>
                  </a:lnTo>
                  <a:lnTo>
                    <a:pt x="19709" y="12475"/>
                  </a:lnTo>
                  <a:lnTo>
                    <a:pt x="20277" y="12475"/>
                  </a:lnTo>
                  <a:lnTo>
                    <a:pt x="20277" y="12579"/>
                  </a:lnTo>
                  <a:lnTo>
                    <a:pt x="20702" y="12579"/>
                  </a:lnTo>
                  <a:lnTo>
                    <a:pt x="20702" y="12682"/>
                  </a:lnTo>
                  <a:lnTo>
                    <a:pt x="20938" y="12682"/>
                  </a:lnTo>
                  <a:lnTo>
                    <a:pt x="20938" y="12579"/>
                  </a:lnTo>
                  <a:lnTo>
                    <a:pt x="21033" y="12579"/>
                  </a:lnTo>
                  <a:lnTo>
                    <a:pt x="21033" y="12475"/>
                  </a:lnTo>
                  <a:lnTo>
                    <a:pt x="21175" y="12475"/>
                  </a:lnTo>
                  <a:lnTo>
                    <a:pt x="21175" y="12682"/>
                  </a:lnTo>
                  <a:lnTo>
                    <a:pt x="21269" y="12682"/>
                  </a:lnTo>
                  <a:lnTo>
                    <a:pt x="21269" y="12836"/>
                  </a:lnTo>
                  <a:lnTo>
                    <a:pt x="21411" y="12836"/>
                  </a:lnTo>
                  <a:lnTo>
                    <a:pt x="21411" y="13094"/>
                  </a:lnTo>
                  <a:lnTo>
                    <a:pt x="21505" y="13094"/>
                  </a:lnTo>
                  <a:lnTo>
                    <a:pt x="21505" y="13197"/>
                  </a:lnTo>
                  <a:lnTo>
                    <a:pt x="21600" y="13197"/>
                  </a:lnTo>
                  <a:lnTo>
                    <a:pt x="21600" y="13455"/>
                  </a:lnTo>
                  <a:lnTo>
                    <a:pt x="21505" y="13455"/>
                  </a:lnTo>
                  <a:lnTo>
                    <a:pt x="21505" y="13816"/>
                  </a:lnTo>
                  <a:lnTo>
                    <a:pt x="21411" y="13816"/>
                  </a:lnTo>
                  <a:lnTo>
                    <a:pt x="21411" y="14177"/>
                  </a:lnTo>
                  <a:lnTo>
                    <a:pt x="21269" y="14177"/>
                  </a:lnTo>
                  <a:lnTo>
                    <a:pt x="21269" y="14537"/>
                  </a:lnTo>
                  <a:lnTo>
                    <a:pt x="21175" y="14537"/>
                  </a:lnTo>
                  <a:lnTo>
                    <a:pt x="21175" y="15001"/>
                  </a:lnTo>
                  <a:lnTo>
                    <a:pt x="21033" y="15001"/>
                  </a:lnTo>
                  <a:lnTo>
                    <a:pt x="21033" y="15517"/>
                  </a:lnTo>
                  <a:lnTo>
                    <a:pt x="20938" y="15517"/>
                  </a:lnTo>
                  <a:lnTo>
                    <a:pt x="20938" y="15775"/>
                  </a:lnTo>
                  <a:lnTo>
                    <a:pt x="20844" y="15775"/>
                  </a:lnTo>
                  <a:lnTo>
                    <a:pt x="20844" y="15981"/>
                  </a:lnTo>
                  <a:lnTo>
                    <a:pt x="20513" y="15981"/>
                  </a:lnTo>
                  <a:lnTo>
                    <a:pt x="20513" y="16136"/>
                  </a:lnTo>
                  <a:lnTo>
                    <a:pt x="20277" y="16136"/>
                  </a:lnTo>
                  <a:lnTo>
                    <a:pt x="20277" y="16239"/>
                  </a:lnTo>
                  <a:lnTo>
                    <a:pt x="20040" y="16239"/>
                  </a:lnTo>
                  <a:lnTo>
                    <a:pt x="20040" y="16342"/>
                  </a:lnTo>
                  <a:lnTo>
                    <a:pt x="19709" y="16342"/>
                  </a:lnTo>
                  <a:lnTo>
                    <a:pt x="19709" y="16496"/>
                  </a:lnTo>
                  <a:lnTo>
                    <a:pt x="19379" y="16496"/>
                  </a:lnTo>
                  <a:lnTo>
                    <a:pt x="19379" y="16600"/>
                  </a:lnTo>
                  <a:lnTo>
                    <a:pt x="19142" y="16600"/>
                  </a:lnTo>
                  <a:lnTo>
                    <a:pt x="19142" y="16754"/>
                  </a:lnTo>
                  <a:lnTo>
                    <a:pt x="18906" y="16754"/>
                  </a:lnTo>
                  <a:lnTo>
                    <a:pt x="18906" y="16857"/>
                  </a:lnTo>
                  <a:lnTo>
                    <a:pt x="18481" y="16857"/>
                  </a:lnTo>
                  <a:lnTo>
                    <a:pt x="18481" y="16960"/>
                  </a:lnTo>
                  <a:lnTo>
                    <a:pt x="18244" y="16960"/>
                  </a:lnTo>
                  <a:lnTo>
                    <a:pt x="18244" y="17115"/>
                  </a:lnTo>
                  <a:lnTo>
                    <a:pt x="18055" y="17115"/>
                  </a:lnTo>
                  <a:lnTo>
                    <a:pt x="18055" y="17218"/>
                  </a:lnTo>
                  <a:lnTo>
                    <a:pt x="17677" y="17218"/>
                  </a:lnTo>
                  <a:lnTo>
                    <a:pt x="17677" y="17321"/>
                  </a:lnTo>
                  <a:lnTo>
                    <a:pt x="17157" y="17321"/>
                  </a:lnTo>
                  <a:lnTo>
                    <a:pt x="17157" y="17476"/>
                  </a:lnTo>
                  <a:lnTo>
                    <a:pt x="16779" y="17476"/>
                  </a:lnTo>
                  <a:lnTo>
                    <a:pt x="16779" y="17579"/>
                  </a:lnTo>
                  <a:lnTo>
                    <a:pt x="16354" y="17579"/>
                  </a:lnTo>
                  <a:lnTo>
                    <a:pt x="16354" y="17734"/>
                  </a:lnTo>
                  <a:lnTo>
                    <a:pt x="16023" y="17734"/>
                  </a:lnTo>
                  <a:lnTo>
                    <a:pt x="16023" y="17837"/>
                  </a:lnTo>
                  <a:lnTo>
                    <a:pt x="15456" y="17837"/>
                  </a:lnTo>
                  <a:lnTo>
                    <a:pt x="15456" y="17940"/>
                  </a:lnTo>
                  <a:lnTo>
                    <a:pt x="15125" y="17940"/>
                  </a:lnTo>
                  <a:lnTo>
                    <a:pt x="15125" y="18095"/>
                  </a:lnTo>
                  <a:lnTo>
                    <a:pt x="14794" y="18095"/>
                  </a:lnTo>
                  <a:lnTo>
                    <a:pt x="14794" y="18198"/>
                  </a:lnTo>
                  <a:lnTo>
                    <a:pt x="14558" y="18198"/>
                  </a:lnTo>
                  <a:lnTo>
                    <a:pt x="14558" y="18301"/>
                  </a:lnTo>
                  <a:lnTo>
                    <a:pt x="14463" y="18301"/>
                  </a:lnTo>
                  <a:lnTo>
                    <a:pt x="14463" y="18455"/>
                  </a:lnTo>
                  <a:lnTo>
                    <a:pt x="14321" y="18455"/>
                  </a:lnTo>
                  <a:lnTo>
                    <a:pt x="14321" y="18558"/>
                  </a:lnTo>
                  <a:lnTo>
                    <a:pt x="14227" y="18558"/>
                  </a:lnTo>
                  <a:lnTo>
                    <a:pt x="14227" y="18713"/>
                  </a:lnTo>
                  <a:lnTo>
                    <a:pt x="14132" y="18713"/>
                  </a:lnTo>
                  <a:lnTo>
                    <a:pt x="14132" y="18816"/>
                  </a:lnTo>
                  <a:lnTo>
                    <a:pt x="13990" y="18816"/>
                  </a:lnTo>
                  <a:lnTo>
                    <a:pt x="13990" y="18919"/>
                  </a:lnTo>
                  <a:lnTo>
                    <a:pt x="13896" y="18919"/>
                  </a:lnTo>
                  <a:lnTo>
                    <a:pt x="13896" y="19177"/>
                  </a:lnTo>
                  <a:lnTo>
                    <a:pt x="13801" y="19177"/>
                  </a:lnTo>
                  <a:lnTo>
                    <a:pt x="13801" y="19280"/>
                  </a:lnTo>
                  <a:lnTo>
                    <a:pt x="13660" y="19280"/>
                  </a:lnTo>
                  <a:lnTo>
                    <a:pt x="13660" y="19435"/>
                  </a:lnTo>
                  <a:lnTo>
                    <a:pt x="13565" y="19435"/>
                  </a:lnTo>
                  <a:lnTo>
                    <a:pt x="13565" y="19641"/>
                  </a:lnTo>
                  <a:lnTo>
                    <a:pt x="13423" y="19641"/>
                  </a:lnTo>
                  <a:lnTo>
                    <a:pt x="13423" y="19899"/>
                  </a:lnTo>
                  <a:lnTo>
                    <a:pt x="13234" y="19899"/>
                  </a:lnTo>
                  <a:lnTo>
                    <a:pt x="13234" y="20157"/>
                  </a:lnTo>
                  <a:lnTo>
                    <a:pt x="13092" y="20157"/>
                  </a:lnTo>
                  <a:lnTo>
                    <a:pt x="13092" y="20260"/>
                  </a:lnTo>
                  <a:lnTo>
                    <a:pt x="12998" y="20260"/>
                  </a:lnTo>
                  <a:lnTo>
                    <a:pt x="12998" y="20414"/>
                  </a:lnTo>
                  <a:lnTo>
                    <a:pt x="12903" y="20414"/>
                  </a:lnTo>
                  <a:lnTo>
                    <a:pt x="12903" y="20621"/>
                  </a:lnTo>
                  <a:lnTo>
                    <a:pt x="12761" y="20621"/>
                  </a:lnTo>
                  <a:lnTo>
                    <a:pt x="12761" y="20775"/>
                  </a:lnTo>
                  <a:lnTo>
                    <a:pt x="12667" y="20775"/>
                  </a:lnTo>
                  <a:lnTo>
                    <a:pt x="12667" y="20878"/>
                  </a:lnTo>
                  <a:lnTo>
                    <a:pt x="12572" y="20878"/>
                  </a:lnTo>
                  <a:lnTo>
                    <a:pt x="12572" y="21136"/>
                  </a:lnTo>
                  <a:lnTo>
                    <a:pt x="12431" y="21136"/>
                  </a:lnTo>
                  <a:lnTo>
                    <a:pt x="12431" y="21239"/>
                  </a:lnTo>
                  <a:lnTo>
                    <a:pt x="12336" y="21239"/>
                  </a:lnTo>
                  <a:lnTo>
                    <a:pt x="12336" y="21394"/>
                  </a:lnTo>
                  <a:lnTo>
                    <a:pt x="12194" y="21394"/>
                  </a:lnTo>
                  <a:lnTo>
                    <a:pt x="12194" y="21600"/>
                  </a:lnTo>
                  <a:lnTo>
                    <a:pt x="12100" y="21600"/>
                  </a:lnTo>
                  <a:lnTo>
                    <a:pt x="12100" y="20621"/>
                  </a:lnTo>
                  <a:lnTo>
                    <a:pt x="11863" y="20621"/>
                  </a:lnTo>
                  <a:lnTo>
                    <a:pt x="11863" y="20517"/>
                  </a:lnTo>
                  <a:lnTo>
                    <a:pt x="11769" y="20517"/>
                  </a:lnTo>
                  <a:lnTo>
                    <a:pt x="11769" y="20414"/>
                  </a:lnTo>
                  <a:lnTo>
                    <a:pt x="11533" y="20414"/>
                  </a:lnTo>
                  <a:lnTo>
                    <a:pt x="11533" y="20260"/>
                  </a:lnTo>
                  <a:lnTo>
                    <a:pt x="11296" y="20260"/>
                  </a:lnTo>
                  <a:lnTo>
                    <a:pt x="11296" y="20157"/>
                  </a:lnTo>
                  <a:lnTo>
                    <a:pt x="11202" y="20157"/>
                  </a:lnTo>
                  <a:lnTo>
                    <a:pt x="11202" y="20053"/>
                  </a:lnTo>
                  <a:lnTo>
                    <a:pt x="10965" y="20053"/>
                  </a:lnTo>
                  <a:lnTo>
                    <a:pt x="10965" y="19899"/>
                  </a:lnTo>
                  <a:lnTo>
                    <a:pt x="10776" y="19899"/>
                  </a:lnTo>
                  <a:lnTo>
                    <a:pt x="10776" y="19796"/>
                  </a:lnTo>
                  <a:lnTo>
                    <a:pt x="10635" y="19796"/>
                  </a:lnTo>
                  <a:lnTo>
                    <a:pt x="10635" y="19641"/>
                  </a:lnTo>
                  <a:lnTo>
                    <a:pt x="10446" y="19641"/>
                  </a:lnTo>
                  <a:lnTo>
                    <a:pt x="10446" y="19538"/>
                  </a:lnTo>
                  <a:lnTo>
                    <a:pt x="10304" y="19538"/>
                  </a:lnTo>
                  <a:lnTo>
                    <a:pt x="10304" y="19435"/>
                  </a:lnTo>
                  <a:lnTo>
                    <a:pt x="10067" y="19435"/>
                  </a:lnTo>
                  <a:lnTo>
                    <a:pt x="10067" y="19280"/>
                  </a:lnTo>
                  <a:lnTo>
                    <a:pt x="9737" y="19280"/>
                  </a:lnTo>
                  <a:lnTo>
                    <a:pt x="9737" y="19435"/>
                  </a:lnTo>
                  <a:lnTo>
                    <a:pt x="9547" y="19435"/>
                  </a:lnTo>
                  <a:lnTo>
                    <a:pt x="9547" y="19280"/>
                  </a:lnTo>
                  <a:lnTo>
                    <a:pt x="9311" y="19280"/>
                  </a:lnTo>
                  <a:lnTo>
                    <a:pt x="9311" y="19177"/>
                  </a:lnTo>
                  <a:lnTo>
                    <a:pt x="9217" y="19177"/>
                  </a:lnTo>
                  <a:lnTo>
                    <a:pt x="9217" y="19074"/>
                  </a:lnTo>
                  <a:lnTo>
                    <a:pt x="8980" y="19074"/>
                  </a:lnTo>
                  <a:lnTo>
                    <a:pt x="8980" y="19435"/>
                  </a:lnTo>
                  <a:lnTo>
                    <a:pt x="9075" y="19435"/>
                  </a:lnTo>
                  <a:lnTo>
                    <a:pt x="8839" y="19435"/>
                  </a:lnTo>
                  <a:lnTo>
                    <a:pt x="8839" y="20053"/>
                  </a:lnTo>
                  <a:lnTo>
                    <a:pt x="8980" y="20053"/>
                  </a:lnTo>
                  <a:lnTo>
                    <a:pt x="8980" y="20260"/>
                  </a:lnTo>
                  <a:lnTo>
                    <a:pt x="8839" y="20260"/>
                  </a:lnTo>
                  <a:lnTo>
                    <a:pt x="8839" y="20414"/>
                  </a:lnTo>
                  <a:lnTo>
                    <a:pt x="8744" y="20414"/>
                  </a:lnTo>
                  <a:lnTo>
                    <a:pt x="8744" y="20517"/>
                  </a:lnTo>
                  <a:lnTo>
                    <a:pt x="8649" y="20517"/>
                  </a:lnTo>
                  <a:lnTo>
                    <a:pt x="8649" y="20621"/>
                  </a:lnTo>
                  <a:lnTo>
                    <a:pt x="8413" y="20621"/>
                  </a:lnTo>
                  <a:lnTo>
                    <a:pt x="8413" y="20157"/>
                  </a:lnTo>
                  <a:lnTo>
                    <a:pt x="8319" y="20157"/>
                  </a:lnTo>
                  <a:lnTo>
                    <a:pt x="8319" y="20053"/>
                  </a:lnTo>
                  <a:lnTo>
                    <a:pt x="8177" y="20053"/>
                  </a:lnTo>
                  <a:lnTo>
                    <a:pt x="8177" y="19899"/>
                  </a:lnTo>
                  <a:lnTo>
                    <a:pt x="8082" y="19899"/>
                  </a:lnTo>
                  <a:lnTo>
                    <a:pt x="8082" y="19538"/>
                  </a:lnTo>
                  <a:lnTo>
                    <a:pt x="7940" y="19538"/>
                  </a:lnTo>
                  <a:lnTo>
                    <a:pt x="7940" y="19280"/>
                  </a:lnTo>
                  <a:lnTo>
                    <a:pt x="7846" y="19280"/>
                  </a:lnTo>
                  <a:lnTo>
                    <a:pt x="7846" y="19074"/>
                  </a:lnTo>
                  <a:lnTo>
                    <a:pt x="7751" y="19074"/>
                  </a:lnTo>
                  <a:lnTo>
                    <a:pt x="7751" y="18919"/>
                  </a:lnTo>
                  <a:lnTo>
                    <a:pt x="7610" y="18919"/>
                  </a:lnTo>
                  <a:lnTo>
                    <a:pt x="7610" y="18816"/>
                  </a:lnTo>
                  <a:lnTo>
                    <a:pt x="7421" y="18816"/>
                  </a:lnTo>
                  <a:lnTo>
                    <a:pt x="7421" y="18713"/>
                  </a:lnTo>
                  <a:lnTo>
                    <a:pt x="7279" y="18713"/>
                  </a:lnTo>
                  <a:lnTo>
                    <a:pt x="7279" y="18455"/>
                  </a:lnTo>
                  <a:lnTo>
                    <a:pt x="7184" y="18455"/>
                  </a:lnTo>
                  <a:lnTo>
                    <a:pt x="7184" y="18095"/>
                  </a:lnTo>
                  <a:lnTo>
                    <a:pt x="7090" y="18095"/>
                  </a:lnTo>
                  <a:lnTo>
                    <a:pt x="7090" y="17837"/>
                  </a:lnTo>
                  <a:lnTo>
                    <a:pt x="6948" y="17837"/>
                  </a:lnTo>
                  <a:lnTo>
                    <a:pt x="6948" y="17734"/>
                  </a:lnTo>
                  <a:lnTo>
                    <a:pt x="6853" y="17734"/>
                  </a:lnTo>
                  <a:lnTo>
                    <a:pt x="6853" y="17115"/>
                  </a:lnTo>
                  <a:lnTo>
                    <a:pt x="6712" y="17115"/>
                  </a:lnTo>
                  <a:lnTo>
                    <a:pt x="6712" y="16960"/>
                  </a:lnTo>
                  <a:lnTo>
                    <a:pt x="6617" y="16960"/>
                  </a:lnTo>
                  <a:lnTo>
                    <a:pt x="6617" y="16857"/>
                  </a:lnTo>
                  <a:lnTo>
                    <a:pt x="6523" y="16857"/>
                  </a:lnTo>
                  <a:lnTo>
                    <a:pt x="6523" y="16496"/>
                  </a:lnTo>
                  <a:lnTo>
                    <a:pt x="6381" y="16496"/>
                  </a:lnTo>
                </a:path>
              </a:pathLst>
            </a:custGeom>
            <a:solidFill>
              <a:schemeClr val="accent6"/>
            </a:solidFill>
            <a:ln w="6350" cap="flat">
              <a:solidFill>
                <a:srgbClr val="D3D3D3"/>
              </a:solidFill>
              <a:prstDash val="solid"/>
              <a:round/>
            </a:ln>
            <a:effectLst/>
          </p:spPr>
          <p:txBody>
            <a:bodyPr wrap="square" lIns="45718" tIns="45718" rIns="45718" bIns="45718" numCol="1" anchor="t">
              <a:noAutofit/>
            </a:bodyPr>
            <a:lstStyle/>
            <a:p>
              <a:endParaRPr/>
            </a:p>
          </p:txBody>
        </p:sp>
      </p:grpSp>
    </p:spTree>
    <p:extLst>
      <p:ext uri="{BB962C8B-B14F-4D97-AF65-F5344CB8AC3E}">
        <p14:creationId xmlns:p14="http://schemas.microsoft.com/office/powerpoint/2010/main" val="382496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288D-0C94-4385-A36B-52EA6006030F}"/>
              </a:ext>
            </a:extLst>
          </p:cNvPr>
          <p:cNvSpPr>
            <a:spLocks noGrp="1"/>
          </p:cNvSpPr>
          <p:nvPr>
            <p:ph type="title"/>
          </p:nvPr>
        </p:nvSpPr>
        <p:spPr/>
        <p:txBody>
          <a:bodyPr/>
          <a:lstStyle/>
          <a:p>
            <a:r>
              <a:rPr lang="en-US" dirty="0">
                <a:solidFill>
                  <a:srgbClr val="C00000"/>
                </a:solidFill>
              </a:rPr>
              <a:t>In Saudi Arabia </a:t>
            </a:r>
          </a:p>
        </p:txBody>
      </p:sp>
      <p:sp>
        <p:nvSpPr>
          <p:cNvPr id="3" name="Content Placeholder 2">
            <a:extLst>
              <a:ext uri="{FF2B5EF4-FFF2-40B4-BE49-F238E27FC236}">
                <a16:creationId xmlns:a16="http://schemas.microsoft.com/office/drawing/2014/main" id="{A1F52095-86FA-40A9-A81E-6C08655C051C}"/>
              </a:ext>
            </a:extLst>
          </p:cNvPr>
          <p:cNvSpPr>
            <a:spLocks noGrp="1"/>
          </p:cNvSpPr>
          <p:nvPr>
            <p:ph idx="1"/>
          </p:nvPr>
        </p:nvSpPr>
        <p:spPr/>
        <p:txBody>
          <a:bodyPr/>
          <a:lstStyle/>
          <a:p>
            <a:r>
              <a:rPr lang="en-US" dirty="0"/>
              <a:t>12.2% of Saudi individuals are tobacco smokers </a:t>
            </a:r>
          </a:p>
          <a:p>
            <a:endParaRPr lang="en-US" dirty="0"/>
          </a:p>
          <a:p>
            <a:r>
              <a:rPr lang="en-US" dirty="0"/>
              <a:t>Males far greater than females (15-20:1) </a:t>
            </a:r>
          </a:p>
          <a:p>
            <a:endParaRPr lang="en-US" dirty="0"/>
          </a:p>
          <a:p>
            <a:r>
              <a:rPr lang="en-US" dirty="0"/>
              <a:t>Majority are aged between 35-54 years </a:t>
            </a:r>
          </a:p>
          <a:p>
            <a:endParaRPr lang="en-US" dirty="0"/>
          </a:p>
          <a:p>
            <a:r>
              <a:rPr lang="en-US" dirty="0"/>
              <a:t>More than half started before the age of 18 years</a:t>
            </a:r>
          </a:p>
        </p:txBody>
      </p:sp>
      <p:pic>
        <p:nvPicPr>
          <p:cNvPr id="4" name="Picture 3">
            <a:extLst>
              <a:ext uri="{FF2B5EF4-FFF2-40B4-BE49-F238E27FC236}">
                <a16:creationId xmlns:a16="http://schemas.microsoft.com/office/drawing/2014/main" id="{19BE40BB-C647-4641-B983-0C9703F4E917}"/>
              </a:ext>
            </a:extLst>
          </p:cNvPr>
          <p:cNvPicPr>
            <a:picLocks noChangeAspect="1"/>
          </p:cNvPicPr>
          <p:nvPr/>
        </p:nvPicPr>
        <p:blipFill>
          <a:blip r:embed="rId2"/>
          <a:stretch>
            <a:fillRect/>
          </a:stretch>
        </p:blipFill>
        <p:spPr>
          <a:xfrm>
            <a:off x="10995199" y="144132"/>
            <a:ext cx="1196801" cy="910945"/>
          </a:xfrm>
          <a:prstGeom prst="rect">
            <a:avLst/>
          </a:prstGeom>
        </p:spPr>
      </p:pic>
      <p:pic>
        <p:nvPicPr>
          <p:cNvPr id="22" name="Picture 21">
            <a:extLst>
              <a:ext uri="{FF2B5EF4-FFF2-40B4-BE49-F238E27FC236}">
                <a16:creationId xmlns:a16="http://schemas.microsoft.com/office/drawing/2014/main" id="{51D145F7-B93F-493D-8B7A-64C3EBE37F74}"/>
              </a:ext>
            </a:extLst>
          </p:cNvPr>
          <p:cNvPicPr>
            <a:picLocks noChangeAspect="1"/>
          </p:cNvPicPr>
          <p:nvPr/>
        </p:nvPicPr>
        <p:blipFill>
          <a:blip r:embed="rId2"/>
          <a:stretch>
            <a:fillRect/>
          </a:stretch>
        </p:blipFill>
        <p:spPr>
          <a:xfrm>
            <a:off x="11050172" y="144132"/>
            <a:ext cx="1141828" cy="869102"/>
          </a:xfrm>
          <a:prstGeom prst="rect">
            <a:avLst/>
          </a:prstGeom>
        </p:spPr>
      </p:pic>
      <p:grpSp>
        <p:nvGrpSpPr>
          <p:cNvPr id="6" name="Group 406">
            <a:extLst>
              <a:ext uri="{FF2B5EF4-FFF2-40B4-BE49-F238E27FC236}">
                <a16:creationId xmlns:a16="http://schemas.microsoft.com/office/drawing/2014/main" id="{8CCBF86F-9BD5-464B-983D-596672BF591C}"/>
              </a:ext>
            </a:extLst>
          </p:cNvPr>
          <p:cNvGrpSpPr/>
          <p:nvPr/>
        </p:nvGrpSpPr>
        <p:grpSpPr>
          <a:xfrm>
            <a:off x="8969803" y="2246136"/>
            <a:ext cx="2898644" cy="2514603"/>
            <a:chOff x="0" y="-3"/>
            <a:chExt cx="2898643" cy="2514602"/>
          </a:xfrm>
        </p:grpSpPr>
        <p:grpSp>
          <p:nvGrpSpPr>
            <p:cNvPr id="7" name="Group 338">
              <a:extLst>
                <a:ext uri="{FF2B5EF4-FFF2-40B4-BE49-F238E27FC236}">
                  <a16:creationId xmlns:a16="http://schemas.microsoft.com/office/drawing/2014/main" id="{57046D09-BB14-4BDC-A664-9CF73B66BE5C}"/>
                </a:ext>
              </a:extLst>
            </p:cNvPr>
            <p:cNvGrpSpPr/>
            <p:nvPr/>
          </p:nvGrpSpPr>
          <p:grpSpPr>
            <a:xfrm>
              <a:off x="9041" y="-3"/>
              <a:ext cx="2234410" cy="2514603"/>
              <a:chOff x="-1" y="-1"/>
              <a:chExt cx="2234408" cy="2514602"/>
            </a:xfrm>
          </p:grpSpPr>
          <p:sp>
            <p:nvSpPr>
              <p:cNvPr id="76" name="Shape 140">
                <a:extLst>
                  <a:ext uri="{FF2B5EF4-FFF2-40B4-BE49-F238E27FC236}">
                    <a16:creationId xmlns:a16="http://schemas.microsoft.com/office/drawing/2014/main" id="{978576E8-6782-442E-B85E-DC112084CCA8}"/>
                  </a:ext>
                </a:extLst>
              </p:cNvPr>
              <p:cNvSpPr/>
              <p:nvPr/>
            </p:nvSpPr>
            <p:spPr>
              <a:xfrm>
                <a:off x="1335053" y="1581712"/>
                <a:ext cx="128246" cy="405652"/>
              </a:xfrm>
              <a:custGeom>
                <a:avLst/>
                <a:gdLst/>
                <a:ahLst/>
                <a:cxnLst>
                  <a:cxn ang="0">
                    <a:pos x="wd2" y="hd2"/>
                  </a:cxn>
                  <a:cxn ang="5400000">
                    <a:pos x="wd2" y="hd2"/>
                  </a:cxn>
                  <a:cxn ang="10800000">
                    <a:pos x="wd2" y="hd2"/>
                  </a:cxn>
                  <a:cxn ang="16200000">
                    <a:pos x="wd2" y="hd2"/>
                  </a:cxn>
                </a:cxnLst>
                <a:rect l="0" t="0" r="r" b="b"/>
                <a:pathLst>
                  <a:path w="21600" h="21600" extrusionOk="0">
                    <a:moveTo>
                      <a:pt x="21323" y="14266"/>
                    </a:moveTo>
                    <a:lnTo>
                      <a:pt x="21323" y="15068"/>
                    </a:lnTo>
                    <a:lnTo>
                      <a:pt x="21600" y="15068"/>
                    </a:lnTo>
                    <a:lnTo>
                      <a:pt x="21600" y="15298"/>
                    </a:lnTo>
                    <a:lnTo>
                      <a:pt x="21323" y="15298"/>
                    </a:lnTo>
                    <a:lnTo>
                      <a:pt x="21323" y="15584"/>
                    </a:lnTo>
                    <a:lnTo>
                      <a:pt x="21600" y="15584"/>
                    </a:lnTo>
                    <a:lnTo>
                      <a:pt x="21600" y="15756"/>
                    </a:lnTo>
                    <a:lnTo>
                      <a:pt x="21046" y="15756"/>
                    </a:lnTo>
                    <a:lnTo>
                      <a:pt x="21046" y="15584"/>
                    </a:lnTo>
                    <a:lnTo>
                      <a:pt x="21046" y="15871"/>
                    </a:lnTo>
                    <a:lnTo>
                      <a:pt x="21323" y="15871"/>
                    </a:lnTo>
                    <a:lnTo>
                      <a:pt x="21323" y="16157"/>
                    </a:lnTo>
                    <a:lnTo>
                      <a:pt x="21046" y="16157"/>
                    </a:lnTo>
                    <a:lnTo>
                      <a:pt x="21323" y="16157"/>
                    </a:lnTo>
                    <a:lnTo>
                      <a:pt x="21323" y="16386"/>
                    </a:lnTo>
                    <a:lnTo>
                      <a:pt x="21046" y="16386"/>
                    </a:lnTo>
                    <a:lnTo>
                      <a:pt x="21046" y="16272"/>
                    </a:lnTo>
                    <a:lnTo>
                      <a:pt x="21046" y="16959"/>
                    </a:lnTo>
                    <a:lnTo>
                      <a:pt x="20631" y="16959"/>
                    </a:lnTo>
                    <a:lnTo>
                      <a:pt x="20631" y="17246"/>
                    </a:lnTo>
                    <a:lnTo>
                      <a:pt x="20354" y="17246"/>
                    </a:lnTo>
                    <a:lnTo>
                      <a:pt x="20354" y="17647"/>
                    </a:lnTo>
                    <a:lnTo>
                      <a:pt x="19385" y="17647"/>
                    </a:lnTo>
                    <a:lnTo>
                      <a:pt x="19385" y="17761"/>
                    </a:lnTo>
                    <a:lnTo>
                      <a:pt x="18692" y="17761"/>
                    </a:lnTo>
                    <a:lnTo>
                      <a:pt x="18692" y="18048"/>
                    </a:lnTo>
                    <a:lnTo>
                      <a:pt x="18415" y="18048"/>
                    </a:lnTo>
                    <a:lnTo>
                      <a:pt x="18415" y="18162"/>
                    </a:lnTo>
                    <a:lnTo>
                      <a:pt x="17446" y="18162"/>
                    </a:lnTo>
                    <a:lnTo>
                      <a:pt x="17446" y="18449"/>
                    </a:lnTo>
                    <a:lnTo>
                      <a:pt x="16754" y="18449"/>
                    </a:lnTo>
                    <a:lnTo>
                      <a:pt x="16754" y="18563"/>
                    </a:lnTo>
                    <a:lnTo>
                      <a:pt x="16062" y="18563"/>
                    </a:lnTo>
                    <a:lnTo>
                      <a:pt x="16062" y="18735"/>
                    </a:lnTo>
                    <a:lnTo>
                      <a:pt x="15785" y="18735"/>
                    </a:lnTo>
                    <a:lnTo>
                      <a:pt x="15785" y="18850"/>
                    </a:lnTo>
                    <a:lnTo>
                      <a:pt x="15092" y="18850"/>
                    </a:lnTo>
                    <a:lnTo>
                      <a:pt x="15092" y="18964"/>
                    </a:lnTo>
                    <a:lnTo>
                      <a:pt x="14400" y="18964"/>
                    </a:lnTo>
                    <a:lnTo>
                      <a:pt x="14400" y="18850"/>
                    </a:lnTo>
                    <a:lnTo>
                      <a:pt x="14123" y="18850"/>
                    </a:lnTo>
                    <a:lnTo>
                      <a:pt x="14123" y="18964"/>
                    </a:lnTo>
                    <a:lnTo>
                      <a:pt x="13846" y="18964"/>
                    </a:lnTo>
                    <a:lnTo>
                      <a:pt x="13846" y="19423"/>
                    </a:lnTo>
                    <a:lnTo>
                      <a:pt x="13431" y="19423"/>
                    </a:lnTo>
                    <a:lnTo>
                      <a:pt x="13431" y="19537"/>
                    </a:lnTo>
                    <a:lnTo>
                      <a:pt x="13154" y="19537"/>
                    </a:lnTo>
                    <a:lnTo>
                      <a:pt x="13431" y="19537"/>
                    </a:lnTo>
                    <a:lnTo>
                      <a:pt x="13431" y="19652"/>
                    </a:lnTo>
                    <a:lnTo>
                      <a:pt x="13154" y="19652"/>
                    </a:lnTo>
                    <a:lnTo>
                      <a:pt x="13154" y="20053"/>
                    </a:lnTo>
                    <a:lnTo>
                      <a:pt x="12738" y="20053"/>
                    </a:lnTo>
                    <a:lnTo>
                      <a:pt x="12738" y="20225"/>
                    </a:lnTo>
                    <a:lnTo>
                      <a:pt x="12185" y="20225"/>
                    </a:lnTo>
                    <a:lnTo>
                      <a:pt x="12185" y="20053"/>
                    </a:lnTo>
                    <a:lnTo>
                      <a:pt x="12185" y="20225"/>
                    </a:lnTo>
                    <a:lnTo>
                      <a:pt x="11769" y="20225"/>
                    </a:lnTo>
                    <a:lnTo>
                      <a:pt x="11769" y="20511"/>
                    </a:lnTo>
                    <a:lnTo>
                      <a:pt x="11215" y="20511"/>
                    </a:lnTo>
                    <a:lnTo>
                      <a:pt x="11215" y="20626"/>
                    </a:lnTo>
                    <a:lnTo>
                      <a:pt x="10108" y="20626"/>
                    </a:lnTo>
                    <a:lnTo>
                      <a:pt x="10108" y="20741"/>
                    </a:lnTo>
                    <a:lnTo>
                      <a:pt x="9831" y="20741"/>
                    </a:lnTo>
                    <a:lnTo>
                      <a:pt x="9831" y="20912"/>
                    </a:lnTo>
                    <a:lnTo>
                      <a:pt x="9554" y="20912"/>
                    </a:lnTo>
                    <a:lnTo>
                      <a:pt x="9554" y="21142"/>
                    </a:lnTo>
                    <a:lnTo>
                      <a:pt x="9138" y="21142"/>
                    </a:lnTo>
                    <a:lnTo>
                      <a:pt x="9138" y="21314"/>
                    </a:lnTo>
                    <a:lnTo>
                      <a:pt x="8862" y="21314"/>
                    </a:lnTo>
                    <a:lnTo>
                      <a:pt x="8862" y="21428"/>
                    </a:lnTo>
                    <a:lnTo>
                      <a:pt x="8585" y="21428"/>
                    </a:lnTo>
                    <a:lnTo>
                      <a:pt x="8585" y="21600"/>
                    </a:lnTo>
                    <a:lnTo>
                      <a:pt x="7615" y="21600"/>
                    </a:lnTo>
                    <a:lnTo>
                      <a:pt x="7615" y="20053"/>
                    </a:lnTo>
                    <a:lnTo>
                      <a:pt x="7892" y="20053"/>
                    </a:lnTo>
                    <a:lnTo>
                      <a:pt x="7892" y="19652"/>
                    </a:lnTo>
                    <a:lnTo>
                      <a:pt x="8169" y="19652"/>
                    </a:lnTo>
                    <a:lnTo>
                      <a:pt x="8169" y="19537"/>
                    </a:lnTo>
                    <a:lnTo>
                      <a:pt x="8585" y="19537"/>
                    </a:lnTo>
                    <a:lnTo>
                      <a:pt x="8585" y="19423"/>
                    </a:lnTo>
                    <a:lnTo>
                      <a:pt x="7892" y="19423"/>
                    </a:lnTo>
                    <a:lnTo>
                      <a:pt x="7892" y="19251"/>
                    </a:lnTo>
                    <a:lnTo>
                      <a:pt x="7615" y="19251"/>
                    </a:lnTo>
                    <a:lnTo>
                      <a:pt x="7615" y="19136"/>
                    </a:lnTo>
                    <a:lnTo>
                      <a:pt x="7615" y="19251"/>
                    </a:lnTo>
                    <a:lnTo>
                      <a:pt x="6923" y="19251"/>
                    </a:lnTo>
                    <a:lnTo>
                      <a:pt x="6923" y="19423"/>
                    </a:lnTo>
                    <a:lnTo>
                      <a:pt x="6508" y="19423"/>
                    </a:lnTo>
                    <a:lnTo>
                      <a:pt x="6508" y="19251"/>
                    </a:lnTo>
                    <a:lnTo>
                      <a:pt x="6923" y="19251"/>
                    </a:lnTo>
                    <a:lnTo>
                      <a:pt x="6923" y="18964"/>
                    </a:lnTo>
                    <a:lnTo>
                      <a:pt x="6508" y="18964"/>
                    </a:lnTo>
                    <a:lnTo>
                      <a:pt x="6508" y="18850"/>
                    </a:lnTo>
                    <a:lnTo>
                      <a:pt x="6923" y="18850"/>
                    </a:lnTo>
                    <a:lnTo>
                      <a:pt x="6923" y="18735"/>
                    </a:lnTo>
                    <a:lnTo>
                      <a:pt x="7892" y="18735"/>
                    </a:lnTo>
                    <a:lnTo>
                      <a:pt x="7892" y="18563"/>
                    </a:lnTo>
                    <a:lnTo>
                      <a:pt x="8169" y="18563"/>
                    </a:lnTo>
                    <a:lnTo>
                      <a:pt x="8169" y="18449"/>
                    </a:lnTo>
                    <a:lnTo>
                      <a:pt x="8585" y="18449"/>
                    </a:lnTo>
                    <a:lnTo>
                      <a:pt x="8585" y="18162"/>
                    </a:lnTo>
                    <a:lnTo>
                      <a:pt x="9554" y="18162"/>
                    </a:lnTo>
                    <a:lnTo>
                      <a:pt x="9554" y="18048"/>
                    </a:lnTo>
                    <a:lnTo>
                      <a:pt x="10800" y="18048"/>
                    </a:lnTo>
                    <a:lnTo>
                      <a:pt x="10800" y="18334"/>
                    </a:lnTo>
                    <a:lnTo>
                      <a:pt x="11215" y="18334"/>
                    </a:lnTo>
                    <a:lnTo>
                      <a:pt x="11215" y="18162"/>
                    </a:lnTo>
                    <a:lnTo>
                      <a:pt x="11215" y="18334"/>
                    </a:lnTo>
                    <a:lnTo>
                      <a:pt x="11769" y="18334"/>
                    </a:lnTo>
                    <a:lnTo>
                      <a:pt x="11769" y="17933"/>
                    </a:lnTo>
                    <a:lnTo>
                      <a:pt x="11492" y="17933"/>
                    </a:lnTo>
                    <a:lnTo>
                      <a:pt x="11492" y="17761"/>
                    </a:lnTo>
                    <a:lnTo>
                      <a:pt x="11215" y="17761"/>
                    </a:lnTo>
                    <a:lnTo>
                      <a:pt x="11215" y="17647"/>
                    </a:lnTo>
                    <a:lnTo>
                      <a:pt x="10800" y="17647"/>
                    </a:lnTo>
                    <a:lnTo>
                      <a:pt x="10800" y="17074"/>
                    </a:lnTo>
                    <a:lnTo>
                      <a:pt x="11215" y="17074"/>
                    </a:lnTo>
                    <a:lnTo>
                      <a:pt x="11215" y="16959"/>
                    </a:lnTo>
                    <a:lnTo>
                      <a:pt x="11492" y="16959"/>
                    </a:lnTo>
                    <a:lnTo>
                      <a:pt x="11492" y="16845"/>
                    </a:lnTo>
                    <a:lnTo>
                      <a:pt x="11492" y="16959"/>
                    </a:lnTo>
                    <a:lnTo>
                      <a:pt x="12185" y="16959"/>
                    </a:lnTo>
                    <a:lnTo>
                      <a:pt x="12185" y="17074"/>
                    </a:lnTo>
                    <a:lnTo>
                      <a:pt x="12462" y="17074"/>
                    </a:lnTo>
                    <a:lnTo>
                      <a:pt x="12462" y="16959"/>
                    </a:lnTo>
                    <a:lnTo>
                      <a:pt x="12462" y="17074"/>
                    </a:lnTo>
                    <a:lnTo>
                      <a:pt x="12462" y="16673"/>
                    </a:lnTo>
                    <a:lnTo>
                      <a:pt x="13431" y="16673"/>
                    </a:lnTo>
                    <a:lnTo>
                      <a:pt x="13431" y="16558"/>
                    </a:lnTo>
                    <a:lnTo>
                      <a:pt x="13846" y="16558"/>
                    </a:lnTo>
                    <a:lnTo>
                      <a:pt x="13846" y="16386"/>
                    </a:lnTo>
                    <a:lnTo>
                      <a:pt x="14400" y="16386"/>
                    </a:lnTo>
                    <a:lnTo>
                      <a:pt x="14400" y="16272"/>
                    </a:lnTo>
                    <a:lnTo>
                      <a:pt x="14815" y="16272"/>
                    </a:lnTo>
                    <a:lnTo>
                      <a:pt x="14815" y="16157"/>
                    </a:lnTo>
                    <a:lnTo>
                      <a:pt x="15785" y="16157"/>
                    </a:lnTo>
                    <a:lnTo>
                      <a:pt x="15785" y="15985"/>
                    </a:lnTo>
                    <a:lnTo>
                      <a:pt x="16062" y="15985"/>
                    </a:lnTo>
                    <a:lnTo>
                      <a:pt x="16062" y="15469"/>
                    </a:lnTo>
                    <a:lnTo>
                      <a:pt x="15785" y="15469"/>
                    </a:lnTo>
                    <a:lnTo>
                      <a:pt x="15785" y="14782"/>
                    </a:lnTo>
                    <a:lnTo>
                      <a:pt x="16062" y="14782"/>
                    </a:lnTo>
                    <a:lnTo>
                      <a:pt x="16062" y="14094"/>
                    </a:lnTo>
                    <a:lnTo>
                      <a:pt x="15785" y="14094"/>
                    </a:lnTo>
                    <a:lnTo>
                      <a:pt x="15785" y="13693"/>
                    </a:lnTo>
                    <a:lnTo>
                      <a:pt x="15369" y="13693"/>
                    </a:lnTo>
                    <a:lnTo>
                      <a:pt x="15369" y="13579"/>
                    </a:lnTo>
                    <a:lnTo>
                      <a:pt x="15092" y="13579"/>
                    </a:lnTo>
                    <a:lnTo>
                      <a:pt x="15092" y="13407"/>
                    </a:lnTo>
                    <a:lnTo>
                      <a:pt x="15369" y="13407"/>
                    </a:lnTo>
                    <a:lnTo>
                      <a:pt x="15369" y="13178"/>
                    </a:lnTo>
                    <a:lnTo>
                      <a:pt x="15785" y="13178"/>
                    </a:lnTo>
                    <a:lnTo>
                      <a:pt x="15785" y="12490"/>
                    </a:lnTo>
                    <a:lnTo>
                      <a:pt x="16062" y="12490"/>
                    </a:lnTo>
                    <a:lnTo>
                      <a:pt x="16062" y="12318"/>
                    </a:lnTo>
                    <a:lnTo>
                      <a:pt x="15785" y="12318"/>
                    </a:lnTo>
                    <a:lnTo>
                      <a:pt x="15785" y="12204"/>
                    </a:lnTo>
                    <a:lnTo>
                      <a:pt x="16062" y="12204"/>
                    </a:lnTo>
                    <a:lnTo>
                      <a:pt x="16062" y="11917"/>
                    </a:lnTo>
                    <a:lnTo>
                      <a:pt x="16338" y="11917"/>
                    </a:lnTo>
                    <a:lnTo>
                      <a:pt x="16338" y="11803"/>
                    </a:lnTo>
                    <a:lnTo>
                      <a:pt x="16062" y="11803"/>
                    </a:lnTo>
                    <a:lnTo>
                      <a:pt x="16062" y="11516"/>
                    </a:lnTo>
                    <a:lnTo>
                      <a:pt x="15369" y="11516"/>
                    </a:lnTo>
                    <a:lnTo>
                      <a:pt x="15369" y="11402"/>
                    </a:lnTo>
                    <a:lnTo>
                      <a:pt x="15092" y="11402"/>
                    </a:lnTo>
                    <a:lnTo>
                      <a:pt x="15092" y="11115"/>
                    </a:lnTo>
                    <a:lnTo>
                      <a:pt x="14815" y="11115"/>
                    </a:lnTo>
                    <a:lnTo>
                      <a:pt x="14815" y="11001"/>
                    </a:lnTo>
                    <a:lnTo>
                      <a:pt x="15369" y="11001"/>
                    </a:lnTo>
                    <a:lnTo>
                      <a:pt x="15369" y="10829"/>
                    </a:lnTo>
                    <a:lnTo>
                      <a:pt x="15785" y="10829"/>
                    </a:lnTo>
                    <a:lnTo>
                      <a:pt x="15785" y="10599"/>
                    </a:lnTo>
                    <a:lnTo>
                      <a:pt x="15369" y="10599"/>
                    </a:lnTo>
                    <a:lnTo>
                      <a:pt x="15369" y="10714"/>
                    </a:lnTo>
                    <a:lnTo>
                      <a:pt x="15092" y="10714"/>
                    </a:lnTo>
                    <a:lnTo>
                      <a:pt x="15092" y="10599"/>
                    </a:lnTo>
                    <a:lnTo>
                      <a:pt x="14815" y="10599"/>
                    </a:lnTo>
                    <a:lnTo>
                      <a:pt x="14815" y="10313"/>
                    </a:lnTo>
                    <a:lnTo>
                      <a:pt x="14123" y="10313"/>
                    </a:lnTo>
                    <a:lnTo>
                      <a:pt x="14123" y="10141"/>
                    </a:lnTo>
                    <a:lnTo>
                      <a:pt x="13846" y="10141"/>
                    </a:lnTo>
                    <a:lnTo>
                      <a:pt x="13846" y="10027"/>
                    </a:lnTo>
                    <a:lnTo>
                      <a:pt x="13846" y="10141"/>
                    </a:lnTo>
                    <a:lnTo>
                      <a:pt x="13431" y="10141"/>
                    </a:lnTo>
                    <a:lnTo>
                      <a:pt x="13431" y="10027"/>
                    </a:lnTo>
                    <a:lnTo>
                      <a:pt x="13154" y="10027"/>
                    </a:lnTo>
                    <a:lnTo>
                      <a:pt x="13154" y="9740"/>
                    </a:lnTo>
                    <a:lnTo>
                      <a:pt x="12738" y="9740"/>
                    </a:lnTo>
                    <a:lnTo>
                      <a:pt x="12738" y="9339"/>
                    </a:lnTo>
                    <a:lnTo>
                      <a:pt x="12462" y="9339"/>
                    </a:lnTo>
                    <a:lnTo>
                      <a:pt x="12462" y="9053"/>
                    </a:lnTo>
                    <a:lnTo>
                      <a:pt x="12185" y="9053"/>
                    </a:lnTo>
                    <a:lnTo>
                      <a:pt x="12185" y="8938"/>
                    </a:lnTo>
                    <a:lnTo>
                      <a:pt x="11769" y="8938"/>
                    </a:lnTo>
                    <a:lnTo>
                      <a:pt x="11769" y="8823"/>
                    </a:lnTo>
                    <a:lnTo>
                      <a:pt x="11492" y="8823"/>
                    </a:lnTo>
                    <a:lnTo>
                      <a:pt x="11492" y="8651"/>
                    </a:lnTo>
                    <a:lnTo>
                      <a:pt x="11215" y="8651"/>
                    </a:lnTo>
                    <a:lnTo>
                      <a:pt x="11215" y="8422"/>
                    </a:lnTo>
                    <a:lnTo>
                      <a:pt x="10800" y="8422"/>
                    </a:lnTo>
                    <a:lnTo>
                      <a:pt x="10800" y="8250"/>
                    </a:lnTo>
                    <a:lnTo>
                      <a:pt x="10523" y="8250"/>
                    </a:lnTo>
                    <a:lnTo>
                      <a:pt x="10523" y="8136"/>
                    </a:lnTo>
                    <a:lnTo>
                      <a:pt x="10108" y="8136"/>
                    </a:lnTo>
                    <a:lnTo>
                      <a:pt x="10108" y="7735"/>
                    </a:lnTo>
                    <a:lnTo>
                      <a:pt x="9831" y="7735"/>
                    </a:lnTo>
                    <a:lnTo>
                      <a:pt x="9831" y="7563"/>
                    </a:lnTo>
                    <a:lnTo>
                      <a:pt x="9138" y="7563"/>
                    </a:lnTo>
                    <a:lnTo>
                      <a:pt x="9138" y="7448"/>
                    </a:lnTo>
                    <a:lnTo>
                      <a:pt x="8862" y="7448"/>
                    </a:lnTo>
                    <a:lnTo>
                      <a:pt x="8862" y="7162"/>
                    </a:lnTo>
                    <a:lnTo>
                      <a:pt x="8585" y="7162"/>
                    </a:lnTo>
                    <a:lnTo>
                      <a:pt x="8585" y="7047"/>
                    </a:lnTo>
                    <a:lnTo>
                      <a:pt x="8862" y="7047"/>
                    </a:lnTo>
                    <a:lnTo>
                      <a:pt x="8862" y="6761"/>
                    </a:lnTo>
                    <a:lnTo>
                      <a:pt x="8169" y="6761"/>
                    </a:lnTo>
                    <a:lnTo>
                      <a:pt x="8169" y="6646"/>
                    </a:lnTo>
                    <a:lnTo>
                      <a:pt x="7200" y="6646"/>
                    </a:lnTo>
                    <a:lnTo>
                      <a:pt x="7200" y="6474"/>
                    </a:lnTo>
                    <a:lnTo>
                      <a:pt x="6923" y="6474"/>
                    </a:lnTo>
                    <a:lnTo>
                      <a:pt x="6923" y="6360"/>
                    </a:lnTo>
                    <a:lnTo>
                      <a:pt x="6508" y="6360"/>
                    </a:lnTo>
                    <a:lnTo>
                      <a:pt x="6508" y="6245"/>
                    </a:lnTo>
                    <a:lnTo>
                      <a:pt x="5954" y="6245"/>
                    </a:lnTo>
                    <a:lnTo>
                      <a:pt x="5954" y="6073"/>
                    </a:lnTo>
                    <a:lnTo>
                      <a:pt x="5538" y="6073"/>
                    </a:lnTo>
                    <a:lnTo>
                      <a:pt x="5538" y="5959"/>
                    </a:lnTo>
                    <a:lnTo>
                      <a:pt x="5262" y="5959"/>
                    </a:lnTo>
                    <a:lnTo>
                      <a:pt x="5262" y="5844"/>
                    </a:lnTo>
                    <a:lnTo>
                      <a:pt x="5538" y="5844"/>
                    </a:lnTo>
                    <a:lnTo>
                      <a:pt x="5538" y="5386"/>
                    </a:lnTo>
                    <a:lnTo>
                      <a:pt x="7615" y="5386"/>
                    </a:lnTo>
                    <a:lnTo>
                      <a:pt x="7615" y="5271"/>
                    </a:lnTo>
                    <a:lnTo>
                      <a:pt x="7892" y="5271"/>
                    </a:lnTo>
                    <a:lnTo>
                      <a:pt x="7892" y="5156"/>
                    </a:lnTo>
                    <a:lnTo>
                      <a:pt x="7615" y="5156"/>
                    </a:lnTo>
                    <a:lnTo>
                      <a:pt x="7615" y="4985"/>
                    </a:lnTo>
                    <a:lnTo>
                      <a:pt x="7892" y="4985"/>
                    </a:lnTo>
                    <a:lnTo>
                      <a:pt x="7892" y="4870"/>
                    </a:lnTo>
                    <a:lnTo>
                      <a:pt x="8169" y="4870"/>
                    </a:lnTo>
                    <a:lnTo>
                      <a:pt x="8169" y="4755"/>
                    </a:lnTo>
                    <a:lnTo>
                      <a:pt x="7892" y="4755"/>
                    </a:lnTo>
                    <a:lnTo>
                      <a:pt x="7892" y="4584"/>
                    </a:lnTo>
                    <a:lnTo>
                      <a:pt x="7200" y="4584"/>
                    </a:lnTo>
                    <a:lnTo>
                      <a:pt x="7200" y="4469"/>
                    </a:lnTo>
                    <a:lnTo>
                      <a:pt x="7615" y="4469"/>
                    </a:lnTo>
                    <a:lnTo>
                      <a:pt x="7615" y="4354"/>
                    </a:lnTo>
                    <a:lnTo>
                      <a:pt x="6508" y="4354"/>
                    </a:lnTo>
                    <a:lnTo>
                      <a:pt x="6508" y="4182"/>
                    </a:lnTo>
                    <a:lnTo>
                      <a:pt x="6923" y="4182"/>
                    </a:lnTo>
                    <a:lnTo>
                      <a:pt x="6923" y="4068"/>
                    </a:lnTo>
                    <a:lnTo>
                      <a:pt x="7200" y="4068"/>
                    </a:lnTo>
                    <a:lnTo>
                      <a:pt x="7200" y="3896"/>
                    </a:lnTo>
                    <a:lnTo>
                      <a:pt x="6923" y="3896"/>
                    </a:lnTo>
                    <a:lnTo>
                      <a:pt x="6923" y="3781"/>
                    </a:lnTo>
                    <a:lnTo>
                      <a:pt x="6508" y="3781"/>
                    </a:lnTo>
                    <a:lnTo>
                      <a:pt x="6508" y="3667"/>
                    </a:lnTo>
                    <a:lnTo>
                      <a:pt x="5954" y="3667"/>
                    </a:lnTo>
                    <a:lnTo>
                      <a:pt x="5954" y="3495"/>
                    </a:lnTo>
                    <a:lnTo>
                      <a:pt x="5538" y="3495"/>
                    </a:lnTo>
                    <a:lnTo>
                      <a:pt x="5538" y="3667"/>
                    </a:lnTo>
                    <a:lnTo>
                      <a:pt x="4569" y="3667"/>
                    </a:lnTo>
                    <a:lnTo>
                      <a:pt x="4569" y="3896"/>
                    </a:lnTo>
                    <a:lnTo>
                      <a:pt x="4292" y="3896"/>
                    </a:lnTo>
                    <a:lnTo>
                      <a:pt x="4292" y="3781"/>
                    </a:lnTo>
                    <a:lnTo>
                      <a:pt x="3323" y="3781"/>
                    </a:lnTo>
                    <a:lnTo>
                      <a:pt x="3323" y="3667"/>
                    </a:lnTo>
                    <a:lnTo>
                      <a:pt x="2631" y="3667"/>
                    </a:lnTo>
                    <a:lnTo>
                      <a:pt x="2631" y="3495"/>
                    </a:lnTo>
                    <a:lnTo>
                      <a:pt x="2354" y="3495"/>
                    </a:lnTo>
                    <a:lnTo>
                      <a:pt x="2354" y="3266"/>
                    </a:lnTo>
                    <a:lnTo>
                      <a:pt x="1938" y="3266"/>
                    </a:lnTo>
                    <a:lnTo>
                      <a:pt x="1938" y="2693"/>
                    </a:lnTo>
                    <a:lnTo>
                      <a:pt x="2354" y="2693"/>
                    </a:lnTo>
                    <a:lnTo>
                      <a:pt x="2354" y="2406"/>
                    </a:lnTo>
                    <a:lnTo>
                      <a:pt x="1938" y="2406"/>
                    </a:lnTo>
                    <a:lnTo>
                      <a:pt x="1938" y="2292"/>
                    </a:lnTo>
                    <a:lnTo>
                      <a:pt x="1938" y="2406"/>
                    </a:lnTo>
                    <a:lnTo>
                      <a:pt x="1662" y="2406"/>
                    </a:lnTo>
                    <a:lnTo>
                      <a:pt x="1662" y="2578"/>
                    </a:lnTo>
                    <a:lnTo>
                      <a:pt x="1385" y="2578"/>
                    </a:lnTo>
                    <a:lnTo>
                      <a:pt x="1385" y="2177"/>
                    </a:lnTo>
                    <a:lnTo>
                      <a:pt x="969" y="2177"/>
                    </a:lnTo>
                    <a:lnTo>
                      <a:pt x="969" y="1891"/>
                    </a:lnTo>
                    <a:lnTo>
                      <a:pt x="277" y="1891"/>
                    </a:lnTo>
                    <a:lnTo>
                      <a:pt x="277" y="1604"/>
                    </a:lnTo>
                    <a:lnTo>
                      <a:pt x="0" y="1604"/>
                    </a:lnTo>
                    <a:lnTo>
                      <a:pt x="0" y="1318"/>
                    </a:lnTo>
                    <a:lnTo>
                      <a:pt x="277" y="1318"/>
                    </a:lnTo>
                    <a:lnTo>
                      <a:pt x="277" y="1089"/>
                    </a:lnTo>
                    <a:lnTo>
                      <a:pt x="692" y="1089"/>
                    </a:lnTo>
                    <a:lnTo>
                      <a:pt x="692" y="802"/>
                    </a:lnTo>
                    <a:lnTo>
                      <a:pt x="969" y="802"/>
                    </a:lnTo>
                    <a:lnTo>
                      <a:pt x="969" y="917"/>
                    </a:lnTo>
                    <a:lnTo>
                      <a:pt x="1385" y="917"/>
                    </a:lnTo>
                    <a:lnTo>
                      <a:pt x="1385" y="1089"/>
                    </a:lnTo>
                    <a:lnTo>
                      <a:pt x="1938" y="1089"/>
                    </a:lnTo>
                    <a:lnTo>
                      <a:pt x="1938" y="1318"/>
                    </a:lnTo>
                    <a:lnTo>
                      <a:pt x="2631" y="1318"/>
                    </a:lnTo>
                    <a:lnTo>
                      <a:pt x="2631" y="1203"/>
                    </a:lnTo>
                    <a:lnTo>
                      <a:pt x="2908" y="1203"/>
                    </a:lnTo>
                    <a:lnTo>
                      <a:pt x="2908" y="1089"/>
                    </a:lnTo>
                    <a:lnTo>
                      <a:pt x="3323" y="1089"/>
                    </a:lnTo>
                    <a:lnTo>
                      <a:pt x="3323" y="802"/>
                    </a:lnTo>
                    <a:lnTo>
                      <a:pt x="3600" y="802"/>
                    </a:lnTo>
                    <a:lnTo>
                      <a:pt x="3600" y="1089"/>
                    </a:lnTo>
                    <a:lnTo>
                      <a:pt x="4015" y="1089"/>
                    </a:lnTo>
                    <a:lnTo>
                      <a:pt x="4015" y="917"/>
                    </a:lnTo>
                    <a:lnTo>
                      <a:pt x="4292" y="917"/>
                    </a:lnTo>
                    <a:lnTo>
                      <a:pt x="4292" y="802"/>
                    </a:lnTo>
                    <a:lnTo>
                      <a:pt x="4292" y="917"/>
                    </a:lnTo>
                    <a:lnTo>
                      <a:pt x="4569" y="917"/>
                    </a:lnTo>
                    <a:lnTo>
                      <a:pt x="4569" y="1089"/>
                    </a:lnTo>
                    <a:lnTo>
                      <a:pt x="4985" y="1089"/>
                    </a:lnTo>
                    <a:lnTo>
                      <a:pt x="4985" y="1203"/>
                    </a:lnTo>
                    <a:lnTo>
                      <a:pt x="5262" y="1203"/>
                    </a:lnTo>
                    <a:lnTo>
                      <a:pt x="5262" y="1318"/>
                    </a:lnTo>
                    <a:lnTo>
                      <a:pt x="5262" y="1203"/>
                    </a:lnTo>
                    <a:lnTo>
                      <a:pt x="5538" y="1203"/>
                    </a:lnTo>
                    <a:lnTo>
                      <a:pt x="5538" y="802"/>
                    </a:lnTo>
                    <a:lnTo>
                      <a:pt x="5954" y="802"/>
                    </a:lnTo>
                    <a:lnTo>
                      <a:pt x="5954" y="917"/>
                    </a:lnTo>
                    <a:lnTo>
                      <a:pt x="6923" y="917"/>
                    </a:lnTo>
                    <a:lnTo>
                      <a:pt x="6923" y="802"/>
                    </a:lnTo>
                    <a:lnTo>
                      <a:pt x="7615" y="802"/>
                    </a:lnTo>
                    <a:lnTo>
                      <a:pt x="7615" y="688"/>
                    </a:lnTo>
                    <a:lnTo>
                      <a:pt x="7892" y="688"/>
                    </a:lnTo>
                    <a:lnTo>
                      <a:pt x="7892" y="229"/>
                    </a:lnTo>
                    <a:lnTo>
                      <a:pt x="8862" y="229"/>
                    </a:lnTo>
                    <a:lnTo>
                      <a:pt x="8862" y="115"/>
                    </a:lnTo>
                    <a:lnTo>
                      <a:pt x="9138" y="115"/>
                    </a:lnTo>
                    <a:lnTo>
                      <a:pt x="9138" y="0"/>
                    </a:lnTo>
                    <a:lnTo>
                      <a:pt x="9554" y="0"/>
                    </a:lnTo>
                    <a:lnTo>
                      <a:pt x="9554" y="229"/>
                    </a:lnTo>
                    <a:lnTo>
                      <a:pt x="10108" y="229"/>
                    </a:lnTo>
                    <a:lnTo>
                      <a:pt x="10108" y="401"/>
                    </a:lnTo>
                    <a:lnTo>
                      <a:pt x="10523" y="401"/>
                    </a:lnTo>
                    <a:lnTo>
                      <a:pt x="10523" y="516"/>
                    </a:lnTo>
                    <a:lnTo>
                      <a:pt x="10800" y="516"/>
                    </a:lnTo>
                    <a:lnTo>
                      <a:pt x="10800" y="688"/>
                    </a:lnTo>
                    <a:lnTo>
                      <a:pt x="11215" y="688"/>
                    </a:lnTo>
                    <a:lnTo>
                      <a:pt x="11215" y="516"/>
                    </a:lnTo>
                    <a:lnTo>
                      <a:pt x="11769" y="516"/>
                    </a:lnTo>
                    <a:lnTo>
                      <a:pt x="11769" y="688"/>
                    </a:lnTo>
                    <a:lnTo>
                      <a:pt x="12185" y="688"/>
                    </a:lnTo>
                    <a:lnTo>
                      <a:pt x="12185" y="802"/>
                    </a:lnTo>
                    <a:lnTo>
                      <a:pt x="12462" y="802"/>
                    </a:lnTo>
                    <a:lnTo>
                      <a:pt x="12462" y="688"/>
                    </a:lnTo>
                    <a:lnTo>
                      <a:pt x="13154" y="688"/>
                    </a:lnTo>
                    <a:lnTo>
                      <a:pt x="13154" y="802"/>
                    </a:lnTo>
                    <a:lnTo>
                      <a:pt x="13846" y="802"/>
                    </a:lnTo>
                    <a:lnTo>
                      <a:pt x="13846" y="917"/>
                    </a:lnTo>
                    <a:lnTo>
                      <a:pt x="13431" y="917"/>
                    </a:lnTo>
                    <a:lnTo>
                      <a:pt x="13431" y="1203"/>
                    </a:lnTo>
                    <a:lnTo>
                      <a:pt x="13154" y="1203"/>
                    </a:lnTo>
                    <a:lnTo>
                      <a:pt x="13154" y="1604"/>
                    </a:lnTo>
                    <a:lnTo>
                      <a:pt x="13431" y="1604"/>
                    </a:lnTo>
                    <a:lnTo>
                      <a:pt x="13154" y="1604"/>
                    </a:lnTo>
                    <a:lnTo>
                      <a:pt x="13154" y="1776"/>
                    </a:lnTo>
                    <a:lnTo>
                      <a:pt x="13431" y="1776"/>
                    </a:lnTo>
                    <a:lnTo>
                      <a:pt x="13431" y="2005"/>
                    </a:lnTo>
                    <a:lnTo>
                      <a:pt x="14123" y="2005"/>
                    </a:lnTo>
                    <a:lnTo>
                      <a:pt x="14123" y="2177"/>
                    </a:lnTo>
                    <a:lnTo>
                      <a:pt x="14123" y="2005"/>
                    </a:lnTo>
                    <a:lnTo>
                      <a:pt x="14400" y="2005"/>
                    </a:lnTo>
                    <a:lnTo>
                      <a:pt x="14400" y="2292"/>
                    </a:lnTo>
                    <a:lnTo>
                      <a:pt x="14815" y="2292"/>
                    </a:lnTo>
                    <a:lnTo>
                      <a:pt x="14815" y="2406"/>
                    </a:lnTo>
                    <a:lnTo>
                      <a:pt x="15092" y="2406"/>
                    </a:lnTo>
                    <a:lnTo>
                      <a:pt x="15092" y="2578"/>
                    </a:lnTo>
                    <a:lnTo>
                      <a:pt x="17031" y="2578"/>
                    </a:lnTo>
                    <a:lnTo>
                      <a:pt x="17031" y="2693"/>
                    </a:lnTo>
                    <a:lnTo>
                      <a:pt x="17446" y="2693"/>
                    </a:lnTo>
                    <a:lnTo>
                      <a:pt x="17446" y="2807"/>
                    </a:lnTo>
                    <a:lnTo>
                      <a:pt x="17031" y="2807"/>
                    </a:lnTo>
                    <a:lnTo>
                      <a:pt x="17446" y="2807"/>
                    </a:lnTo>
                    <a:lnTo>
                      <a:pt x="17446" y="2979"/>
                    </a:lnTo>
                    <a:lnTo>
                      <a:pt x="16754" y="2979"/>
                    </a:lnTo>
                    <a:lnTo>
                      <a:pt x="16754" y="3094"/>
                    </a:lnTo>
                    <a:lnTo>
                      <a:pt x="16062" y="3094"/>
                    </a:lnTo>
                    <a:lnTo>
                      <a:pt x="16062" y="3667"/>
                    </a:lnTo>
                    <a:lnTo>
                      <a:pt x="15785" y="3667"/>
                    </a:lnTo>
                    <a:lnTo>
                      <a:pt x="15785" y="3896"/>
                    </a:lnTo>
                    <a:lnTo>
                      <a:pt x="15092" y="3896"/>
                    </a:lnTo>
                    <a:lnTo>
                      <a:pt x="15092" y="3781"/>
                    </a:lnTo>
                    <a:lnTo>
                      <a:pt x="14815" y="3781"/>
                    </a:lnTo>
                    <a:lnTo>
                      <a:pt x="14815" y="3896"/>
                    </a:lnTo>
                    <a:lnTo>
                      <a:pt x="14123" y="3896"/>
                    </a:lnTo>
                    <a:lnTo>
                      <a:pt x="14123" y="3781"/>
                    </a:lnTo>
                    <a:lnTo>
                      <a:pt x="13846" y="3781"/>
                    </a:lnTo>
                    <a:lnTo>
                      <a:pt x="13846" y="3896"/>
                    </a:lnTo>
                    <a:lnTo>
                      <a:pt x="13431" y="3896"/>
                    </a:lnTo>
                    <a:lnTo>
                      <a:pt x="13431" y="4068"/>
                    </a:lnTo>
                    <a:lnTo>
                      <a:pt x="13154" y="4068"/>
                    </a:lnTo>
                    <a:lnTo>
                      <a:pt x="13154" y="4584"/>
                    </a:lnTo>
                    <a:lnTo>
                      <a:pt x="12462" y="4584"/>
                    </a:lnTo>
                    <a:lnTo>
                      <a:pt x="12462" y="4755"/>
                    </a:lnTo>
                    <a:lnTo>
                      <a:pt x="12185" y="4755"/>
                    </a:lnTo>
                    <a:lnTo>
                      <a:pt x="12185" y="4870"/>
                    </a:lnTo>
                    <a:lnTo>
                      <a:pt x="11769" y="4870"/>
                    </a:lnTo>
                    <a:lnTo>
                      <a:pt x="11769" y="5156"/>
                    </a:lnTo>
                    <a:lnTo>
                      <a:pt x="11492" y="5156"/>
                    </a:lnTo>
                    <a:lnTo>
                      <a:pt x="11492" y="4985"/>
                    </a:lnTo>
                    <a:lnTo>
                      <a:pt x="11215" y="4985"/>
                    </a:lnTo>
                    <a:lnTo>
                      <a:pt x="11215" y="5386"/>
                    </a:lnTo>
                    <a:lnTo>
                      <a:pt x="10800" y="5386"/>
                    </a:lnTo>
                    <a:lnTo>
                      <a:pt x="10800" y="5959"/>
                    </a:lnTo>
                    <a:lnTo>
                      <a:pt x="10523" y="5959"/>
                    </a:lnTo>
                    <a:lnTo>
                      <a:pt x="10523" y="6360"/>
                    </a:lnTo>
                    <a:lnTo>
                      <a:pt x="10108" y="6360"/>
                    </a:lnTo>
                    <a:lnTo>
                      <a:pt x="10108" y="6474"/>
                    </a:lnTo>
                    <a:lnTo>
                      <a:pt x="10523" y="6474"/>
                    </a:lnTo>
                    <a:lnTo>
                      <a:pt x="10523" y="6761"/>
                    </a:lnTo>
                    <a:lnTo>
                      <a:pt x="10800" y="6761"/>
                    </a:lnTo>
                    <a:lnTo>
                      <a:pt x="10800" y="7047"/>
                    </a:lnTo>
                    <a:lnTo>
                      <a:pt x="11215" y="7047"/>
                    </a:lnTo>
                    <a:lnTo>
                      <a:pt x="11215" y="7162"/>
                    </a:lnTo>
                    <a:lnTo>
                      <a:pt x="11492" y="7162"/>
                    </a:lnTo>
                    <a:lnTo>
                      <a:pt x="11492" y="7448"/>
                    </a:lnTo>
                    <a:lnTo>
                      <a:pt x="12185" y="7448"/>
                    </a:lnTo>
                    <a:lnTo>
                      <a:pt x="12185" y="7563"/>
                    </a:lnTo>
                    <a:lnTo>
                      <a:pt x="12462" y="7563"/>
                    </a:lnTo>
                    <a:lnTo>
                      <a:pt x="12462" y="7735"/>
                    </a:lnTo>
                    <a:lnTo>
                      <a:pt x="12738" y="7735"/>
                    </a:lnTo>
                    <a:lnTo>
                      <a:pt x="12738" y="8021"/>
                    </a:lnTo>
                    <a:lnTo>
                      <a:pt x="12462" y="8021"/>
                    </a:lnTo>
                    <a:lnTo>
                      <a:pt x="12462" y="8136"/>
                    </a:lnTo>
                    <a:lnTo>
                      <a:pt x="12738" y="8136"/>
                    </a:lnTo>
                    <a:lnTo>
                      <a:pt x="12738" y="8422"/>
                    </a:lnTo>
                    <a:lnTo>
                      <a:pt x="13154" y="8422"/>
                    </a:lnTo>
                    <a:lnTo>
                      <a:pt x="13154" y="8651"/>
                    </a:lnTo>
                    <a:lnTo>
                      <a:pt x="13846" y="8651"/>
                    </a:lnTo>
                    <a:lnTo>
                      <a:pt x="13846" y="8823"/>
                    </a:lnTo>
                    <a:lnTo>
                      <a:pt x="14123" y="8823"/>
                    </a:lnTo>
                    <a:lnTo>
                      <a:pt x="14123" y="9053"/>
                    </a:lnTo>
                    <a:lnTo>
                      <a:pt x="14815" y="9053"/>
                    </a:lnTo>
                    <a:lnTo>
                      <a:pt x="14815" y="9339"/>
                    </a:lnTo>
                    <a:lnTo>
                      <a:pt x="15092" y="9339"/>
                    </a:lnTo>
                    <a:lnTo>
                      <a:pt x="15092" y="9625"/>
                    </a:lnTo>
                    <a:lnTo>
                      <a:pt x="15785" y="9625"/>
                    </a:lnTo>
                    <a:lnTo>
                      <a:pt x="15785" y="9740"/>
                    </a:lnTo>
                    <a:lnTo>
                      <a:pt x="16062" y="9740"/>
                    </a:lnTo>
                    <a:lnTo>
                      <a:pt x="16062" y="9912"/>
                    </a:lnTo>
                    <a:lnTo>
                      <a:pt x="16338" y="9912"/>
                    </a:lnTo>
                    <a:lnTo>
                      <a:pt x="16338" y="10027"/>
                    </a:lnTo>
                    <a:lnTo>
                      <a:pt x="16754" y="10027"/>
                    </a:lnTo>
                    <a:lnTo>
                      <a:pt x="16754" y="10141"/>
                    </a:lnTo>
                    <a:lnTo>
                      <a:pt x="17446" y="10141"/>
                    </a:lnTo>
                    <a:lnTo>
                      <a:pt x="17446" y="10428"/>
                    </a:lnTo>
                    <a:lnTo>
                      <a:pt x="18415" y="10428"/>
                    </a:lnTo>
                    <a:lnTo>
                      <a:pt x="18415" y="10599"/>
                    </a:lnTo>
                    <a:lnTo>
                      <a:pt x="18000" y="10599"/>
                    </a:lnTo>
                    <a:lnTo>
                      <a:pt x="18000" y="10829"/>
                    </a:lnTo>
                    <a:lnTo>
                      <a:pt x="18415" y="10829"/>
                    </a:lnTo>
                    <a:lnTo>
                      <a:pt x="18415" y="11001"/>
                    </a:lnTo>
                    <a:lnTo>
                      <a:pt x="18692" y="11001"/>
                    </a:lnTo>
                    <a:lnTo>
                      <a:pt x="18692" y="11230"/>
                    </a:lnTo>
                    <a:lnTo>
                      <a:pt x="18969" y="11230"/>
                    </a:lnTo>
                    <a:lnTo>
                      <a:pt x="18969" y="11402"/>
                    </a:lnTo>
                    <a:lnTo>
                      <a:pt x="19385" y="11402"/>
                    </a:lnTo>
                    <a:lnTo>
                      <a:pt x="19385" y="11516"/>
                    </a:lnTo>
                    <a:lnTo>
                      <a:pt x="19662" y="11516"/>
                    </a:lnTo>
                    <a:lnTo>
                      <a:pt x="19662" y="11688"/>
                    </a:lnTo>
                    <a:lnTo>
                      <a:pt x="19938" y="11688"/>
                    </a:lnTo>
                    <a:lnTo>
                      <a:pt x="19938" y="12318"/>
                    </a:lnTo>
                    <a:lnTo>
                      <a:pt x="20354" y="12318"/>
                    </a:lnTo>
                    <a:lnTo>
                      <a:pt x="20354" y="12605"/>
                    </a:lnTo>
                    <a:lnTo>
                      <a:pt x="20631" y="12605"/>
                    </a:lnTo>
                    <a:lnTo>
                      <a:pt x="20631" y="12719"/>
                    </a:lnTo>
                    <a:lnTo>
                      <a:pt x="20354" y="12719"/>
                    </a:lnTo>
                    <a:lnTo>
                      <a:pt x="20354" y="12891"/>
                    </a:lnTo>
                    <a:lnTo>
                      <a:pt x="20631" y="12891"/>
                    </a:lnTo>
                    <a:lnTo>
                      <a:pt x="20631" y="13407"/>
                    </a:lnTo>
                    <a:lnTo>
                      <a:pt x="21046" y="13407"/>
                    </a:lnTo>
                    <a:lnTo>
                      <a:pt x="21046" y="13808"/>
                    </a:lnTo>
                    <a:lnTo>
                      <a:pt x="21323" y="13808"/>
                    </a:lnTo>
                    <a:lnTo>
                      <a:pt x="21323" y="13980"/>
                    </a:lnTo>
                    <a:lnTo>
                      <a:pt x="21046" y="13980"/>
                    </a:lnTo>
                    <a:lnTo>
                      <a:pt x="21046" y="14266"/>
                    </a:lnTo>
                    <a:lnTo>
                      <a:pt x="21323" y="1426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7" name="Shape 141">
                <a:extLst>
                  <a:ext uri="{FF2B5EF4-FFF2-40B4-BE49-F238E27FC236}">
                    <a16:creationId xmlns:a16="http://schemas.microsoft.com/office/drawing/2014/main" id="{A00BCA88-F7DE-4B10-8B6B-0CC6A51A4AD1}"/>
                  </a:ext>
                </a:extLst>
              </p:cNvPr>
              <p:cNvSpPr/>
              <p:nvPr/>
            </p:nvSpPr>
            <p:spPr>
              <a:xfrm>
                <a:off x="1335053" y="1581712"/>
                <a:ext cx="128246" cy="405652"/>
              </a:xfrm>
              <a:custGeom>
                <a:avLst/>
                <a:gdLst/>
                <a:ahLst/>
                <a:cxnLst>
                  <a:cxn ang="0">
                    <a:pos x="wd2" y="hd2"/>
                  </a:cxn>
                  <a:cxn ang="5400000">
                    <a:pos x="wd2" y="hd2"/>
                  </a:cxn>
                  <a:cxn ang="10800000">
                    <a:pos x="wd2" y="hd2"/>
                  </a:cxn>
                  <a:cxn ang="16200000">
                    <a:pos x="wd2" y="hd2"/>
                  </a:cxn>
                </a:cxnLst>
                <a:rect l="0" t="0" r="r" b="b"/>
                <a:pathLst>
                  <a:path w="21600" h="21600" extrusionOk="0">
                    <a:moveTo>
                      <a:pt x="21323" y="14266"/>
                    </a:moveTo>
                    <a:lnTo>
                      <a:pt x="21323" y="15068"/>
                    </a:lnTo>
                    <a:lnTo>
                      <a:pt x="21600" y="15068"/>
                    </a:lnTo>
                    <a:lnTo>
                      <a:pt x="21600" y="15298"/>
                    </a:lnTo>
                    <a:lnTo>
                      <a:pt x="21323" y="15298"/>
                    </a:lnTo>
                    <a:lnTo>
                      <a:pt x="21323" y="15584"/>
                    </a:lnTo>
                    <a:lnTo>
                      <a:pt x="21600" y="15584"/>
                    </a:lnTo>
                    <a:lnTo>
                      <a:pt x="21600" y="15756"/>
                    </a:lnTo>
                    <a:lnTo>
                      <a:pt x="21046" y="15756"/>
                    </a:lnTo>
                    <a:lnTo>
                      <a:pt x="21046" y="15584"/>
                    </a:lnTo>
                    <a:lnTo>
                      <a:pt x="21046" y="15871"/>
                    </a:lnTo>
                    <a:lnTo>
                      <a:pt x="21323" y="15871"/>
                    </a:lnTo>
                    <a:lnTo>
                      <a:pt x="21323" y="16157"/>
                    </a:lnTo>
                    <a:lnTo>
                      <a:pt x="21046" y="16157"/>
                    </a:lnTo>
                    <a:lnTo>
                      <a:pt x="21323" y="16157"/>
                    </a:lnTo>
                    <a:lnTo>
                      <a:pt x="21323" y="16386"/>
                    </a:lnTo>
                    <a:lnTo>
                      <a:pt x="21046" y="16386"/>
                    </a:lnTo>
                    <a:lnTo>
                      <a:pt x="21046" y="16272"/>
                    </a:lnTo>
                    <a:lnTo>
                      <a:pt x="21046" y="16959"/>
                    </a:lnTo>
                    <a:lnTo>
                      <a:pt x="20631" y="16959"/>
                    </a:lnTo>
                    <a:lnTo>
                      <a:pt x="20631" y="17246"/>
                    </a:lnTo>
                    <a:lnTo>
                      <a:pt x="20354" y="17246"/>
                    </a:lnTo>
                    <a:lnTo>
                      <a:pt x="20354" y="17647"/>
                    </a:lnTo>
                    <a:lnTo>
                      <a:pt x="19385" y="17647"/>
                    </a:lnTo>
                    <a:lnTo>
                      <a:pt x="19385" y="17761"/>
                    </a:lnTo>
                    <a:lnTo>
                      <a:pt x="18692" y="17761"/>
                    </a:lnTo>
                    <a:lnTo>
                      <a:pt x="18692" y="18048"/>
                    </a:lnTo>
                    <a:lnTo>
                      <a:pt x="18415" y="18048"/>
                    </a:lnTo>
                    <a:lnTo>
                      <a:pt x="18415" y="18162"/>
                    </a:lnTo>
                    <a:lnTo>
                      <a:pt x="17446" y="18162"/>
                    </a:lnTo>
                    <a:lnTo>
                      <a:pt x="17446" y="18449"/>
                    </a:lnTo>
                    <a:lnTo>
                      <a:pt x="16754" y="18449"/>
                    </a:lnTo>
                    <a:lnTo>
                      <a:pt x="16754" y="18563"/>
                    </a:lnTo>
                    <a:lnTo>
                      <a:pt x="16062" y="18563"/>
                    </a:lnTo>
                    <a:lnTo>
                      <a:pt x="16062" y="18735"/>
                    </a:lnTo>
                    <a:lnTo>
                      <a:pt x="15785" y="18735"/>
                    </a:lnTo>
                    <a:lnTo>
                      <a:pt x="15785" y="18850"/>
                    </a:lnTo>
                    <a:lnTo>
                      <a:pt x="15092" y="18850"/>
                    </a:lnTo>
                    <a:lnTo>
                      <a:pt x="15092" y="18964"/>
                    </a:lnTo>
                    <a:lnTo>
                      <a:pt x="14400" y="18964"/>
                    </a:lnTo>
                    <a:lnTo>
                      <a:pt x="14400" y="18850"/>
                    </a:lnTo>
                    <a:lnTo>
                      <a:pt x="14123" y="18850"/>
                    </a:lnTo>
                    <a:lnTo>
                      <a:pt x="14123" y="18964"/>
                    </a:lnTo>
                    <a:lnTo>
                      <a:pt x="13846" y="18964"/>
                    </a:lnTo>
                    <a:lnTo>
                      <a:pt x="13846" y="19423"/>
                    </a:lnTo>
                    <a:lnTo>
                      <a:pt x="13431" y="19423"/>
                    </a:lnTo>
                    <a:lnTo>
                      <a:pt x="13431" y="19537"/>
                    </a:lnTo>
                    <a:lnTo>
                      <a:pt x="13154" y="19537"/>
                    </a:lnTo>
                    <a:lnTo>
                      <a:pt x="13431" y="19537"/>
                    </a:lnTo>
                    <a:lnTo>
                      <a:pt x="13431" y="19652"/>
                    </a:lnTo>
                    <a:lnTo>
                      <a:pt x="13154" y="19652"/>
                    </a:lnTo>
                    <a:lnTo>
                      <a:pt x="13154" y="20053"/>
                    </a:lnTo>
                    <a:lnTo>
                      <a:pt x="12738" y="20053"/>
                    </a:lnTo>
                    <a:lnTo>
                      <a:pt x="12738" y="20225"/>
                    </a:lnTo>
                    <a:lnTo>
                      <a:pt x="12185" y="20225"/>
                    </a:lnTo>
                    <a:lnTo>
                      <a:pt x="12185" y="20053"/>
                    </a:lnTo>
                    <a:lnTo>
                      <a:pt x="12185" y="20225"/>
                    </a:lnTo>
                    <a:lnTo>
                      <a:pt x="11769" y="20225"/>
                    </a:lnTo>
                    <a:lnTo>
                      <a:pt x="11769" y="20511"/>
                    </a:lnTo>
                    <a:lnTo>
                      <a:pt x="11215" y="20511"/>
                    </a:lnTo>
                    <a:lnTo>
                      <a:pt x="11215" y="20626"/>
                    </a:lnTo>
                    <a:lnTo>
                      <a:pt x="10108" y="20626"/>
                    </a:lnTo>
                    <a:lnTo>
                      <a:pt x="10108" y="20741"/>
                    </a:lnTo>
                    <a:lnTo>
                      <a:pt x="9831" y="20741"/>
                    </a:lnTo>
                    <a:lnTo>
                      <a:pt x="9831" y="20912"/>
                    </a:lnTo>
                    <a:lnTo>
                      <a:pt x="9554" y="20912"/>
                    </a:lnTo>
                    <a:lnTo>
                      <a:pt x="9554" y="21142"/>
                    </a:lnTo>
                    <a:lnTo>
                      <a:pt x="9138" y="21142"/>
                    </a:lnTo>
                    <a:lnTo>
                      <a:pt x="9138" y="21314"/>
                    </a:lnTo>
                    <a:lnTo>
                      <a:pt x="8862" y="21314"/>
                    </a:lnTo>
                    <a:lnTo>
                      <a:pt x="8862" y="21428"/>
                    </a:lnTo>
                    <a:lnTo>
                      <a:pt x="8585" y="21428"/>
                    </a:lnTo>
                    <a:lnTo>
                      <a:pt x="8585" y="21600"/>
                    </a:lnTo>
                    <a:lnTo>
                      <a:pt x="7615" y="21600"/>
                    </a:lnTo>
                    <a:lnTo>
                      <a:pt x="7615" y="20053"/>
                    </a:lnTo>
                    <a:lnTo>
                      <a:pt x="7892" y="20053"/>
                    </a:lnTo>
                    <a:lnTo>
                      <a:pt x="7892" y="19652"/>
                    </a:lnTo>
                    <a:lnTo>
                      <a:pt x="8169" y="19652"/>
                    </a:lnTo>
                    <a:lnTo>
                      <a:pt x="8169" y="19537"/>
                    </a:lnTo>
                    <a:lnTo>
                      <a:pt x="8585" y="19537"/>
                    </a:lnTo>
                    <a:lnTo>
                      <a:pt x="8585" y="19423"/>
                    </a:lnTo>
                    <a:lnTo>
                      <a:pt x="7892" y="19423"/>
                    </a:lnTo>
                    <a:lnTo>
                      <a:pt x="7892" y="19251"/>
                    </a:lnTo>
                    <a:lnTo>
                      <a:pt x="7615" y="19251"/>
                    </a:lnTo>
                    <a:lnTo>
                      <a:pt x="7615" y="19136"/>
                    </a:lnTo>
                    <a:lnTo>
                      <a:pt x="7615" y="19251"/>
                    </a:lnTo>
                    <a:lnTo>
                      <a:pt x="6923" y="19251"/>
                    </a:lnTo>
                    <a:lnTo>
                      <a:pt x="6923" y="19423"/>
                    </a:lnTo>
                    <a:lnTo>
                      <a:pt x="6508" y="19423"/>
                    </a:lnTo>
                    <a:lnTo>
                      <a:pt x="6508" y="19251"/>
                    </a:lnTo>
                    <a:lnTo>
                      <a:pt x="6923" y="19251"/>
                    </a:lnTo>
                    <a:lnTo>
                      <a:pt x="6923" y="18964"/>
                    </a:lnTo>
                    <a:lnTo>
                      <a:pt x="6508" y="18964"/>
                    </a:lnTo>
                    <a:lnTo>
                      <a:pt x="6508" y="18850"/>
                    </a:lnTo>
                    <a:lnTo>
                      <a:pt x="6923" y="18850"/>
                    </a:lnTo>
                    <a:lnTo>
                      <a:pt x="6923" y="18735"/>
                    </a:lnTo>
                    <a:lnTo>
                      <a:pt x="7892" y="18735"/>
                    </a:lnTo>
                    <a:lnTo>
                      <a:pt x="7892" y="18563"/>
                    </a:lnTo>
                    <a:lnTo>
                      <a:pt x="8169" y="18563"/>
                    </a:lnTo>
                    <a:lnTo>
                      <a:pt x="8169" y="18449"/>
                    </a:lnTo>
                    <a:lnTo>
                      <a:pt x="8585" y="18449"/>
                    </a:lnTo>
                    <a:lnTo>
                      <a:pt x="8585" y="18162"/>
                    </a:lnTo>
                    <a:lnTo>
                      <a:pt x="9554" y="18162"/>
                    </a:lnTo>
                    <a:lnTo>
                      <a:pt x="9554" y="18048"/>
                    </a:lnTo>
                    <a:lnTo>
                      <a:pt x="10800" y="18048"/>
                    </a:lnTo>
                    <a:lnTo>
                      <a:pt x="10800" y="18334"/>
                    </a:lnTo>
                    <a:lnTo>
                      <a:pt x="11215" y="18334"/>
                    </a:lnTo>
                    <a:lnTo>
                      <a:pt x="11215" y="18162"/>
                    </a:lnTo>
                    <a:lnTo>
                      <a:pt x="11215" y="18334"/>
                    </a:lnTo>
                    <a:lnTo>
                      <a:pt x="11769" y="18334"/>
                    </a:lnTo>
                    <a:lnTo>
                      <a:pt x="11769" y="17933"/>
                    </a:lnTo>
                    <a:lnTo>
                      <a:pt x="11492" y="17933"/>
                    </a:lnTo>
                    <a:lnTo>
                      <a:pt x="11492" y="17761"/>
                    </a:lnTo>
                    <a:lnTo>
                      <a:pt x="11215" y="17761"/>
                    </a:lnTo>
                    <a:lnTo>
                      <a:pt x="11215" y="17647"/>
                    </a:lnTo>
                    <a:lnTo>
                      <a:pt x="10800" y="17647"/>
                    </a:lnTo>
                    <a:lnTo>
                      <a:pt x="10800" y="17074"/>
                    </a:lnTo>
                    <a:lnTo>
                      <a:pt x="11215" y="17074"/>
                    </a:lnTo>
                    <a:lnTo>
                      <a:pt x="11215" y="16959"/>
                    </a:lnTo>
                    <a:lnTo>
                      <a:pt x="11492" y="16959"/>
                    </a:lnTo>
                    <a:lnTo>
                      <a:pt x="11492" y="16845"/>
                    </a:lnTo>
                    <a:lnTo>
                      <a:pt x="11492" y="16959"/>
                    </a:lnTo>
                    <a:lnTo>
                      <a:pt x="12185" y="16959"/>
                    </a:lnTo>
                    <a:lnTo>
                      <a:pt x="12185" y="17074"/>
                    </a:lnTo>
                    <a:lnTo>
                      <a:pt x="12462" y="17074"/>
                    </a:lnTo>
                    <a:lnTo>
                      <a:pt x="12462" y="16959"/>
                    </a:lnTo>
                    <a:lnTo>
                      <a:pt x="12462" y="17074"/>
                    </a:lnTo>
                    <a:lnTo>
                      <a:pt x="12462" y="16673"/>
                    </a:lnTo>
                    <a:lnTo>
                      <a:pt x="13431" y="16673"/>
                    </a:lnTo>
                    <a:lnTo>
                      <a:pt x="13431" y="16558"/>
                    </a:lnTo>
                    <a:lnTo>
                      <a:pt x="13846" y="16558"/>
                    </a:lnTo>
                    <a:lnTo>
                      <a:pt x="13846" y="16386"/>
                    </a:lnTo>
                    <a:lnTo>
                      <a:pt x="14400" y="16386"/>
                    </a:lnTo>
                    <a:lnTo>
                      <a:pt x="14400" y="16272"/>
                    </a:lnTo>
                    <a:lnTo>
                      <a:pt x="14815" y="16272"/>
                    </a:lnTo>
                    <a:lnTo>
                      <a:pt x="14815" y="16157"/>
                    </a:lnTo>
                    <a:lnTo>
                      <a:pt x="15785" y="16157"/>
                    </a:lnTo>
                    <a:lnTo>
                      <a:pt x="15785" y="15985"/>
                    </a:lnTo>
                    <a:lnTo>
                      <a:pt x="16062" y="15985"/>
                    </a:lnTo>
                    <a:lnTo>
                      <a:pt x="16062" y="15469"/>
                    </a:lnTo>
                    <a:lnTo>
                      <a:pt x="15785" y="15469"/>
                    </a:lnTo>
                    <a:lnTo>
                      <a:pt x="15785" y="14782"/>
                    </a:lnTo>
                    <a:lnTo>
                      <a:pt x="16062" y="14782"/>
                    </a:lnTo>
                    <a:lnTo>
                      <a:pt x="16062" y="14094"/>
                    </a:lnTo>
                    <a:lnTo>
                      <a:pt x="15785" y="14094"/>
                    </a:lnTo>
                    <a:lnTo>
                      <a:pt x="15785" y="13693"/>
                    </a:lnTo>
                    <a:lnTo>
                      <a:pt x="15369" y="13693"/>
                    </a:lnTo>
                    <a:lnTo>
                      <a:pt x="15369" y="13579"/>
                    </a:lnTo>
                    <a:lnTo>
                      <a:pt x="15092" y="13579"/>
                    </a:lnTo>
                    <a:lnTo>
                      <a:pt x="15092" y="13407"/>
                    </a:lnTo>
                    <a:lnTo>
                      <a:pt x="15369" y="13407"/>
                    </a:lnTo>
                    <a:lnTo>
                      <a:pt x="15369" y="13178"/>
                    </a:lnTo>
                    <a:lnTo>
                      <a:pt x="15785" y="13178"/>
                    </a:lnTo>
                    <a:lnTo>
                      <a:pt x="15785" y="12490"/>
                    </a:lnTo>
                    <a:lnTo>
                      <a:pt x="16062" y="12490"/>
                    </a:lnTo>
                    <a:lnTo>
                      <a:pt x="16062" y="12318"/>
                    </a:lnTo>
                    <a:lnTo>
                      <a:pt x="15785" y="12318"/>
                    </a:lnTo>
                    <a:lnTo>
                      <a:pt x="15785" y="12204"/>
                    </a:lnTo>
                    <a:lnTo>
                      <a:pt x="16062" y="12204"/>
                    </a:lnTo>
                    <a:lnTo>
                      <a:pt x="16062" y="11917"/>
                    </a:lnTo>
                    <a:lnTo>
                      <a:pt x="16338" y="11917"/>
                    </a:lnTo>
                    <a:lnTo>
                      <a:pt x="16338" y="11803"/>
                    </a:lnTo>
                    <a:lnTo>
                      <a:pt x="16062" y="11803"/>
                    </a:lnTo>
                    <a:lnTo>
                      <a:pt x="16062" y="11516"/>
                    </a:lnTo>
                    <a:lnTo>
                      <a:pt x="15369" y="11516"/>
                    </a:lnTo>
                    <a:lnTo>
                      <a:pt x="15369" y="11402"/>
                    </a:lnTo>
                    <a:lnTo>
                      <a:pt x="15092" y="11402"/>
                    </a:lnTo>
                    <a:lnTo>
                      <a:pt x="15092" y="11115"/>
                    </a:lnTo>
                    <a:lnTo>
                      <a:pt x="14815" y="11115"/>
                    </a:lnTo>
                    <a:lnTo>
                      <a:pt x="14815" y="11001"/>
                    </a:lnTo>
                    <a:lnTo>
                      <a:pt x="15369" y="11001"/>
                    </a:lnTo>
                    <a:lnTo>
                      <a:pt x="15369" y="10829"/>
                    </a:lnTo>
                    <a:lnTo>
                      <a:pt x="15785" y="10829"/>
                    </a:lnTo>
                    <a:lnTo>
                      <a:pt x="15785" y="10599"/>
                    </a:lnTo>
                    <a:lnTo>
                      <a:pt x="15369" y="10599"/>
                    </a:lnTo>
                    <a:lnTo>
                      <a:pt x="15369" y="10714"/>
                    </a:lnTo>
                    <a:lnTo>
                      <a:pt x="15092" y="10714"/>
                    </a:lnTo>
                    <a:lnTo>
                      <a:pt x="15092" y="10599"/>
                    </a:lnTo>
                    <a:lnTo>
                      <a:pt x="14815" y="10599"/>
                    </a:lnTo>
                    <a:lnTo>
                      <a:pt x="14815" y="10313"/>
                    </a:lnTo>
                    <a:lnTo>
                      <a:pt x="14123" y="10313"/>
                    </a:lnTo>
                    <a:lnTo>
                      <a:pt x="14123" y="10141"/>
                    </a:lnTo>
                    <a:lnTo>
                      <a:pt x="13846" y="10141"/>
                    </a:lnTo>
                    <a:lnTo>
                      <a:pt x="13846" y="10027"/>
                    </a:lnTo>
                    <a:lnTo>
                      <a:pt x="13846" y="10141"/>
                    </a:lnTo>
                    <a:lnTo>
                      <a:pt x="13431" y="10141"/>
                    </a:lnTo>
                    <a:lnTo>
                      <a:pt x="13431" y="10027"/>
                    </a:lnTo>
                    <a:lnTo>
                      <a:pt x="13154" y="10027"/>
                    </a:lnTo>
                    <a:lnTo>
                      <a:pt x="13154" y="9740"/>
                    </a:lnTo>
                    <a:lnTo>
                      <a:pt x="12738" y="9740"/>
                    </a:lnTo>
                    <a:lnTo>
                      <a:pt x="12738" y="9339"/>
                    </a:lnTo>
                    <a:lnTo>
                      <a:pt x="12462" y="9339"/>
                    </a:lnTo>
                    <a:lnTo>
                      <a:pt x="12462" y="9053"/>
                    </a:lnTo>
                    <a:lnTo>
                      <a:pt x="12185" y="9053"/>
                    </a:lnTo>
                    <a:lnTo>
                      <a:pt x="12185" y="8938"/>
                    </a:lnTo>
                    <a:lnTo>
                      <a:pt x="11769" y="8938"/>
                    </a:lnTo>
                    <a:lnTo>
                      <a:pt x="11769" y="8823"/>
                    </a:lnTo>
                    <a:lnTo>
                      <a:pt x="11492" y="8823"/>
                    </a:lnTo>
                    <a:lnTo>
                      <a:pt x="11492" y="8651"/>
                    </a:lnTo>
                    <a:lnTo>
                      <a:pt x="11215" y="8651"/>
                    </a:lnTo>
                    <a:lnTo>
                      <a:pt x="11215" y="8422"/>
                    </a:lnTo>
                    <a:lnTo>
                      <a:pt x="10800" y="8422"/>
                    </a:lnTo>
                    <a:lnTo>
                      <a:pt x="10800" y="8250"/>
                    </a:lnTo>
                    <a:lnTo>
                      <a:pt x="10523" y="8250"/>
                    </a:lnTo>
                    <a:lnTo>
                      <a:pt x="10523" y="8136"/>
                    </a:lnTo>
                    <a:lnTo>
                      <a:pt x="10108" y="8136"/>
                    </a:lnTo>
                    <a:lnTo>
                      <a:pt x="10108" y="7735"/>
                    </a:lnTo>
                    <a:lnTo>
                      <a:pt x="9831" y="7735"/>
                    </a:lnTo>
                    <a:lnTo>
                      <a:pt x="9831" y="7563"/>
                    </a:lnTo>
                    <a:lnTo>
                      <a:pt x="9138" y="7563"/>
                    </a:lnTo>
                    <a:lnTo>
                      <a:pt x="9138" y="7448"/>
                    </a:lnTo>
                    <a:lnTo>
                      <a:pt x="8862" y="7448"/>
                    </a:lnTo>
                    <a:lnTo>
                      <a:pt x="8862" y="7162"/>
                    </a:lnTo>
                    <a:lnTo>
                      <a:pt x="8585" y="7162"/>
                    </a:lnTo>
                    <a:lnTo>
                      <a:pt x="8585" y="7047"/>
                    </a:lnTo>
                    <a:lnTo>
                      <a:pt x="8862" y="7047"/>
                    </a:lnTo>
                    <a:lnTo>
                      <a:pt x="8862" y="6761"/>
                    </a:lnTo>
                    <a:lnTo>
                      <a:pt x="8169" y="6761"/>
                    </a:lnTo>
                    <a:lnTo>
                      <a:pt x="8169" y="6646"/>
                    </a:lnTo>
                    <a:lnTo>
                      <a:pt x="7200" y="6646"/>
                    </a:lnTo>
                    <a:lnTo>
                      <a:pt x="7200" y="6474"/>
                    </a:lnTo>
                    <a:lnTo>
                      <a:pt x="6923" y="6474"/>
                    </a:lnTo>
                    <a:lnTo>
                      <a:pt x="6923" y="6360"/>
                    </a:lnTo>
                    <a:lnTo>
                      <a:pt x="6508" y="6360"/>
                    </a:lnTo>
                    <a:lnTo>
                      <a:pt x="6508" y="6245"/>
                    </a:lnTo>
                    <a:lnTo>
                      <a:pt x="5954" y="6245"/>
                    </a:lnTo>
                    <a:lnTo>
                      <a:pt x="5954" y="6073"/>
                    </a:lnTo>
                    <a:lnTo>
                      <a:pt x="5538" y="6073"/>
                    </a:lnTo>
                    <a:lnTo>
                      <a:pt x="5538" y="5959"/>
                    </a:lnTo>
                    <a:lnTo>
                      <a:pt x="5262" y="5959"/>
                    </a:lnTo>
                    <a:lnTo>
                      <a:pt x="5262" y="5844"/>
                    </a:lnTo>
                    <a:lnTo>
                      <a:pt x="5538" y="5844"/>
                    </a:lnTo>
                    <a:lnTo>
                      <a:pt x="5538" y="5386"/>
                    </a:lnTo>
                    <a:lnTo>
                      <a:pt x="7615" y="5386"/>
                    </a:lnTo>
                    <a:lnTo>
                      <a:pt x="7615" y="5271"/>
                    </a:lnTo>
                    <a:lnTo>
                      <a:pt x="7892" y="5271"/>
                    </a:lnTo>
                    <a:lnTo>
                      <a:pt x="7892" y="5156"/>
                    </a:lnTo>
                    <a:lnTo>
                      <a:pt x="7615" y="5156"/>
                    </a:lnTo>
                    <a:lnTo>
                      <a:pt x="7615" y="4985"/>
                    </a:lnTo>
                    <a:lnTo>
                      <a:pt x="7892" y="4985"/>
                    </a:lnTo>
                    <a:lnTo>
                      <a:pt x="7892" y="4870"/>
                    </a:lnTo>
                    <a:lnTo>
                      <a:pt x="8169" y="4870"/>
                    </a:lnTo>
                    <a:lnTo>
                      <a:pt x="8169" y="4755"/>
                    </a:lnTo>
                    <a:lnTo>
                      <a:pt x="7892" y="4755"/>
                    </a:lnTo>
                    <a:lnTo>
                      <a:pt x="7892" y="4584"/>
                    </a:lnTo>
                    <a:lnTo>
                      <a:pt x="7200" y="4584"/>
                    </a:lnTo>
                    <a:lnTo>
                      <a:pt x="7200" y="4469"/>
                    </a:lnTo>
                    <a:lnTo>
                      <a:pt x="7615" y="4469"/>
                    </a:lnTo>
                    <a:lnTo>
                      <a:pt x="7615" y="4354"/>
                    </a:lnTo>
                    <a:lnTo>
                      <a:pt x="6508" y="4354"/>
                    </a:lnTo>
                    <a:lnTo>
                      <a:pt x="6508" y="4182"/>
                    </a:lnTo>
                    <a:lnTo>
                      <a:pt x="6923" y="4182"/>
                    </a:lnTo>
                    <a:lnTo>
                      <a:pt x="6923" y="4068"/>
                    </a:lnTo>
                    <a:lnTo>
                      <a:pt x="7200" y="4068"/>
                    </a:lnTo>
                    <a:lnTo>
                      <a:pt x="7200" y="3896"/>
                    </a:lnTo>
                    <a:lnTo>
                      <a:pt x="6923" y="3896"/>
                    </a:lnTo>
                    <a:lnTo>
                      <a:pt x="6923" y="3781"/>
                    </a:lnTo>
                    <a:lnTo>
                      <a:pt x="6508" y="3781"/>
                    </a:lnTo>
                    <a:lnTo>
                      <a:pt x="6508" y="3667"/>
                    </a:lnTo>
                    <a:lnTo>
                      <a:pt x="5954" y="3667"/>
                    </a:lnTo>
                    <a:lnTo>
                      <a:pt x="5954" y="3495"/>
                    </a:lnTo>
                    <a:lnTo>
                      <a:pt x="5538" y="3495"/>
                    </a:lnTo>
                    <a:lnTo>
                      <a:pt x="5538" y="3667"/>
                    </a:lnTo>
                    <a:lnTo>
                      <a:pt x="4569" y="3667"/>
                    </a:lnTo>
                    <a:lnTo>
                      <a:pt x="4569" y="3896"/>
                    </a:lnTo>
                    <a:lnTo>
                      <a:pt x="4292" y="3896"/>
                    </a:lnTo>
                    <a:lnTo>
                      <a:pt x="4292" y="3781"/>
                    </a:lnTo>
                    <a:lnTo>
                      <a:pt x="3323" y="3781"/>
                    </a:lnTo>
                    <a:lnTo>
                      <a:pt x="3323" y="3667"/>
                    </a:lnTo>
                    <a:lnTo>
                      <a:pt x="2631" y="3667"/>
                    </a:lnTo>
                    <a:lnTo>
                      <a:pt x="2631" y="3495"/>
                    </a:lnTo>
                    <a:lnTo>
                      <a:pt x="2354" y="3495"/>
                    </a:lnTo>
                    <a:lnTo>
                      <a:pt x="2354" y="3266"/>
                    </a:lnTo>
                    <a:lnTo>
                      <a:pt x="1938" y="3266"/>
                    </a:lnTo>
                    <a:lnTo>
                      <a:pt x="1938" y="2693"/>
                    </a:lnTo>
                    <a:lnTo>
                      <a:pt x="2354" y="2693"/>
                    </a:lnTo>
                    <a:lnTo>
                      <a:pt x="2354" y="2406"/>
                    </a:lnTo>
                    <a:lnTo>
                      <a:pt x="1938" y="2406"/>
                    </a:lnTo>
                    <a:lnTo>
                      <a:pt x="1938" y="2292"/>
                    </a:lnTo>
                    <a:lnTo>
                      <a:pt x="1938" y="2406"/>
                    </a:lnTo>
                    <a:lnTo>
                      <a:pt x="1662" y="2406"/>
                    </a:lnTo>
                    <a:lnTo>
                      <a:pt x="1662" y="2578"/>
                    </a:lnTo>
                    <a:lnTo>
                      <a:pt x="1385" y="2578"/>
                    </a:lnTo>
                    <a:lnTo>
                      <a:pt x="1385" y="2177"/>
                    </a:lnTo>
                    <a:lnTo>
                      <a:pt x="969" y="2177"/>
                    </a:lnTo>
                    <a:lnTo>
                      <a:pt x="969" y="1891"/>
                    </a:lnTo>
                    <a:lnTo>
                      <a:pt x="277" y="1891"/>
                    </a:lnTo>
                    <a:lnTo>
                      <a:pt x="277" y="1604"/>
                    </a:lnTo>
                    <a:lnTo>
                      <a:pt x="0" y="1604"/>
                    </a:lnTo>
                    <a:lnTo>
                      <a:pt x="0" y="1318"/>
                    </a:lnTo>
                    <a:lnTo>
                      <a:pt x="277" y="1318"/>
                    </a:lnTo>
                    <a:lnTo>
                      <a:pt x="277" y="1089"/>
                    </a:lnTo>
                    <a:lnTo>
                      <a:pt x="692" y="1089"/>
                    </a:lnTo>
                    <a:lnTo>
                      <a:pt x="692" y="802"/>
                    </a:lnTo>
                    <a:lnTo>
                      <a:pt x="969" y="802"/>
                    </a:lnTo>
                    <a:lnTo>
                      <a:pt x="969" y="917"/>
                    </a:lnTo>
                    <a:lnTo>
                      <a:pt x="1385" y="917"/>
                    </a:lnTo>
                    <a:lnTo>
                      <a:pt x="1385" y="1089"/>
                    </a:lnTo>
                    <a:lnTo>
                      <a:pt x="1938" y="1089"/>
                    </a:lnTo>
                    <a:lnTo>
                      <a:pt x="1938" y="1318"/>
                    </a:lnTo>
                    <a:lnTo>
                      <a:pt x="2631" y="1318"/>
                    </a:lnTo>
                    <a:lnTo>
                      <a:pt x="2631" y="1203"/>
                    </a:lnTo>
                    <a:lnTo>
                      <a:pt x="2908" y="1203"/>
                    </a:lnTo>
                    <a:lnTo>
                      <a:pt x="2908" y="1089"/>
                    </a:lnTo>
                    <a:lnTo>
                      <a:pt x="3323" y="1089"/>
                    </a:lnTo>
                    <a:lnTo>
                      <a:pt x="3323" y="802"/>
                    </a:lnTo>
                    <a:lnTo>
                      <a:pt x="3600" y="802"/>
                    </a:lnTo>
                    <a:lnTo>
                      <a:pt x="3600" y="1089"/>
                    </a:lnTo>
                    <a:lnTo>
                      <a:pt x="4015" y="1089"/>
                    </a:lnTo>
                    <a:lnTo>
                      <a:pt x="4015" y="917"/>
                    </a:lnTo>
                    <a:lnTo>
                      <a:pt x="4292" y="917"/>
                    </a:lnTo>
                    <a:lnTo>
                      <a:pt x="4292" y="802"/>
                    </a:lnTo>
                    <a:lnTo>
                      <a:pt x="4292" y="917"/>
                    </a:lnTo>
                    <a:lnTo>
                      <a:pt x="4569" y="917"/>
                    </a:lnTo>
                    <a:lnTo>
                      <a:pt x="4569" y="1089"/>
                    </a:lnTo>
                    <a:lnTo>
                      <a:pt x="4985" y="1089"/>
                    </a:lnTo>
                    <a:lnTo>
                      <a:pt x="4985" y="1203"/>
                    </a:lnTo>
                    <a:lnTo>
                      <a:pt x="5262" y="1203"/>
                    </a:lnTo>
                    <a:lnTo>
                      <a:pt x="5262" y="1318"/>
                    </a:lnTo>
                    <a:lnTo>
                      <a:pt x="5262" y="1203"/>
                    </a:lnTo>
                    <a:lnTo>
                      <a:pt x="5538" y="1203"/>
                    </a:lnTo>
                    <a:lnTo>
                      <a:pt x="5538" y="802"/>
                    </a:lnTo>
                    <a:lnTo>
                      <a:pt x="5954" y="802"/>
                    </a:lnTo>
                    <a:lnTo>
                      <a:pt x="5954" y="917"/>
                    </a:lnTo>
                    <a:lnTo>
                      <a:pt x="6923" y="917"/>
                    </a:lnTo>
                    <a:lnTo>
                      <a:pt x="6923" y="802"/>
                    </a:lnTo>
                    <a:lnTo>
                      <a:pt x="7615" y="802"/>
                    </a:lnTo>
                    <a:lnTo>
                      <a:pt x="7615" y="688"/>
                    </a:lnTo>
                    <a:lnTo>
                      <a:pt x="7892" y="688"/>
                    </a:lnTo>
                    <a:lnTo>
                      <a:pt x="7892" y="229"/>
                    </a:lnTo>
                    <a:lnTo>
                      <a:pt x="8862" y="229"/>
                    </a:lnTo>
                    <a:lnTo>
                      <a:pt x="8862" y="115"/>
                    </a:lnTo>
                    <a:lnTo>
                      <a:pt x="9138" y="115"/>
                    </a:lnTo>
                    <a:lnTo>
                      <a:pt x="9138" y="0"/>
                    </a:lnTo>
                    <a:lnTo>
                      <a:pt x="9554" y="0"/>
                    </a:lnTo>
                    <a:lnTo>
                      <a:pt x="9554" y="229"/>
                    </a:lnTo>
                    <a:lnTo>
                      <a:pt x="10108" y="229"/>
                    </a:lnTo>
                    <a:lnTo>
                      <a:pt x="10108" y="401"/>
                    </a:lnTo>
                    <a:lnTo>
                      <a:pt x="10523" y="401"/>
                    </a:lnTo>
                    <a:lnTo>
                      <a:pt x="10523" y="516"/>
                    </a:lnTo>
                    <a:lnTo>
                      <a:pt x="10800" y="516"/>
                    </a:lnTo>
                    <a:lnTo>
                      <a:pt x="10800" y="688"/>
                    </a:lnTo>
                    <a:lnTo>
                      <a:pt x="11215" y="688"/>
                    </a:lnTo>
                    <a:lnTo>
                      <a:pt x="11215" y="516"/>
                    </a:lnTo>
                    <a:lnTo>
                      <a:pt x="11769" y="516"/>
                    </a:lnTo>
                    <a:lnTo>
                      <a:pt x="11769" y="688"/>
                    </a:lnTo>
                    <a:lnTo>
                      <a:pt x="12185" y="688"/>
                    </a:lnTo>
                    <a:lnTo>
                      <a:pt x="12185" y="802"/>
                    </a:lnTo>
                    <a:lnTo>
                      <a:pt x="12462" y="802"/>
                    </a:lnTo>
                    <a:lnTo>
                      <a:pt x="12462" y="688"/>
                    </a:lnTo>
                    <a:lnTo>
                      <a:pt x="13154" y="688"/>
                    </a:lnTo>
                    <a:lnTo>
                      <a:pt x="13154" y="802"/>
                    </a:lnTo>
                    <a:lnTo>
                      <a:pt x="13846" y="802"/>
                    </a:lnTo>
                    <a:lnTo>
                      <a:pt x="13846" y="917"/>
                    </a:lnTo>
                    <a:lnTo>
                      <a:pt x="13431" y="917"/>
                    </a:lnTo>
                    <a:lnTo>
                      <a:pt x="13431" y="1203"/>
                    </a:lnTo>
                    <a:lnTo>
                      <a:pt x="13154" y="1203"/>
                    </a:lnTo>
                    <a:lnTo>
                      <a:pt x="13154" y="1604"/>
                    </a:lnTo>
                    <a:lnTo>
                      <a:pt x="13431" y="1604"/>
                    </a:lnTo>
                    <a:lnTo>
                      <a:pt x="13154" y="1604"/>
                    </a:lnTo>
                    <a:lnTo>
                      <a:pt x="13154" y="1776"/>
                    </a:lnTo>
                    <a:lnTo>
                      <a:pt x="13431" y="1776"/>
                    </a:lnTo>
                    <a:lnTo>
                      <a:pt x="13431" y="2005"/>
                    </a:lnTo>
                    <a:lnTo>
                      <a:pt x="14123" y="2005"/>
                    </a:lnTo>
                    <a:lnTo>
                      <a:pt x="14123" y="2177"/>
                    </a:lnTo>
                    <a:lnTo>
                      <a:pt x="14123" y="2005"/>
                    </a:lnTo>
                    <a:lnTo>
                      <a:pt x="14400" y="2005"/>
                    </a:lnTo>
                    <a:lnTo>
                      <a:pt x="14400" y="2292"/>
                    </a:lnTo>
                    <a:lnTo>
                      <a:pt x="14815" y="2292"/>
                    </a:lnTo>
                    <a:lnTo>
                      <a:pt x="14815" y="2406"/>
                    </a:lnTo>
                    <a:lnTo>
                      <a:pt x="15092" y="2406"/>
                    </a:lnTo>
                    <a:lnTo>
                      <a:pt x="15092" y="2578"/>
                    </a:lnTo>
                    <a:lnTo>
                      <a:pt x="17031" y="2578"/>
                    </a:lnTo>
                    <a:lnTo>
                      <a:pt x="17031" y="2693"/>
                    </a:lnTo>
                    <a:lnTo>
                      <a:pt x="17446" y="2693"/>
                    </a:lnTo>
                    <a:lnTo>
                      <a:pt x="17446" y="2807"/>
                    </a:lnTo>
                    <a:lnTo>
                      <a:pt x="17031" y="2807"/>
                    </a:lnTo>
                    <a:lnTo>
                      <a:pt x="17446" y="2807"/>
                    </a:lnTo>
                    <a:lnTo>
                      <a:pt x="17446" y="2979"/>
                    </a:lnTo>
                    <a:lnTo>
                      <a:pt x="16754" y="2979"/>
                    </a:lnTo>
                    <a:lnTo>
                      <a:pt x="16754" y="3094"/>
                    </a:lnTo>
                    <a:lnTo>
                      <a:pt x="16062" y="3094"/>
                    </a:lnTo>
                    <a:lnTo>
                      <a:pt x="16062" y="3667"/>
                    </a:lnTo>
                    <a:lnTo>
                      <a:pt x="15785" y="3667"/>
                    </a:lnTo>
                    <a:lnTo>
                      <a:pt x="15785" y="3896"/>
                    </a:lnTo>
                    <a:lnTo>
                      <a:pt x="15092" y="3896"/>
                    </a:lnTo>
                    <a:lnTo>
                      <a:pt x="15092" y="3781"/>
                    </a:lnTo>
                    <a:lnTo>
                      <a:pt x="14815" y="3781"/>
                    </a:lnTo>
                    <a:lnTo>
                      <a:pt x="14815" y="3896"/>
                    </a:lnTo>
                    <a:lnTo>
                      <a:pt x="14123" y="3896"/>
                    </a:lnTo>
                    <a:lnTo>
                      <a:pt x="14123" y="3781"/>
                    </a:lnTo>
                    <a:lnTo>
                      <a:pt x="13846" y="3781"/>
                    </a:lnTo>
                    <a:lnTo>
                      <a:pt x="13846" y="3896"/>
                    </a:lnTo>
                    <a:lnTo>
                      <a:pt x="13431" y="3896"/>
                    </a:lnTo>
                    <a:lnTo>
                      <a:pt x="13431" y="4068"/>
                    </a:lnTo>
                    <a:lnTo>
                      <a:pt x="13154" y="4068"/>
                    </a:lnTo>
                    <a:lnTo>
                      <a:pt x="13154" y="4584"/>
                    </a:lnTo>
                    <a:lnTo>
                      <a:pt x="12462" y="4584"/>
                    </a:lnTo>
                    <a:lnTo>
                      <a:pt x="12462" y="4755"/>
                    </a:lnTo>
                    <a:lnTo>
                      <a:pt x="12185" y="4755"/>
                    </a:lnTo>
                    <a:lnTo>
                      <a:pt x="12185" y="4870"/>
                    </a:lnTo>
                    <a:lnTo>
                      <a:pt x="11769" y="4870"/>
                    </a:lnTo>
                    <a:lnTo>
                      <a:pt x="11769" y="5156"/>
                    </a:lnTo>
                    <a:lnTo>
                      <a:pt x="11492" y="5156"/>
                    </a:lnTo>
                    <a:lnTo>
                      <a:pt x="11492" y="4985"/>
                    </a:lnTo>
                    <a:lnTo>
                      <a:pt x="11215" y="4985"/>
                    </a:lnTo>
                    <a:lnTo>
                      <a:pt x="11215" y="5386"/>
                    </a:lnTo>
                    <a:lnTo>
                      <a:pt x="10800" y="5386"/>
                    </a:lnTo>
                    <a:lnTo>
                      <a:pt x="10800" y="5959"/>
                    </a:lnTo>
                    <a:lnTo>
                      <a:pt x="10523" y="5959"/>
                    </a:lnTo>
                    <a:lnTo>
                      <a:pt x="10523" y="6360"/>
                    </a:lnTo>
                    <a:lnTo>
                      <a:pt x="10108" y="6360"/>
                    </a:lnTo>
                    <a:lnTo>
                      <a:pt x="10108" y="6474"/>
                    </a:lnTo>
                    <a:lnTo>
                      <a:pt x="10523" y="6474"/>
                    </a:lnTo>
                    <a:lnTo>
                      <a:pt x="10523" y="6761"/>
                    </a:lnTo>
                    <a:lnTo>
                      <a:pt x="10800" y="6761"/>
                    </a:lnTo>
                    <a:lnTo>
                      <a:pt x="10800" y="7047"/>
                    </a:lnTo>
                    <a:lnTo>
                      <a:pt x="11215" y="7047"/>
                    </a:lnTo>
                    <a:lnTo>
                      <a:pt x="11215" y="7162"/>
                    </a:lnTo>
                    <a:lnTo>
                      <a:pt x="11492" y="7162"/>
                    </a:lnTo>
                    <a:lnTo>
                      <a:pt x="11492" y="7448"/>
                    </a:lnTo>
                    <a:lnTo>
                      <a:pt x="12185" y="7448"/>
                    </a:lnTo>
                    <a:lnTo>
                      <a:pt x="12185" y="7563"/>
                    </a:lnTo>
                    <a:lnTo>
                      <a:pt x="12462" y="7563"/>
                    </a:lnTo>
                    <a:lnTo>
                      <a:pt x="12462" y="7735"/>
                    </a:lnTo>
                    <a:lnTo>
                      <a:pt x="12738" y="7735"/>
                    </a:lnTo>
                    <a:lnTo>
                      <a:pt x="12738" y="8021"/>
                    </a:lnTo>
                    <a:lnTo>
                      <a:pt x="12462" y="8021"/>
                    </a:lnTo>
                    <a:lnTo>
                      <a:pt x="12462" y="8136"/>
                    </a:lnTo>
                    <a:lnTo>
                      <a:pt x="12738" y="8136"/>
                    </a:lnTo>
                    <a:lnTo>
                      <a:pt x="12738" y="8422"/>
                    </a:lnTo>
                    <a:lnTo>
                      <a:pt x="13154" y="8422"/>
                    </a:lnTo>
                    <a:lnTo>
                      <a:pt x="13154" y="8651"/>
                    </a:lnTo>
                    <a:lnTo>
                      <a:pt x="13846" y="8651"/>
                    </a:lnTo>
                    <a:lnTo>
                      <a:pt x="13846" y="8823"/>
                    </a:lnTo>
                    <a:lnTo>
                      <a:pt x="14123" y="8823"/>
                    </a:lnTo>
                    <a:lnTo>
                      <a:pt x="14123" y="9053"/>
                    </a:lnTo>
                    <a:lnTo>
                      <a:pt x="14815" y="9053"/>
                    </a:lnTo>
                    <a:lnTo>
                      <a:pt x="14815" y="9339"/>
                    </a:lnTo>
                    <a:lnTo>
                      <a:pt x="15092" y="9339"/>
                    </a:lnTo>
                    <a:lnTo>
                      <a:pt x="15092" y="9625"/>
                    </a:lnTo>
                    <a:lnTo>
                      <a:pt x="15785" y="9625"/>
                    </a:lnTo>
                    <a:lnTo>
                      <a:pt x="15785" y="9740"/>
                    </a:lnTo>
                    <a:lnTo>
                      <a:pt x="16062" y="9740"/>
                    </a:lnTo>
                    <a:lnTo>
                      <a:pt x="16062" y="9912"/>
                    </a:lnTo>
                    <a:lnTo>
                      <a:pt x="16338" y="9912"/>
                    </a:lnTo>
                    <a:lnTo>
                      <a:pt x="16338" y="10027"/>
                    </a:lnTo>
                    <a:lnTo>
                      <a:pt x="16754" y="10027"/>
                    </a:lnTo>
                    <a:lnTo>
                      <a:pt x="16754" y="10141"/>
                    </a:lnTo>
                    <a:lnTo>
                      <a:pt x="17446" y="10141"/>
                    </a:lnTo>
                    <a:lnTo>
                      <a:pt x="17446" y="10428"/>
                    </a:lnTo>
                    <a:lnTo>
                      <a:pt x="18415" y="10428"/>
                    </a:lnTo>
                    <a:lnTo>
                      <a:pt x="18415" y="10599"/>
                    </a:lnTo>
                    <a:lnTo>
                      <a:pt x="18000" y="10599"/>
                    </a:lnTo>
                    <a:lnTo>
                      <a:pt x="18000" y="10829"/>
                    </a:lnTo>
                    <a:lnTo>
                      <a:pt x="18415" y="10829"/>
                    </a:lnTo>
                    <a:lnTo>
                      <a:pt x="18415" y="11001"/>
                    </a:lnTo>
                    <a:lnTo>
                      <a:pt x="18692" y="11001"/>
                    </a:lnTo>
                    <a:lnTo>
                      <a:pt x="18692" y="11230"/>
                    </a:lnTo>
                    <a:lnTo>
                      <a:pt x="18969" y="11230"/>
                    </a:lnTo>
                    <a:lnTo>
                      <a:pt x="18969" y="11402"/>
                    </a:lnTo>
                    <a:lnTo>
                      <a:pt x="19385" y="11402"/>
                    </a:lnTo>
                    <a:lnTo>
                      <a:pt x="19385" y="11516"/>
                    </a:lnTo>
                    <a:lnTo>
                      <a:pt x="19662" y="11516"/>
                    </a:lnTo>
                    <a:lnTo>
                      <a:pt x="19662" y="11688"/>
                    </a:lnTo>
                    <a:lnTo>
                      <a:pt x="19938" y="11688"/>
                    </a:lnTo>
                    <a:lnTo>
                      <a:pt x="19938" y="12318"/>
                    </a:lnTo>
                    <a:lnTo>
                      <a:pt x="20354" y="12318"/>
                    </a:lnTo>
                    <a:lnTo>
                      <a:pt x="20354" y="12605"/>
                    </a:lnTo>
                    <a:lnTo>
                      <a:pt x="20631" y="12605"/>
                    </a:lnTo>
                    <a:lnTo>
                      <a:pt x="20631" y="12719"/>
                    </a:lnTo>
                    <a:lnTo>
                      <a:pt x="20354" y="12719"/>
                    </a:lnTo>
                    <a:lnTo>
                      <a:pt x="20354" y="12891"/>
                    </a:lnTo>
                    <a:lnTo>
                      <a:pt x="20631" y="12891"/>
                    </a:lnTo>
                    <a:lnTo>
                      <a:pt x="20631" y="13407"/>
                    </a:lnTo>
                    <a:lnTo>
                      <a:pt x="21046" y="13407"/>
                    </a:lnTo>
                    <a:lnTo>
                      <a:pt x="21046" y="13808"/>
                    </a:lnTo>
                    <a:lnTo>
                      <a:pt x="21323" y="13808"/>
                    </a:lnTo>
                    <a:lnTo>
                      <a:pt x="21323" y="13980"/>
                    </a:lnTo>
                    <a:lnTo>
                      <a:pt x="21046" y="13980"/>
                    </a:lnTo>
                    <a:lnTo>
                      <a:pt x="21046" y="14266"/>
                    </a:lnTo>
                    <a:lnTo>
                      <a:pt x="21323" y="1426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8" name="Shape 142">
                <a:extLst>
                  <a:ext uri="{FF2B5EF4-FFF2-40B4-BE49-F238E27FC236}">
                    <a16:creationId xmlns:a16="http://schemas.microsoft.com/office/drawing/2014/main" id="{14CBD435-5E34-47A3-BF4D-643AC0F072BA}"/>
                  </a:ext>
                </a:extLst>
              </p:cNvPr>
              <p:cNvSpPr/>
              <p:nvPr/>
            </p:nvSpPr>
            <p:spPr>
              <a:xfrm>
                <a:off x="554717" y="105511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79" name="Shape 143">
                <a:extLst>
                  <a:ext uri="{FF2B5EF4-FFF2-40B4-BE49-F238E27FC236}">
                    <a16:creationId xmlns:a16="http://schemas.microsoft.com/office/drawing/2014/main" id="{468A8E92-032B-4EB6-94D4-15149755AF39}"/>
                  </a:ext>
                </a:extLst>
              </p:cNvPr>
              <p:cNvSpPr/>
              <p:nvPr/>
            </p:nvSpPr>
            <p:spPr>
              <a:xfrm>
                <a:off x="554717" y="105511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0" name="Shape 144">
                <a:extLst>
                  <a:ext uri="{FF2B5EF4-FFF2-40B4-BE49-F238E27FC236}">
                    <a16:creationId xmlns:a16="http://schemas.microsoft.com/office/drawing/2014/main" id="{DDFEFB4A-8CE1-48EB-AB9A-CA1F8F399236}"/>
                  </a:ext>
                </a:extLst>
              </p:cNvPr>
              <p:cNvSpPr/>
              <p:nvPr/>
            </p:nvSpPr>
            <p:spPr>
              <a:xfrm>
                <a:off x="555128" y="105888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81" name="Shape 145">
                <a:extLst>
                  <a:ext uri="{FF2B5EF4-FFF2-40B4-BE49-F238E27FC236}">
                    <a16:creationId xmlns:a16="http://schemas.microsoft.com/office/drawing/2014/main" id="{0100212F-4EA7-414B-BC37-FF965792B870}"/>
                  </a:ext>
                </a:extLst>
              </p:cNvPr>
              <p:cNvSpPr/>
              <p:nvPr/>
            </p:nvSpPr>
            <p:spPr>
              <a:xfrm>
                <a:off x="555128" y="105888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82" name="Shape 146">
                <a:extLst>
                  <a:ext uri="{FF2B5EF4-FFF2-40B4-BE49-F238E27FC236}">
                    <a16:creationId xmlns:a16="http://schemas.microsoft.com/office/drawing/2014/main" id="{A6A571D6-2FD7-47A0-B905-C26272B7F588}"/>
                  </a:ext>
                </a:extLst>
              </p:cNvPr>
              <p:cNvSpPr/>
              <p:nvPr/>
            </p:nvSpPr>
            <p:spPr>
              <a:xfrm>
                <a:off x="519552" y="974851"/>
                <a:ext cx="301705" cy="229189"/>
              </a:xfrm>
              <a:custGeom>
                <a:avLst/>
                <a:gdLst/>
                <a:ahLst/>
                <a:cxnLst>
                  <a:cxn ang="0">
                    <a:pos x="wd2" y="hd2"/>
                  </a:cxn>
                  <a:cxn ang="5400000">
                    <a:pos x="wd2" y="hd2"/>
                  </a:cxn>
                  <a:cxn ang="10800000">
                    <a:pos x="wd2" y="hd2"/>
                  </a:cxn>
                  <a:cxn ang="16200000">
                    <a:pos x="wd2" y="hd2"/>
                  </a:cxn>
                </a:cxnLst>
                <a:rect l="0" t="0" r="r" b="b"/>
                <a:pathLst>
                  <a:path w="21600" h="21600" extrusionOk="0">
                    <a:moveTo>
                      <a:pt x="20776" y="12980"/>
                    </a:moveTo>
                    <a:lnTo>
                      <a:pt x="20776" y="13386"/>
                    </a:lnTo>
                    <a:lnTo>
                      <a:pt x="20658" y="13386"/>
                    </a:lnTo>
                    <a:lnTo>
                      <a:pt x="20658" y="13183"/>
                    </a:lnTo>
                    <a:lnTo>
                      <a:pt x="20364" y="13183"/>
                    </a:lnTo>
                    <a:lnTo>
                      <a:pt x="20364" y="13386"/>
                    </a:lnTo>
                    <a:lnTo>
                      <a:pt x="20246" y="13386"/>
                    </a:lnTo>
                    <a:lnTo>
                      <a:pt x="20246" y="13690"/>
                    </a:lnTo>
                    <a:lnTo>
                      <a:pt x="20070" y="13690"/>
                    </a:lnTo>
                    <a:lnTo>
                      <a:pt x="20246" y="13690"/>
                    </a:lnTo>
                    <a:lnTo>
                      <a:pt x="20070" y="13690"/>
                    </a:lnTo>
                    <a:lnTo>
                      <a:pt x="20070" y="13893"/>
                    </a:lnTo>
                    <a:lnTo>
                      <a:pt x="20070" y="13690"/>
                    </a:lnTo>
                    <a:lnTo>
                      <a:pt x="19952" y="13690"/>
                    </a:lnTo>
                    <a:lnTo>
                      <a:pt x="19952" y="13893"/>
                    </a:lnTo>
                    <a:lnTo>
                      <a:pt x="19775" y="13893"/>
                    </a:lnTo>
                    <a:lnTo>
                      <a:pt x="19775" y="13690"/>
                    </a:lnTo>
                    <a:lnTo>
                      <a:pt x="19658" y="13690"/>
                    </a:lnTo>
                    <a:lnTo>
                      <a:pt x="19658" y="13893"/>
                    </a:lnTo>
                    <a:lnTo>
                      <a:pt x="19540" y="13893"/>
                    </a:lnTo>
                    <a:lnTo>
                      <a:pt x="19540" y="13690"/>
                    </a:lnTo>
                    <a:lnTo>
                      <a:pt x="18834" y="13690"/>
                    </a:lnTo>
                    <a:lnTo>
                      <a:pt x="18834" y="13893"/>
                    </a:lnTo>
                    <a:lnTo>
                      <a:pt x="18422" y="13893"/>
                    </a:lnTo>
                    <a:lnTo>
                      <a:pt x="18422" y="13386"/>
                    </a:lnTo>
                    <a:lnTo>
                      <a:pt x="18128" y="13386"/>
                    </a:lnTo>
                    <a:lnTo>
                      <a:pt x="18128" y="13183"/>
                    </a:lnTo>
                    <a:lnTo>
                      <a:pt x="18245" y="13183"/>
                    </a:lnTo>
                    <a:lnTo>
                      <a:pt x="18245" y="12980"/>
                    </a:lnTo>
                    <a:lnTo>
                      <a:pt x="18422" y="12980"/>
                    </a:lnTo>
                    <a:lnTo>
                      <a:pt x="18422" y="12676"/>
                    </a:lnTo>
                    <a:lnTo>
                      <a:pt x="18540" y="12676"/>
                    </a:lnTo>
                    <a:lnTo>
                      <a:pt x="18540" y="12473"/>
                    </a:lnTo>
                    <a:lnTo>
                      <a:pt x="18716" y="12473"/>
                    </a:lnTo>
                    <a:lnTo>
                      <a:pt x="18540" y="12473"/>
                    </a:lnTo>
                    <a:lnTo>
                      <a:pt x="18540" y="12270"/>
                    </a:lnTo>
                    <a:lnTo>
                      <a:pt x="18422" y="12270"/>
                    </a:lnTo>
                    <a:lnTo>
                      <a:pt x="18422" y="11763"/>
                    </a:lnTo>
                    <a:lnTo>
                      <a:pt x="18128" y="11763"/>
                    </a:lnTo>
                    <a:lnTo>
                      <a:pt x="18128" y="12270"/>
                    </a:lnTo>
                    <a:lnTo>
                      <a:pt x="17833" y="12270"/>
                    </a:lnTo>
                    <a:lnTo>
                      <a:pt x="17833" y="12473"/>
                    </a:lnTo>
                    <a:lnTo>
                      <a:pt x="17421" y="12473"/>
                    </a:lnTo>
                    <a:lnTo>
                      <a:pt x="17421" y="12676"/>
                    </a:lnTo>
                    <a:lnTo>
                      <a:pt x="17127" y="12676"/>
                    </a:lnTo>
                    <a:lnTo>
                      <a:pt x="17127" y="12473"/>
                    </a:lnTo>
                    <a:lnTo>
                      <a:pt x="16892" y="12473"/>
                    </a:lnTo>
                    <a:lnTo>
                      <a:pt x="16892" y="12980"/>
                    </a:lnTo>
                    <a:lnTo>
                      <a:pt x="16715" y="12980"/>
                    </a:lnTo>
                    <a:lnTo>
                      <a:pt x="16715" y="13386"/>
                    </a:lnTo>
                    <a:lnTo>
                      <a:pt x="16892" y="13386"/>
                    </a:lnTo>
                    <a:lnTo>
                      <a:pt x="16892" y="13690"/>
                    </a:lnTo>
                    <a:lnTo>
                      <a:pt x="16715" y="13690"/>
                    </a:lnTo>
                    <a:lnTo>
                      <a:pt x="16715" y="13893"/>
                    </a:lnTo>
                    <a:lnTo>
                      <a:pt x="15773" y="13893"/>
                    </a:lnTo>
                    <a:lnTo>
                      <a:pt x="15773" y="14096"/>
                    </a:lnTo>
                    <a:lnTo>
                      <a:pt x="16185" y="14096"/>
                    </a:lnTo>
                    <a:lnTo>
                      <a:pt x="16185" y="13893"/>
                    </a:lnTo>
                    <a:lnTo>
                      <a:pt x="16480" y="13893"/>
                    </a:lnTo>
                    <a:lnTo>
                      <a:pt x="16480" y="14096"/>
                    </a:lnTo>
                    <a:lnTo>
                      <a:pt x="16185" y="14096"/>
                    </a:lnTo>
                    <a:lnTo>
                      <a:pt x="16185" y="14400"/>
                    </a:lnTo>
                    <a:lnTo>
                      <a:pt x="16185" y="14096"/>
                    </a:lnTo>
                    <a:lnTo>
                      <a:pt x="16185" y="14603"/>
                    </a:lnTo>
                    <a:lnTo>
                      <a:pt x="16303" y="14603"/>
                    </a:lnTo>
                    <a:lnTo>
                      <a:pt x="16185" y="14603"/>
                    </a:lnTo>
                    <a:lnTo>
                      <a:pt x="16185" y="14907"/>
                    </a:lnTo>
                    <a:lnTo>
                      <a:pt x="16068" y="14907"/>
                    </a:lnTo>
                    <a:lnTo>
                      <a:pt x="16068" y="14603"/>
                    </a:lnTo>
                    <a:lnTo>
                      <a:pt x="16068" y="14907"/>
                    </a:lnTo>
                    <a:lnTo>
                      <a:pt x="15891" y="14907"/>
                    </a:lnTo>
                    <a:lnTo>
                      <a:pt x="15891" y="15617"/>
                    </a:lnTo>
                    <a:lnTo>
                      <a:pt x="15067" y="15617"/>
                    </a:lnTo>
                    <a:lnTo>
                      <a:pt x="15067" y="15313"/>
                    </a:lnTo>
                    <a:lnTo>
                      <a:pt x="14655" y="15313"/>
                    </a:lnTo>
                    <a:lnTo>
                      <a:pt x="14655" y="15617"/>
                    </a:lnTo>
                    <a:lnTo>
                      <a:pt x="14537" y="15617"/>
                    </a:lnTo>
                    <a:lnTo>
                      <a:pt x="14537" y="16327"/>
                    </a:lnTo>
                    <a:lnTo>
                      <a:pt x="14361" y="16327"/>
                    </a:lnTo>
                    <a:lnTo>
                      <a:pt x="14361" y="16530"/>
                    </a:lnTo>
                    <a:lnTo>
                      <a:pt x="14655" y="16530"/>
                    </a:lnTo>
                    <a:lnTo>
                      <a:pt x="14655" y="16834"/>
                    </a:lnTo>
                    <a:lnTo>
                      <a:pt x="14773" y="16834"/>
                    </a:lnTo>
                    <a:lnTo>
                      <a:pt x="14773" y="17037"/>
                    </a:lnTo>
                    <a:lnTo>
                      <a:pt x="14773" y="16834"/>
                    </a:lnTo>
                    <a:lnTo>
                      <a:pt x="14949" y="16834"/>
                    </a:lnTo>
                    <a:lnTo>
                      <a:pt x="14949" y="17037"/>
                    </a:lnTo>
                    <a:lnTo>
                      <a:pt x="15067" y="17037"/>
                    </a:lnTo>
                    <a:lnTo>
                      <a:pt x="15067" y="16834"/>
                    </a:lnTo>
                    <a:lnTo>
                      <a:pt x="15067" y="17037"/>
                    </a:lnTo>
                    <a:lnTo>
                      <a:pt x="15185" y="17037"/>
                    </a:lnTo>
                    <a:lnTo>
                      <a:pt x="15185" y="16834"/>
                    </a:lnTo>
                    <a:lnTo>
                      <a:pt x="15185" y="17037"/>
                    </a:lnTo>
                    <a:lnTo>
                      <a:pt x="15361" y="17037"/>
                    </a:lnTo>
                    <a:lnTo>
                      <a:pt x="15361" y="17544"/>
                    </a:lnTo>
                    <a:lnTo>
                      <a:pt x="15185" y="17544"/>
                    </a:lnTo>
                    <a:lnTo>
                      <a:pt x="15361" y="17544"/>
                    </a:lnTo>
                    <a:lnTo>
                      <a:pt x="15361" y="17746"/>
                    </a:lnTo>
                    <a:lnTo>
                      <a:pt x="15185" y="17746"/>
                    </a:lnTo>
                    <a:lnTo>
                      <a:pt x="15185" y="18254"/>
                    </a:lnTo>
                    <a:lnTo>
                      <a:pt x="15361" y="18254"/>
                    </a:lnTo>
                    <a:lnTo>
                      <a:pt x="15361" y="18456"/>
                    </a:lnTo>
                    <a:lnTo>
                      <a:pt x="15479" y="18456"/>
                    </a:lnTo>
                    <a:lnTo>
                      <a:pt x="15479" y="18963"/>
                    </a:lnTo>
                    <a:lnTo>
                      <a:pt x="15597" y="18963"/>
                    </a:lnTo>
                    <a:lnTo>
                      <a:pt x="15597" y="19470"/>
                    </a:lnTo>
                    <a:lnTo>
                      <a:pt x="15479" y="19470"/>
                    </a:lnTo>
                    <a:lnTo>
                      <a:pt x="15479" y="19876"/>
                    </a:lnTo>
                    <a:lnTo>
                      <a:pt x="15185" y="19876"/>
                    </a:lnTo>
                    <a:lnTo>
                      <a:pt x="15185" y="20383"/>
                    </a:lnTo>
                    <a:lnTo>
                      <a:pt x="15067" y="20383"/>
                    </a:lnTo>
                    <a:lnTo>
                      <a:pt x="15067" y="20586"/>
                    </a:lnTo>
                    <a:lnTo>
                      <a:pt x="14949" y="20586"/>
                    </a:lnTo>
                    <a:lnTo>
                      <a:pt x="14949" y="21600"/>
                    </a:lnTo>
                    <a:lnTo>
                      <a:pt x="14066" y="21600"/>
                    </a:lnTo>
                    <a:lnTo>
                      <a:pt x="14066" y="21397"/>
                    </a:lnTo>
                    <a:lnTo>
                      <a:pt x="13949" y="21397"/>
                    </a:lnTo>
                    <a:lnTo>
                      <a:pt x="13949" y="21093"/>
                    </a:lnTo>
                    <a:lnTo>
                      <a:pt x="13654" y="21093"/>
                    </a:lnTo>
                    <a:lnTo>
                      <a:pt x="13654" y="21397"/>
                    </a:lnTo>
                    <a:lnTo>
                      <a:pt x="13537" y="21397"/>
                    </a:lnTo>
                    <a:lnTo>
                      <a:pt x="13537" y="21093"/>
                    </a:lnTo>
                    <a:lnTo>
                      <a:pt x="13537" y="21397"/>
                    </a:lnTo>
                    <a:lnTo>
                      <a:pt x="13419" y="21397"/>
                    </a:lnTo>
                    <a:lnTo>
                      <a:pt x="13419" y="21093"/>
                    </a:lnTo>
                    <a:lnTo>
                      <a:pt x="13243" y="21093"/>
                    </a:lnTo>
                    <a:lnTo>
                      <a:pt x="13419" y="21093"/>
                    </a:lnTo>
                    <a:lnTo>
                      <a:pt x="13419" y="20586"/>
                    </a:lnTo>
                    <a:lnTo>
                      <a:pt x="13243" y="20586"/>
                    </a:lnTo>
                    <a:lnTo>
                      <a:pt x="13243" y="19876"/>
                    </a:lnTo>
                    <a:lnTo>
                      <a:pt x="13419" y="19876"/>
                    </a:lnTo>
                    <a:lnTo>
                      <a:pt x="13419" y="19470"/>
                    </a:lnTo>
                    <a:lnTo>
                      <a:pt x="12948" y="19470"/>
                    </a:lnTo>
                    <a:lnTo>
                      <a:pt x="12948" y="19166"/>
                    </a:lnTo>
                    <a:lnTo>
                      <a:pt x="12713" y="19166"/>
                    </a:lnTo>
                    <a:lnTo>
                      <a:pt x="12713" y="18963"/>
                    </a:lnTo>
                    <a:lnTo>
                      <a:pt x="12536" y="18963"/>
                    </a:lnTo>
                    <a:lnTo>
                      <a:pt x="12536" y="18761"/>
                    </a:lnTo>
                    <a:lnTo>
                      <a:pt x="12419" y="18761"/>
                    </a:lnTo>
                    <a:lnTo>
                      <a:pt x="12419" y="18963"/>
                    </a:lnTo>
                    <a:lnTo>
                      <a:pt x="12124" y="18963"/>
                    </a:lnTo>
                    <a:lnTo>
                      <a:pt x="12124" y="18761"/>
                    </a:lnTo>
                    <a:lnTo>
                      <a:pt x="11889" y="18761"/>
                    </a:lnTo>
                    <a:lnTo>
                      <a:pt x="11889" y="18456"/>
                    </a:lnTo>
                    <a:lnTo>
                      <a:pt x="11595" y="18456"/>
                    </a:lnTo>
                    <a:lnTo>
                      <a:pt x="11595" y="18254"/>
                    </a:lnTo>
                    <a:lnTo>
                      <a:pt x="11418" y="18254"/>
                    </a:lnTo>
                    <a:lnTo>
                      <a:pt x="11418" y="17949"/>
                    </a:lnTo>
                    <a:lnTo>
                      <a:pt x="11183" y="17949"/>
                    </a:lnTo>
                    <a:lnTo>
                      <a:pt x="11183" y="17746"/>
                    </a:lnTo>
                    <a:lnTo>
                      <a:pt x="11006" y="17746"/>
                    </a:lnTo>
                    <a:lnTo>
                      <a:pt x="11006" y="17544"/>
                    </a:lnTo>
                    <a:lnTo>
                      <a:pt x="10771" y="17544"/>
                    </a:lnTo>
                    <a:lnTo>
                      <a:pt x="10771" y="17239"/>
                    </a:lnTo>
                    <a:lnTo>
                      <a:pt x="10594" y="17239"/>
                    </a:lnTo>
                    <a:lnTo>
                      <a:pt x="10594" y="17037"/>
                    </a:lnTo>
                    <a:lnTo>
                      <a:pt x="10182" y="17037"/>
                    </a:lnTo>
                    <a:lnTo>
                      <a:pt x="10182" y="16834"/>
                    </a:lnTo>
                    <a:lnTo>
                      <a:pt x="9888" y="16834"/>
                    </a:lnTo>
                    <a:lnTo>
                      <a:pt x="9888" y="16530"/>
                    </a:lnTo>
                    <a:lnTo>
                      <a:pt x="9770" y="16530"/>
                    </a:lnTo>
                    <a:lnTo>
                      <a:pt x="9770" y="16327"/>
                    </a:lnTo>
                    <a:lnTo>
                      <a:pt x="9652" y="16327"/>
                    </a:lnTo>
                    <a:lnTo>
                      <a:pt x="9652" y="16023"/>
                    </a:lnTo>
                    <a:lnTo>
                      <a:pt x="9476" y="16023"/>
                    </a:lnTo>
                    <a:lnTo>
                      <a:pt x="9476" y="15820"/>
                    </a:lnTo>
                    <a:lnTo>
                      <a:pt x="9240" y="15820"/>
                    </a:lnTo>
                    <a:lnTo>
                      <a:pt x="9240" y="15617"/>
                    </a:lnTo>
                    <a:lnTo>
                      <a:pt x="8946" y="15617"/>
                    </a:lnTo>
                    <a:lnTo>
                      <a:pt x="8946" y="15313"/>
                    </a:lnTo>
                    <a:lnTo>
                      <a:pt x="8769" y="15313"/>
                    </a:lnTo>
                    <a:lnTo>
                      <a:pt x="8769" y="15110"/>
                    </a:lnTo>
                    <a:lnTo>
                      <a:pt x="8534" y="15110"/>
                    </a:lnTo>
                    <a:lnTo>
                      <a:pt x="8534" y="14907"/>
                    </a:lnTo>
                    <a:lnTo>
                      <a:pt x="8357" y="14907"/>
                    </a:lnTo>
                    <a:lnTo>
                      <a:pt x="8357" y="14603"/>
                    </a:lnTo>
                    <a:lnTo>
                      <a:pt x="8122" y="14603"/>
                    </a:lnTo>
                    <a:lnTo>
                      <a:pt x="8122" y="13893"/>
                    </a:lnTo>
                    <a:lnTo>
                      <a:pt x="7946" y="13893"/>
                    </a:lnTo>
                    <a:lnTo>
                      <a:pt x="7946" y="13183"/>
                    </a:lnTo>
                    <a:lnTo>
                      <a:pt x="7828" y="13183"/>
                    </a:lnTo>
                    <a:lnTo>
                      <a:pt x="7828" y="12980"/>
                    </a:lnTo>
                    <a:lnTo>
                      <a:pt x="7710" y="12980"/>
                    </a:lnTo>
                    <a:lnTo>
                      <a:pt x="7710" y="12473"/>
                    </a:lnTo>
                    <a:lnTo>
                      <a:pt x="7534" y="12473"/>
                    </a:lnTo>
                    <a:lnTo>
                      <a:pt x="7534" y="11763"/>
                    </a:lnTo>
                    <a:lnTo>
                      <a:pt x="7416" y="11763"/>
                    </a:lnTo>
                    <a:lnTo>
                      <a:pt x="7416" y="11459"/>
                    </a:lnTo>
                    <a:lnTo>
                      <a:pt x="7239" y="11459"/>
                    </a:lnTo>
                    <a:lnTo>
                      <a:pt x="7239" y="11256"/>
                    </a:lnTo>
                    <a:lnTo>
                      <a:pt x="7122" y="11256"/>
                    </a:lnTo>
                    <a:lnTo>
                      <a:pt x="7122" y="11054"/>
                    </a:lnTo>
                    <a:lnTo>
                      <a:pt x="7004" y="11054"/>
                    </a:lnTo>
                    <a:lnTo>
                      <a:pt x="7004" y="11256"/>
                    </a:lnTo>
                    <a:lnTo>
                      <a:pt x="7004" y="11054"/>
                    </a:lnTo>
                    <a:lnTo>
                      <a:pt x="6827" y="11054"/>
                    </a:lnTo>
                    <a:lnTo>
                      <a:pt x="6827" y="11256"/>
                    </a:lnTo>
                    <a:lnTo>
                      <a:pt x="6710" y="11256"/>
                    </a:lnTo>
                    <a:lnTo>
                      <a:pt x="6710" y="11459"/>
                    </a:lnTo>
                    <a:lnTo>
                      <a:pt x="6415" y="11459"/>
                    </a:lnTo>
                    <a:lnTo>
                      <a:pt x="6415" y="11256"/>
                    </a:lnTo>
                    <a:lnTo>
                      <a:pt x="5474" y="11256"/>
                    </a:lnTo>
                    <a:lnTo>
                      <a:pt x="5474" y="11054"/>
                    </a:lnTo>
                    <a:lnTo>
                      <a:pt x="5297" y="11054"/>
                    </a:lnTo>
                    <a:lnTo>
                      <a:pt x="5297" y="10749"/>
                    </a:lnTo>
                    <a:lnTo>
                      <a:pt x="5179" y="10749"/>
                    </a:lnTo>
                    <a:lnTo>
                      <a:pt x="5179" y="9837"/>
                    </a:lnTo>
                    <a:lnTo>
                      <a:pt x="5297" y="9837"/>
                    </a:lnTo>
                    <a:lnTo>
                      <a:pt x="5297" y="9532"/>
                    </a:lnTo>
                    <a:lnTo>
                      <a:pt x="5062" y="9532"/>
                    </a:lnTo>
                    <a:lnTo>
                      <a:pt x="5062" y="9330"/>
                    </a:lnTo>
                    <a:lnTo>
                      <a:pt x="4885" y="9330"/>
                    </a:lnTo>
                    <a:lnTo>
                      <a:pt x="5062" y="9330"/>
                    </a:lnTo>
                    <a:lnTo>
                      <a:pt x="5062" y="8620"/>
                    </a:lnTo>
                    <a:lnTo>
                      <a:pt x="4179" y="8620"/>
                    </a:lnTo>
                    <a:lnTo>
                      <a:pt x="4179" y="8417"/>
                    </a:lnTo>
                    <a:lnTo>
                      <a:pt x="4061" y="8417"/>
                    </a:lnTo>
                    <a:lnTo>
                      <a:pt x="4061" y="7910"/>
                    </a:lnTo>
                    <a:lnTo>
                      <a:pt x="3649" y="7910"/>
                    </a:lnTo>
                    <a:lnTo>
                      <a:pt x="3649" y="7707"/>
                    </a:lnTo>
                    <a:lnTo>
                      <a:pt x="3531" y="7707"/>
                    </a:lnTo>
                    <a:lnTo>
                      <a:pt x="3531" y="7403"/>
                    </a:lnTo>
                    <a:lnTo>
                      <a:pt x="3355" y="7403"/>
                    </a:lnTo>
                    <a:lnTo>
                      <a:pt x="3355" y="7200"/>
                    </a:lnTo>
                    <a:lnTo>
                      <a:pt x="3237" y="7200"/>
                    </a:lnTo>
                    <a:lnTo>
                      <a:pt x="3237" y="7707"/>
                    </a:lnTo>
                    <a:lnTo>
                      <a:pt x="2825" y="7707"/>
                    </a:lnTo>
                    <a:lnTo>
                      <a:pt x="2825" y="7910"/>
                    </a:lnTo>
                    <a:lnTo>
                      <a:pt x="2943" y="7910"/>
                    </a:lnTo>
                    <a:lnTo>
                      <a:pt x="2943" y="8113"/>
                    </a:lnTo>
                    <a:lnTo>
                      <a:pt x="2531" y="8113"/>
                    </a:lnTo>
                    <a:lnTo>
                      <a:pt x="2531" y="7910"/>
                    </a:lnTo>
                    <a:lnTo>
                      <a:pt x="2531" y="8113"/>
                    </a:lnTo>
                    <a:lnTo>
                      <a:pt x="2413" y="8113"/>
                    </a:lnTo>
                    <a:lnTo>
                      <a:pt x="2413" y="8620"/>
                    </a:lnTo>
                    <a:lnTo>
                      <a:pt x="2237" y="8620"/>
                    </a:lnTo>
                    <a:lnTo>
                      <a:pt x="2237" y="8823"/>
                    </a:lnTo>
                    <a:lnTo>
                      <a:pt x="1825" y="8823"/>
                    </a:lnTo>
                    <a:lnTo>
                      <a:pt x="1825" y="9127"/>
                    </a:lnTo>
                    <a:lnTo>
                      <a:pt x="1707" y="9127"/>
                    </a:lnTo>
                    <a:lnTo>
                      <a:pt x="1707" y="9330"/>
                    </a:lnTo>
                    <a:lnTo>
                      <a:pt x="1530" y="9330"/>
                    </a:lnTo>
                    <a:lnTo>
                      <a:pt x="1530" y="9532"/>
                    </a:lnTo>
                    <a:lnTo>
                      <a:pt x="1118" y="9532"/>
                    </a:lnTo>
                    <a:lnTo>
                      <a:pt x="1118" y="10039"/>
                    </a:lnTo>
                    <a:lnTo>
                      <a:pt x="1295" y="10039"/>
                    </a:lnTo>
                    <a:lnTo>
                      <a:pt x="1295" y="10749"/>
                    </a:lnTo>
                    <a:lnTo>
                      <a:pt x="1413" y="10749"/>
                    </a:lnTo>
                    <a:lnTo>
                      <a:pt x="1413" y="11054"/>
                    </a:lnTo>
                    <a:lnTo>
                      <a:pt x="1295" y="11054"/>
                    </a:lnTo>
                    <a:lnTo>
                      <a:pt x="1295" y="11256"/>
                    </a:lnTo>
                    <a:lnTo>
                      <a:pt x="1001" y="11256"/>
                    </a:lnTo>
                    <a:lnTo>
                      <a:pt x="1001" y="11054"/>
                    </a:lnTo>
                    <a:lnTo>
                      <a:pt x="0" y="11054"/>
                    </a:lnTo>
                    <a:lnTo>
                      <a:pt x="0" y="1420"/>
                    </a:lnTo>
                    <a:lnTo>
                      <a:pt x="589" y="1420"/>
                    </a:lnTo>
                    <a:lnTo>
                      <a:pt x="589" y="1217"/>
                    </a:lnTo>
                    <a:lnTo>
                      <a:pt x="1001" y="1217"/>
                    </a:lnTo>
                    <a:lnTo>
                      <a:pt x="1001" y="913"/>
                    </a:lnTo>
                    <a:lnTo>
                      <a:pt x="1413" y="913"/>
                    </a:lnTo>
                    <a:lnTo>
                      <a:pt x="1413" y="710"/>
                    </a:lnTo>
                    <a:lnTo>
                      <a:pt x="1942" y="710"/>
                    </a:lnTo>
                    <a:lnTo>
                      <a:pt x="1942" y="406"/>
                    </a:lnTo>
                    <a:lnTo>
                      <a:pt x="2649" y="406"/>
                    </a:lnTo>
                    <a:lnTo>
                      <a:pt x="2649" y="203"/>
                    </a:lnTo>
                    <a:lnTo>
                      <a:pt x="3060" y="203"/>
                    </a:lnTo>
                    <a:lnTo>
                      <a:pt x="3060" y="0"/>
                    </a:lnTo>
                    <a:lnTo>
                      <a:pt x="3237" y="0"/>
                    </a:lnTo>
                    <a:lnTo>
                      <a:pt x="3237" y="406"/>
                    </a:lnTo>
                    <a:lnTo>
                      <a:pt x="3060" y="406"/>
                    </a:lnTo>
                    <a:lnTo>
                      <a:pt x="3060" y="710"/>
                    </a:lnTo>
                    <a:lnTo>
                      <a:pt x="2943" y="710"/>
                    </a:lnTo>
                    <a:lnTo>
                      <a:pt x="2943" y="1420"/>
                    </a:lnTo>
                    <a:lnTo>
                      <a:pt x="2825" y="1420"/>
                    </a:lnTo>
                    <a:lnTo>
                      <a:pt x="2825" y="2332"/>
                    </a:lnTo>
                    <a:lnTo>
                      <a:pt x="2943" y="2332"/>
                    </a:lnTo>
                    <a:lnTo>
                      <a:pt x="2943" y="2637"/>
                    </a:lnTo>
                    <a:lnTo>
                      <a:pt x="2825" y="2637"/>
                    </a:lnTo>
                    <a:lnTo>
                      <a:pt x="2825" y="3346"/>
                    </a:lnTo>
                    <a:lnTo>
                      <a:pt x="2943" y="3346"/>
                    </a:lnTo>
                    <a:lnTo>
                      <a:pt x="2943" y="4563"/>
                    </a:lnTo>
                    <a:lnTo>
                      <a:pt x="3355" y="4563"/>
                    </a:lnTo>
                    <a:lnTo>
                      <a:pt x="3355" y="4259"/>
                    </a:lnTo>
                    <a:lnTo>
                      <a:pt x="3531" y="4259"/>
                    </a:lnTo>
                    <a:lnTo>
                      <a:pt x="3531" y="4056"/>
                    </a:lnTo>
                    <a:lnTo>
                      <a:pt x="3531" y="4259"/>
                    </a:lnTo>
                    <a:lnTo>
                      <a:pt x="3767" y="4259"/>
                    </a:lnTo>
                    <a:lnTo>
                      <a:pt x="3767" y="4563"/>
                    </a:lnTo>
                    <a:lnTo>
                      <a:pt x="3943" y="4563"/>
                    </a:lnTo>
                    <a:lnTo>
                      <a:pt x="3943" y="4259"/>
                    </a:lnTo>
                    <a:lnTo>
                      <a:pt x="3943" y="4563"/>
                    </a:lnTo>
                    <a:lnTo>
                      <a:pt x="4061" y="4563"/>
                    </a:lnTo>
                    <a:lnTo>
                      <a:pt x="4061" y="4259"/>
                    </a:lnTo>
                    <a:lnTo>
                      <a:pt x="4473" y="4259"/>
                    </a:lnTo>
                    <a:lnTo>
                      <a:pt x="4473" y="4563"/>
                    </a:lnTo>
                    <a:lnTo>
                      <a:pt x="4355" y="4563"/>
                    </a:lnTo>
                    <a:lnTo>
                      <a:pt x="4473" y="4563"/>
                    </a:lnTo>
                    <a:lnTo>
                      <a:pt x="4473" y="4766"/>
                    </a:lnTo>
                    <a:lnTo>
                      <a:pt x="4885" y="4766"/>
                    </a:lnTo>
                    <a:lnTo>
                      <a:pt x="4885" y="5273"/>
                    </a:lnTo>
                    <a:lnTo>
                      <a:pt x="4591" y="5273"/>
                    </a:lnTo>
                    <a:lnTo>
                      <a:pt x="4591" y="5476"/>
                    </a:lnTo>
                    <a:lnTo>
                      <a:pt x="4885" y="5476"/>
                    </a:lnTo>
                    <a:lnTo>
                      <a:pt x="4885" y="5273"/>
                    </a:lnTo>
                    <a:lnTo>
                      <a:pt x="5062" y="5273"/>
                    </a:lnTo>
                    <a:lnTo>
                      <a:pt x="5062" y="4563"/>
                    </a:lnTo>
                    <a:lnTo>
                      <a:pt x="5179" y="4563"/>
                    </a:lnTo>
                    <a:lnTo>
                      <a:pt x="5179" y="4259"/>
                    </a:lnTo>
                    <a:lnTo>
                      <a:pt x="5474" y="4259"/>
                    </a:lnTo>
                    <a:lnTo>
                      <a:pt x="5474" y="4056"/>
                    </a:lnTo>
                    <a:lnTo>
                      <a:pt x="5709" y="4056"/>
                    </a:lnTo>
                    <a:lnTo>
                      <a:pt x="5709" y="3854"/>
                    </a:lnTo>
                    <a:lnTo>
                      <a:pt x="5886" y="3854"/>
                    </a:lnTo>
                    <a:lnTo>
                      <a:pt x="5886" y="3549"/>
                    </a:lnTo>
                    <a:lnTo>
                      <a:pt x="6003" y="3549"/>
                    </a:lnTo>
                    <a:lnTo>
                      <a:pt x="6003" y="3346"/>
                    </a:lnTo>
                    <a:lnTo>
                      <a:pt x="6298" y="3346"/>
                    </a:lnTo>
                    <a:lnTo>
                      <a:pt x="6298" y="3042"/>
                    </a:lnTo>
                    <a:lnTo>
                      <a:pt x="6415" y="3042"/>
                    </a:lnTo>
                    <a:lnTo>
                      <a:pt x="6415" y="3549"/>
                    </a:lnTo>
                    <a:lnTo>
                      <a:pt x="6592" y="3549"/>
                    </a:lnTo>
                    <a:lnTo>
                      <a:pt x="6592" y="3854"/>
                    </a:lnTo>
                    <a:lnTo>
                      <a:pt x="6710" y="3854"/>
                    </a:lnTo>
                    <a:lnTo>
                      <a:pt x="6710" y="4056"/>
                    </a:lnTo>
                    <a:lnTo>
                      <a:pt x="6827" y="4056"/>
                    </a:lnTo>
                    <a:lnTo>
                      <a:pt x="6827" y="4259"/>
                    </a:lnTo>
                    <a:lnTo>
                      <a:pt x="7004" y="4259"/>
                    </a:lnTo>
                    <a:lnTo>
                      <a:pt x="7004" y="4563"/>
                    </a:lnTo>
                    <a:lnTo>
                      <a:pt x="7122" y="4563"/>
                    </a:lnTo>
                    <a:lnTo>
                      <a:pt x="7122" y="4766"/>
                    </a:lnTo>
                    <a:lnTo>
                      <a:pt x="7239" y="4766"/>
                    </a:lnTo>
                    <a:lnTo>
                      <a:pt x="7239" y="4969"/>
                    </a:lnTo>
                    <a:lnTo>
                      <a:pt x="7416" y="4969"/>
                    </a:lnTo>
                    <a:lnTo>
                      <a:pt x="7416" y="5273"/>
                    </a:lnTo>
                    <a:lnTo>
                      <a:pt x="7534" y="5273"/>
                    </a:lnTo>
                    <a:lnTo>
                      <a:pt x="7534" y="5476"/>
                    </a:lnTo>
                    <a:lnTo>
                      <a:pt x="7828" y="5476"/>
                    </a:lnTo>
                    <a:lnTo>
                      <a:pt x="7828" y="5273"/>
                    </a:lnTo>
                    <a:lnTo>
                      <a:pt x="8652" y="5273"/>
                    </a:lnTo>
                    <a:lnTo>
                      <a:pt x="8652" y="4969"/>
                    </a:lnTo>
                    <a:lnTo>
                      <a:pt x="10594" y="4969"/>
                    </a:lnTo>
                    <a:lnTo>
                      <a:pt x="10594" y="5273"/>
                    </a:lnTo>
                    <a:lnTo>
                      <a:pt x="10771" y="5273"/>
                    </a:lnTo>
                    <a:lnTo>
                      <a:pt x="10771" y="4969"/>
                    </a:lnTo>
                    <a:lnTo>
                      <a:pt x="11006" y="4969"/>
                    </a:lnTo>
                    <a:lnTo>
                      <a:pt x="11006" y="4766"/>
                    </a:lnTo>
                    <a:lnTo>
                      <a:pt x="11418" y="4766"/>
                    </a:lnTo>
                    <a:lnTo>
                      <a:pt x="11418" y="4563"/>
                    </a:lnTo>
                    <a:lnTo>
                      <a:pt x="11418" y="4766"/>
                    </a:lnTo>
                    <a:lnTo>
                      <a:pt x="11595" y="4766"/>
                    </a:lnTo>
                    <a:lnTo>
                      <a:pt x="11595" y="5273"/>
                    </a:lnTo>
                    <a:lnTo>
                      <a:pt x="11712" y="5273"/>
                    </a:lnTo>
                    <a:lnTo>
                      <a:pt x="11712" y="5476"/>
                    </a:lnTo>
                    <a:lnTo>
                      <a:pt x="12007" y="5476"/>
                    </a:lnTo>
                    <a:lnTo>
                      <a:pt x="12007" y="5780"/>
                    </a:lnTo>
                    <a:lnTo>
                      <a:pt x="12124" y="5780"/>
                    </a:lnTo>
                    <a:lnTo>
                      <a:pt x="12124" y="6186"/>
                    </a:lnTo>
                    <a:lnTo>
                      <a:pt x="12301" y="6186"/>
                    </a:lnTo>
                    <a:lnTo>
                      <a:pt x="12301" y="6896"/>
                    </a:lnTo>
                    <a:lnTo>
                      <a:pt x="12713" y="6896"/>
                    </a:lnTo>
                    <a:lnTo>
                      <a:pt x="12713" y="6693"/>
                    </a:lnTo>
                    <a:lnTo>
                      <a:pt x="12713" y="8417"/>
                    </a:lnTo>
                    <a:lnTo>
                      <a:pt x="12536" y="8417"/>
                    </a:lnTo>
                    <a:lnTo>
                      <a:pt x="12536" y="9330"/>
                    </a:lnTo>
                    <a:lnTo>
                      <a:pt x="12713" y="9330"/>
                    </a:lnTo>
                    <a:lnTo>
                      <a:pt x="12713" y="9532"/>
                    </a:lnTo>
                    <a:lnTo>
                      <a:pt x="13243" y="9532"/>
                    </a:lnTo>
                    <a:lnTo>
                      <a:pt x="13243" y="10344"/>
                    </a:lnTo>
                    <a:lnTo>
                      <a:pt x="13419" y="10344"/>
                    </a:lnTo>
                    <a:lnTo>
                      <a:pt x="13419" y="11256"/>
                    </a:lnTo>
                    <a:lnTo>
                      <a:pt x="14949" y="11256"/>
                    </a:lnTo>
                    <a:lnTo>
                      <a:pt x="14949" y="11459"/>
                    </a:lnTo>
                    <a:lnTo>
                      <a:pt x="15067" y="11459"/>
                    </a:lnTo>
                    <a:lnTo>
                      <a:pt x="15067" y="11256"/>
                    </a:lnTo>
                    <a:lnTo>
                      <a:pt x="15067" y="11459"/>
                    </a:lnTo>
                    <a:lnTo>
                      <a:pt x="15361" y="11459"/>
                    </a:lnTo>
                    <a:lnTo>
                      <a:pt x="15361" y="11763"/>
                    </a:lnTo>
                    <a:lnTo>
                      <a:pt x="15185" y="11763"/>
                    </a:lnTo>
                    <a:lnTo>
                      <a:pt x="15185" y="12270"/>
                    </a:lnTo>
                    <a:lnTo>
                      <a:pt x="15067" y="12270"/>
                    </a:lnTo>
                    <a:lnTo>
                      <a:pt x="15067" y="12473"/>
                    </a:lnTo>
                    <a:lnTo>
                      <a:pt x="15479" y="12473"/>
                    </a:lnTo>
                    <a:lnTo>
                      <a:pt x="15479" y="12676"/>
                    </a:lnTo>
                    <a:lnTo>
                      <a:pt x="15597" y="12676"/>
                    </a:lnTo>
                    <a:lnTo>
                      <a:pt x="15597" y="12980"/>
                    </a:lnTo>
                    <a:lnTo>
                      <a:pt x="15891" y="12980"/>
                    </a:lnTo>
                    <a:lnTo>
                      <a:pt x="15891" y="11966"/>
                    </a:lnTo>
                    <a:lnTo>
                      <a:pt x="15773" y="11966"/>
                    </a:lnTo>
                    <a:lnTo>
                      <a:pt x="15773" y="11763"/>
                    </a:lnTo>
                    <a:lnTo>
                      <a:pt x="16068" y="11763"/>
                    </a:lnTo>
                    <a:lnTo>
                      <a:pt x="16068" y="11966"/>
                    </a:lnTo>
                    <a:lnTo>
                      <a:pt x="16068" y="11763"/>
                    </a:lnTo>
                    <a:lnTo>
                      <a:pt x="16185" y="11763"/>
                    </a:lnTo>
                    <a:lnTo>
                      <a:pt x="16185" y="11459"/>
                    </a:lnTo>
                    <a:lnTo>
                      <a:pt x="16303" y="11459"/>
                    </a:lnTo>
                    <a:lnTo>
                      <a:pt x="16303" y="11256"/>
                    </a:lnTo>
                    <a:lnTo>
                      <a:pt x="16480" y="11256"/>
                    </a:lnTo>
                    <a:lnTo>
                      <a:pt x="16480" y="10749"/>
                    </a:lnTo>
                    <a:lnTo>
                      <a:pt x="16597" y="10749"/>
                    </a:lnTo>
                    <a:lnTo>
                      <a:pt x="16597" y="10546"/>
                    </a:lnTo>
                    <a:lnTo>
                      <a:pt x="17009" y="10546"/>
                    </a:lnTo>
                    <a:lnTo>
                      <a:pt x="17009" y="10344"/>
                    </a:lnTo>
                    <a:lnTo>
                      <a:pt x="17127" y="10344"/>
                    </a:lnTo>
                    <a:lnTo>
                      <a:pt x="17127" y="10039"/>
                    </a:lnTo>
                    <a:lnTo>
                      <a:pt x="17598" y="10039"/>
                    </a:lnTo>
                    <a:lnTo>
                      <a:pt x="17598" y="9837"/>
                    </a:lnTo>
                    <a:lnTo>
                      <a:pt x="17716" y="9837"/>
                    </a:lnTo>
                    <a:lnTo>
                      <a:pt x="17716" y="9532"/>
                    </a:lnTo>
                    <a:lnTo>
                      <a:pt x="18010" y="9532"/>
                    </a:lnTo>
                    <a:lnTo>
                      <a:pt x="18010" y="9330"/>
                    </a:lnTo>
                    <a:lnTo>
                      <a:pt x="18128" y="9330"/>
                    </a:lnTo>
                    <a:lnTo>
                      <a:pt x="18128" y="8823"/>
                    </a:lnTo>
                    <a:lnTo>
                      <a:pt x="18245" y="8823"/>
                    </a:lnTo>
                    <a:lnTo>
                      <a:pt x="18245" y="9127"/>
                    </a:lnTo>
                    <a:lnTo>
                      <a:pt x="18422" y="9127"/>
                    </a:lnTo>
                    <a:lnTo>
                      <a:pt x="18422" y="9330"/>
                    </a:lnTo>
                    <a:lnTo>
                      <a:pt x="18422" y="9127"/>
                    </a:lnTo>
                    <a:lnTo>
                      <a:pt x="18540" y="9127"/>
                    </a:lnTo>
                    <a:lnTo>
                      <a:pt x="18540" y="8620"/>
                    </a:lnTo>
                    <a:lnTo>
                      <a:pt x="19246" y="8620"/>
                    </a:lnTo>
                    <a:lnTo>
                      <a:pt x="19246" y="8823"/>
                    </a:lnTo>
                    <a:lnTo>
                      <a:pt x="19128" y="8823"/>
                    </a:lnTo>
                    <a:lnTo>
                      <a:pt x="19128" y="9127"/>
                    </a:lnTo>
                    <a:lnTo>
                      <a:pt x="18716" y="9127"/>
                    </a:lnTo>
                    <a:lnTo>
                      <a:pt x="18716" y="9532"/>
                    </a:lnTo>
                    <a:lnTo>
                      <a:pt x="18422" y="9532"/>
                    </a:lnTo>
                    <a:lnTo>
                      <a:pt x="18422" y="9837"/>
                    </a:lnTo>
                    <a:lnTo>
                      <a:pt x="18245" y="9837"/>
                    </a:lnTo>
                    <a:lnTo>
                      <a:pt x="18245" y="10039"/>
                    </a:lnTo>
                    <a:lnTo>
                      <a:pt x="18128" y="10039"/>
                    </a:lnTo>
                    <a:lnTo>
                      <a:pt x="18128" y="10344"/>
                    </a:lnTo>
                    <a:lnTo>
                      <a:pt x="17833" y="10344"/>
                    </a:lnTo>
                    <a:lnTo>
                      <a:pt x="17833" y="10546"/>
                    </a:lnTo>
                    <a:lnTo>
                      <a:pt x="18245" y="10546"/>
                    </a:lnTo>
                    <a:lnTo>
                      <a:pt x="18245" y="10749"/>
                    </a:lnTo>
                    <a:lnTo>
                      <a:pt x="18422" y="10749"/>
                    </a:lnTo>
                    <a:lnTo>
                      <a:pt x="18422" y="10546"/>
                    </a:lnTo>
                    <a:lnTo>
                      <a:pt x="18540" y="10546"/>
                    </a:lnTo>
                    <a:lnTo>
                      <a:pt x="18540" y="10749"/>
                    </a:lnTo>
                    <a:lnTo>
                      <a:pt x="18716" y="10749"/>
                    </a:lnTo>
                    <a:lnTo>
                      <a:pt x="18716" y="11256"/>
                    </a:lnTo>
                    <a:lnTo>
                      <a:pt x="18834" y="11256"/>
                    </a:lnTo>
                    <a:lnTo>
                      <a:pt x="18834" y="11459"/>
                    </a:lnTo>
                    <a:lnTo>
                      <a:pt x="18951" y="11459"/>
                    </a:lnTo>
                    <a:lnTo>
                      <a:pt x="18951" y="11256"/>
                    </a:lnTo>
                    <a:lnTo>
                      <a:pt x="18951" y="11459"/>
                    </a:lnTo>
                    <a:lnTo>
                      <a:pt x="19540" y="11459"/>
                    </a:lnTo>
                    <a:lnTo>
                      <a:pt x="19540" y="11054"/>
                    </a:lnTo>
                    <a:lnTo>
                      <a:pt x="19658" y="11054"/>
                    </a:lnTo>
                    <a:lnTo>
                      <a:pt x="19658" y="10749"/>
                    </a:lnTo>
                    <a:lnTo>
                      <a:pt x="19775" y="10749"/>
                    </a:lnTo>
                    <a:lnTo>
                      <a:pt x="19775" y="10546"/>
                    </a:lnTo>
                    <a:lnTo>
                      <a:pt x="19952" y="10546"/>
                    </a:lnTo>
                    <a:lnTo>
                      <a:pt x="19952" y="10749"/>
                    </a:lnTo>
                    <a:lnTo>
                      <a:pt x="20070" y="10749"/>
                    </a:lnTo>
                    <a:lnTo>
                      <a:pt x="20070" y="11459"/>
                    </a:lnTo>
                    <a:lnTo>
                      <a:pt x="20482" y="11459"/>
                    </a:lnTo>
                    <a:lnTo>
                      <a:pt x="20482" y="11763"/>
                    </a:lnTo>
                    <a:lnTo>
                      <a:pt x="20776" y="11763"/>
                    </a:lnTo>
                    <a:lnTo>
                      <a:pt x="20776" y="11966"/>
                    </a:lnTo>
                    <a:lnTo>
                      <a:pt x="20894" y="11966"/>
                    </a:lnTo>
                    <a:lnTo>
                      <a:pt x="20894" y="12270"/>
                    </a:lnTo>
                    <a:lnTo>
                      <a:pt x="21600" y="12270"/>
                    </a:lnTo>
                    <a:lnTo>
                      <a:pt x="21600" y="12473"/>
                    </a:lnTo>
                    <a:lnTo>
                      <a:pt x="21188" y="12473"/>
                    </a:lnTo>
                    <a:lnTo>
                      <a:pt x="21188" y="12980"/>
                    </a:lnTo>
                    <a:lnTo>
                      <a:pt x="20776" y="1298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83" name="Shape 147">
                <a:extLst>
                  <a:ext uri="{FF2B5EF4-FFF2-40B4-BE49-F238E27FC236}">
                    <a16:creationId xmlns:a16="http://schemas.microsoft.com/office/drawing/2014/main" id="{984DA103-0B89-4ABD-8052-C0261D4FD5DF}"/>
                  </a:ext>
                </a:extLst>
              </p:cNvPr>
              <p:cNvSpPr/>
              <p:nvPr/>
            </p:nvSpPr>
            <p:spPr>
              <a:xfrm>
                <a:off x="519552" y="974851"/>
                <a:ext cx="301705" cy="229189"/>
              </a:xfrm>
              <a:custGeom>
                <a:avLst/>
                <a:gdLst/>
                <a:ahLst/>
                <a:cxnLst>
                  <a:cxn ang="0">
                    <a:pos x="wd2" y="hd2"/>
                  </a:cxn>
                  <a:cxn ang="5400000">
                    <a:pos x="wd2" y="hd2"/>
                  </a:cxn>
                  <a:cxn ang="10800000">
                    <a:pos x="wd2" y="hd2"/>
                  </a:cxn>
                  <a:cxn ang="16200000">
                    <a:pos x="wd2" y="hd2"/>
                  </a:cxn>
                </a:cxnLst>
                <a:rect l="0" t="0" r="r" b="b"/>
                <a:pathLst>
                  <a:path w="21600" h="21600" extrusionOk="0">
                    <a:moveTo>
                      <a:pt x="20776" y="12980"/>
                    </a:moveTo>
                    <a:lnTo>
                      <a:pt x="20776" y="13386"/>
                    </a:lnTo>
                    <a:lnTo>
                      <a:pt x="20658" y="13386"/>
                    </a:lnTo>
                    <a:lnTo>
                      <a:pt x="20658" y="13183"/>
                    </a:lnTo>
                    <a:lnTo>
                      <a:pt x="20364" y="13183"/>
                    </a:lnTo>
                    <a:lnTo>
                      <a:pt x="20364" y="13386"/>
                    </a:lnTo>
                    <a:lnTo>
                      <a:pt x="20246" y="13386"/>
                    </a:lnTo>
                    <a:lnTo>
                      <a:pt x="20246" y="13690"/>
                    </a:lnTo>
                    <a:lnTo>
                      <a:pt x="20070" y="13690"/>
                    </a:lnTo>
                    <a:lnTo>
                      <a:pt x="20246" y="13690"/>
                    </a:lnTo>
                    <a:lnTo>
                      <a:pt x="20070" y="13690"/>
                    </a:lnTo>
                    <a:lnTo>
                      <a:pt x="20070" y="13893"/>
                    </a:lnTo>
                    <a:lnTo>
                      <a:pt x="20070" y="13690"/>
                    </a:lnTo>
                    <a:lnTo>
                      <a:pt x="19952" y="13690"/>
                    </a:lnTo>
                    <a:lnTo>
                      <a:pt x="19952" y="13893"/>
                    </a:lnTo>
                    <a:lnTo>
                      <a:pt x="19775" y="13893"/>
                    </a:lnTo>
                    <a:lnTo>
                      <a:pt x="19775" y="13690"/>
                    </a:lnTo>
                    <a:lnTo>
                      <a:pt x="19658" y="13690"/>
                    </a:lnTo>
                    <a:lnTo>
                      <a:pt x="19658" y="13893"/>
                    </a:lnTo>
                    <a:lnTo>
                      <a:pt x="19540" y="13893"/>
                    </a:lnTo>
                    <a:lnTo>
                      <a:pt x="19540" y="13690"/>
                    </a:lnTo>
                    <a:lnTo>
                      <a:pt x="18834" y="13690"/>
                    </a:lnTo>
                    <a:lnTo>
                      <a:pt x="18834" y="13893"/>
                    </a:lnTo>
                    <a:lnTo>
                      <a:pt x="18422" y="13893"/>
                    </a:lnTo>
                    <a:lnTo>
                      <a:pt x="18422" y="13386"/>
                    </a:lnTo>
                    <a:lnTo>
                      <a:pt x="18128" y="13386"/>
                    </a:lnTo>
                    <a:lnTo>
                      <a:pt x="18128" y="13183"/>
                    </a:lnTo>
                    <a:lnTo>
                      <a:pt x="18245" y="13183"/>
                    </a:lnTo>
                    <a:lnTo>
                      <a:pt x="18245" y="12980"/>
                    </a:lnTo>
                    <a:lnTo>
                      <a:pt x="18422" y="12980"/>
                    </a:lnTo>
                    <a:lnTo>
                      <a:pt x="18422" y="12676"/>
                    </a:lnTo>
                    <a:lnTo>
                      <a:pt x="18540" y="12676"/>
                    </a:lnTo>
                    <a:lnTo>
                      <a:pt x="18540" y="12473"/>
                    </a:lnTo>
                    <a:lnTo>
                      <a:pt x="18716" y="12473"/>
                    </a:lnTo>
                    <a:lnTo>
                      <a:pt x="18540" y="12473"/>
                    </a:lnTo>
                    <a:lnTo>
                      <a:pt x="18540" y="12270"/>
                    </a:lnTo>
                    <a:lnTo>
                      <a:pt x="18422" y="12270"/>
                    </a:lnTo>
                    <a:lnTo>
                      <a:pt x="18422" y="11763"/>
                    </a:lnTo>
                    <a:lnTo>
                      <a:pt x="18128" y="11763"/>
                    </a:lnTo>
                    <a:lnTo>
                      <a:pt x="18128" y="12270"/>
                    </a:lnTo>
                    <a:lnTo>
                      <a:pt x="17833" y="12270"/>
                    </a:lnTo>
                    <a:lnTo>
                      <a:pt x="17833" y="12473"/>
                    </a:lnTo>
                    <a:lnTo>
                      <a:pt x="17421" y="12473"/>
                    </a:lnTo>
                    <a:lnTo>
                      <a:pt x="17421" y="12676"/>
                    </a:lnTo>
                    <a:lnTo>
                      <a:pt x="17127" y="12676"/>
                    </a:lnTo>
                    <a:lnTo>
                      <a:pt x="17127" y="12473"/>
                    </a:lnTo>
                    <a:lnTo>
                      <a:pt x="16892" y="12473"/>
                    </a:lnTo>
                    <a:lnTo>
                      <a:pt x="16892" y="12980"/>
                    </a:lnTo>
                    <a:lnTo>
                      <a:pt x="16715" y="12980"/>
                    </a:lnTo>
                    <a:lnTo>
                      <a:pt x="16715" y="13386"/>
                    </a:lnTo>
                    <a:lnTo>
                      <a:pt x="16892" y="13386"/>
                    </a:lnTo>
                    <a:lnTo>
                      <a:pt x="16892" y="13690"/>
                    </a:lnTo>
                    <a:lnTo>
                      <a:pt x="16715" y="13690"/>
                    </a:lnTo>
                    <a:lnTo>
                      <a:pt x="16715" y="13893"/>
                    </a:lnTo>
                    <a:lnTo>
                      <a:pt x="15773" y="13893"/>
                    </a:lnTo>
                    <a:lnTo>
                      <a:pt x="15773" y="14096"/>
                    </a:lnTo>
                    <a:lnTo>
                      <a:pt x="16185" y="14096"/>
                    </a:lnTo>
                    <a:lnTo>
                      <a:pt x="16185" y="13893"/>
                    </a:lnTo>
                    <a:lnTo>
                      <a:pt x="16480" y="13893"/>
                    </a:lnTo>
                    <a:lnTo>
                      <a:pt x="16480" y="14096"/>
                    </a:lnTo>
                    <a:lnTo>
                      <a:pt x="16185" y="14096"/>
                    </a:lnTo>
                    <a:lnTo>
                      <a:pt x="16185" y="14400"/>
                    </a:lnTo>
                    <a:lnTo>
                      <a:pt x="16185" y="14096"/>
                    </a:lnTo>
                    <a:lnTo>
                      <a:pt x="16185" y="14603"/>
                    </a:lnTo>
                    <a:lnTo>
                      <a:pt x="16303" y="14603"/>
                    </a:lnTo>
                    <a:lnTo>
                      <a:pt x="16185" y="14603"/>
                    </a:lnTo>
                    <a:lnTo>
                      <a:pt x="16185" y="14907"/>
                    </a:lnTo>
                    <a:lnTo>
                      <a:pt x="16068" y="14907"/>
                    </a:lnTo>
                    <a:lnTo>
                      <a:pt x="16068" y="14603"/>
                    </a:lnTo>
                    <a:lnTo>
                      <a:pt x="16068" y="14907"/>
                    </a:lnTo>
                    <a:lnTo>
                      <a:pt x="15891" y="14907"/>
                    </a:lnTo>
                    <a:lnTo>
                      <a:pt x="15891" y="15617"/>
                    </a:lnTo>
                    <a:lnTo>
                      <a:pt x="15067" y="15617"/>
                    </a:lnTo>
                    <a:lnTo>
                      <a:pt x="15067" y="15313"/>
                    </a:lnTo>
                    <a:lnTo>
                      <a:pt x="14655" y="15313"/>
                    </a:lnTo>
                    <a:lnTo>
                      <a:pt x="14655" y="15617"/>
                    </a:lnTo>
                    <a:lnTo>
                      <a:pt x="14537" y="15617"/>
                    </a:lnTo>
                    <a:lnTo>
                      <a:pt x="14537" y="16327"/>
                    </a:lnTo>
                    <a:lnTo>
                      <a:pt x="14361" y="16327"/>
                    </a:lnTo>
                    <a:lnTo>
                      <a:pt x="14361" y="16530"/>
                    </a:lnTo>
                    <a:lnTo>
                      <a:pt x="14655" y="16530"/>
                    </a:lnTo>
                    <a:lnTo>
                      <a:pt x="14655" y="16834"/>
                    </a:lnTo>
                    <a:lnTo>
                      <a:pt x="14773" y="16834"/>
                    </a:lnTo>
                    <a:lnTo>
                      <a:pt x="14773" y="17037"/>
                    </a:lnTo>
                    <a:lnTo>
                      <a:pt x="14773" y="16834"/>
                    </a:lnTo>
                    <a:lnTo>
                      <a:pt x="14949" y="16834"/>
                    </a:lnTo>
                    <a:lnTo>
                      <a:pt x="14949" y="17037"/>
                    </a:lnTo>
                    <a:lnTo>
                      <a:pt x="15067" y="17037"/>
                    </a:lnTo>
                    <a:lnTo>
                      <a:pt x="15067" y="16834"/>
                    </a:lnTo>
                    <a:lnTo>
                      <a:pt x="15067" y="17037"/>
                    </a:lnTo>
                    <a:lnTo>
                      <a:pt x="15185" y="17037"/>
                    </a:lnTo>
                    <a:lnTo>
                      <a:pt x="15185" y="16834"/>
                    </a:lnTo>
                    <a:lnTo>
                      <a:pt x="15185" y="17037"/>
                    </a:lnTo>
                    <a:lnTo>
                      <a:pt x="15361" y="17037"/>
                    </a:lnTo>
                    <a:lnTo>
                      <a:pt x="15361" y="17544"/>
                    </a:lnTo>
                    <a:lnTo>
                      <a:pt x="15185" y="17544"/>
                    </a:lnTo>
                    <a:lnTo>
                      <a:pt x="15361" y="17544"/>
                    </a:lnTo>
                    <a:lnTo>
                      <a:pt x="15361" y="17746"/>
                    </a:lnTo>
                    <a:lnTo>
                      <a:pt x="15185" y="17746"/>
                    </a:lnTo>
                    <a:lnTo>
                      <a:pt x="15185" y="18254"/>
                    </a:lnTo>
                    <a:lnTo>
                      <a:pt x="15361" y="18254"/>
                    </a:lnTo>
                    <a:lnTo>
                      <a:pt x="15361" y="18456"/>
                    </a:lnTo>
                    <a:lnTo>
                      <a:pt x="15479" y="18456"/>
                    </a:lnTo>
                    <a:lnTo>
                      <a:pt x="15479" y="18963"/>
                    </a:lnTo>
                    <a:lnTo>
                      <a:pt x="15597" y="18963"/>
                    </a:lnTo>
                    <a:lnTo>
                      <a:pt x="15597" y="19470"/>
                    </a:lnTo>
                    <a:lnTo>
                      <a:pt x="15479" y="19470"/>
                    </a:lnTo>
                    <a:lnTo>
                      <a:pt x="15479" y="19876"/>
                    </a:lnTo>
                    <a:lnTo>
                      <a:pt x="15185" y="19876"/>
                    </a:lnTo>
                    <a:lnTo>
                      <a:pt x="15185" y="20383"/>
                    </a:lnTo>
                    <a:lnTo>
                      <a:pt x="15067" y="20383"/>
                    </a:lnTo>
                    <a:lnTo>
                      <a:pt x="15067" y="20586"/>
                    </a:lnTo>
                    <a:lnTo>
                      <a:pt x="14949" y="20586"/>
                    </a:lnTo>
                    <a:lnTo>
                      <a:pt x="14949" y="21600"/>
                    </a:lnTo>
                    <a:lnTo>
                      <a:pt x="14066" y="21600"/>
                    </a:lnTo>
                    <a:lnTo>
                      <a:pt x="14066" y="21397"/>
                    </a:lnTo>
                    <a:lnTo>
                      <a:pt x="13949" y="21397"/>
                    </a:lnTo>
                    <a:lnTo>
                      <a:pt x="13949" y="21093"/>
                    </a:lnTo>
                    <a:lnTo>
                      <a:pt x="13654" y="21093"/>
                    </a:lnTo>
                    <a:lnTo>
                      <a:pt x="13654" y="21397"/>
                    </a:lnTo>
                    <a:lnTo>
                      <a:pt x="13537" y="21397"/>
                    </a:lnTo>
                    <a:lnTo>
                      <a:pt x="13537" y="21093"/>
                    </a:lnTo>
                    <a:lnTo>
                      <a:pt x="13537" y="21397"/>
                    </a:lnTo>
                    <a:lnTo>
                      <a:pt x="13419" y="21397"/>
                    </a:lnTo>
                    <a:lnTo>
                      <a:pt x="13419" y="21093"/>
                    </a:lnTo>
                    <a:lnTo>
                      <a:pt x="13243" y="21093"/>
                    </a:lnTo>
                    <a:lnTo>
                      <a:pt x="13419" y="21093"/>
                    </a:lnTo>
                    <a:lnTo>
                      <a:pt x="13419" y="20586"/>
                    </a:lnTo>
                    <a:lnTo>
                      <a:pt x="13243" y="20586"/>
                    </a:lnTo>
                    <a:lnTo>
                      <a:pt x="13243" y="19876"/>
                    </a:lnTo>
                    <a:lnTo>
                      <a:pt x="13419" y="19876"/>
                    </a:lnTo>
                    <a:lnTo>
                      <a:pt x="13419" y="19470"/>
                    </a:lnTo>
                    <a:lnTo>
                      <a:pt x="12948" y="19470"/>
                    </a:lnTo>
                    <a:lnTo>
                      <a:pt x="12948" y="19166"/>
                    </a:lnTo>
                    <a:lnTo>
                      <a:pt x="12713" y="19166"/>
                    </a:lnTo>
                    <a:lnTo>
                      <a:pt x="12713" y="18963"/>
                    </a:lnTo>
                    <a:lnTo>
                      <a:pt x="12536" y="18963"/>
                    </a:lnTo>
                    <a:lnTo>
                      <a:pt x="12536" y="18761"/>
                    </a:lnTo>
                    <a:lnTo>
                      <a:pt x="12419" y="18761"/>
                    </a:lnTo>
                    <a:lnTo>
                      <a:pt x="12419" y="18963"/>
                    </a:lnTo>
                    <a:lnTo>
                      <a:pt x="12124" y="18963"/>
                    </a:lnTo>
                    <a:lnTo>
                      <a:pt x="12124" y="18761"/>
                    </a:lnTo>
                    <a:lnTo>
                      <a:pt x="11889" y="18761"/>
                    </a:lnTo>
                    <a:lnTo>
                      <a:pt x="11889" y="18456"/>
                    </a:lnTo>
                    <a:lnTo>
                      <a:pt x="11595" y="18456"/>
                    </a:lnTo>
                    <a:lnTo>
                      <a:pt x="11595" y="18254"/>
                    </a:lnTo>
                    <a:lnTo>
                      <a:pt x="11418" y="18254"/>
                    </a:lnTo>
                    <a:lnTo>
                      <a:pt x="11418" y="17949"/>
                    </a:lnTo>
                    <a:lnTo>
                      <a:pt x="11183" y="17949"/>
                    </a:lnTo>
                    <a:lnTo>
                      <a:pt x="11183" y="17746"/>
                    </a:lnTo>
                    <a:lnTo>
                      <a:pt x="11006" y="17746"/>
                    </a:lnTo>
                    <a:lnTo>
                      <a:pt x="11006" y="17544"/>
                    </a:lnTo>
                    <a:lnTo>
                      <a:pt x="10771" y="17544"/>
                    </a:lnTo>
                    <a:lnTo>
                      <a:pt x="10771" y="17239"/>
                    </a:lnTo>
                    <a:lnTo>
                      <a:pt x="10594" y="17239"/>
                    </a:lnTo>
                    <a:lnTo>
                      <a:pt x="10594" y="17037"/>
                    </a:lnTo>
                    <a:lnTo>
                      <a:pt x="10182" y="17037"/>
                    </a:lnTo>
                    <a:lnTo>
                      <a:pt x="10182" y="16834"/>
                    </a:lnTo>
                    <a:lnTo>
                      <a:pt x="9888" y="16834"/>
                    </a:lnTo>
                    <a:lnTo>
                      <a:pt x="9888" y="16530"/>
                    </a:lnTo>
                    <a:lnTo>
                      <a:pt x="9770" y="16530"/>
                    </a:lnTo>
                    <a:lnTo>
                      <a:pt x="9770" y="16327"/>
                    </a:lnTo>
                    <a:lnTo>
                      <a:pt x="9652" y="16327"/>
                    </a:lnTo>
                    <a:lnTo>
                      <a:pt x="9652" y="16023"/>
                    </a:lnTo>
                    <a:lnTo>
                      <a:pt x="9476" y="16023"/>
                    </a:lnTo>
                    <a:lnTo>
                      <a:pt x="9476" y="15820"/>
                    </a:lnTo>
                    <a:lnTo>
                      <a:pt x="9240" y="15820"/>
                    </a:lnTo>
                    <a:lnTo>
                      <a:pt x="9240" y="15617"/>
                    </a:lnTo>
                    <a:lnTo>
                      <a:pt x="8946" y="15617"/>
                    </a:lnTo>
                    <a:lnTo>
                      <a:pt x="8946" y="15313"/>
                    </a:lnTo>
                    <a:lnTo>
                      <a:pt x="8769" y="15313"/>
                    </a:lnTo>
                    <a:lnTo>
                      <a:pt x="8769" y="15110"/>
                    </a:lnTo>
                    <a:lnTo>
                      <a:pt x="8534" y="15110"/>
                    </a:lnTo>
                    <a:lnTo>
                      <a:pt x="8534" y="14907"/>
                    </a:lnTo>
                    <a:lnTo>
                      <a:pt x="8357" y="14907"/>
                    </a:lnTo>
                    <a:lnTo>
                      <a:pt x="8357" y="14603"/>
                    </a:lnTo>
                    <a:lnTo>
                      <a:pt x="8122" y="14603"/>
                    </a:lnTo>
                    <a:lnTo>
                      <a:pt x="8122" y="13893"/>
                    </a:lnTo>
                    <a:lnTo>
                      <a:pt x="7946" y="13893"/>
                    </a:lnTo>
                    <a:lnTo>
                      <a:pt x="7946" y="13183"/>
                    </a:lnTo>
                    <a:lnTo>
                      <a:pt x="7828" y="13183"/>
                    </a:lnTo>
                    <a:lnTo>
                      <a:pt x="7828" y="12980"/>
                    </a:lnTo>
                    <a:lnTo>
                      <a:pt x="7710" y="12980"/>
                    </a:lnTo>
                    <a:lnTo>
                      <a:pt x="7710" y="12473"/>
                    </a:lnTo>
                    <a:lnTo>
                      <a:pt x="7534" y="12473"/>
                    </a:lnTo>
                    <a:lnTo>
                      <a:pt x="7534" y="11763"/>
                    </a:lnTo>
                    <a:lnTo>
                      <a:pt x="7416" y="11763"/>
                    </a:lnTo>
                    <a:lnTo>
                      <a:pt x="7416" y="11459"/>
                    </a:lnTo>
                    <a:lnTo>
                      <a:pt x="7239" y="11459"/>
                    </a:lnTo>
                    <a:lnTo>
                      <a:pt x="7239" y="11256"/>
                    </a:lnTo>
                    <a:lnTo>
                      <a:pt x="7122" y="11256"/>
                    </a:lnTo>
                    <a:lnTo>
                      <a:pt x="7122" y="11054"/>
                    </a:lnTo>
                    <a:lnTo>
                      <a:pt x="7004" y="11054"/>
                    </a:lnTo>
                    <a:lnTo>
                      <a:pt x="7004" y="11256"/>
                    </a:lnTo>
                    <a:lnTo>
                      <a:pt x="7004" y="11054"/>
                    </a:lnTo>
                    <a:lnTo>
                      <a:pt x="6827" y="11054"/>
                    </a:lnTo>
                    <a:lnTo>
                      <a:pt x="6827" y="11256"/>
                    </a:lnTo>
                    <a:lnTo>
                      <a:pt x="6710" y="11256"/>
                    </a:lnTo>
                    <a:lnTo>
                      <a:pt x="6710" y="11459"/>
                    </a:lnTo>
                    <a:lnTo>
                      <a:pt x="6415" y="11459"/>
                    </a:lnTo>
                    <a:lnTo>
                      <a:pt x="6415" y="11256"/>
                    </a:lnTo>
                    <a:lnTo>
                      <a:pt x="5474" y="11256"/>
                    </a:lnTo>
                    <a:lnTo>
                      <a:pt x="5474" y="11054"/>
                    </a:lnTo>
                    <a:lnTo>
                      <a:pt x="5297" y="11054"/>
                    </a:lnTo>
                    <a:lnTo>
                      <a:pt x="5297" y="10749"/>
                    </a:lnTo>
                    <a:lnTo>
                      <a:pt x="5179" y="10749"/>
                    </a:lnTo>
                    <a:lnTo>
                      <a:pt x="5179" y="9837"/>
                    </a:lnTo>
                    <a:lnTo>
                      <a:pt x="5297" y="9837"/>
                    </a:lnTo>
                    <a:lnTo>
                      <a:pt x="5297" y="9532"/>
                    </a:lnTo>
                    <a:lnTo>
                      <a:pt x="5062" y="9532"/>
                    </a:lnTo>
                    <a:lnTo>
                      <a:pt x="5062" y="9330"/>
                    </a:lnTo>
                    <a:lnTo>
                      <a:pt x="4885" y="9330"/>
                    </a:lnTo>
                    <a:lnTo>
                      <a:pt x="5062" y="9330"/>
                    </a:lnTo>
                    <a:lnTo>
                      <a:pt x="5062" y="8620"/>
                    </a:lnTo>
                    <a:lnTo>
                      <a:pt x="4179" y="8620"/>
                    </a:lnTo>
                    <a:lnTo>
                      <a:pt x="4179" y="8417"/>
                    </a:lnTo>
                    <a:lnTo>
                      <a:pt x="4061" y="8417"/>
                    </a:lnTo>
                    <a:lnTo>
                      <a:pt x="4061" y="7910"/>
                    </a:lnTo>
                    <a:lnTo>
                      <a:pt x="3649" y="7910"/>
                    </a:lnTo>
                    <a:lnTo>
                      <a:pt x="3649" y="7707"/>
                    </a:lnTo>
                    <a:lnTo>
                      <a:pt x="3531" y="7707"/>
                    </a:lnTo>
                    <a:lnTo>
                      <a:pt x="3531" y="7403"/>
                    </a:lnTo>
                    <a:lnTo>
                      <a:pt x="3355" y="7403"/>
                    </a:lnTo>
                    <a:lnTo>
                      <a:pt x="3355" y="7200"/>
                    </a:lnTo>
                    <a:lnTo>
                      <a:pt x="3237" y="7200"/>
                    </a:lnTo>
                    <a:lnTo>
                      <a:pt x="3237" y="7707"/>
                    </a:lnTo>
                    <a:lnTo>
                      <a:pt x="2825" y="7707"/>
                    </a:lnTo>
                    <a:lnTo>
                      <a:pt x="2825" y="7910"/>
                    </a:lnTo>
                    <a:lnTo>
                      <a:pt x="2943" y="7910"/>
                    </a:lnTo>
                    <a:lnTo>
                      <a:pt x="2943" y="8113"/>
                    </a:lnTo>
                    <a:lnTo>
                      <a:pt x="2531" y="8113"/>
                    </a:lnTo>
                    <a:lnTo>
                      <a:pt x="2531" y="7910"/>
                    </a:lnTo>
                    <a:lnTo>
                      <a:pt x="2531" y="8113"/>
                    </a:lnTo>
                    <a:lnTo>
                      <a:pt x="2413" y="8113"/>
                    </a:lnTo>
                    <a:lnTo>
                      <a:pt x="2413" y="8620"/>
                    </a:lnTo>
                    <a:lnTo>
                      <a:pt x="2237" y="8620"/>
                    </a:lnTo>
                    <a:lnTo>
                      <a:pt x="2237" y="8823"/>
                    </a:lnTo>
                    <a:lnTo>
                      <a:pt x="1825" y="8823"/>
                    </a:lnTo>
                    <a:lnTo>
                      <a:pt x="1825" y="9127"/>
                    </a:lnTo>
                    <a:lnTo>
                      <a:pt x="1707" y="9127"/>
                    </a:lnTo>
                    <a:lnTo>
                      <a:pt x="1707" y="9330"/>
                    </a:lnTo>
                    <a:lnTo>
                      <a:pt x="1530" y="9330"/>
                    </a:lnTo>
                    <a:lnTo>
                      <a:pt x="1530" y="9532"/>
                    </a:lnTo>
                    <a:lnTo>
                      <a:pt x="1118" y="9532"/>
                    </a:lnTo>
                    <a:lnTo>
                      <a:pt x="1118" y="10039"/>
                    </a:lnTo>
                    <a:lnTo>
                      <a:pt x="1295" y="10039"/>
                    </a:lnTo>
                    <a:lnTo>
                      <a:pt x="1295" y="10749"/>
                    </a:lnTo>
                    <a:lnTo>
                      <a:pt x="1413" y="10749"/>
                    </a:lnTo>
                    <a:lnTo>
                      <a:pt x="1413" y="11054"/>
                    </a:lnTo>
                    <a:lnTo>
                      <a:pt x="1295" y="11054"/>
                    </a:lnTo>
                    <a:lnTo>
                      <a:pt x="1295" y="11256"/>
                    </a:lnTo>
                    <a:lnTo>
                      <a:pt x="1001" y="11256"/>
                    </a:lnTo>
                    <a:lnTo>
                      <a:pt x="1001" y="11054"/>
                    </a:lnTo>
                    <a:lnTo>
                      <a:pt x="0" y="11054"/>
                    </a:lnTo>
                    <a:lnTo>
                      <a:pt x="0" y="1420"/>
                    </a:lnTo>
                    <a:lnTo>
                      <a:pt x="589" y="1420"/>
                    </a:lnTo>
                    <a:lnTo>
                      <a:pt x="589" y="1217"/>
                    </a:lnTo>
                    <a:lnTo>
                      <a:pt x="1001" y="1217"/>
                    </a:lnTo>
                    <a:lnTo>
                      <a:pt x="1001" y="913"/>
                    </a:lnTo>
                    <a:lnTo>
                      <a:pt x="1413" y="913"/>
                    </a:lnTo>
                    <a:lnTo>
                      <a:pt x="1413" y="710"/>
                    </a:lnTo>
                    <a:lnTo>
                      <a:pt x="1942" y="710"/>
                    </a:lnTo>
                    <a:lnTo>
                      <a:pt x="1942" y="406"/>
                    </a:lnTo>
                    <a:lnTo>
                      <a:pt x="2649" y="406"/>
                    </a:lnTo>
                    <a:lnTo>
                      <a:pt x="2649" y="203"/>
                    </a:lnTo>
                    <a:lnTo>
                      <a:pt x="3060" y="203"/>
                    </a:lnTo>
                    <a:lnTo>
                      <a:pt x="3060" y="0"/>
                    </a:lnTo>
                    <a:lnTo>
                      <a:pt x="3237" y="0"/>
                    </a:lnTo>
                    <a:lnTo>
                      <a:pt x="3237" y="406"/>
                    </a:lnTo>
                    <a:lnTo>
                      <a:pt x="3060" y="406"/>
                    </a:lnTo>
                    <a:lnTo>
                      <a:pt x="3060" y="710"/>
                    </a:lnTo>
                    <a:lnTo>
                      <a:pt x="2943" y="710"/>
                    </a:lnTo>
                    <a:lnTo>
                      <a:pt x="2943" y="1420"/>
                    </a:lnTo>
                    <a:lnTo>
                      <a:pt x="2825" y="1420"/>
                    </a:lnTo>
                    <a:lnTo>
                      <a:pt x="2825" y="2332"/>
                    </a:lnTo>
                    <a:lnTo>
                      <a:pt x="2943" y="2332"/>
                    </a:lnTo>
                    <a:lnTo>
                      <a:pt x="2943" y="2637"/>
                    </a:lnTo>
                    <a:lnTo>
                      <a:pt x="2825" y="2637"/>
                    </a:lnTo>
                    <a:lnTo>
                      <a:pt x="2825" y="3346"/>
                    </a:lnTo>
                    <a:lnTo>
                      <a:pt x="2943" y="3346"/>
                    </a:lnTo>
                    <a:lnTo>
                      <a:pt x="2943" y="4563"/>
                    </a:lnTo>
                    <a:lnTo>
                      <a:pt x="3355" y="4563"/>
                    </a:lnTo>
                    <a:lnTo>
                      <a:pt x="3355" y="4259"/>
                    </a:lnTo>
                    <a:lnTo>
                      <a:pt x="3531" y="4259"/>
                    </a:lnTo>
                    <a:lnTo>
                      <a:pt x="3531" y="4056"/>
                    </a:lnTo>
                    <a:lnTo>
                      <a:pt x="3531" y="4259"/>
                    </a:lnTo>
                    <a:lnTo>
                      <a:pt x="3767" y="4259"/>
                    </a:lnTo>
                    <a:lnTo>
                      <a:pt x="3767" y="4563"/>
                    </a:lnTo>
                    <a:lnTo>
                      <a:pt x="3943" y="4563"/>
                    </a:lnTo>
                    <a:lnTo>
                      <a:pt x="3943" y="4259"/>
                    </a:lnTo>
                    <a:lnTo>
                      <a:pt x="3943" y="4563"/>
                    </a:lnTo>
                    <a:lnTo>
                      <a:pt x="4061" y="4563"/>
                    </a:lnTo>
                    <a:lnTo>
                      <a:pt x="4061" y="4259"/>
                    </a:lnTo>
                    <a:lnTo>
                      <a:pt x="4473" y="4259"/>
                    </a:lnTo>
                    <a:lnTo>
                      <a:pt x="4473" y="4563"/>
                    </a:lnTo>
                    <a:lnTo>
                      <a:pt x="4355" y="4563"/>
                    </a:lnTo>
                    <a:lnTo>
                      <a:pt x="4473" y="4563"/>
                    </a:lnTo>
                    <a:lnTo>
                      <a:pt x="4473" y="4766"/>
                    </a:lnTo>
                    <a:lnTo>
                      <a:pt x="4885" y="4766"/>
                    </a:lnTo>
                    <a:lnTo>
                      <a:pt x="4885" y="5273"/>
                    </a:lnTo>
                    <a:lnTo>
                      <a:pt x="4591" y="5273"/>
                    </a:lnTo>
                    <a:lnTo>
                      <a:pt x="4591" y="5476"/>
                    </a:lnTo>
                    <a:lnTo>
                      <a:pt x="4885" y="5476"/>
                    </a:lnTo>
                    <a:lnTo>
                      <a:pt x="4885" y="5273"/>
                    </a:lnTo>
                    <a:lnTo>
                      <a:pt x="5062" y="5273"/>
                    </a:lnTo>
                    <a:lnTo>
                      <a:pt x="5062" y="4563"/>
                    </a:lnTo>
                    <a:lnTo>
                      <a:pt x="5179" y="4563"/>
                    </a:lnTo>
                    <a:lnTo>
                      <a:pt x="5179" y="4259"/>
                    </a:lnTo>
                    <a:lnTo>
                      <a:pt x="5474" y="4259"/>
                    </a:lnTo>
                    <a:lnTo>
                      <a:pt x="5474" y="4056"/>
                    </a:lnTo>
                    <a:lnTo>
                      <a:pt x="5709" y="4056"/>
                    </a:lnTo>
                    <a:lnTo>
                      <a:pt x="5709" y="3854"/>
                    </a:lnTo>
                    <a:lnTo>
                      <a:pt x="5886" y="3854"/>
                    </a:lnTo>
                    <a:lnTo>
                      <a:pt x="5886" y="3549"/>
                    </a:lnTo>
                    <a:lnTo>
                      <a:pt x="6003" y="3549"/>
                    </a:lnTo>
                    <a:lnTo>
                      <a:pt x="6003" y="3346"/>
                    </a:lnTo>
                    <a:lnTo>
                      <a:pt x="6298" y="3346"/>
                    </a:lnTo>
                    <a:lnTo>
                      <a:pt x="6298" y="3042"/>
                    </a:lnTo>
                    <a:lnTo>
                      <a:pt x="6415" y="3042"/>
                    </a:lnTo>
                    <a:lnTo>
                      <a:pt x="6415" y="3549"/>
                    </a:lnTo>
                    <a:lnTo>
                      <a:pt x="6592" y="3549"/>
                    </a:lnTo>
                    <a:lnTo>
                      <a:pt x="6592" y="3854"/>
                    </a:lnTo>
                    <a:lnTo>
                      <a:pt x="6710" y="3854"/>
                    </a:lnTo>
                    <a:lnTo>
                      <a:pt x="6710" y="4056"/>
                    </a:lnTo>
                    <a:lnTo>
                      <a:pt x="6827" y="4056"/>
                    </a:lnTo>
                    <a:lnTo>
                      <a:pt x="6827" y="4259"/>
                    </a:lnTo>
                    <a:lnTo>
                      <a:pt x="7004" y="4259"/>
                    </a:lnTo>
                    <a:lnTo>
                      <a:pt x="7004" y="4563"/>
                    </a:lnTo>
                    <a:lnTo>
                      <a:pt x="7122" y="4563"/>
                    </a:lnTo>
                    <a:lnTo>
                      <a:pt x="7122" y="4766"/>
                    </a:lnTo>
                    <a:lnTo>
                      <a:pt x="7239" y="4766"/>
                    </a:lnTo>
                    <a:lnTo>
                      <a:pt x="7239" y="4969"/>
                    </a:lnTo>
                    <a:lnTo>
                      <a:pt x="7416" y="4969"/>
                    </a:lnTo>
                    <a:lnTo>
                      <a:pt x="7416" y="5273"/>
                    </a:lnTo>
                    <a:lnTo>
                      <a:pt x="7534" y="5273"/>
                    </a:lnTo>
                    <a:lnTo>
                      <a:pt x="7534" y="5476"/>
                    </a:lnTo>
                    <a:lnTo>
                      <a:pt x="7828" y="5476"/>
                    </a:lnTo>
                    <a:lnTo>
                      <a:pt x="7828" y="5273"/>
                    </a:lnTo>
                    <a:lnTo>
                      <a:pt x="8652" y="5273"/>
                    </a:lnTo>
                    <a:lnTo>
                      <a:pt x="8652" y="4969"/>
                    </a:lnTo>
                    <a:lnTo>
                      <a:pt x="10594" y="4969"/>
                    </a:lnTo>
                    <a:lnTo>
                      <a:pt x="10594" y="5273"/>
                    </a:lnTo>
                    <a:lnTo>
                      <a:pt x="10771" y="5273"/>
                    </a:lnTo>
                    <a:lnTo>
                      <a:pt x="10771" y="4969"/>
                    </a:lnTo>
                    <a:lnTo>
                      <a:pt x="11006" y="4969"/>
                    </a:lnTo>
                    <a:lnTo>
                      <a:pt x="11006" y="4766"/>
                    </a:lnTo>
                    <a:lnTo>
                      <a:pt x="11418" y="4766"/>
                    </a:lnTo>
                    <a:lnTo>
                      <a:pt x="11418" y="4563"/>
                    </a:lnTo>
                    <a:lnTo>
                      <a:pt x="11418" y="4766"/>
                    </a:lnTo>
                    <a:lnTo>
                      <a:pt x="11595" y="4766"/>
                    </a:lnTo>
                    <a:lnTo>
                      <a:pt x="11595" y="5273"/>
                    </a:lnTo>
                    <a:lnTo>
                      <a:pt x="11712" y="5273"/>
                    </a:lnTo>
                    <a:lnTo>
                      <a:pt x="11712" y="5476"/>
                    </a:lnTo>
                    <a:lnTo>
                      <a:pt x="12007" y="5476"/>
                    </a:lnTo>
                    <a:lnTo>
                      <a:pt x="12007" y="5780"/>
                    </a:lnTo>
                    <a:lnTo>
                      <a:pt x="12124" y="5780"/>
                    </a:lnTo>
                    <a:lnTo>
                      <a:pt x="12124" y="6186"/>
                    </a:lnTo>
                    <a:lnTo>
                      <a:pt x="12301" y="6186"/>
                    </a:lnTo>
                    <a:lnTo>
                      <a:pt x="12301" y="6896"/>
                    </a:lnTo>
                    <a:lnTo>
                      <a:pt x="12713" y="6896"/>
                    </a:lnTo>
                    <a:lnTo>
                      <a:pt x="12713" y="6693"/>
                    </a:lnTo>
                    <a:lnTo>
                      <a:pt x="12713" y="8417"/>
                    </a:lnTo>
                    <a:lnTo>
                      <a:pt x="12536" y="8417"/>
                    </a:lnTo>
                    <a:lnTo>
                      <a:pt x="12536" y="9330"/>
                    </a:lnTo>
                    <a:lnTo>
                      <a:pt x="12713" y="9330"/>
                    </a:lnTo>
                    <a:lnTo>
                      <a:pt x="12713" y="9532"/>
                    </a:lnTo>
                    <a:lnTo>
                      <a:pt x="13243" y="9532"/>
                    </a:lnTo>
                    <a:lnTo>
                      <a:pt x="13243" y="10344"/>
                    </a:lnTo>
                    <a:lnTo>
                      <a:pt x="13419" y="10344"/>
                    </a:lnTo>
                    <a:lnTo>
                      <a:pt x="13419" y="11256"/>
                    </a:lnTo>
                    <a:lnTo>
                      <a:pt x="14949" y="11256"/>
                    </a:lnTo>
                    <a:lnTo>
                      <a:pt x="14949" y="11459"/>
                    </a:lnTo>
                    <a:lnTo>
                      <a:pt x="15067" y="11459"/>
                    </a:lnTo>
                    <a:lnTo>
                      <a:pt x="15067" y="11256"/>
                    </a:lnTo>
                    <a:lnTo>
                      <a:pt x="15067" y="11459"/>
                    </a:lnTo>
                    <a:lnTo>
                      <a:pt x="15361" y="11459"/>
                    </a:lnTo>
                    <a:lnTo>
                      <a:pt x="15361" y="11763"/>
                    </a:lnTo>
                    <a:lnTo>
                      <a:pt x="15185" y="11763"/>
                    </a:lnTo>
                    <a:lnTo>
                      <a:pt x="15185" y="12270"/>
                    </a:lnTo>
                    <a:lnTo>
                      <a:pt x="15067" y="12270"/>
                    </a:lnTo>
                    <a:lnTo>
                      <a:pt x="15067" y="12473"/>
                    </a:lnTo>
                    <a:lnTo>
                      <a:pt x="15479" y="12473"/>
                    </a:lnTo>
                    <a:lnTo>
                      <a:pt x="15479" y="12676"/>
                    </a:lnTo>
                    <a:lnTo>
                      <a:pt x="15597" y="12676"/>
                    </a:lnTo>
                    <a:lnTo>
                      <a:pt x="15597" y="12980"/>
                    </a:lnTo>
                    <a:lnTo>
                      <a:pt x="15891" y="12980"/>
                    </a:lnTo>
                    <a:lnTo>
                      <a:pt x="15891" y="11966"/>
                    </a:lnTo>
                    <a:lnTo>
                      <a:pt x="15773" y="11966"/>
                    </a:lnTo>
                    <a:lnTo>
                      <a:pt x="15773" y="11763"/>
                    </a:lnTo>
                    <a:lnTo>
                      <a:pt x="16068" y="11763"/>
                    </a:lnTo>
                    <a:lnTo>
                      <a:pt x="16068" y="11966"/>
                    </a:lnTo>
                    <a:lnTo>
                      <a:pt x="16068" y="11763"/>
                    </a:lnTo>
                    <a:lnTo>
                      <a:pt x="16185" y="11763"/>
                    </a:lnTo>
                    <a:lnTo>
                      <a:pt x="16185" y="11459"/>
                    </a:lnTo>
                    <a:lnTo>
                      <a:pt x="16303" y="11459"/>
                    </a:lnTo>
                    <a:lnTo>
                      <a:pt x="16303" y="11256"/>
                    </a:lnTo>
                    <a:lnTo>
                      <a:pt x="16480" y="11256"/>
                    </a:lnTo>
                    <a:lnTo>
                      <a:pt x="16480" y="10749"/>
                    </a:lnTo>
                    <a:lnTo>
                      <a:pt x="16597" y="10749"/>
                    </a:lnTo>
                    <a:lnTo>
                      <a:pt x="16597" y="10546"/>
                    </a:lnTo>
                    <a:lnTo>
                      <a:pt x="17009" y="10546"/>
                    </a:lnTo>
                    <a:lnTo>
                      <a:pt x="17009" y="10344"/>
                    </a:lnTo>
                    <a:lnTo>
                      <a:pt x="17127" y="10344"/>
                    </a:lnTo>
                    <a:lnTo>
                      <a:pt x="17127" y="10039"/>
                    </a:lnTo>
                    <a:lnTo>
                      <a:pt x="17598" y="10039"/>
                    </a:lnTo>
                    <a:lnTo>
                      <a:pt x="17598" y="9837"/>
                    </a:lnTo>
                    <a:lnTo>
                      <a:pt x="17716" y="9837"/>
                    </a:lnTo>
                    <a:lnTo>
                      <a:pt x="17716" y="9532"/>
                    </a:lnTo>
                    <a:lnTo>
                      <a:pt x="18010" y="9532"/>
                    </a:lnTo>
                    <a:lnTo>
                      <a:pt x="18010" y="9330"/>
                    </a:lnTo>
                    <a:lnTo>
                      <a:pt x="18128" y="9330"/>
                    </a:lnTo>
                    <a:lnTo>
                      <a:pt x="18128" y="8823"/>
                    </a:lnTo>
                    <a:lnTo>
                      <a:pt x="18245" y="8823"/>
                    </a:lnTo>
                    <a:lnTo>
                      <a:pt x="18245" y="9127"/>
                    </a:lnTo>
                    <a:lnTo>
                      <a:pt x="18422" y="9127"/>
                    </a:lnTo>
                    <a:lnTo>
                      <a:pt x="18422" y="9330"/>
                    </a:lnTo>
                    <a:lnTo>
                      <a:pt x="18422" y="9127"/>
                    </a:lnTo>
                    <a:lnTo>
                      <a:pt x="18540" y="9127"/>
                    </a:lnTo>
                    <a:lnTo>
                      <a:pt x="18540" y="8620"/>
                    </a:lnTo>
                    <a:lnTo>
                      <a:pt x="19246" y="8620"/>
                    </a:lnTo>
                    <a:lnTo>
                      <a:pt x="19246" y="8823"/>
                    </a:lnTo>
                    <a:lnTo>
                      <a:pt x="19128" y="8823"/>
                    </a:lnTo>
                    <a:lnTo>
                      <a:pt x="19128" y="9127"/>
                    </a:lnTo>
                    <a:lnTo>
                      <a:pt x="18716" y="9127"/>
                    </a:lnTo>
                    <a:lnTo>
                      <a:pt x="18716" y="9532"/>
                    </a:lnTo>
                    <a:lnTo>
                      <a:pt x="18422" y="9532"/>
                    </a:lnTo>
                    <a:lnTo>
                      <a:pt x="18422" y="9837"/>
                    </a:lnTo>
                    <a:lnTo>
                      <a:pt x="18245" y="9837"/>
                    </a:lnTo>
                    <a:lnTo>
                      <a:pt x="18245" y="10039"/>
                    </a:lnTo>
                    <a:lnTo>
                      <a:pt x="18128" y="10039"/>
                    </a:lnTo>
                    <a:lnTo>
                      <a:pt x="18128" y="10344"/>
                    </a:lnTo>
                    <a:lnTo>
                      <a:pt x="17833" y="10344"/>
                    </a:lnTo>
                    <a:lnTo>
                      <a:pt x="17833" y="10546"/>
                    </a:lnTo>
                    <a:lnTo>
                      <a:pt x="18245" y="10546"/>
                    </a:lnTo>
                    <a:lnTo>
                      <a:pt x="18245" y="10749"/>
                    </a:lnTo>
                    <a:lnTo>
                      <a:pt x="18422" y="10749"/>
                    </a:lnTo>
                    <a:lnTo>
                      <a:pt x="18422" y="10546"/>
                    </a:lnTo>
                    <a:lnTo>
                      <a:pt x="18540" y="10546"/>
                    </a:lnTo>
                    <a:lnTo>
                      <a:pt x="18540" y="10749"/>
                    </a:lnTo>
                    <a:lnTo>
                      <a:pt x="18716" y="10749"/>
                    </a:lnTo>
                    <a:lnTo>
                      <a:pt x="18716" y="11256"/>
                    </a:lnTo>
                    <a:lnTo>
                      <a:pt x="18834" y="11256"/>
                    </a:lnTo>
                    <a:lnTo>
                      <a:pt x="18834" y="11459"/>
                    </a:lnTo>
                    <a:lnTo>
                      <a:pt x="18951" y="11459"/>
                    </a:lnTo>
                    <a:lnTo>
                      <a:pt x="18951" y="11256"/>
                    </a:lnTo>
                    <a:lnTo>
                      <a:pt x="18951" y="11459"/>
                    </a:lnTo>
                    <a:lnTo>
                      <a:pt x="19540" y="11459"/>
                    </a:lnTo>
                    <a:lnTo>
                      <a:pt x="19540" y="11054"/>
                    </a:lnTo>
                    <a:lnTo>
                      <a:pt x="19658" y="11054"/>
                    </a:lnTo>
                    <a:lnTo>
                      <a:pt x="19658" y="10749"/>
                    </a:lnTo>
                    <a:lnTo>
                      <a:pt x="19775" y="10749"/>
                    </a:lnTo>
                    <a:lnTo>
                      <a:pt x="19775" y="10546"/>
                    </a:lnTo>
                    <a:lnTo>
                      <a:pt x="19952" y="10546"/>
                    </a:lnTo>
                    <a:lnTo>
                      <a:pt x="19952" y="10749"/>
                    </a:lnTo>
                    <a:lnTo>
                      <a:pt x="20070" y="10749"/>
                    </a:lnTo>
                    <a:lnTo>
                      <a:pt x="20070" y="11459"/>
                    </a:lnTo>
                    <a:lnTo>
                      <a:pt x="20482" y="11459"/>
                    </a:lnTo>
                    <a:lnTo>
                      <a:pt x="20482" y="11763"/>
                    </a:lnTo>
                    <a:lnTo>
                      <a:pt x="20776" y="11763"/>
                    </a:lnTo>
                    <a:lnTo>
                      <a:pt x="20776" y="11966"/>
                    </a:lnTo>
                    <a:lnTo>
                      <a:pt x="20894" y="11966"/>
                    </a:lnTo>
                    <a:lnTo>
                      <a:pt x="20894" y="12270"/>
                    </a:lnTo>
                    <a:lnTo>
                      <a:pt x="21600" y="12270"/>
                    </a:lnTo>
                    <a:lnTo>
                      <a:pt x="21600" y="12473"/>
                    </a:lnTo>
                    <a:lnTo>
                      <a:pt x="21188" y="12473"/>
                    </a:lnTo>
                    <a:lnTo>
                      <a:pt x="21188" y="12980"/>
                    </a:lnTo>
                    <a:lnTo>
                      <a:pt x="20776" y="1298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84" name="Shape 148">
                <a:extLst>
                  <a:ext uri="{FF2B5EF4-FFF2-40B4-BE49-F238E27FC236}">
                    <a16:creationId xmlns:a16="http://schemas.microsoft.com/office/drawing/2014/main" id="{17FC5B40-33C1-43FA-8655-DC6BD8749D34}"/>
                  </a:ext>
                </a:extLst>
              </p:cNvPr>
              <p:cNvSpPr/>
              <p:nvPr/>
            </p:nvSpPr>
            <p:spPr>
              <a:xfrm>
                <a:off x="802574" y="11046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5" name="Shape 149">
                <a:extLst>
                  <a:ext uri="{FF2B5EF4-FFF2-40B4-BE49-F238E27FC236}">
                    <a16:creationId xmlns:a16="http://schemas.microsoft.com/office/drawing/2014/main" id="{7F1C5A5E-B4AF-4188-B737-491DC0C28DDF}"/>
                  </a:ext>
                </a:extLst>
              </p:cNvPr>
              <p:cNvSpPr/>
              <p:nvPr/>
            </p:nvSpPr>
            <p:spPr>
              <a:xfrm>
                <a:off x="802574" y="11046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6" name="Shape 150">
                <a:extLst>
                  <a:ext uri="{FF2B5EF4-FFF2-40B4-BE49-F238E27FC236}">
                    <a16:creationId xmlns:a16="http://schemas.microsoft.com/office/drawing/2014/main" id="{36C8B0DA-865E-4B71-947A-4BCFFA62D7D6}"/>
                  </a:ext>
                </a:extLst>
              </p:cNvPr>
              <p:cNvSpPr/>
              <p:nvPr/>
            </p:nvSpPr>
            <p:spPr>
              <a:xfrm>
                <a:off x="39686" y="946443"/>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7" name="Shape 151">
                <a:extLst>
                  <a:ext uri="{FF2B5EF4-FFF2-40B4-BE49-F238E27FC236}">
                    <a16:creationId xmlns:a16="http://schemas.microsoft.com/office/drawing/2014/main" id="{DD27BCEE-1E4B-4501-9665-98E1B07EC182}"/>
                  </a:ext>
                </a:extLst>
              </p:cNvPr>
              <p:cNvSpPr/>
              <p:nvPr/>
            </p:nvSpPr>
            <p:spPr>
              <a:xfrm>
                <a:off x="39686" y="946443"/>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88" name="Shape 152">
                <a:extLst>
                  <a:ext uri="{FF2B5EF4-FFF2-40B4-BE49-F238E27FC236}">
                    <a16:creationId xmlns:a16="http://schemas.microsoft.com/office/drawing/2014/main" id="{2FC25839-8756-4474-AE4F-E5E5FC11A1E5}"/>
                  </a:ext>
                </a:extLst>
              </p:cNvPr>
              <p:cNvSpPr/>
              <p:nvPr/>
            </p:nvSpPr>
            <p:spPr>
              <a:xfrm>
                <a:off x="1648265" y="1527912"/>
                <a:ext cx="36996" cy="94689"/>
              </a:xfrm>
              <a:custGeom>
                <a:avLst/>
                <a:gdLst/>
                <a:ahLst/>
                <a:cxnLst>
                  <a:cxn ang="0">
                    <a:pos x="wd2" y="hd2"/>
                  </a:cxn>
                  <a:cxn ang="5400000">
                    <a:pos x="wd2" y="hd2"/>
                  </a:cxn>
                  <a:cxn ang="10800000">
                    <a:pos x="wd2" y="hd2"/>
                  </a:cxn>
                  <a:cxn ang="16200000">
                    <a:pos x="wd2" y="hd2"/>
                  </a:cxn>
                </a:cxnLst>
                <a:rect l="0" t="0" r="r" b="b"/>
                <a:pathLst>
                  <a:path w="21600" h="21600" extrusionOk="0">
                    <a:moveTo>
                      <a:pt x="20640" y="2945"/>
                    </a:moveTo>
                    <a:lnTo>
                      <a:pt x="19200" y="2945"/>
                    </a:lnTo>
                    <a:lnTo>
                      <a:pt x="19200" y="4664"/>
                    </a:lnTo>
                    <a:lnTo>
                      <a:pt x="20640" y="4664"/>
                    </a:lnTo>
                    <a:lnTo>
                      <a:pt x="19200" y="4664"/>
                    </a:lnTo>
                    <a:lnTo>
                      <a:pt x="19200" y="6382"/>
                    </a:lnTo>
                    <a:lnTo>
                      <a:pt x="18240" y="6382"/>
                    </a:lnTo>
                    <a:lnTo>
                      <a:pt x="18240" y="8100"/>
                    </a:lnTo>
                    <a:lnTo>
                      <a:pt x="17280" y="8100"/>
                    </a:lnTo>
                    <a:lnTo>
                      <a:pt x="18240" y="8100"/>
                    </a:lnTo>
                    <a:lnTo>
                      <a:pt x="18240" y="8591"/>
                    </a:lnTo>
                    <a:lnTo>
                      <a:pt x="17280" y="8591"/>
                    </a:lnTo>
                    <a:lnTo>
                      <a:pt x="17280" y="10555"/>
                    </a:lnTo>
                    <a:lnTo>
                      <a:pt x="15840" y="10555"/>
                    </a:lnTo>
                    <a:lnTo>
                      <a:pt x="15840" y="13255"/>
                    </a:lnTo>
                    <a:lnTo>
                      <a:pt x="14880" y="13255"/>
                    </a:lnTo>
                    <a:lnTo>
                      <a:pt x="14880" y="14482"/>
                    </a:lnTo>
                    <a:lnTo>
                      <a:pt x="13920" y="14482"/>
                    </a:lnTo>
                    <a:lnTo>
                      <a:pt x="13920" y="15709"/>
                    </a:lnTo>
                    <a:lnTo>
                      <a:pt x="12480" y="15709"/>
                    </a:lnTo>
                    <a:lnTo>
                      <a:pt x="12480" y="16936"/>
                    </a:lnTo>
                    <a:lnTo>
                      <a:pt x="11520" y="16936"/>
                    </a:lnTo>
                    <a:lnTo>
                      <a:pt x="11520" y="17427"/>
                    </a:lnTo>
                    <a:lnTo>
                      <a:pt x="10080" y="17427"/>
                    </a:lnTo>
                    <a:lnTo>
                      <a:pt x="10080" y="20864"/>
                    </a:lnTo>
                    <a:lnTo>
                      <a:pt x="9120" y="20864"/>
                    </a:lnTo>
                    <a:lnTo>
                      <a:pt x="9120" y="21600"/>
                    </a:lnTo>
                    <a:lnTo>
                      <a:pt x="6720" y="21600"/>
                    </a:lnTo>
                    <a:lnTo>
                      <a:pt x="6720" y="18655"/>
                    </a:lnTo>
                    <a:lnTo>
                      <a:pt x="5760" y="18655"/>
                    </a:lnTo>
                    <a:lnTo>
                      <a:pt x="5760" y="17918"/>
                    </a:lnTo>
                    <a:lnTo>
                      <a:pt x="3360" y="17918"/>
                    </a:lnTo>
                    <a:lnTo>
                      <a:pt x="3360" y="16936"/>
                    </a:lnTo>
                    <a:lnTo>
                      <a:pt x="2400" y="16936"/>
                    </a:lnTo>
                    <a:lnTo>
                      <a:pt x="2400" y="14482"/>
                    </a:lnTo>
                    <a:lnTo>
                      <a:pt x="0" y="14482"/>
                    </a:lnTo>
                    <a:lnTo>
                      <a:pt x="0" y="13991"/>
                    </a:lnTo>
                    <a:lnTo>
                      <a:pt x="1440" y="13991"/>
                    </a:lnTo>
                    <a:lnTo>
                      <a:pt x="1440" y="12273"/>
                    </a:lnTo>
                    <a:lnTo>
                      <a:pt x="2400" y="12273"/>
                    </a:lnTo>
                    <a:lnTo>
                      <a:pt x="2400" y="11045"/>
                    </a:lnTo>
                    <a:lnTo>
                      <a:pt x="1440" y="11045"/>
                    </a:lnTo>
                    <a:lnTo>
                      <a:pt x="2400" y="11045"/>
                    </a:lnTo>
                    <a:lnTo>
                      <a:pt x="2400" y="9327"/>
                    </a:lnTo>
                    <a:lnTo>
                      <a:pt x="3360" y="9327"/>
                    </a:lnTo>
                    <a:lnTo>
                      <a:pt x="3360" y="8100"/>
                    </a:lnTo>
                    <a:lnTo>
                      <a:pt x="4800" y="8100"/>
                    </a:lnTo>
                    <a:lnTo>
                      <a:pt x="4800" y="7609"/>
                    </a:lnTo>
                    <a:lnTo>
                      <a:pt x="5760" y="7609"/>
                    </a:lnTo>
                    <a:lnTo>
                      <a:pt x="5760" y="5891"/>
                    </a:lnTo>
                    <a:lnTo>
                      <a:pt x="6720" y="5891"/>
                    </a:lnTo>
                    <a:lnTo>
                      <a:pt x="6720" y="4664"/>
                    </a:lnTo>
                    <a:lnTo>
                      <a:pt x="8160" y="4664"/>
                    </a:lnTo>
                    <a:lnTo>
                      <a:pt x="8160" y="4173"/>
                    </a:lnTo>
                    <a:lnTo>
                      <a:pt x="9120" y="4173"/>
                    </a:lnTo>
                    <a:lnTo>
                      <a:pt x="9120" y="2945"/>
                    </a:lnTo>
                    <a:lnTo>
                      <a:pt x="10080" y="2945"/>
                    </a:lnTo>
                    <a:lnTo>
                      <a:pt x="10080" y="1718"/>
                    </a:lnTo>
                    <a:lnTo>
                      <a:pt x="12480" y="1718"/>
                    </a:lnTo>
                    <a:lnTo>
                      <a:pt x="12480" y="1227"/>
                    </a:lnTo>
                    <a:lnTo>
                      <a:pt x="14880" y="1227"/>
                    </a:lnTo>
                    <a:lnTo>
                      <a:pt x="14880" y="491"/>
                    </a:lnTo>
                    <a:lnTo>
                      <a:pt x="15840" y="491"/>
                    </a:lnTo>
                    <a:lnTo>
                      <a:pt x="15840" y="0"/>
                    </a:lnTo>
                    <a:lnTo>
                      <a:pt x="17280" y="0"/>
                    </a:lnTo>
                    <a:lnTo>
                      <a:pt x="17280" y="491"/>
                    </a:lnTo>
                    <a:lnTo>
                      <a:pt x="18240" y="491"/>
                    </a:lnTo>
                    <a:lnTo>
                      <a:pt x="18240" y="1227"/>
                    </a:lnTo>
                    <a:lnTo>
                      <a:pt x="20640" y="1227"/>
                    </a:lnTo>
                    <a:lnTo>
                      <a:pt x="20640" y="1718"/>
                    </a:lnTo>
                    <a:lnTo>
                      <a:pt x="21600" y="1718"/>
                    </a:lnTo>
                    <a:lnTo>
                      <a:pt x="21600" y="2209"/>
                    </a:lnTo>
                    <a:lnTo>
                      <a:pt x="20640" y="2209"/>
                    </a:lnTo>
                    <a:lnTo>
                      <a:pt x="20640" y="2945"/>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89" name="Shape 153">
                <a:extLst>
                  <a:ext uri="{FF2B5EF4-FFF2-40B4-BE49-F238E27FC236}">
                    <a16:creationId xmlns:a16="http://schemas.microsoft.com/office/drawing/2014/main" id="{5DC22232-1125-48B9-8F6A-A4019420EF44}"/>
                  </a:ext>
                </a:extLst>
              </p:cNvPr>
              <p:cNvSpPr/>
              <p:nvPr/>
            </p:nvSpPr>
            <p:spPr>
              <a:xfrm>
                <a:off x="1648265" y="1527912"/>
                <a:ext cx="36996" cy="94689"/>
              </a:xfrm>
              <a:custGeom>
                <a:avLst/>
                <a:gdLst/>
                <a:ahLst/>
                <a:cxnLst>
                  <a:cxn ang="0">
                    <a:pos x="wd2" y="hd2"/>
                  </a:cxn>
                  <a:cxn ang="5400000">
                    <a:pos x="wd2" y="hd2"/>
                  </a:cxn>
                  <a:cxn ang="10800000">
                    <a:pos x="wd2" y="hd2"/>
                  </a:cxn>
                  <a:cxn ang="16200000">
                    <a:pos x="wd2" y="hd2"/>
                  </a:cxn>
                </a:cxnLst>
                <a:rect l="0" t="0" r="r" b="b"/>
                <a:pathLst>
                  <a:path w="21600" h="21600" extrusionOk="0">
                    <a:moveTo>
                      <a:pt x="20640" y="2945"/>
                    </a:moveTo>
                    <a:lnTo>
                      <a:pt x="19200" y="2945"/>
                    </a:lnTo>
                    <a:lnTo>
                      <a:pt x="19200" y="4664"/>
                    </a:lnTo>
                    <a:lnTo>
                      <a:pt x="20640" y="4664"/>
                    </a:lnTo>
                    <a:lnTo>
                      <a:pt x="19200" y="4664"/>
                    </a:lnTo>
                    <a:lnTo>
                      <a:pt x="19200" y="6382"/>
                    </a:lnTo>
                    <a:lnTo>
                      <a:pt x="18240" y="6382"/>
                    </a:lnTo>
                    <a:lnTo>
                      <a:pt x="18240" y="8100"/>
                    </a:lnTo>
                    <a:lnTo>
                      <a:pt x="17280" y="8100"/>
                    </a:lnTo>
                    <a:lnTo>
                      <a:pt x="18240" y="8100"/>
                    </a:lnTo>
                    <a:lnTo>
                      <a:pt x="18240" y="8591"/>
                    </a:lnTo>
                    <a:lnTo>
                      <a:pt x="17280" y="8591"/>
                    </a:lnTo>
                    <a:lnTo>
                      <a:pt x="17280" y="10555"/>
                    </a:lnTo>
                    <a:lnTo>
                      <a:pt x="15840" y="10555"/>
                    </a:lnTo>
                    <a:lnTo>
                      <a:pt x="15840" y="13255"/>
                    </a:lnTo>
                    <a:lnTo>
                      <a:pt x="14880" y="13255"/>
                    </a:lnTo>
                    <a:lnTo>
                      <a:pt x="14880" y="14482"/>
                    </a:lnTo>
                    <a:lnTo>
                      <a:pt x="13920" y="14482"/>
                    </a:lnTo>
                    <a:lnTo>
                      <a:pt x="13920" y="15709"/>
                    </a:lnTo>
                    <a:lnTo>
                      <a:pt x="12480" y="15709"/>
                    </a:lnTo>
                    <a:lnTo>
                      <a:pt x="12480" y="16936"/>
                    </a:lnTo>
                    <a:lnTo>
                      <a:pt x="11520" y="16936"/>
                    </a:lnTo>
                    <a:lnTo>
                      <a:pt x="11520" y="17427"/>
                    </a:lnTo>
                    <a:lnTo>
                      <a:pt x="10080" y="17427"/>
                    </a:lnTo>
                    <a:lnTo>
                      <a:pt x="10080" y="20864"/>
                    </a:lnTo>
                    <a:lnTo>
                      <a:pt x="9120" y="20864"/>
                    </a:lnTo>
                    <a:lnTo>
                      <a:pt x="9120" y="21600"/>
                    </a:lnTo>
                    <a:lnTo>
                      <a:pt x="6720" y="21600"/>
                    </a:lnTo>
                    <a:lnTo>
                      <a:pt x="6720" y="18655"/>
                    </a:lnTo>
                    <a:lnTo>
                      <a:pt x="5760" y="18655"/>
                    </a:lnTo>
                    <a:lnTo>
                      <a:pt x="5760" y="17918"/>
                    </a:lnTo>
                    <a:lnTo>
                      <a:pt x="3360" y="17918"/>
                    </a:lnTo>
                    <a:lnTo>
                      <a:pt x="3360" y="16936"/>
                    </a:lnTo>
                    <a:lnTo>
                      <a:pt x="2400" y="16936"/>
                    </a:lnTo>
                    <a:lnTo>
                      <a:pt x="2400" y="14482"/>
                    </a:lnTo>
                    <a:lnTo>
                      <a:pt x="0" y="14482"/>
                    </a:lnTo>
                    <a:lnTo>
                      <a:pt x="0" y="13991"/>
                    </a:lnTo>
                    <a:lnTo>
                      <a:pt x="1440" y="13991"/>
                    </a:lnTo>
                    <a:lnTo>
                      <a:pt x="1440" y="12273"/>
                    </a:lnTo>
                    <a:lnTo>
                      <a:pt x="2400" y="12273"/>
                    </a:lnTo>
                    <a:lnTo>
                      <a:pt x="2400" y="11045"/>
                    </a:lnTo>
                    <a:lnTo>
                      <a:pt x="1440" y="11045"/>
                    </a:lnTo>
                    <a:lnTo>
                      <a:pt x="2400" y="11045"/>
                    </a:lnTo>
                    <a:lnTo>
                      <a:pt x="2400" y="9327"/>
                    </a:lnTo>
                    <a:lnTo>
                      <a:pt x="3360" y="9327"/>
                    </a:lnTo>
                    <a:lnTo>
                      <a:pt x="3360" y="8100"/>
                    </a:lnTo>
                    <a:lnTo>
                      <a:pt x="4800" y="8100"/>
                    </a:lnTo>
                    <a:lnTo>
                      <a:pt x="4800" y="7609"/>
                    </a:lnTo>
                    <a:lnTo>
                      <a:pt x="5760" y="7609"/>
                    </a:lnTo>
                    <a:lnTo>
                      <a:pt x="5760" y="5891"/>
                    </a:lnTo>
                    <a:lnTo>
                      <a:pt x="6720" y="5891"/>
                    </a:lnTo>
                    <a:lnTo>
                      <a:pt x="6720" y="4664"/>
                    </a:lnTo>
                    <a:lnTo>
                      <a:pt x="8160" y="4664"/>
                    </a:lnTo>
                    <a:lnTo>
                      <a:pt x="8160" y="4173"/>
                    </a:lnTo>
                    <a:lnTo>
                      <a:pt x="9120" y="4173"/>
                    </a:lnTo>
                    <a:lnTo>
                      <a:pt x="9120" y="2945"/>
                    </a:lnTo>
                    <a:lnTo>
                      <a:pt x="10080" y="2945"/>
                    </a:lnTo>
                    <a:lnTo>
                      <a:pt x="10080" y="1718"/>
                    </a:lnTo>
                    <a:lnTo>
                      <a:pt x="12480" y="1718"/>
                    </a:lnTo>
                    <a:lnTo>
                      <a:pt x="12480" y="1227"/>
                    </a:lnTo>
                    <a:lnTo>
                      <a:pt x="14880" y="1227"/>
                    </a:lnTo>
                    <a:lnTo>
                      <a:pt x="14880" y="491"/>
                    </a:lnTo>
                    <a:lnTo>
                      <a:pt x="15840" y="491"/>
                    </a:lnTo>
                    <a:lnTo>
                      <a:pt x="15840" y="0"/>
                    </a:lnTo>
                    <a:lnTo>
                      <a:pt x="17280" y="0"/>
                    </a:lnTo>
                    <a:lnTo>
                      <a:pt x="17280" y="491"/>
                    </a:lnTo>
                    <a:lnTo>
                      <a:pt x="18240" y="491"/>
                    </a:lnTo>
                    <a:lnTo>
                      <a:pt x="18240" y="1227"/>
                    </a:lnTo>
                    <a:lnTo>
                      <a:pt x="20640" y="1227"/>
                    </a:lnTo>
                    <a:lnTo>
                      <a:pt x="20640" y="1718"/>
                    </a:lnTo>
                    <a:lnTo>
                      <a:pt x="21600" y="1718"/>
                    </a:lnTo>
                    <a:lnTo>
                      <a:pt x="21600" y="2209"/>
                    </a:lnTo>
                    <a:lnTo>
                      <a:pt x="20640" y="2209"/>
                    </a:lnTo>
                    <a:lnTo>
                      <a:pt x="20640" y="2945"/>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0" name="Shape 154">
                <a:extLst>
                  <a:ext uri="{FF2B5EF4-FFF2-40B4-BE49-F238E27FC236}">
                    <a16:creationId xmlns:a16="http://schemas.microsoft.com/office/drawing/2014/main" id="{115076BD-A61D-4749-AC72-9D829E8FBAA6}"/>
                  </a:ext>
                </a:extLst>
              </p:cNvPr>
              <p:cNvSpPr/>
              <p:nvPr/>
            </p:nvSpPr>
            <p:spPr>
              <a:xfrm>
                <a:off x="314259" y="1129900"/>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91" name="Shape 155">
                <a:extLst>
                  <a:ext uri="{FF2B5EF4-FFF2-40B4-BE49-F238E27FC236}">
                    <a16:creationId xmlns:a16="http://schemas.microsoft.com/office/drawing/2014/main" id="{8897444B-F6B7-444D-9715-D0926A0952BB}"/>
                  </a:ext>
                </a:extLst>
              </p:cNvPr>
              <p:cNvSpPr/>
              <p:nvPr/>
            </p:nvSpPr>
            <p:spPr>
              <a:xfrm>
                <a:off x="314259" y="1129900"/>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92" name="Shape 156">
                <a:extLst>
                  <a:ext uri="{FF2B5EF4-FFF2-40B4-BE49-F238E27FC236}">
                    <a16:creationId xmlns:a16="http://schemas.microsoft.com/office/drawing/2014/main" id="{3FA0AC9E-7AD3-4646-B855-5629CF5A43EA}"/>
                  </a:ext>
                </a:extLst>
              </p:cNvPr>
              <p:cNvSpPr/>
              <p:nvPr/>
            </p:nvSpPr>
            <p:spPr>
              <a:xfrm>
                <a:off x="315492" y="11315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93" name="Shape 157">
                <a:extLst>
                  <a:ext uri="{FF2B5EF4-FFF2-40B4-BE49-F238E27FC236}">
                    <a16:creationId xmlns:a16="http://schemas.microsoft.com/office/drawing/2014/main" id="{F7829EBB-1603-4C87-A022-D7DD841C2EAD}"/>
                  </a:ext>
                </a:extLst>
              </p:cNvPr>
              <p:cNvSpPr/>
              <p:nvPr/>
            </p:nvSpPr>
            <p:spPr>
              <a:xfrm>
                <a:off x="315492" y="11315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94" name="Shape 158">
                <a:extLst>
                  <a:ext uri="{FF2B5EF4-FFF2-40B4-BE49-F238E27FC236}">
                    <a16:creationId xmlns:a16="http://schemas.microsoft.com/office/drawing/2014/main" id="{4B5E5B7D-7306-44AE-936D-2A00604AFB1B}"/>
                  </a:ext>
                </a:extLst>
              </p:cNvPr>
              <p:cNvSpPr/>
              <p:nvPr/>
            </p:nvSpPr>
            <p:spPr>
              <a:xfrm>
                <a:off x="1736228" y="2447888"/>
                <a:ext cx="42750" cy="31206"/>
              </a:xfrm>
              <a:custGeom>
                <a:avLst/>
                <a:gdLst/>
                <a:ahLst/>
                <a:cxnLst>
                  <a:cxn ang="0">
                    <a:pos x="wd2" y="hd2"/>
                  </a:cxn>
                  <a:cxn ang="5400000">
                    <a:pos x="wd2" y="hd2"/>
                  </a:cxn>
                  <a:cxn ang="10800000">
                    <a:pos x="wd2" y="hd2"/>
                  </a:cxn>
                  <a:cxn ang="16200000">
                    <a:pos x="wd2" y="hd2"/>
                  </a:cxn>
                </a:cxnLst>
                <a:rect l="0" t="0" r="r" b="b"/>
                <a:pathLst>
                  <a:path w="21600" h="21600" extrusionOk="0">
                    <a:moveTo>
                      <a:pt x="18692" y="0"/>
                    </a:moveTo>
                    <a:lnTo>
                      <a:pt x="21600" y="0"/>
                    </a:lnTo>
                    <a:lnTo>
                      <a:pt x="21600" y="3724"/>
                    </a:lnTo>
                    <a:lnTo>
                      <a:pt x="20354" y="3724"/>
                    </a:lnTo>
                    <a:lnTo>
                      <a:pt x="20354" y="5959"/>
                    </a:lnTo>
                    <a:lnTo>
                      <a:pt x="19523" y="5959"/>
                    </a:lnTo>
                    <a:lnTo>
                      <a:pt x="19523" y="7448"/>
                    </a:lnTo>
                    <a:lnTo>
                      <a:pt x="17446" y="7448"/>
                    </a:lnTo>
                    <a:lnTo>
                      <a:pt x="17446" y="8938"/>
                    </a:lnTo>
                    <a:lnTo>
                      <a:pt x="14538" y="8938"/>
                    </a:lnTo>
                    <a:lnTo>
                      <a:pt x="14538" y="12662"/>
                    </a:lnTo>
                    <a:lnTo>
                      <a:pt x="10800" y="12662"/>
                    </a:lnTo>
                    <a:lnTo>
                      <a:pt x="10800" y="14152"/>
                    </a:lnTo>
                    <a:lnTo>
                      <a:pt x="9554" y="14152"/>
                    </a:lnTo>
                    <a:lnTo>
                      <a:pt x="9554" y="16386"/>
                    </a:lnTo>
                    <a:lnTo>
                      <a:pt x="6646" y="16386"/>
                    </a:lnTo>
                    <a:lnTo>
                      <a:pt x="6646" y="17876"/>
                    </a:lnTo>
                    <a:lnTo>
                      <a:pt x="6646" y="16386"/>
                    </a:lnTo>
                    <a:lnTo>
                      <a:pt x="5815" y="16386"/>
                    </a:lnTo>
                    <a:lnTo>
                      <a:pt x="5815" y="17876"/>
                    </a:lnTo>
                    <a:lnTo>
                      <a:pt x="3738" y="17876"/>
                    </a:lnTo>
                    <a:lnTo>
                      <a:pt x="3738" y="20110"/>
                    </a:lnTo>
                    <a:lnTo>
                      <a:pt x="2908" y="20110"/>
                    </a:lnTo>
                    <a:lnTo>
                      <a:pt x="2908" y="21600"/>
                    </a:lnTo>
                    <a:lnTo>
                      <a:pt x="1662" y="21600"/>
                    </a:lnTo>
                    <a:lnTo>
                      <a:pt x="1662" y="20110"/>
                    </a:lnTo>
                    <a:lnTo>
                      <a:pt x="831" y="20110"/>
                    </a:lnTo>
                    <a:lnTo>
                      <a:pt x="831" y="16386"/>
                    </a:lnTo>
                    <a:lnTo>
                      <a:pt x="1662" y="16386"/>
                    </a:lnTo>
                    <a:lnTo>
                      <a:pt x="1662" y="14152"/>
                    </a:lnTo>
                    <a:lnTo>
                      <a:pt x="0" y="14152"/>
                    </a:lnTo>
                    <a:lnTo>
                      <a:pt x="0" y="11172"/>
                    </a:lnTo>
                    <a:lnTo>
                      <a:pt x="831" y="11172"/>
                    </a:lnTo>
                    <a:lnTo>
                      <a:pt x="831" y="8938"/>
                    </a:lnTo>
                    <a:lnTo>
                      <a:pt x="1662" y="8938"/>
                    </a:lnTo>
                    <a:lnTo>
                      <a:pt x="1662" y="5959"/>
                    </a:lnTo>
                    <a:lnTo>
                      <a:pt x="3738" y="5959"/>
                    </a:lnTo>
                    <a:lnTo>
                      <a:pt x="3738" y="3724"/>
                    </a:lnTo>
                    <a:lnTo>
                      <a:pt x="7892" y="3724"/>
                    </a:lnTo>
                    <a:lnTo>
                      <a:pt x="7892" y="2234"/>
                    </a:lnTo>
                    <a:lnTo>
                      <a:pt x="9554" y="2234"/>
                    </a:lnTo>
                    <a:lnTo>
                      <a:pt x="9554" y="3724"/>
                    </a:lnTo>
                    <a:lnTo>
                      <a:pt x="11631" y="3724"/>
                    </a:lnTo>
                    <a:lnTo>
                      <a:pt x="11631" y="2234"/>
                    </a:lnTo>
                    <a:lnTo>
                      <a:pt x="15785" y="2234"/>
                    </a:lnTo>
                    <a:lnTo>
                      <a:pt x="15785" y="0"/>
                    </a:lnTo>
                    <a:lnTo>
                      <a:pt x="1869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5" name="Shape 159">
                <a:extLst>
                  <a:ext uri="{FF2B5EF4-FFF2-40B4-BE49-F238E27FC236}">
                    <a16:creationId xmlns:a16="http://schemas.microsoft.com/office/drawing/2014/main" id="{F2247703-D325-481C-B7FA-6773F5B9C336}"/>
                  </a:ext>
                </a:extLst>
              </p:cNvPr>
              <p:cNvSpPr/>
              <p:nvPr/>
            </p:nvSpPr>
            <p:spPr>
              <a:xfrm>
                <a:off x="1736228" y="2447888"/>
                <a:ext cx="42750" cy="31206"/>
              </a:xfrm>
              <a:custGeom>
                <a:avLst/>
                <a:gdLst/>
                <a:ahLst/>
                <a:cxnLst>
                  <a:cxn ang="0">
                    <a:pos x="wd2" y="hd2"/>
                  </a:cxn>
                  <a:cxn ang="5400000">
                    <a:pos x="wd2" y="hd2"/>
                  </a:cxn>
                  <a:cxn ang="10800000">
                    <a:pos x="wd2" y="hd2"/>
                  </a:cxn>
                  <a:cxn ang="16200000">
                    <a:pos x="wd2" y="hd2"/>
                  </a:cxn>
                </a:cxnLst>
                <a:rect l="0" t="0" r="r" b="b"/>
                <a:pathLst>
                  <a:path w="21600" h="21600" extrusionOk="0">
                    <a:moveTo>
                      <a:pt x="18692" y="0"/>
                    </a:moveTo>
                    <a:lnTo>
                      <a:pt x="21600" y="0"/>
                    </a:lnTo>
                    <a:lnTo>
                      <a:pt x="21600" y="3724"/>
                    </a:lnTo>
                    <a:lnTo>
                      <a:pt x="20354" y="3724"/>
                    </a:lnTo>
                    <a:lnTo>
                      <a:pt x="20354" y="5959"/>
                    </a:lnTo>
                    <a:lnTo>
                      <a:pt x="19523" y="5959"/>
                    </a:lnTo>
                    <a:lnTo>
                      <a:pt x="19523" y="7448"/>
                    </a:lnTo>
                    <a:lnTo>
                      <a:pt x="17446" y="7448"/>
                    </a:lnTo>
                    <a:lnTo>
                      <a:pt x="17446" y="8938"/>
                    </a:lnTo>
                    <a:lnTo>
                      <a:pt x="14538" y="8938"/>
                    </a:lnTo>
                    <a:lnTo>
                      <a:pt x="14538" y="12662"/>
                    </a:lnTo>
                    <a:lnTo>
                      <a:pt x="10800" y="12662"/>
                    </a:lnTo>
                    <a:lnTo>
                      <a:pt x="10800" y="14152"/>
                    </a:lnTo>
                    <a:lnTo>
                      <a:pt x="9554" y="14152"/>
                    </a:lnTo>
                    <a:lnTo>
                      <a:pt x="9554" y="16386"/>
                    </a:lnTo>
                    <a:lnTo>
                      <a:pt x="6646" y="16386"/>
                    </a:lnTo>
                    <a:lnTo>
                      <a:pt x="6646" y="17876"/>
                    </a:lnTo>
                    <a:lnTo>
                      <a:pt x="6646" y="16386"/>
                    </a:lnTo>
                    <a:lnTo>
                      <a:pt x="5815" y="16386"/>
                    </a:lnTo>
                    <a:lnTo>
                      <a:pt x="5815" y="17876"/>
                    </a:lnTo>
                    <a:lnTo>
                      <a:pt x="3738" y="17876"/>
                    </a:lnTo>
                    <a:lnTo>
                      <a:pt x="3738" y="20110"/>
                    </a:lnTo>
                    <a:lnTo>
                      <a:pt x="2908" y="20110"/>
                    </a:lnTo>
                    <a:lnTo>
                      <a:pt x="2908" y="21600"/>
                    </a:lnTo>
                    <a:lnTo>
                      <a:pt x="1662" y="21600"/>
                    </a:lnTo>
                    <a:lnTo>
                      <a:pt x="1662" y="20110"/>
                    </a:lnTo>
                    <a:lnTo>
                      <a:pt x="831" y="20110"/>
                    </a:lnTo>
                    <a:lnTo>
                      <a:pt x="831" y="16386"/>
                    </a:lnTo>
                    <a:lnTo>
                      <a:pt x="1662" y="16386"/>
                    </a:lnTo>
                    <a:lnTo>
                      <a:pt x="1662" y="14152"/>
                    </a:lnTo>
                    <a:lnTo>
                      <a:pt x="0" y="14152"/>
                    </a:lnTo>
                    <a:lnTo>
                      <a:pt x="0" y="11172"/>
                    </a:lnTo>
                    <a:lnTo>
                      <a:pt x="831" y="11172"/>
                    </a:lnTo>
                    <a:lnTo>
                      <a:pt x="831" y="8938"/>
                    </a:lnTo>
                    <a:lnTo>
                      <a:pt x="1662" y="8938"/>
                    </a:lnTo>
                    <a:lnTo>
                      <a:pt x="1662" y="5959"/>
                    </a:lnTo>
                    <a:lnTo>
                      <a:pt x="3738" y="5959"/>
                    </a:lnTo>
                    <a:lnTo>
                      <a:pt x="3738" y="3724"/>
                    </a:lnTo>
                    <a:lnTo>
                      <a:pt x="7892" y="3724"/>
                    </a:lnTo>
                    <a:lnTo>
                      <a:pt x="7892" y="2234"/>
                    </a:lnTo>
                    <a:lnTo>
                      <a:pt x="9554" y="2234"/>
                    </a:lnTo>
                    <a:lnTo>
                      <a:pt x="9554" y="3724"/>
                    </a:lnTo>
                    <a:lnTo>
                      <a:pt x="11631" y="3724"/>
                    </a:lnTo>
                    <a:lnTo>
                      <a:pt x="11631" y="2234"/>
                    </a:lnTo>
                    <a:lnTo>
                      <a:pt x="15785" y="2234"/>
                    </a:lnTo>
                    <a:lnTo>
                      <a:pt x="15785" y="0"/>
                    </a:lnTo>
                    <a:lnTo>
                      <a:pt x="1869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6" name="Shape 160">
                <a:extLst>
                  <a:ext uri="{FF2B5EF4-FFF2-40B4-BE49-F238E27FC236}">
                    <a16:creationId xmlns:a16="http://schemas.microsoft.com/office/drawing/2014/main" id="{2DE7D75F-0A6D-4DDA-A13F-B953F23521C8}"/>
                  </a:ext>
                </a:extLst>
              </p:cNvPr>
              <p:cNvSpPr/>
              <p:nvPr/>
            </p:nvSpPr>
            <p:spPr>
              <a:xfrm>
                <a:off x="459767" y="1149268"/>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5120"/>
                    </a:moveTo>
                    <a:lnTo>
                      <a:pt x="21600" y="21600"/>
                    </a:lnTo>
                    <a:lnTo>
                      <a:pt x="21600" y="15120"/>
                    </a:lnTo>
                    <a:lnTo>
                      <a:pt x="0" y="15120"/>
                    </a:lnTo>
                    <a:lnTo>
                      <a:pt x="0" y="6480"/>
                    </a:lnTo>
                    <a:lnTo>
                      <a:pt x="21600" y="6480"/>
                    </a:lnTo>
                    <a:lnTo>
                      <a:pt x="21600" y="0"/>
                    </a:lnTo>
                    <a:lnTo>
                      <a:pt x="21600" y="1512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7" name="Shape 161">
                <a:extLst>
                  <a:ext uri="{FF2B5EF4-FFF2-40B4-BE49-F238E27FC236}">
                    <a16:creationId xmlns:a16="http://schemas.microsoft.com/office/drawing/2014/main" id="{F896E787-B4F1-4803-9FC5-8977CC23FD87}"/>
                  </a:ext>
                </a:extLst>
              </p:cNvPr>
              <p:cNvSpPr/>
              <p:nvPr/>
            </p:nvSpPr>
            <p:spPr>
              <a:xfrm>
                <a:off x="459767" y="1149268"/>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5120"/>
                    </a:moveTo>
                    <a:lnTo>
                      <a:pt x="21600" y="21600"/>
                    </a:lnTo>
                    <a:lnTo>
                      <a:pt x="21600" y="15120"/>
                    </a:lnTo>
                    <a:lnTo>
                      <a:pt x="0" y="15120"/>
                    </a:lnTo>
                    <a:lnTo>
                      <a:pt x="0" y="6480"/>
                    </a:lnTo>
                    <a:lnTo>
                      <a:pt x="21600" y="6480"/>
                    </a:lnTo>
                    <a:lnTo>
                      <a:pt x="21600" y="0"/>
                    </a:lnTo>
                    <a:lnTo>
                      <a:pt x="21600" y="1512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8" name="Shape 162">
                <a:extLst>
                  <a:ext uri="{FF2B5EF4-FFF2-40B4-BE49-F238E27FC236}">
                    <a16:creationId xmlns:a16="http://schemas.microsoft.com/office/drawing/2014/main" id="{7AAE14F3-80E6-458D-8818-5C0C08627BDC}"/>
                  </a:ext>
                </a:extLst>
              </p:cNvPr>
              <p:cNvSpPr/>
              <p:nvPr/>
            </p:nvSpPr>
            <p:spPr>
              <a:xfrm>
                <a:off x="455430" y="1051247"/>
                <a:ext cx="251557" cy="208744"/>
              </a:xfrm>
              <a:custGeom>
                <a:avLst/>
                <a:gdLst/>
                <a:ahLst/>
                <a:cxnLst>
                  <a:cxn ang="0">
                    <a:pos x="wd2" y="hd2"/>
                  </a:cxn>
                  <a:cxn ang="5400000">
                    <a:pos x="wd2" y="hd2"/>
                  </a:cxn>
                  <a:cxn ang="10800000">
                    <a:pos x="wd2" y="hd2"/>
                  </a:cxn>
                  <a:cxn ang="16200000">
                    <a:pos x="wd2" y="hd2"/>
                  </a:cxn>
                </a:cxnLst>
                <a:rect l="0" t="0" r="r" b="b"/>
                <a:pathLst>
                  <a:path w="21600" h="21600" extrusionOk="0">
                    <a:moveTo>
                      <a:pt x="9035" y="1002"/>
                    </a:moveTo>
                    <a:lnTo>
                      <a:pt x="9035" y="779"/>
                    </a:lnTo>
                    <a:lnTo>
                      <a:pt x="8894" y="779"/>
                    </a:lnTo>
                    <a:lnTo>
                      <a:pt x="8894" y="557"/>
                    </a:lnTo>
                    <a:lnTo>
                      <a:pt x="8682" y="557"/>
                    </a:lnTo>
                    <a:lnTo>
                      <a:pt x="9388" y="557"/>
                    </a:lnTo>
                    <a:lnTo>
                      <a:pt x="9388" y="0"/>
                    </a:lnTo>
                    <a:lnTo>
                      <a:pt x="9529" y="0"/>
                    </a:lnTo>
                    <a:lnTo>
                      <a:pt x="9529" y="223"/>
                    </a:lnTo>
                    <a:lnTo>
                      <a:pt x="9741" y="223"/>
                    </a:lnTo>
                    <a:lnTo>
                      <a:pt x="9741" y="557"/>
                    </a:lnTo>
                    <a:lnTo>
                      <a:pt x="9882" y="557"/>
                    </a:lnTo>
                    <a:lnTo>
                      <a:pt x="9882" y="779"/>
                    </a:lnTo>
                    <a:lnTo>
                      <a:pt x="10376" y="779"/>
                    </a:lnTo>
                    <a:lnTo>
                      <a:pt x="10376" y="1336"/>
                    </a:lnTo>
                    <a:lnTo>
                      <a:pt x="10518" y="1336"/>
                    </a:lnTo>
                    <a:lnTo>
                      <a:pt x="10518" y="1559"/>
                    </a:lnTo>
                    <a:lnTo>
                      <a:pt x="11576" y="1559"/>
                    </a:lnTo>
                    <a:lnTo>
                      <a:pt x="11576" y="2338"/>
                    </a:lnTo>
                    <a:lnTo>
                      <a:pt x="11365" y="2338"/>
                    </a:lnTo>
                    <a:lnTo>
                      <a:pt x="11576" y="2338"/>
                    </a:lnTo>
                    <a:lnTo>
                      <a:pt x="11576" y="2561"/>
                    </a:lnTo>
                    <a:lnTo>
                      <a:pt x="11859" y="2561"/>
                    </a:lnTo>
                    <a:lnTo>
                      <a:pt x="11859" y="2895"/>
                    </a:lnTo>
                    <a:lnTo>
                      <a:pt x="11718" y="2895"/>
                    </a:lnTo>
                    <a:lnTo>
                      <a:pt x="11718" y="3897"/>
                    </a:lnTo>
                    <a:lnTo>
                      <a:pt x="11859" y="3897"/>
                    </a:lnTo>
                    <a:lnTo>
                      <a:pt x="11859" y="4231"/>
                    </a:lnTo>
                    <a:lnTo>
                      <a:pt x="12071" y="4231"/>
                    </a:lnTo>
                    <a:lnTo>
                      <a:pt x="12071" y="4454"/>
                    </a:lnTo>
                    <a:lnTo>
                      <a:pt x="13200" y="4454"/>
                    </a:lnTo>
                    <a:lnTo>
                      <a:pt x="13200" y="4676"/>
                    </a:lnTo>
                    <a:lnTo>
                      <a:pt x="13553" y="4676"/>
                    </a:lnTo>
                    <a:lnTo>
                      <a:pt x="13553" y="4454"/>
                    </a:lnTo>
                    <a:lnTo>
                      <a:pt x="13694" y="4454"/>
                    </a:lnTo>
                    <a:lnTo>
                      <a:pt x="13694" y="4231"/>
                    </a:lnTo>
                    <a:lnTo>
                      <a:pt x="13906" y="4231"/>
                    </a:lnTo>
                    <a:lnTo>
                      <a:pt x="13906" y="4454"/>
                    </a:lnTo>
                    <a:lnTo>
                      <a:pt x="13906" y="4231"/>
                    </a:lnTo>
                    <a:lnTo>
                      <a:pt x="14047" y="4231"/>
                    </a:lnTo>
                    <a:lnTo>
                      <a:pt x="14047" y="4454"/>
                    </a:lnTo>
                    <a:lnTo>
                      <a:pt x="14188" y="4454"/>
                    </a:lnTo>
                    <a:lnTo>
                      <a:pt x="14188" y="4676"/>
                    </a:lnTo>
                    <a:lnTo>
                      <a:pt x="14400" y="4676"/>
                    </a:lnTo>
                    <a:lnTo>
                      <a:pt x="14400" y="5010"/>
                    </a:lnTo>
                    <a:lnTo>
                      <a:pt x="14541" y="5010"/>
                    </a:lnTo>
                    <a:lnTo>
                      <a:pt x="14541" y="5790"/>
                    </a:lnTo>
                    <a:lnTo>
                      <a:pt x="14753" y="5790"/>
                    </a:lnTo>
                    <a:lnTo>
                      <a:pt x="14753" y="6346"/>
                    </a:lnTo>
                    <a:lnTo>
                      <a:pt x="14894" y="6346"/>
                    </a:lnTo>
                    <a:lnTo>
                      <a:pt x="14894" y="6569"/>
                    </a:lnTo>
                    <a:lnTo>
                      <a:pt x="15035" y="6569"/>
                    </a:lnTo>
                    <a:lnTo>
                      <a:pt x="15035" y="7348"/>
                    </a:lnTo>
                    <a:lnTo>
                      <a:pt x="15247" y="7348"/>
                    </a:lnTo>
                    <a:lnTo>
                      <a:pt x="15247" y="8128"/>
                    </a:lnTo>
                    <a:lnTo>
                      <a:pt x="15529" y="8128"/>
                    </a:lnTo>
                    <a:lnTo>
                      <a:pt x="15529" y="8462"/>
                    </a:lnTo>
                    <a:lnTo>
                      <a:pt x="15741" y="8462"/>
                    </a:lnTo>
                    <a:lnTo>
                      <a:pt x="15741" y="8685"/>
                    </a:lnTo>
                    <a:lnTo>
                      <a:pt x="16024" y="8685"/>
                    </a:lnTo>
                    <a:lnTo>
                      <a:pt x="16024" y="8907"/>
                    </a:lnTo>
                    <a:lnTo>
                      <a:pt x="16235" y="8907"/>
                    </a:lnTo>
                    <a:lnTo>
                      <a:pt x="16235" y="9241"/>
                    </a:lnTo>
                    <a:lnTo>
                      <a:pt x="16588" y="9241"/>
                    </a:lnTo>
                    <a:lnTo>
                      <a:pt x="16588" y="9464"/>
                    </a:lnTo>
                    <a:lnTo>
                      <a:pt x="16871" y="9464"/>
                    </a:lnTo>
                    <a:lnTo>
                      <a:pt x="16871" y="9687"/>
                    </a:lnTo>
                    <a:lnTo>
                      <a:pt x="17082" y="9687"/>
                    </a:lnTo>
                    <a:lnTo>
                      <a:pt x="17082" y="10021"/>
                    </a:lnTo>
                    <a:lnTo>
                      <a:pt x="17224" y="10021"/>
                    </a:lnTo>
                    <a:lnTo>
                      <a:pt x="17224" y="10243"/>
                    </a:lnTo>
                    <a:lnTo>
                      <a:pt x="17365" y="10243"/>
                    </a:lnTo>
                    <a:lnTo>
                      <a:pt x="17365" y="10577"/>
                    </a:lnTo>
                    <a:lnTo>
                      <a:pt x="17718" y="10577"/>
                    </a:lnTo>
                    <a:lnTo>
                      <a:pt x="17718" y="10800"/>
                    </a:lnTo>
                    <a:lnTo>
                      <a:pt x="18212" y="10800"/>
                    </a:lnTo>
                    <a:lnTo>
                      <a:pt x="18212" y="11023"/>
                    </a:lnTo>
                    <a:lnTo>
                      <a:pt x="18424" y="11023"/>
                    </a:lnTo>
                    <a:lnTo>
                      <a:pt x="18424" y="11357"/>
                    </a:lnTo>
                    <a:lnTo>
                      <a:pt x="18706" y="11357"/>
                    </a:lnTo>
                    <a:lnTo>
                      <a:pt x="18706" y="11579"/>
                    </a:lnTo>
                    <a:lnTo>
                      <a:pt x="18918" y="11579"/>
                    </a:lnTo>
                    <a:lnTo>
                      <a:pt x="18918" y="11802"/>
                    </a:lnTo>
                    <a:lnTo>
                      <a:pt x="19200" y="11802"/>
                    </a:lnTo>
                    <a:lnTo>
                      <a:pt x="19200" y="12136"/>
                    </a:lnTo>
                    <a:lnTo>
                      <a:pt x="19412" y="12136"/>
                    </a:lnTo>
                    <a:lnTo>
                      <a:pt x="19412" y="12359"/>
                    </a:lnTo>
                    <a:lnTo>
                      <a:pt x="19765" y="12359"/>
                    </a:lnTo>
                    <a:lnTo>
                      <a:pt x="19765" y="12693"/>
                    </a:lnTo>
                    <a:lnTo>
                      <a:pt x="20047" y="12693"/>
                    </a:lnTo>
                    <a:lnTo>
                      <a:pt x="20047" y="12915"/>
                    </a:lnTo>
                    <a:lnTo>
                      <a:pt x="20400" y="12915"/>
                    </a:lnTo>
                    <a:lnTo>
                      <a:pt x="20400" y="12693"/>
                    </a:lnTo>
                    <a:lnTo>
                      <a:pt x="20541" y="12693"/>
                    </a:lnTo>
                    <a:lnTo>
                      <a:pt x="20541" y="12915"/>
                    </a:lnTo>
                    <a:lnTo>
                      <a:pt x="20753" y="12915"/>
                    </a:lnTo>
                    <a:lnTo>
                      <a:pt x="20753" y="13138"/>
                    </a:lnTo>
                    <a:lnTo>
                      <a:pt x="21035" y="13138"/>
                    </a:lnTo>
                    <a:lnTo>
                      <a:pt x="21035" y="13472"/>
                    </a:lnTo>
                    <a:lnTo>
                      <a:pt x="21600" y="13472"/>
                    </a:lnTo>
                    <a:lnTo>
                      <a:pt x="21600" y="13918"/>
                    </a:lnTo>
                    <a:lnTo>
                      <a:pt x="21388" y="13918"/>
                    </a:lnTo>
                    <a:lnTo>
                      <a:pt x="21388" y="14697"/>
                    </a:lnTo>
                    <a:lnTo>
                      <a:pt x="21600" y="14697"/>
                    </a:lnTo>
                    <a:lnTo>
                      <a:pt x="21600" y="15254"/>
                    </a:lnTo>
                    <a:lnTo>
                      <a:pt x="21388" y="15254"/>
                    </a:lnTo>
                    <a:lnTo>
                      <a:pt x="21388" y="15588"/>
                    </a:lnTo>
                    <a:lnTo>
                      <a:pt x="21035" y="15588"/>
                    </a:lnTo>
                    <a:lnTo>
                      <a:pt x="21035" y="15254"/>
                    </a:lnTo>
                    <a:lnTo>
                      <a:pt x="20753" y="15254"/>
                    </a:lnTo>
                    <a:lnTo>
                      <a:pt x="20753" y="15031"/>
                    </a:lnTo>
                    <a:lnTo>
                      <a:pt x="20259" y="15031"/>
                    </a:lnTo>
                    <a:lnTo>
                      <a:pt x="20259" y="14697"/>
                    </a:lnTo>
                    <a:lnTo>
                      <a:pt x="20259" y="15031"/>
                    </a:lnTo>
                    <a:lnTo>
                      <a:pt x="20047" y="15031"/>
                    </a:lnTo>
                    <a:lnTo>
                      <a:pt x="20047" y="15810"/>
                    </a:lnTo>
                    <a:lnTo>
                      <a:pt x="18918" y="15810"/>
                    </a:lnTo>
                    <a:lnTo>
                      <a:pt x="18918" y="16033"/>
                    </a:lnTo>
                    <a:lnTo>
                      <a:pt x="18706" y="16033"/>
                    </a:lnTo>
                    <a:lnTo>
                      <a:pt x="18706" y="16812"/>
                    </a:lnTo>
                    <a:lnTo>
                      <a:pt x="18565" y="16812"/>
                    </a:lnTo>
                    <a:lnTo>
                      <a:pt x="18565" y="17926"/>
                    </a:lnTo>
                    <a:lnTo>
                      <a:pt x="18424" y="17926"/>
                    </a:lnTo>
                    <a:lnTo>
                      <a:pt x="18424" y="18482"/>
                    </a:lnTo>
                    <a:lnTo>
                      <a:pt x="18212" y="18482"/>
                    </a:lnTo>
                    <a:lnTo>
                      <a:pt x="18212" y="18705"/>
                    </a:lnTo>
                    <a:lnTo>
                      <a:pt x="17929" y="18705"/>
                    </a:lnTo>
                    <a:lnTo>
                      <a:pt x="17929" y="18928"/>
                    </a:lnTo>
                    <a:lnTo>
                      <a:pt x="17718" y="18928"/>
                    </a:lnTo>
                    <a:lnTo>
                      <a:pt x="17718" y="19262"/>
                    </a:lnTo>
                    <a:lnTo>
                      <a:pt x="17718" y="18928"/>
                    </a:lnTo>
                    <a:lnTo>
                      <a:pt x="17365" y="18928"/>
                    </a:lnTo>
                    <a:lnTo>
                      <a:pt x="17365" y="19262"/>
                    </a:lnTo>
                    <a:lnTo>
                      <a:pt x="16871" y="19262"/>
                    </a:lnTo>
                    <a:lnTo>
                      <a:pt x="16871" y="19485"/>
                    </a:lnTo>
                    <a:lnTo>
                      <a:pt x="16235" y="19485"/>
                    </a:lnTo>
                    <a:lnTo>
                      <a:pt x="16235" y="19819"/>
                    </a:lnTo>
                    <a:lnTo>
                      <a:pt x="16376" y="19819"/>
                    </a:lnTo>
                    <a:lnTo>
                      <a:pt x="16376" y="20264"/>
                    </a:lnTo>
                    <a:lnTo>
                      <a:pt x="16235" y="20264"/>
                    </a:lnTo>
                    <a:lnTo>
                      <a:pt x="16235" y="20821"/>
                    </a:lnTo>
                    <a:lnTo>
                      <a:pt x="16024" y="20821"/>
                    </a:lnTo>
                    <a:lnTo>
                      <a:pt x="16024" y="21043"/>
                    </a:lnTo>
                    <a:lnTo>
                      <a:pt x="15882" y="21043"/>
                    </a:lnTo>
                    <a:lnTo>
                      <a:pt x="15882" y="21377"/>
                    </a:lnTo>
                    <a:lnTo>
                      <a:pt x="15035" y="21377"/>
                    </a:lnTo>
                    <a:lnTo>
                      <a:pt x="15035" y="21600"/>
                    </a:lnTo>
                    <a:lnTo>
                      <a:pt x="15035" y="21377"/>
                    </a:lnTo>
                    <a:lnTo>
                      <a:pt x="14894" y="21377"/>
                    </a:lnTo>
                    <a:lnTo>
                      <a:pt x="14894" y="21043"/>
                    </a:lnTo>
                    <a:lnTo>
                      <a:pt x="14753" y="21043"/>
                    </a:lnTo>
                    <a:lnTo>
                      <a:pt x="14753" y="20821"/>
                    </a:lnTo>
                    <a:lnTo>
                      <a:pt x="13906" y="20821"/>
                    </a:lnTo>
                    <a:lnTo>
                      <a:pt x="13906" y="20598"/>
                    </a:lnTo>
                    <a:lnTo>
                      <a:pt x="13694" y="20598"/>
                    </a:lnTo>
                    <a:lnTo>
                      <a:pt x="13694" y="20264"/>
                    </a:lnTo>
                    <a:lnTo>
                      <a:pt x="13412" y="20264"/>
                    </a:lnTo>
                    <a:lnTo>
                      <a:pt x="13412" y="19262"/>
                    </a:lnTo>
                    <a:lnTo>
                      <a:pt x="13200" y="19262"/>
                    </a:lnTo>
                    <a:lnTo>
                      <a:pt x="13200" y="18928"/>
                    </a:lnTo>
                    <a:lnTo>
                      <a:pt x="13412" y="18928"/>
                    </a:lnTo>
                    <a:lnTo>
                      <a:pt x="13412" y="18482"/>
                    </a:lnTo>
                    <a:lnTo>
                      <a:pt x="13200" y="18482"/>
                    </a:lnTo>
                    <a:lnTo>
                      <a:pt x="13200" y="17703"/>
                    </a:lnTo>
                    <a:lnTo>
                      <a:pt x="13412" y="17703"/>
                    </a:lnTo>
                    <a:lnTo>
                      <a:pt x="13200" y="17703"/>
                    </a:lnTo>
                    <a:lnTo>
                      <a:pt x="13200" y="17369"/>
                    </a:lnTo>
                    <a:lnTo>
                      <a:pt x="11859" y="17369"/>
                    </a:lnTo>
                    <a:lnTo>
                      <a:pt x="11859" y="16812"/>
                    </a:lnTo>
                    <a:lnTo>
                      <a:pt x="11718" y="16812"/>
                    </a:lnTo>
                    <a:lnTo>
                      <a:pt x="11718" y="16367"/>
                    </a:lnTo>
                    <a:lnTo>
                      <a:pt x="11365" y="16367"/>
                    </a:lnTo>
                    <a:lnTo>
                      <a:pt x="11365" y="16033"/>
                    </a:lnTo>
                    <a:lnTo>
                      <a:pt x="10871" y="16033"/>
                    </a:lnTo>
                    <a:lnTo>
                      <a:pt x="10871" y="15810"/>
                    </a:lnTo>
                    <a:lnTo>
                      <a:pt x="10729" y="15810"/>
                    </a:lnTo>
                    <a:lnTo>
                      <a:pt x="10729" y="15588"/>
                    </a:lnTo>
                    <a:lnTo>
                      <a:pt x="10518" y="15588"/>
                    </a:lnTo>
                    <a:lnTo>
                      <a:pt x="10518" y="15031"/>
                    </a:lnTo>
                    <a:lnTo>
                      <a:pt x="10376" y="15031"/>
                    </a:lnTo>
                    <a:lnTo>
                      <a:pt x="10376" y="14697"/>
                    </a:lnTo>
                    <a:lnTo>
                      <a:pt x="9882" y="14697"/>
                    </a:lnTo>
                    <a:lnTo>
                      <a:pt x="9882" y="14474"/>
                    </a:lnTo>
                    <a:lnTo>
                      <a:pt x="9741" y="14474"/>
                    </a:lnTo>
                    <a:lnTo>
                      <a:pt x="9741" y="14697"/>
                    </a:lnTo>
                    <a:lnTo>
                      <a:pt x="9388" y="14697"/>
                    </a:lnTo>
                    <a:lnTo>
                      <a:pt x="9388" y="14474"/>
                    </a:lnTo>
                    <a:lnTo>
                      <a:pt x="9176" y="14474"/>
                    </a:lnTo>
                    <a:lnTo>
                      <a:pt x="9176" y="14697"/>
                    </a:lnTo>
                    <a:lnTo>
                      <a:pt x="9035" y="14697"/>
                    </a:lnTo>
                    <a:lnTo>
                      <a:pt x="9035" y="14474"/>
                    </a:lnTo>
                    <a:lnTo>
                      <a:pt x="8894" y="14474"/>
                    </a:lnTo>
                    <a:lnTo>
                      <a:pt x="8894" y="14252"/>
                    </a:lnTo>
                    <a:lnTo>
                      <a:pt x="8541" y="14252"/>
                    </a:lnTo>
                    <a:lnTo>
                      <a:pt x="8541" y="13918"/>
                    </a:lnTo>
                    <a:lnTo>
                      <a:pt x="8047" y="13918"/>
                    </a:lnTo>
                    <a:lnTo>
                      <a:pt x="8047" y="13695"/>
                    </a:lnTo>
                    <a:lnTo>
                      <a:pt x="7553" y="13695"/>
                    </a:lnTo>
                    <a:lnTo>
                      <a:pt x="7553" y="13138"/>
                    </a:lnTo>
                    <a:lnTo>
                      <a:pt x="7341" y="13138"/>
                    </a:lnTo>
                    <a:lnTo>
                      <a:pt x="7341" y="12915"/>
                    </a:lnTo>
                    <a:lnTo>
                      <a:pt x="7059" y="12915"/>
                    </a:lnTo>
                    <a:lnTo>
                      <a:pt x="7059" y="13138"/>
                    </a:lnTo>
                    <a:lnTo>
                      <a:pt x="7059" y="12915"/>
                    </a:lnTo>
                    <a:lnTo>
                      <a:pt x="6000" y="12915"/>
                    </a:lnTo>
                    <a:lnTo>
                      <a:pt x="6000" y="13472"/>
                    </a:lnTo>
                    <a:lnTo>
                      <a:pt x="5224" y="13472"/>
                    </a:lnTo>
                    <a:lnTo>
                      <a:pt x="5224" y="13138"/>
                    </a:lnTo>
                    <a:lnTo>
                      <a:pt x="5012" y="13138"/>
                    </a:lnTo>
                    <a:lnTo>
                      <a:pt x="5012" y="13472"/>
                    </a:lnTo>
                    <a:lnTo>
                      <a:pt x="4518" y="13472"/>
                    </a:lnTo>
                    <a:lnTo>
                      <a:pt x="4518" y="13695"/>
                    </a:lnTo>
                    <a:lnTo>
                      <a:pt x="4024" y="13695"/>
                    </a:lnTo>
                    <a:lnTo>
                      <a:pt x="4024" y="13918"/>
                    </a:lnTo>
                    <a:lnTo>
                      <a:pt x="3882" y="13918"/>
                    </a:lnTo>
                    <a:lnTo>
                      <a:pt x="3882" y="14252"/>
                    </a:lnTo>
                    <a:lnTo>
                      <a:pt x="3671" y="14252"/>
                    </a:lnTo>
                    <a:lnTo>
                      <a:pt x="3671" y="15031"/>
                    </a:lnTo>
                    <a:lnTo>
                      <a:pt x="3388" y="15031"/>
                    </a:lnTo>
                    <a:lnTo>
                      <a:pt x="3388" y="15254"/>
                    </a:lnTo>
                    <a:lnTo>
                      <a:pt x="3388" y="15031"/>
                    </a:lnTo>
                    <a:lnTo>
                      <a:pt x="3176" y="15031"/>
                    </a:lnTo>
                    <a:lnTo>
                      <a:pt x="3176" y="15254"/>
                    </a:lnTo>
                    <a:lnTo>
                      <a:pt x="3035" y="15254"/>
                    </a:lnTo>
                    <a:lnTo>
                      <a:pt x="3035" y="15588"/>
                    </a:lnTo>
                    <a:lnTo>
                      <a:pt x="2188" y="15588"/>
                    </a:lnTo>
                    <a:lnTo>
                      <a:pt x="2188" y="11357"/>
                    </a:lnTo>
                    <a:lnTo>
                      <a:pt x="2329" y="11357"/>
                    </a:lnTo>
                    <a:lnTo>
                      <a:pt x="2329" y="11023"/>
                    </a:lnTo>
                    <a:lnTo>
                      <a:pt x="2188" y="11023"/>
                    </a:lnTo>
                    <a:lnTo>
                      <a:pt x="2188" y="10800"/>
                    </a:lnTo>
                    <a:lnTo>
                      <a:pt x="2047" y="10800"/>
                    </a:lnTo>
                    <a:lnTo>
                      <a:pt x="2047" y="10577"/>
                    </a:lnTo>
                    <a:lnTo>
                      <a:pt x="1835" y="10577"/>
                    </a:lnTo>
                    <a:lnTo>
                      <a:pt x="1835" y="10243"/>
                    </a:lnTo>
                    <a:lnTo>
                      <a:pt x="1694" y="10243"/>
                    </a:lnTo>
                    <a:lnTo>
                      <a:pt x="1694" y="10021"/>
                    </a:lnTo>
                    <a:lnTo>
                      <a:pt x="1553" y="10021"/>
                    </a:lnTo>
                    <a:lnTo>
                      <a:pt x="1553" y="9687"/>
                    </a:lnTo>
                    <a:lnTo>
                      <a:pt x="1200" y="9687"/>
                    </a:lnTo>
                    <a:lnTo>
                      <a:pt x="1200" y="10021"/>
                    </a:lnTo>
                    <a:lnTo>
                      <a:pt x="988" y="10021"/>
                    </a:lnTo>
                    <a:lnTo>
                      <a:pt x="988" y="9241"/>
                    </a:lnTo>
                    <a:lnTo>
                      <a:pt x="1200" y="9241"/>
                    </a:lnTo>
                    <a:lnTo>
                      <a:pt x="1200" y="8907"/>
                    </a:lnTo>
                    <a:lnTo>
                      <a:pt x="1341" y="8907"/>
                    </a:lnTo>
                    <a:lnTo>
                      <a:pt x="1341" y="8685"/>
                    </a:lnTo>
                    <a:lnTo>
                      <a:pt x="1553" y="8685"/>
                    </a:lnTo>
                    <a:lnTo>
                      <a:pt x="1553" y="8907"/>
                    </a:lnTo>
                    <a:lnTo>
                      <a:pt x="1341" y="8907"/>
                    </a:lnTo>
                    <a:lnTo>
                      <a:pt x="1341" y="9241"/>
                    </a:lnTo>
                    <a:lnTo>
                      <a:pt x="1553" y="9241"/>
                    </a:lnTo>
                    <a:lnTo>
                      <a:pt x="1553" y="8128"/>
                    </a:lnTo>
                    <a:lnTo>
                      <a:pt x="988" y="8128"/>
                    </a:lnTo>
                    <a:lnTo>
                      <a:pt x="988" y="7905"/>
                    </a:lnTo>
                    <a:lnTo>
                      <a:pt x="847" y="7905"/>
                    </a:lnTo>
                    <a:lnTo>
                      <a:pt x="847" y="8462"/>
                    </a:lnTo>
                    <a:lnTo>
                      <a:pt x="988" y="8462"/>
                    </a:lnTo>
                    <a:lnTo>
                      <a:pt x="988" y="8685"/>
                    </a:lnTo>
                    <a:lnTo>
                      <a:pt x="1200" y="8685"/>
                    </a:lnTo>
                    <a:lnTo>
                      <a:pt x="1200" y="8907"/>
                    </a:lnTo>
                    <a:lnTo>
                      <a:pt x="988" y="8907"/>
                    </a:lnTo>
                    <a:lnTo>
                      <a:pt x="988" y="8685"/>
                    </a:lnTo>
                    <a:lnTo>
                      <a:pt x="847" y="8685"/>
                    </a:lnTo>
                    <a:lnTo>
                      <a:pt x="847" y="8462"/>
                    </a:lnTo>
                    <a:lnTo>
                      <a:pt x="706" y="8462"/>
                    </a:lnTo>
                    <a:lnTo>
                      <a:pt x="706" y="8128"/>
                    </a:lnTo>
                    <a:lnTo>
                      <a:pt x="494" y="8128"/>
                    </a:lnTo>
                    <a:lnTo>
                      <a:pt x="494" y="7126"/>
                    </a:lnTo>
                    <a:lnTo>
                      <a:pt x="353" y="7126"/>
                    </a:lnTo>
                    <a:lnTo>
                      <a:pt x="494" y="7126"/>
                    </a:lnTo>
                    <a:lnTo>
                      <a:pt x="494" y="6012"/>
                    </a:lnTo>
                    <a:lnTo>
                      <a:pt x="706" y="6012"/>
                    </a:lnTo>
                    <a:lnTo>
                      <a:pt x="706" y="5790"/>
                    </a:lnTo>
                    <a:lnTo>
                      <a:pt x="494" y="5790"/>
                    </a:lnTo>
                    <a:lnTo>
                      <a:pt x="706" y="5790"/>
                    </a:lnTo>
                    <a:lnTo>
                      <a:pt x="706" y="5233"/>
                    </a:lnTo>
                    <a:lnTo>
                      <a:pt x="847" y="5233"/>
                    </a:lnTo>
                    <a:lnTo>
                      <a:pt x="847" y="5010"/>
                    </a:lnTo>
                    <a:lnTo>
                      <a:pt x="706" y="5010"/>
                    </a:lnTo>
                    <a:lnTo>
                      <a:pt x="706" y="4454"/>
                    </a:lnTo>
                    <a:lnTo>
                      <a:pt x="494" y="4454"/>
                    </a:lnTo>
                    <a:lnTo>
                      <a:pt x="494" y="3897"/>
                    </a:lnTo>
                    <a:lnTo>
                      <a:pt x="353" y="3897"/>
                    </a:lnTo>
                    <a:lnTo>
                      <a:pt x="353" y="3674"/>
                    </a:lnTo>
                    <a:lnTo>
                      <a:pt x="212" y="3674"/>
                    </a:lnTo>
                    <a:lnTo>
                      <a:pt x="212" y="3452"/>
                    </a:lnTo>
                    <a:lnTo>
                      <a:pt x="353" y="3452"/>
                    </a:lnTo>
                    <a:lnTo>
                      <a:pt x="353" y="3118"/>
                    </a:lnTo>
                    <a:lnTo>
                      <a:pt x="0" y="3118"/>
                    </a:lnTo>
                    <a:lnTo>
                      <a:pt x="0" y="2895"/>
                    </a:lnTo>
                    <a:lnTo>
                      <a:pt x="212" y="2895"/>
                    </a:lnTo>
                    <a:lnTo>
                      <a:pt x="212" y="2561"/>
                    </a:lnTo>
                    <a:lnTo>
                      <a:pt x="494" y="2561"/>
                    </a:lnTo>
                    <a:lnTo>
                      <a:pt x="494" y="2338"/>
                    </a:lnTo>
                    <a:lnTo>
                      <a:pt x="706" y="2338"/>
                    </a:lnTo>
                    <a:lnTo>
                      <a:pt x="706" y="2115"/>
                    </a:lnTo>
                    <a:lnTo>
                      <a:pt x="847" y="2115"/>
                    </a:lnTo>
                    <a:lnTo>
                      <a:pt x="847" y="1781"/>
                    </a:lnTo>
                    <a:lnTo>
                      <a:pt x="1200" y="1781"/>
                    </a:lnTo>
                    <a:lnTo>
                      <a:pt x="1200" y="1559"/>
                    </a:lnTo>
                    <a:lnTo>
                      <a:pt x="2047" y="1559"/>
                    </a:lnTo>
                    <a:lnTo>
                      <a:pt x="2047" y="1336"/>
                    </a:lnTo>
                    <a:lnTo>
                      <a:pt x="2824" y="1336"/>
                    </a:lnTo>
                    <a:lnTo>
                      <a:pt x="2824" y="1559"/>
                    </a:lnTo>
                    <a:lnTo>
                      <a:pt x="3176" y="1559"/>
                    </a:lnTo>
                    <a:lnTo>
                      <a:pt x="3176" y="1781"/>
                    </a:lnTo>
                    <a:lnTo>
                      <a:pt x="3388" y="1781"/>
                    </a:lnTo>
                    <a:lnTo>
                      <a:pt x="3388" y="2115"/>
                    </a:lnTo>
                    <a:lnTo>
                      <a:pt x="3671" y="2115"/>
                    </a:lnTo>
                    <a:lnTo>
                      <a:pt x="3671" y="2338"/>
                    </a:lnTo>
                    <a:lnTo>
                      <a:pt x="3882" y="2338"/>
                    </a:lnTo>
                    <a:lnTo>
                      <a:pt x="3882" y="2895"/>
                    </a:lnTo>
                    <a:lnTo>
                      <a:pt x="4024" y="2895"/>
                    </a:lnTo>
                    <a:lnTo>
                      <a:pt x="4024" y="3118"/>
                    </a:lnTo>
                    <a:lnTo>
                      <a:pt x="4165" y="3118"/>
                    </a:lnTo>
                    <a:lnTo>
                      <a:pt x="4165" y="3674"/>
                    </a:lnTo>
                    <a:lnTo>
                      <a:pt x="4376" y="3674"/>
                    </a:lnTo>
                    <a:lnTo>
                      <a:pt x="4376" y="3897"/>
                    </a:lnTo>
                    <a:lnTo>
                      <a:pt x="4518" y="3897"/>
                    </a:lnTo>
                    <a:lnTo>
                      <a:pt x="4518" y="4231"/>
                    </a:lnTo>
                    <a:lnTo>
                      <a:pt x="4729" y="4231"/>
                    </a:lnTo>
                    <a:lnTo>
                      <a:pt x="4729" y="4454"/>
                    </a:lnTo>
                    <a:lnTo>
                      <a:pt x="5012" y="4454"/>
                    </a:lnTo>
                    <a:lnTo>
                      <a:pt x="5012" y="4231"/>
                    </a:lnTo>
                    <a:lnTo>
                      <a:pt x="6706" y="4231"/>
                    </a:lnTo>
                    <a:lnTo>
                      <a:pt x="6706" y="4454"/>
                    </a:lnTo>
                    <a:lnTo>
                      <a:pt x="7059" y="4454"/>
                    </a:lnTo>
                    <a:lnTo>
                      <a:pt x="7059" y="4231"/>
                    </a:lnTo>
                    <a:lnTo>
                      <a:pt x="7200" y="4231"/>
                    </a:lnTo>
                    <a:lnTo>
                      <a:pt x="7200" y="3897"/>
                    </a:lnTo>
                    <a:lnTo>
                      <a:pt x="7059" y="3897"/>
                    </a:lnTo>
                    <a:lnTo>
                      <a:pt x="7059" y="3118"/>
                    </a:lnTo>
                    <a:lnTo>
                      <a:pt x="6847" y="3118"/>
                    </a:lnTo>
                    <a:lnTo>
                      <a:pt x="6847" y="2561"/>
                    </a:lnTo>
                    <a:lnTo>
                      <a:pt x="7341" y="2561"/>
                    </a:lnTo>
                    <a:lnTo>
                      <a:pt x="7341" y="2338"/>
                    </a:lnTo>
                    <a:lnTo>
                      <a:pt x="7553" y="2338"/>
                    </a:lnTo>
                    <a:lnTo>
                      <a:pt x="7553" y="2115"/>
                    </a:lnTo>
                    <a:lnTo>
                      <a:pt x="7694" y="2115"/>
                    </a:lnTo>
                    <a:lnTo>
                      <a:pt x="7694" y="1781"/>
                    </a:lnTo>
                    <a:lnTo>
                      <a:pt x="8188" y="1781"/>
                    </a:lnTo>
                    <a:lnTo>
                      <a:pt x="8188" y="1559"/>
                    </a:lnTo>
                    <a:lnTo>
                      <a:pt x="8400" y="1559"/>
                    </a:lnTo>
                    <a:lnTo>
                      <a:pt x="8400" y="1002"/>
                    </a:lnTo>
                    <a:lnTo>
                      <a:pt x="8541" y="1002"/>
                    </a:lnTo>
                    <a:lnTo>
                      <a:pt x="8541" y="779"/>
                    </a:lnTo>
                    <a:lnTo>
                      <a:pt x="8541" y="1002"/>
                    </a:lnTo>
                    <a:lnTo>
                      <a:pt x="9035" y="100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9" name="Shape 163">
                <a:extLst>
                  <a:ext uri="{FF2B5EF4-FFF2-40B4-BE49-F238E27FC236}">
                    <a16:creationId xmlns:a16="http://schemas.microsoft.com/office/drawing/2014/main" id="{707FCDAD-6CC8-473A-B7F6-870D58E4B724}"/>
                  </a:ext>
                </a:extLst>
              </p:cNvPr>
              <p:cNvSpPr/>
              <p:nvPr/>
            </p:nvSpPr>
            <p:spPr>
              <a:xfrm>
                <a:off x="455430" y="1051247"/>
                <a:ext cx="251557" cy="208744"/>
              </a:xfrm>
              <a:custGeom>
                <a:avLst/>
                <a:gdLst/>
                <a:ahLst/>
                <a:cxnLst>
                  <a:cxn ang="0">
                    <a:pos x="wd2" y="hd2"/>
                  </a:cxn>
                  <a:cxn ang="5400000">
                    <a:pos x="wd2" y="hd2"/>
                  </a:cxn>
                  <a:cxn ang="10800000">
                    <a:pos x="wd2" y="hd2"/>
                  </a:cxn>
                  <a:cxn ang="16200000">
                    <a:pos x="wd2" y="hd2"/>
                  </a:cxn>
                </a:cxnLst>
                <a:rect l="0" t="0" r="r" b="b"/>
                <a:pathLst>
                  <a:path w="21600" h="21600" extrusionOk="0">
                    <a:moveTo>
                      <a:pt x="9035" y="1002"/>
                    </a:moveTo>
                    <a:lnTo>
                      <a:pt x="9035" y="779"/>
                    </a:lnTo>
                    <a:lnTo>
                      <a:pt x="8894" y="779"/>
                    </a:lnTo>
                    <a:lnTo>
                      <a:pt x="8894" y="557"/>
                    </a:lnTo>
                    <a:lnTo>
                      <a:pt x="8682" y="557"/>
                    </a:lnTo>
                    <a:lnTo>
                      <a:pt x="9388" y="557"/>
                    </a:lnTo>
                    <a:lnTo>
                      <a:pt x="9388" y="0"/>
                    </a:lnTo>
                    <a:lnTo>
                      <a:pt x="9529" y="0"/>
                    </a:lnTo>
                    <a:lnTo>
                      <a:pt x="9529" y="223"/>
                    </a:lnTo>
                    <a:lnTo>
                      <a:pt x="9741" y="223"/>
                    </a:lnTo>
                    <a:lnTo>
                      <a:pt x="9741" y="557"/>
                    </a:lnTo>
                    <a:lnTo>
                      <a:pt x="9882" y="557"/>
                    </a:lnTo>
                    <a:lnTo>
                      <a:pt x="9882" y="779"/>
                    </a:lnTo>
                    <a:lnTo>
                      <a:pt x="10376" y="779"/>
                    </a:lnTo>
                    <a:lnTo>
                      <a:pt x="10376" y="1336"/>
                    </a:lnTo>
                    <a:lnTo>
                      <a:pt x="10518" y="1336"/>
                    </a:lnTo>
                    <a:lnTo>
                      <a:pt x="10518" y="1559"/>
                    </a:lnTo>
                    <a:lnTo>
                      <a:pt x="11576" y="1559"/>
                    </a:lnTo>
                    <a:lnTo>
                      <a:pt x="11576" y="2338"/>
                    </a:lnTo>
                    <a:lnTo>
                      <a:pt x="11365" y="2338"/>
                    </a:lnTo>
                    <a:lnTo>
                      <a:pt x="11576" y="2338"/>
                    </a:lnTo>
                    <a:lnTo>
                      <a:pt x="11576" y="2561"/>
                    </a:lnTo>
                    <a:lnTo>
                      <a:pt x="11859" y="2561"/>
                    </a:lnTo>
                    <a:lnTo>
                      <a:pt x="11859" y="2895"/>
                    </a:lnTo>
                    <a:lnTo>
                      <a:pt x="11718" y="2895"/>
                    </a:lnTo>
                    <a:lnTo>
                      <a:pt x="11718" y="3897"/>
                    </a:lnTo>
                    <a:lnTo>
                      <a:pt x="11859" y="3897"/>
                    </a:lnTo>
                    <a:lnTo>
                      <a:pt x="11859" y="4231"/>
                    </a:lnTo>
                    <a:lnTo>
                      <a:pt x="12071" y="4231"/>
                    </a:lnTo>
                    <a:lnTo>
                      <a:pt x="12071" y="4454"/>
                    </a:lnTo>
                    <a:lnTo>
                      <a:pt x="13200" y="4454"/>
                    </a:lnTo>
                    <a:lnTo>
                      <a:pt x="13200" y="4676"/>
                    </a:lnTo>
                    <a:lnTo>
                      <a:pt x="13553" y="4676"/>
                    </a:lnTo>
                    <a:lnTo>
                      <a:pt x="13553" y="4454"/>
                    </a:lnTo>
                    <a:lnTo>
                      <a:pt x="13694" y="4454"/>
                    </a:lnTo>
                    <a:lnTo>
                      <a:pt x="13694" y="4231"/>
                    </a:lnTo>
                    <a:lnTo>
                      <a:pt x="13906" y="4231"/>
                    </a:lnTo>
                    <a:lnTo>
                      <a:pt x="13906" y="4454"/>
                    </a:lnTo>
                    <a:lnTo>
                      <a:pt x="13906" y="4231"/>
                    </a:lnTo>
                    <a:lnTo>
                      <a:pt x="14047" y="4231"/>
                    </a:lnTo>
                    <a:lnTo>
                      <a:pt x="14047" y="4454"/>
                    </a:lnTo>
                    <a:lnTo>
                      <a:pt x="14188" y="4454"/>
                    </a:lnTo>
                    <a:lnTo>
                      <a:pt x="14188" y="4676"/>
                    </a:lnTo>
                    <a:lnTo>
                      <a:pt x="14400" y="4676"/>
                    </a:lnTo>
                    <a:lnTo>
                      <a:pt x="14400" y="5010"/>
                    </a:lnTo>
                    <a:lnTo>
                      <a:pt x="14541" y="5010"/>
                    </a:lnTo>
                    <a:lnTo>
                      <a:pt x="14541" y="5790"/>
                    </a:lnTo>
                    <a:lnTo>
                      <a:pt x="14753" y="5790"/>
                    </a:lnTo>
                    <a:lnTo>
                      <a:pt x="14753" y="6346"/>
                    </a:lnTo>
                    <a:lnTo>
                      <a:pt x="14894" y="6346"/>
                    </a:lnTo>
                    <a:lnTo>
                      <a:pt x="14894" y="6569"/>
                    </a:lnTo>
                    <a:lnTo>
                      <a:pt x="15035" y="6569"/>
                    </a:lnTo>
                    <a:lnTo>
                      <a:pt x="15035" y="7348"/>
                    </a:lnTo>
                    <a:lnTo>
                      <a:pt x="15247" y="7348"/>
                    </a:lnTo>
                    <a:lnTo>
                      <a:pt x="15247" y="8128"/>
                    </a:lnTo>
                    <a:lnTo>
                      <a:pt x="15529" y="8128"/>
                    </a:lnTo>
                    <a:lnTo>
                      <a:pt x="15529" y="8462"/>
                    </a:lnTo>
                    <a:lnTo>
                      <a:pt x="15741" y="8462"/>
                    </a:lnTo>
                    <a:lnTo>
                      <a:pt x="15741" y="8685"/>
                    </a:lnTo>
                    <a:lnTo>
                      <a:pt x="16024" y="8685"/>
                    </a:lnTo>
                    <a:lnTo>
                      <a:pt x="16024" y="8907"/>
                    </a:lnTo>
                    <a:lnTo>
                      <a:pt x="16235" y="8907"/>
                    </a:lnTo>
                    <a:lnTo>
                      <a:pt x="16235" y="9241"/>
                    </a:lnTo>
                    <a:lnTo>
                      <a:pt x="16588" y="9241"/>
                    </a:lnTo>
                    <a:lnTo>
                      <a:pt x="16588" y="9464"/>
                    </a:lnTo>
                    <a:lnTo>
                      <a:pt x="16871" y="9464"/>
                    </a:lnTo>
                    <a:lnTo>
                      <a:pt x="16871" y="9687"/>
                    </a:lnTo>
                    <a:lnTo>
                      <a:pt x="17082" y="9687"/>
                    </a:lnTo>
                    <a:lnTo>
                      <a:pt x="17082" y="10021"/>
                    </a:lnTo>
                    <a:lnTo>
                      <a:pt x="17224" y="10021"/>
                    </a:lnTo>
                    <a:lnTo>
                      <a:pt x="17224" y="10243"/>
                    </a:lnTo>
                    <a:lnTo>
                      <a:pt x="17365" y="10243"/>
                    </a:lnTo>
                    <a:lnTo>
                      <a:pt x="17365" y="10577"/>
                    </a:lnTo>
                    <a:lnTo>
                      <a:pt x="17718" y="10577"/>
                    </a:lnTo>
                    <a:lnTo>
                      <a:pt x="17718" y="10800"/>
                    </a:lnTo>
                    <a:lnTo>
                      <a:pt x="18212" y="10800"/>
                    </a:lnTo>
                    <a:lnTo>
                      <a:pt x="18212" y="11023"/>
                    </a:lnTo>
                    <a:lnTo>
                      <a:pt x="18424" y="11023"/>
                    </a:lnTo>
                    <a:lnTo>
                      <a:pt x="18424" y="11357"/>
                    </a:lnTo>
                    <a:lnTo>
                      <a:pt x="18706" y="11357"/>
                    </a:lnTo>
                    <a:lnTo>
                      <a:pt x="18706" y="11579"/>
                    </a:lnTo>
                    <a:lnTo>
                      <a:pt x="18918" y="11579"/>
                    </a:lnTo>
                    <a:lnTo>
                      <a:pt x="18918" y="11802"/>
                    </a:lnTo>
                    <a:lnTo>
                      <a:pt x="19200" y="11802"/>
                    </a:lnTo>
                    <a:lnTo>
                      <a:pt x="19200" y="12136"/>
                    </a:lnTo>
                    <a:lnTo>
                      <a:pt x="19412" y="12136"/>
                    </a:lnTo>
                    <a:lnTo>
                      <a:pt x="19412" y="12359"/>
                    </a:lnTo>
                    <a:lnTo>
                      <a:pt x="19765" y="12359"/>
                    </a:lnTo>
                    <a:lnTo>
                      <a:pt x="19765" y="12693"/>
                    </a:lnTo>
                    <a:lnTo>
                      <a:pt x="20047" y="12693"/>
                    </a:lnTo>
                    <a:lnTo>
                      <a:pt x="20047" y="12915"/>
                    </a:lnTo>
                    <a:lnTo>
                      <a:pt x="20400" y="12915"/>
                    </a:lnTo>
                    <a:lnTo>
                      <a:pt x="20400" y="12693"/>
                    </a:lnTo>
                    <a:lnTo>
                      <a:pt x="20541" y="12693"/>
                    </a:lnTo>
                    <a:lnTo>
                      <a:pt x="20541" y="12915"/>
                    </a:lnTo>
                    <a:lnTo>
                      <a:pt x="20753" y="12915"/>
                    </a:lnTo>
                    <a:lnTo>
                      <a:pt x="20753" y="13138"/>
                    </a:lnTo>
                    <a:lnTo>
                      <a:pt x="21035" y="13138"/>
                    </a:lnTo>
                    <a:lnTo>
                      <a:pt x="21035" y="13472"/>
                    </a:lnTo>
                    <a:lnTo>
                      <a:pt x="21600" y="13472"/>
                    </a:lnTo>
                    <a:lnTo>
                      <a:pt x="21600" y="13918"/>
                    </a:lnTo>
                    <a:lnTo>
                      <a:pt x="21388" y="13918"/>
                    </a:lnTo>
                    <a:lnTo>
                      <a:pt x="21388" y="14697"/>
                    </a:lnTo>
                    <a:lnTo>
                      <a:pt x="21600" y="14697"/>
                    </a:lnTo>
                    <a:lnTo>
                      <a:pt x="21600" y="15254"/>
                    </a:lnTo>
                    <a:lnTo>
                      <a:pt x="21388" y="15254"/>
                    </a:lnTo>
                    <a:lnTo>
                      <a:pt x="21388" y="15588"/>
                    </a:lnTo>
                    <a:lnTo>
                      <a:pt x="21035" y="15588"/>
                    </a:lnTo>
                    <a:lnTo>
                      <a:pt x="21035" y="15254"/>
                    </a:lnTo>
                    <a:lnTo>
                      <a:pt x="20753" y="15254"/>
                    </a:lnTo>
                    <a:lnTo>
                      <a:pt x="20753" y="15031"/>
                    </a:lnTo>
                    <a:lnTo>
                      <a:pt x="20259" y="15031"/>
                    </a:lnTo>
                    <a:lnTo>
                      <a:pt x="20259" y="14697"/>
                    </a:lnTo>
                    <a:lnTo>
                      <a:pt x="20259" y="15031"/>
                    </a:lnTo>
                    <a:lnTo>
                      <a:pt x="20047" y="15031"/>
                    </a:lnTo>
                    <a:lnTo>
                      <a:pt x="20047" y="15810"/>
                    </a:lnTo>
                    <a:lnTo>
                      <a:pt x="18918" y="15810"/>
                    </a:lnTo>
                    <a:lnTo>
                      <a:pt x="18918" y="16033"/>
                    </a:lnTo>
                    <a:lnTo>
                      <a:pt x="18706" y="16033"/>
                    </a:lnTo>
                    <a:lnTo>
                      <a:pt x="18706" y="16812"/>
                    </a:lnTo>
                    <a:lnTo>
                      <a:pt x="18565" y="16812"/>
                    </a:lnTo>
                    <a:lnTo>
                      <a:pt x="18565" y="17926"/>
                    </a:lnTo>
                    <a:lnTo>
                      <a:pt x="18424" y="17926"/>
                    </a:lnTo>
                    <a:lnTo>
                      <a:pt x="18424" y="18482"/>
                    </a:lnTo>
                    <a:lnTo>
                      <a:pt x="18212" y="18482"/>
                    </a:lnTo>
                    <a:lnTo>
                      <a:pt x="18212" y="18705"/>
                    </a:lnTo>
                    <a:lnTo>
                      <a:pt x="17929" y="18705"/>
                    </a:lnTo>
                    <a:lnTo>
                      <a:pt x="17929" y="18928"/>
                    </a:lnTo>
                    <a:lnTo>
                      <a:pt x="17718" y="18928"/>
                    </a:lnTo>
                    <a:lnTo>
                      <a:pt x="17718" y="19262"/>
                    </a:lnTo>
                    <a:lnTo>
                      <a:pt x="17718" y="18928"/>
                    </a:lnTo>
                    <a:lnTo>
                      <a:pt x="17365" y="18928"/>
                    </a:lnTo>
                    <a:lnTo>
                      <a:pt x="17365" y="19262"/>
                    </a:lnTo>
                    <a:lnTo>
                      <a:pt x="16871" y="19262"/>
                    </a:lnTo>
                    <a:lnTo>
                      <a:pt x="16871" y="19485"/>
                    </a:lnTo>
                    <a:lnTo>
                      <a:pt x="16235" y="19485"/>
                    </a:lnTo>
                    <a:lnTo>
                      <a:pt x="16235" y="19819"/>
                    </a:lnTo>
                    <a:lnTo>
                      <a:pt x="16376" y="19819"/>
                    </a:lnTo>
                    <a:lnTo>
                      <a:pt x="16376" y="20264"/>
                    </a:lnTo>
                    <a:lnTo>
                      <a:pt x="16235" y="20264"/>
                    </a:lnTo>
                    <a:lnTo>
                      <a:pt x="16235" y="20821"/>
                    </a:lnTo>
                    <a:lnTo>
                      <a:pt x="16024" y="20821"/>
                    </a:lnTo>
                    <a:lnTo>
                      <a:pt x="16024" y="21043"/>
                    </a:lnTo>
                    <a:lnTo>
                      <a:pt x="15882" y="21043"/>
                    </a:lnTo>
                    <a:lnTo>
                      <a:pt x="15882" y="21377"/>
                    </a:lnTo>
                    <a:lnTo>
                      <a:pt x="15035" y="21377"/>
                    </a:lnTo>
                    <a:lnTo>
                      <a:pt x="15035" y="21600"/>
                    </a:lnTo>
                    <a:lnTo>
                      <a:pt x="15035" y="21377"/>
                    </a:lnTo>
                    <a:lnTo>
                      <a:pt x="14894" y="21377"/>
                    </a:lnTo>
                    <a:lnTo>
                      <a:pt x="14894" y="21043"/>
                    </a:lnTo>
                    <a:lnTo>
                      <a:pt x="14753" y="21043"/>
                    </a:lnTo>
                    <a:lnTo>
                      <a:pt x="14753" y="20821"/>
                    </a:lnTo>
                    <a:lnTo>
                      <a:pt x="13906" y="20821"/>
                    </a:lnTo>
                    <a:lnTo>
                      <a:pt x="13906" y="20598"/>
                    </a:lnTo>
                    <a:lnTo>
                      <a:pt x="13694" y="20598"/>
                    </a:lnTo>
                    <a:lnTo>
                      <a:pt x="13694" y="20264"/>
                    </a:lnTo>
                    <a:lnTo>
                      <a:pt x="13412" y="20264"/>
                    </a:lnTo>
                    <a:lnTo>
                      <a:pt x="13412" y="19262"/>
                    </a:lnTo>
                    <a:lnTo>
                      <a:pt x="13200" y="19262"/>
                    </a:lnTo>
                    <a:lnTo>
                      <a:pt x="13200" y="18928"/>
                    </a:lnTo>
                    <a:lnTo>
                      <a:pt x="13412" y="18928"/>
                    </a:lnTo>
                    <a:lnTo>
                      <a:pt x="13412" y="18482"/>
                    </a:lnTo>
                    <a:lnTo>
                      <a:pt x="13200" y="18482"/>
                    </a:lnTo>
                    <a:lnTo>
                      <a:pt x="13200" y="17703"/>
                    </a:lnTo>
                    <a:lnTo>
                      <a:pt x="13412" y="17703"/>
                    </a:lnTo>
                    <a:lnTo>
                      <a:pt x="13200" y="17703"/>
                    </a:lnTo>
                    <a:lnTo>
                      <a:pt x="13200" y="17369"/>
                    </a:lnTo>
                    <a:lnTo>
                      <a:pt x="11859" y="17369"/>
                    </a:lnTo>
                    <a:lnTo>
                      <a:pt x="11859" y="16812"/>
                    </a:lnTo>
                    <a:lnTo>
                      <a:pt x="11718" y="16812"/>
                    </a:lnTo>
                    <a:lnTo>
                      <a:pt x="11718" y="16367"/>
                    </a:lnTo>
                    <a:lnTo>
                      <a:pt x="11365" y="16367"/>
                    </a:lnTo>
                    <a:lnTo>
                      <a:pt x="11365" y="16033"/>
                    </a:lnTo>
                    <a:lnTo>
                      <a:pt x="10871" y="16033"/>
                    </a:lnTo>
                    <a:lnTo>
                      <a:pt x="10871" y="15810"/>
                    </a:lnTo>
                    <a:lnTo>
                      <a:pt x="10729" y="15810"/>
                    </a:lnTo>
                    <a:lnTo>
                      <a:pt x="10729" y="15588"/>
                    </a:lnTo>
                    <a:lnTo>
                      <a:pt x="10518" y="15588"/>
                    </a:lnTo>
                    <a:lnTo>
                      <a:pt x="10518" y="15031"/>
                    </a:lnTo>
                    <a:lnTo>
                      <a:pt x="10376" y="15031"/>
                    </a:lnTo>
                    <a:lnTo>
                      <a:pt x="10376" y="14697"/>
                    </a:lnTo>
                    <a:lnTo>
                      <a:pt x="9882" y="14697"/>
                    </a:lnTo>
                    <a:lnTo>
                      <a:pt x="9882" y="14474"/>
                    </a:lnTo>
                    <a:lnTo>
                      <a:pt x="9741" y="14474"/>
                    </a:lnTo>
                    <a:lnTo>
                      <a:pt x="9741" y="14697"/>
                    </a:lnTo>
                    <a:lnTo>
                      <a:pt x="9388" y="14697"/>
                    </a:lnTo>
                    <a:lnTo>
                      <a:pt x="9388" y="14474"/>
                    </a:lnTo>
                    <a:lnTo>
                      <a:pt x="9176" y="14474"/>
                    </a:lnTo>
                    <a:lnTo>
                      <a:pt x="9176" y="14697"/>
                    </a:lnTo>
                    <a:lnTo>
                      <a:pt x="9035" y="14697"/>
                    </a:lnTo>
                    <a:lnTo>
                      <a:pt x="9035" y="14474"/>
                    </a:lnTo>
                    <a:lnTo>
                      <a:pt x="8894" y="14474"/>
                    </a:lnTo>
                    <a:lnTo>
                      <a:pt x="8894" y="14252"/>
                    </a:lnTo>
                    <a:lnTo>
                      <a:pt x="8541" y="14252"/>
                    </a:lnTo>
                    <a:lnTo>
                      <a:pt x="8541" y="13918"/>
                    </a:lnTo>
                    <a:lnTo>
                      <a:pt x="8047" y="13918"/>
                    </a:lnTo>
                    <a:lnTo>
                      <a:pt x="8047" y="13695"/>
                    </a:lnTo>
                    <a:lnTo>
                      <a:pt x="7553" y="13695"/>
                    </a:lnTo>
                    <a:lnTo>
                      <a:pt x="7553" y="13138"/>
                    </a:lnTo>
                    <a:lnTo>
                      <a:pt x="7341" y="13138"/>
                    </a:lnTo>
                    <a:lnTo>
                      <a:pt x="7341" y="12915"/>
                    </a:lnTo>
                    <a:lnTo>
                      <a:pt x="7059" y="12915"/>
                    </a:lnTo>
                    <a:lnTo>
                      <a:pt x="7059" y="13138"/>
                    </a:lnTo>
                    <a:lnTo>
                      <a:pt x="7059" y="12915"/>
                    </a:lnTo>
                    <a:lnTo>
                      <a:pt x="6000" y="12915"/>
                    </a:lnTo>
                    <a:lnTo>
                      <a:pt x="6000" y="13472"/>
                    </a:lnTo>
                    <a:lnTo>
                      <a:pt x="5224" y="13472"/>
                    </a:lnTo>
                    <a:lnTo>
                      <a:pt x="5224" y="13138"/>
                    </a:lnTo>
                    <a:lnTo>
                      <a:pt x="5012" y="13138"/>
                    </a:lnTo>
                    <a:lnTo>
                      <a:pt x="5012" y="13472"/>
                    </a:lnTo>
                    <a:lnTo>
                      <a:pt x="4518" y="13472"/>
                    </a:lnTo>
                    <a:lnTo>
                      <a:pt x="4518" y="13695"/>
                    </a:lnTo>
                    <a:lnTo>
                      <a:pt x="4024" y="13695"/>
                    </a:lnTo>
                    <a:lnTo>
                      <a:pt x="4024" y="13918"/>
                    </a:lnTo>
                    <a:lnTo>
                      <a:pt x="3882" y="13918"/>
                    </a:lnTo>
                    <a:lnTo>
                      <a:pt x="3882" y="14252"/>
                    </a:lnTo>
                    <a:lnTo>
                      <a:pt x="3671" y="14252"/>
                    </a:lnTo>
                    <a:lnTo>
                      <a:pt x="3671" y="15031"/>
                    </a:lnTo>
                    <a:lnTo>
                      <a:pt x="3388" y="15031"/>
                    </a:lnTo>
                    <a:lnTo>
                      <a:pt x="3388" y="15254"/>
                    </a:lnTo>
                    <a:lnTo>
                      <a:pt x="3388" y="15031"/>
                    </a:lnTo>
                    <a:lnTo>
                      <a:pt x="3176" y="15031"/>
                    </a:lnTo>
                    <a:lnTo>
                      <a:pt x="3176" y="15254"/>
                    </a:lnTo>
                    <a:lnTo>
                      <a:pt x="3035" y="15254"/>
                    </a:lnTo>
                    <a:lnTo>
                      <a:pt x="3035" y="15588"/>
                    </a:lnTo>
                    <a:lnTo>
                      <a:pt x="2188" y="15588"/>
                    </a:lnTo>
                    <a:lnTo>
                      <a:pt x="2188" y="11357"/>
                    </a:lnTo>
                    <a:lnTo>
                      <a:pt x="2329" y="11357"/>
                    </a:lnTo>
                    <a:lnTo>
                      <a:pt x="2329" y="11023"/>
                    </a:lnTo>
                    <a:lnTo>
                      <a:pt x="2188" y="11023"/>
                    </a:lnTo>
                    <a:lnTo>
                      <a:pt x="2188" y="10800"/>
                    </a:lnTo>
                    <a:lnTo>
                      <a:pt x="2047" y="10800"/>
                    </a:lnTo>
                    <a:lnTo>
                      <a:pt x="2047" y="10577"/>
                    </a:lnTo>
                    <a:lnTo>
                      <a:pt x="1835" y="10577"/>
                    </a:lnTo>
                    <a:lnTo>
                      <a:pt x="1835" y="10243"/>
                    </a:lnTo>
                    <a:lnTo>
                      <a:pt x="1694" y="10243"/>
                    </a:lnTo>
                    <a:lnTo>
                      <a:pt x="1694" y="10021"/>
                    </a:lnTo>
                    <a:lnTo>
                      <a:pt x="1553" y="10021"/>
                    </a:lnTo>
                    <a:lnTo>
                      <a:pt x="1553" y="9687"/>
                    </a:lnTo>
                    <a:lnTo>
                      <a:pt x="1200" y="9687"/>
                    </a:lnTo>
                    <a:lnTo>
                      <a:pt x="1200" y="10021"/>
                    </a:lnTo>
                    <a:lnTo>
                      <a:pt x="988" y="10021"/>
                    </a:lnTo>
                    <a:lnTo>
                      <a:pt x="988" y="9241"/>
                    </a:lnTo>
                    <a:lnTo>
                      <a:pt x="1200" y="9241"/>
                    </a:lnTo>
                    <a:lnTo>
                      <a:pt x="1200" y="8907"/>
                    </a:lnTo>
                    <a:lnTo>
                      <a:pt x="1341" y="8907"/>
                    </a:lnTo>
                    <a:lnTo>
                      <a:pt x="1341" y="8685"/>
                    </a:lnTo>
                    <a:lnTo>
                      <a:pt x="1553" y="8685"/>
                    </a:lnTo>
                    <a:lnTo>
                      <a:pt x="1553" y="8907"/>
                    </a:lnTo>
                    <a:lnTo>
                      <a:pt x="1341" y="8907"/>
                    </a:lnTo>
                    <a:lnTo>
                      <a:pt x="1341" y="9241"/>
                    </a:lnTo>
                    <a:lnTo>
                      <a:pt x="1553" y="9241"/>
                    </a:lnTo>
                    <a:lnTo>
                      <a:pt x="1553" y="8128"/>
                    </a:lnTo>
                    <a:lnTo>
                      <a:pt x="988" y="8128"/>
                    </a:lnTo>
                    <a:lnTo>
                      <a:pt x="988" y="7905"/>
                    </a:lnTo>
                    <a:lnTo>
                      <a:pt x="847" y="7905"/>
                    </a:lnTo>
                    <a:lnTo>
                      <a:pt x="847" y="8462"/>
                    </a:lnTo>
                    <a:lnTo>
                      <a:pt x="988" y="8462"/>
                    </a:lnTo>
                    <a:lnTo>
                      <a:pt x="988" y="8685"/>
                    </a:lnTo>
                    <a:lnTo>
                      <a:pt x="1200" y="8685"/>
                    </a:lnTo>
                    <a:lnTo>
                      <a:pt x="1200" y="8907"/>
                    </a:lnTo>
                    <a:lnTo>
                      <a:pt x="988" y="8907"/>
                    </a:lnTo>
                    <a:lnTo>
                      <a:pt x="988" y="8685"/>
                    </a:lnTo>
                    <a:lnTo>
                      <a:pt x="847" y="8685"/>
                    </a:lnTo>
                    <a:lnTo>
                      <a:pt x="847" y="8462"/>
                    </a:lnTo>
                    <a:lnTo>
                      <a:pt x="706" y="8462"/>
                    </a:lnTo>
                    <a:lnTo>
                      <a:pt x="706" y="8128"/>
                    </a:lnTo>
                    <a:lnTo>
                      <a:pt x="494" y="8128"/>
                    </a:lnTo>
                    <a:lnTo>
                      <a:pt x="494" y="7126"/>
                    </a:lnTo>
                    <a:lnTo>
                      <a:pt x="353" y="7126"/>
                    </a:lnTo>
                    <a:lnTo>
                      <a:pt x="494" y="7126"/>
                    </a:lnTo>
                    <a:lnTo>
                      <a:pt x="494" y="6012"/>
                    </a:lnTo>
                    <a:lnTo>
                      <a:pt x="706" y="6012"/>
                    </a:lnTo>
                    <a:lnTo>
                      <a:pt x="706" y="5790"/>
                    </a:lnTo>
                    <a:lnTo>
                      <a:pt x="494" y="5790"/>
                    </a:lnTo>
                    <a:lnTo>
                      <a:pt x="706" y="5790"/>
                    </a:lnTo>
                    <a:lnTo>
                      <a:pt x="706" y="5233"/>
                    </a:lnTo>
                    <a:lnTo>
                      <a:pt x="847" y="5233"/>
                    </a:lnTo>
                    <a:lnTo>
                      <a:pt x="847" y="5010"/>
                    </a:lnTo>
                    <a:lnTo>
                      <a:pt x="706" y="5010"/>
                    </a:lnTo>
                    <a:lnTo>
                      <a:pt x="706" y="4454"/>
                    </a:lnTo>
                    <a:lnTo>
                      <a:pt x="494" y="4454"/>
                    </a:lnTo>
                    <a:lnTo>
                      <a:pt x="494" y="3897"/>
                    </a:lnTo>
                    <a:lnTo>
                      <a:pt x="353" y="3897"/>
                    </a:lnTo>
                    <a:lnTo>
                      <a:pt x="353" y="3674"/>
                    </a:lnTo>
                    <a:lnTo>
                      <a:pt x="212" y="3674"/>
                    </a:lnTo>
                    <a:lnTo>
                      <a:pt x="212" y="3452"/>
                    </a:lnTo>
                    <a:lnTo>
                      <a:pt x="353" y="3452"/>
                    </a:lnTo>
                    <a:lnTo>
                      <a:pt x="353" y="3118"/>
                    </a:lnTo>
                    <a:lnTo>
                      <a:pt x="0" y="3118"/>
                    </a:lnTo>
                    <a:lnTo>
                      <a:pt x="0" y="2895"/>
                    </a:lnTo>
                    <a:lnTo>
                      <a:pt x="212" y="2895"/>
                    </a:lnTo>
                    <a:lnTo>
                      <a:pt x="212" y="2561"/>
                    </a:lnTo>
                    <a:lnTo>
                      <a:pt x="494" y="2561"/>
                    </a:lnTo>
                    <a:lnTo>
                      <a:pt x="494" y="2338"/>
                    </a:lnTo>
                    <a:lnTo>
                      <a:pt x="706" y="2338"/>
                    </a:lnTo>
                    <a:lnTo>
                      <a:pt x="706" y="2115"/>
                    </a:lnTo>
                    <a:lnTo>
                      <a:pt x="847" y="2115"/>
                    </a:lnTo>
                    <a:lnTo>
                      <a:pt x="847" y="1781"/>
                    </a:lnTo>
                    <a:lnTo>
                      <a:pt x="1200" y="1781"/>
                    </a:lnTo>
                    <a:lnTo>
                      <a:pt x="1200" y="1559"/>
                    </a:lnTo>
                    <a:lnTo>
                      <a:pt x="2047" y="1559"/>
                    </a:lnTo>
                    <a:lnTo>
                      <a:pt x="2047" y="1336"/>
                    </a:lnTo>
                    <a:lnTo>
                      <a:pt x="2824" y="1336"/>
                    </a:lnTo>
                    <a:lnTo>
                      <a:pt x="2824" y="1559"/>
                    </a:lnTo>
                    <a:lnTo>
                      <a:pt x="3176" y="1559"/>
                    </a:lnTo>
                    <a:lnTo>
                      <a:pt x="3176" y="1781"/>
                    </a:lnTo>
                    <a:lnTo>
                      <a:pt x="3388" y="1781"/>
                    </a:lnTo>
                    <a:lnTo>
                      <a:pt x="3388" y="2115"/>
                    </a:lnTo>
                    <a:lnTo>
                      <a:pt x="3671" y="2115"/>
                    </a:lnTo>
                    <a:lnTo>
                      <a:pt x="3671" y="2338"/>
                    </a:lnTo>
                    <a:lnTo>
                      <a:pt x="3882" y="2338"/>
                    </a:lnTo>
                    <a:lnTo>
                      <a:pt x="3882" y="2895"/>
                    </a:lnTo>
                    <a:lnTo>
                      <a:pt x="4024" y="2895"/>
                    </a:lnTo>
                    <a:lnTo>
                      <a:pt x="4024" y="3118"/>
                    </a:lnTo>
                    <a:lnTo>
                      <a:pt x="4165" y="3118"/>
                    </a:lnTo>
                    <a:lnTo>
                      <a:pt x="4165" y="3674"/>
                    </a:lnTo>
                    <a:lnTo>
                      <a:pt x="4376" y="3674"/>
                    </a:lnTo>
                    <a:lnTo>
                      <a:pt x="4376" y="3897"/>
                    </a:lnTo>
                    <a:lnTo>
                      <a:pt x="4518" y="3897"/>
                    </a:lnTo>
                    <a:lnTo>
                      <a:pt x="4518" y="4231"/>
                    </a:lnTo>
                    <a:lnTo>
                      <a:pt x="4729" y="4231"/>
                    </a:lnTo>
                    <a:lnTo>
                      <a:pt x="4729" y="4454"/>
                    </a:lnTo>
                    <a:lnTo>
                      <a:pt x="5012" y="4454"/>
                    </a:lnTo>
                    <a:lnTo>
                      <a:pt x="5012" y="4231"/>
                    </a:lnTo>
                    <a:lnTo>
                      <a:pt x="6706" y="4231"/>
                    </a:lnTo>
                    <a:lnTo>
                      <a:pt x="6706" y="4454"/>
                    </a:lnTo>
                    <a:lnTo>
                      <a:pt x="7059" y="4454"/>
                    </a:lnTo>
                    <a:lnTo>
                      <a:pt x="7059" y="4231"/>
                    </a:lnTo>
                    <a:lnTo>
                      <a:pt x="7200" y="4231"/>
                    </a:lnTo>
                    <a:lnTo>
                      <a:pt x="7200" y="3897"/>
                    </a:lnTo>
                    <a:lnTo>
                      <a:pt x="7059" y="3897"/>
                    </a:lnTo>
                    <a:lnTo>
                      <a:pt x="7059" y="3118"/>
                    </a:lnTo>
                    <a:lnTo>
                      <a:pt x="6847" y="3118"/>
                    </a:lnTo>
                    <a:lnTo>
                      <a:pt x="6847" y="2561"/>
                    </a:lnTo>
                    <a:lnTo>
                      <a:pt x="7341" y="2561"/>
                    </a:lnTo>
                    <a:lnTo>
                      <a:pt x="7341" y="2338"/>
                    </a:lnTo>
                    <a:lnTo>
                      <a:pt x="7553" y="2338"/>
                    </a:lnTo>
                    <a:lnTo>
                      <a:pt x="7553" y="2115"/>
                    </a:lnTo>
                    <a:lnTo>
                      <a:pt x="7694" y="2115"/>
                    </a:lnTo>
                    <a:lnTo>
                      <a:pt x="7694" y="1781"/>
                    </a:lnTo>
                    <a:lnTo>
                      <a:pt x="8188" y="1781"/>
                    </a:lnTo>
                    <a:lnTo>
                      <a:pt x="8188" y="1559"/>
                    </a:lnTo>
                    <a:lnTo>
                      <a:pt x="8400" y="1559"/>
                    </a:lnTo>
                    <a:lnTo>
                      <a:pt x="8400" y="1002"/>
                    </a:lnTo>
                    <a:lnTo>
                      <a:pt x="8541" y="1002"/>
                    </a:lnTo>
                    <a:lnTo>
                      <a:pt x="8541" y="779"/>
                    </a:lnTo>
                    <a:lnTo>
                      <a:pt x="8541" y="1002"/>
                    </a:lnTo>
                    <a:lnTo>
                      <a:pt x="9035" y="100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0" name="Shape 164">
                <a:extLst>
                  <a:ext uri="{FF2B5EF4-FFF2-40B4-BE49-F238E27FC236}">
                    <a16:creationId xmlns:a16="http://schemas.microsoft.com/office/drawing/2014/main" id="{36E704ED-F713-49CA-A72D-65EBC60A946A}"/>
                  </a:ext>
                </a:extLst>
              </p:cNvPr>
              <p:cNvSpPr/>
              <p:nvPr/>
            </p:nvSpPr>
            <p:spPr>
              <a:xfrm>
                <a:off x="554717" y="105511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01" name="Shape 165">
                <a:extLst>
                  <a:ext uri="{FF2B5EF4-FFF2-40B4-BE49-F238E27FC236}">
                    <a16:creationId xmlns:a16="http://schemas.microsoft.com/office/drawing/2014/main" id="{75AF19D8-B1B7-4E83-9F11-27AC8132F023}"/>
                  </a:ext>
                </a:extLst>
              </p:cNvPr>
              <p:cNvSpPr/>
              <p:nvPr/>
            </p:nvSpPr>
            <p:spPr>
              <a:xfrm>
                <a:off x="554717" y="105511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02" name="Shape 166">
                <a:extLst>
                  <a:ext uri="{FF2B5EF4-FFF2-40B4-BE49-F238E27FC236}">
                    <a16:creationId xmlns:a16="http://schemas.microsoft.com/office/drawing/2014/main" id="{5C1469C9-CF23-40B7-9A68-1619AFE3FFE1}"/>
                  </a:ext>
                </a:extLst>
              </p:cNvPr>
              <p:cNvSpPr/>
              <p:nvPr/>
            </p:nvSpPr>
            <p:spPr>
              <a:xfrm>
                <a:off x="555128" y="105888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3" name="Shape 167">
                <a:extLst>
                  <a:ext uri="{FF2B5EF4-FFF2-40B4-BE49-F238E27FC236}">
                    <a16:creationId xmlns:a16="http://schemas.microsoft.com/office/drawing/2014/main" id="{75C74348-8E7A-4983-B984-608FE8FB108F}"/>
                  </a:ext>
                </a:extLst>
              </p:cNvPr>
              <p:cNvSpPr/>
              <p:nvPr/>
            </p:nvSpPr>
            <p:spPr>
              <a:xfrm>
                <a:off x="555128" y="105888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4" name="Shape 168">
                <a:extLst>
                  <a:ext uri="{FF2B5EF4-FFF2-40B4-BE49-F238E27FC236}">
                    <a16:creationId xmlns:a16="http://schemas.microsoft.com/office/drawing/2014/main" id="{26254B2D-BFED-4EC3-912A-D9AAD48C7385}"/>
                  </a:ext>
                </a:extLst>
              </p:cNvPr>
              <p:cNvSpPr/>
              <p:nvPr/>
            </p:nvSpPr>
            <p:spPr>
              <a:xfrm>
                <a:off x="739684" y="1123982"/>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05" name="Shape 169">
                <a:extLst>
                  <a:ext uri="{FF2B5EF4-FFF2-40B4-BE49-F238E27FC236}">
                    <a16:creationId xmlns:a16="http://schemas.microsoft.com/office/drawing/2014/main" id="{0F6B4A6D-39B5-46D0-A350-3037E8BA6740}"/>
                  </a:ext>
                </a:extLst>
              </p:cNvPr>
              <p:cNvSpPr/>
              <p:nvPr/>
            </p:nvSpPr>
            <p:spPr>
              <a:xfrm>
                <a:off x="739684" y="1123982"/>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06" name="Shape 170">
                <a:extLst>
                  <a:ext uri="{FF2B5EF4-FFF2-40B4-BE49-F238E27FC236}">
                    <a16:creationId xmlns:a16="http://schemas.microsoft.com/office/drawing/2014/main" id="{5398B0AF-A4B5-4EFF-B731-B53D90B9A28C}"/>
                  </a:ext>
                </a:extLst>
              </p:cNvPr>
              <p:cNvSpPr/>
              <p:nvPr/>
            </p:nvSpPr>
            <p:spPr>
              <a:xfrm>
                <a:off x="739684" y="111967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07" name="Shape 171">
                <a:extLst>
                  <a:ext uri="{FF2B5EF4-FFF2-40B4-BE49-F238E27FC236}">
                    <a16:creationId xmlns:a16="http://schemas.microsoft.com/office/drawing/2014/main" id="{7A9A9693-DFE8-4227-A95F-C4337902E360}"/>
                  </a:ext>
                </a:extLst>
              </p:cNvPr>
              <p:cNvSpPr/>
              <p:nvPr/>
            </p:nvSpPr>
            <p:spPr>
              <a:xfrm>
                <a:off x="739684" y="1119678"/>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08" name="Shape 172">
                <a:extLst>
                  <a:ext uri="{FF2B5EF4-FFF2-40B4-BE49-F238E27FC236}">
                    <a16:creationId xmlns:a16="http://schemas.microsoft.com/office/drawing/2014/main" id="{CE508BAB-4D33-4E83-9DBE-58999CCB5450}"/>
                  </a:ext>
                </a:extLst>
              </p:cNvPr>
              <p:cNvSpPr/>
              <p:nvPr/>
            </p:nvSpPr>
            <p:spPr>
              <a:xfrm>
                <a:off x="720139" y="1099666"/>
                <a:ext cx="136467" cy="119438"/>
              </a:xfrm>
              <a:custGeom>
                <a:avLst/>
                <a:gdLst/>
                <a:ahLst/>
                <a:cxnLst>
                  <a:cxn ang="0">
                    <a:pos x="wd2" y="hd2"/>
                  </a:cxn>
                  <a:cxn ang="5400000">
                    <a:pos x="wd2" y="hd2"/>
                  </a:cxn>
                  <a:cxn ang="10800000">
                    <a:pos x="wd2" y="hd2"/>
                  </a:cxn>
                  <a:cxn ang="16200000">
                    <a:pos x="wd2" y="hd2"/>
                  </a:cxn>
                </a:cxnLst>
                <a:rect l="0" t="0" r="r" b="b"/>
                <a:pathLst>
                  <a:path w="21600" h="21600" extrusionOk="0">
                    <a:moveTo>
                      <a:pt x="4034" y="5449"/>
                    </a:moveTo>
                    <a:lnTo>
                      <a:pt x="4034" y="4476"/>
                    </a:lnTo>
                    <a:lnTo>
                      <a:pt x="4684" y="4476"/>
                    </a:lnTo>
                    <a:lnTo>
                      <a:pt x="4684" y="4086"/>
                    </a:lnTo>
                    <a:lnTo>
                      <a:pt x="4034" y="4086"/>
                    </a:lnTo>
                    <a:lnTo>
                      <a:pt x="4034" y="4476"/>
                    </a:lnTo>
                    <a:lnTo>
                      <a:pt x="3123" y="4476"/>
                    </a:lnTo>
                    <a:lnTo>
                      <a:pt x="3123" y="4086"/>
                    </a:lnTo>
                    <a:lnTo>
                      <a:pt x="5205" y="4086"/>
                    </a:lnTo>
                    <a:lnTo>
                      <a:pt x="5205" y="3697"/>
                    </a:lnTo>
                    <a:lnTo>
                      <a:pt x="5595" y="3697"/>
                    </a:lnTo>
                    <a:lnTo>
                      <a:pt x="5595" y="3114"/>
                    </a:lnTo>
                    <a:lnTo>
                      <a:pt x="5205" y="3114"/>
                    </a:lnTo>
                    <a:lnTo>
                      <a:pt x="5205" y="2335"/>
                    </a:lnTo>
                    <a:lnTo>
                      <a:pt x="5595" y="2335"/>
                    </a:lnTo>
                    <a:lnTo>
                      <a:pt x="5595" y="1362"/>
                    </a:lnTo>
                    <a:lnTo>
                      <a:pt x="6116" y="1362"/>
                    </a:lnTo>
                    <a:lnTo>
                      <a:pt x="6116" y="1751"/>
                    </a:lnTo>
                    <a:lnTo>
                      <a:pt x="6766" y="1751"/>
                    </a:lnTo>
                    <a:lnTo>
                      <a:pt x="6766" y="1362"/>
                    </a:lnTo>
                    <a:lnTo>
                      <a:pt x="7677" y="1362"/>
                    </a:lnTo>
                    <a:lnTo>
                      <a:pt x="7677" y="973"/>
                    </a:lnTo>
                    <a:lnTo>
                      <a:pt x="8328" y="973"/>
                    </a:lnTo>
                    <a:lnTo>
                      <a:pt x="8328" y="0"/>
                    </a:lnTo>
                    <a:lnTo>
                      <a:pt x="8978" y="0"/>
                    </a:lnTo>
                    <a:lnTo>
                      <a:pt x="8978" y="973"/>
                    </a:lnTo>
                    <a:lnTo>
                      <a:pt x="9239" y="973"/>
                    </a:lnTo>
                    <a:lnTo>
                      <a:pt x="9239" y="1362"/>
                    </a:lnTo>
                    <a:lnTo>
                      <a:pt x="9629" y="1362"/>
                    </a:lnTo>
                    <a:lnTo>
                      <a:pt x="9239" y="1362"/>
                    </a:lnTo>
                    <a:lnTo>
                      <a:pt x="9239" y="1751"/>
                    </a:lnTo>
                    <a:lnTo>
                      <a:pt x="8978" y="1751"/>
                    </a:lnTo>
                    <a:lnTo>
                      <a:pt x="8978" y="2335"/>
                    </a:lnTo>
                    <a:lnTo>
                      <a:pt x="8588" y="2335"/>
                    </a:lnTo>
                    <a:lnTo>
                      <a:pt x="8588" y="2724"/>
                    </a:lnTo>
                    <a:lnTo>
                      <a:pt x="8328" y="2724"/>
                    </a:lnTo>
                    <a:lnTo>
                      <a:pt x="8328" y="3114"/>
                    </a:lnTo>
                    <a:lnTo>
                      <a:pt x="8978" y="3114"/>
                    </a:lnTo>
                    <a:lnTo>
                      <a:pt x="8978" y="4086"/>
                    </a:lnTo>
                    <a:lnTo>
                      <a:pt x="9629" y="4086"/>
                    </a:lnTo>
                    <a:lnTo>
                      <a:pt x="9629" y="4476"/>
                    </a:lnTo>
                    <a:lnTo>
                      <a:pt x="9239" y="4476"/>
                    </a:lnTo>
                    <a:lnTo>
                      <a:pt x="9239" y="5059"/>
                    </a:lnTo>
                    <a:lnTo>
                      <a:pt x="8978" y="5059"/>
                    </a:lnTo>
                    <a:lnTo>
                      <a:pt x="8978" y="5449"/>
                    </a:lnTo>
                    <a:lnTo>
                      <a:pt x="8588" y="5449"/>
                    </a:lnTo>
                    <a:lnTo>
                      <a:pt x="8588" y="5059"/>
                    </a:lnTo>
                    <a:lnTo>
                      <a:pt x="8978" y="5059"/>
                    </a:lnTo>
                    <a:lnTo>
                      <a:pt x="8328" y="5059"/>
                    </a:lnTo>
                    <a:lnTo>
                      <a:pt x="8328" y="4476"/>
                    </a:lnTo>
                    <a:lnTo>
                      <a:pt x="7677" y="4476"/>
                    </a:lnTo>
                    <a:lnTo>
                      <a:pt x="7677" y="4086"/>
                    </a:lnTo>
                    <a:lnTo>
                      <a:pt x="7417" y="4086"/>
                    </a:lnTo>
                    <a:lnTo>
                      <a:pt x="7417" y="3697"/>
                    </a:lnTo>
                    <a:lnTo>
                      <a:pt x="7417" y="4086"/>
                    </a:lnTo>
                    <a:lnTo>
                      <a:pt x="6506" y="4086"/>
                    </a:lnTo>
                    <a:lnTo>
                      <a:pt x="6506" y="4476"/>
                    </a:lnTo>
                    <a:lnTo>
                      <a:pt x="5855" y="4476"/>
                    </a:lnTo>
                    <a:lnTo>
                      <a:pt x="5855" y="5449"/>
                    </a:lnTo>
                    <a:lnTo>
                      <a:pt x="5595" y="5449"/>
                    </a:lnTo>
                    <a:lnTo>
                      <a:pt x="5595" y="5059"/>
                    </a:lnTo>
                    <a:lnTo>
                      <a:pt x="5595" y="5449"/>
                    </a:lnTo>
                    <a:lnTo>
                      <a:pt x="5205" y="5449"/>
                    </a:lnTo>
                    <a:lnTo>
                      <a:pt x="5205" y="6422"/>
                    </a:lnTo>
                    <a:lnTo>
                      <a:pt x="5595" y="6422"/>
                    </a:lnTo>
                    <a:lnTo>
                      <a:pt x="5595" y="7395"/>
                    </a:lnTo>
                    <a:lnTo>
                      <a:pt x="8588" y="7395"/>
                    </a:lnTo>
                    <a:lnTo>
                      <a:pt x="8588" y="6811"/>
                    </a:lnTo>
                    <a:lnTo>
                      <a:pt x="8978" y="6811"/>
                    </a:lnTo>
                    <a:lnTo>
                      <a:pt x="8978" y="7395"/>
                    </a:lnTo>
                    <a:lnTo>
                      <a:pt x="9239" y="7395"/>
                    </a:lnTo>
                    <a:lnTo>
                      <a:pt x="9239" y="8173"/>
                    </a:lnTo>
                    <a:lnTo>
                      <a:pt x="9889" y="8173"/>
                    </a:lnTo>
                    <a:lnTo>
                      <a:pt x="9889" y="7784"/>
                    </a:lnTo>
                    <a:lnTo>
                      <a:pt x="10149" y="7784"/>
                    </a:lnTo>
                    <a:lnTo>
                      <a:pt x="10149" y="7395"/>
                    </a:lnTo>
                    <a:lnTo>
                      <a:pt x="11711" y="7395"/>
                    </a:lnTo>
                    <a:lnTo>
                      <a:pt x="11711" y="7784"/>
                    </a:lnTo>
                    <a:lnTo>
                      <a:pt x="12361" y="7784"/>
                    </a:lnTo>
                    <a:lnTo>
                      <a:pt x="12361" y="8173"/>
                    </a:lnTo>
                    <a:lnTo>
                      <a:pt x="11971" y="8173"/>
                    </a:lnTo>
                    <a:lnTo>
                      <a:pt x="11971" y="8757"/>
                    </a:lnTo>
                    <a:lnTo>
                      <a:pt x="12622" y="8757"/>
                    </a:lnTo>
                    <a:lnTo>
                      <a:pt x="12622" y="8173"/>
                    </a:lnTo>
                    <a:lnTo>
                      <a:pt x="13272" y="8173"/>
                    </a:lnTo>
                    <a:lnTo>
                      <a:pt x="13272" y="8757"/>
                    </a:lnTo>
                    <a:lnTo>
                      <a:pt x="13533" y="8757"/>
                    </a:lnTo>
                    <a:lnTo>
                      <a:pt x="13533" y="9146"/>
                    </a:lnTo>
                    <a:lnTo>
                      <a:pt x="13533" y="8757"/>
                    </a:lnTo>
                    <a:lnTo>
                      <a:pt x="13923" y="8757"/>
                    </a:lnTo>
                    <a:lnTo>
                      <a:pt x="13923" y="8173"/>
                    </a:lnTo>
                    <a:lnTo>
                      <a:pt x="15354" y="8173"/>
                    </a:lnTo>
                    <a:lnTo>
                      <a:pt x="15354" y="8757"/>
                    </a:lnTo>
                    <a:lnTo>
                      <a:pt x="15354" y="8173"/>
                    </a:lnTo>
                    <a:lnTo>
                      <a:pt x="16655" y="8173"/>
                    </a:lnTo>
                    <a:lnTo>
                      <a:pt x="16655" y="7784"/>
                    </a:lnTo>
                    <a:lnTo>
                      <a:pt x="17566" y="7784"/>
                    </a:lnTo>
                    <a:lnTo>
                      <a:pt x="17566" y="8757"/>
                    </a:lnTo>
                    <a:lnTo>
                      <a:pt x="17306" y="8757"/>
                    </a:lnTo>
                    <a:lnTo>
                      <a:pt x="17566" y="8757"/>
                    </a:lnTo>
                    <a:lnTo>
                      <a:pt x="17566" y="9730"/>
                    </a:lnTo>
                    <a:lnTo>
                      <a:pt x="17827" y="9730"/>
                    </a:lnTo>
                    <a:lnTo>
                      <a:pt x="17827" y="10508"/>
                    </a:lnTo>
                    <a:lnTo>
                      <a:pt x="17566" y="10508"/>
                    </a:lnTo>
                    <a:lnTo>
                      <a:pt x="17566" y="11092"/>
                    </a:lnTo>
                    <a:lnTo>
                      <a:pt x="17827" y="11092"/>
                    </a:lnTo>
                    <a:lnTo>
                      <a:pt x="17827" y="11870"/>
                    </a:lnTo>
                    <a:lnTo>
                      <a:pt x="18217" y="11870"/>
                    </a:lnTo>
                    <a:lnTo>
                      <a:pt x="18217" y="12454"/>
                    </a:lnTo>
                    <a:lnTo>
                      <a:pt x="18867" y="12454"/>
                    </a:lnTo>
                    <a:lnTo>
                      <a:pt x="18867" y="11481"/>
                    </a:lnTo>
                    <a:lnTo>
                      <a:pt x="19778" y="11481"/>
                    </a:lnTo>
                    <a:lnTo>
                      <a:pt x="19778" y="11870"/>
                    </a:lnTo>
                    <a:lnTo>
                      <a:pt x="20299" y="11870"/>
                    </a:lnTo>
                    <a:lnTo>
                      <a:pt x="20299" y="12454"/>
                    </a:lnTo>
                    <a:lnTo>
                      <a:pt x="20949" y="12454"/>
                    </a:lnTo>
                    <a:lnTo>
                      <a:pt x="20949" y="12843"/>
                    </a:lnTo>
                    <a:lnTo>
                      <a:pt x="20689" y="12843"/>
                    </a:lnTo>
                    <a:lnTo>
                      <a:pt x="20689" y="14789"/>
                    </a:lnTo>
                    <a:lnTo>
                      <a:pt x="20949" y="14789"/>
                    </a:lnTo>
                    <a:lnTo>
                      <a:pt x="20949" y="15568"/>
                    </a:lnTo>
                    <a:lnTo>
                      <a:pt x="21210" y="15568"/>
                    </a:lnTo>
                    <a:lnTo>
                      <a:pt x="21210" y="16541"/>
                    </a:lnTo>
                    <a:lnTo>
                      <a:pt x="20949" y="16541"/>
                    </a:lnTo>
                    <a:lnTo>
                      <a:pt x="20949" y="16930"/>
                    </a:lnTo>
                    <a:lnTo>
                      <a:pt x="21210" y="16930"/>
                    </a:lnTo>
                    <a:lnTo>
                      <a:pt x="21210" y="17514"/>
                    </a:lnTo>
                    <a:lnTo>
                      <a:pt x="21600" y="17514"/>
                    </a:lnTo>
                    <a:lnTo>
                      <a:pt x="21600" y="18486"/>
                    </a:lnTo>
                    <a:lnTo>
                      <a:pt x="20949" y="18486"/>
                    </a:lnTo>
                    <a:lnTo>
                      <a:pt x="20949" y="18876"/>
                    </a:lnTo>
                    <a:lnTo>
                      <a:pt x="20949" y="18486"/>
                    </a:lnTo>
                    <a:lnTo>
                      <a:pt x="20689" y="18486"/>
                    </a:lnTo>
                    <a:lnTo>
                      <a:pt x="20689" y="17903"/>
                    </a:lnTo>
                    <a:lnTo>
                      <a:pt x="19128" y="17903"/>
                    </a:lnTo>
                    <a:lnTo>
                      <a:pt x="19128" y="18486"/>
                    </a:lnTo>
                    <a:lnTo>
                      <a:pt x="18217" y="18486"/>
                    </a:lnTo>
                    <a:lnTo>
                      <a:pt x="18217" y="18876"/>
                    </a:lnTo>
                    <a:lnTo>
                      <a:pt x="17566" y="18876"/>
                    </a:lnTo>
                    <a:lnTo>
                      <a:pt x="17566" y="18486"/>
                    </a:lnTo>
                    <a:lnTo>
                      <a:pt x="17827" y="18486"/>
                    </a:lnTo>
                    <a:lnTo>
                      <a:pt x="17827" y="17903"/>
                    </a:lnTo>
                    <a:lnTo>
                      <a:pt x="17566" y="17903"/>
                    </a:lnTo>
                    <a:lnTo>
                      <a:pt x="17566" y="17514"/>
                    </a:lnTo>
                    <a:lnTo>
                      <a:pt x="16395" y="17514"/>
                    </a:lnTo>
                    <a:lnTo>
                      <a:pt x="16395" y="17903"/>
                    </a:lnTo>
                    <a:lnTo>
                      <a:pt x="16005" y="17903"/>
                    </a:lnTo>
                    <a:lnTo>
                      <a:pt x="16005" y="18486"/>
                    </a:lnTo>
                    <a:lnTo>
                      <a:pt x="15354" y="18486"/>
                    </a:lnTo>
                    <a:lnTo>
                      <a:pt x="15354" y="18876"/>
                    </a:lnTo>
                    <a:lnTo>
                      <a:pt x="15094" y="18876"/>
                    </a:lnTo>
                    <a:lnTo>
                      <a:pt x="15094" y="19265"/>
                    </a:lnTo>
                    <a:lnTo>
                      <a:pt x="14834" y="19265"/>
                    </a:lnTo>
                    <a:lnTo>
                      <a:pt x="14834" y="19849"/>
                    </a:lnTo>
                    <a:lnTo>
                      <a:pt x="13923" y="19849"/>
                    </a:lnTo>
                    <a:lnTo>
                      <a:pt x="13923" y="20238"/>
                    </a:lnTo>
                    <a:lnTo>
                      <a:pt x="13272" y="20238"/>
                    </a:lnTo>
                    <a:lnTo>
                      <a:pt x="13272" y="20627"/>
                    </a:lnTo>
                    <a:lnTo>
                      <a:pt x="12622" y="20627"/>
                    </a:lnTo>
                    <a:lnTo>
                      <a:pt x="12622" y="21211"/>
                    </a:lnTo>
                    <a:lnTo>
                      <a:pt x="12361" y="21211"/>
                    </a:lnTo>
                    <a:lnTo>
                      <a:pt x="12361" y="21600"/>
                    </a:lnTo>
                    <a:lnTo>
                      <a:pt x="11971" y="21600"/>
                    </a:lnTo>
                    <a:lnTo>
                      <a:pt x="11971" y="21211"/>
                    </a:lnTo>
                    <a:lnTo>
                      <a:pt x="11711" y="21211"/>
                    </a:lnTo>
                    <a:lnTo>
                      <a:pt x="11711" y="20627"/>
                    </a:lnTo>
                    <a:lnTo>
                      <a:pt x="11451" y="20627"/>
                    </a:lnTo>
                    <a:lnTo>
                      <a:pt x="11451" y="19849"/>
                    </a:lnTo>
                    <a:lnTo>
                      <a:pt x="11060" y="19849"/>
                    </a:lnTo>
                    <a:lnTo>
                      <a:pt x="11060" y="19265"/>
                    </a:lnTo>
                    <a:lnTo>
                      <a:pt x="11451" y="19265"/>
                    </a:lnTo>
                    <a:lnTo>
                      <a:pt x="11451" y="16930"/>
                    </a:lnTo>
                    <a:lnTo>
                      <a:pt x="11711" y="16930"/>
                    </a:lnTo>
                    <a:lnTo>
                      <a:pt x="11711" y="15178"/>
                    </a:lnTo>
                    <a:lnTo>
                      <a:pt x="11060" y="15178"/>
                    </a:lnTo>
                    <a:lnTo>
                      <a:pt x="11060" y="15568"/>
                    </a:lnTo>
                    <a:lnTo>
                      <a:pt x="11060" y="15178"/>
                    </a:lnTo>
                    <a:lnTo>
                      <a:pt x="10800" y="15178"/>
                    </a:lnTo>
                    <a:lnTo>
                      <a:pt x="10800" y="14789"/>
                    </a:lnTo>
                    <a:lnTo>
                      <a:pt x="11060" y="14789"/>
                    </a:lnTo>
                    <a:lnTo>
                      <a:pt x="11060" y="13427"/>
                    </a:lnTo>
                    <a:lnTo>
                      <a:pt x="10540" y="13427"/>
                    </a:lnTo>
                    <a:lnTo>
                      <a:pt x="10540" y="12843"/>
                    </a:lnTo>
                    <a:lnTo>
                      <a:pt x="9239" y="12843"/>
                    </a:lnTo>
                    <a:lnTo>
                      <a:pt x="9239" y="13427"/>
                    </a:lnTo>
                    <a:lnTo>
                      <a:pt x="8978" y="13427"/>
                    </a:lnTo>
                    <a:lnTo>
                      <a:pt x="8978" y="13816"/>
                    </a:lnTo>
                    <a:lnTo>
                      <a:pt x="8588" y="13816"/>
                    </a:lnTo>
                    <a:lnTo>
                      <a:pt x="8588" y="14789"/>
                    </a:lnTo>
                    <a:lnTo>
                      <a:pt x="8328" y="14789"/>
                    </a:lnTo>
                    <a:lnTo>
                      <a:pt x="8328" y="15178"/>
                    </a:lnTo>
                    <a:lnTo>
                      <a:pt x="7677" y="15178"/>
                    </a:lnTo>
                    <a:lnTo>
                      <a:pt x="7677" y="15568"/>
                    </a:lnTo>
                    <a:lnTo>
                      <a:pt x="8067" y="15568"/>
                    </a:lnTo>
                    <a:lnTo>
                      <a:pt x="8067" y="16930"/>
                    </a:lnTo>
                    <a:lnTo>
                      <a:pt x="5855" y="16930"/>
                    </a:lnTo>
                    <a:lnTo>
                      <a:pt x="5855" y="17514"/>
                    </a:lnTo>
                    <a:lnTo>
                      <a:pt x="5595" y="17514"/>
                    </a:lnTo>
                    <a:lnTo>
                      <a:pt x="5595" y="19265"/>
                    </a:lnTo>
                    <a:lnTo>
                      <a:pt x="4945" y="19265"/>
                    </a:lnTo>
                    <a:lnTo>
                      <a:pt x="4945" y="18876"/>
                    </a:lnTo>
                    <a:lnTo>
                      <a:pt x="4684" y="18876"/>
                    </a:lnTo>
                    <a:lnTo>
                      <a:pt x="4684" y="18486"/>
                    </a:lnTo>
                    <a:lnTo>
                      <a:pt x="4034" y="18486"/>
                    </a:lnTo>
                    <a:lnTo>
                      <a:pt x="4034" y="18876"/>
                    </a:lnTo>
                    <a:lnTo>
                      <a:pt x="4034" y="18486"/>
                    </a:lnTo>
                    <a:lnTo>
                      <a:pt x="3773" y="18486"/>
                    </a:lnTo>
                    <a:lnTo>
                      <a:pt x="3773" y="18876"/>
                    </a:lnTo>
                    <a:lnTo>
                      <a:pt x="3123" y="18876"/>
                    </a:lnTo>
                    <a:lnTo>
                      <a:pt x="3123" y="19265"/>
                    </a:lnTo>
                    <a:lnTo>
                      <a:pt x="2472" y="19265"/>
                    </a:lnTo>
                    <a:lnTo>
                      <a:pt x="2472" y="19849"/>
                    </a:lnTo>
                    <a:lnTo>
                      <a:pt x="2212" y="19849"/>
                    </a:lnTo>
                    <a:lnTo>
                      <a:pt x="2212" y="20238"/>
                    </a:lnTo>
                    <a:lnTo>
                      <a:pt x="1561" y="20238"/>
                    </a:lnTo>
                    <a:lnTo>
                      <a:pt x="1561" y="19849"/>
                    </a:lnTo>
                    <a:lnTo>
                      <a:pt x="1301" y="19849"/>
                    </a:lnTo>
                    <a:lnTo>
                      <a:pt x="1301" y="16930"/>
                    </a:lnTo>
                    <a:lnTo>
                      <a:pt x="1561" y="16930"/>
                    </a:lnTo>
                    <a:lnTo>
                      <a:pt x="1561" y="16541"/>
                    </a:lnTo>
                    <a:lnTo>
                      <a:pt x="1822" y="16541"/>
                    </a:lnTo>
                    <a:lnTo>
                      <a:pt x="1822" y="15568"/>
                    </a:lnTo>
                    <a:lnTo>
                      <a:pt x="2472" y="15568"/>
                    </a:lnTo>
                    <a:lnTo>
                      <a:pt x="2472" y="14789"/>
                    </a:lnTo>
                    <a:lnTo>
                      <a:pt x="2733" y="14789"/>
                    </a:lnTo>
                    <a:lnTo>
                      <a:pt x="2733" y="13816"/>
                    </a:lnTo>
                    <a:lnTo>
                      <a:pt x="2472" y="13816"/>
                    </a:lnTo>
                    <a:lnTo>
                      <a:pt x="2472" y="12843"/>
                    </a:lnTo>
                    <a:lnTo>
                      <a:pt x="2212" y="12843"/>
                    </a:lnTo>
                    <a:lnTo>
                      <a:pt x="2212" y="12454"/>
                    </a:lnTo>
                    <a:lnTo>
                      <a:pt x="1822" y="12454"/>
                    </a:lnTo>
                    <a:lnTo>
                      <a:pt x="1822" y="11481"/>
                    </a:lnTo>
                    <a:lnTo>
                      <a:pt x="2212" y="11481"/>
                    </a:lnTo>
                    <a:lnTo>
                      <a:pt x="2212" y="11092"/>
                    </a:lnTo>
                    <a:lnTo>
                      <a:pt x="1822" y="11092"/>
                    </a:lnTo>
                    <a:lnTo>
                      <a:pt x="2212" y="11092"/>
                    </a:lnTo>
                    <a:lnTo>
                      <a:pt x="2212" y="10119"/>
                    </a:lnTo>
                    <a:lnTo>
                      <a:pt x="1822" y="10119"/>
                    </a:lnTo>
                    <a:lnTo>
                      <a:pt x="1822" y="9730"/>
                    </a:lnTo>
                    <a:lnTo>
                      <a:pt x="1822" y="10119"/>
                    </a:lnTo>
                    <a:lnTo>
                      <a:pt x="1561" y="10119"/>
                    </a:lnTo>
                    <a:lnTo>
                      <a:pt x="1561" y="9730"/>
                    </a:lnTo>
                    <a:lnTo>
                      <a:pt x="1561" y="10119"/>
                    </a:lnTo>
                    <a:lnTo>
                      <a:pt x="1301" y="10119"/>
                    </a:lnTo>
                    <a:lnTo>
                      <a:pt x="1301" y="9730"/>
                    </a:lnTo>
                    <a:lnTo>
                      <a:pt x="911" y="9730"/>
                    </a:lnTo>
                    <a:lnTo>
                      <a:pt x="911" y="10119"/>
                    </a:lnTo>
                    <a:lnTo>
                      <a:pt x="911" y="9730"/>
                    </a:lnTo>
                    <a:lnTo>
                      <a:pt x="651" y="9730"/>
                    </a:lnTo>
                    <a:lnTo>
                      <a:pt x="651" y="9146"/>
                    </a:lnTo>
                    <a:lnTo>
                      <a:pt x="0" y="9146"/>
                    </a:lnTo>
                    <a:lnTo>
                      <a:pt x="0" y="8757"/>
                    </a:lnTo>
                    <a:lnTo>
                      <a:pt x="390" y="8757"/>
                    </a:lnTo>
                    <a:lnTo>
                      <a:pt x="390" y="7395"/>
                    </a:lnTo>
                    <a:lnTo>
                      <a:pt x="0" y="7395"/>
                    </a:lnTo>
                    <a:lnTo>
                      <a:pt x="651" y="7395"/>
                    </a:lnTo>
                    <a:lnTo>
                      <a:pt x="651" y="6811"/>
                    </a:lnTo>
                    <a:lnTo>
                      <a:pt x="1561" y="6811"/>
                    </a:lnTo>
                    <a:lnTo>
                      <a:pt x="1561" y="7395"/>
                    </a:lnTo>
                    <a:lnTo>
                      <a:pt x="3383" y="7395"/>
                    </a:lnTo>
                    <a:lnTo>
                      <a:pt x="3383" y="6032"/>
                    </a:lnTo>
                    <a:lnTo>
                      <a:pt x="3773" y="6032"/>
                    </a:lnTo>
                    <a:lnTo>
                      <a:pt x="3773" y="5449"/>
                    </a:lnTo>
                    <a:lnTo>
                      <a:pt x="3773" y="6032"/>
                    </a:lnTo>
                    <a:lnTo>
                      <a:pt x="4034" y="6032"/>
                    </a:lnTo>
                    <a:lnTo>
                      <a:pt x="4034" y="5449"/>
                    </a:lnTo>
                    <a:lnTo>
                      <a:pt x="4294" y="5449"/>
                    </a:lnTo>
                    <a:lnTo>
                      <a:pt x="4034" y="5449"/>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9" name="Shape 173">
                <a:extLst>
                  <a:ext uri="{FF2B5EF4-FFF2-40B4-BE49-F238E27FC236}">
                    <a16:creationId xmlns:a16="http://schemas.microsoft.com/office/drawing/2014/main" id="{CF46A81F-C3E3-4517-BD5C-449728912772}"/>
                  </a:ext>
                </a:extLst>
              </p:cNvPr>
              <p:cNvSpPr/>
              <p:nvPr/>
            </p:nvSpPr>
            <p:spPr>
              <a:xfrm>
                <a:off x="720139" y="1099666"/>
                <a:ext cx="136467" cy="119438"/>
              </a:xfrm>
              <a:custGeom>
                <a:avLst/>
                <a:gdLst/>
                <a:ahLst/>
                <a:cxnLst>
                  <a:cxn ang="0">
                    <a:pos x="wd2" y="hd2"/>
                  </a:cxn>
                  <a:cxn ang="5400000">
                    <a:pos x="wd2" y="hd2"/>
                  </a:cxn>
                  <a:cxn ang="10800000">
                    <a:pos x="wd2" y="hd2"/>
                  </a:cxn>
                  <a:cxn ang="16200000">
                    <a:pos x="wd2" y="hd2"/>
                  </a:cxn>
                </a:cxnLst>
                <a:rect l="0" t="0" r="r" b="b"/>
                <a:pathLst>
                  <a:path w="21600" h="21600" extrusionOk="0">
                    <a:moveTo>
                      <a:pt x="4034" y="5449"/>
                    </a:moveTo>
                    <a:lnTo>
                      <a:pt x="4034" y="4476"/>
                    </a:lnTo>
                    <a:lnTo>
                      <a:pt x="4684" y="4476"/>
                    </a:lnTo>
                    <a:lnTo>
                      <a:pt x="4684" y="4086"/>
                    </a:lnTo>
                    <a:lnTo>
                      <a:pt x="4034" y="4086"/>
                    </a:lnTo>
                    <a:lnTo>
                      <a:pt x="4034" y="4476"/>
                    </a:lnTo>
                    <a:lnTo>
                      <a:pt x="3123" y="4476"/>
                    </a:lnTo>
                    <a:lnTo>
                      <a:pt x="3123" y="4086"/>
                    </a:lnTo>
                    <a:lnTo>
                      <a:pt x="5205" y="4086"/>
                    </a:lnTo>
                    <a:lnTo>
                      <a:pt x="5205" y="3697"/>
                    </a:lnTo>
                    <a:lnTo>
                      <a:pt x="5595" y="3697"/>
                    </a:lnTo>
                    <a:lnTo>
                      <a:pt x="5595" y="3114"/>
                    </a:lnTo>
                    <a:lnTo>
                      <a:pt x="5205" y="3114"/>
                    </a:lnTo>
                    <a:lnTo>
                      <a:pt x="5205" y="2335"/>
                    </a:lnTo>
                    <a:lnTo>
                      <a:pt x="5595" y="2335"/>
                    </a:lnTo>
                    <a:lnTo>
                      <a:pt x="5595" y="1362"/>
                    </a:lnTo>
                    <a:lnTo>
                      <a:pt x="6116" y="1362"/>
                    </a:lnTo>
                    <a:lnTo>
                      <a:pt x="6116" y="1751"/>
                    </a:lnTo>
                    <a:lnTo>
                      <a:pt x="6766" y="1751"/>
                    </a:lnTo>
                    <a:lnTo>
                      <a:pt x="6766" y="1362"/>
                    </a:lnTo>
                    <a:lnTo>
                      <a:pt x="7677" y="1362"/>
                    </a:lnTo>
                    <a:lnTo>
                      <a:pt x="7677" y="973"/>
                    </a:lnTo>
                    <a:lnTo>
                      <a:pt x="8328" y="973"/>
                    </a:lnTo>
                    <a:lnTo>
                      <a:pt x="8328" y="0"/>
                    </a:lnTo>
                    <a:lnTo>
                      <a:pt x="8978" y="0"/>
                    </a:lnTo>
                    <a:lnTo>
                      <a:pt x="8978" y="973"/>
                    </a:lnTo>
                    <a:lnTo>
                      <a:pt x="9239" y="973"/>
                    </a:lnTo>
                    <a:lnTo>
                      <a:pt x="9239" y="1362"/>
                    </a:lnTo>
                    <a:lnTo>
                      <a:pt x="9629" y="1362"/>
                    </a:lnTo>
                    <a:lnTo>
                      <a:pt x="9239" y="1362"/>
                    </a:lnTo>
                    <a:lnTo>
                      <a:pt x="9239" y="1751"/>
                    </a:lnTo>
                    <a:lnTo>
                      <a:pt x="8978" y="1751"/>
                    </a:lnTo>
                    <a:lnTo>
                      <a:pt x="8978" y="2335"/>
                    </a:lnTo>
                    <a:lnTo>
                      <a:pt x="8588" y="2335"/>
                    </a:lnTo>
                    <a:lnTo>
                      <a:pt x="8588" y="2724"/>
                    </a:lnTo>
                    <a:lnTo>
                      <a:pt x="8328" y="2724"/>
                    </a:lnTo>
                    <a:lnTo>
                      <a:pt x="8328" y="3114"/>
                    </a:lnTo>
                    <a:lnTo>
                      <a:pt x="8978" y="3114"/>
                    </a:lnTo>
                    <a:lnTo>
                      <a:pt x="8978" y="4086"/>
                    </a:lnTo>
                    <a:lnTo>
                      <a:pt x="9629" y="4086"/>
                    </a:lnTo>
                    <a:lnTo>
                      <a:pt x="9629" y="4476"/>
                    </a:lnTo>
                    <a:lnTo>
                      <a:pt x="9239" y="4476"/>
                    </a:lnTo>
                    <a:lnTo>
                      <a:pt x="9239" y="5059"/>
                    </a:lnTo>
                    <a:lnTo>
                      <a:pt x="8978" y="5059"/>
                    </a:lnTo>
                    <a:lnTo>
                      <a:pt x="8978" y="5449"/>
                    </a:lnTo>
                    <a:lnTo>
                      <a:pt x="8588" y="5449"/>
                    </a:lnTo>
                    <a:lnTo>
                      <a:pt x="8588" y="5059"/>
                    </a:lnTo>
                    <a:lnTo>
                      <a:pt x="8978" y="5059"/>
                    </a:lnTo>
                    <a:lnTo>
                      <a:pt x="8328" y="5059"/>
                    </a:lnTo>
                    <a:lnTo>
                      <a:pt x="8328" y="4476"/>
                    </a:lnTo>
                    <a:lnTo>
                      <a:pt x="7677" y="4476"/>
                    </a:lnTo>
                    <a:lnTo>
                      <a:pt x="7677" y="4086"/>
                    </a:lnTo>
                    <a:lnTo>
                      <a:pt x="7417" y="4086"/>
                    </a:lnTo>
                    <a:lnTo>
                      <a:pt x="7417" y="3697"/>
                    </a:lnTo>
                    <a:lnTo>
                      <a:pt x="7417" y="4086"/>
                    </a:lnTo>
                    <a:lnTo>
                      <a:pt x="6506" y="4086"/>
                    </a:lnTo>
                    <a:lnTo>
                      <a:pt x="6506" y="4476"/>
                    </a:lnTo>
                    <a:lnTo>
                      <a:pt x="5855" y="4476"/>
                    </a:lnTo>
                    <a:lnTo>
                      <a:pt x="5855" y="5449"/>
                    </a:lnTo>
                    <a:lnTo>
                      <a:pt x="5595" y="5449"/>
                    </a:lnTo>
                    <a:lnTo>
                      <a:pt x="5595" y="5059"/>
                    </a:lnTo>
                    <a:lnTo>
                      <a:pt x="5595" y="5449"/>
                    </a:lnTo>
                    <a:lnTo>
                      <a:pt x="5205" y="5449"/>
                    </a:lnTo>
                    <a:lnTo>
                      <a:pt x="5205" y="6422"/>
                    </a:lnTo>
                    <a:lnTo>
                      <a:pt x="5595" y="6422"/>
                    </a:lnTo>
                    <a:lnTo>
                      <a:pt x="5595" y="7395"/>
                    </a:lnTo>
                    <a:lnTo>
                      <a:pt x="8588" y="7395"/>
                    </a:lnTo>
                    <a:lnTo>
                      <a:pt x="8588" y="6811"/>
                    </a:lnTo>
                    <a:lnTo>
                      <a:pt x="8978" y="6811"/>
                    </a:lnTo>
                    <a:lnTo>
                      <a:pt x="8978" y="7395"/>
                    </a:lnTo>
                    <a:lnTo>
                      <a:pt x="9239" y="7395"/>
                    </a:lnTo>
                    <a:lnTo>
                      <a:pt x="9239" y="8173"/>
                    </a:lnTo>
                    <a:lnTo>
                      <a:pt x="9889" y="8173"/>
                    </a:lnTo>
                    <a:lnTo>
                      <a:pt x="9889" y="7784"/>
                    </a:lnTo>
                    <a:lnTo>
                      <a:pt x="10149" y="7784"/>
                    </a:lnTo>
                    <a:lnTo>
                      <a:pt x="10149" y="7395"/>
                    </a:lnTo>
                    <a:lnTo>
                      <a:pt x="11711" y="7395"/>
                    </a:lnTo>
                    <a:lnTo>
                      <a:pt x="11711" y="7784"/>
                    </a:lnTo>
                    <a:lnTo>
                      <a:pt x="12361" y="7784"/>
                    </a:lnTo>
                    <a:lnTo>
                      <a:pt x="12361" y="8173"/>
                    </a:lnTo>
                    <a:lnTo>
                      <a:pt x="11971" y="8173"/>
                    </a:lnTo>
                    <a:lnTo>
                      <a:pt x="11971" y="8757"/>
                    </a:lnTo>
                    <a:lnTo>
                      <a:pt x="12622" y="8757"/>
                    </a:lnTo>
                    <a:lnTo>
                      <a:pt x="12622" y="8173"/>
                    </a:lnTo>
                    <a:lnTo>
                      <a:pt x="13272" y="8173"/>
                    </a:lnTo>
                    <a:lnTo>
                      <a:pt x="13272" y="8757"/>
                    </a:lnTo>
                    <a:lnTo>
                      <a:pt x="13533" y="8757"/>
                    </a:lnTo>
                    <a:lnTo>
                      <a:pt x="13533" y="9146"/>
                    </a:lnTo>
                    <a:lnTo>
                      <a:pt x="13533" y="8757"/>
                    </a:lnTo>
                    <a:lnTo>
                      <a:pt x="13923" y="8757"/>
                    </a:lnTo>
                    <a:lnTo>
                      <a:pt x="13923" y="8173"/>
                    </a:lnTo>
                    <a:lnTo>
                      <a:pt x="15354" y="8173"/>
                    </a:lnTo>
                    <a:lnTo>
                      <a:pt x="15354" y="8757"/>
                    </a:lnTo>
                    <a:lnTo>
                      <a:pt x="15354" y="8173"/>
                    </a:lnTo>
                    <a:lnTo>
                      <a:pt x="16655" y="8173"/>
                    </a:lnTo>
                    <a:lnTo>
                      <a:pt x="16655" y="7784"/>
                    </a:lnTo>
                    <a:lnTo>
                      <a:pt x="17566" y="7784"/>
                    </a:lnTo>
                    <a:lnTo>
                      <a:pt x="17566" y="8757"/>
                    </a:lnTo>
                    <a:lnTo>
                      <a:pt x="17306" y="8757"/>
                    </a:lnTo>
                    <a:lnTo>
                      <a:pt x="17566" y="8757"/>
                    </a:lnTo>
                    <a:lnTo>
                      <a:pt x="17566" y="9730"/>
                    </a:lnTo>
                    <a:lnTo>
                      <a:pt x="17827" y="9730"/>
                    </a:lnTo>
                    <a:lnTo>
                      <a:pt x="17827" y="10508"/>
                    </a:lnTo>
                    <a:lnTo>
                      <a:pt x="17566" y="10508"/>
                    </a:lnTo>
                    <a:lnTo>
                      <a:pt x="17566" y="11092"/>
                    </a:lnTo>
                    <a:lnTo>
                      <a:pt x="17827" y="11092"/>
                    </a:lnTo>
                    <a:lnTo>
                      <a:pt x="17827" y="11870"/>
                    </a:lnTo>
                    <a:lnTo>
                      <a:pt x="18217" y="11870"/>
                    </a:lnTo>
                    <a:lnTo>
                      <a:pt x="18217" y="12454"/>
                    </a:lnTo>
                    <a:lnTo>
                      <a:pt x="18867" y="12454"/>
                    </a:lnTo>
                    <a:lnTo>
                      <a:pt x="18867" y="11481"/>
                    </a:lnTo>
                    <a:lnTo>
                      <a:pt x="19778" y="11481"/>
                    </a:lnTo>
                    <a:lnTo>
                      <a:pt x="19778" y="11870"/>
                    </a:lnTo>
                    <a:lnTo>
                      <a:pt x="20299" y="11870"/>
                    </a:lnTo>
                    <a:lnTo>
                      <a:pt x="20299" y="12454"/>
                    </a:lnTo>
                    <a:lnTo>
                      <a:pt x="20949" y="12454"/>
                    </a:lnTo>
                    <a:lnTo>
                      <a:pt x="20949" y="12843"/>
                    </a:lnTo>
                    <a:lnTo>
                      <a:pt x="20689" y="12843"/>
                    </a:lnTo>
                    <a:lnTo>
                      <a:pt x="20689" y="14789"/>
                    </a:lnTo>
                    <a:lnTo>
                      <a:pt x="20949" y="14789"/>
                    </a:lnTo>
                    <a:lnTo>
                      <a:pt x="20949" y="15568"/>
                    </a:lnTo>
                    <a:lnTo>
                      <a:pt x="21210" y="15568"/>
                    </a:lnTo>
                    <a:lnTo>
                      <a:pt x="21210" y="16541"/>
                    </a:lnTo>
                    <a:lnTo>
                      <a:pt x="20949" y="16541"/>
                    </a:lnTo>
                    <a:lnTo>
                      <a:pt x="20949" y="16930"/>
                    </a:lnTo>
                    <a:lnTo>
                      <a:pt x="21210" y="16930"/>
                    </a:lnTo>
                    <a:lnTo>
                      <a:pt x="21210" y="17514"/>
                    </a:lnTo>
                    <a:lnTo>
                      <a:pt x="21600" y="17514"/>
                    </a:lnTo>
                    <a:lnTo>
                      <a:pt x="21600" y="18486"/>
                    </a:lnTo>
                    <a:lnTo>
                      <a:pt x="20949" y="18486"/>
                    </a:lnTo>
                    <a:lnTo>
                      <a:pt x="20949" y="18876"/>
                    </a:lnTo>
                    <a:lnTo>
                      <a:pt x="20949" y="18486"/>
                    </a:lnTo>
                    <a:lnTo>
                      <a:pt x="20689" y="18486"/>
                    </a:lnTo>
                    <a:lnTo>
                      <a:pt x="20689" y="17903"/>
                    </a:lnTo>
                    <a:lnTo>
                      <a:pt x="19128" y="17903"/>
                    </a:lnTo>
                    <a:lnTo>
                      <a:pt x="19128" y="18486"/>
                    </a:lnTo>
                    <a:lnTo>
                      <a:pt x="18217" y="18486"/>
                    </a:lnTo>
                    <a:lnTo>
                      <a:pt x="18217" y="18876"/>
                    </a:lnTo>
                    <a:lnTo>
                      <a:pt x="17566" y="18876"/>
                    </a:lnTo>
                    <a:lnTo>
                      <a:pt x="17566" y="18486"/>
                    </a:lnTo>
                    <a:lnTo>
                      <a:pt x="17827" y="18486"/>
                    </a:lnTo>
                    <a:lnTo>
                      <a:pt x="17827" y="17903"/>
                    </a:lnTo>
                    <a:lnTo>
                      <a:pt x="17566" y="17903"/>
                    </a:lnTo>
                    <a:lnTo>
                      <a:pt x="17566" y="17514"/>
                    </a:lnTo>
                    <a:lnTo>
                      <a:pt x="16395" y="17514"/>
                    </a:lnTo>
                    <a:lnTo>
                      <a:pt x="16395" y="17903"/>
                    </a:lnTo>
                    <a:lnTo>
                      <a:pt x="16005" y="17903"/>
                    </a:lnTo>
                    <a:lnTo>
                      <a:pt x="16005" y="18486"/>
                    </a:lnTo>
                    <a:lnTo>
                      <a:pt x="15354" y="18486"/>
                    </a:lnTo>
                    <a:lnTo>
                      <a:pt x="15354" y="18876"/>
                    </a:lnTo>
                    <a:lnTo>
                      <a:pt x="15094" y="18876"/>
                    </a:lnTo>
                    <a:lnTo>
                      <a:pt x="15094" y="19265"/>
                    </a:lnTo>
                    <a:lnTo>
                      <a:pt x="14834" y="19265"/>
                    </a:lnTo>
                    <a:lnTo>
                      <a:pt x="14834" y="19849"/>
                    </a:lnTo>
                    <a:lnTo>
                      <a:pt x="13923" y="19849"/>
                    </a:lnTo>
                    <a:lnTo>
                      <a:pt x="13923" y="20238"/>
                    </a:lnTo>
                    <a:lnTo>
                      <a:pt x="13272" y="20238"/>
                    </a:lnTo>
                    <a:lnTo>
                      <a:pt x="13272" y="20627"/>
                    </a:lnTo>
                    <a:lnTo>
                      <a:pt x="12622" y="20627"/>
                    </a:lnTo>
                    <a:lnTo>
                      <a:pt x="12622" y="21211"/>
                    </a:lnTo>
                    <a:lnTo>
                      <a:pt x="12361" y="21211"/>
                    </a:lnTo>
                    <a:lnTo>
                      <a:pt x="12361" y="21600"/>
                    </a:lnTo>
                    <a:lnTo>
                      <a:pt x="11971" y="21600"/>
                    </a:lnTo>
                    <a:lnTo>
                      <a:pt x="11971" y="21211"/>
                    </a:lnTo>
                    <a:lnTo>
                      <a:pt x="11711" y="21211"/>
                    </a:lnTo>
                    <a:lnTo>
                      <a:pt x="11711" y="20627"/>
                    </a:lnTo>
                    <a:lnTo>
                      <a:pt x="11451" y="20627"/>
                    </a:lnTo>
                    <a:lnTo>
                      <a:pt x="11451" y="19849"/>
                    </a:lnTo>
                    <a:lnTo>
                      <a:pt x="11060" y="19849"/>
                    </a:lnTo>
                    <a:lnTo>
                      <a:pt x="11060" y="19265"/>
                    </a:lnTo>
                    <a:lnTo>
                      <a:pt x="11451" y="19265"/>
                    </a:lnTo>
                    <a:lnTo>
                      <a:pt x="11451" y="16930"/>
                    </a:lnTo>
                    <a:lnTo>
                      <a:pt x="11711" y="16930"/>
                    </a:lnTo>
                    <a:lnTo>
                      <a:pt x="11711" y="15178"/>
                    </a:lnTo>
                    <a:lnTo>
                      <a:pt x="11060" y="15178"/>
                    </a:lnTo>
                    <a:lnTo>
                      <a:pt x="11060" y="15568"/>
                    </a:lnTo>
                    <a:lnTo>
                      <a:pt x="11060" y="15178"/>
                    </a:lnTo>
                    <a:lnTo>
                      <a:pt x="10800" y="15178"/>
                    </a:lnTo>
                    <a:lnTo>
                      <a:pt x="10800" y="14789"/>
                    </a:lnTo>
                    <a:lnTo>
                      <a:pt x="11060" y="14789"/>
                    </a:lnTo>
                    <a:lnTo>
                      <a:pt x="11060" y="13427"/>
                    </a:lnTo>
                    <a:lnTo>
                      <a:pt x="10540" y="13427"/>
                    </a:lnTo>
                    <a:lnTo>
                      <a:pt x="10540" y="12843"/>
                    </a:lnTo>
                    <a:lnTo>
                      <a:pt x="9239" y="12843"/>
                    </a:lnTo>
                    <a:lnTo>
                      <a:pt x="9239" y="13427"/>
                    </a:lnTo>
                    <a:lnTo>
                      <a:pt x="8978" y="13427"/>
                    </a:lnTo>
                    <a:lnTo>
                      <a:pt x="8978" y="13816"/>
                    </a:lnTo>
                    <a:lnTo>
                      <a:pt x="8588" y="13816"/>
                    </a:lnTo>
                    <a:lnTo>
                      <a:pt x="8588" y="14789"/>
                    </a:lnTo>
                    <a:lnTo>
                      <a:pt x="8328" y="14789"/>
                    </a:lnTo>
                    <a:lnTo>
                      <a:pt x="8328" y="15178"/>
                    </a:lnTo>
                    <a:lnTo>
                      <a:pt x="7677" y="15178"/>
                    </a:lnTo>
                    <a:lnTo>
                      <a:pt x="7677" y="15568"/>
                    </a:lnTo>
                    <a:lnTo>
                      <a:pt x="8067" y="15568"/>
                    </a:lnTo>
                    <a:lnTo>
                      <a:pt x="8067" y="16930"/>
                    </a:lnTo>
                    <a:lnTo>
                      <a:pt x="5855" y="16930"/>
                    </a:lnTo>
                    <a:lnTo>
                      <a:pt x="5855" y="17514"/>
                    </a:lnTo>
                    <a:lnTo>
                      <a:pt x="5595" y="17514"/>
                    </a:lnTo>
                    <a:lnTo>
                      <a:pt x="5595" y="19265"/>
                    </a:lnTo>
                    <a:lnTo>
                      <a:pt x="4945" y="19265"/>
                    </a:lnTo>
                    <a:lnTo>
                      <a:pt x="4945" y="18876"/>
                    </a:lnTo>
                    <a:lnTo>
                      <a:pt x="4684" y="18876"/>
                    </a:lnTo>
                    <a:lnTo>
                      <a:pt x="4684" y="18486"/>
                    </a:lnTo>
                    <a:lnTo>
                      <a:pt x="4034" y="18486"/>
                    </a:lnTo>
                    <a:lnTo>
                      <a:pt x="4034" y="18876"/>
                    </a:lnTo>
                    <a:lnTo>
                      <a:pt x="4034" y="18486"/>
                    </a:lnTo>
                    <a:lnTo>
                      <a:pt x="3773" y="18486"/>
                    </a:lnTo>
                    <a:lnTo>
                      <a:pt x="3773" y="18876"/>
                    </a:lnTo>
                    <a:lnTo>
                      <a:pt x="3123" y="18876"/>
                    </a:lnTo>
                    <a:lnTo>
                      <a:pt x="3123" y="19265"/>
                    </a:lnTo>
                    <a:lnTo>
                      <a:pt x="2472" y="19265"/>
                    </a:lnTo>
                    <a:lnTo>
                      <a:pt x="2472" y="19849"/>
                    </a:lnTo>
                    <a:lnTo>
                      <a:pt x="2212" y="19849"/>
                    </a:lnTo>
                    <a:lnTo>
                      <a:pt x="2212" y="20238"/>
                    </a:lnTo>
                    <a:lnTo>
                      <a:pt x="1561" y="20238"/>
                    </a:lnTo>
                    <a:lnTo>
                      <a:pt x="1561" y="19849"/>
                    </a:lnTo>
                    <a:lnTo>
                      <a:pt x="1301" y="19849"/>
                    </a:lnTo>
                    <a:lnTo>
                      <a:pt x="1301" y="16930"/>
                    </a:lnTo>
                    <a:lnTo>
                      <a:pt x="1561" y="16930"/>
                    </a:lnTo>
                    <a:lnTo>
                      <a:pt x="1561" y="16541"/>
                    </a:lnTo>
                    <a:lnTo>
                      <a:pt x="1822" y="16541"/>
                    </a:lnTo>
                    <a:lnTo>
                      <a:pt x="1822" y="15568"/>
                    </a:lnTo>
                    <a:lnTo>
                      <a:pt x="2472" y="15568"/>
                    </a:lnTo>
                    <a:lnTo>
                      <a:pt x="2472" y="14789"/>
                    </a:lnTo>
                    <a:lnTo>
                      <a:pt x="2733" y="14789"/>
                    </a:lnTo>
                    <a:lnTo>
                      <a:pt x="2733" y="13816"/>
                    </a:lnTo>
                    <a:lnTo>
                      <a:pt x="2472" y="13816"/>
                    </a:lnTo>
                    <a:lnTo>
                      <a:pt x="2472" y="12843"/>
                    </a:lnTo>
                    <a:lnTo>
                      <a:pt x="2212" y="12843"/>
                    </a:lnTo>
                    <a:lnTo>
                      <a:pt x="2212" y="12454"/>
                    </a:lnTo>
                    <a:lnTo>
                      <a:pt x="1822" y="12454"/>
                    </a:lnTo>
                    <a:lnTo>
                      <a:pt x="1822" y="11481"/>
                    </a:lnTo>
                    <a:lnTo>
                      <a:pt x="2212" y="11481"/>
                    </a:lnTo>
                    <a:lnTo>
                      <a:pt x="2212" y="11092"/>
                    </a:lnTo>
                    <a:lnTo>
                      <a:pt x="1822" y="11092"/>
                    </a:lnTo>
                    <a:lnTo>
                      <a:pt x="2212" y="11092"/>
                    </a:lnTo>
                    <a:lnTo>
                      <a:pt x="2212" y="10119"/>
                    </a:lnTo>
                    <a:lnTo>
                      <a:pt x="1822" y="10119"/>
                    </a:lnTo>
                    <a:lnTo>
                      <a:pt x="1822" y="9730"/>
                    </a:lnTo>
                    <a:lnTo>
                      <a:pt x="1822" y="10119"/>
                    </a:lnTo>
                    <a:lnTo>
                      <a:pt x="1561" y="10119"/>
                    </a:lnTo>
                    <a:lnTo>
                      <a:pt x="1561" y="9730"/>
                    </a:lnTo>
                    <a:lnTo>
                      <a:pt x="1561" y="10119"/>
                    </a:lnTo>
                    <a:lnTo>
                      <a:pt x="1301" y="10119"/>
                    </a:lnTo>
                    <a:lnTo>
                      <a:pt x="1301" y="9730"/>
                    </a:lnTo>
                    <a:lnTo>
                      <a:pt x="911" y="9730"/>
                    </a:lnTo>
                    <a:lnTo>
                      <a:pt x="911" y="10119"/>
                    </a:lnTo>
                    <a:lnTo>
                      <a:pt x="911" y="9730"/>
                    </a:lnTo>
                    <a:lnTo>
                      <a:pt x="651" y="9730"/>
                    </a:lnTo>
                    <a:lnTo>
                      <a:pt x="651" y="9146"/>
                    </a:lnTo>
                    <a:lnTo>
                      <a:pt x="0" y="9146"/>
                    </a:lnTo>
                    <a:lnTo>
                      <a:pt x="0" y="8757"/>
                    </a:lnTo>
                    <a:lnTo>
                      <a:pt x="390" y="8757"/>
                    </a:lnTo>
                    <a:lnTo>
                      <a:pt x="390" y="7395"/>
                    </a:lnTo>
                    <a:lnTo>
                      <a:pt x="0" y="7395"/>
                    </a:lnTo>
                    <a:lnTo>
                      <a:pt x="651" y="7395"/>
                    </a:lnTo>
                    <a:lnTo>
                      <a:pt x="651" y="6811"/>
                    </a:lnTo>
                    <a:lnTo>
                      <a:pt x="1561" y="6811"/>
                    </a:lnTo>
                    <a:lnTo>
                      <a:pt x="1561" y="7395"/>
                    </a:lnTo>
                    <a:lnTo>
                      <a:pt x="3383" y="7395"/>
                    </a:lnTo>
                    <a:lnTo>
                      <a:pt x="3383" y="6032"/>
                    </a:lnTo>
                    <a:lnTo>
                      <a:pt x="3773" y="6032"/>
                    </a:lnTo>
                    <a:lnTo>
                      <a:pt x="3773" y="5449"/>
                    </a:lnTo>
                    <a:lnTo>
                      <a:pt x="3773" y="6032"/>
                    </a:lnTo>
                    <a:lnTo>
                      <a:pt x="4034" y="6032"/>
                    </a:lnTo>
                    <a:lnTo>
                      <a:pt x="4034" y="5449"/>
                    </a:lnTo>
                    <a:lnTo>
                      <a:pt x="4294" y="5449"/>
                    </a:lnTo>
                    <a:lnTo>
                      <a:pt x="4034" y="5449"/>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0" name="Shape 174">
                <a:extLst>
                  <a:ext uri="{FF2B5EF4-FFF2-40B4-BE49-F238E27FC236}">
                    <a16:creationId xmlns:a16="http://schemas.microsoft.com/office/drawing/2014/main" id="{82E79D48-025D-4BCD-AB8D-273DB5604B9A}"/>
                  </a:ext>
                </a:extLst>
              </p:cNvPr>
              <p:cNvSpPr/>
              <p:nvPr/>
            </p:nvSpPr>
            <p:spPr>
              <a:xfrm>
                <a:off x="1249557" y="1660259"/>
                <a:ext cx="145510" cy="405653"/>
              </a:xfrm>
              <a:custGeom>
                <a:avLst/>
                <a:gdLst/>
                <a:ahLst/>
                <a:cxnLst>
                  <a:cxn ang="0">
                    <a:pos x="wd2" y="hd2"/>
                  </a:cxn>
                  <a:cxn ang="5400000">
                    <a:pos x="wd2" y="hd2"/>
                  </a:cxn>
                  <a:cxn ang="10800000">
                    <a:pos x="wd2" y="hd2"/>
                  </a:cxn>
                  <a:cxn ang="16200000">
                    <a:pos x="wd2" y="hd2"/>
                  </a:cxn>
                </a:cxnLst>
                <a:rect l="0" t="0" r="r" b="b"/>
                <a:pathLst>
                  <a:path w="21600" h="21600" extrusionOk="0">
                    <a:moveTo>
                      <a:pt x="14400" y="12662"/>
                    </a:moveTo>
                    <a:lnTo>
                      <a:pt x="14156" y="12662"/>
                    </a:lnTo>
                    <a:lnTo>
                      <a:pt x="14156" y="12376"/>
                    </a:lnTo>
                    <a:lnTo>
                      <a:pt x="13912" y="12376"/>
                    </a:lnTo>
                    <a:lnTo>
                      <a:pt x="13912" y="12204"/>
                    </a:lnTo>
                    <a:lnTo>
                      <a:pt x="13546" y="12204"/>
                    </a:lnTo>
                    <a:lnTo>
                      <a:pt x="13546" y="12376"/>
                    </a:lnTo>
                    <a:lnTo>
                      <a:pt x="13546" y="12204"/>
                    </a:lnTo>
                    <a:lnTo>
                      <a:pt x="13302" y="12204"/>
                    </a:lnTo>
                    <a:lnTo>
                      <a:pt x="13302" y="12490"/>
                    </a:lnTo>
                    <a:lnTo>
                      <a:pt x="13546" y="12490"/>
                    </a:lnTo>
                    <a:lnTo>
                      <a:pt x="12692" y="12490"/>
                    </a:lnTo>
                    <a:lnTo>
                      <a:pt x="12692" y="11803"/>
                    </a:lnTo>
                    <a:lnTo>
                      <a:pt x="12447" y="11803"/>
                    </a:lnTo>
                    <a:lnTo>
                      <a:pt x="12447" y="11688"/>
                    </a:lnTo>
                    <a:lnTo>
                      <a:pt x="11837" y="11688"/>
                    </a:lnTo>
                    <a:lnTo>
                      <a:pt x="11837" y="11402"/>
                    </a:lnTo>
                    <a:lnTo>
                      <a:pt x="10739" y="11402"/>
                    </a:lnTo>
                    <a:lnTo>
                      <a:pt x="10739" y="11573"/>
                    </a:lnTo>
                    <a:lnTo>
                      <a:pt x="10373" y="11573"/>
                    </a:lnTo>
                    <a:lnTo>
                      <a:pt x="10373" y="11402"/>
                    </a:lnTo>
                    <a:lnTo>
                      <a:pt x="9519" y="11402"/>
                    </a:lnTo>
                    <a:lnTo>
                      <a:pt x="9519" y="11688"/>
                    </a:lnTo>
                    <a:lnTo>
                      <a:pt x="9275" y="11688"/>
                    </a:lnTo>
                    <a:lnTo>
                      <a:pt x="9275" y="11402"/>
                    </a:lnTo>
                    <a:lnTo>
                      <a:pt x="8908" y="11402"/>
                    </a:lnTo>
                    <a:lnTo>
                      <a:pt x="8908" y="11287"/>
                    </a:lnTo>
                    <a:lnTo>
                      <a:pt x="9275" y="11287"/>
                    </a:lnTo>
                    <a:lnTo>
                      <a:pt x="9275" y="11115"/>
                    </a:lnTo>
                    <a:lnTo>
                      <a:pt x="8908" y="11115"/>
                    </a:lnTo>
                    <a:lnTo>
                      <a:pt x="8908" y="11001"/>
                    </a:lnTo>
                    <a:lnTo>
                      <a:pt x="8908" y="11115"/>
                    </a:lnTo>
                    <a:lnTo>
                      <a:pt x="8908" y="11001"/>
                    </a:lnTo>
                    <a:lnTo>
                      <a:pt x="9275" y="11001"/>
                    </a:lnTo>
                    <a:lnTo>
                      <a:pt x="9275" y="10313"/>
                    </a:lnTo>
                    <a:lnTo>
                      <a:pt x="9519" y="10313"/>
                    </a:lnTo>
                    <a:lnTo>
                      <a:pt x="9519" y="10198"/>
                    </a:lnTo>
                    <a:lnTo>
                      <a:pt x="7444" y="10198"/>
                    </a:lnTo>
                    <a:lnTo>
                      <a:pt x="7444" y="10313"/>
                    </a:lnTo>
                    <a:lnTo>
                      <a:pt x="6956" y="10313"/>
                    </a:lnTo>
                    <a:lnTo>
                      <a:pt x="6956" y="10599"/>
                    </a:lnTo>
                    <a:lnTo>
                      <a:pt x="7200" y="10599"/>
                    </a:lnTo>
                    <a:lnTo>
                      <a:pt x="7200" y="11001"/>
                    </a:lnTo>
                    <a:lnTo>
                      <a:pt x="6956" y="11001"/>
                    </a:lnTo>
                    <a:lnTo>
                      <a:pt x="6956" y="11402"/>
                    </a:lnTo>
                    <a:lnTo>
                      <a:pt x="6590" y="11402"/>
                    </a:lnTo>
                    <a:lnTo>
                      <a:pt x="6590" y="11573"/>
                    </a:lnTo>
                    <a:lnTo>
                      <a:pt x="6956" y="11573"/>
                    </a:lnTo>
                    <a:lnTo>
                      <a:pt x="6956" y="12204"/>
                    </a:lnTo>
                    <a:lnTo>
                      <a:pt x="6590" y="12204"/>
                    </a:lnTo>
                    <a:lnTo>
                      <a:pt x="6590" y="12490"/>
                    </a:lnTo>
                    <a:lnTo>
                      <a:pt x="6346" y="12490"/>
                    </a:lnTo>
                    <a:lnTo>
                      <a:pt x="6590" y="12490"/>
                    </a:lnTo>
                    <a:lnTo>
                      <a:pt x="6590" y="12662"/>
                    </a:lnTo>
                    <a:lnTo>
                      <a:pt x="6346" y="12662"/>
                    </a:lnTo>
                    <a:lnTo>
                      <a:pt x="6346" y="12891"/>
                    </a:lnTo>
                    <a:lnTo>
                      <a:pt x="6102" y="12891"/>
                    </a:lnTo>
                    <a:lnTo>
                      <a:pt x="6102" y="13178"/>
                    </a:lnTo>
                    <a:lnTo>
                      <a:pt x="5736" y="13178"/>
                    </a:lnTo>
                    <a:lnTo>
                      <a:pt x="5736" y="13579"/>
                    </a:lnTo>
                    <a:lnTo>
                      <a:pt x="5492" y="13579"/>
                    </a:lnTo>
                    <a:lnTo>
                      <a:pt x="5492" y="13751"/>
                    </a:lnTo>
                    <a:lnTo>
                      <a:pt x="5736" y="13751"/>
                    </a:lnTo>
                    <a:lnTo>
                      <a:pt x="5736" y="14152"/>
                    </a:lnTo>
                    <a:lnTo>
                      <a:pt x="5492" y="14152"/>
                    </a:lnTo>
                    <a:lnTo>
                      <a:pt x="5492" y="14266"/>
                    </a:lnTo>
                    <a:lnTo>
                      <a:pt x="5247" y="14266"/>
                    </a:lnTo>
                    <a:lnTo>
                      <a:pt x="5247" y="14381"/>
                    </a:lnTo>
                    <a:lnTo>
                      <a:pt x="4881" y="14381"/>
                    </a:lnTo>
                    <a:lnTo>
                      <a:pt x="4881" y="14667"/>
                    </a:lnTo>
                    <a:lnTo>
                      <a:pt x="5247" y="14667"/>
                    </a:lnTo>
                    <a:lnTo>
                      <a:pt x="4881" y="14667"/>
                    </a:lnTo>
                    <a:lnTo>
                      <a:pt x="4881" y="14782"/>
                    </a:lnTo>
                    <a:lnTo>
                      <a:pt x="4637" y="14782"/>
                    </a:lnTo>
                    <a:lnTo>
                      <a:pt x="4881" y="14782"/>
                    </a:lnTo>
                    <a:lnTo>
                      <a:pt x="4881" y="15068"/>
                    </a:lnTo>
                    <a:lnTo>
                      <a:pt x="4637" y="15068"/>
                    </a:lnTo>
                    <a:lnTo>
                      <a:pt x="4637" y="15240"/>
                    </a:lnTo>
                    <a:lnTo>
                      <a:pt x="4881" y="15240"/>
                    </a:lnTo>
                    <a:lnTo>
                      <a:pt x="4881" y="15355"/>
                    </a:lnTo>
                    <a:lnTo>
                      <a:pt x="4637" y="15355"/>
                    </a:lnTo>
                    <a:lnTo>
                      <a:pt x="4637" y="15469"/>
                    </a:lnTo>
                    <a:lnTo>
                      <a:pt x="4881" y="15469"/>
                    </a:lnTo>
                    <a:lnTo>
                      <a:pt x="4637" y="15469"/>
                    </a:lnTo>
                    <a:lnTo>
                      <a:pt x="4637" y="15756"/>
                    </a:lnTo>
                    <a:lnTo>
                      <a:pt x="4881" y="15756"/>
                    </a:lnTo>
                    <a:lnTo>
                      <a:pt x="4881" y="16042"/>
                    </a:lnTo>
                    <a:lnTo>
                      <a:pt x="5247" y="16042"/>
                    </a:lnTo>
                    <a:lnTo>
                      <a:pt x="5247" y="16329"/>
                    </a:lnTo>
                    <a:lnTo>
                      <a:pt x="4881" y="16329"/>
                    </a:lnTo>
                    <a:lnTo>
                      <a:pt x="4881" y="16444"/>
                    </a:lnTo>
                    <a:lnTo>
                      <a:pt x="5492" y="16444"/>
                    </a:lnTo>
                    <a:lnTo>
                      <a:pt x="5492" y="16329"/>
                    </a:lnTo>
                    <a:lnTo>
                      <a:pt x="6102" y="16329"/>
                    </a:lnTo>
                    <a:lnTo>
                      <a:pt x="6102" y="16157"/>
                    </a:lnTo>
                    <a:lnTo>
                      <a:pt x="5736" y="16157"/>
                    </a:lnTo>
                    <a:lnTo>
                      <a:pt x="6102" y="16157"/>
                    </a:lnTo>
                    <a:lnTo>
                      <a:pt x="6102" y="16042"/>
                    </a:lnTo>
                    <a:lnTo>
                      <a:pt x="5736" y="16042"/>
                    </a:lnTo>
                    <a:lnTo>
                      <a:pt x="5736" y="15871"/>
                    </a:lnTo>
                    <a:lnTo>
                      <a:pt x="6102" y="15871"/>
                    </a:lnTo>
                    <a:lnTo>
                      <a:pt x="5736" y="15871"/>
                    </a:lnTo>
                    <a:lnTo>
                      <a:pt x="5736" y="15756"/>
                    </a:lnTo>
                    <a:lnTo>
                      <a:pt x="6102" y="15756"/>
                    </a:lnTo>
                    <a:lnTo>
                      <a:pt x="6102" y="15871"/>
                    </a:lnTo>
                    <a:lnTo>
                      <a:pt x="6346" y="15871"/>
                    </a:lnTo>
                    <a:lnTo>
                      <a:pt x="6346" y="16042"/>
                    </a:lnTo>
                    <a:lnTo>
                      <a:pt x="6102" y="16042"/>
                    </a:lnTo>
                    <a:lnTo>
                      <a:pt x="6102" y="16329"/>
                    </a:lnTo>
                    <a:lnTo>
                      <a:pt x="6590" y="16329"/>
                    </a:lnTo>
                    <a:lnTo>
                      <a:pt x="6590" y="15871"/>
                    </a:lnTo>
                    <a:lnTo>
                      <a:pt x="6956" y="15871"/>
                    </a:lnTo>
                    <a:lnTo>
                      <a:pt x="6956" y="15756"/>
                    </a:lnTo>
                    <a:lnTo>
                      <a:pt x="6590" y="15756"/>
                    </a:lnTo>
                    <a:lnTo>
                      <a:pt x="6590" y="15469"/>
                    </a:lnTo>
                    <a:lnTo>
                      <a:pt x="6956" y="15469"/>
                    </a:lnTo>
                    <a:lnTo>
                      <a:pt x="6956" y="15641"/>
                    </a:lnTo>
                    <a:lnTo>
                      <a:pt x="7200" y="15641"/>
                    </a:lnTo>
                    <a:lnTo>
                      <a:pt x="7200" y="16157"/>
                    </a:lnTo>
                    <a:lnTo>
                      <a:pt x="6956" y="16157"/>
                    </a:lnTo>
                    <a:lnTo>
                      <a:pt x="6956" y="16329"/>
                    </a:lnTo>
                    <a:lnTo>
                      <a:pt x="6590" y="16329"/>
                    </a:lnTo>
                    <a:lnTo>
                      <a:pt x="6590" y="17246"/>
                    </a:lnTo>
                    <a:lnTo>
                      <a:pt x="6956" y="17246"/>
                    </a:lnTo>
                    <a:lnTo>
                      <a:pt x="6956" y="17418"/>
                    </a:lnTo>
                    <a:lnTo>
                      <a:pt x="7200" y="17418"/>
                    </a:lnTo>
                    <a:lnTo>
                      <a:pt x="7200" y="17532"/>
                    </a:lnTo>
                    <a:lnTo>
                      <a:pt x="7200" y="17418"/>
                    </a:lnTo>
                    <a:lnTo>
                      <a:pt x="7444" y="17418"/>
                    </a:lnTo>
                    <a:lnTo>
                      <a:pt x="7444" y="17647"/>
                    </a:lnTo>
                    <a:lnTo>
                      <a:pt x="7810" y="17647"/>
                    </a:lnTo>
                    <a:lnTo>
                      <a:pt x="7810" y="18449"/>
                    </a:lnTo>
                    <a:lnTo>
                      <a:pt x="8054" y="18449"/>
                    </a:lnTo>
                    <a:lnTo>
                      <a:pt x="8054" y="19136"/>
                    </a:lnTo>
                    <a:lnTo>
                      <a:pt x="8420" y="19136"/>
                    </a:lnTo>
                    <a:lnTo>
                      <a:pt x="8420" y="19308"/>
                    </a:lnTo>
                    <a:lnTo>
                      <a:pt x="8664" y="19308"/>
                    </a:lnTo>
                    <a:lnTo>
                      <a:pt x="8664" y="19537"/>
                    </a:lnTo>
                    <a:lnTo>
                      <a:pt x="8908" y="19537"/>
                    </a:lnTo>
                    <a:lnTo>
                      <a:pt x="8908" y="19709"/>
                    </a:lnTo>
                    <a:lnTo>
                      <a:pt x="9275" y="19709"/>
                    </a:lnTo>
                    <a:lnTo>
                      <a:pt x="9275" y="19824"/>
                    </a:lnTo>
                    <a:lnTo>
                      <a:pt x="10129" y="19824"/>
                    </a:lnTo>
                    <a:lnTo>
                      <a:pt x="10129" y="19709"/>
                    </a:lnTo>
                    <a:lnTo>
                      <a:pt x="10373" y="19709"/>
                    </a:lnTo>
                    <a:lnTo>
                      <a:pt x="10373" y="19824"/>
                    </a:lnTo>
                    <a:lnTo>
                      <a:pt x="11227" y="19824"/>
                    </a:lnTo>
                    <a:lnTo>
                      <a:pt x="11227" y="20225"/>
                    </a:lnTo>
                    <a:lnTo>
                      <a:pt x="11593" y="20225"/>
                    </a:lnTo>
                    <a:lnTo>
                      <a:pt x="11593" y="20397"/>
                    </a:lnTo>
                    <a:lnTo>
                      <a:pt x="11837" y="20397"/>
                    </a:lnTo>
                    <a:lnTo>
                      <a:pt x="11837" y="20511"/>
                    </a:lnTo>
                    <a:lnTo>
                      <a:pt x="12081" y="20511"/>
                    </a:lnTo>
                    <a:lnTo>
                      <a:pt x="12081" y="20626"/>
                    </a:lnTo>
                    <a:lnTo>
                      <a:pt x="12447" y="20626"/>
                    </a:lnTo>
                    <a:lnTo>
                      <a:pt x="12447" y="20912"/>
                    </a:lnTo>
                    <a:lnTo>
                      <a:pt x="12081" y="20912"/>
                    </a:lnTo>
                    <a:lnTo>
                      <a:pt x="12081" y="21199"/>
                    </a:lnTo>
                    <a:lnTo>
                      <a:pt x="11837" y="21199"/>
                    </a:lnTo>
                    <a:lnTo>
                      <a:pt x="11837" y="21485"/>
                    </a:lnTo>
                    <a:lnTo>
                      <a:pt x="11227" y="21485"/>
                    </a:lnTo>
                    <a:lnTo>
                      <a:pt x="11227" y="21199"/>
                    </a:lnTo>
                    <a:lnTo>
                      <a:pt x="10739" y="21199"/>
                    </a:lnTo>
                    <a:lnTo>
                      <a:pt x="10739" y="21314"/>
                    </a:lnTo>
                    <a:lnTo>
                      <a:pt x="10373" y="21314"/>
                    </a:lnTo>
                    <a:lnTo>
                      <a:pt x="10373" y="21485"/>
                    </a:lnTo>
                    <a:lnTo>
                      <a:pt x="10129" y="21485"/>
                    </a:lnTo>
                    <a:lnTo>
                      <a:pt x="10129" y="21600"/>
                    </a:lnTo>
                    <a:lnTo>
                      <a:pt x="9763" y="21600"/>
                    </a:lnTo>
                    <a:lnTo>
                      <a:pt x="9763" y="21485"/>
                    </a:lnTo>
                    <a:lnTo>
                      <a:pt x="9519" y="21485"/>
                    </a:lnTo>
                    <a:lnTo>
                      <a:pt x="9519" y="21199"/>
                    </a:lnTo>
                    <a:lnTo>
                      <a:pt x="9763" y="21199"/>
                    </a:lnTo>
                    <a:lnTo>
                      <a:pt x="9763" y="20798"/>
                    </a:lnTo>
                    <a:lnTo>
                      <a:pt x="9519" y="20798"/>
                    </a:lnTo>
                    <a:lnTo>
                      <a:pt x="9519" y="20626"/>
                    </a:lnTo>
                    <a:lnTo>
                      <a:pt x="9519" y="20798"/>
                    </a:lnTo>
                    <a:lnTo>
                      <a:pt x="8908" y="20798"/>
                    </a:lnTo>
                    <a:lnTo>
                      <a:pt x="8908" y="20397"/>
                    </a:lnTo>
                    <a:lnTo>
                      <a:pt x="7810" y="20397"/>
                    </a:lnTo>
                    <a:lnTo>
                      <a:pt x="7810" y="20110"/>
                    </a:lnTo>
                    <a:lnTo>
                      <a:pt x="7200" y="20110"/>
                    </a:lnTo>
                    <a:lnTo>
                      <a:pt x="7200" y="20511"/>
                    </a:lnTo>
                    <a:lnTo>
                      <a:pt x="6956" y="20511"/>
                    </a:lnTo>
                    <a:lnTo>
                      <a:pt x="6956" y="20397"/>
                    </a:lnTo>
                    <a:lnTo>
                      <a:pt x="6590" y="20397"/>
                    </a:lnTo>
                    <a:lnTo>
                      <a:pt x="6590" y="20225"/>
                    </a:lnTo>
                    <a:lnTo>
                      <a:pt x="6346" y="20225"/>
                    </a:lnTo>
                    <a:lnTo>
                      <a:pt x="6346" y="19996"/>
                    </a:lnTo>
                    <a:lnTo>
                      <a:pt x="6102" y="19996"/>
                    </a:lnTo>
                    <a:lnTo>
                      <a:pt x="6102" y="19423"/>
                    </a:lnTo>
                    <a:lnTo>
                      <a:pt x="5736" y="19423"/>
                    </a:lnTo>
                    <a:lnTo>
                      <a:pt x="5736" y="19537"/>
                    </a:lnTo>
                    <a:lnTo>
                      <a:pt x="5736" y="19308"/>
                    </a:lnTo>
                    <a:lnTo>
                      <a:pt x="5492" y="19308"/>
                    </a:lnTo>
                    <a:lnTo>
                      <a:pt x="5492" y="19423"/>
                    </a:lnTo>
                    <a:lnTo>
                      <a:pt x="5247" y="19423"/>
                    </a:lnTo>
                    <a:lnTo>
                      <a:pt x="5247" y="19136"/>
                    </a:lnTo>
                    <a:lnTo>
                      <a:pt x="4881" y="19136"/>
                    </a:lnTo>
                    <a:lnTo>
                      <a:pt x="4881" y="19308"/>
                    </a:lnTo>
                    <a:lnTo>
                      <a:pt x="4881" y="19136"/>
                    </a:lnTo>
                    <a:lnTo>
                      <a:pt x="4637" y="19136"/>
                    </a:lnTo>
                    <a:lnTo>
                      <a:pt x="4637" y="19022"/>
                    </a:lnTo>
                    <a:lnTo>
                      <a:pt x="4881" y="19022"/>
                    </a:lnTo>
                    <a:lnTo>
                      <a:pt x="4881" y="18735"/>
                    </a:lnTo>
                    <a:lnTo>
                      <a:pt x="4637" y="18735"/>
                    </a:lnTo>
                    <a:lnTo>
                      <a:pt x="4637" y="19022"/>
                    </a:lnTo>
                    <a:lnTo>
                      <a:pt x="4271" y="19022"/>
                    </a:lnTo>
                    <a:lnTo>
                      <a:pt x="4271" y="18621"/>
                    </a:lnTo>
                    <a:lnTo>
                      <a:pt x="4027" y="18621"/>
                    </a:lnTo>
                    <a:lnTo>
                      <a:pt x="4027" y="18220"/>
                    </a:lnTo>
                    <a:lnTo>
                      <a:pt x="3417" y="18220"/>
                    </a:lnTo>
                    <a:lnTo>
                      <a:pt x="3417" y="18048"/>
                    </a:lnTo>
                    <a:lnTo>
                      <a:pt x="3173" y="18048"/>
                    </a:lnTo>
                    <a:lnTo>
                      <a:pt x="3173" y="18220"/>
                    </a:lnTo>
                    <a:lnTo>
                      <a:pt x="2929" y="18220"/>
                    </a:lnTo>
                    <a:lnTo>
                      <a:pt x="2929" y="18449"/>
                    </a:lnTo>
                    <a:lnTo>
                      <a:pt x="2563" y="18449"/>
                    </a:lnTo>
                    <a:lnTo>
                      <a:pt x="2563" y="18621"/>
                    </a:lnTo>
                    <a:lnTo>
                      <a:pt x="2319" y="18621"/>
                    </a:lnTo>
                    <a:lnTo>
                      <a:pt x="2319" y="17418"/>
                    </a:lnTo>
                    <a:lnTo>
                      <a:pt x="2075" y="17418"/>
                    </a:lnTo>
                    <a:lnTo>
                      <a:pt x="2319" y="17418"/>
                    </a:lnTo>
                    <a:lnTo>
                      <a:pt x="2319" y="16329"/>
                    </a:lnTo>
                    <a:lnTo>
                      <a:pt x="2563" y="16329"/>
                    </a:lnTo>
                    <a:lnTo>
                      <a:pt x="2563" y="15871"/>
                    </a:lnTo>
                    <a:lnTo>
                      <a:pt x="2929" y="15871"/>
                    </a:lnTo>
                    <a:lnTo>
                      <a:pt x="2929" y="15756"/>
                    </a:lnTo>
                    <a:lnTo>
                      <a:pt x="2563" y="15756"/>
                    </a:lnTo>
                    <a:lnTo>
                      <a:pt x="2563" y="15469"/>
                    </a:lnTo>
                    <a:lnTo>
                      <a:pt x="2929" y="15469"/>
                    </a:lnTo>
                    <a:lnTo>
                      <a:pt x="2929" y="15355"/>
                    </a:lnTo>
                    <a:lnTo>
                      <a:pt x="3173" y="15355"/>
                    </a:lnTo>
                    <a:lnTo>
                      <a:pt x="3173" y="15068"/>
                    </a:lnTo>
                    <a:lnTo>
                      <a:pt x="3417" y="15068"/>
                    </a:lnTo>
                    <a:lnTo>
                      <a:pt x="3417" y="14782"/>
                    </a:lnTo>
                    <a:lnTo>
                      <a:pt x="3783" y="14782"/>
                    </a:lnTo>
                    <a:lnTo>
                      <a:pt x="3783" y="14152"/>
                    </a:lnTo>
                    <a:lnTo>
                      <a:pt x="4271" y="14152"/>
                    </a:lnTo>
                    <a:lnTo>
                      <a:pt x="4271" y="13865"/>
                    </a:lnTo>
                    <a:lnTo>
                      <a:pt x="4637" y="13865"/>
                    </a:lnTo>
                    <a:lnTo>
                      <a:pt x="4637" y="13751"/>
                    </a:lnTo>
                    <a:lnTo>
                      <a:pt x="4881" y="13751"/>
                    </a:lnTo>
                    <a:lnTo>
                      <a:pt x="4881" y="13464"/>
                    </a:lnTo>
                    <a:lnTo>
                      <a:pt x="5247" y="13464"/>
                    </a:lnTo>
                    <a:lnTo>
                      <a:pt x="5247" y="13292"/>
                    </a:lnTo>
                    <a:lnTo>
                      <a:pt x="5492" y="13292"/>
                    </a:lnTo>
                    <a:lnTo>
                      <a:pt x="5492" y="12891"/>
                    </a:lnTo>
                    <a:lnTo>
                      <a:pt x="5736" y="12891"/>
                    </a:lnTo>
                    <a:lnTo>
                      <a:pt x="5736" y="12777"/>
                    </a:lnTo>
                    <a:lnTo>
                      <a:pt x="6102" y="12777"/>
                    </a:lnTo>
                    <a:lnTo>
                      <a:pt x="6102" y="12662"/>
                    </a:lnTo>
                    <a:lnTo>
                      <a:pt x="5736" y="12662"/>
                    </a:lnTo>
                    <a:lnTo>
                      <a:pt x="5736" y="12204"/>
                    </a:lnTo>
                    <a:lnTo>
                      <a:pt x="5492" y="12204"/>
                    </a:lnTo>
                    <a:lnTo>
                      <a:pt x="5492" y="11402"/>
                    </a:lnTo>
                    <a:lnTo>
                      <a:pt x="4881" y="11402"/>
                    </a:lnTo>
                    <a:lnTo>
                      <a:pt x="4881" y="10886"/>
                    </a:lnTo>
                    <a:lnTo>
                      <a:pt x="4637" y="10886"/>
                    </a:lnTo>
                    <a:lnTo>
                      <a:pt x="4637" y="10599"/>
                    </a:lnTo>
                    <a:lnTo>
                      <a:pt x="4881" y="10599"/>
                    </a:lnTo>
                    <a:lnTo>
                      <a:pt x="4881" y="10198"/>
                    </a:lnTo>
                    <a:lnTo>
                      <a:pt x="4637" y="10198"/>
                    </a:lnTo>
                    <a:lnTo>
                      <a:pt x="4637" y="9625"/>
                    </a:lnTo>
                    <a:lnTo>
                      <a:pt x="4271" y="9625"/>
                    </a:lnTo>
                    <a:lnTo>
                      <a:pt x="4271" y="9396"/>
                    </a:lnTo>
                    <a:lnTo>
                      <a:pt x="4027" y="9396"/>
                    </a:lnTo>
                    <a:lnTo>
                      <a:pt x="4027" y="9224"/>
                    </a:lnTo>
                    <a:lnTo>
                      <a:pt x="3783" y="9224"/>
                    </a:lnTo>
                    <a:lnTo>
                      <a:pt x="3783" y="9110"/>
                    </a:lnTo>
                    <a:lnTo>
                      <a:pt x="3173" y="9110"/>
                    </a:lnTo>
                    <a:lnTo>
                      <a:pt x="3173" y="8823"/>
                    </a:lnTo>
                    <a:lnTo>
                      <a:pt x="2929" y="8823"/>
                    </a:lnTo>
                    <a:lnTo>
                      <a:pt x="2929" y="8537"/>
                    </a:lnTo>
                    <a:lnTo>
                      <a:pt x="2563" y="8537"/>
                    </a:lnTo>
                    <a:lnTo>
                      <a:pt x="2563" y="8422"/>
                    </a:lnTo>
                    <a:lnTo>
                      <a:pt x="2319" y="8422"/>
                    </a:lnTo>
                    <a:lnTo>
                      <a:pt x="2319" y="7620"/>
                    </a:lnTo>
                    <a:lnTo>
                      <a:pt x="2563" y="7620"/>
                    </a:lnTo>
                    <a:lnTo>
                      <a:pt x="2563" y="7506"/>
                    </a:lnTo>
                    <a:lnTo>
                      <a:pt x="3173" y="7506"/>
                    </a:lnTo>
                    <a:lnTo>
                      <a:pt x="3173" y="6417"/>
                    </a:lnTo>
                    <a:lnTo>
                      <a:pt x="3783" y="6417"/>
                    </a:lnTo>
                    <a:lnTo>
                      <a:pt x="3783" y="6245"/>
                    </a:lnTo>
                    <a:lnTo>
                      <a:pt x="4027" y="6245"/>
                    </a:lnTo>
                    <a:lnTo>
                      <a:pt x="4027" y="5959"/>
                    </a:lnTo>
                    <a:lnTo>
                      <a:pt x="3783" y="5959"/>
                    </a:lnTo>
                    <a:lnTo>
                      <a:pt x="3783" y="6131"/>
                    </a:lnTo>
                    <a:lnTo>
                      <a:pt x="3417" y="6131"/>
                    </a:lnTo>
                    <a:lnTo>
                      <a:pt x="3417" y="5844"/>
                    </a:lnTo>
                    <a:lnTo>
                      <a:pt x="3173" y="5844"/>
                    </a:lnTo>
                    <a:lnTo>
                      <a:pt x="3173" y="5558"/>
                    </a:lnTo>
                    <a:lnTo>
                      <a:pt x="2929" y="5558"/>
                    </a:lnTo>
                    <a:lnTo>
                      <a:pt x="2929" y="5443"/>
                    </a:lnTo>
                    <a:lnTo>
                      <a:pt x="3173" y="5443"/>
                    </a:lnTo>
                    <a:lnTo>
                      <a:pt x="3173" y="5328"/>
                    </a:lnTo>
                    <a:lnTo>
                      <a:pt x="2929" y="5328"/>
                    </a:lnTo>
                    <a:lnTo>
                      <a:pt x="3173" y="5328"/>
                    </a:lnTo>
                    <a:lnTo>
                      <a:pt x="3173" y="5156"/>
                    </a:lnTo>
                    <a:lnTo>
                      <a:pt x="2929" y="5156"/>
                    </a:lnTo>
                    <a:lnTo>
                      <a:pt x="2929" y="5042"/>
                    </a:lnTo>
                    <a:lnTo>
                      <a:pt x="2319" y="5042"/>
                    </a:lnTo>
                    <a:lnTo>
                      <a:pt x="2319" y="4755"/>
                    </a:lnTo>
                    <a:lnTo>
                      <a:pt x="2075" y="4755"/>
                    </a:lnTo>
                    <a:lnTo>
                      <a:pt x="2075" y="4469"/>
                    </a:lnTo>
                    <a:lnTo>
                      <a:pt x="1708" y="4469"/>
                    </a:lnTo>
                    <a:lnTo>
                      <a:pt x="1708" y="4354"/>
                    </a:lnTo>
                    <a:lnTo>
                      <a:pt x="1464" y="4354"/>
                    </a:lnTo>
                    <a:lnTo>
                      <a:pt x="1464" y="4240"/>
                    </a:lnTo>
                    <a:lnTo>
                      <a:pt x="1098" y="4240"/>
                    </a:lnTo>
                    <a:lnTo>
                      <a:pt x="1098" y="3953"/>
                    </a:lnTo>
                    <a:lnTo>
                      <a:pt x="854" y="3953"/>
                    </a:lnTo>
                    <a:lnTo>
                      <a:pt x="854" y="3380"/>
                    </a:lnTo>
                    <a:lnTo>
                      <a:pt x="610" y="3380"/>
                    </a:lnTo>
                    <a:lnTo>
                      <a:pt x="610" y="3266"/>
                    </a:lnTo>
                    <a:lnTo>
                      <a:pt x="244" y="3266"/>
                    </a:lnTo>
                    <a:lnTo>
                      <a:pt x="244" y="2979"/>
                    </a:lnTo>
                    <a:lnTo>
                      <a:pt x="0" y="2979"/>
                    </a:lnTo>
                    <a:lnTo>
                      <a:pt x="0" y="2865"/>
                    </a:lnTo>
                    <a:lnTo>
                      <a:pt x="1098" y="2865"/>
                    </a:lnTo>
                    <a:lnTo>
                      <a:pt x="1098" y="2750"/>
                    </a:lnTo>
                    <a:lnTo>
                      <a:pt x="854" y="2750"/>
                    </a:lnTo>
                    <a:lnTo>
                      <a:pt x="854" y="2177"/>
                    </a:lnTo>
                    <a:lnTo>
                      <a:pt x="1098" y="2177"/>
                    </a:lnTo>
                    <a:lnTo>
                      <a:pt x="1098" y="1490"/>
                    </a:lnTo>
                    <a:lnTo>
                      <a:pt x="1464" y="1490"/>
                    </a:lnTo>
                    <a:lnTo>
                      <a:pt x="1464" y="1203"/>
                    </a:lnTo>
                    <a:lnTo>
                      <a:pt x="1708" y="1203"/>
                    </a:lnTo>
                    <a:lnTo>
                      <a:pt x="1708" y="1089"/>
                    </a:lnTo>
                    <a:lnTo>
                      <a:pt x="2319" y="1089"/>
                    </a:lnTo>
                    <a:lnTo>
                      <a:pt x="2319" y="1203"/>
                    </a:lnTo>
                    <a:lnTo>
                      <a:pt x="3173" y="1203"/>
                    </a:lnTo>
                    <a:lnTo>
                      <a:pt x="3173" y="1089"/>
                    </a:lnTo>
                    <a:lnTo>
                      <a:pt x="4271" y="1089"/>
                    </a:lnTo>
                    <a:lnTo>
                      <a:pt x="4271" y="688"/>
                    </a:lnTo>
                    <a:lnTo>
                      <a:pt x="4637" y="688"/>
                    </a:lnTo>
                    <a:lnTo>
                      <a:pt x="4637" y="573"/>
                    </a:lnTo>
                    <a:lnTo>
                      <a:pt x="5736" y="573"/>
                    </a:lnTo>
                    <a:lnTo>
                      <a:pt x="5736" y="401"/>
                    </a:lnTo>
                    <a:lnTo>
                      <a:pt x="5492" y="401"/>
                    </a:lnTo>
                    <a:lnTo>
                      <a:pt x="5492" y="172"/>
                    </a:lnTo>
                    <a:lnTo>
                      <a:pt x="5736" y="172"/>
                    </a:lnTo>
                    <a:lnTo>
                      <a:pt x="5736" y="286"/>
                    </a:lnTo>
                    <a:lnTo>
                      <a:pt x="6346" y="286"/>
                    </a:lnTo>
                    <a:lnTo>
                      <a:pt x="6346" y="172"/>
                    </a:lnTo>
                    <a:lnTo>
                      <a:pt x="6590" y="172"/>
                    </a:lnTo>
                    <a:lnTo>
                      <a:pt x="6590" y="0"/>
                    </a:lnTo>
                    <a:lnTo>
                      <a:pt x="6956" y="0"/>
                    </a:lnTo>
                    <a:lnTo>
                      <a:pt x="6956" y="172"/>
                    </a:lnTo>
                    <a:lnTo>
                      <a:pt x="7200" y="172"/>
                    </a:lnTo>
                    <a:lnTo>
                      <a:pt x="7200" y="286"/>
                    </a:lnTo>
                    <a:lnTo>
                      <a:pt x="7444" y="286"/>
                    </a:lnTo>
                    <a:lnTo>
                      <a:pt x="7444" y="172"/>
                    </a:lnTo>
                    <a:lnTo>
                      <a:pt x="7810" y="172"/>
                    </a:lnTo>
                    <a:lnTo>
                      <a:pt x="7810" y="286"/>
                    </a:lnTo>
                    <a:lnTo>
                      <a:pt x="8054" y="286"/>
                    </a:lnTo>
                    <a:lnTo>
                      <a:pt x="8054" y="573"/>
                    </a:lnTo>
                    <a:lnTo>
                      <a:pt x="8420" y="573"/>
                    </a:lnTo>
                    <a:lnTo>
                      <a:pt x="8420" y="802"/>
                    </a:lnTo>
                    <a:lnTo>
                      <a:pt x="8054" y="802"/>
                    </a:lnTo>
                    <a:lnTo>
                      <a:pt x="8054" y="1375"/>
                    </a:lnTo>
                    <a:lnTo>
                      <a:pt x="8420" y="1375"/>
                    </a:lnTo>
                    <a:lnTo>
                      <a:pt x="8420" y="1490"/>
                    </a:lnTo>
                    <a:lnTo>
                      <a:pt x="8420" y="1375"/>
                    </a:lnTo>
                    <a:lnTo>
                      <a:pt x="8908" y="1375"/>
                    </a:lnTo>
                    <a:lnTo>
                      <a:pt x="8908" y="1490"/>
                    </a:lnTo>
                    <a:lnTo>
                      <a:pt x="8908" y="1375"/>
                    </a:lnTo>
                    <a:lnTo>
                      <a:pt x="9275" y="1375"/>
                    </a:lnTo>
                    <a:lnTo>
                      <a:pt x="9275" y="1203"/>
                    </a:lnTo>
                    <a:lnTo>
                      <a:pt x="9763" y="1203"/>
                    </a:lnTo>
                    <a:lnTo>
                      <a:pt x="9763" y="1375"/>
                    </a:lnTo>
                    <a:lnTo>
                      <a:pt x="10373" y="1375"/>
                    </a:lnTo>
                    <a:lnTo>
                      <a:pt x="10373" y="1490"/>
                    </a:lnTo>
                    <a:lnTo>
                      <a:pt x="10129" y="1490"/>
                    </a:lnTo>
                    <a:lnTo>
                      <a:pt x="10129" y="2063"/>
                    </a:lnTo>
                    <a:lnTo>
                      <a:pt x="10373" y="2063"/>
                    </a:lnTo>
                    <a:lnTo>
                      <a:pt x="10373" y="2292"/>
                    </a:lnTo>
                    <a:lnTo>
                      <a:pt x="10129" y="2292"/>
                    </a:lnTo>
                    <a:lnTo>
                      <a:pt x="10129" y="2865"/>
                    </a:lnTo>
                    <a:lnTo>
                      <a:pt x="9763" y="2865"/>
                    </a:lnTo>
                    <a:lnTo>
                      <a:pt x="9763" y="2979"/>
                    </a:lnTo>
                    <a:lnTo>
                      <a:pt x="9519" y="2979"/>
                    </a:lnTo>
                    <a:lnTo>
                      <a:pt x="9763" y="2979"/>
                    </a:lnTo>
                    <a:lnTo>
                      <a:pt x="9763" y="3839"/>
                    </a:lnTo>
                    <a:lnTo>
                      <a:pt x="9519" y="3839"/>
                    </a:lnTo>
                    <a:lnTo>
                      <a:pt x="9519" y="4354"/>
                    </a:lnTo>
                    <a:lnTo>
                      <a:pt x="9763" y="4354"/>
                    </a:lnTo>
                    <a:lnTo>
                      <a:pt x="9763" y="4469"/>
                    </a:lnTo>
                    <a:lnTo>
                      <a:pt x="9763" y="4354"/>
                    </a:lnTo>
                    <a:lnTo>
                      <a:pt x="10129" y="4354"/>
                    </a:lnTo>
                    <a:lnTo>
                      <a:pt x="10129" y="4240"/>
                    </a:lnTo>
                    <a:lnTo>
                      <a:pt x="10373" y="4240"/>
                    </a:lnTo>
                    <a:lnTo>
                      <a:pt x="10373" y="4068"/>
                    </a:lnTo>
                    <a:lnTo>
                      <a:pt x="10739" y="4068"/>
                    </a:lnTo>
                    <a:lnTo>
                      <a:pt x="10739" y="3953"/>
                    </a:lnTo>
                    <a:lnTo>
                      <a:pt x="10983" y="3953"/>
                    </a:lnTo>
                    <a:lnTo>
                      <a:pt x="10983" y="3839"/>
                    </a:lnTo>
                    <a:lnTo>
                      <a:pt x="11593" y="3839"/>
                    </a:lnTo>
                    <a:lnTo>
                      <a:pt x="11593" y="3552"/>
                    </a:lnTo>
                    <a:lnTo>
                      <a:pt x="12081" y="3552"/>
                    </a:lnTo>
                    <a:lnTo>
                      <a:pt x="12081" y="3380"/>
                    </a:lnTo>
                    <a:lnTo>
                      <a:pt x="12692" y="3380"/>
                    </a:lnTo>
                    <a:lnTo>
                      <a:pt x="12692" y="3552"/>
                    </a:lnTo>
                    <a:lnTo>
                      <a:pt x="12936" y="3552"/>
                    </a:lnTo>
                    <a:lnTo>
                      <a:pt x="12936" y="3667"/>
                    </a:lnTo>
                    <a:lnTo>
                      <a:pt x="13912" y="3667"/>
                    </a:lnTo>
                    <a:lnTo>
                      <a:pt x="13912" y="3839"/>
                    </a:lnTo>
                    <a:lnTo>
                      <a:pt x="13546" y="3839"/>
                    </a:lnTo>
                    <a:lnTo>
                      <a:pt x="13546" y="3953"/>
                    </a:lnTo>
                    <a:lnTo>
                      <a:pt x="13912" y="3953"/>
                    </a:lnTo>
                    <a:lnTo>
                      <a:pt x="13912" y="3839"/>
                    </a:lnTo>
                    <a:lnTo>
                      <a:pt x="14156" y="3839"/>
                    </a:lnTo>
                    <a:lnTo>
                      <a:pt x="14156" y="3667"/>
                    </a:lnTo>
                    <a:lnTo>
                      <a:pt x="15010" y="3667"/>
                    </a:lnTo>
                    <a:lnTo>
                      <a:pt x="15010" y="3380"/>
                    </a:lnTo>
                    <a:lnTo>
                      <a:pt x="15254" y="3380"/>
                    </a:lnTo>
                    <a:lnTo>
                      <a:pt x="15254" y="3266"/>
                    </a:lnTo>
                    <a:lnTo>
                      <a:pt x="15620" y="3266"/>
                    </a:lnTo>
                    <a:lnTo>
                      <a:pt x="15620" y="3151"/>
                    </a:lnTo>
                    <a:lnTo>
                      <a:pt x="15254" y="3151"/>
                    </a:lnTo>
                    <a:lnTo>
                      <a:pt x="15254" y="2979"/>
                    </a:lnTo>
                    <a:lnTo>
                      <a:pt x="16475" y="2979"/>
                    </a:lnTo>
                    <a:lnTo>
                      <a:pt x="16475" y="3151"/>
                    </a:lnTo>
                    <a:lnTo>
                      <a:pt x="17085" y="3151"/>
                    </a:lnTo>
                    <a:lnTo>
                      <a:pt x="17085" y="3266"/>
                    </a:lnTo>
                    <a:lnTo>
                      <a:pt x="17085" y="3151"/>
                    </a:lnTo>
                    <a:lnTo>
                      <a:pt x="17329" y="3151"/>
                    </a:lnTo>
                    <a:lnTo>
                      <a:pt x="17329" y="3266"/>
                    </a:lnTo>
                    <a:lnTo>
                      <a:pt x="17573" y="3266"/>
                    </a:lnTo>
                    <a:lnTo>
                      <a:pt x="17573" y="3552"/>
                    </a:lnTo>
                    <a:lnTo>
                      <a:pt x="17939" y="3552"/>
                    </a:lnTo>
                    <a:lnTo>
                      <a:pt x="17939" y="3839"/>
                    </a:lnTo>
                    <a:lnTo>
                      <a:pt x="18183" y="3839"/>
                    </a:lnTo>
                    <a:lnTo>
                      <a:pt x="18183" y="3953"/>
                    </a:lnTo>
                    <a:lnTo>
                      <a:pt x="18427" y="3953"/>
                    </a:lnTo>
                    <a:lnTo>
                      <a:pt x="18427" y="4068"/>
                    </a:lnTo>
                    <a:lnTo>
                      <a:pt x="18793" y="4068"/>
                    </a:lnTo>
                    <a:lnTo>
                      <a:pt x="18793" y="4240"/>
                    </a:lnTo>
                    <a:lnTo>
                      <a:pt x="19037" y="4240"/>
                    </a:lnTo>
                    <a:lnTo>
                      <a:pt x="19037" y="4354"/>
                    </a:lnTo>
                    <a:lnTo>
                      <a:pt x="19403" y="4354"/>
                    </a:lnTo>
                    <a:lnTo>
                      <a:pt x="19403" y="4641"/>
                    </a:lnTo>
                    <a:lnTo>
                      <a:pt x="19647" y="4641"/>
                    </a:lnTo>
                    <a:lnTo>
                      <a:pt x="19647" y="4755"/>
                    </a:lnTo>
                    <a:lnTo>
                      <a:pt x="19403" y="4755"/>
                    </a:lnTo>
                    <a:lnTo>
                      <a:pt x="19403" y="5844"/>
                    </a:lnTo>
                    <a:lnTo>
                      <a:pt x="19647" y="5844"/>
                    </a:lnTo>
                    <a:lnTo>
                      <a:pt x="19647" y="6131"/>
                    </a:lnTo>
                    <a:lnTo>
                      <a:pt x="19892" y="6131"/>
                    </a:lnTo>
                    <a:lnTo>
                      <a:pt x="19892" y="6245"/>
                    </a:lnTo>
                    <a:lnTo>
                      <a:pt x="20258" y="6245"/>
                    </a:lnTo>
                    <a:lnTo>
                      <a:pt x="20258" y="6417"/>
                    </a:lnTo>
                    <a:lnTo>
                      <a:pt x="20502" y="6417"/>
                    </a:lnTo>
                    <a:lnTo>
                      <a:pt x="20502" y="6532"/>
                    </a:lnTo>
                    <a:lnTo>
                      <a:pt x="21112" y="6532"/>
                    </a:lnTo>
                    <a:lnTo>
                      <a:pt x="21112" y="6933"/>
                    </a:lnTo>
                    <a:lnTo>
                      <a:pt x="21600" y="6933"/>
                    </a:lnTo>
                    <a:lnTo>
                      <a:pt x="21600" y="7506"/>
                    </a:lnTo>
                    <a:lnTo>
                      <a:pt x="21356" y="7506"/>
                    </a:lnTo>
                    <a:lnTo>
                      <a:pt x="21600" y="7506"/>
                    </a:lnTo>
                    <a:lnTo>
                      <a:pt x="21600" y="7620"/>
                    </a:lnTo>
                    <a:lnTo>
                      <a:pt x="21356" y="7620"/>
                    </a:lnTo>
                    <a:lnTo>
                      <a:pt x="21356" y="7735"/>
                    </a:lnTo>
                    <a:lnTo>
                      <a:pt x="21112" y="7735"/>
                    </a:lnTo>
                    <a:lnTo>
                      <a:pt x="21112" y="7907"/>
                    </a:lnTo>
                    <a:lnTo>
                      <a:pt x="21356" y="7907"/>
                    </a:lnTo>
                    <a:lnTo>
                      <a:pt x="21356" y="8021"/>
                    </a:lnTo>
                    <a:lnTo>
                      <a:pt x="21600" y="8021"/>
                    </a:lnTo>
                    <a:lnTo>
                      <a:pt x="21600" y="8136"/>
                    </a:lnTo>
                    <a:lnTo>
                      <a:pt x="21356" y="8136"/>
                    </a:lnTo>
                    <a:lnTo>
                      <a:pt x="21356" y="8823"/>
                    </a:lnTo>
                    <a:lnTo>
                      <a:pt x="21112" y="8823"/>
                    </a:lnTo>
                    <a:lnTo>
                      <a:pt x="21112" y="8995"/>
                    </a:lnTo>
                    <a:lnTo>
                      <a:pt x="20502" y="8995"/>
                    </a:lnTo>
                    <a:lnTo>
                      <a:pt x="20502" y="9110"/>
                    </a:lnTo>
                    <a:lnTo>
                      <a:pt x="19892" y="9110"/>
                    </a:lnTo>
                    <a:lnTo>
                      <a:pt x="19892" y="8995"/>
                    </a:lnTo>
                    <a:lnTo>
                      <a:pt x="19647" y="8995"/>
                    </a:lnTo>
                    <a:lnTo>
                      <a:pt x="19647" y="8823"/>
                    </a:lnTo>
                    <a:lnTo>
                      <a:pt x="19037" y="8823"/>
                    </a:lnTo>
                    <a:lnTo>
                      <a:pt x="19037" y="8995"/>
                    </a:lnTo>
                    <a:lnTo>
                      <a:pt x="16719" y="8995"/>
                    </a:lnTo>
                    <a:lnTo>
                      <a:pt x="16719" y="8823"/>
                    </a:lnTo>
                    <a:lnTo>
                      <a:pt x="16231" y="8823"/>
                    </a:lnTo>
                    <a:lnTo>
                      <a:pt x="16231" y="8995"/>
                    </a:lnTo>
                    <a:lnTo>
                      <a:pt x="15010" y="8995"/>
                    </a:lnTo>
                    <a:lnTo>
                      <a:pt x="15010" y="9110"/>
                    </a:lnTo>
                    <a:lnTo>
                      <a:pt x="14766" y="9110"/>
                    </a:lnTo>
                    <a:lnTo>
                      <a:pt x="14766" y="9224"/>
                    </a:lnTo>
                    <a:lnTo>
                      <a:pt x="14400" y="9224"/>
                    </a:lnTo>
                    <a:lnTo>
                      <a:pt x="14400" y="9511"/>
                    </a:lnTo>
                    <a:lnTo>
                      <a:pt x="14156" y="9511"/>
                    </a:lnTo>
                    <a:lnTo>
                      <a:pt x="14156" y="9797"/>
                    </a:lnTo>
                    <a:lnTo>
                      <a:pt x="13912" y="9797"/>
                    </a:lnTo>
                    <a:lnTo>
                      <a:pt x="13912" y="9912"/>
                    </a:lnTo>
                    <a:lnTo>
                      <a:pt x="13546" y="9912"/>
                    </a:lnTo>
                    <a:lnTo>
                      <a:pt x="13546" y="10084"/>
                    </a:lnTo>
                    <a:lnTo>
                      <a:pt x="13302" y="10084"/>
                    </a:lnTo>
                    <a:lnTo>
                      <a:pt x="13302" y="10198"/>
                    </a:lnTo>
                    <a:lnTo>
                      <a:pt x="13302" y="10084"/>
                    </a:lnTo>
                    <a:lnTo>
                      <a:pt x="12936" y="10084"/>
                    </a:lnTo>
                    <a:lnTo>
                      <a:pt x="12936" y="10714"/>
                    </a:lnTo>
                    <a:lnTo>
                      <a:pt x="13302" y="10714"/>
                    </a:lnTo>
                    <a:lnTo>
                      <a:pt x="13302" y="10886"/>
                    </a:lnTo>
                    <a:lnTo>
                      <a:pt x="13546" y="10886"/>
                    </a:lnTo>
                    <a:lnTo>
                      <a:pt x="13546" y="11402"/>
                    </a:lnTo>
                    <a:lnTo>
                      <a:pt x="13912" y="11402"/>
                    </a:lnTo>
                    <a:lnTo>
                      <a:pt x="13912" y="11688"/>
                    </a:lnTo>
                    <a:lnTo>
                      <a:pt x="14156" y="11688"/>
                    </a:lnTo>
                    <a:lnTo>
                      <a:pt x="14156" y="11975"/>
                    </a:lnTo>
                    <a:lnTo>
                      <a:pt x="13912" y="11975"/>
                    </a:lnTo>
                    <a:lnTo>
                      <a:pt x="13912" y="12204"/>
                    </a:lnTo>
                    <a:lnTo>
                      <a:pt x="14156" y="12204"/>
                    </a:lnTo>
                    <a:lnTo>
                      <a:pt x="14156" y="12490"/>
                    </a:lnTo>
                    <a:lnTo>
                      <a:pt x="14400" y="12490"/>
                    </a:lnTo>
                    <a:lnTo>
                      <a:pt x="14400" y="1266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1" name="Shape 175">
                <a:extLst>
                  <a:ext uri="{FF2B5EF4-FFF2-40B4-BE49-F238E27FC236}">
                    <a16:creationId xmlns:a16="http://schemas.microsoft.com/office/drawing/2014/main" id="{67A19706-D84F-4062-BE8E-95F5E42931C5}"/>
                  </a:ext>
                </a:extLst>
              </p:cNvPr>
              <p:cNvSpPr/>
              <p:nvPr/>
            </p:nvSpPr>
            <p:spPr>
              <a:xfrm>
                <a:off x="1249557" y="1660259"/>
                <a:ext cx="145510" cy="405653"/>
              </a:xfrm>
              <a:custGeom>
                <a:avLst/>
                <a:gdLst/>
                <a:ahLst/>
                <a:cxnLst>
                  <a:cxn ang="0">
                    <a:pos x="wd2" y="hd2"/>
                  </a:cxn>
                  <a:cxn ang="5400000">
                    <a:pos x="wd2" y="hd2"/>
                  </a:cxn>
                  <a:cxn ang="10800000">
                    <a:pos x="wd2" y="hd2"/>
                  </a:cxn>
                  <a:cxn ang="16200000">
                    <a:pos x="wd2" y="hd2"/>
                  </a:cxn>
                </a:cxnLst>
                <a:rect l="0" t="0" r="r" b="b"/>
                <a:pathLst>
                  <a:path w="21600" h="21600" extrusionOk="0">
                    <a:moveTo>
                      <a:pt x="14400" y="12662"/>
                    </a:moveTo>
                    <a:lnTo>
                      <a:pt x="14156" y="12662"/>
                    </a:lnTo>
                    <a:lnTo>
                      <a:pt x="14156" y="12376"/>
                    </a:lnTo>
                    <a:lnTo>
                      <a:pt x="13912" y="12376"/>
                    </a:lnTo>
                    <a:lnTo>
                      <a:pt x="13912" y="12204"/>
                    </a:lnTo>
                    <a:lnTo>
                      <a:pt x="13546" y="12204"/>
                    </a:lnTo>
                    <a:lnTo>
                      <a:pt x="13546" y="12376"/>
                    </a:lnTo>
                    <a:lnTo>
                      <a:pt x="13546" y="12204"/>
                    </a:lnTo>
                    <a:lnTo>
                      <a:pt x="13302" y="12204"/>
                    </a:lnTo>
                    <a:lnTo>
                      <a:pt x="13302" y="12490"/>
                    </a:lnTo>
                    <a:lnTo>
                      <a:pt x="13546" y="12490"/>
                    </a:lnTo>
                    <a:lnTo>
                      <a:pt x="12692" y="12490"/>
                    </a:lnTo>
                    <a:lnTo>
                      <a:pt x="12692" y="11803"/>
                    </a:lnTo>
                    <a:lnTo>
                      <a:pt x="12447" y="11803"/>
                    </a:lnTo>
                    <a:lnTo>
                      <a:pt x="12447" y="11688"/>
                    </a:lnTo>
                    <a:lnTo>
                      <a:pt x="11837" y="11688"/>
                    </a:lnTo>
                    <a:lnTo>
                      <a:pt x="11837" y="11402"/>
                    </a:lnTo>
                    <a:lnTo>
                      <a:pt x="10739" y="11402"/>
                    </a:lnTo>
                    <a:lnTo>
                      <a:pt x="10739" y="11573"/>
                    </a:lnTo>
                    <a:lnTo>
                      <a:pt x="10373" y="11573"/>
                    </a:lnTo>
                    <a:lnTo>
                      <a:pt x="10373" y="11402"/>
                    </a:lnTo>
                    <a:lnTo>
                      <a:pt x="9519" y="11402"/>
                    </a:lnTo>
                    <a:lnTo>
                      <a:pt x="9519" y="11688"/>
                    </a:lnTo>
                    <a:lnTo>
                      <a:pt x="9275" y="11688"/>
                    </a:lnTo>
                    <a:lnTo>
                      <a:pt x="9275" y="11402"/>
                    </a:lnTo>
                    <a:lnTo>
                      <a:pt x="8908" y="11402"/>
                    </a:lnTo>
                    <a:lnTo>
                      <a:pt x="8908" y="11287"/>
                    </a:lnTo>
                    <a:lnTo>
                      <a:pt x="9275" y="11287"/>
                    </a:lnTo>
                    <a:lnTo>
                      <a:pt x="9275" y="11115"/>
                    </a:lnTo>
                    <a:lnTo>
                      <a:pt x="8908" y="11115"/>
                    </a:lnTo>
                    <a:lnTo>
                      <a:pt x="8908" y="11001"/>
                    </a:lnTo>
                    <a:lnTo>
                      <a:pt x="8908" y="11115"/>
                    </a:lnTo>
                    <a:lnTo>
                      <a:pt x="8908" y="11001"/>
                    </a:lnTo>
                    <a:lnTo>
                      <a:pt x="9275" y="11001"/>
                    </a:lnTo>
                    <a:lnTo>
                      <a:pt x="9275" y="10313"/>
                    </a:lnTo>
                    <a:lnTo>
                      <a:pt x="9519" y="10313"/>
                    </a:lnTo>
                    <a:lnTo>
                      <a:pt x="9519" y="10198"/>
                    </a:lnTo>
                    <a:lnTo>
                      <a:pt x="7444" y="10198"/>
                    </a:lnTo>
                    <a:lnTo>
                      <a:pt x="7444" y="10313"/>
                    </a:lnTo>
                    <a:lnTo>
                      <a:pt x="6956" y="10313"/>
                    </a:lnTo>
                    <a:lnTo>
                      <a:pt x="6956" y="10599"/>
                    </a:lnTo>
                    <a:lnTo>
                      <a:pt x="7200" y="10599"/>
                    </a:lnTo>
                    <a:lnTo>
                      <a:pt x="7200" y="11001"/>
                    </a:lnTo>
                    <a:lnTo>
                      <a:pt x="6956" y="11001"/>
                    </a:lnTo>
                    <a:lnTo>
                      <a:pt x="6956" y="11402"/>
                    </a:lnTo>
                    <a:lnTo>
                      <a:pt x="6590" y="11402"/>
                    </a:lnTo>
                    <a:lnTo>
                      <a:pt x="6590" y="11573"/>
                    </a:lnTo>
                    <a:lnTo>
                      <a:pt x="6956" y="11573"/>
                    </a:lnTo>
                    <a:lnTo>
                      <a:pt x="6956" y="12204"/>
                    </a:lnTo>
                    <a:lnTo>
                      <a:pt x="6590" y="12204"/>
                    </a:lnTo>
                    <a:lnTo>
                      <a:pt x="6590" y="12490"/>
                    </a:lnTo>
                    <a:lnTo>
                      <a:pt x="6346" y="12490"/>
                    </a:lnTo>
                    <a:lnTo>
                      <a:pt x="6590" y="12490"/>
                    </a:lnTo>
                    <a:lnTo>
                      <a:pt x="6590" y="12662"/>
                    </a:lnTo>
                    <a:lnTo>
                      <a:pt x="6346" y="12662"/>
                    </a:lnTo>
                    <a:lnTo>
                      <a:pt x="6346" y="12891"/>
                    </a:lnTo>
                    <a:lnTo>
                      <a:pt x="6102" y="12891"/>
                    </a:lnTo>
                    <a:lnTo>
                      <a:pt x="6102" y="13178"/>
                    </a:lnTo>
                    <a:lnTo>
                      <a:pt x="5736" y="13178"/>
                    </a:lnTo>
                    <a:lnTo>
                      <a:pt x="5736" y="13579"/>
                    </a:lnTo>
                    <a:lnTo>
                      <a:pt x="5492" y="13579"/>
                    </a:lnTo>
                    <a:lnTo>
                      <a:pt x="5492" y="13751"/>
                    </a:lnTo>
                    <a:lnTo>
                      <a:pt x="5736" y="13751"/>
                    </a:lnTo>
                    <a:lnTo>
                      <a:pt x="5736" y="14152"/>
                    </a:lnTo>
                    <a:lnTo>
                      <a:pt x="5492" y="14152"/>
                    </a:lnTo>
                    <a:lnTo>
                      <a:pt x="5492" y="14266"/>
                    </a:lnTo>
                    <a:lnTo>
                      <a:pt x="5247" y="14266"/>
                    </a:lnTo>
                    <a:lnTo>
                      <a:pt x="5247" y="14381"/>
                    </a:lnTo>
                    <a:lnTo>
                      <a:pt x="4881" y="14381"/>
                    </a:lnTo>
                    <a:lnTo>
                      <a:pt x="4881" y="14667"/>
                    </a:lnTo>
                    <a:lnTo>
                      <a:pt x="5247" y="14667"/>
                    </a:lnTo>
                    <a:lnTo>
                      <a:pt x="4881" y="14667"/>
                    </a:lnTo>
                    <a:lnTo>
                      <a:pt x="4881" y="14782"/>
                    </a:lnTo>
                    <a:lnTo>
                      <a:pt x="4637" y="14782"/>
                    </a:lnTo>
                    <a:lnTo>
                      <a:pt x="4881" y="14782"/>
                    </a:lnTo>
                    <a:lnTo>
                      <a:pt x="4881" y="15068"/>
                    </a:lnTo>
                    <a:lnTo>
                      <a:pt x="4637" y="15068"/>
                    </a:lnTo>
                    <a:lnTo>
                      <a:pt x="4637" y="15240"/>
                    </a:lnTo>
                    <a:lnTo>
                      <a:pt x="4881" y="15240"/>
                    </a:lnTo>
                    <a:lnTo>
                      <a:pt x="4881" y="15355"/>
                    </a:lnTo>
                    <a:lnTo>
                      <a:pt x="4637" y="15355"/>
                    </a:lnTo>
                    <a:lnTo>
                      <a:pt x="4637" y="15469"/>
                    </a:lnTo>
                    <a:lnTo>
                      <a:pt x="4881" y="15469"/>
                    </a:lnTo>
                    <a:lnTo>
                      <a:pt x="4637" y="15469"/>
                    </a:lnTo>
                    <a:lnTo>
                      <a:pt x="4637" y="15756"/>
                    </a:lnTo>
                    <a:lnTo>
                      <a:pt x="4881" y="15756"/>
                    </a:lnTo>
                    <a:lnTo>
                      <a:pt x="4881" y="16042"/>
                    </a:lnTo>
                    <a:lnTo>
                      <a:pt x="5247" y="16042"/>
                    </a:lnTo>
                    <a:lnTo>
                      <a:pt x="5247" y="16329"/>
                    </a:lnTo>
                    <a:lnTo>
                      <a:pt x="4881" y="16329"/>
                    </a:lnTo>
                    <a:lnTo>
                      <a:pt x="4881" y="16444"/>
                    </a:lnTo>
                    <a:lnTo>
                      <a:pt x="5492" y="16444"/>
                    </a:lnTo>
                    <a:lnTo>
                      <a:pt x="5492" y="16329"/>
                    </a:lnTo>
                    <a:lnTo>
                      <a:pt x="6102" y="16329"/>
                    </a:lnTo>
                    <a:lnTo>
                      <a:pt x="6102" y="16157"/>
                    </a:lnTo>
                    <a:lnTo>
                      <a:pt x="5736" y="16157"/>
                    </a:lnTo>
                    <a:lnTo>
                      <a:pt x="6102" y="16157"/>
                    </a:lnTo>
                    <a:lnTo>
                      <a:pt x="6102" y="16042"/>
                    </a:lnTo>
                    <a:lnTo>
                      <a:pt x="5736" y="16042"/>
                    </a:lnTo>
                    <a:lnTo>
                      <a:pt x="5736" y="15871"/>
                    </a:lnTo>
                    <a:lnTo>
                      <a:pt x="6102" y="15871"/>
                    </a:lnTo>
                    <a:lnTo>
                      <a:pt x="5736" y="15871"/>
                    </a:lnTo>
                    <a:lnTo>
                      <a:pt x="5736" y="15756"/>
                    </a:lnTo>
                    <a:lnTo>
                      <a:pt x="6102" y="15756"/>
                    </a:lnTo>
                    <a:lnTo>
                      <a:pt x="6102" y="15871"/>
                    </a:lnTo>
                    <a:lnTo>
                      <a:pt x="6346" y="15871"/>
                    </a:lnTo>
                    <a:lnTo>
                      <a:pt x="6346" y="16042"/>
                    </a:lnTo>
                    <a:lnTo>
                      <a:pt x="6102" y="16042"/>
                    </a:lnTo>
                    <a:lnTo>
                      <a:pt x="6102" y="16329"/>
                    </a:lnTo>
                    <a:lnTo>
                      <a:pt x="6590" y="16329"/>
                    </a:lnTo>
                    <a:lnTo>
                      <a:pt x="6590" y="15871"/>
                    </a:lnTo>
                    <a:lnTo>
                      <a:pt x="6956" y="15871"/>
                    </a:lnTo>
                    <a:lnTo>
                      <a:pt x="6956" y="15756"/>
                    </a:lnTo>
                    <a:lnTo>
                      <a:pt x="6590" y="15756"/>
                    </a:lnTo>
                    <a:lnTo>
                      <a:pt x="6590" y="15469"/>
                    </a:lnTo>
                    <a:lnTo>
                      <a:pt x="6956" y="15469"/>
                    </a:lnTo>
                    <a:lnTo>
                      <a:pt x="6956" y="15641"/>
                    </a:lnTo>
                    <a:lnTo>
                      <a:pt x="7200" y="15641"/>
                    </a:lnTo>
                    <a:lnTo>
                      <a:pt x="7200" y="16157"/>
                    </a:lnTo>
                    <a:lnTo>
                      <a:pt x="6956" y="16157"/>
                    </a:lnTo>
                    <a:lnTo>
                      <a:pt x="6956" y="16329"/>
                    </a:lnTo>
                    <a:lnTo>
                      <a:pt x="6590" y="16329"/>
                    </a:lnTo>
                    <a:lnTo>
                      <a:pt x="6590" y="17246"/>
                    </a:lnTo>
                    <a:lnTo>
                      <a:pt x="6956" y="17246"/>
                    </a:lnTo>
                    <a:lnTo>
                      <a:pt x="6956" y="17418"/>
                    </a:lnTo>
                    <a:lnTo>
                      <a:pt x="7200" y="17418"/>
                    </a:lnTo>
                    <a:lnTo>
                      <a:pt x="7200" y="17532"/>
                    </a:lnTo>
                    <a:lnTo>
                      <a:pt x="7200" y="17418"/>
                    </a:lnTo>
                    <a:lnTo>
                      <a:pt x="7444" y="17418"/>
                    </a:lnTo>
                    <a:lnTo>
                      <a:pt x="7444" y="17647"/>
                    </a:lnTo>
                    <a:lnTo>
                      <a:pt x="7810" y="17647"/>
                    </a:lnTo>
                    <a:lnTo>
                      <a:pt x="7810" y="18449"/>
                    </a:lnTo>
                    <a:lnTo>
                      <a:pt x="8054" y="18449"/>
                    </a:lnTo>
                    <a:lnTo>
                      <a:pt x="8054" y="19136"/>
                    </a:lnTo>
                    <a:lnTo>
                      <a:pt x="8420" y="19136"/>
                    </a:lnTo>
                    <a:lnTo>
                      <a:pt x="8420" y="19308"/>
                    </a:lnTo>
                    <a:lnTo>
                      <a:pt x="8664" y="19308"/>
                    </a:lnTo>
                    <a:lnTo>
                      <a:pt x="8664" y="19537"/>
                    </a:lnTo>
                    <a:lnTo>
                      <a:pt x="8908" y="19537"/>
                    </a:lnTo>
                    <a:lnTo>
                      <a:pt x="8908" y="19709"/>
                    </a:lnTo>
                    <a:lnTo>
                      <a:pt x="9275" y="19709"/>
                    </a:lnTo>
                    <a:lnTo>
                      <a:pt x="9275" y="19824"/>
                    </a:lnTo>
                    <a:lnTo>
                      <a:pt x="10129" y="19824"/>
                    </a:lnTo>
                    <a:lnTo>
                      <a:pt x="10129" y="19709"/>
                    </a:lnTo>
                    <a:lnTo>
                      <a:pt x="10373" y="19709"/>
                    </a:lnTo>
                    <a:lnTo>
                      <a:pt x="10373" y="19824"/>
                    </a:lnTo>
                    <a:lnTo>
                      <a:pt x="11227" y="19824"/>
                    </a:lnTo>
                    <a:lnTo>
                      <a:pt x="11227" y="20225"/>
                    </a:lnTo>
                    <a:lnTo>
                      <a:pt x="11593" y="20225"/>
                    </a:lnTo>
                    <a:lnTo>
                      <a:pt x="11593" y="20397"/>
                    </a:lnTo>
                    <a:lnTo>
                      <a:pt x="11837" y="20397"/>
                    </a:lnTo>
                    <a:lnTo>
                      <a:pt x="11837" y="20511"/>
                    </a:lnTo>
                    <a:lnTo>
                      <a:pt x="12081" y="20511"/>
                    </a:lnTo>
                    <a:lnTo>
                      <a:pt x="12081" y="20626"/>
                    </a:lnTo>
                    <a:lnTo>
                      <a:pt x="12447" y="20626"/>
                    </a:lnTo>
                    <a:lnTo>
                      <a:pt x="12447" y="20912"/>
                    </a:lnTo>
                    <a:lnTo>
                      <a:pt x="12081" y="20912"/>
                    </a:lnTo>
                    <a:lnTo>
                      <a:pt x="12081" y="21199"/>
                    </a:lnTo>
                    <a:lnTo>
                      <a:pt x="11837" y="21199"/>
                    </a:lnTo>
                    <a:lnTo>
                      <a:pt x="11837" y="21485"/>
                    </a:lnTo>
                    <a:lnTo>
                      <a:pt x="11227" y="21485"/>
                    </a:lnTo>
                    <a:lnTo>
                      <a:pt x="11227" y="21199"/>
                    </a:lnTo>
                    <a:lnTo>
                      <a:pt x="10739" y="21199"/>
                    </a:lnTo>
                    <a:lnTo>
                      <a:pt x="10739" y="21314"/>
                    </a:lnTo>
                    <a:lnTo>
                      <a:pt x="10373" y="21314"/>
                    </a:lnTo>
                    <a:lnTo>
                      <a:pt x="10373" y="21485"/>
                    </a:lnTo>
                    <a:lnTo>
                      <a:pt x="10129" y="21485"/>
                    </a:lnTo>
                    <a:lnTo>
                      <a:pt x="10129" y="21600"/>
                    </a:lnTo>
                    <a:lnTo>
                      <a:pt x="9763" y="21600"/>
                    </a:lnTo>
                    <a:lnTo>
                      <a:pt x="9763" y="21485"/>
                    </a:lnTo>
                    <a:lnTo>
                      <a:pt x="9519" y="21485"/>
                    </a:lnTo>
                    <a:lnTo>
                      <a:pt x="9519" y="21199"/>
                    </a:lnTo>
                    <a:lnTo>
                      <a:pt x="9763" y="21199"/>
                    </a:lnTo>
                    <a:lnTo>
                      <a:pt x="9763" y="20798"/>
                    </a:lnTo>
                    <a:lnTo>
                      <a:pt x="9519" y="20798"/>
                    </a:lnTo>
                    <a:lnTo>
                      <a:pt x="9519" y="20626"/>
                    </a:lnTo>
                    <a:lnTo>
                      <a:pt x="9519" y="20798"/>
                    </a:lnTo>
                    <a:lnTo>
                      <a:pt x="8908" y="20798"/>
                    </a:lnTo>
                    <a:lnTo>
                      <a:pt x="8908" y="20397"/>
                    </a:lnTo>
                    <a:lnTo>
                      <a:pt x="7810" y="20397"/>
                    </a:lnTo>
                    <a:lnTo>
                      <a:pt x="7810" y="20110"/>
                    </a:lnTo>
                    <a:lnTo>
                      <a:pt x="7200" y="20110"/>
                    </a:lnTo>
                    <a:lnTo>
                      <a:pt x="7200" y="20511"/>
                    </a:lnTo>
                    <a:lnTo>
                      <a:pt x="6956" y="20511"/>
                    </a:lnTo>
                    <a:lnTo>
                      <a:pt x="6956" y="20397"/>
                    </a:lnTo>
                    <a:lnTo>
                      <a:pt x="6590" y="20397"/>
                    </a:lnTo>
                    <a:lnTo>
                      <a:pt x="6590" y="20225"/>
                    </a:lnTo>
                    <a:lnTo>
                      <a:pt x="6346" y="20225"/>
                    </a:lnTo>
                    <a:lnTo>
                      <a:pt x="6346" y="19996"/>
                    </a:lnTo>
                    <a:lnTo>
                      <a:pt x="6102" y="19996"/>
                    </a:lnTo>
                    <a:lnTo>
                      <a:pt x="6102" y="19423"/>
                    </a:lnTo>
                    <a:lnTo>
                      <a:pt x="5736" y="19423"/>
                    </a:lnTo>
                    <a:lnTo>
                      <a:pt x="5736" y="19537"/>
                    </a:lnTo>
                    <a:lnTo>
                      <a:pt x="5736" y="19308"/>
                    </a:lnTo>
                    <a:lnTo>
                      <a:pt x="5492" y="19308"/>
                    </a:lnTo>
                    <a:lnTo>
                      <a:pt x="5492" y="19423"/>
                    </a:lnTo>
                    <a:lnTo>
                      <a:pt x="5247" y="19423"/>
                    </a:lnTo>
                    <a:lnTo>
                      <a:pt x="5247" y="19136"/>
                    </a:lnTo>
                    <a:lnTo>
                      <a:pt x="4881" y="19136"/>
                    </a:lnTo>
                    <a:lnTo>
                      <a:pt x="4881" y="19308"/>
                    </a:lnTo>
                    <a:lnTo>
                      <a:pt x="4881" y="19136"/>
                    </a:lnTo>
                    <a:lnTo>
                      <a:pt x="4637" y="19136"/>
                    </a:lnTo>
                    <a:lnTo>
                      <a:pt x="4637" y="19022"/>
                    </a:lnTo>
                    <a:lnTo>
                      <a:pt x="4881" y="19022"/>
                    </a:lnTo>
                    <a:lnTo>
                      <a:pt x="4881" y="18735"/>
                    </a:lnTo>
                    <a:lnTo>
                      <a:pt x="4637" y="18735"/>
                    </a:lnTo>
                    <a:lnTo>
                      <a:pt x="4637" y="19022"/>
                    </a:lnTo>
                    <a:lnTo>
                      <a:pt x="4271" y="19022"/>
                    </a:lnTo>
                    <a:lnTo>
                      <a:pt x="4271" y="18621"/>
                    </a:lnTo>
                    <a:lnTo>
                      <a:pt x="4027" y="18621"/>
                    </a:lnTo>
                    <a:lnTo>
                      <a:pt x="4027" y="18220"/>
                    </a:lnTo>
                    <a:lnTo>
                      <a:pt x="3417" y="18220"/>
                    </a:lnTo>
                    <a:lnTo>
                      <a:pt x="3417" y="18048"/>
                    </a:lnTo>
                    <a:lnTo>
                      <a:pt x="3173" y="18048"/>
                    </a:lnTo>
                    <a:lnTo>
                      <a:pt x="3173" y="18220"/>
                    </a:lnTo>
                    <a:lnTo>
                      <a:pt x="2929" y="18220"/>
                    </a:lnTo>
                    <a:lnTo>
                      <a:pt x="2929" y="18449"/>
                    </a:lnTo>
                    <a:lnTo>
                      <a:pt x="2563" y="18449"/>
                    </a:lnTo>
                    <a:lnTo>
                      <a:pt x="2563" y="18621"/>
                    </a:lnTo>
                    <a:lnTo>
                      <a:pt x="2319" y="18621"/>
                    </a:lnTo>
                    <a:lnTo>
                      <a:pt x="2319" y="17418"/>
                    </a:lnTo>
                    <a:lnTo>
                      <a:pt x="2075" y="17418"/>
                    </a:lnTo>
                    <a:lnTo>
                      <a:pt x="2319" y="17418"/>
                    </a:lnTo>
                    <a:lnTo>
                      <a:pt x="2319" y="16329"/>
                    </a:lnTo>
                    <a:lnTo>
                      <a:pt x="2563" y="16329"/>
                    </a:lnTo>
                    <a:lnTo>
                      <a:pt x="2563" y="15871"/>
                    </a:lnTo>
                    <a:lnTo>
                      <a:pt x="2929" y="15871"/>
                    </a:lnTo>
                    <a:lnTo>
                      <a:pt x="2929" y="15756"/>
                    </a:lnTo>
                    <a:lnTo>
                      <a:pt x="2563" y="15756"/>
                    </a:lnTo>
                    <a:lnTo>
                      <a:pt x="2563" y="15469"/>
                    </a:lnTo>
                    <a:lnTo>
                      <a:pt x="2929" y="15469"/>
                    </a:lnTo>
                    <a:lnTo>
                      <a:pt x="2929" y="15355"/>
                    </a:lnTo>
                    <a:lnTo>
                      <a:pt x="3173" y="15355"/>
                    </a:lnTo>
                    <a:lnTo>
                      <a:pt x="3173" y="15068"/>
                    </a:lnTo>
                    <a:lnTo>
                      <a:pt x="3417" y="15068"/>
                    </a:lnTo>
                    <a:lnTo>
                      <a:pt x="3417" y="14782"/>
                    </a:lnTo>
                    <a:lnTo>
                      <a:pt x="3783" y="14782"/>
                    </a:lnTo>
                    <a:lnTo>
                      <a:pt x="3783" y="14152"/>
                    </a:lnTo>
                    <a:lnTo>
                      <a:pt x="4271" y="14152"/>
                    </a:lnTo>
                    <a:lnTo>
                      <a:pt x="4271" y="13865"/>
                    </a:lnTo>
                    <a:lnTo>
                      <a:pt x="4637" y="13865"/>
                    </a:lnTo>
                    <a:lnTo>
                      <a:pt x="4637" y="13751"/>
                    </a:lnTo>
                    <a:lnTo>
                      <a:pt x="4881" y="13751"/>
                    </a:lnTo>
                    <a:lnTo>
                      <a:pt x="4881" y="13464"/>
                    </a:lnTo>
                    <a:lnTo>
                      <a:pt x="5247" y="13464"/>
                    </a:lnTo>
                    <a:lnTo>
                      <a:pt x="5247" y="13292"/>
                    </a:lnTo>
                    <a:lnTo>
                      <a:pt x="5492" y="13292"/>
                    </a:lnTo>
                    <a:lnTo>
                      <a:pt x="5492" y="12891"/>
                    </a:lnTo>
                    <a:lnTo>
                      <a:pt x="5736" y="12891"/>
                    </a:lnTo>
                    <a:lnTo>
                      <a:pt x="5736" y="12777"/>
                    </a:lnTo>
                    <a:lnTo>
                      <a:pt x="6102" y="12777"/>
                    </a:lnTo>
                    <a:lnTo>
                      <a:pt x="6102" y="12662"/>
                    </a:lnTo>
                    <a:lnTo>
                      <a:pt x="5736" y="12662"/>
                    </a:lnTo>
                    <a:lnTo>
                      <a:pt x="5736" y="12204"/>
                    </a:lnTo>
                    <a:lnTo>
                      <a:pt x="5492" y="12204"/>
                    </a:lnTo>
                    <a:lnTo>
                      <a:pt x="5492" y="11402"/>
                    </a:lnTo>
                    <a:lnTo>
                      <a:pt x="4881" y="11402"/>
                    </a:lnTo>
                    <a:lnTo>
                      <a:pt x="4881" y="10886"/>
                    </a:lnTo>
                    <a:lnTo>
                      <a:pt x="4637" y="10886"/>
                    </a:lnTo>
                    <a:lnTo>
                      <a:pt x="4637" y="10599"/>
                    </a:lnTo>
                    <a:lnTo>
                      <a:pt x="4881" y="10599"/>
                    </a:lnTo>
                    <a:lnTo>
                      <a:pt x="4881" y="10198"/>
                    </a:lnTo>
                    <a:lnTo>
                      <a:pt x="4637" y="10198"/>
                    </a:lnTo>
                    <a:lnTo>
                      <a:pt x="4637" y="9625"/>
                    </a:lnTo>
                    <a:lnTo>
                      <a:pt x="4271" y="9625"/>
                    </a:lnTo>
                    <a:lnTo>
                      <a:pt x="4271" y="9396"/>
                    </a:lnTo>
                    <a:lnTo>
                      <a:pt x="4027" y="9396"/>
                    </a:lnTo>
                    <a:lnTo>
                      <a:pt x="4027" y="9224"/>
                    </a:lnTo>
                    <a:lnTo>
                      <a:pt x="3783" y="9224"/>
                    </a:lnTo>
                    <a:lnTo>
                      <a:pt x="3783" y="9110"/>
                    </a:lnTo>
                    <a:lnTo>
                      <a:pt x="3173" y="9110"/>
                    </a:lnTo>
                    <a:lnTo>
                      <a:pt x="3173" y="8823"/>
                    </a:lnTo>
                    <a:lnTo>
                      <a:pt x="2929" y="8823"/>
                    </a:lnTo>
                    <a:lnTo>
                      <a:pt x="2929" y="8537"/>
                    </a:lnTo>
                    <a:lnTo>
                      <a:pt x="2563" y="8537"/>
                    </a:lnTo>
                    <a:lnTo>
                      <a:pt x="2563" y="8422"/>
                    </a:lnTo>
                    <a:lnTo>
                      <a:pt x="2319" y="8422"/>
                    </a:lnTo>
                    <a:lnTo>
                      <a:pt x="2319" y="7620"/>
                    </a:lnTo>
                    <a:lnTo>
                      <a:pt x="2563" y="7620"/>
                    </a:lnTo>
                    <a:lnTo>
                      <a:pt x="2563" y="7506"/>
                    </a:lnTo>
                    <a:lnTo>
                      <a:pt x="3173" y="7506"/>
                    </a:lnTo>
                    <a:lnTo>
                      <a:pt x="3173" y="6417"/>
                    </a:lnTo>
                    <a:lnTo>
                      <a:pt x="3783" y="6417"/>
                    </a:lnTo>
                    <a:lnTo>
                      <a:pt x="3783" y="6245"/>
                    </a:lnTo>
                    <a:lnTo>
                      <a:pt x="4027" y="6245"/>
                    </a:lnTo>
                    <a:lnTo>
                      <a:pt x="4027" y="5959"/>
                    </a:lnTo>
                    <a:lnTo>
                      <a:pt x="3783" y="5959"/>
                    </a:lnTo>
                    <a:lnTo>
                      <a:pt x="3783" y="6131"/>
                    </a:lnTo>
                    <a:lnTo>
                      <a:pt x="3417" y="6131"/>
                    </a:lnTo>
                    <a:lnTo>
                      <a:pt x="3417" y="5844"/>
                    </a:lnTo>
                    <a:lnTo>
                      <a:pt x="3173" y="5844"/>
                    </a:lnTo>
                    <a:lnTo>
                      <a:pt x="3173" y="5558"/>
                    </a:lnTo>
                    <a:lnTo>
                      <a:pt x="2929" y="5558"/>
                    </a:lnTo>
                    <a:lnTo>
                      <a:pt x="2929" y="5443"/>
                    </a:lnTo>
                    <a:lnTo>
                      <a:pt x="3173" y="5443"/>
                    </a:lnTo>
                    <a:lnTo>
                      <a:pt x="3173" y="5328"/>
                    </a:lnTo>
                    <a:lnTo>
                      <a:pt x="2929" y="5328"/>
                    </a:lnTo>
                    <a:lnTo>
                      <a:pt x="3173" y="5328"/>
                    </a:lnTo>
                    <a:lnTo>
                      <a:pt x="3173" y="5156"/>
                    </a:lnTo>
                    <a:lnTo>
                      <a:pt x="2929" y="5156"/>
                    </a:lnTo>
                    <a:lnTo>
                      <a:pt x="2929" y="5042"/>
                    </a:lnTo>
                    <a:lnTo>
                      <a:pt x="2319" y="5042"/>
                    </a:lnTo>
                    <a:lnTo>
                      <a:pt x="2319" y="4755"/>
                    </a:lnTo>
                    <a:lnTo>
                      <a:pt x="2075" y="4755"/>
                    </a:lnTo>
                    <a:lnTo>
                      <a:pt x="2075" y="4469"/>
                    </a:lnTo>
                    <a:lnTo>
                      <a:pt x="1708" y="4469"/>
                    </a:lnTo>
                    <a:lnTo>
                      <a:pt x="1708" y="4354"/>
                    </a:lnTo>
                    <a:lnTo>
                      <a:pt x="1464" y="4354"/>
                    </a:lnTo>
                    <a:lnTo>
                      <a:pt x="1464" y="4240"/>
                    </a:lnTo>
                    <a:lnTo>
                      <a:pt x="1098" y="4240"/>
                    </a:lnTo>
                    <a:lnTo>
                      <a:pt x="1098" y="3953"/>
                    </a:lnTo>
                    <a:lnTo>
                      <a:pt x="854" y="3953"/>
                    </a:lnTo>
                    <a:lnTo>
                      <a:pt x="854" y="3380"/>
                    </a:lnTo>
                    <a:lnTo>
                      <a:pt x="610" y="3380"/>
                    </a:lnTo>
                    <a:lnTo>
                      <a:pt x="610" y="3266"/>
                    </a:lnTo>
                    <a:lnTo>
                      <a:pt x="244" y="3266"/>
                    </a:lnTo>
                    <a:lnTo>
                      <a:pt x="244" y="2979"/>
                    </a:lnTo>
                    <a:lnTo>
                      <a:pt x="0" y="2979"/>
                    </a:lnTo>
                    <a:lnTo>
                      <a:pt x="0" y="2865"/>
                    </a:lnTo>
                    <a:lnTo>
                      <a:pt x="1098" y="2865"/>
                    </a:lnTo>
                    <a:lnTo>
                      <a:pt x="1098" y="2750"/>
                    </a:lnTo>
                    <a:lnTo>
                      <a:pt x="854" y="2750"/>
                    </a:lnTo>
                    <a:lnTo>
                      <a:pt x="854" y="2177"/>
                    </a:lnTo>
                    <a:lnTo>
                      <a:pt x="1098" y="2177"/>
                    </a:lnTo>
                    <a:lnTo>
                      <a:pt x="1098" y="1490"/>
                    </a:lnTo>
                    <a:lnTo>
                      <a:pt x="1464" y="1490"/>
                    </a:lnTo>
                    <a:lnTo>
                      <a:pt x="1464" y="1203"/>
                    </a:lnTo>
                    <a:lnTo>
                      <a:pt x="1708" y="1203"/>
                    </a:lnTo>
                    <a:lnTo>
                      <a:pt x="1708" y="1089"/>
                    </a:lnTo>
                    <a:lnTo>
                      <a:pt x="2319" y="1089"/>
                    </a:lnTo>
                    <a:lnTo>
                      <a:pt x="2319" y="1203"/>
                    </a:lnTo>
                    <a:lnTo>
                      <a:pt x="3173" y="1203"/>
                    </a:lnTo>
                    <a:lnTo>
                      <a:pt x="3173" y="1089"/>
                    </a:lnTo>
                    <a:lnTo>
                      <a:pt x="4271" y="1089"/>
                    </a:lnTo>
                    <a:lnTo>
                      <a:pt x="4271" y="688"/>
                    </a:lnTo>
                    <a:lnTo>
                      <a:pt x="4637" y="688"/>
                    </a:lnTo>
                    <a:lnTo>
                      <a:pt x="4637" y="573"/>
                    </a:lnTo>
                    <a:lnTo>
                      <a:pt x="5736" y="573"/>
                    </a:lnTo>
                    <a:lnTo>
                      <a:pt x="5736" y="401"/>
                    </a:lnTo>
                    <a:lnTo>
                      <a:pt x="5492" y="401"/>
                    </a:lnTo>
                    <a:lnTo>
                      <a:pt x="5492" y="172"/>
                    </a:lnTo>
                    <a:lnTo>
                      <a:pt x="5736" y="172"/>
                    </a:lnTo>
                    <a:lnTo>
                      <a:pt x="5736" y="286"/>
                    </a:lnTo>
                    <a:lnTo>
                      <a:pt x="6346" y="286"/>
                    </a:lnTo>
                    <a:lnTo>
                      <a:pt x="6346" y="172"/>
                    </a:lnTo>
                    <a:lnTo>
                      <a:pt x="6590" y="172"/>
                    </a:lnTo>
                    <a:lnTo>
                      <a:pt x="6590" y="0"/>
                    </a:lnTo>
                    <a:lnTo>
                      <a:pt x="6956" y="0"/>
                    </a:lnTo>
                    <a:lnTo>
                      <a:pt x="6956" y="172"/>
                    </a:lnTo>
                    <a:lnTo>
                      <a:pt x="7200" y="172"/>
                    </a:lnTo>
                    <a:lnTo>
                      <a:pt x="7200" y="286"/>
                    </a:lnTo>
                    <a:lnTo>
                      <a:pt x="7444" y="286"/>
                    </a:lnTo>
                    <a:lnTo>
                      <a:pt x="7444" y="172"/>
                    </a:lnTo>
                    <a:lnTo>
                      <a:pt x="7810" y="172"/>
                    </a:lnTo>
                    <a:lnTo>
                      <a:pt x="7810" y="286"/>
                    </a:lnTo>
                    <a:lnTo>
                      <a:pt x="8054" y="286"/>
                    </a:lnTo>
                    <a:lnTo>
                      <a:pt x="8054" y="573"/>
                    </a:lnTo>
                    <a:lnTo>
                      <a:pt x="8420" y="573"/>
                    </a:lnTo>
                    <a:lnTo>
                      <a:pt x="8420" y="802"/>
                    </a:lnTo>
                    <a:lnTo>
                      <a:pt x="8054" y="802"/>
                    </a:lnTo>
                    <a:lnTo>
                      <a:pt x="8054" y="1375"/>
                    </a:lnTo>
                    <a:lnTo>
                      <a:pt x="8420" y="1375"/>
                    </a:lnTo>
                    <a:lnTo>
                      <a:pt x="8420" y="1490"/>
                    </a:lnTo>
                    <a:lnTo>
                      <a:pt x="8420" y="1375"/>
                    </a:lnTo>
                    <a:lnTo>
                      <a:pt x="8908" y="1375"/>
                    </a:lnTo>
                    <a:lnTo>
                      <a:pt x="8908" y="1490"/>
                    </a:lnTo>
                    <a:lnTo>
                      <a:pt x="8908" y="1375"/>
                    </a:lnTo>
                    <a:lnTo>
                      <a:pt x="9275" y="1375"/>
                    </a:lnTo>
                    <a:lnTo>
                      <a:pt x="9275" y="1203"/>
                    </a:lnTo>
                    <a:lnTo>
                      <a:pt x="9763" y="1203"/>
                    </a:lnTo>
                    <a:lnTo>
                      <a:pt x="9763" y="1375"/>
                    </a:lnTo>
                    <a:lnTo>
                      <a:pt x="10373" y="1375"/>
                    </a:lnTo>
                    <a:lnTo>
                      <a:pt x="10373" y="1490"/>
                    </a:lnTo>
                    <a:lnTo>
                      <a:pt x="10129" y="1490"/>
                    </a:lnTo>
                    <a:lnTo>
                      <a:pt x="10129" y="2063"/>
                    </a:lnTo>
                    <a:lnTo>
                      <a:pt x="10373" y="2063"/>
                    </a:lnTo>
                    <a:lnTo>
                      <a:pt x="10373" y="2292"/>
                    </a:lnTo>
                    <a:lnTo>
                      <a:pt x="10129" y="2292"/>
                    </a:lnTo>
                    <a:lnTo>
                      <a:pt x="10129" y="2865"/>
                    </a:lnTo>
                    <a:lnTo>
                      <a:pt x="9763" y="2865"/>
                    </a:lnTo>
                    <a:lnTo>
                      <a:pt x="9763" y="2979"/>
                    </a:lnTo>
                    <a:lnTo>
                      <a:pt x="9519" y="2979"/>
                    </a:lnTo>
                    <a:lnTo>
                      <a:pt x="9763" y="2979"/>
                    </a:lnTo>
                    <a:lnTo>
                      <a:pt x="9763" y="3839"/>
                    </a:lnTo>
                    <a:lnTo>
                      <a:pt x="9519" y="3839"/>
                    </a:lnTo>
                    <a:lnTo>
                      <a:pt x="9519" y="4354"/>
                    </a:lnTo>
                    <a:lnTo>
                      <a:pt x="9763" y="4354"/>
                    </a:lnTo>
                    <a:lnTo>
                      <a:pt x="9763" y="4469"/>
                    </a:lnTo>
                    <a:lnTo>
                      <a:pt x="9763" y="4354"/>
                    </a:lnTo>
                    <a:lnTo>
                      <a:pt x="10129" y="4354"/>
                    </a:lnTo>
                    <a:lnTo>
                      <a:pt x="10129" y="4240"/>
                    </a:lnTo>
                    <a:lnTo>
                      <a:pt x="10373" y="4240"/>
                    </a:lnTo>
                    <a:lnTo>
                      <a:pt x="10373" y="4068"/>
                    </a:lnTo>
                    <a:lnTo>
                      <a:pt x="10739" y="4068"/>
                    </a:lnTo>
                    <a:lnTo>
                      <a:pt x="10739" y="3953"/>
                    </a:lnTo>
                    <a:lnTo>
                      <a:pt x="10983" y="3953"/>
                    </a:lnTo>
                    <a:lnTo>
                      <a:pt x="10983" y="3839"/>
                    </a:lnTo>
                    <a:lnTo>
                      <a:pt x="11593" y="3839"/>
                    </a:lnTo>
                    <a:lnTo>
                      <a:pt x="11593" y="3552"/>
                    </a:lnTo>
                    <a:lnTo>
                      <a:pt x="12081" y="3552"/>
                    </a:lnTo>
                    <a:lnTo>
                      <a:pt x="12081" y="3380"/>
                    </a:lnTo>
                    <a:lnTo>
                      <a:pt x="12692" y="3380"/>
                    </a:lnTo>
                    <a:lnTo>
                      <a:pt x="12692" y="3552"/>
                    </a:lnTo>
                    <a:lnTo>
                      <a:pt x="12936" y="3552"/>
                    </a:lnTo>
                    <a:lnTo>
                      <a:pt x="12936" y="3667"/>
                    </a:lnTo>
                    <a:lnTo>
                      <a:pt x="13912" y="3667"/>
                    </a:lnTo>
                    <a:lnTo>
                      <a:pt x="13912" y="3839"/>
                    </a:lnTo>
                    <a:lnTo>
                      <a:pt x="13546" y="3839"/>
                    </a:lnTo>
                    <a:lnTo>
                      <a:pt x="13546" y="3953"/>
                    </a:lnTo>
                    <a:lnTo>
                      <a:pt x="13912" y="3953"/>
                    </a:lnTo>
                    <a:lnTo>
                      <a:pt x="13912" y="3839"/>
                    </a:lnTo>
                    <a:lnTo>
                      <a:pt x="14156" y="3839"/>
                    </a:lnTo>
                    <a:lnTo>
                      <a:pt x="14156" y="3667"/>
                    </a:lnTo>
                    <a:lnTo>
                      <a:pt x="15010" y="3667"/>
                    </a:lnTo>
                    <a:lnTo>
                      <a:pt x="15010" y="3380"/>
                    </a:lnTo>
                    <a:lnTo>
                      <a:pt x="15254" y="3380"/>
                    </a:lnTo>
                    <a:lnTo>
                      <a:pt x="15254" y="3266"/>
                    </a:lnTo>
                    <a:lnTo>
                      <a:pt x="15620" y="3266"/>
                    </a:lnTo>
                    <a:lnTo>
                      <a:pt x="15620" y="3151"/>
                    </a:lnTo>
                    <a:lnTo>
                      <a:pt x="15254" y="3151"/>
                    </a:lnTo>
                    <a:lnTo>
                      <a:pt x="15254" y="2979"/>
                    </a:lnTo>
                    <a:lnTo>
                      <a:pt x="16475" y="2979"/>
                    </a:lnTo>
                    <a:lnTo>
                      <a:pt x="16475" y="3151"/>
                    </a:lnTo>
                    <a:lnTo>
                      <a:pt x="17085" y="3151"/>
                    </a:lnTo>
                    <a:lnTo>
                      <a:pt x="17085" y="3266"/>
                    </a:lnTo>
                    <a:lnTo>
                      <a:pt x="17085" y="3151"/>
                    </a:lnTo>
                    <a:lnTo>
                      <a:pt x="17329" y="3151"/>
                    </a:lnTo>
                    <a:lnTo>
                      <a:pt x="17329" y="3266"/>
                    </a:lnTo>
                    <a:lnTo>
                      <a:pt x="17573" y="3266"/>
                    </a:lnTo>
                    <a:lnTo>
                      <a:pt x="17573" y="3552"/>
                    </a:lnTo>
                    <a:lnTo>
                      <a:pt x="17939" y="3552"/>
                    </a:lnTo>
                    <a:lnTo>
                      <a:pt x="17939" y="3839"/>
                    </a:lnTo>
                    <a:lnTo>
                      <a:pt x="18183" y="3839"/>
                    </a:lnTo>
                    <a:lnTo>
                      <a:pt x="18183" y="3953"/>
                    </a:lnTo>
                    <a:lnTo>
                      <a:pt x="18427" y="3953"/>
                    </a:lnTo>
                    <a:lnTo>
                      <a:pt x="18427" y="4068"/>
                    </a:lnTo>
                    <a:lnTo>
                      <a:pt x="18793" y="4068"/>
                    </a:lnTo>
                    <a:lnTo>
                      <a:pt x="18793" y="4240"/>
                    </a:lnTo>
                    <a:lnTo>
                      <a:pt x="19037" y="4240"/>
                    </a:lnTo>
                    <a:lnTo>
                      <a:pt x="19037" y="4354"/>
                    </a:lnTo>
                    <a:lnTo>
                      <a:pt x="19403" y="4354"/>
                    </a:lnTo>
                    <a:lnTo>
                      <a:pt x="19403" y="4641"/>
                    </a:lnTo>
                    <a:lnTo>
                      <a:pt x="19647" y="4641"/>
                    </a:lnTo>
                    <a:lnTo>
                      <a:pt x="19647" y="4755"/>
                    </a:lnTo>
                    <a:lnTo>
                      <a:pt x="19403" y="4755"/>
                    </a:lnTo>
                    <a:lnTo>
                      <a:pt x="19403" y="5844"/>
                    </a:lnTo>
                    <a:lnTo>
                      <a:pt x="19647" y="5844"/>
                    </a:lnTo>
                    <a:lnTo>
                      <a:pt x="19647" y="6131"/>
                    </a:lnTo>
                    <a:lnTo>
                      <a:pt x="19892" y="6131"/>
                    </a:lnTo>
                    <a:lnTo>
                      <a:pt x="19892" y="6245"/>
                    </a:lnTo>
                    <a:lnTo>
                      <a:pt x="20258" y="6245"/>
                    </a:lnTo>
                    <a:lnTo>
                      <a:pt x="20258" y="6417"/>
                    </a:lnTo>
                    <a:lnTo>
                      <a:pt x="20502" y="6417"/>
                    </a:lnTo>
                    <a:lnTo>
                      <a:pt x="20502" y="6532"/>
                    </a:lnTo>
                    <a:lnTo>
                      <a:pt x="21112" y="6532"/>
                    </a:lnTo>
                    <a:lnTo>
                      <a:pt x="21112" y="6933"/>
                    </a:lnTo>
                    <a:lnTo>
                      <a:pt x="21600" y="6933"/>
                    </a:lnTo>
                    <a:lnTo>
                      <a:pt x="21600" y="7506"/>
                    </a:lnTo>
                    <a:lnTo>
                      <a:pt x="21356" y="7506"/>
                    </a:lnTo>
                    <a:lnTo>
                      <a:pt x="21600" y="7506"/>
                    </a:lnTo>
                    <a:lnTo>
                      <a:pt x="21600" y="7620"/>
                    </a:lnTo>
                    <a:lnTo>
                      <a:pt x="21356" y="7620"/>
                    </a:lnTo>
                    <a:lnTo>
                      <a:pt x="21356" y="7735"/>
                    </a:lnTo>
                    <a:lnTo>
                      <a:pt x="21112" y="7735"/>
                    </a:lnTo>
                    <a:lnTo>
                      <a:pt x="21112" y="7907"/>
                    </a:lnTo>
                    <a:lnTo>
                      <a:pt x="21356" y="7907"/>
                    </a:lnTo>
                    <a:lnTo>
                      <a:pt x="21356" y="8021"/>
                    </a:lnTo>
                    <a:lnTo>
                      <a:pt x="21600" y="8021"/>
                    </a:lnTo>
                    <a:lnTo>
                      <a:pt x="21600" y="8136"/>
                    </a:lnTo>
                    <a:lnTo>
                      <a:pt x="21356" y="8136"/>
                    </a:lnTo>
                    <a:lnTo>
                      <a:pt x="21356" y="8823"/>
                    </a:lnTo>
                    <a:lnTo>
                      <a:pt x="21112" y="8823"/>
                    </a:lnTo>
                    <a:lnTo>
                      <a:pt x="21112" y="8995"/>
                    </a:lnTo>
                    <a:lnTo>
                      <a:pt x="20502" y="8995"/>
                    </a:lnTo>
                    <a:lnTo>
                      <a:pt x="20502" y="9110"/>
                    </a:lnTo>
                    <a:lnTo>
                      <a:pt x="19892" y="9110"/>
                    </a:lnTo>
                    <a:lnTo>
                      <a:pt x="19892" y="8995"/>
                    </a:lnTo>
                    <a:lnTo>
                      <a:pt x="19647" y="8995"/>
                    </a:lnTo>
                    <a:lnTo>
                      <a:pt x="19647" y="8823"/>
                    </a:lnTo>
                    <a:lnTo>
                      <a:pt x="19037" y="8823"/>
                    </a:lnTo>
                    <a:lnTo>
                      <a:pt x="19037" y="8995"/>
                    </a:lnTo>
                    <a:lnTo>
                      <a:pt x="16719" y="8995"/>
                    </a:lnTo>
                    <a:lnTo>
                      <a:pt x="16719" y="8823"/>
                    </a:lnTo>
                    <a:lnTo>
                      <a:pt x="16231" y="8823"/>
                    </a:lnTo>
                    <a:lnTo>
                      <a:pt x="16231" y="8995"/>
                    </a:lnTo>
                    <a:lnTo>
                      <a:pt x="15010" y="8995"/>
                    </a:lnTo>
                    <a:lnTo>
                      <a:pt x="15010" y="9110"/>
                    </a:lnTo>
                    <a:lnTo>
                      <a:pt x="14766" y="9110"/>
                    </a:lnTo>
                    <a:lnTo>
                      <a:pt x="14766" y="9224"/>
                    </a:lnTo>
                    <a:lnTo>
                      <a:pt x="14400" y="9224"/>
                    </a:lnTo>
                    <a:lnTo>
                      <a:pt x="14400" y="9511"/>
                    </a:lnTo>
                    <a:lnTo>
                      <a:pt x="14156" y="9511"/>
                    </a:lnTo>
                    <a:lnTo>
                      <a:pt x="14156" y="9797"/>
                    </a:lnTo>
                    <a:lnTo>
                      <a:pt x="13912" y="9797"/>
                    </a:lnTo>
                    <a:lnTo>
                      <a:pt x="13912" y="9912"/>
                    </a:lnTo>
                    <a:lnTo>
                      <a:pt x="13546" y="9912"/>
                    </a:lnTo>
                    <a:lnTo>
                      <a:pt x="13546" y="10084"/>
                    </a:lnTo>
                    <a:lnTo>
                      <a:pt x="13302" y="10084"/>
                    </a:lnTo>
                    <a:lnTo>
                      <a:pt x="13302" y="10198"/>
                    </a:lnTo>
                    <a:lnTo>
                      <a:pt x="13302" y="10084"/>
                    </a:lnTo>
                    <a:lnTo>
                      <a:pt x="12936" y="10084"/>
                    </a:lnTo>
                    <a:lnTo>
                      <a:pt x="12936" y="10714"/>
                    </a:lnTo>
                    <a:lnTo>
                      <a:pt x="13302" y="10714"/>
                    </a:lnTo>
                    <a:lnTo>
                      <a:pt x="13302" y="10886"/>
                    </a:lnTo>
                    <a:lnTo>
                      <a:pt x="13546" y="10886"/>
                    </a:lnTo>
                    <a:lnTo>
                      <a:pt x="13546" y="11402"/>
                    </a:lnTo>
                    <a:lnTo>
                      <a:pt x="13912" y="11402"/>
                    </a:lnTo>
                    <a:lnTo>
                      <a:pt x="13912" y="11688"/>
                    </a:lnTo>
                    <a:lnTo>
                      <a:pt x="14156" y="11688"/>
                    </a:lnTo>
                    <a:lnTo>
                      <a:pt x="14156" y="11975"/>
                    </a:lnTo>
                    <a:lnTo>
                      <a:pt x="13912" y="11975"/>
                    </a:lnTo>
                    <a:lnTo>
                      <a:pt x="13912" y="12204"/>
                    </a:lnTo>
                    <a:lnTo>
                      <a:pt x="14156" y="12204"/>
                    </a:lnTo>
                    <a:lnTo>
                      <a:pt x="14156" y="12490"/>
                    </a:lnTo>
                    <a:lnTo>
                      <a:pt x="14400" y="12490"/>
                    </a:lnTo>
                    <a:lnTo>
                      <a:pt x="14400" y="1266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2" name="Shape 176">
                <a:extLst>
                  <a:ext uri="{FF2B5EF4-FFF2-40B4-BE49-F238E27FC236}">
                    <a16:creationId xmlns:a16="http://schemas.microsoft.com/office/drawing/2014/main" id="{CA429615-D56F-401A-AF23-122050192185}"/>
                  </a:ext>
                </a:extLst>
              </p:cNvPr>
              <p:cNvSpPr/>
              <p:nvPr/>
            </p:nvSpPr>
            <p:spPr>
              <a:xfrm>
                <a:off x="159482" y="1201886"/>
                <a:ext cx="119204" cy="134501"/>
              </a:xfrm>
              <a:custGeom>
                <a:avLst/>
                <a:gdLst/>
                <a:ahLst/>
                <a:cxnLst>
                  <a:cxn ang="0">
                    <a:pos x="wd2" y="hd2"/>
                  </a:cxn>
                  <a:cxn ang="5400000">
                    <a:pos x="wd2" y="hd2"/>
                  </a:cxn>
                  <a:cxn ang="10800000">
                    <a:pos x="wd2" y="hd2"/>
                  </a:cxn>
                  <a:cxn ang="16200000">
                    <a:pos x="wd2" y="hd2"/>
                  </a:cxn>
                </a:cxnLst>
                <a:rect l="0" t="0" r="r" b="b"/>
                <a:pathLst>
                  <a:path w="21600" h="21600" extrusionOk="0">
                    <a:moveTo>
                      <a:pt x="21600" y="691"/>
                    </a:moveTo>
                    <a:lnTo>
                      <a:pt x="21600" y="1210"/>
                    </a:lnTo>
                    <a:lnTo>
                      <a:pt x="21153" y="1210"/>
                    </a:lnTo>
                    <a:lnTo>
                      <a:pt x="21153" y="1555"/>
                    </a:lnTo>
                    <a:lnTo>
                      <a:pt x="20855" y="1555"/>
                    </a:lnTo>
                    <a:lnTo>
                      <a:pt x="20855" y="1901"/>
                    </a:lnTo>
                    <a:lnTo>
                      <a:pt x="20557" y="1901"/>
                    </a:lnTo>
                    <a:lnTo>
                      <a:pt x="20557" y="2419"/>
                    </a:lnTo>
                    <a:lnTo>
                      <a:pt x="20110" y="2419"/>
                    </a:lnTo>
                    <a:lnTo>
                      <a:pt x="20110" y="2765"/>
                    </a:lnTo>
                    <a:lnTo>
                      <a:pt x="19812" y="2765"/>
                    </a:lnTo>
                    <a:lnTo>
                      <a:pt x="19812" y="3283"/>
                    </a:lnTo>
                    <a:lnTo>
                      <a:pt x="18472" y="3283"/>
                    </a:lnTo>
                    <a:lnTo>
                      <a:pt x="18472" y="3629"/>
                    </a:lnTo>
                    <a:lnTo>
                      <a:pt x="18025" y="3629"/>
                    </a:lnTo>
                    <a:lnTo>
                      <a:pt x="18025" y="6048"/>
                    </a:lnTo>
                    <a:lnTo>
                      <a:pt x="18472" y="6048"/>
                    </a:lnTo>
                    <a:lnTo>
                      <a:pt x="18472" y="7258"/>
                    </a:lnTo>
                    <a:lnTo>
                      <a:pt x="18025" y="7258"/>
                    </a:lnTo>
                    <a:lnTo>
                      <a:pt x="18025" y="8986"/>
                    </a:lnTo>
                    <a:lnTo>
                      <a:pt x="17727" y="8986"/>
                    </a:lnTo>
                    <a:lnTo>
                      <a:pt x="17727" y="10195"/>
                    </a:lnTo>
                    <a:lnTo>
                      <a:pt x="18025" y="10195"/>
                    </a:lnTo>
                    <a:lnTo>
                      <a:pt x="18025" y="10541"/>
                    </a:lnTo>
                    <a:lnTo>
                      <a:pt x="17727" y="10541"/>
                    </a:lnTo>
                    <a:lnTo>
                      <a:pt x="17727" y="11750"/>
                    </a:lnTo>
                    <a:lnTo>
                      <a:pt x="17280" y="11750"/>
                    </a:lnTo>
                    <a:lnTo>
                      <a:pt x="17280" y="12269"/>
                    </a:lnTo>
                    <a:lnTo>
                      <a:pt x="16982" y="12269"/>
                    </a:lnTo>
                    <a:lnTo>
                      <a:pt x="16982" y="12614"/>
                    </a:lnTo>
                    <a:lnTo>
                      <a:pt x="16684" y="12614"/>
                    </a:lnTo>
                    <a:lnTo>
                      <a:pt x="16684" y="12960"/>
                    </a:lnTo>
                    <a:lnTo>
                      <a:pt x="15939" y="12960"/>
                    </a:lnTo>
                    <a:lnTo>
                      <a:pt x="15939" y="13478"/>
                    </a:lnTo>
                    <a:lnTo>
                      <a:pt x="15641" y="13478"/>
                    </a:lnTo>
                    <a:lnTo>
                      <a:pt x="15641" y="13824"/>
                    </a:lnTo>
                    <a:lnTo>
                      <a:pt x="14599" y="13824"/>
                    </a:lnTo>
                    <a:lnTo>
                      <a:pt x="14599" y="14342"/>
                    </a:lnTo>
                    <a:lnTo>
                      <a:pt x="14152" y="14342"/>
                    </a:lnTo>
                    <a:lnTo>
                      <a:pt x="14152" y="14688"/>
                    </a:lnTo>
                    <a:lnTo>
                      <a:pt x="13407" y="14688"/>
                    </a:lnTo>
                    <a:lnTo>
                      <a:pt x="13407" y="15034"/>
                    </a:lnTo>
                    <a:lnTo>
                      <a:pt x="13109" y="15034"/>
                    </a:lnTo>
                    <a:lnTo>
                      <a:pt x="13109" y="15552"/>
                    </a:lnTo>
                    <a:lnTo>
                      <a:pt x="12066" y="15552"/>
                    </a:lnTo>
                    <a:lnTo>
                      <a:pt x="12066" y="15898"/>
                    </a:lnTo>
                    <a:lnTo>
                      <a:pt x="11768" y="15898"/>
                    </a:lnTo>
                    <a:lnTo>
                      <a:pt x="11768" y="16243"/>
                    </a:lnTo>
                    <a:lnTo>
                      <a:pt x="11023" y="16243"/>
                    </a:lnTo>
                    <a:lnTo>
                      <a:pt x="11023" y="16762"/>
                    </a:lnTo>
                    <a:lnTo>
                      <a:pt x="10577" y="16762"/>
                    </a:lnTo>
                    <a:lnTo>
                      <a:pt x="10577" y="17107"/>
                    </a:lnTo>
                    <a:lnTo>
                      <a:pt x="9981" y="17107"/>
                    </a:lnTo>
                    <a:lnTo>
                      <a:pt x="9981" y="17453"/>
                    </a:lnTo>
                    <a:lnTo>
                      <a:pt x="9236" y="17453"/>
                    </a:lnTo>
                    <a:lnTo>
                      <a:pt x="9236" y="17971"/>
                    </a:lnTo>
                    <a:lnTo>
                      <a:pt x="8938" y="17971"/>
                    </a:lnTo>
                    <a:lnTo>
                      <a:pt x="8938" y="18317"/>
                    </a:lnTo>
                    <a:lnTo>
                      <a:pt x="8193" y="18317"/>
                    </a:lnTo>
                    <a:lnTo>
                      <a:pt x="8193" y="18835"/>
                    </a:lnTo>
                    <a:lnTo>
                      <a:pt x="7895" y="18835"/>
                    </a:lnTo>
                    <a:lnTo>
                      <a:pt x="7895" y="19181"/>
                    </a:lnTo>
                    <a:lnTo>
                      <a:pt x="7150" y="19181"/>
                    </a:lnTo>
                    <a:lnTo>
                      <a:pt x="7150" y="19526"/>
                    </a:lnTo>
                    <a:lnTo>
                      <a:pt x="6406" y="19526"/>
                    </a:lnTo>
                    <a:lnTo>
                      <a:pt x="6406" y="20045"/>
                    </a:lnTo>
                    <a:lnTo>
                      <a:pt x="6108" y="20045"/>
                    </a:lnTo>
                    <a:lnTo>
                      <a:pt x="6108" y="20390"/>
                    </a:lnTo>
                    <a:lnTo>
                      <a:pt x="5363" y="20390"/>
                    </a:lnTo>
                    <a:lnTo>
                      <a:pt x="5363" y="20736"/>
                    </a:lnTo>
                    <a:lnTo>
                      <a:pt x="4618" y="20736"/>
                    </a:lnTo>
                    <a:lnTo>
                      <a:pt x="4618" y="21254"/>
                    </a:lnTo>
                    <a:lnTo>
                      <a:pt x="4320" y="21254"/>
                    </a:lnTo>
                    <a:lnTo>
                      <a:pt x="4320" y="21600"/>
                    </a:lnTo>
                    <a:lnTo>
                      <a:pt x="2234" y="21600"/>
                    </a:lnTo>
                    <a:lnTo>
                      <a:pt x="2234" y="20736"/>
                    </a:lnTo>
                    <a:lnTo>
                      <a:pt x="1192" y="20736"/>
                    </a:lnTo>
                    <a:lnTo>
                      <a:pt x="1192" y="20045"/>
                    </a:lnTo>
                    <a:lnTo>
                      <a:pt x="745" y="20045"/>
                    </a:lnTo>
                    <a:lnTo>
                      <a:pt x="745" y="16762"/>
                    </a:lnTo>
                    <a:lnTo>
                      <a:pt x="1192" y="16762"/>
                    </a:lnTo>
                    <a:lnTo>
                      <a:pt x="1192" y="15552"/>
                    </a:lnTo>
                    <a:lnTo>
                      <a:pt x="1490" y="15552"/>
                    </a:lnTo>
                    <a:lnTo>
                      <a:pt x="1490" y="15034"/>
                    </a:lnTo>
                    <a:lnTo>
                      <a:pt x="2234" y="15034"/>
                    </a:lnTo>
                    <a:lnTo>
                      <a:pt x="2234" y="14342"/>
                    </a:lnTo>
                    <a:lnTo>
                      <a:pt x="2830" y="14342"/>
                    </a:lnTo>
                    <a:lnTo>
                      <a:pt x="2830" y="13824"/>
                    </a:lnTo>
                    <a:lnTo>
                      <a:pt x="3277" y="13824"/>
                    </a:lnTo>
                    <a:lnTo>
                      <a:pt x="3277" y="13478"/>
                    </a:lnTo>
                    <a:lnTo>
                      <a:pt x="2830" y="13478"/>
                    </a:lnTo>
                    <a:lnTo>
                      <a:pt x="2830" y="12269"/>
                    </a:lnTo>
                    <a:lnTo>
                      <a:pt x="2532" y="12269"/>
                    </a:lnTo>
                    <a:lnTo>
                      <a:pt x="2532" y="11750"/>
                    </a:lnTo>
                    <a:lnTo>
                      <a:pt x="2234" y="11750"/>
                    </a:lnTo>
                    <a:lnTo>
                      <a:pt x="2234" y="11405"/>
                    </a:lnTo>
                    <a:lnTo>
                      <a:pt x="2234" y="11750"/>
                    </a:lnTo>
                    <a:lnTo>
                      <a:pt x="1192" y="11750"/>
                    </a:lnTo>
                    <a:lnTo>
                      <a:pt x="1192" y="11405"/>
                    </a:lnTo>
                    <a:lnTo>
                      <a:pt x="745" y="11405"/>
                    </a:lnTo>
                    <a:lnTo>
                      <a:pt x="745" y="8122"/>
                    </a:lnTo>
                    <a:lnTo>
                      <a:pt x="447" y="8122"/>
                    </a:lnTo>
                    <a:lnTo>
                      <a:pt x="447" y="7776"/>
                    </a:lnTo>
                    <a:lnTo>
                      <a:pt x="0" y="7776"/>
                    </a:lnTo>
                    <a:lnTo>
                      <a:pt x="0" y="7258"/>
                    </a:lnTo>
                    <a:lnTo>
                      <a:pt x="447" y="7258"/>
                    </a:lnTo>
                    <a:lnTo>
                      <a:pt x="447" y="6912"/>
                    </a:lnTo>
                    <a:lnTo>
                      <a:pt x="745" y="6912"/>
                    </a:lnTo>
                    <a:lnTo>
                      <a:pt x="745" y="6566"/>
                    </a:lnTo>
                    <a:lnTo>
                      <a:pt x="447" y="6566"/>
                    </a:lnTo>
                    <a:lnTo>
                      <a:pt x="447" y="6048"/>
                    </a:lnTo>
                    <a:lnTo>
                      <a:pt x="745" y="6048"/>
                    </a:lnTo>
                    <a:lnTo>
                      <a:pt x="745" y="5702"/>
                    </a:lnTo>
                    <a:lnTo>
                      <a:pt x="745" y="6048"/>
                    </a:lnTo>
                    <a:lnTo>
                      <a:pt x="1490" y="6048"/>
                    </a:lnTo>
                    <a:lnTo>
                      <a:pt x="1490" y="6566"/>
                    </a:lnTo>
                    <a:lnTo>
                      <a:pt x="1788" y="6566"/>
                    </a:lnTo>
                    <a:lnTo>
                      <a:pt x="1788" y="5702"/>
                    </a:lnTo>
                    <a:lnTo>
                      <a:pt x="2234" y="5702"/>
                    </a:lnTo>
                    <a:lnTo>
                      <a:pt x="2234" y="4838"/>
                    </a:lnTo>
                    <a:lnTo>
                      <a:pt x="2830" y="4838"/>
                    </a:lnTo>
                    <a:lnTo>
                      <a:pt x="2830" y="4493"/>
                    </a:lnTo>
                    <a:lnTo>
                      <a:pt x="2830" y="4838"/>
                    </a:lnTo>
                    <a:lnTo>
                      <a:pt x="3277" y="4838"/>
                    </a:lnTo>
                    <a:lnTo>
                      <a:pt x="3277" y="3974"/>
                    </a:lnTo>
                    <a:lnTo>
                      <a:pt x="2830" y="3974"/>
                    </a:lnTo>
                    <a:lnTo>
                      <a:pt x="2830" y="2765"/>
                    </a:lnTo>
                    <a:lnTo>
                      <a:pt x="3277" y="2765"/>
                    </a:lnTo>
                    <a:lnTo>
                      <a:pt x="3277" y="1901"/>
                    </a:lnTo>
                    <a:lnTo>
                      <a:pt x="4320" y="1901"/>
                    </a:lnTo>
                    <a:lnTo>
                      <a:pt x="4320" y="2765"/>
                    </a:lnTo>
                    <a:lnTo>
                      <a:pt x="6108" y="2765"/>
                    </a:lnTo>
                    <a:lnTo>
                      <a:pt x="6108" y="2419"/>
                    </a:lnTo>
                    <a:lnTo>
                      <a:pt x="7150" y="2419"/>
                    </a:lnTo>
                    <a:lnTo>
                      <a:pt x="7150" y="1901"/>
                    </a:lnTo>
                    <a:lnTo>
                      <a:pt x="8193" y="1901"/>
                    </a:lnTo>
                    <a:lnTo>
                      <a:pt x="8193" y="1555"/>
                    </a:lnTo>
                    <a:lnTo>
                      <a:pt x="8938" y="1555"/>
                    </a:lnTo>
                    <a:lnTo>
                      <a:pt x="8938" y="1901"/>
                    </a:lnTo>
                    <a:lnTo>
                      <a:pt x="9534" y="1901"/>
                    </a:lnTo>
                    <a:lnTo>
                      <a:pt x="9534" y="2419"/>
                    </a:lnTo>
                    <a:lnTo>
                      <a:pt x="11023" y="2419"/>
                    </a:lnTo>
                    <a:lnTo>
                      <a:pt x="11023" y="2765"/>
                    </a:lnTo>
                    <a:lnTo>
                      <a:pt x="11768" y="2765"/>
                    </a:lnTo>
                    <a:lnTo>
                      <a:pt x="11768" y="2419"/>
                    </a:lnTo>
                    <a:lnTo>
                      <a:pt x="13407" y="2419"/>
                    </a:lnTo>
                    <a:lnTo>
                      <a:pt x="13407" y="1901"/>
                    </a:lnTo>
                    <a:lnTo>
                      <a:pt x="14599" y="1901"/>
                    </a:lnTo>
                    <a:lnTo>
                      <a:pt x="14599" y="1555"/>
                    </a:lnTo>
                    <a:lnTo>
                      <a:pt x="15194" y="1555"/>
                    </a:lnTo>
                    <a:lnTo>
                      <a:pt x="15194" y="1210"/>
                    </a:lnTo>
                    <a:lnTo>
                      <a:pt x="15939" y="1210"/>
                    </a:lnTo>
                    <a:lnTo>
                      <a:pt x="15939" y="691"/>
                    </a:lnTo>
                    <a:lnTo>
                      <a:pt x="20110" y="691"/>
                    </a:lnTo>
                    <a:lnTo>
                      <a:pt x="20110" y="346"/>
                    </a:lnTo>
                    <a:lnTo>
                      <a:pt x="20855" y="346"/>
                    </a:lnTo>
                    <a:lnTo>
                      <a:pt x="20855" y="0"/>
                    </a:lnTo>
                    <a:lnTo>
                      <a:pt x="21153" y="0"/>
                    </a:lnTo>
                    <a:lnTo>
                      <a:pt x="21153" y="346"/>
                    </a:lnTo>
                    <a:lnTo>
                      <a:pt x="21600" y="346"/>
                    </a:lnTo>
                    <a:lnTo>
                      <a:pt x="21600" y="691"/>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3" name="Shape 177">
                <a:extLst>
                  <a:ext uri="{FF2B5EF4-FFF2-40B4-BE49-F238E27FC236}">
                    <a16:creationId xmlns:a16="http://schemas.microsoft.com/office/drawing/2014/main" id="{803D2ED2-5B40-4215-8361-958C5BAF5A72}"/>
                  </a:ext>
                </a:extLst>
              </p:cNvPr>
              <p:cNvSpPr/>
              <p:nvPr/>
            </p:nvSpPr>
            <p:spPr>
              <a:xfrm>
                <a:off x="159482" y="1201886"/>
                <a:ext cx="119204" cy="134501"/>
              </a:xfrm>
              <a:custGeom>
                <a:avLst/>
                <a:gdLst/>
                <a:ahLst/>
                <a:cxnLst>
                  <a:cxn ang="0">
                    <a:pos x="wd2" y="hd2"/>
                  </a:cxn>
                  <a:cxn ang="5400000">
                    <a:pos x="wd2" y="hd2"/>
                  </a:cxn>
                  <a:cxn ang="10800000">
                    <a:pos x="wd2" y="hd2"/>
                  </a:cxn>
                  <a:cxn ang="16200000">
                    <a:pos x="wd2" y="hd2"/>
                  </a:cxn>
                </a:cxnLst>
                <a:rect l="0" t="0" r="r" b="b"/>
                <a:pathLst>
                  <a:path w="21600" h="21600" extrusionOk="0">
                    <a:moveTo>
                      <a:pt x="21600" y="691"/>
                    </a:moveTo>
                    <a:lnTo>
                      <a:pt x="21600" y="1210"/>
                    </a:lnTo>
                    <a:lnTo>
                      <a:pt x="21153" y="1210"/>
                    </a:lnTo>
                    <a:lnTo>
                      <a:pt x="21153" y="1555"/>
                    </a:lnTo>
                    <a:lnTo>
                      <a:pt x="20855" y="1555"/>
                    </a:lnTo>
                    <a:lnTo>
                      <a:pt x="20855" y="1901"/>
                    </a:lnTo>
                    <a:lnTo>
                      <a:pt x="20557" y="1901"/>
                    </a:lnTo>
                    <a:lnTo>
                      <a:pt x="20557" y="2419"/>
                    </a:lnTo>
                    <a:lnTo>
                      <a:pt x="20110" y="2419"/>
                    </a:lnTo>
                    <a:lnTo>
                      <a:pt x="20110" y="2765"/>
                    </a:lnTo>
                    <a:lnTo>
                      <a:pt x="19812" y="2765"/>
                    </a:lnTo>
                    <a:lnTo>
                      <a:pt x="19812" y="3283"/>
                    </a:lnTo>
                    <a:lnTo>
                      <a:pt x="18472" y="3283"/>
                    </a:lnTo>
                    <a:lnTo>
                      <a:pt x="18472" y="3629"/>
                    </a:lnTo>
                    <a:lnTo>
                      <a:pt x="18025" y="3629"/>
                    </a:lnTo>
                    <a:lnTo>
                      <a:pt x="18025" y="6048"/>
                    </a:lnTo>
                    <a:lnTo>
                      <a:pt x="18472" y="6048"/>
                    </a:lnTo>
                    <a:lnTo>
                      <a:pt x="18472" y="7258"/>
                    </a:lnTo>
                    <a:lnTo>
                      <a:pt x="18025" y="7258"/>
                    </a:lnTo>
                    <a:lnTo>
                      <a:pt x="18025" y="8986"/>
                    </a:lnTo>
                    <a:lnTo>
                      <a:pt x="17727" y="8986"/>
                    </a:lnTo>
                    <a:lnTo>
                      <a:pt x="17727" y="10195"/>
                    </a:lnTo>
                    <a:lnTo>
                      <a:pt x="18025" y="10195"/>
                    </a:lnTo>
                    <a:lnTo>
                      <a:pt x="18025" y="10541"/>
                    </a:lnTo>
                    <a:lnTo>
                      <a:pt x="17727" y="10541"/>
                    </a:lnTo>
                    <a:lnTo>
                      <a:pt x="17727" y="11750"/>
                    </a:lnTo>
                    <a:lnTo>
                      <a:pt x="17280" y="11750"/>
                    </a:lnTo>
                    <a:lnTo>
                      <a:pt x="17280" y="12269"/>
                    </a:lnTo>
                    <a:lnTo>
                      <a:pt x="16982" y="12269"/>
                    </a:lnTo>
                    <a:lnTo>
                      <a:pt x="16982" y="12614"/>
                    </a:lnTo>
                    <a:lnTo>
                      <a:pt x="16684" y="12614"/>
                    </a:lnTo>
                    <a:lnTo>
                      <a:pt x="16684" y="12960"/>
                    </a:lnTo>
                    <a:lnTo>
                      <a:pt x="15939" y="12960"/>
                    </a:lnTo>
                    <a:lnTo>
                      <a:pt x="15939" y="13478"/>
                    </a:lnTo>
                    <a:lnTo>
                      <a:pt x="15641" y="13478"/>
                    </a:lnTo>
                    <a:lnTo>
                      <a:pt x="15641" y="13824"/>
                    </a:lnTo>
                    <a:lnTo>
                      <a:pt x="14599" y="13824"/>
                    </a:lnTo>
                    <a:lnTo>
                      <a:pt x="14599" y="14342"/>
                    </a:lnTo>
                    <a:lnTo>
                      <a:pt x="14152" y="14342"/>
                    </a:lnTo>
                    <a:lnTo>
                      <a:pt x="14152" y="14688"/>
                    </a:lnTo>
                    <a:lnTo>
                      <a:pt x="13407" y="14688"/>
                    </a:lnTo>
                    <a:lnTo>
                      <a:pt x="13407" y="15034"/>
                    </a:lnTo>
                    <a:lnTo>
                      <a:pt x="13109" y="15034"/>
                    </a:lnTo>
                    <a:lnTo>
                      <a:pt x="13109" y="15552"/>
                    </a:lnTo>
                    <a:lnTo>
                      <a:pt x="12066" y="15552"/>
                    </a:lnTo>
                    <a:lnTo>
                      <a:pt x="12066" y="15898"/>
                    </a:lnTo>
                    <a:lnTo>
                      <a:pt x="11768" y="15898"/>
                    </a:lnTo>
                    <a:lnTo>
                      <a:pt x="11768" y="16243"/>
                    </a:lnTo>
                    <a:lnTo>
                      <a:pt x="11023" y="16243"/>
                    </a:lnTo>
                    <a:lnTo>
                      <a:pt x="11023" y="16762"/>
                    </a:lnTo>
                    <a:lnTo>
                      <a:pt x="10577" y="16762"/>
                    </a:lnTo>
                    <a:lnTo>
                      <a:pt x="10577" y="17107"/>
                    </a:lnTo>
                    <a:lnTo>
                      <a:pt x="9981" y="17107"/>
                    </a:lnTo>
                    <a:lnTo>
                      <a:pt x="9981" y="17453"/>
                    </a:lnTo>
                    <a:lnTo>
                      <a:pt x="9236" y="17453"/>
                    </a:lnTo>
                    <a:lnTo>
                      <a:pt x="9236" y="17971"/>
                    </a:lnTo>
                    <a:lnTo>
                      <a:pt x="8938" y="17971"/>
                    </a:lnTo>
                    <a:lnTo>
                      <a:pt x="8938" y="18317"/>
                    </a:lnTo>
                    <a:lnTo>
                      <a:pt x="8193" y="18317"/>
                    </a:lnTo>
                    <a:lnTo>
                      <a:pt x="8193" y="18835"/>
                    </a:lnTo>
                    <a:lnTo>
                      <a:pt x="7895" y="18835"/>
                    </a:lnTo>
                    <a:lnTo>
                      <a:pt x="7895" y="19181"/>
                    </a:lnTo>
                    <a:lnTo>
                      <a:pt x="7150" y="19181"/>
                    </a:lnTo>
                    <a:lnTo>
                      <a:pt x="7150" y="19526"/>
                    </a:lnTo>
                    <a:lnTo>
                      <a:pt x="6406" y="19526"/>
                    </a:lnTo>
                    <a:lnTo>
                      <a:pt x="6406" y="20045"/>
                    </a:lnTo>
                    <a:lnTo>
                      <a:pt x="6108" y="20045"/>
                    </a:lnTo>
                    <a:lnTo>
                      <a:pt x="6108" y="20390"/>
                    </a:lnTo>
                    <a:lnTo>
                      <a:pt x="5363" y="20390"/>
                    </a:lnTo>
                    <a:lnTo>
                      <a:pt x="5363" y="20736"/>
                    </a:lnTo>
                    <a:lnTo>
                      <a:pt x="4618" y="20736"/>
                    </a:lnTo>
                    <a:lnTo>
                      <a:pt x="4618" y="21254"/>
                    </a:lnTo>
                    <a:lnTo>
                      <a:pt x="4320" y="21254"/>
                    </a:lnTo>
                    <a:lnTo>
                      <a:pt x="4320" y="21600"/>
                    </a:lnTo>
                    <a:lnTo>
                      <a:pt x="2234" y="21600"/>
                    </a:lnTo>
                    <a:lnTo>
                      <a:pt x="2234" y="20736"/>
                    </a:lnTo>
                    <a:lnTo>
                      <a:pt x="1192" y="20736"/>
                    </a:lnTo>
                    <a:lnTo>
                      <a:pt x="1192" y="20045"/>
                    </a:lnTo>
                    <a:lnTo>
                      <a:pt x="745" y="20045"/>
                    </a:lnTo>
                    <a:lnTo>
                      <a:pt x="745" y="16762"/>
                    </a:lnTo>
                    <a:lnTo>
                      <a:pt x="1192" y="16762"/>
                    </a:lnTo>
                    <a:lnTo>
                      <a:pt x="1192" y="15552"/>
                    </a:lnTo>
                    <a:lnTo>
                      <a:pt x="1490" y="15552"/>
                    </a:lnTo>
                    <a:lnTo>
                      <a:pt x="1490" y="15034"/>
                    </a:lnTo>
                    <a:lnTo>
                      <a:pt x="2234" y="15034"/>
                    </a:lnTo>
                    <a:lnTo>
                      <a:pt x="2234" y="14342"/>
                    </a:lnTo>
                    <a:lnTo>
                      <a:pt x="2830" y="14342"/>
                    </a:lnTo>
                    <a:lnTo>
                      <a:pt x="2830" y="13824"/>
                    </a:lnTo>
                    <a:lnTo>
                      <a:pt x="3277" y="13824"/>
                    </a:lnTo>
                    <a:lnTo>
                      <a:pt x="3277" y="13478"/>
                    </a:lnTo>
                    <a:lnTo>
                      <a:pt x="2830" y="13478"/>
                    </a:lnTo>
                    <a:lnTo>
                      <a:pt x="2830" y="12269"/>
                    </a:lnTo>
                    <a:lnTo>
                      <a:pt x="2532" y="12269"/>
                    </a:lnTo>
                    <a:lnTo>
                      <a:pt x="2532" y="11750"/>
                    </a:lnTo>
                    <a:lnTo>
                      <a:pt x="2234" y="11750"/>
                    </a:lnTo>
                    <a:lnTo>
                      <a:pt x="2234" y="11405"/>
                    </a:lnTo>
                    <a:lnTo>
                      <a:pt x="2234" y="11750"/>
                    </a:lnTo>
                    <a:lnTo>
                      <a:pt x="1192" y="11750"/>
                    </a:lnTo>
                    <a:lnTo>
                      <a:pt x="1192" y="11405"/>
                    </a:lnTo>
                    <a:lnTo>
                      <a:pt x="745" y="11405"/>
                    </a:lnTo>
                    <a:lnTo>
                      <a:pt x="745" y="8122"/>
                    </a:lnTo>
                    <a:lnTo>
                      <a:pt x="447" y="8122"/>
                    </a:lnTo>
                    <a:lnTo>
                      <a:pt x="447" y="7776"/>
                    </a:lnTo>
                    <a:lnTo>
                      <a:pt x="0" y="7776"/>
                    </a:lnTo>
                    <a:lnTo>
                      <a:pt x="0" y="7258"/>
                    </a:lnTo>
                    <a:lnTo>
                      <a:pt x="447" y="7258"/>
                    </a:lnTo>
                    <a:lnTo>
                      <a:pt x="447" y="6912"/>
                    </a:lnTo>
                    <a:lnTo>
                      <a:pt x="745" y="6912"/>
                    </a:lnTo>
                    <a:lnTo>
                      <a:pt x="745" y="6566"/>
                    </a:lnTo>
                    <a:lnTo>
                      <a:pt x="447" y="6566"/>
                    </a:lnTo>
                    <a:lnTo>
                      <a:pt x="447" y="6048"/>
                    </a:lnTo>
                    <a:lnTo>
                      <a:pt x="745" y="6048"/>
                    </a:lnTo>
                    <a:lnTo>
                      <a:pt x="745" y="5702"/>
                    </a:lnTo>
                    <a:lnTo>
                      <a:pt x="745" y="6048"/>
                    </a:lnTo>
                    <a:lnTo>
                      <a:pt x="1490" y="6048"/>
                    </a:lnTo>
                    <a:lnTo>
                      <a:pt x="1490" y="6566"/>
                    </a:lnTo>
                    <a:lnTo>
                      <a:pt x="1788" y="6566"/>
                    </a:lnTo>
                    <a:lnTo>
                      <a:pt x="1788" y="5702"/>
                    </a:lnTo>
                    <a:lnTo>
                      <a:pt x="2234" y="5702"/>
                    </a:lnTo>
                    <a:lnTo>
                      <a:pt x="2234" y="4838"/>
                    </a:lnTo>
                    <a:lnTo>
                      <a:pt x="2830" y="4838"/>
                    </a:lnTo>
                    <a:lnTo>
                      <a:pt x="2830" y="4493"/>
                    </a:lnTo>
                    <a:lnTo>
                      <a:pt x="2830" y="4838"/>
                    </a:lnTo>
                    <a:lnTo>
                      <a:pt x="3277" y="4838"/>
                    </a:lnTo>
                    <a:lnTo>
                      <a:pt x="3277" y="3974"/>
                    </a:lnTo>
                    <a:lnTo>
                      <a:pt x="2830" y="3974"/>
                    </a:lnTo>
                    <a:lnTo>
                      <a:pt x="2830" y="2765"/>
                    </a:lnTo>
                    <a:lnTo>
                      <a:pt x="3277" y="2765"/>
                    </a:lnTo>
                    <a:lnTo>
                      <a:pt x="3277" y="1901"/>
                    </a:lnTo>
                    <a:lnTo>
                      <a:pt x="4320" y="1901"/>
                    </a:lnTo>
                    <a:lnTo>
                      <a:pt x="4320" y="2765"/>
                    </a:lnTo>
                    <a:lnTo>
                      <a:pt x="6108" y="2765"/>
                    </a:lnTo>
                    <a:lnTo>
                      <a:pt x="6108" y="2419"/>
                    </a:lnTo>
                    <a:lnTo>
                      <a:pt x="7150" y="2419"/>
                    </a:lnTo>
                    <a:lnTo>
                      <a:pt x="7150" y="1901"/>
                    </a:lnTo>
                    <a:lnTo>
                      <a:pt x="8193" y="1901"/>
                    </a:lnTo>
                    <a:lnTo>
                      <a:pt x="8193" y="1555"/>
                    </a:lnTo>
                    <a:lnTo>
                      <a:pt x="8938" y="1555"/>
                    </a:lnTo>
                    <a:lnTo>
                      <a:pt x="8938" y="1901"/>
                    </a:lnTo>
                    <a:lnTo>
                      <a:pt x="9534" y="1901"/>
                    </a:lnTo>
                    <a:lnTo>
                      <a:pt x="9534" y="2419"/>
                    </a:lnTo>
                    <a:lnTo>
                      <a:pt x="11023" y="2419"/>
                    </a:lnTo>
                    <a:lnTo>
                      <a:pt x="11023" y="2765"/>
                    </a:lnTo>
                    <a:lnTo>
                      <a:pt x="11768" y="2765"/>
                    </a:lnTo>
                    <a:lnTo>
                      <a:pt x="11768" y="2419"/>
                    </a:lnTo>
                    <a:lnTo>
                      <a:pt x="13407" y="2419"/>
                    </a:lnTo>
                    <a:lnTo>
                      <a:pt x="13407" y="1901"/>
                    </a:lnTo>
                    <a:lnTo>
                      <a:pt x="14599" y="1901"/>
                    </a:lnTo>
                    <a:lnTo>
                      <a:pt x="14599" y="1555"/>
                    </a:lnTo>
                    <a:lnTo>
                      <a:pt x="15194" y="1555"/>
                    </a:lnTo>
                    <a:lnTo>
                      <a:pt x="15194" y="1210"/>
                    </a:lnTo>
                    <a:lnTo>
                      <a:pt x="15939" y="1210"/>
                    </a:lnTo>
                    <a:lnTo>
                      <a:pt x="15939" y="691"/>
                    </a:lnTo>
                    <a:lnTo>
                      <a:pt x="20110" y="691"/>
                    </a:lnTo>
                    <a:lnTo>
                      <a:pt x="20110" y="346"/>
                    </a:lnTo>
                    <a:lnTo>
                      <a:pt x="20855" y="346"/>
                    </a:lnTo>
                    <a:lnTo>
                      <a:pt x="20855" y="0"/>
                    </a:lnTo>
                    <a:lnTo>
                      <a:pt x="21153" y="0"/>
                    </a:lnTo>
                    <a:lnTo>
                      <a:pt x="21153" y="346"/>
                    </a:lnTo>
                    <a:lnTo>
                      <a:pt x="21600" y="346"/>
                    </a:lnTo>
                    <a:lnTo>
                      <a:pt x="21600" y="691"/>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4" name="Shape 178">
                <a:extLst>
                  <a:ext uri="{FF2B5EF4-FFF2-40B4-BE49-F238E27FC236}">
                    <a16:creationId xmlns:a16="http://schemas.microsoft.com/office/drawing/2014/main" id="{4670A947-7CB2-47B1-9BCF-1A114A7662D2}"/>
                  </a:ext>
                </a:extLst>
              </p:cNvPr>
              <p:cNvSpPr/>
              <p:nvPr/>
            </p:nvSpPr>
            <p:spPr>
              <a:xfrm>
                <a:off x="803992" y="735009"/>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15" name="Shape 179">
                <a:extLst>
                  <a:ext uri="{FF2B5EF4-FFF2-40B4-BE49-F238E27FC236}">
                    <a16:creationId xmlns:a16="http://schemas.microsoft.com/office/drawing/2014/main" id="{DF6C9E63-761B-4BF1-AB70-AF07F5535318}"/>
                  </a:ext>
                </a:extLst>
              </p:cNvPr>
              <p:cNvSpPr/>
              <p:nvPr/>
            </p:nvSpPr>
            <p:spPr>
              <a:xfrm>
                <a:off x="803992" y="735009"/>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16" name="Shape 180">
                <a:extLst>
                  <a:ext uri="{FF2B5EF4-FFF2-40B4-BE49-F238E27FC236}">
                    <a16:creationId xmlns:a16="http://schemas.microsoft.com/office/drawing/2014/main" id="{49ED21FC-4164-4D13-946A-D54A19086D06}"/>
                  </a:ext>
                </a:extLst>
              </p:cNvPr>
              <p:cNvSpPr/>
              <p:nvPr/>
            </p:nvSpPr>
            <p:spPr>
              <a:xfrm>
                <a:off x="151488" y="446643"/>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7" name="Shape 181">
                <a:extLst>
                  <a:ext uri="{FF2B5EF4-FFF2-40B4-BE49-F238E27FC236}">
                    <a16:creationId xmlns:a16="http://schemas.microsoft.com/office/drawing/2014/main" id="{17B58893-258C-4B38-BABA-E933A7EFCBDF}"/>
                  </a:ext>
                </a:extLst>
              </p:cNvPr>
              <p:cNvSpPr/>
              <p:nvPr/>
            </p:nvSpPr>
            <p:spPr>
              <a:xfrm>
                <a:off x="151488" y="446643"/>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8" name="Shape 182">
                <a:extLst>
                  <a:ext uri="{FF2B5EF4-FFF2-40B4-BE49-F238E27FC236}">
                    <a16:creationId xmlns:a16="http://schemas.microsoft.com/office/drawing/2014/main" id="{E479FC53-9F49-456A-B63F-D025E8845C91}"/>
                  </a:ext>
                </a:extLst>
              </p:cNvPr>
              <p:cNvSpPr/>
              <p:nvPr/>
            </p:nvSpPr>
            <p:spPr>
              <a:xfrm>
                <a:off x="87962" y="306764"/>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19" name="Shape 183">
                <a:extLst>
                  <a:ext uri="{FF2B5EF4-FFF2-40B4-BE49-F238E27FC236}">
                    <a16:creationId xmlns:a16="http://schemas.microsoft.com/office/drawing/2014/main" id="{E0F37D04-EEE7-4089-83CD-067CC30B3B46}"/>
                  </a:ext>
                </a:extLst>
              </p:cNvPr>
              <p:cNvSpPr/>
              <p:nvPr/>
            </p:nvSpPr>
            <p:spPr>
              <a:xfrm>
                <a:off x="87962" y="306764"/>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20" name="Shape 184">
                <a:extLst>
                  <a:ext uri="{FF2B5EF4-FFF2-40B4-BE49-F238E27FC236}">
                    <a16:creationId xmlns:a16="http://schemas.microsoft.com/office/drawing/2014/main" id="{D3902D86-9C70-4230-AE6D-8D504A70D71C}"/>
                  </a:ext>
                </a:extLst>
              </p:cNvPr>
              <p:cNvSpPr/>
              <p:nvPr/>
            </p:nvSpPr>
            <p:spPr>
              <a:xfrm>
                <a:off x="1998470" y="199058"/>
                <a:ext cx="68234" cy="23674"/>
              </a:xfrm>
              <a:custGeom>
                <a:avLst/>
                <a:gdLst/>
                <a:ahLst/>
                <a:cxnLst>
                  <a:cxn ang="0">
                    <a:pos x="wd2" y="hd2"/>
                  </a:cxn>
                  <a:cxn ang="5400000">
                    <a:pos x="wd2" y="hd2"/>
                  </a:cxn>
                  <a:cxn ang="10800000">
                    <a:pos x="wd2" y="hd2"/>
                  </a:cxn>
                  <a:cxn ang="16200000">
                    <a:pos x="wd2" y="hd2"/>
                  </a:cxn>
                </a:cxnLst>
                <a:rect l="0" t="0" r="r" b="b"/>
                <a:pathLst>
                  <a:path w="21600" h="21600" extrusionOk="0">
                    <a:moveTo>
                      <a:pt x="13012" y="0"/>
                    </a:moveTo>
                    <a:lnTo>
                      <a:pt x="13012" y="2945"/>
                    </a:lnTo>
                    <a:lnTo>
                      <a:pt x="16135" y="2945"/>
                    </a:lnTo>
                    <a:lnTo>
                      <a:pt x="16135" y="4909"/>
                    </a:lnTo>
                    <a:lnTo>
                      <a:pt x="17957" y="4909"/>
                    </a:lnTo>
                    <a:lnTo>
                      <a:pt x="17957" y="6873"/>
                    </a:lnTo>
                    <a:lnTo>
                      <a:pt x="19778" y="6873"/>
                    </a:lnTo>
                    <a:lnTo>
                      <a:pt x="19778" y="9818"/>
                    </a:lnTo>
                    <a:lnTo>
                      <a:pt x="21080" y="9818"/>
                    </a:lnTo>
                    <a:lnTo>
                      <a:pt x="21080" y="11782"/>
                    </a:lnTo>
                    <a:lnTo>
                      <a:pt x="21600" y="11782"/>
                    </a:lnTo>
                    <a:lnTo>
                      <a:pt x="21600" y="13745"/>
                    </a:lnTo>
                    <a:lnTo>
                      <a:pt x="21080" y="13745"/>
                    </a:lnTo>
                    <a:lnTo>
                      <a:pt x="21080" y="18655"/>
                    </a:lnTo>
                    <a:lnTo>
                      <a:pt x="21600" y="18655"/>
                    </a:lnTo>
                    <a:lnTo>
                      <a:pt x="20299" y="18655"/>
                    </a:lnTo>
                    <a:lnTo>
                      <a:pt x="20299" y="21600"/>
                    </a:lnTo>
                    <a:lnTo>
                      <a:pt x="17957" y="21600"/>
                    </a:lnTo>
                    <a:lnTo>
                      <a:pt x="17957" y="18655"/>
                    </a:lnTo>
                    <a:lnTo>
                      <a:pt x="10410" y="18655"/>
                    </a:lnTo>
                    <a:lnTo>
                      <a:pt x="10410" y="16691"/>
                    </a:lnTo>
                    <a:lnTo>
                      <a:pt x="7547" y="16691"/>
                    </a:lnTo>
                    <a:lnTo>
                      <a:pt x="7547" y="13745"/>
                    </a:lnTo>
                    <a:lnTo>
                      <a:pt x="2602" y="13745"/>
                    </a:lnTo>
                    <a:lnTo>
                      <a:pt x="2602" y="16691"/>
                    </a:lnTo>
                    <a:lnTo>
                      <a:pt x="0" y="16691"/>
                    </a:lnTo>
                    <a:lnTo>
                      <a:pt x="0" y="13745"/>
                    </a:lnTo>
                    <a:lnTo>
                      <a:pt x="3643" y="13745"/>
                    </a:lnTo>
                    <a:lnTo>
                      <a:pt x="3643" y="11782"/>
                    </a:lnTo>
                    <a:lnTo>
                      <a:pt x="4945" y="11782"/>
                    </a:lnTo>
                    <a:lnTo>
                      <a:pt x="4945" y="9818"/>
                    </a:lnTo>
                    <a:lnTo>
                      <a:pt x="5725" y="9818"/>
                    </a:lnTo>
                    <a:lnTo>
                      <a:pt x="5725" y="6873"/>
                    </a:lnTo>
                    <a:lnTo>
                      <a:pt x="6246" y="6873"/>
                    </a:lnTo>
                    <a:lnTo>
                      <a:pt x="6246" y="4909"/>
                    </a:lnTo>
                    <a:lnTo>
                      <a:pt x="6766" y="4909"/>
                    </a:lnTo>
                    <a:lnTo>
                      <a:pt x="6766" y="2945"/>
                    </a:lnTo>
                    <a:lnTo>
                      <a:pt x="12492" y="2945"/>
                    </a:lnTo>
                    <a:lnTo>
                      <a:pt x="12492" y="0"/>
                    </a:lnTo>
                    <a:lnTo>
                      <a:pt x="1301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1" name="Shape 185">
                <a:extLst>
                  <a:ext uri="{FF2B5EF4-FFF2-40B4-BE49-F238E27FC236}">
                    <a16:creationId xmlns:a16="http://schemas.microsoft.com/office/drawing/2014/main" id="{E3092B43-897F-45F1-AFC4-9CF07BC88270}"/>
                  </a:ext>
                </a:extLst>
              </p:cNvPr>
              <p:cNvSpPr/>
              <p:nvPr/>
            </p:nvSpPr>
            <p:spPr>
              <a:xfrm>
                <a:off x="1998470" y="199058"/>
                <a:ext cx="68234" cy="23674"/>
              </a:xfrm>
              <a:custGeom>
                <a:avLst/>
                <a:gdLst/>
                <a:ahLst/>
                <a:cxnLst>
                  <a:cxn ang="0">
                    <a:pos x="wd2" y="hd2"/>
                  </a:cxn>
                  <a:cxn ang="5400000">
                    <a:pos x="wd2" y="hd2"/>
                  </a:cxn>
                  <a:cxn ang="10800000">
                    <a:pos x="wd2" y="hd2"/>
                  </a:cxn>
                  <a:cxn ang="16200000">
                    <a:pos x="wd2" y="hd2"/>
                  </a:cxn>
                </a:cxnLst>
                <a:rect l="0" t="0" r="r" b="b"/>
                <a:pathLst>
                  <a:path w="21600" h="21600" extrusionOk="0">
                    <a:moveTo>
                      <a:pt x="13012" y="0"/>
                    </a:moveTo>
                    <a:lnTo>
                      <a:pt x="13012" y="2945"/>
                    </a:lnTo>
                    <a:lnTo>
                      <a:pt x="16135" y="2945"/>
                    </a:lnTo>
                    <a:lnTo>
                      <a:pt x="16135" y="4909"/>
                    </a:lnTo>
                    <a:lnTo>
                      <a:pt x="17957" y="4909"/>
                    </a:lnTo>
                    <a:lnTo>
                      <a:pt x="17957" y="6873"/>
                    </a:lnTo>
                    <a:lnTo>
                      <a:pt x="19778" y="6873"/>
                    </a:lnTo>
                    <a:lnTo>
                      <a:pt x="19778" y="9818"/>
                    </a:lnTo>
                    <a:lnTo>
                      <a:pt x="21080" y="9818"/>
                    </a:lnTo>
                    <a:lnTo>
                      <a:pt x="21080" y="11782"/>
                    </a:lnTo>
                    <a:lnTo>
                      <a:pt x="21600" y="11782"/>
                    </a:lnTo>
                    <a:lnTo>
                      <a:pt x="21600" y="13745"/>
                    </a:lnTo>
                    <a:lnTo>
                      <a:pt x="21080" y="13745"/>
                    </a:lnTo>
                    <a:lnTo>
                      <a:pt x="21080" y="18655"/>
                    </a:lnTo>
                    <a:lnTo>
                      <a:pt x="21600" y="18655"/>
                    </a:lnTo>
                    <a:lnTo>
                      <a:pt x="20299" y="18655"/>
                    </a:lnTo>
                    <a:lnTo>
                      <a:pt x="20299" y="21600"/>
                    </a:lnTo>
                    <a:lnTo>
                      <a:pt x="17957" y="21600"/>
                    </a:lnTo>
                    <a:lnTo>
                      <a:pt x="17957" y="18655"/>
                    </a:lnTo>
                    <a:lnTo>
                      <a:pt x="10410" y="18655"/>
                    </a:lnTo>
                    <a:lnTo>
                      <a:pt x="10410" y="16691"/>
                    </a:lnTo>
                    <a:lnTo>
                      <a:pt x="7547" y="16691"/>
                    </a:lnTo>
                    <a:lnTo>
                      <a:pt x="7547" y="13745"/>
                    </a:lnTo>
                    <a:lnTo>
                      <a:pt x="2602" y="13745"/>
                    </a:lnTo>
                    <a:lnTo>
                      <a:pt x="2602" y="16691"/>
                    </a:lnTo>
                    <a:lnTo>
                      <a:pt x="0" y="16691"/>
                    </a:lnTo>
                    <a:lnTo>
                      <a:pt x="0" y="13745"/>
                    </a:lnTo>
                    <a:lnTo>
                      <a:pt x="3643" y="13745"/>
                    </a:lnTo>
                    <a:lnTo>
                      <a:pt x="3643" y="11782"/>
                    </a:lnTo>
                    <a:lnTo>
                      <a:pt x="4945" y="11782"/>
                    </a:lnTo>
                    <a:lnTo>
                      <a:pt x="4945" y="9818"/>
                    </a:lnTo>
                    <a:lnTo>
                      <a:pt x="5725" y="9818"/>
                    </a:lnTo>
                    <a:lnTo>
                      <a:pt x="5725" y="6873"/>
                    </a:lnTo>
                    <a:lnTo>
                      <a:pt x="6246" y="6873"/>
                    </a:lnTo>
                    <a:lnTo>
                      <a:pt x="6246" y="4909"/>
                    </a:lnTo>
                    <a:lnTo>
                      <a:pt x="6766" y="4909"/>
                    </a:lnTo>
                    <a:lnTo>
                      <a:pt x="6766" y="2945"/>
                    </a:lnTo>
                    <a:lnTo>
                      <a:pt x="12492" y="2945"/>
                    </a:lnTo>
                    <a:lnTo>
                      <a:pt x="12492" y="0"/>
                    </a:lnTo>
                    <a:lnTo>
                      <a:pt x="1301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2" name="Shape 186">
                <a:extLst>
                  <a:ext uri="{FF2B5EF4-FFF2-40B4-BE49-F238E27FC236}">
                    <a16:creationId xmlns:a16="http://schemas.microsoft.com/office/drawing/2014/main" id="{418929B7-F338-4634-992B-4AE2504DFF08}"/>
                  </a:ext>
                </a:extLst>
              </p:cNvPr>
              <p:cNvSpPr/>
              <p:nvPr/>
            </p:nvSpPr>
            <p:spPr>
              <a:xfrm>
                <a:off x="2111917" y="153867"/>
                <a:ext cx="85498" cy="24749"/>
              </a:xfrm>
              <a:custGeom>
                <a:avLst/>
                <a:gdLst/>
                <a:ahLst/>
                <a:cxnLst>
                  <a:cxn ang="0">
                    <a:pos x="wd2" y="hd2"/>
                  </a:cxn>
                  <a:cxn ang="5400000">
                    <a:pos x="wd2" y="hd2"/>
                  </a:cxn>
                  <a:cxn ang="10800000">
                    <a:pos x="wd2" y="hd2"/>
                  </a:cxn>
                  <a:cxn ang="16200000">
                    <a:pos x="wd2" y="hd2"/>
                  </a:cxn>
                </a:cxnLst>
                <a:rect l="0" t="0" r="r" b="b"/>
                <a:pathLst>
                  <a:path w="21600" h="21600" extrusionOk="0">
                    <a:moveTo>
                      <a:pt x="1869" y="0"/>
                    </a:moveTo>
                    <a:lnTo>
                      <a:pt x="1869" y="1878"/>
                    </a:lnTo>
                    <a:lnTo>
                      <a:pt x="2908" y="1878"/>
                    </a:lnTo>
                    <a:lnTo>
                      <a:pt x="2908" y="3757"/>
                    </a:lnTo>
                    <a:lnTo>
                      <a:pt x="2285" y="3757"/>
                    </a:lnTo>
                    <a:lnTo>
                      <a:pt x="2285" y="6574"/>
                    </a:lnTo>
                    <a:lnTo>
                      <a:pt x="4777" y="6574"/>
                    </a:lnTo>
                    <a:lnTo>
                      <a:pt x="4777" y="3757"/>
                    </a:lnTo>
                    <a:lnTo>
                      <a:pt x="7269" y="3757"/>
                    </a:lnTo>
                    <a:lnTo>
                      <a:pt x="7269" y="6574"/>
                    </a:lnTo>
                    <a:lnTo>
                      <a:pt x="10800" y="6574"/>
                    </a:lnTo>
                    <a:lnTo>
                      <a:pt x="10800" y="10330"/>
                    </a:lnTo>
                    <a:lnTo>
                      <a:pt x="11631" y="10330"/>
                    </a:lnTo>
                    <a:lnTo>
                      <a:pt x="11631" y="8452"/>
                    </a:lnTo>
                    <a:lnTo>
                      <a:pt x="17654" y="8452"/>
                    </a:lnTo>
                    <a:lnTo>
                      <a:pt x="17654" y="10330"/>
                    </a:lnTo>
                    <a:lnTo>
                      <a:pt x="18485" y="10330"/>
                    </a:lnTo>
                    <a:lnTo>
                      <a:pt x="18485" y="13148"/>
                    </a:lnTo>
                    <a:lnTo>
                      <a:pt x="20146" y="13148"/>
                    </a:lnTo>
                    <a:lnTo>
                      <a:pt x="20146" y="10330"/>
                    </a:lnTo>
                    <a:lnTo>
                      <a:pt x="21600" y="10330"/>
                    </a:lnTo>
                    <a:lnTo>
                      <a:pt x="21600" y="13148"/>
                    </a:lnTo>
                    <a:lnTo>
                      <a:pt x="20977" y="13148"/>
                    </a:lnTo>
                    <a:lnTo>
                      <a:pt x="20977" y="15026"/>
                    </a:lnTo>
                    <a:lnTo>
                      <a:pt x="20146" y="15026"/>
                    </a:lnTo>
                    <a:lnTo>
                      <a:pt x="20146" y="19722"/>
                    </a:lnTo>
                    <a:lnTo>
                      <a:pt x="16615" y="19722"/>
                    </a:lnTo>
                    <a:lnTo>
                      <a:pt x="16615" y="21600"/>
                    </a:lnTo>
                    <a:lnTo>
                      <a:pt x="8723" y="21600"/>
                    </a:lnTo>
                    <a:lnTo>
                      <a:pt x="8723" y="19722"/>
                    </a:lnTo>
                    <a:lnTo>
                      <a:pt x="7685" y="19722"/>
                    </a:lnTo>
                    <a:lnTo>
                      <a:pt x="7685" y="17843"/>
                    </a:lnTo>
                    <a:lnTo>
                      <a:pt x="6231" y="17843"/>
                    </a:lnTo>
                    <a:lnTo>
                      <a:pt x="6231" y="15026"/>
                    </a:lnTo>
                    <a:lnTo>
                      <a:pt x="2908" y="15026"/>
                    </a:lnTo>
                    <a:lnTo>
                      <a:pt x="2908" y="13148"/>
                    </a:lnTo>
                    <a:lnTo>
                      <a:pt x="415" y="13148"/>
                    </a:lnTo>
                    <a:lnTo>
                      <a:pt x="415" y="10330"/>
                    </a:lnTo>
                    <a:lnTo>
                      <a:pt x="0" y="10330"/>
                    </a:lnTo>
                    <a:lnTo>
                      <a:pt x="0" y="8452"/>
                    </a:lnTo>
                    <a:lnTo>
                      <a:pt x="415" y="8452"/>
                    </a:lnTo>
                    <a:lnTo>
                      <a:pt x="415" y="6574"/>
                    </a:lnTo>
                    <a:lnTo>
                      <a:pt x="0" y="6574"/>
                    </a:lnTo>
                    <a:lnTo>
                      <a:pt x="415" y="6574"/>
                    </a:lnTo>
                    <a:lnTo>
                      <a:pt x="415" y="3757"/>
                    </a:lnTo>
                    <a:lnTo>
                      <a:pt x="831" y="3757"/>
                    </a:lnTo>
                    <a:lnTo>
                      <a:pt x="831" y="0"/>
                    </a:lnTo>
                    <a:lnTo>
                      <a:pt x="1869"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3" name="Shape 187">
                <a:extLst>
                  <a:ext uri="{FF2B5EF4-FFF2-40B4-BE49-F238E27FC236}">
                    <a16:creationId xmlns:a16="http://schemas.microsoft.com/office/drawing/2014/main" id="{3E2528C9-6754-4091-AF8F-0388F247610C}"/>
                  </a:ext>
                </a:extLst>
              </p:cNvPr>
              <p:cNvSpPr/>
              <p:nvPr/>
            </p:nvSpPr>
            <p:spPr>
              <a:xfrm>
                <a:off x="2111917" y="153867"/>
                <a:ext cx="85498" cy="24749"/>
              </a:xfrm>
              <a:custGeom>
                <a:avLst/>
                <a:gdLst/>
                <a:ahLst/>
                <a:cxnLst>
                  <a:cxn ang="0">
                    <a:pos x="wd2" y="hd2"/>
                  </a:cxn>
                  <a:cxn ang="5400000">
                    <a:pos x="wd2" y="hd2"/>
                  </a:cxn>
                  <a:cxn ang="10800000">
                    <a:pos x="wd2" y="hd2"/>
                  </a:cxn>
                  <a:cxn ang="16200000">
                    <a:pos x="wd2" y="hd2"/>
                  </a:cxn>
                </a:cxnLst>
                <a:rect l="0" t="0" r="r" b="b"/>
                <a:pathLst>
                  <a:path w="21600" h="21600" extrusionOk="0">
                    <a:moveTo>
                      <a:pt x="1869" y="0"/>
                    </a:moveTo>
                    <a:lnTo>
                      <a:pt x="1869" y="1878"/>
                    </a:lnTo>
                    <a:lnTo>
                      <a:pt x="2908" y="1878"/>
                    </a:lnTo>
                    <a:lnTo>
                      <a:pt x="2908" y="3757"/>
                    </a:lnTo>
                    <a:lnTo>
                      <a:pt x="2285" y="3757"/>
                    </a:lnTo>
                    <a:lnTo>
                      <a:pt x="2285" y="6574"/>
                    </a:lnTo>
                    <a:lnTo>
                      <a:pt x="4777" y="6574"/>
                    </a:lnTo>
                    <a:lnTo>
                      <a:pt x="4777" y="3757"/>
                    </a:lnTo>
                    <a:lnTo>
                      <a:pt x="7269" y="3757"/>
                    </a:lnTo>
                    <a:lnTo>
                      <a:pt x="7269" y="6574"/>
                    </a:lnTo>
                    <a:lnTo>
                      <a:pt x="10800" y="6574"/>
                    </a:lnTo>
                    <a:lnTo>
                      <a:pt x="10800" y="10330"/>
                    </a:lnTo>
                    <a:lnTo>
                      <a:pt x="11631" y="10330"/>
                    </a:lnTo>
                    <a:lnTo>
                      <a:pt x="11631" y="8452"/>
                    </a:lnTo>
                    <a:lnTo>
                      <a:pt x="17654" y="8452"/>
                    </a:lnTo>
                    <a:lnTo>
                      <a:pt x="17654" y="10330"/>
                    </a:lnTo>
                    <a:lnTo>
                      <a:pt x="18485" y="10330"/>
                    </a:lnTo>
                    <a:lnTo>
                      <a:pt x="18485" y="13148"/>
                    </a:lnTo>
                    <a:lnTo>
                      <a:pt x="20146" y="13148"/>
                    </a:lnTo>
                    <a:lnTo>
                      <a:pt x="20146" y="10330"/>
                    </a:lnTo>
                    <a:lnTo>
                      <a:pt x="21600" y="10330"/>
                    </a:lnTo>
                    <a:lnTo>
                      <a:pt x="21600" y="13148"/>
                    </a:lnTo>
                    <a:lnTo>
                      <a:pt x="20977" y="13148"/>
                    </a:lnTo>
                    <a:lnTo>
                      <a:pt x="20977" y="15026"/>
                    </a:lnTo>
                    <a:lnTo>
                      <a:pt x="20146" y="15026"/>
                    </a:lnTo>
                    <a:lnTo>
                      <a:pt x="20146" y="19722"/>
                    </a:lnTo>
                    <a:lnTo>
                      <a:pt x="16615" y="19722"/>
                    </a:lnTo>
                    <a:lnTo>
                      <a:pt x="16615" y="21600"/>
                    </a:lnTo>
                    <a:lnTo>
                      <a:pt x="8723" y="21600"/>
                    </a:lnTo>
                    <a:lnTo>
                      <a:pt x="8723" y="19722"/>
                    </a:lnTo>
                    <a:lnTo>
                      <a:pt x="7685" y="19722"/>
                    </a:lnTo>
                    <a:lnTo>
                      <a:pt x="7685" y="17843"/>
                    </a:lnTo>
                    <a:lnTo>
                      <a:pt x="6231" y="17843"/>
                    </a:lnTo>
                    <a:lnTo>
                      <a:pt x="6231" y="15026"/>
                    </a:lnTo>
                    <a:lnTo>
                      <a:pt x="2908" y="15026"/>
                    </a:lnTo>
                    <a:lnTo>
                      <a:pt x="2908" y="13148"/>
                    </a:lnTo>
                    <a:lnTo>
                      <a:pt x="415" y="13148"/>
                    </a:lnTo>
                    <a:lnTo>
                      <a:pt x="415" y="10330"/>
                    </a:lnTo>
                    <a:lnTo>
                      <a:pt x="0" y="10330"/>
                    </a:lnTo>
                    <a:lnTo>
                      <a:pt x="0" y="8452"/>
                    </a:lnTo>
                    <a:lnTo>
                      <a:pt x="415" y="8452"/>
                    </a:lnTo>
                    <a:lnTo>
                      <a:pt x="415" y="6574"/>
                    </a:lnTo>
                    <a:lnTo>
                      <a:pt x="0" y="6574"/>
                    </a:lnTo>
                    <a:lnTo>
                      <a:pt x="415" y="6574"/>
                    </a:lnTo>
                    <a:lnTo>
                      <a:pt x="415" y="3757"/>
                    </a:lnTo>
                    <a:lnTo>
                      <a:pt x="831" y="3757"/>
                    </a:lnTo>
                    <a:lnTo>
                      <a:pt x="831" y="0"/>
                    </a:lnTo>
                    <a:lnTo>
                      <a:pt x="1869"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4" name="Shape 188">
                <a:extLst>
                  <a:ext uri="{FF2B5EF4-FFF2-40B4-BE49-F238E27FC236}">
                    <a16:creationId xmlns:a16="http://schemas.microsoft.com/office/drawing/2014/main" id="{EC89DCF0-75C8-4976-9D63-94E1021DEA02}"/>
                  </a:ext>
                </a:extLst>
              </p:cNvPr>
              <p:cNvSpPr/>
              <p:nvPr/>
            </p:nvSpPr>
            <p:spPr>
              <a:xfrm>
                <a:off x="1286551" y="51647"/>
                <a:ext cx="105227" cy="40890"/>
              </a:xfrm>
              <a:custGeom>
                <a:avLst/>
                <a:gdLst/>
                <a:ahLst/>
                <a:cxnLst>
                  <a:cxn ang="0">
                    <a:pos x="wd2" y="hd2"/>
                  </a:cxn>
                  <a:cxn ang="5400000">
                    <a:pos x="wd2" y="hd2"/>
                  </a:cxn>
                  <a:cxn ang="10800000">
                    <a:pos x="wd2" y="hd2"/>
                  </a:cxn>
                  <a:cxn ang="16200000">
                    <a:pos x="wd2" y="hd2"/>
                  </a:cxn>
                </a:cxnLst>
                <a:rect l="0" t="0" r="r" b="b"/>
                <a:pathLst>
                  <a:path w="21600" h="21600" extrusionOk="0">
                    <a:moveTo>
                      <a:pt x="11644" y="0"/>
                    </a:moveTo>
                    <a:lnTo>
                      <a:pt x="12825" y="0"/>
                    </a:lnTo>
                    <a:lnTo>
                      <a:pt x="12825" y="1137"/>
                    </a:lnTo>
                    <a:lnTo>
                      <a:pt x="13500" y="1137"/>
                    </a:lnTo>
                    <a:lnTo>
                      <a:pt x="13500" y="2842"/>
                    </a:lnTo>
                    <a:lnTo>
                      <a:pt x="12319" y="2842"/>
                    </a:lnTo>
                    <a:lnTo>
                      <a:pt x="12319" y="5116"/>
                    </a:lnTo>
                    <a:lnTo>
                      <a:pt x="11981" y="5116"/>
                    </a:lnTo>
                    <a:lnTo>
                      <a:pt x="11981" y="6821"/>
                    </a:lnTo>
                    <a:lnTo>
                      <a:pt x="12319" y="6821"/>
                    </a:lnTo>
                    <a:lnTo>
                      <a:pt x="12319" y="5116"/>
                    </a:lnTo>
                    <a:lnTo>
                      <a:pt x="13500" y="5116"/>
                    </a:lnTo>
                    <a:lnTo>
                      <a:pt x="13500" y="3979"/>
                    </a:lnTo>
                    <a:lnTo>
                      <a:pt x="14006" y="3979"/>
                    </a:lnTo>
                    <a:lnTo>
                      <a:pt x="14006" y="2842"/>
                    </a:lnTo>
                    <a:lnTo>
                      <a:pt x="16031" y="2842"/>
                    </a:lnTo>
                    <a:lnTo>
                      <a:pt x="16031" y="3979"/>
                    </a:lnTo>
                    <a:lnTo>
                      <a:pt x="16706" y="3979"/>
                    </a:lnTo>
                    <a:lnTo>
                      <a:pt x="16706" y="5116"/>
                    </a:lnTo>
                    <a:lnTo>
                      <a:pt x="17887" y="5116"/>
                    </a:lnTo>
                    <a:lnTo>
                      <a:pt x="17887" y="6821"/>
                    </a:lnTo>
                    <a:lnTo>
                      <a:pt x="18394" y="6821"/>
                    </a:lnTo>
                    <a:lnTo>
                      <a:pt x="18394" y="7958"/>
                    </a:lnTo>
                    <a:lnTo>
                      <a:pt x="18731" y="7958"/>
                    </a:lnTo>
                    <a:lnTo>
                      <a:pt x="18731" y="6821"/>
                    </a:lnTo>
                    <a:lnTo>
                      <a:pt x="19237" y="6821"/>
                    </a:lnTo>
                    <a:lnTo>
                      <a:pt x="19237" y="7958"/>
                    </a:lnTo>
                    <a:lnTo>
                      <a:pt x="19575" y="7958"/>
                    </a:lnTo>
                    <a:lnTo>
                      <a:pt x="19575" y="6821"/>
                    </a:lnTo>
                    <a:lnTo>
                      <a:pt x="20419" y="6821"/>
                    </a:lnTo>
                    <a:lnTo>
                      <a:pt x="20419" y="7958"/>
                    </a:lnTo>
                    <a:lnTo>
                      <a:pt x="19912" y="7958"/>
                    </a:lnTo>
                    <a:lnTo>
                      <a:pt x="21094" y="7958"/>
                    </a:lnTo>
                    <a:lnTo>
                      <a:pt x="21094" y="10800"/>
                    </a:lnTo>
                    <a:lnTo>
                      <a:pt x="21600" y="10800"/>
                    </a:lnTo>
                    <a:lnTo>
                      <a:pt x="21600" y="13074"/>
                    </a:lnTo>
                    <a:lnTo>
                      <a:pt x="20756" y="13074"/>
                    </a:lnTo>
                    <a:lnTo>
                      <a:pt x="20756" y="14779"/>
                    </a:lnTo>
                    <a:lnTo>
                      <a:pt x="19575" y="14779"/>
                    </a:lnTo>
                    <a:lnTo>
                      <a:pt x="19575" y="15916"/>
                    </a:lnTo>
                    <a:lnTo>
                      <a:pt x="15525" y="15916"/>
                    </a:lnTo>
                    <a:lnTo>
                      <a:pt x="15525" y="17621"/>
                    </a:lnTo>
                    <a:lnTo>
                      <a:pt x="12825" y="17621"/>
                    </a:lnTo>
                    <a:lnTo>
                      <a:pt x="12825" y="18758"/>
                    </a:lnTo>
                    <a:lnTo>
                      <a:pt x="11981" y="18758"/>
                    </a:lnTo>
                    <a:lnTo>
                      <a:pt x="11981" y="17621"/>
                    </a:lnTo>
                    <a:lnTo>
                      <a:pt x="9619" y="17621"/>
                    </a:lnTo>
                    <a:lnTo>
                      <a:pt x="9619" y="18758"/>
                    </a:lnTo>
                    <a:lnTo>
                      <a:pt x="9113" y="18758"/>
                    </a:lnTo>
                    <a:lnTo>
                      <a:pt x="9113" y="17621"/>
                    </a:lnTo>
                    <a:lnTo>
                      <a:pt x="6750" y="17621"/>
                    </a:lnTo>
                    <a:lnTo>
                      <a:pt x="6750" y="18758"/>
                    </a:lnTo>
                    <a:lnTo>
                      <a:pt x="4050" y="18758"/>
                    </a:lnTo>
                    <a:lnTo>
                      <a:pt x="4050" y="19895"/>
                    </a:lnTo>
                    <a:lnTo>
                      <a:pt x="2363" y="19895"/>
                    </a:lnTo>
                    <a:lnTo>
                      <a:pt x="2363" y="21600"/>
                    </a:lnTo>
                    <a:lnTo>
                      <a:pt x="1519" y="21600"/>
                    </a:lnTo>
                    <a:lnTo>
                      <a:pt x="1519" y="19895"/>
                    </a:lnTo>
                    <a:lnTo>
                      <a:pt x="1519" y="21600"/>
                    </a:lnTo>
                    <a:lnTo>
                      <a:pt x="338" y="21600"/>
                    </a:lnTo>
                    <a:lnTo>
                      <a:pt x="338" y="19895"/>
                    </a:lnTo>
                    <a:lnTo>
                      <a:pt x="0" y="19895"/>
                    </a:lnTo>
                    <a:lnTo>
                      <a:pt x="0" y="18758"/>
                    </a:lnTo>
                    <a:lnTo>
                      <a:pt x="338" y="18758"/>
                    </a:lnTo>
                    <a:lnTo>
                      <a:pt x="338" y="17621"/>
                    </a:lnTo>
                    <a:lnTo>
                      <a:pt x="1181" y="17621"/>
                    </a:lnTo>
                    <a:lnTo>
                      <a:pt x="1181" y="15916"/>
                    </a:lnTo>
                    <a:lnTo>
                      <a:pt x="2025" y="15916"/>
                    </a:lnTo>
                    <a:lnTo>
                      <a:pt x="2025" y="14779"/>
                    </a:lnTo>
                    <a:lnTo>
                      <a:pt x="2363" y="14779"/>
                    </a:lnTo>
                    <a:lnTo>
                      <a:pt x="2363" y="13074"/>
                    </a:lnTo>
                    <a:lnTo>
                      <a:pt x="3206" y="13074"/>
                    </a:lnTo>
                    <a:lnTo>
                      <a:pt x="3206" y="10800"/>
                    </a:lnTo>
                    <a:lnTo>
                      <a:pt x="3544" y="10800"/>
                    </a:lnTo>
                    <a:lnTo>
                      <a:pt x="3544" y="9095"/>
                    </a:lnTo>
                    <a:lnTo>
                      <a:pt x="4388" y="9095"/>
                    </a:lnTo>
                    <a:lnTo>
                      <a:pt x="4388" y="7958"/>
                    </a:lnTo>
                    <a:lnTo>
                      <a:pt x="5231" y="7958"/>
                    </a:lnTo>
                    <a:lnTo>
                      <a:pt x="5231" y="6821"/>
                    </a:lnTo>
                    <a:lnTo>
                      <a:pt x="5569" y="6821"/>
                    </a:lnTo>
                    <a:lnTo>
                      <a:pt x="5569" y="5116"/>
                    </a:lnTo>
                    <a:lnTo>
                      <a:pt x="5906" y="5116"/>
                    </a:lnTo>
                    <a:lnTo>
                      <a:pt x="5906" y="3979"/>
                    </a:lnTo>
                    <a:lnTo>
                      <a:pt x="6413" y="3979"/>
                    </a:lnTo>
                    <a:lnTo>
                      <a:pt x="6413" y="2842"/>
                    </a:lnTo>
                    <a:lnTo>
                      <a:pt x="7931" y="2842"/>
                    </a:lnTo>
                    <a:lnTo>
                      <a:pt x="7931" y="1137"/>
                    </a:lnTo>
                    <a:lnTo>
                      <a:pt x="8438" y="1137"/>
                    </a:lnTo>
                    <a:lnTo>
                      <a:pt x="8438" y="0"/>
                    </a:lnTo>
                    <a:lnTo>
                      <a:pt x="8775" y="0"/>
                    </a:lnTo>
                    <a:lnTo>
                      <a:pt x="8775" y="1137"/>
                    </a:lnTo>
                    <a:lnTo>
                      <a:pt x="9113" y="1137"/>
                    </a:lnTo>
                    <a:lnTo>
                      <a:pt x="9113" y="2842"/>
                    </a:lnTo>
                    <a:lnTo>
                      <a:pt x="9956" y="2842"/>
                    </a:lnTo>
                    <a:lnTo>
                      <a:pt x="9956" y="0"/>
                    </a:lnTo>
                    <a:lnTo>
                      <a:pt x="11644"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5" name="Shape 189">
                <a:extLst>
                  <a:ext uri="{FF2B5EF4-FFF2-40B4-BE49-F238E27FC236}">
                    <a16:creationId xmlns:a16="http://schemas.microsoft.com/office/drawing/2014/main" id="{2B8A3695-EEC5-4097-B2CC-2976D1C987C8}"/>
                  </a:ext>
                </a:extLst>
              </p:cNvPr>
              <p:cNvSpPr/>
              <p:nvPr/>
            </p:nvSpPr>
            <p:spPr>
              <a:xfrm>
                <a:off x="1286551" y="51647"/>
                <a:ext cx="105227" cy="40890"/>
              </a:xfrm>
              <a:custGeom>
                <a:avLst/>
                <a:gdLst/>
                <a:ahLst/>
                <a:cxnLst>
                  <a:cxn ang="0">
                    <a:pos x="wd2" y="hd2"/>
                  </a:cxn>
                  <a:cxn ang="5400000">
                    <a:pos x="wd2" y="hd2"/>
                  </a:cxn>
                  <a:cxn ang="10800000">
                    <a:pos x="wd2" y="hd2"/>
                  </a:cxn>
                  <a:cxn ang="16200000">
                    <a:pos x="wd2" y="hd2"/>
                  </a:cxn>
                </a:cxnLst>
                <a:rect l="0" t="0" r="r" b="b"/>
                <a:pathLst>
                  <a:path w="21600" h="21600" extrusionOk="0">
                    <a:moveTo>
                      <a:pt x="11644" y="0"/>
                    </a:moveTo>
                    <a:lnTo>
                      <a:pt x="12825" y="0"/>
                    </a:lnTo>
                    <a:lnTo>
                      <a:pt x="12825" y="1137"/>
                    </a:lnTo>
                    <a:lnTo>
                      <a:pt x="13500" y="1137"/>
                    </a:lnTo>
                    <a:lnTo>
                      <a:pt x="13500" y="2842"/>
                    </a:lnTo>
                    <a:lnTo>
                      <a:pt x="12319" y="2842"/>
                    </a:lnTo>
                    <a:lnTo>
                      <a:pt x="12319" y="5116"/>
                    </a:lnTo>
                    <a:lnTo>
                      <a:pt x="11981" y="5116"/>
                    </a:lnTo>
                    <a:lnTo>
                      <a:pt x="11981" y="6821"/>
                    </a:lnTo>
                    <a:lnTo>
                      <a:pt x="12319" y="6821"/>
                    </a:lnTo>
                    <a:lnTo>
                      <a:pt x="12319" y="5116"/>
                    </a:lnTo>
                    <a:lnTo>
                      <a:pt x="13500" y="5116"/>
                    </a:lnTo>
                    <a:lnTo>
                      <a:pt x="13500" y="3979"/>
                    </a:lnTo>
                    <a:lnTo>
                      <a:pt x="14006" y="3979"/>
                    </a:lnTo>
                    <a:lnTo>
                      <a:pt x="14006" y="2842"/>
                    </a:lnTo>
                    <a:lnTo>
                      <a:pt x="16031" y="2842"/>
                    </a:lnTo>
                    <a:lnTo>
                      <a:pt x="16031" y="3979"/>
                    </a:lnTo>
                    <a:lnTo>
                      <a:pt x="16706" y="3979"/>
                    </a:lnTo>
                    <a:lnTo>
                      <a:pt x="16706" y="5116"/>
                    </a:lnTo>
                    <a:lnTo>
                      <a:pt x="17887" y="5116"/>
                    </a:lnTo>
                    <a:lnTo>
                      <a:pt x="17887" y="6821"/>
                    </a:lnTo>
                    <a:lnTo>
                      <a:pt x="18394" y="6821"/>
                    </a:lnTo>
                    <a:lnTo>
                      <a:pt x="18394" y="7958"/>
                    </a:lnTo>
                    <a:lnTo>
                      <a:pt x="18731" y="7958"/>
                    </a:lnTo>
                    <a:lnTo>
                      <a:pt x="18731" y="6821"/>
                    </a:lnTo>
                    <a:lnTo>
                      <a:pt x="19237" y="6821"/>
                    </a:lnTo>
                    <a:lnTo>
                      <a:pt x="19237" y="7958"/>
                    </a:lnTo>
                    <a:lnTo>
                      <a:pt x="19575" y="7958"/>
                    </a:lnTo>
                    <a:lnTo>
                      <a:pt x="19575" y="6821"/>
                    </a:lnTo>
                    <a:lnTo>
                      <a:pt x="20419" y="6821"/>
                    </a:lnTo>
                    <a:lnTo>
                      <a:pt x="20419" y="7958"/>
                    </a:lnTo>
                    <a:lnTo>
                      <a:pt x="19912" y="7958"/>
                    </a:lnTo>
                    <a:lnTo>
                      <a:pt x="21094" y="7958"/>
                    </a:lnTo>
                    <a:lnTo>
                      <a:pt x="21094" y="10800"/>
                    </a:lnTo>
                    <a:lnTo>
                      <a:pt x="21600" y="10800"/>
                    </a:lnTo>
                    <a:lnTo>
                      <a:pt x="21600" y="13074"/>
                    </a:lnTo>
                    <a:lnTo>
                      <a:pt x="20756" y="13074"/>
                    </a:lnTo>
                    <a:lnTo>
                      <a:pt x="20756" y="14779"/>
                    </a:lnTo>
                    <a:lnTo>
                      <a:pt x="19575" y="14779"/>
                    </a:lnTo>
                    <a:lnTo>
                      <a:pt x="19575" y="15916"/>
                    </a:lnTo>
                    <a:lnTo>
                      <a:pt x="15525" y="15916"/>
                    </a:lnTo>
                    <a:lnTo>
                      <a:pt x="15525" y="17621"/>
                    </a:lnTo>
                    <a:lnTo>
                      <a:pt x="12825" y="17621"/>
                    </a:lnTo>
                    <a:lnTo>
                      <a:pt x="12825" y="18758"/>
                    </a:lnTo>
                    <a:lnTo>
                      <a:pt x="11981" y="18758"/>
                    </a:lnTo>
                    <a:lnTo>
                      <a:pt x="11981" y="17621"/>
                    </a:lnTo>
                    <a:lnTo>
                      <a:pt x="9619" y="17621"/>
                    </a:lnTo>
                    <a:lnTo>
                      <a:pt x="9619" y="18758"/>
                    </a:lnTo>
                    <a:lnTo>
                      <a:pt x="9113" y="18758"/>
                    </a:lnTo>
                    <a:lnTo>
                      <a:pt x="9113" y="17621"/>
                    </a:lnTo>
                    <a:lnTo>
                      <a:pt x="6750" y="17621"/>
                    </a:lnTo>
                    <a:lnTo>
                      <a:pt x="6750" y="18758"/>
                    </a:lnTo>
                    <a:lnTo>
                      <a:pt x="4050" y="18758"/>
                    </a:lnTo>
                    <a:lnTo>
                      <a:pt x="4050" y="19895"/>
                    </a:lnTo>
                    <a:lnTo>
                      <a:pt x="2363" y="19895"/>
                    </a:lnTo>
                    <a:lnTo>
                      <a:pt x="2363" y="21600"/>
                    </a:lnTo>
                    <a:lnTo>
                      <a:pt x="1519" y="21600"/>
                    </a:lnTo>
                    <a:lnTo>
                      <a:pt x="1519" y="19895"/>
                    </a:lnTo>
                    <a:lnTo>
                      <a:pt x="1519" y="21600"/>
                    </a:lnTo>
                    <a:lnTo>
                      <a:pt x="338" y="21600"/>
                    </a:lnTo>
                    <a:lnTo>
                      <a:pt x="338" y="19895"/>
                    </a:lnTo>
                    <a:lnTo>
                      <a:pt x="0" y="19895"/>
                    </a:lnTo>
                    <a:lnTo>
                      <a:pt x="0" y="18758"/>
                    </a:lnTo>
                    <a:lnTo>
                      <a:pt x="338" y="18758"/>
                    </a:lnTo>
                    <a:lnTo>
                      <a:pt x="338" y="17621"/>
                    </a:lnTo>
                    <a:lnTo>
                      <a:pt x="1181" y="17621"/>
                    </a:lnTo>
                    <a:lnTo>
                      <a:pt x="1181" y="15916"/>
                    </a:lnTo>
                    <a:lnTo>
                      <a:pt x="2025" y="15916"/>
                    </a:lnTo>
                    <a:lnTo>
                      <a:pt x="2025" y="14779"/>
                    </a:lnTo>
                    <a:lnTo>
                      <a:pt x="2363" y="14779"/>
                    </a:lnTo>
                    <a:lnTo>
                      <a:pt x="2363" y="13074"/>
                    </a:lnTo>
                    <a:lnTo>
                      <a:pt x="3206" y="13074"/>
                    </a:lnTo>
                    <a:lnTo>
                      <a:pt x="3206" y="10800"/>
                    </a:lnTo>
                    <a:lnTo>
                      <a:pt x="3544" y="10800"/>
                    </a:lnTo>
                    <a:lnTo>
                      <a:pt x="3544" y="9095"/>
                    </a:lnTo>
                    <a:lnTo>
                      <a:pt x="4388" y="9095"/>
                    </a:lnTo>
                    <a:lnTo>
                      <a:pt x="4388" y="7958"/>
                    </a:lnTo>
                    <a:lnTo>
                      <a:pt x="5231" y="7958"/>
                    </a:lnTo>
                    <a:lnTo>
                      <a:pt x="5231" y="6821"/>
                    </a:lnTo>
                    <a:lnTo>
                      <a:pt x="5569" y="6821"/>
                    </a:lnTo>
                    <a:lnTo>
                      <a:pt x="5569" y="5116"/>
                    </a:lnTo>
                    <a:lnTo>
                      <a:pt x="5906" y="5116"/>
                    </a:lnTo>
                    <a:lnTo>
                      <a:pt x="5906" y="3979"/>
                    </a:lnTo>
                    <a:lnTo>
                      <a:pt x="6413" y="3979"/>
                    </a:lnTo>
                    <a:lnTo>
                      <a:pt x="6413" y="2842"/>
                    </a:lnTo>
                    <a:lnTo>
                      <a:pt x="7931" y="2842"/>
                    </a:lnTo>
                    <a:lnTo>
                      <a:pt x="7931" y="1137"/>
                    </a:lnTo>
                    <a:lnTo>
                      <a:pt x="8438" y="1137"/>
                    </a:lnTo>
                    <a:lnTo>
                      <a:pt x="8438" y="0"/>
                    </a:lnTo>
                    <a:lnTo>
                      <a:pt x="8775" y="0"/>
                    </a:lnTo>
                    <a:lnTo>
                      <a:pt x="8775" y="1137"/>
                    </a:lnTo>
                    <a:lnTo>
                      <a:pt x="9113" y="1137"/>
                    </a:lnTo>
                    <a:lnTo>
                      <a:pt x="9113" y="2842"/>
                    </a:lnTo>
                    <a:lnTo>
                      <a:pt x="9956" y="2842"/>
                    </a:lnTo>
                    <a:lnTo>
                      <a:pt x="9956" y="0"/>
                    </a:lnTo>
                    <a:lnTo>
                      <a:pt x="11644"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6" name="Shape 190">
                <a:extLst>
                  <a:ext uri="{FF2B5EF4-FFF2-40B4-BE49-F238E27FC236}">
                    <a16:creationId xmlns:a16="http://schemas.microsoft.com/office/drawing/2014/main" id="{4ED674FE-8448-4DCA-A7F3-9C4DADD54013}"/>
                  </a:ext>
                </a:extLst>
              </p:cNvPr>
              <p:cNvSpPr/>
              <p:nvPr/>
            </p:nvSpPr>
            <p:spPr>
              <a:xfrm>
                <a:off x="1948323" y="137727"/>
                <a:ext cx="149620" cy="44117"/>
              </a:xfrm>
              <a:custGeom>
                <a:avLst/>
                <a:gdLst/>
                <a:ahLst/>
                <a:cxnLst>
                  <a:cxn ang="0">
                    <a:pos x="wd2" y="hd2"/>
                  </a:cxn>
                  <a:cxn ang="5400000">
                    <a:pos x="wd2" y="hd2"/>
                  </a:cxn>
                  <a:cxn ang="10800000">
                    <a:pos x="wd2" y="hd2"/>
                  </a:cxn>
                  <a:cxn ang="16200000">
                    <a:pos x="wd2" y="hd2"/>
                  </a:cxn>
                </a:cxnLst>
                <a:rect l="0" t="0" r="r" b="b"/>
                <a:pathLst>
                  <a:path w="21600" h="21600" extrusionOk="0">
                    <a:moveTo>
                      <a:pt x="11512" y="0"/>
                    </a:moveTo>
                    <a:lnTo>
                      <a:pt x="11512" y="1580"/>
                    </a:lnTo>
                    <a:lnTo>
                      <a:pt x="12936" y="1580"/>
                    </a:lnTo>
                    <a:lnTo>
                      <a:pt x="12936" y="2634"/>
                    </a:lnTo>
                    <a:lnTo>
                      <a:pt x="13767" y="2634"/>
                    </a:lnTo>
                    <a:lnTo>
                      <a:pt x="13767" y="3688"/>
                    </a:lnTo>
                    <a:lnTo>
                      <a:pt x="14242" y="3688"/>
                    </a:lnTo>
                    <a:lnTo>
                      <a:pt x="14242" y="5268"/>
                    </a:lnTo>
                    <a:lnTo>
                      <a:pt x="18277" y="5268"/>
                    </a:lnTo>
                    <a:lnTo>
                      <a:pt x="18277" y="6322"/>
                    </a:lnTo>
                    <a:lnTo>
                      <a:pt x="19938" y="6322"/>
                    </a:lnTo>
                    <a:lnTo>
                      <a:pt x="19938" y="7902"/>
                    </a:lnTo>
                    <a:lnTo>
                      <a:pt x="21363" y="7902"/>
                    </a:lnTo>
                    <a:lnTo>
                      <a:pt x="21363" y="8956"/>
                    </a:lnTo>
                    <a:lnTo>
                      <a:pt x="21600" y="8956"/>
                    </a:lnTo>
                    <a:lnTo>
                      <a:pt x="21600" y="10010"/>
                    </a:lnTo>
                    <a:lnTo>
                      <a:pt x="20413" y="10010"/>
                    </a:lnTo>
                    <a:lnTo>
                      <a:pt x="20413" y="11590"/>
                    </a:lnTo>
                    <a:lnTo>
                      <a:pt x="20176" y="11590"/>
                    </a:lnTo>
                    <a:lnTo>
                      <a:pt x="20176" y="12644"/>
                    </a:lnTo>
                    <a:lnTo>
                      <a:pt x="20413" y="12644"/>
                    </a:lnTo>
                    <a:lnTo>
                      <a:pt x="20176" y="12644"/>
                    </a:lnTo>
                    <a:lnTo>
                      <a:pt x="20176" y="13698"/>
                    </a:lnTo>
                    <a:lnTo>
                      <a:pt x="19938" y="13698"/>
                    </a:lnTo>
                    <a:lnTo>
                      <a:pt x="19938" y="15278"/>
                    </a:lnTo>
                    <a:lnTo>
                      <a:pt x="19345" y="15278"/>
                    </a:lnTo>
                    <a:lnTo>
                      <a:pt x="19345" y="16332"/>
                    </a:lnTo>
                    <a:lnTo>
                      <a:pt x="17327" y="16332"/>
                    </a:lnTo>
                    <a:lnTo>
                      <a:pt x="17327" y="17912"/>
                    </a:lnTo>
                    <a:lnTo>
                      <a:pt x="15429" y="17912"/>
                    </a:lnTo>
                    <a:lnTo>
                      <a:pt x="15429" y="18966"/>
                    </a:lnTo>
                    <a:lnTo>
                      <a:pt x="15073" y="18966"/>
                    </a:lnTo>
                    <a:lnTo>
                      <a:pt x="15073" y="17912"/>
                    </a:lnTo>
                    <a:lnTo>
                      <a:pt x="14835" y="17912"/>
                    </a:lnTo>
                    <a:lnTo>
                      <a:pt x="14835" y="18966"/>
                    </a:lnTo>
                    <a:lnTo>
                      <a:pt x="13174" y="18966"/>
                    </a:lnTo>
                    <a:lnTo>
                      <a:pt x="13174" y="17912"/>
                    </a:lnTo>
                    <a:lnTo>
                      <a:pt x="12580" y="17912"/>
                    </a:lnTo>
                    <a:lnTo>
                      <a:pt x="12580" y="16332"/>
                    </a:lnTo>
                    <a:lnTo>
                      <a:pt x="12580" y="17912"/>
                    </a:lnTo>
                    <a:lnTo>
                      <a:pt x="9851" y="17912"/>
                    </a:lnTo>
                    <a:lnTo>
                      <a:pt x="9851" y="18966"/>
                    </a:lnTo>
                    <a:lnTo>
                      <a:pt x="7833" y="18966"/>
                    </a:lnTo>
                    <a:lnTo>
                      <a:pt x="7833" y="17912"/>
                    </a:lnTo>
                    <a:lnTo>
                      <a:pt x="7240" y="17912"/>
                    </a:lnTo>
                    <a:lnTo>
                      <a:pt x="7240" y="18966"/>
                    </a:lnTo>
                    <a:lnTo>
                      <a:pt x="6646" y="18966"/>
                    </a:lnTo>
                    <a:lnTo>
                      <a:pt x="6646" y="20020"/>
                    </a:lnTo>
                    <a:lnTo>
                      <a:pt x="6409" y="20020"/>
                    </a:lnTo>
                    <a:lnTo>
                      <a:pt x="6409" y="21600"/>
                    </a:lnTo>
                    <a:lnTo>
                      <a:pt x="4747" y="21600"/>
                    </a:lnTo>
                    <a:lnTo>
                      <a:pt x="4747" y="20020"/>
                    </a:lnTo>
                    <a:lnTo>
                      <a:pt x="2730" y="20020"/>
                    </a:lnTo>
                    <a:lnTo>
                      <a:pt x="2730" y="18966"/>
                    </a:lnTo>
                    <a:lnTo>
                      <a:pt x="2492" y="18966"/>
                    </a:lnTo>
                    <a:lnTo>
                      <a:pt x="2492" y="17912"/>
                    </a:lnTo>
                    <a:lnTo>
                      <a:pt x="2255" y="17912"/>
                    </a:lnTo>
                    <a:lnTo>
                      <a:pt x="2255" y="16332"/>
                    </a:lnTo>
                    <a:lnTo>
                      <a:pt x="1068" y="16332"/>
                    </a:lnTo>
                    <a:lnTo>
                      <a:pt x="1068" y="15278"/>
                    </a:lnTo>
                    <a:lnTo>
                      <a:pt x="475" y="15278"/>
                    </a:lnTo>
                    <a:lnTo>
                      <a:pt x="475" y="13698"/>
                    </a:lnTo>
                    <a:lnTo>
                      <a:pt x="0" y="13698"/>
                    </a:lnTo>
                    <a:lnTo>
                      <a:pt x="0" y="11590"/>
                    </a:lnTo>
                    <a:lnTo>
                      <a:pt x="475" y="11590"/>
                    </a:lnTo>
                    <a:lnTo>
                      <a:pt x="475" y="10010"/>
                    </a:lnTo>
                    <a:lnTo>
                      <a:pt x="831" y="10010"/>
                    </a:lnTo>
                    <a:lnTo>
                      <a:pt x="475" y="10010"/>
                    </a:lnTo>
                    <a:lnTo>
                      <a:pt x="475" y="8956"/>
                    </a:lnTo>
                    <a:lnTo>
                      <a:pt x="237" y="8956"/>
                    </a:lnTo>
                    <a:lnTo>
                      <a:pt x="237" y="7902"/>
                    </a:lnTo>
                    <a:lnTo>
                      <a:pt x="475" y="7902"/>
                    </a:lnTo>
                    <a:lnTo>
                      <a:pt x="475" y="6322"/>
                    </a:lnTo>
                    <a:lnTo>
                      <a:pt x="1424" y="6322"/>
                    </a:lnTo>
                    <a:lnTo>
                      <a:pt x="1424" y="5268"/>
                    </a:lnTo>
                    <a:lnTo>
                      <a:pt x="1068" y="5268"/>
                    </a:lnTo>
                    <a:lnTo>
                      <a:pt x="1068" y="3688"/>
                    </a:lnTo>
                    <a:lnTo>
                      <a:pt x="1662" y="3688"/>
                    </a:lnTo>
                    <a:lnTo>
                      <a:pt x="1662" y="2634"/>
                    </a:lnTo>
                    <a:lnTo>
                      <a:pt x="3086" y="2634"/>
                    </a:lnTo>
                    <a:lnTo>
                      <a:pt x="3086" y="1580"/>
                    </a:lnTo>
                    <a:lnTo>
                      <a:pt x="4154" y="1580"/>
                    </a:lnTo>
                    <a:lnTo>
                      <a:pt x="4154" y="0"/>
                    </a:lnTo>
                    <a:lnTo>
                      <a:pt x="5578" y="0"/>
                    </a:lnTo>
                    <a:lnTo>
                      <a:pt x="5578" y="1580"/>
                    </a:lnTo>
                    <a:lnTo>
                      <a:pt x="6409" y="1580"/>
                    </a:lnTo>
                    <a:lnTo>
                      <a:pt x="6409" y="2634"/>
                    </a:lnTo>
                    <a:lnTo>
                      <a:pt x="7833" y="2634"/>
                    </a:lnTo>
                    <a:lnTo>
                      <a:pt x="7833" y="5268"/>
                    </a:lnTo>
                    <a:lnTo>
                      <a:pt x="8901" y="5268"/>
                    </a:lnTo>
                    <a:lnTo>
                      <a:pt x="8901" y="6322"/>
                    </a:lnTo>
                    <a:lnTo>
                      <a:pt x="10088" y="6322"/>
                    </a:lnTo>
                    <a:lnTo>
                      <a:pt x="10088" y="7902"/>
                    </a:lnTo>
                    <a:lnTo>
                      <a:pt x="10088" y="2634"/>
                    </a:lnTo>
                    <a:lnTo>
                      <a:pt x="10325" y="2634"/>
                    </a:lnTo>
                    <a:lnTo>
                      <a:pt x="10088" y="2634"/>
                    </a:lnTo>
                    <a:lnTo>
                      <a:pt x="10088" y="1580"/>
                    </a:lnTo>
                    <a:lnTo>
                      <a:pt x="11156" y="1580"/>
                    </a:lnTo>
                    <a:lnTo>
                      <a:pt x="11156" y="0"/>
                    </a:lnTo>
                    <a:lnTo>
                      <a:pt x="1151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7" name="Shape 191">
                <a:extLst>
                  <a:ext uri="{FF2B5EF4-FFF2-40B4-BE49-F238E27FC236}">
                    <a16:creationId xmlns:a16="http://schemas.microsoft.com/office/drawing/2014/main" id="{767B0E0B-5ED6-42CD-802C-C334B6CEB26D}"/>
                  </a:ext>
                </a:extLst>
              </p:cNvPr>
              <p:cNvSpPr/>
              <p:nvPr/>
            </p:nvSpPr>
            <p:spPr>
              <a:xfrm>
                <a:off x="1948323" y="137727"/>
                <a:ext cx="149620" cy="44117"/>
              </a:xfrm>
              <a:custGeom>
                <a:avLst/>
                <a:gdLst/>
                <a:ahLst/>
                <a:cxnLst>
                  <a:cxn ang="0">
                    <a:pos x="wd2" y="hd2"/>
                  </a:cxn>
                  <a:cxn ang="5400000">
                    <a:pos x="wd2" y="hd2"/>
                  </a:cxn>
                  <a:cxn ang="10800000">
                    <a:pos x="wd2" y="hd2"/>
                  </a:cxn>
                  <a:cxn ang="16200000">
                    <a:pos x="wd2" y="hd2"/>
                  </a:cxn>
                </a:cxnLst>
                <a:rect l="0" t="0" r="r" b="b"/>
                <a:pathLst>
                  <a:path w="21600" h="21600" extrusionOk="0">
                    <a:moveTo>
                      <a:pt x="11512" y="0"/>
                    </a:moveTo>
                    <a:lnTo>
                      <a:pt x="11512" y="1580"/>
                    </a:lnTo>
                    <a:lnTo>
                      <a:pt x="12936" y="1580"/>
                    </a:lnTo>
                    <a:lnTo>
                      <a:pt x="12936" y="2634"/>
                    </a:lnTo>
                    <a:lnTo>
                      <a:pt x="13767" y="2634"/>
                    </a:lnTo>
                    <a:lnTo>
                      <a:pt x="13767" y="3688"/>
                    </a:lnTo>
                    <a:lnTo>
                      <a:pt x="14242" y="3688"/>
                    </a:lnTo>
                    <a:lnTo>
                      <a:pt x="14242" y="5268"/>
                    </a:lnTo>
                    <a:lnTo>
                      <a:pt x="18277" y="5268"/>
                    </a:lnTo>
                    <a:lnTo>
                      <a:pt x="18277" y="6322"/>
                    </a:lnTo>
                    <a:lnTo>
                      <a:pt x="19938" y="6322"/>
                    </a:lnTo>
                    <a:lnTo>
                      <a:pt x="19938" y="7902"/>
                    </a:lnTo>
                    <a:lnTo>
                      <a:pt x="21363" y="7902"/>
                    </a:lnTo>
                    <a:lnTo>
                      <a:pt x="21363" y="8956"/>
                    </a:lnTo>
                    <a:lnTo>
                      <a:pt x="21600" y="8956"/>
                    </a:lnTo>
                    <a:lnTo>
                      <a:pt x="21600" y="10010"/>
                    </a:lnTo>
                    <a:lnTo>
                      <a:pt x="20413" y="10010"/>
                    </a:lnTo>
                    <a:lnTo>
                      <a:pt x="20413" y="11590"/>
                    </a:lnTo>
                    <a:lnTo>
                      <a:pt x="20176" y="11590"/>
                    </a:lnTo>
                    <a:lnTo>
                      <a:pt x="20176" y="12644"/>
                    </a:lnTo>
                    <a:lnTo>
                      <a:pt x="20413" y="12644"/>
                    </a:lnTo>
                    <a:lnTo>
                      <a:pt x="20176" y="12644"/>
                    </a:lnTo>
                    <a:lnTo>
                      <a:pt x="20176" y="13698"/>
                    </a:lnTo>
                    <a:lnTo>
                      <a:pt x="19938" y="13698"/>
                    </a:lnTo>
                    <a:lnTo>
                      <a:pt x="19938" y="15278"/>
                    </a:lnTo>
                    <a:lnTo>
                      <a:pt x="19345" y="15278"/>
                    </a:lnTo>
                    <a:lnTo>
                      <a:pt x="19345" y="16332"/>
                    </a:lnTo>
                    <a:lnTo>
                      <a:pt x="17327" y="16332"/>
                    </a:lnTo>
                    <a:lnTo>
                      <a:pt x="17327" y="17912"/>
                    </a:lnTo>
                    <a:lnTo>
                      <a:pt x="15429" y="17912"/>
                    </a:lnTo>
                    <a:lnTo>
                      <a:pt x="15429" y="18966"/>
                    </a:lnTo>
                    <a:lnTo>
                      <a:pt x="15073" y="18966"/>
                    </a:lnTo>
                    <a:lnTo>
                      <a:pt x="15073" y="17912"/>
                    </a:lnTo>
                    <a:lnTo>
                      <a:pt x="14835" y="17912"/>
                    </a:lnTo>
                    <a:lnTo>
                      <a:pt x="14835" y="18966"/>
                    </a:lnTo>
                    <a:lnTo>
                      <a:pt x="13174" y="18966"/>
                    </a:lnTo>
                    <a:lnTo>
                      <a:pt x="13174" y="17912"/>
                    </a:lnTo>
                    <a:lnTo>
                      <a:pt x="12580" y="17912"/>
                    </a:lnTo>
                    <a:lnTo>
                      <a:pt x="12580" y="16332"/>
                    </a:lnTo>
                    <a:lnTo>
                      <a:pt x="12580" y="17912"/>
                    </a:lnTo>
                    <a:lnTo>
                      <a:pt x="9851" y="17912"/>
                    </a:lnTo>
                    <a:lnTo>
                      <a:pt x="9851" y="18966"/>
                    </a:lnTo>
                    <a:lnTo>
                      <a:pt x="7833" y="18966"/>
                    </a:lnTo>
                    <a:lnTo>
                      <a:pt x="7833" y="17912"/>
                    </a:lnTo>
                    <a:lnTo>
                      <a:pt x="7240" y="17912"/>
                    </a:lnTo>
                    <a:lnTo>
                      <a:pt x="7240" y="18966"/>
                    </a:lnTo>
                    <a:lnTo>
                      <a:pt x="6646" y="18966"/>
                    </a:lnTo>
                    <a:lnTo>
                      <a:pt x="6646" y="20020"/>
                    </a:lnTo>
                    <a:lnTo>
                      <a:pt x="6409" y="20020"/>
                    </a:lnTo>
                    <a:lnTo>
                      <a:pt x="6409" y="21600"/>
                    </a:lnTo>
                    <a:lnTo>
                      <a:pt x="4747" y="21600"/>
                    </a:lnTo>
                    <a:lnTo>
                      <a:pt x="4747" y="20020"/>
                    </a:lnTo>
                    <a:lnTo>
                      <a:pt x="2730" y="20020"/>
                    </a:lnTo>
                    <a:lnTo>
                      <a:pt x="2730" y="18966"/>
                    </a:lnTo>
                    <a:lnTo>
                      <a:pt x="2492" y="18966"/>
                    </a:lnTo>
                    <a:lnTo>
                      <a:pt x="2492" y="17912"/>
                    </a:lnTo>
                    <a:lnTo>
                      <a:pt x="2255" y="17912"/>
                    </a:lnTo>
                    <a:lnTo>
                      <a:pt x="2255" y="16332"/>
                    </a:lnTo>
                    <a:lnTo>
                      <a:pt x="1068" y="16332"/>
                    </a:lnTo>
                    <a:lnTo>
                      <a:pt x="1068" y="15278"/>
                    </a:lnTo>
                    <a:lnTo>
                      <a:pt x="475" y="15278"/>
                    </a:lnTo>
                    <a:lnTo>
                      <a:pt x="475" y="13698"/>
                    </a:lnTo>
                    <a:lnTo>
                      <a:pt x="0" y="13698"/>
                    </a:lnTo>
                    <a:lnTo>
                      <a:pt x="0" y="11590"/>
                    </a:lnTo>
                    <a:lnTo>
                      <a:pt x="475" y="11590"/>
                    </a:lnTo>
                    <a:lnTo>
                      <a:pt x="475" y="10010"/>
                    </a:lnTo>
                    <a:lnTo>
                      <a:pt x="831" y="10010"/>
                    </a:lnTo>
                    <a:lnTo>
                      <a:pt x="475" y="10010"/>
                    </a:lnTo>
                    <a:lnTo>
                      <a:pt x="475" y="8956"/>
                    </a:lnTo>
                    <a:lnTo>
                      <a:pt x="237" y="8956"/>
                    </a:lnTo>
                    <a:lnTo>
                      <a:pt x="237" y="7902"/>
                    </a:lnTo>
                    <a:lnTo>
                      <a:pt x="475" y="7902"/>
                    </a:lnTo>
                    <a:lnTo>
                      <a:pt x="475" y="6322"/>
                    </a:lnTo>
                    <a:lnTo>
                      <a:pt x="1424" y="6322"/>
                    </a:lnTo>
                    <a:lnTo>
                      <a:pt x="1424" y="5268"/>
                    </a:lnTo>
                    <a:lnTo>
                      <a:pt x="1068" y="5268"/>
                    </a:lnTo>
                    <a:lnTo>
                      <a:pt x="1068" y="3688"/>
                    </a:lnTo>
                    <a:lnTo>
                      <a:pt x="1662" y="3688"/>
                    </a:lnTo>
                    <a:lnTo>
                      <a:pt x="1662" y="2634"/>
                    </a:lnTo>
                    <a:lnTo>
                      <a:pt x="3086" y="2634"/>
                    </a:lnTo>
                    <a:lnTo>
                      <a:pt x="3086" y="1580"/>
                    </a:lnTo>
                    <a:lnTo>
                      <a:pt x="4154" y="1580"/>
                    </a:lnTo>
                    <a:lnTo>
                      <a:pt x="4154" y="0"/>
                    </a:lnTo>
                    <a:lnTo>
                      <a:pt x="5578" y="0"/>
                    </a:lnTo>
                    <a:lnTo>
                      <a:pt x="5578" y="1580"/>
                    </a:lnTo>
                    <a:lnTo>
                      <a:pt x="6409" y="1580"/>
                    </a:lnTo>
                    <a:lnTo>
                      <a:pt x="6409" y="2634"/>
                    </a:lnTo>
                    <a:lnTo>
                      <a:pt x="7833" y="2634"/>
                    </a:lnTo>
                    <a:lnTo>
                      <a:pt x="7833" y="5268"/>
                    </a:lnTo>
                    <a:lnTo>
                      <a:pt x="8901" y="5268"/>
                    </a:lnTo>
                    <a:lnTo>
                      <a:pt x="8901" y="6322"/>
                    </a:lnTo>
                    <a:lnTo>
                      <a:pt x="10088" y="6322"/>
                    </a:lnTo>
                    <a:lnTo>
                      <a:pt x="10088" y="7902"/>
                    </a:lnTo>
                    <a:lnTo>
                      <a:pt x="10088" y="2634"/>
                    </a:lnTo>
                    <a:lnTo>
                      <a:pt x="10325" y="2634"/>
                    </a:lnTo>
                    <a:lnTo>
                      <a:pt x="10088" y="2634"/>
                    </a:lnTo>
                    <a:lnTo>
                      <a:pt x="10088" y="1580"/>
                    </a:lnTo>
                    <a:lnTo>
                      <a:pt x="11156" y="1580"/>
                    </a:lnTo>
                    <a:lnTo>
                      <a:pt x="11156" y="0"/>
                    </a:lnTo>
                    <a:lnTo>
                      <a:pt x="1151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8" name="Shape 192">
                <a:extLst>
                  <a:ext uri="{FF2B5EF4-FFF2-40B4-BE49-F238E27FC236}">
                    <a16:creationId xmlns:a16="http://schemas.microsoft.com/office/drawing/2014/main" id="{D5F51B25-8A53-4B69-A0A4-65213741DA46}"/>
                  </a:ext>
                </a:extLst>
              </p:cNvPr>
              <p:cNvSpPr/>
              <p:nvPr/>
            </p:nvSpPr>
            <p:spPr>
              <a:xfrm>
                <a:off x="2029709" y="734903"/>
                <a:ext cx="56725" cy="232418"/>
              </a:xfrm>
              <a:custGeom>
                <a:avLst/>
                <a:gdLst/>
                <a:ahLst/>
                <a:cxnLst>
                  <a:cxn ang="0">
                    <a:pos x="wd2" y="hd2"/>
                  </a:cxn>
                  <a:cxn ang="5400000">
                    <a:pos x="wd2" y="hd2"/>
                  </a:cxn>
                  <a:cxn ang="10800000">
                    <a:pos x="wd2" y="hd2"/>
                  </a:cxn>
                  <a:cxn ang="16200000">
                    <a:pos x="wd2" y="hd2"/>
                  </a:cxn>
                </a:cxnLst>
                <a:rect l="0" t="0" r="r" b="b"/>
                <a:pathLst>
                  <a:path w="21600" h="21600" extrusionOk="0">
                    <a:moveTo>
                      <a:pt x="8139" y="0"/>
                    </a:moveTo>
                    <a:lnTo>
                      <a:pt x="8139" y="200"/>
                    </a:lnTo>
                    <a:lnTo>
                      <a:pt x="8765" y="200"/>
                    </a:lnTo>
                    <a:lnTo>
                      <a:pt x="8765" y="500"/>
                    </a:lnTo>
                    <a:lnTo>
                      <a:pt x="9704" y="500"/>
                    </a:lnTo>
                    <a:lnTo>
                      <a:pt x="9704" y="1200"/>
                    </a:lnTo>
                    <a:lnTo>
                      <a:pt x="8765" y="1200"/>
                    </a:lnTo>
                    <a:lnTo>
                      <a:pt x="8765" y="1400"/>
                    </a:lnTo>
                    <a:lnTo>
                      <a:pt x="9704" y="1400"/>
                    </a:lnTo>
                    <a:lnTo>
                      <a:pt x="9704" y="1900"/>
                    </a:lnTo>
                    <a:lnTo>
                      <a:pt x="10330" y="1900"/>
                    </a:lnTo>
                    <a:lnTo>
                      <a:pt x="10330" y="2400"/>
                    </a:lnTo>
                    <a:lnTo>
                      <a:pt x="11270" y="2400"/>
                    </a:lnTo>
                    <a:lnTo>
                      <a:pt x="11270" y="3100"/>
                    </a:lnTo>
                    <a:lnTo>
                      <a:pt x="11896" y="3100"/>
                    </a:lnTo>
                    <a:lnTo>
                      <a:pt x="11896" y="5000"/>
                    </a:lnTo>
                    <a:lnTo>
                      <a:pt x="11270" y="5000"/>
                    </a:lnTo>
                    <a:lnTo>
                      <a:pt x="11270" y="6400"/>
                    </a:lnTo>
                    <a:lnTo>
                      <a:pt x="11896" y="6400"/>
                    </a:lnTo>
                    <a:lnTo>
                      <a:pt x="11896" y="6900"/>
                    </a:lnTo>
                    <a:lnTo>
                      <a:pt x="12522" y="6900"/>
                    </a:lnTo>
                    <a:lnTo>
                      <a:pt x="12522" y="7600"/>
                    </a:lnTo>
                    <a:lnTo>
                      <a:pt x="13461" y="7600"/>
                    </a:lnTo>
                    <a:lnTo>
                      <a:pt x="13461" y="8300"/>
                    </a:lnTo>
                    <a:lnTo>
                      <a:pt x="14087" y="8300"/>
                    </a:lnTo>
                    <a:lnTo>
                      <a:pt x="14087" y="9200"/>
                    </a:lnTo>
                    <a:lnTo>
                      <a:pt x="14713" y="9200"/>
                    </a:lnTo>
                    <a:lnTo>
                      <a:pt x="14713" y="10200"/>
                    </a:lnTo>
                    <a:lnTo>
                      <a:pt x="15652" y="10200"/>
                    </a:lnTo>
                    <a:lnTo>
                      <a:pt x="15652" y="10900"/>
                    </a:lnTo>
                    <a:lnTo>
                      <a:pt x="16278" y="10900"/>
                    </a:lnTo>
                    <a:lnTo>
                      <a:pt x="16278" y="11100"/>
                    </a:lnTo>
                    <a:lnTo>
                      <a:pt x="17217" y="11100"/>
                    </a:lnTo>
                    <a:lnTo>
                      <a:pt x="17217" y="11800"/>
                    </a:lnTo>
                    <a:lnTo>
                      <a:pt x="17843" y="11800"/>
                    </a:lnTo>
                    <a:lnTo>
                      <a:pt x="17843" y="12800"/>
                    </a:lnTo>
                    <a:lnTo>
                      <a:pt x="18470" y="12800"/>
                    </a:lnTo>
                    <a:lnTo>
                      <a:pt x="18470" y="13000"/>
                    </a:lnTo>
                    <a:lnTo>
                      <a:pt x="19409" y="13000"/>
                    </a:lnTo>
                    <a:lnTo>
                      <a:pt x="19409" y="13700"/>
                    </a:lnTo>
                    <a:lnTo>
                      <a:pt x="20661" y="13700"/>
                    </a:lnTo>
                    <a:lnTo>
                      <a:pt x="20661" y="14000"/>
                    </a:lnTo>
                    <a:lnTo>
                      <a:pt x="21600" y="14000"/>
                    </a:lnTo>
                    <a:lnTo>
                      <a:pt x="21600" y="14700"/>
                    </a:lnTo>
                    <a:lnTo>
                      <a:pt x="20661" y="14700"/>
                    </a:lnTo>
                    <a:lnTo>
                      <a:pt x="20661" y="14200"/>
                    </a:lnTo>
                    <a:lnTo>
                      <a:pt x="20035" y="14200"/>
                    </a:lnTo>
                    <a:lnTo>
                      <a:pt x="20035" y="14000"/>
                    </a:lnTo>
                    <a:lnTo>
                      <a:pt x="19409" y="14000"/>
                    </a:lnTo>
                    <a:lnTo>
                      <a:pt x="19409" y="13700"/>
                    </a:lnTo>
                    <a:lnTo>
                      <a:pt x="18470" y="13700"/>
                    </a:lnTo>
                    <a:lnTo>
                      <a:pt x="18470" y="13500"/>
                    </a:lnTo>
                    <a:lnTo>
                      <a:pt x="17843" y="13500"/>
                    </a:lnTo>
                    <a:lnTo>
                      <a:pt x="17843" y="13300"/>
                    </a:lnTo>
                    <a:lnTo>
                      <a:pt x="17217" y="13300"/>
                    </a:lnTo>
                    <a:lnTo>
                      <a:pt x="17217" y="13000"/>
                    </a:lnTo>
                    <a:lnTo>
                      <a:pt x="10330" y="13000"/>
                    </a:lnTo>
                    <a:lnTo>
                      <a:pt x="10330" y="13300"/>
                    </a:lnTo>
                    <a:lnTo>
                      <a:pt x="9704" y="13300"/>
                    </a:lnTo>
                    <a:lnTo>
                      <a:pt x="9704" y="14200"/>
                    </a:lnTo>
                    <a:lnTo>
                      <a:pt x="8765" y="14200"/>
                    </a:lnTo>
                    <a:lnTo>
                      <a:pt x="8765" y="14700"/>
                    </a:lnTo>
                    <a:lnTo>
                      <a:pt x="8139" y="14700"/>
                    </a:lnTo>
                    <a:lnTo>
                      <a:pt x="8139" y="15200"/>
                    </a:lnTo>
                    <a:lnTo>
                      <a:pt x="7513" y="15200"/>
                    </a:lnTo>
                    <a:lnTo>
                      <a:pt x="7513" y="15900"/>
                    </a:lnTo>
                    <a:lnTo>
                      <a:pt x="6574" y="15900"/>
                    </a:lnTo>
                    <a:lnTo>
                      <a:pt x="6574" y="17100"/>
                    </a:lnTo>
                    <a:lnTo>
                      <a:pt x="7513" y="17100"/>
                    </a:lnTo>
                    <a:lnTo>
                      <a:pt x="7513" y="17500"/>
                    </a:lnTo>
                    <a:lnTo>
                      <a:pt x="8765" y="17500"/>
                    </a:lnTo>
                    <a:lnTo>
                      <a:pt x="8765" y="17800"/>
                    </a:lnTo>
                    <a:lnTo>
                      <a:pt x="9704" y="17800"/>
                    </a:lnTo>
                    <a:lnTo>
                      <a:pt x="9704" y="18000"/>
                    </a:lnTo>
                    <a:lnTo>
                      <a:pt x="10330" y="18000"/>
                    </a:lnTo>
                    <a:lnTo>
                      <a:pt x="10330" y="18900"/>
                    </a:lnTo>
                    <a:lnTo>
                      <a:pt x="11270" y="18900"/>
                    </a:lnTo>
                    <a:lnTo>
                      <a:pt x="11270" y="19200"/>
                    </a:lnTo>
                    <a:lnTo>
                      <a:pt x="12522" y="19200"/>
                    </a:lnTo>
                    <a:lnTo>
                      <a:pt x="12522" y="18900"/>
                    </a:lnTo>
                    <a:lnTo>
                      <a:pt x="13461" y="18900"/>
                    </a:lnTo>
                    <a:lnTo>
                      <a:pt x="13461" y="20100"/>
                    </a:lnTo>
                    <a:lnTo>
                      <a:pt x="14087" y="20100"/>
                    </a:lnTo>
                    <a:lnTo>
                      <a:pt x="14087" y="20400"/>
                    </a:lnTo>
                    <a:lnTo>
                      <a:pt x="13461" y="20400"/>
                    </a:lnTo>
                    <a:lnTo>
                      <a:pt x="13461" y="21100"/>
                    </a:lnTo>
                    <a:lnTo>
                      <a:pt x="12522" y="21100"/>
                    </a:lnTo>
                    <a:lnTo>
                      <a:pt x="12522" y="21300"/>
                    </a:lnTo>
                    <a:lnTo>
                      <a:pt x="12522" y="20600"/>
                    </a:lnTo>
                    <a:lnTo>
                      <a:pt x="11896" y="20600"/>
                    </a:lnTo>
                    <a:lnTo>
                      <a:pt x="11896" y="19900"/>
                    </a:lnTo>
                    <a:lnTo>
                      <a:pt x="8139" y="19900"/>
                    </a:lnTo>
                    <a:lnTo>
                      <a:pt x="8139" y="19700"/>
                    </a:lnTo>
                    <a:lnTo>
                      <a:pt x="7513" y="19700"/>
                    </a:lnTo>
                    <a:lnTo>
                      <a:pt x="7513" y="19400"/>
                    </a:lnTo>
                    <a:lnTo>
                      <a:pt x="6574" y="19400"/>
                    </a:lnTo>
                    <a:lnTo>
                      <a:pt x="6574" y="19700"/>
                    </a:lnTo>
                    <a:lnTo>
                      <a:pt x="5948" y="19700"/>
                    </a:lnTo>
                    <a:lnTo>
                      <a:pt x="5948" y="20100"/>
                    </a:lnTo>
                    <a:lnTo>
                      <a:pt x="5322" y="20100"/>
                    </a:lnTo>
                    <a:lnTo>
                      <a:pt x="5322" y="20800"/>
                    </a:lnTo>
                    <a:lnTo>
                      <a:pt x="4383" y="20800"/>
                    </a:lnTo>
                    <a:lnTo>
                      <a:pt x="4383" y="21300"/>
                    </a:lnTo>
                    <a:lnTo>
                      <a:pt x="3757" y="21300"/>
                    </a:lnTo>
                    <a:lnTo>
                      <a:pt x="3757" y="21600"/>
                    </a:lnTo>
                    <a:lnTo>
                      <a:pt x="3130" y="21600"/>
                    </a:lnTo>
                    <a:lnTo>
                      <a:pt x="3130" y="21300"/>
                    </a:lnTo>
                    <a:lnTo>
                      <a:pt x="2191" y="21300"/>
                    </a:lnTo>
                    <a:lnTo>
                      <a:pt x="2191" y="20100"/>
                    </a:lnTo>
                    <a:lnTo>
                      <a:pt x="1565" y="20100"/>
                    </a:lnTo>
                    <a:lnTo>
                      <a:pt x="1565" y="19700"/>
                    </a:lnTo>
                    <a:lnTo>
                      <a:pt x="2191" y="19700"/>
                    </a:lnTo>
                    <a:lnTo>
                      <a:pt x="2191" y="18900"/>
                    </a:lnTo>
                    <a:lnTo>
                      <a:pt x="3130" y="18900"/>
                    </a:lnTo>
                    <a:lnTo>
                      <a:pt x="3130" y="16600"/>
                    </a:lnTo>
                    <a:lnTo>
                      <a:pt x="3757" y="16600"/>
                    </a:lnTo>
                    <a:lnTo>
                      <a:pt x="3757" y="16300"/>
                    </a:lnTo>
                    <a:lnTo>
                      <a:pt x="4383" y="16300"/>
                    </a:lnTo>
                    <a:lnTo>
                      <a:pt x="4383" y="15900"/>
                    </a:lnTo>
                    <a:lnTo>
                      <a:pt x="3757" y="15900"/>
                    </a:lnTo>
                    <a:lnTo>
                      <a:pt x="3757" y="15200"/>
                    </a:lnTo>
                    <a:lnTo>
                      <a:pt x="3130" y="15200"/>
                    </a:lnTo>
                    <a:lnTo>
                      <a:pt x="3130" y="14900"/>
                    </a:lnTo>
                    <a:lnTo>
                      <a:pt x="2191" y="14900"/>
                    </a:lnTo>
                    <a:lnTo>
                      <a:pt x="2191" y="14000"/>
                    </a:lnTo>
                    <a:lnTo>
                      <a:pt x="3130" y="14000"/>
                    </a:lnTo>
                    <a:lnTo>
                      <a:pt x="3130" y="12600"/>
                    </a:lnTo>
                    <a:lnTo>
                      <a:pt x="3757" y="12600"/>
                    </a:lnTo>
                    <a:lnTo>
                      <a:pt x="3757" y="10900"/>
                    </a:lnTo>
                    <a:lnTo>
                      <a:pt x="4383" y="10900"/>
                    </a:lnTo>
                    <a:lnTo>
                      <a:pt x="3757" y="10900"/>
                    </a:lnTo>
                    <a:lnTo>
                      <a:pt x="3757" y="9900"/>
                    </a:lnTo>
                    <a:lnTo>
                      <a:pt x="3130" y="9900"/>
                    </a:lnTo>
                    <a:lnTo>
                      <a:pt x="3130" y="9200"/>
                    </a:lnTo>
                    <a:lnTo>
                      <a:pt x="3757" y="9200"/>
                    </a:lnTo>
                    <a:lnTo>
                      <a:pt x="3757" y="8800"/>
                    </a:lnTo>
                    <a:lnTo>
                      <a:pt x="4383" y="8800"/>
                    </a:lnTo>
                    <a:lnTo>
                      <a:pt x="4383" y="8000"/>
                    </a:lnTo>
                    <a:lnTo>
                      <a:pt x="3757" y="8000"/>
                    </a:lnTo>
                    <a:lnTo>
                      <a:pt x="3757" y="7600"/>
                    </a:lnTo>
                    <a:lnTo>
                      <a:pt x="3130" y="7600"/>
                    </a:lnTo>
                    <a:lnTo>
                      <a:pt x="3130" y="7100"/>
                    </a:lnTo>
                    <a:lnTo>
                      <a:pt x="1565" y="7100"/>
                    </a:lnTo>
                    <a:lnTo>
                      <a:pt x="1565" y="6900"/>
                    </a:lnTo>
                    <a:lnTo>
                      <a:pt x="626" y="6900"/>
                    </a:lnTo>
                    <a:lnTo>
                      <a:pt x="626" y="6600"/>
                    </a:lnTo>
                    <a:lnTo>
                      <a:pt x="1565" y="6600"/>
                    </a:lnTo>
                    <a:lnTo>
                      <a:pt x="1565" y="6400"/>
                    </a:lnTo>
                    <a:lnTo>
                      <a:pt x="626" y="6400"/>
                    </a:lnTo>
                    <a:lnTo>
                      <a:pt x="626" y="5200"/>
                    </a:lnTo>
                    <a:lnTo>
                      <a:pt x="0" y="5200"/>
                    </a:lnTo>
                    <a:lnTo>
                      <a:pt x="626" y="5200"/>
                    </a:lnTo>
                    <a:lnTo>
                      <a:pt x="626" y="5000"/>
                    </a:lnTo>
                    <a:lnTo>
                      <a:pt x="1565" y="5000"/>
                    </a:lnTo>
                    <a:lnTo>
                      <a:pt x="1565" y="4000"/>
                    </a:lnTo>
                    <a:lnTo>
                      <a:pt x="2191" y="4000"/>
                    </a:lnTo>
                    <a:lnTo>
                      <a:pt x="2191" y="3100"/>
                    </a:lnTo>
                    <a:lnTo>
                      <a:pt x="1565" y="3100"/>
                    </a:lnTo>
                    <a:lnTo>
                      <a:pt x="1565" y="2600"/>
                    </a:lnTo>
                    <a:lnTo>
                      <a:pt x="626" y="2600"/>
                    </a:lnTo>
                    <a:lnTo>
                      <a:pt x="626" y="2400"/>
                    </a:lnTo>
                    <a:lnTo>
                      <a:pt x="2191" y="2400"/>
                    </a:lnTo>
                    <a:lnTo>
                      <a:pt x="2191" y="2100"/>
                    </a:lnTo>
                    <a:lnTo>
                      <a:pt x="5322" y="2100"/>
                    </a:lnTo>
                    <a:lnTo>
                      <a:pt x="5322" y="1900"/>
                    </a:lnTo>
                    <a:lnTo>
                      <a:pt x="6574" y="1900"/>
                    </a:lnTo>
                    <a:lnTo>
                      <a:pt x="6574" y="1400"/>
                    </a:lnTo>
                    <a:lnTo>
                      <a:pt x="7513" y="1400"/>
                    </a:lnTo>
                    <a:lnTo>
                      <a:pt x="7513" y="1200"/>
                    </a:lnTo>
                    <a:lnTo>
                      <a:pt x="6574" y="1200"/>
                    </a:lnTo>
                    <a:lnTo>
                      <a:pt x="6574" y="700"/>
                    </a:lnTo>
                    <a:lnTo>
                      <a:pt x="5322" y="700"/>
                    </a:lnTo>
                    <a:lnTo>
                      <a:pt x="5322" y="200"/>
                    </a:lnTo>
                    <a:lnTo>
                      <a:pt x="4383" y="200"/>
                    </a:lnTo>
                    <a:lnTo>
                      <a:pt x="4383" y="0"/>
                    </a:lnTo>
                    <a:lnTo>
                      <a:pt x="5322" y="0"/>
                    </a:lnTo>
                    <a:lnTo>
                      <a:pt x="5322" y="200"/>
                    </a:lnTo>
                    <a:lnTo>
                      <a:pt x="6574" y="200"/>
                    </a:lnTo>
                    <a:lnTo>
                      <a:pt x="6574" y="0"/>
                    </a:lnTo>
                    <a:lnTo>
                      <a:pt x="8139"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9" name="Shape 193">
                <a:extLst>
                  <a:ext uri="{FF2B5EF4-FFF2-40B4-BE49-F238E27FC236}">
                    <a16:creationId xmlns:a16="http://schemas.microsoft.com/office/drawing/2014/main" id="{46F2FCB7-629E-4D04-AD9D-AA8D9526A1F9}"/>
                  </a:ext>
                </a:extLst>
              </p:cNvPr>
              <p:cNvSpPr/>
              <p:nvPr/>
            </p:nvSpPr>
            <p:spPr>
              <a:xfrm>
                <a:off x="2029709" y="734903"/>
                <a:ext cx="56725" cy="232418"/>
              </a:xfrm>
              <a:custGeom>
                <a:avLst/>
                <a:gdLst/>
                <a:ahLst/>
                <a:cxnLst>
                  <a:cxn ang="0">
                    <a:pos x="wd2" y="hd2"/>
                  </a:cxn>
                  <a:cxn ang="5400000">
                    <a:pos x="wd2" y="hd2"/>
                  </a:cxn>
                  <a:cxn ang="10800000">
                    <a:pos x="wd2" y="hd2"/>
                  </a:cxn>
                  <a:cxn ang="16200000">
                    <a:pos x="wd2" y="hd2"/>
                  </a:cxn>
                </a:cxnLst>
                <a:rect l="0" t="0" r="r" b="b"/>
                <a:pathLst>
                  <a:path w="21600" h="21600" extrusionOk="0">
                    <a:moveTo>
                      <a:pt x="8139" y="0"/>
                    </a:moveTo>
                    <a:lnTo>
                      <a:pt x="8139" y="200"/>
                    </a:lnTo>
                    <a:lnTo>
                      <a:pt x="8765" y="200"/>
                    </a:lnTo>
                    <a:lnTo>
                      <a:pt x="8765" y="500"/>
                    </a:lnTo>
                    <a:lnTo>
                      <a:pt x="9704" y="500"/>
                    </a:lnTo>
                    <a:lnTo>
                      <a:pt x="9704" y="1200"/>
                    </a:lnTo>
                    <a:lnTo>
                      <a:pt x="8765" y="1200"/>
                    </a:lnTo>
                    <a:lnTo>
                      <a:pt x="8765" y="1400"/>
                    </a:lnTo>
                    <a:lnTo>
                      <a:pt x="9704" y="1400"/>
                    </a:lnTo>
                    <a:lnTo>
                      <a:pt x="9704" y="1900"/>
                    </a:lnTo>
                    <a:lnTo>
                      <a:pt x="10330" y="1900"/>
                    </a:lnTo>
                    <a:lnTo>
                      <a:pt x="10330" y="2400"/>
                    </a:lnTo>
                    <a:lnTo>
                      <a:pt x="11270" y="2400"/>
                    </a:lnTo>
                    <a:lnTo>
                      <a:pt x="11270" y="3100"/>
                    </a:lnTo>
                    <a:lnTo>
                      <a:pt x="11896" y="3100"/>
                    </a:lnTo>
                    <a:lnTo>
                      <a:pt x="11896" y="5000"/>
                    </a:lnTo>
                    <a:lnTo>
                      <a:pt x="11270" y="5000"/>
                    </a:lnTo>
                    <a:lnTo>
                      <a:pt x="11270" y="6400"/>
                    </a:lnTo>
                    <a:lnTo>
                      <a:pt x="11896" y="6400"/>
                    </a:lnTo>
                    <a:lnTo>
                      <a:pt x="11896" y="6900"/>
                    </a:lnTo>
                    <a:lnTo>
                      <a:pt x="12522" y="6900"/>
                    </a:lnTo>
                    <a:lnTo>
                      <a:pt x="12522" y="7600"/>
                    </a:lnTo>
                    <a:lnTo>
                      <a:pt x="13461" y="7600"/>
                    </a:lnTo>
                    <a:lnTo>
                      <a:pt x="13461" y="8300"/>
                    </a:lnTo>
                    <a:lnTo>
                      <a:pt x="14087" y="8300"/>
                    </a:lnTo>
                    <a:lnTo>
                      <a:pt x="14087" y="9200"/>
                    </a:lnTo>
                    <a:lnTo>
                      <a:pt x="14713" y="9200"/>
                    </a:lnTo>
                    <a:lnTo>
                      <a:pt x="14713" y="10200"/>
                    </a:lnTo>
                    <a:lnTo>
                      <a:pt x="15652" y="10200"/>
                    </a:lnTo>
                    <a:lnTo>
                      <a:pt x="15652" y="10900"/>
                    </a:lnTo>
                    <a:lnTo>
                      <a:pt x="16278" y="10900"/>
                    </a:lnTo>
                    <a:lnTo>
                      <a:pt x="16278" y="11100"/>
                    </a:lnTo>
                    <a:lnTo>
                      <a:pt x="17217" y="11100"/>
                    </a:lnTo>
                    <a:lnTo>
                      <a:pt x="17217" y="11800"/>
                    </a:lnTo>
                    <a:lnTo>
                      <a:pt x="17843" y="11800"/>
                    </a:lnTo>
                    <a:lnTo>
                      <a:pt x="17843" y="12800"/>
                    </a:lnTo>
                    <a:lnTo>
                      <a:pt x="18470" y="12800"/>
                    </a:lnTo>
                    <a:lnTo>
                      <a:pt x="18470" y="13000"/>
                    </a:lnTo>
                    <a:lnTo>
                      <a:pt x="19409" y="13000"/>
                    </a:lnTo>
                    <a:lnTo>
                      <a:pt x="19409" y="13700"/>
                    </a:lnTo>
                    <a:lnTo>
                      <a:pt x="20661" y="13700"/>
                    </a:lnTo>
                    <a:lnTo>
                      <a:pt x="20661" y="14000"/>
                    </a:lnTo>
                    <a:lnTo>
                      <a:pt x="21600" y="14000"/>
                    </a:lnTo>
                    <a:lnTo>
                      <a:pt x="21600" y="14700"/>
                    </a:lnTo>
                    <a:lnTo>
                      <a:pt x="20661" y="14700"/>
                    </a:lnTo>
                    <a:lnTo>
                      <a:pt x="20661" y="14200"/>
                    </a:lnTo>
                    <a:lnTo>
                      <a:pt x="20035" y="14200"/>
                    </a:lnTo>
                    <a:lnTo>
                      <a:pt x="20035" y="14000"/>
                    </a:lnTo>
                    <a:lnTo>
                      <a:pt x="19409" y="14000"/>
                    </a:lnTo>
                    <a:lnTo>
                      <a:pt x="19409" y="13700"/>
                    </a:lnTo>
                    <a:lnTo>
                      <a:pt x="18470" y="13700"/>
                    </a:lnTo>
                    <a:lnTo>
                      <a:pt x="18470" y="13500"/>
                    </a:lnTo>
                    <a:lnTo>
                      <a:pt x="17843" y="13500"/>
                    </a:lnTo>
                    <a:lnTo>
                      <a:pt x="17843" y="13300"/>
                    </a:lnTo>
                    <a:lnTo>
                      <a:pt x="17217" y="13300"/>
                    </a:lnTo>
                    <a:lnTo>
                      <a:pt x="17217" y="13000"/>
                    </a:lnTo>
                    <a:lnTo>
                      <a:pt x="10330" y="13000"/>
                    </a:lnTo>
                    <a:lnTo>
                      <a:pt x="10330" y="13300"/>
                    </a:lnTo>
                    <a:lnTo>
                      <a:pt x="9704" y="13300"/>
                    </a:lnTo>
                    <a:lnTo>
                      <a:pt x="9704" y="14200"/>
                    </a:lnTo>
                    <a:lnTo>
                      <a:pt x="8765" y="14200"/>
                    </a:lnTo>
                    <a:lnTo>
                      <a:pt x="8765" y="14700"/>
                    </a:lnTo>
                    <a:lnTo>
                      <a:pt x="8139" y="14700"/>
                    </a:lnTo>
                    <a:lnTo>
                      <a:pt x="8139" y="15200"/>
                    </a:lnTo>
                    <a:lnTo>
                      <a:pt x="7513" y="15200"/>
                    </a:lnTo>
                    <a:lnTo>
                      <a:pt x="7513" y="15900"/>
                    </a:lnTo>
                    <a:lnTo>
                      <a:pt x="6574" y="15900"/>
                    </a:lnTo>
                    <a:lnTo>
                      <a:pt x="6574" y="17100"/>
                    </a:lnTo>
                    <a:lnTo>
                      <a:pt x="7513" y="17100"/>
                    </a:lnTo>
                    <a:lnTo>
                      <a:pt x="7513" y="17500"/>
                    </a:lnTo>
                    <a:lnTo>
                      <a:pt x="8765" y="17500"/>
                    </a:lnTo>
                    <a:lnTo>
                      <a:pt x="8765" y="17800"/>
                    </a:lnTo>
                    <a:lnTo>
                      <a:pt x="9704" y="17800"/>
                    </a:lnTo>
                    <a:lnTo>
                      <a:pt x="9704" y="18000"/>
                    </a:lnTo>
                    <a:lnTo>
                      <a:pt x="10330" y="18000"/>
                    </a:lnTo>
                    <a:lnTo>
                      <a:pt x="10330" y="18900"/>
                    </a:lnTo>
                    <a:lnTo>
                      <a:pt x="11270" y="18900"/>
                    </a:lnTo>
                    <a:lnTo>
                      <a:pt x="11270" y="19200"/>
                    </a:lnTo>
                    <a:lnTo>
                      <a:pt x="12522" y="19200"/>
                    </a:lnTo>
                    <a:lnTo>
                      <a:pt x="12522" y="18900"/>
                    </a:lnTo>
                    <a:lnTo>
                      <a:pt x="13461" y="18900"/>
                    </a:lnTo>
                    <a:lnTo>
                      <a:pt x="13461" y="20100"/>
                    </a:lnTo>
                    <a:lnTo>
                      <a:pt x="14087" y="20100"/>
                    </a:lnTo>
                    <a:lnTo>
                      <a:pt x="14087" y="20400"/>
                    </a:lnTo>
                    <a:lnTo>
                      <a:pt x="13461" y="20400"/>
                    </a:lnTo>
                    <a:lnTo>
                      <a:pt x="13461" y="21100"/>
                    </a:lnTo>
                    <a:lnTo>
                      <a:pt x="12522" y="21100"/>
                    </a:lnTo>
                    <a:lnTo>
                      <a:pt x="12522" y="21300"/>
                    </a:lnTo>
                    <a:lnTo>
                      <a:pt x="12522" y="20600"/>
                    </a:lnTo>
                    <a:lnTo>
                      <a:pt x="11896" y="20600"/>
                    </a:lnTo>
                    <a:lnTo>
                      <a:pt x="11896" y="19900"/>
                    </a:lnTo>
                    <a:lnTo>
                      <a:pt x="8139" y="19900"/>
                    </a:lnTo>
                    <a:lnTo>
                      <a:pt x="8139" y="19700"/>
                    </a:lnTo>
                    <a:lnTo>
                      <a:pt x="7513" y="19700"/>
                    </a:lnTo>
                    <a:lnTo>
                      <a:pt x="7513" y="19400"/>
                    </a:lnTo>
                    <a:lnTo>
                      <a:pt x="6574" y="19400"/>
                    </a:lnTo>
                    <a:lnTo>
                      <a:pt x="6574" y="19700"/>
                    </a:lnTo>
                    <a:lnTo>
                      <a:pt x="5948" y="19700"/>
                    </a:lnTo>
                    <a:lnTo>
                      <a:pt x="5948" y="20100"/>
                    </a:lnTo>
                    <a:lnTo>
                      <a:pt x="5322" y="20100"/>
                    </a:lnTo>
                    <a:lnTo>
                      <a:pt x="5322" y="20800"/>
                    </a:lnTo>
                    <a:lnTo>
                      <a:pt x="4383" y="20800"/>
                    </a:lnTo>
                    <a:lnTo>
                      <a:pt x="4383" y="21300"/>
                    </a:lnTo>
                    <a:lnTo>
                      <a:pt x="3757" y="21300"/>
                    </a:lnTo>
                    <a:lnTo>
                      <a:pt x="3757" y="21600"/>
                    </a:lnTo>
                    <a:lnTo>
                      <a:pt x="3130" y="21600"/>
                    </a:lnTo>
                    <a:lnTo>
                      <a:pt x="3130" y="21300"/>
                    </a:lnTo>
                    <a:lnTo>
                      <a:pt x="2191" y="21300"/>
                    </a:lnTo>
                    <a:lnTo>
                      <a:pt x="2191" y="20100"/>
                    </a:lnTo>
                    <a:lnTo>
                      <a:pt x="1565" y="20100"/>
                    </a:lnTo>
                    <a:lnTo>
                      <a:pt x="1565" y="19700"/>
                    </a:lnTo>
                    <a:lnTo>
                      <a:pt x="2191" y="19700"/>
                    </a:lnTo>
                    <a:lnTo>
                      <a:pt x="2191" y="18900"/>
                    </a:lnTo>
                    <a:lnTo>
                      <a:pt x="3130" y="18900"/>
                    </a:lnTo>
                    <a:lnTo>
                      <a:pt x="3130" y="16600"/>
                    </a:lnTo>
                    <a:lnTo>
                      <a:pt x="3757" y="16600"/>
                    </a:lnTo>
                    <a:lnTo>
                      <a:pt x="3757" y="16300"/>
                    </a:lnTo>
                    <a:lnTo>
                      <a:pt x="4383" y="16300"/>
                    </a:lnTo>
                    <a:lnTo>
                      <a:pt x="4383" y="15900"/>
                    </a:lnTo>
                    <a:lnTo>
                      <a:pt x="3757" y="15900"/>
                    </a:lnTo>
                    <a:lnTo>
                      <a:pt x="3757" y="15200"/>
                    </a:lnTo>
                    <a:lnTo>
                      <a:pt x="3130" y="15200"/>
                    </a:lnTo>
                    <a:lnTo>
                      <a:pt x="3130" y="14900"/>
                    </a:lnTo>
                    <a:lnTo>
                      <a:pt x="2191" y="14900"/>
                    </a:lnTo>
                    <a:lnTo>
                      <a:pt x="2191" y="14000"/>
                    </a:lnTo>
                    <a:lnTo>
                      <a:pt x="3130" y="14000"/>
                    </a:lnTo>
                    <a:lnTo>
                      <a:pt x="3130" y="12600"/>
                    </a:lnTo>
                    <a:lnTo>
                      <a:pt x="3757" y="12600"/>
                    </a:lnTo>
                    <a:lnTo>
                      <a:pt x="3757" y="10900"/>
                    </a:lnTo>
                    <a:lnTo>
                      <a:pt x="4383" y="10900"/>
                    </a:lnTo>
                    <a:lnTo>
                      <a:pt x="3757" y="10900"/>
                    </a:lnTo>
                    <a:lnTo>
                      <a:pt x="3757" y="9900"/>
                    </a:lnTo>
                    <a:lnTo>
                      <a:pt x="3130" y="9900"/>
                    </a:lnTo>
                    <a:lnTo>
                      <a:pt x="3130" y="9200"/>
                    </a:lnTo>
                    <a:lnTo>
                      <a:pt x="3757" y="9200"/>
                    </a:lnTo>
                    <a:lnTo>
                      <a:pt x="3757" y="8800"/>
                    </a:lnTo>
                    <a:lnTo>
                      <a:pt x="4383" y="8800"/>
                    </a:lnTo>
                    <a:lnTo>
                      <a:pt x="4383" y="8000"/>
                    </a:lnTo>
                    <a:lnTo>
                      <a:pt x="3757" y="8000"/>
                    </a:lnTo>
                    <a:lnTo>
                      <a:pt x="3757" y="7600"/>
                    </a:lnTo>
                    <a:lnTo>
                      <a:pt x="3130" y="7600"/>
                    </a:lnTo>
                    <a:lnTo>
                      <a:pt x="3130" y="7100"/>
                    </a:lnTo>
                    <a:lnTo>
                      <a:pt x="1565" y="7100"/>
                    </a:lnTo>
                    <a:lnTo>
                      <a:pt x="1565" y="6900"/>
                    </a:lnTo>
                    <a:lnTo>
                      <a:pt x="626" y="6900"/>
                    </a:lnTo>
                    <a:lnTo>
                      <a:pt x="626" y="6600"/>
                    </a:lnTo>
                    <a:lnTo>
                      <a:pt x="1565" y="6600"/>
                    </a:lnTo>
                    <a:lnTo>
                      <a:pt x="1565" y="6400"/>
                    </a:lnTo>
                    <a:lnTo>
                      <a:pt x="626" y="6400"/>
                    </a:lnTo>
                    <a:lnTo>
                      <a:pt x="626" y="5200"/>
                    </a:lnTo>
                    <a:lnTo>
                      <a:pt x="0" y="5200"/>
                    </a:lnTo>
                    <a:lnTo>
                      <a:pt x="626" y="5200"/>
                    </a:lnTo>
                    <a:lnTo>
                      <a:pt x="626" y="5000"/>
                    </a:lnTo>
                    <a:lnTo>
                      <a:pt x="1565" y="5000"/>
                    </a:lnTo>
                    <a:lnTo>
                      <a:pt x="1565" y="4000"/>
                    </a:lnTo>
                    <a:lnTo>
                      <a:pt x="2191" y="4000"/>
                    </a:lnTo>
                    <a:lnTo>
                      <a:pt x="2191" y="3100"/>
                    </a:lnTo>
                    <a:lnTo>
                      <a:pt x="1565" y="3100"/>
                    </a:lnTo>
                    <a:lnTo>
                      <a:pt x="1565" y="2600"/>
                    </a:lnTo>
                    <a:lnTo>
                      <a:pt x="626" y="2600"/>
                    </a:lnTo>
                    <a:lnTo>
                      <a:pt x="626" y="2400"/>
                    </a:lnTo>
                    <a:lnTo>
                      <a:pt x="2191" y="2400"/>
                    </a:lnTo>
                    <a:lnTo>
                      <a:pt x="2191" y="2100"/>
                    </a:lnTo>
                    <a:lnTo>
                      <a:pt x="5322" y="2100"/>
                    </a:lnTo>
                    <a:lnTo>
                      <a:pt x="5322" y="1900"/>
                    </a:lnTo>
                    <a:lnTo>
                      <a:pt x="6574" y="1900"/>
                    </a:lnTo>
                    <a:lnTo>
                      <a:pt x="6574" y="1400"/>
                    </a:lnTo>
                    <a:lnTo>
                      <a:pt x="7513" y="1400"/>
                    </a:lnTo>
                    <a:lnTo>
                      <a:pt x="7513" y="1200"/>
                    </a:lnTo>
                    <a:lnTo>
                      <a:pt x="6574" y="1200"/>
                    </a:lnTo>
                    <a:lnTo>
                      <a:pt x="6574" y="700"/>
                    </a:lnTo>
                    <a:lnTo>
                      <a:pt x="5322" y="700"/>
                    </a:lnTo>
                    <a:lnTo>
                      <a:pt x="5322" y="200"/>
                    </a:lnTo>
                    <a:lnTo>
                      <a:pt x="4383" y="200"/>
                    </a:lnTo>
                    <a:lnTo>
                      <a:pt x="4383" y="0"/>
                    </a:lnTo>
                    <a:lnTo>
                      <a:pt x="5322" y="0"/>
                    </a:lnTo>
                    <a:lnTo>
                      <a:pt x="5322" y="200"/>
                    </a:lnTo>
                    <a:lnTo>
                      <a:pt x="6574" y="200"/>
                    </a:lnTo>
                    <a:lnTo>
                      <a:pt x="6574" y="0"/>
                    </a:lnTo>
                    <a:lnTo>
                      <a:pt x="8139"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0" name="Shape 194">
                <a:extLst>
                  <a:ext uri="{FF2B5EF4-FFF2-40B4-BE49-F238E27FC236}">
                    <a16:creationId xmlns:a16="http://schemas.microsoft.com/office/drawing/2014/main" id="{1127424B-CCC2-4B4F-9345-0A1A0F4C0D01}"/>
                  </a:ext>
                </a:extLst>
              </p:cNvPr>
              <p:cNvSpPr/>
              <p:nvPr/>
            </p:nvSpPr>
            <p:spPr>
              <a:xfrm>
                <a:off x="1138577" y="-2"/>
                <a:ext cx="163595" cy="68867"/>
              </a:xfrm>
              <a:custGeom>
                <a:avLst/>
                <a:gdLst/>
                <a:ahLst/>
                <a:cxnLst>
                  <a:cxn ang="0">
                    <a:pos x="wd2" y="hd2"/>
                  </a:cxn>
                  <a:cxn ang="5400000">
                    <a:pos x="wd2" y="hd2"/>
                  </a:cxn>
                  <a:cxn ang="10800000">
                    <a:pos x="wd2" y="hd2"/>
                  </a:cxn>
                  <a:cxn ang="16200000">
                    <a:pos x="wd2" y="hd2"/>
                  </a:cxn>
                </a:cxnLst>
                <a:rect l="0" t="0" r="r" b="b"/>
                <a:pathLst>
                  <a:path w="21600" h="21600" extrusionOk="0">
                    <a:moveTo>
                      <a:pt x="16173" y="5063"/>
                    </a:moveTo>
                    <a:lnTo>
                      <a:pt x="16173" y="5738"/>
                    </a:lnTo>
                    <a:lnTo>
                      <a:pt x="14436" y="5738"/>
                    </a:lnTo>
                    <a:lnTo>
                      <a:pt x="14436" y="8100"/>
                    </a:lnTo>
                    <a:lnTo>
                      <a:pt x="15196" y="8100"/>
                    </a:lnTo>
                    <a:lnTo>
                      <a:pt x="15196" y="8775"/>
                    </a:lnTo>
                    <a:lnTo>
                      <a:pt x="12591" y="8775"/>
                    </a:lnTo>
                    <a:lnTo>
                      <a:pt x="12591" y="9788"/>
                    </a:lnTo>
                    <a:lnTo>
                      <a:pt x="12048" y="9788"/>
                    </a:lnTo>
                    <a:lnTo>
                      <a:pt x="12048" y="8775"/>
                    </a:lnTo>
                    <a:lnTo>
                      <a:pt x="11831" y="8775"/>
                    </a:lnTo>
                    <a:lnTo>
                      <a:pt x="11831" y="9788"/>
                    </a:lnTo>
                    <a:lnTo>
                      <a:pt x="16173" y="9788"/>
                    </a:lnTo>
                    <a:lnTo>
                      <a:pt x="16173" y="10463"/>
                    </a:lnTo>
                    <a:lnTo>
                      <a:pt x="16498" y="10463"/>
                    </a:lnTo>
                    <a:lnTo>
                      <a:pt x="16498" y="11475"/>
                    </a:lnTo>
                    <a:lnTo>
                      <a:pt x="16173" y="11475"/>
                    </a:lnTo>
                    <a:lnTo>
                      <a:pt x="16173" y="12150"/>
                    </a:lnTo>
                    <a:lnTo>
                      <a:pt x="15956" y="12150"/>
                    </a:lnTo>
                    <a:lnTo>
                      <a:pt x="16173" y="12150"/>
                    </a:lnTo>
                    <a:lnTo>
                      <a:pt x="16173" y="11475"/>
                    </a:lnTo>
                    <a:lnTo>
                      <a:pt x="16716" y="11475"/>
                    </a:lnTo>
                    <a:lnTo>
                      <a:pt x="16716" y="10463"/>
                    </a:lnTo>
                    <a:lnTo>
                      <a:pt x="20080" y="10463"/>
                    </a:lnTo>
                    <a:lnTo>
                      <a:pt x="20080" y="11475"/>
                    </a:lnTo>
                    <a:lnTo>
                      <a:pt x="20515" y="11475"/>
                    </a:lnTo>
                    <a:lnTo>
                      <a:pt x="20515" y="12150"/>
                    </a:lnTo>
                    <a:lnTo>
                      <a:pt x="21057" y="12150"/>
                    </a:lnTo>
                    <a:lnTo>
                      <a:pt x="21057" y="12825"/>
                    </a:lnTo>
                    <a:lnTo>
                      <a:pt x="21274" y="12825"/>
                    </a:lnTo>
                    <a:lnTo>
                      <a:pt x="21274" y="13837"/>
                    </a:lnTo>
                    <a:lnTo>
                      <a:pt x="21600" y="13837"/>
                    </a:lnTo>
                    <a:lnTo>
                      <a:pt x="21274" y="13837"/>
                    </a:lnTo>
                    <a:lnTo>
                      <a:pt x="21274" y="14512"/>
                    </a:lnTo>
                    <a:lnTo>
                      <a:pt x="20515" y="14512"/>
                    </a:lnTo>
                    <a:lnTo>
                      <a:pt x="20515" y="13837"/>
                    </a:lnTo>
                    <a:lnTo>
                      <a:pt x="20515" y="17887"/>
                    </a:lnTo>
                    <a:lnTo>
                      <a:pt x="20297" y="17887"/>
                    </a:lnTo>
                    <a:lnTo>
                      <a:pt x="20297" y="18562"/>
                    </a:lnTo>
                    <a:lnTo>
                      <a:pt x="20840" y="18562"/>
                    </a:lnTo>
                    <a:lnTo>
                      <a:pt x="20840" y="20250"/>
                    </a:lnTo>
                    <a:lnTo>
                      <a:pt x="21057" y="20250"/>
                    </a:lnTo>
                    <a:lnTo>
                      <a:pt x="20840" y="20250"/>
                    </a:lnTo>
                    <a:lnTo>
                      <a:pt x="20840" y="20925"/>
                    </a:lnTo>
                    <a:lnTo>
                      <a:pt x="17692" y="20925"/>
                    </a:lnTo>
                    <a:lnTo>
                      <a:pt x="17692" y="21600"/>
                    </a:lnTo>
                    <a:lnTo>
                      <a:pt x="18018" y="21600"/>
                    </a:lnTo>
                    <a:lnTo>
                      <a:pt x="16933" y="21600"/>
                    </a:lnTo>
                    <a:lnTo>
                      <a:pt x="16933" y="20925"/>
                    </a:lnTo>
                    <a:lnTo>
                      <a:pt x="16173" y="20925"/>
                    </a:lnTo>
                    <a:lnTo>
                      <a:pt x="16173" y="21600"/>
                    </a:lnTo>
                    <a:lnTo>
                      <a:pt x="15630" y="21600"/>
                    </a:lnTo>
                    <a:lnTo>
                      <a:pt x="15630" y="20925"/>
                    </a:lnTo>
                    <a:lnTo>
                      <a:pt x="13893" y="20925"/>
                    </a:lnTo>
                    <a:lnTo>
                      <a:pt x="13893" y="20250"/>
                    </a:lnTo>
                    <a:lnTo>
                      <a:pt x="12374" y="20250"/>
                    </a:lnTo>
                    <a:lnTo>
                      <a:pt x="12374" y="19237"/>
                    </a:lnTo>
                    <a:lnTo>
                      <a:pt x="12048" y="19237"/>
                    </a:lnTo>
                    <a:lnTo>
                      <a:pt x="12048" y="20250"/>
                    </a:lnTo>
                    <a:lnTo>
                      <a:pt x="11288" y="20250"/>
                    </a:lnTo>
                    <a:lnTo>
                      <a:pt x="11288" y="19237"/>
                    </a:lnTo>
                    <a:lnTo>
                      <a:pt x="11071" y="19237"/>
                    </a:lnTo>
                    <a:lnTo>
                      <a:pt x="11071" y="20250"/>
                    </a:lnTo>
                    <a:lnTo>
                      <a:pt x="10746" y="20250"/>
                    </a:lnTo>
                    <a:lnTo>
                      <a:pt x="10746" y="19237"/>
                    </a:lnTo>
                    <a:lnTo>
                      <a:pt x="10529" y="19237"/>
                    </a:lnTo>
                    <a:lnTo>
                      <a:pt x="10529" y="18562"/>
                    </a:lnTo>
                    <a:lnTo>
                      <a:pt x="10312" y="18562"/>
                    </a:lnTo>
                    <a:lnTo>
                      <a:pt x="10312" y="19237"/>
                    </a:lnTo>
                    <a:lnTo>
                      <a:pt x="8792" y="19237"/>
                    </a:lnTo>
                    <a:lnTo>
                      <a:pt x="8792" y="18562"/>
                    </a:lnTo>
                    <a:lnTo>
                      <a:pt x="8249" y="18562"/>
                    </a:lnTo>
                    <a:lnTo>
                      <a:pt x="8249" y="17887"/>
                    </a:lnTo>
                    <a:lnTo>
                      <a:pt x="7707" y="17887"/>
                    </a:lnTo>
                    <a:lnTo>
                      <a:pt x="7707" y="15187"/>
                    </a:lnTo>
                    <a:lnTo>
                      <a:pt x="7164" y="15187"/>
                    </a:lnTo>
                    <a:lnTo>
                      <a:pt x="7164" y="16200"/>
                    </a:lnTo>
                    <a:lnTo>
                      <a:pt x="6404" y="16200"/>
                    </a:lnTo>
                    <a:lnTo>
                      <a:pt x="6404" y="14512"/>
                    </a:lnTo>
                    <a:lnTo>
                      <a:pt x="5861" y="14512"/>
                    </a:lnTo>
                    <a:lnTo>
                      <a:pt x="5861" y="15187"/>
                    </a:lnTo>
                    <a:lnTo>
                      <a:pt x="5427" y="15187"/>
                    </a:lnTo>
                    <a:lnTo>
                      <a:pt x="5427" y="16200"/>
                    </a:lnTo>
                    <a:lnTo>
                      <a:pt x="5102" y="16200"/>
                    </a:lnTo>
                    <a:lnTo>
                      <a:pt x="5102" y="15187"/>
                    </a:lnTo>
                    <a:lnTo>
                      <a:pt x="4667" y="15187"/>
                    </a:lnTo>
                    <a:lnTo>
                      <a:pt x="4667" y="14512"/>
                    </a:lnTo>
                    <a:lnTo>
                      <a:pt x="4342" y="14512"/>
                    </a:lnTo>
                    <a:lnTo>
                      <a:pt x="4342" y="13837"/>
                    </a:lnTo>
                    <a:lnTo>
                      <a:pt x="4667" y="13837"/>
                    </a:lnTo>
                    <a:lnTo>
                      <a:pt x="4667" y="14512"/>
                    </a:lnTo>
                    <a:lnTo>
                      <a:pt x="5427" y="14512"/>
                    </a:lnTo>
                    <a:lnTo>
                      <a:pt x="5427" y="13837"/>
                    </a:lnTo>
                    <a:lnTo>
                      <a:pt x="6404" y="13837"/>
                    </a:lnTo>
                    <a:lnTo>
                      <a:pt x="6404" y="12825"/>
                    </a:lnTo>
                    <a:lnTo>
                      <a:pt x="8249" y="12825"/>
                    </a:lnTo>
                    <a:lnTo>
                      <a:pt x="8249" y="12150"/>
                    </a:lnTo>
                    <a:lnTo>
                      <a:pt x="7489" y="12150"/>
                    </a:lnTo>
                    <a:lnTo>
                      <a:pt x="7489" y="11475"/>
                    </a:lnTo>
                    <a:lnTo>
                      <a:pt x="6730" y="11475"/>
                    </a:lnTo>
                    <a:lnTo>
                      <a:pt x="6730" y="10463"/>
                    </a:lnTo>
                    <a:lnTo>
                      <a:pt x="5861" y="10463"/>
                    </a:lnTo>
                    <a:lnTo>
                      <a:pt x="5861" y="11475"/>
                    </a:lnTo>
                    <a:lnTo>
                      <a:pt x="6730" y="11475"/>
                    </a:lnTo>
                    <a:lnTo>
                      <a:pt x="6730" y="12150"/>
                    </a:lnTo>
                    <a:lnTo>
                      <a:pt x="6187" y="12150"/>
                    </a:lnTo>
                    <a:lnTo>
                      <a:pt x="6187" y="12825"/>
                    </a:lnTo>
                    <a:lnTo>
                      <a:pt x="5102" y="12825"/>
                    </a:lnTo>
                    <a:lnTo>
                      <a:pt x="5102" y="13837"/>
                    </a:lnTo>
                    <a:lnTo>
                      <a:pt x="217" y="13837"/>
                    </a:lnTo>
                    <a:lnTo>
                      <a:pt x="217" y="12825"/>
                    </a:lnTo>
                    <a:lnTo>
                      <a:pt x="760" y="12825"/>
                    </a:lnTo>
                    <a:lnTo>
                      <a:pt x="760" y="12150"/>
                    </a:lnTo>
                    <a:lnTo>
                      <a:pt x="217" y="12150"/>
                    </a:lnTo>
                    <a:lnTo>
                      <a:pt x="217" y="10463"/>
                    </a:lnTo>
                    <a:lnTo>
                      <a:pt x="0" y="10463"/>
                    </a:lnTo>
                    <a:lnTo>
                      <a:pt x="1520" y="10463"/>
                    </a:lnTo>
                    <a:lnTo>
                      <a:pt x="1520" y="9788"/>
                    </a:lnTo>
                    <a:lnTo>
                      <a:pt x="1520" y="10463"/>
                    </a:lnTo>
                    <a:lnTo>
                      <a:pt x="2822" y="10463"/>
                    </a:lnTo>
                    <a:lnTo>
                      <a:pt x="2822" y="9788"/>
                    </a:lnTo>
                    <a:lnTo>
                      <a:pt x="2605" y="9788"/>
                    </a:lnTo>
                    <a:lnTo>
                      <a:pt x="2822" y="9788"/>
                    </a:lnTo>
                    <a:lnTo>
                      <a:pt x="2822" y="8775"/>
                    </a:lnTo>
                    <a:lnTo>
                      <a:pt x="760" y="8775"/>
                    </a:lnTo>
                    <a:lnTo>
                      <a:pt x="760" y="8100"/>
                    </a:lnTo>
                    <a:lnTo>
                      <a:pt x="1085" y="8100"/>
                    </a:lnTo>
                    <a:lnTo>
                      <a:pt x="760" y="8100"/>
                    </a:lnTo>
                    <a:lnTo>
                      <a:pt x="760" y="7425"/>
                    </a:lnTo>
                    <a:lnTo>
                      <a:pt x="1303" y="7425"/>
                    </a:lnTo>
                    <a:lnTo>
                      <a:pt x="1303" y="8100"/>
                    </a:lnTo>
                    <a:lnTo>
                      <a:pt x="2062" y="8100"/>
                    </a:lnTo>
                    <a:lnTo>
                      <a:pt x="2062" y="7425"/>
                    </a:lnTo>
                    <a:lnTo>
                      <a:pt x="3582" y="7425"/>
                    </a:lnTo>
                    <a:lnTo>
                      <a:pt x="3582" y="6413"/>
                    </a:lnTo>
                    <a:lnTo>
                      <a:pt x="4125" y="6413"/>
                    </a:lnTo>
                    <a:lnTo>
                      <a:pt x="4125" y="5738"/>
                    </a:lnTo>
                    <a:lnTo>
                      <a:pt x="4342" y="5738"/>
                    </a:lnTo>
                    <a:lnTo>
                      <a:pt x="4342" y="5063"/>
                    </a:lnTo>
                    <a:lnTo>
                      <a:pt x="4667" y="5063"/>
                    </a:lnTo>
                    <a:lnTo>
                      <a:pt x="3582" y="5063"/>
                    </a:lnTo>
                    <a:lnTo>
                      <a:pt x="3582" y="4050"/>
                    </a:lnTo>
                    <a:lnTo>
                      <a:pt x="4342" y="4050"/>
                    </a:lnTo>
                    <a:lnTo>
                      <a:pt x="4342" y="3375"/>
                    </a:lnTo>
                    <a:lnTo>
                      <a:pt x="4667" y="3375"/>
                    </a:lnTo>
                    <a:lnTo>
                      <a:pt x="4667" y="2363"/>
                    </a:lnTo>
                    <a:lnTo>
                      <a:pt x="6187" y="2363"/>
                    </a:lnTo>
                    <a:lnTo>
                      <a:pt x="6187" y="1688"/>
                    </a:lnTo>
                    <a:lnTo>
                      <a:pt x="8249" y="1688"/>
                    </a:lnTo>
                    <a:lnTo>
                      <a:pt x="8249" y="1013"/>
                    </a:lnTo>
                    <a:lnTo>
                      <a:pt x="9552" y="1013"/>
                    </a:lnTo>
                    <a:lnTo>
                      <a:pt x="9552" y="0"/>
                    </a:lnTo>
                    <a:lnTo>
                      <a:pt x="11614" y="0"/>
                    </a:lnTo>
                    <a:lnTo>
                      <a:pt x="11614" y="1013"/>
                    </a:lnTo>
                    <a:lnTo>
                      <a:pt x="12374" y="1013"/>
                    </a:lnTo>
                    <a:lnTo>
                      <a:pt x="12374" y="1688"/>
                    </a:lnTo>
                    <a:lnTo>
                      <a:pt x="13134" y="1688"/>
                    </a:lnTo>
                    <a:lnTo>
                      <a:pt x="13134" y="2363"/>
                    </a:lnTo>
                    <a:lnTo>
                      <a:pt x="13351" y="2363"/>
                    </a:lnTo>
                    <a:lnTo>
                      <a:pt x="13351" y="3375"/>
                    </a:lnTo>
                    <a:lnTo>
                      <a:pt x="14653" y="3375"/>
                    </a:lnTo>
                    <a:lnTo>
                      <a:pt x="14653" y="4050"/>
                    </a:lnTo>
                    <a:lnTo>
                      <a:pt x="16173" y="4050"/>
                    </a:lnTo>
                    <a:lnTo>
                      <a:pt x="16173" y="506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1" name="Shape 195">
                <a:extLst>
                  <a:ext uri="{FF2B5EF4-FFF2-40B4-BE49-F238E27FC236}">
                    <a16:creationId xmlns:a16="http://schemas.microsoft.com/office/drawing/2014/main" id="{6ED3C3BD-32F2-474A-B7AF-CCE84C8FEF70}"/>
                  </a:ext>
                </a:extLst>
              </p:cNvPr>
              <p:cNvSpPr/>
              <p:nvPr/>
            </p:nvSpPr>
            <p:spPr>
              <a:xfrm>
                <a:off x="1138577" y="-2"/>
                <a:ext cx="163595" cy="68867"/>
              </a:xfrm>
              <a:custGeom>
                <a:avLst/>
                <a:gdLst/>
                <a:ahLst/>
                <a:cxnLst>
                  <a:cxn ang="0">
                    <a:pos x="wd2" y="hd2"/>
                  </a:cxn>
                  <a:cxn ang="5400000">
                    <a:pos x="wd2" y="hd2"/>
                  </a:cxn>
                  <a:cxn ang="10800000">
                    <a:pos x="wd2" y="hd2"/>
                  </a:cxn>
                  <a:cxn ang="16200000">
                    <a:pos x="wd2" y="hd2"/>
                  </a:cxn>
                </a:cxnLst>
                <a:rect l="0" t="0" r="r" b="b"/>
                <a:pathLst>
                  <a:path w="21600" h="21600" extrusionOk="0">
                    <a:moveTo>
                      <a:pt x="16173" y="5063"/>
                    </a:moveTo>
                    <a:lnTo>
                      <a:pt x="16173" y="5738"/>
                    </a:lnTo>
                    <a:lnTo>
                      <a:pt x="14436" y="5738"/>
                    </a:lnTo>
                    <a:lnTo>
                      <a:pt x="14436" y="8100"/>
                    </a:lnTo>
                    <a:lnTo>
                      <a:pt x="15196" y="8100"/>
                    </a:lnTo>
                    <a:lnTo>
                      <a:pt x="15196" y="8775"/>
                    </a:lnTo>
                    <a:lnTo>
                      <a:pt x="12591" y="8775"/>
                    </a:lnTo>
                    <a:lnTo>
                      <a:pt x="12591" y="9788"/>
                    </a:lnTo>
                    <a:lnTo>
                      <a:pt x="12048" y="9788"/>
                    </a:lnTo>
                    <a:lnTo>
                      <a:pt x="12048" y="8775"/>
                    </a:lnTo>
                    <a:lnTo>
                      <a:pt x="11831" y="8775"/>
                    </a:lnTo>
                    <a:lnTo>
                      <a:pt x="11831" y="9788"/>
                    </a:lnTo>
                    <a:lnTo>
                      <a:pt x="16173" y="9788"/>
                    </a:lnTo>
                    <a:lnTo>
                      <a:pt x="16173" y="10463"/>
                    </a:lnTo>
                    <a:lnTo>
                      <a:pt x="16498" y="10463"/>
                    </a:lnTo>
                    <a:lnTo>
                      <a:pt x="16498" y="11475"/>
                    </a:lnTo>
                    <a:lnTo>
                      <a:pt x="16173" y="11475"/>
                    </a:lnTo>
                    <a:lnTo>
                      <a:pt x="16173" y="12150"/>
                    </a:lnTo>
                    <a:lnTo>
                      <a:pt x="15956" y="12150"/>
                    </a:lnTo>
                    <a:lnTo>
                      <a:pt x="16173" y="12150"/>
                    </a:lnTo>
                    <a:lnTo>
                      <a:pt x="16173" y="11475"/>
                    </a:lnTo>
                    <a:lnTo>
                      <a:pt x="16716" y="11475"/>
                    </a:lnTo>
                    <a:lnTo>
                      <a:pt x="16716" y="10463"/>
                    </a:lnTo>
                    <a:lnTo>
                      <a:pt x="20080" y="10463"/>
                    </a:lnTo>
                    <a:lnTo>
                      <a:pt x="20080" y="11475"/>
                    </a:lnTo>
                    <a:lnTo>
                      <a:pt x="20515" y="11475"/>
                    </a:lnTo>
                    <a:lnTo>
                      <a:pt x="20515" y="12150"/>
                    </a:lnTo>
                    <a:lnTo>
                      <a:pt x="21057" y="12150"/>
                    </a:lnTo>
                    <a:lnTo>
                      <a:pt x="21057" y="12825"/>
                    </a:lnTo>
                    <a:lnTo>
                      <a:pt x="21274" y="12825"/>
                    </a:lnTo>
                    <a:lnTo>
                      <a:pt x="21274" y="13837"/>
                    </a:lnTo>
                    <a:lnTo>
                      <a:pt x="21600" y="13837"/>
                    </a:lnTo>
                    <a:lnTo>
                      <a:pt x="21274" y="13837"/>
                    </a:lnTo>
                    <a:lnTo>
                      <a:pt x="21274" y="14512"/>
                    </a:lnTo>
                    <a:lnTo>
                      <a:pt x="20515" y="14512"/>
                    </a:lnTo>
                    <a:lnTo>
                      <a:pt x="20515" y="13837"/>
                    </a:lnTo>
                    <a:lnTo>
                      <a:pt x="20515" y="17887"/>
                    </a:lnTo>
                    <a:lnTo>
                      <a:pt x="20297" y="17887"/>
                    </a:lnTo>
                    <a:lnTo>
                      <a:pt x="20297" y="18562"/>
                    </a:lnTo>
                    <a:lnTo>
                      <a:pt x="20840" y="18562"/>
                    </a:lnTo>
                    <a:lnTo>
                      <a:pt x="20840" y="20250"/>
                    </a:lnTo>
                    <a:lnTo>
                      <a:pt x="21057" y="20250"/>
                    </a:lnTo>
                    <a:lnTo>
                      <a:pt x="20840" y="20250"/>
                    </a:lnTo>
                    <a:lnTo>
                      <a:pt x="20840" y="20925"/>
                    </a:lnTo>
                    <a:lnTo>
                      <a:pt x="17692" y="20925"/>
                    </a:lnTo>
                    <a:lnTo>
                      <a:pt x="17692" y="21600"/>
                    </a:lnTo>
                    <a:lnTo>
                      <a:pt x="18018" y="21600"/>
                    </a:lnTo>
                    <a:lnTo>
                      <a:pt x="16933" y="21600"/>
                    </a:lnTo>
                    <a:lnTo>
                      <a:pt x="16933" y="20925"/>
                    </a:lnTo>
                    <a:lnTo>
                      <a:pt x="16173" y="20925"/>
                    </a:lnTo>
                    <a:lnTo>
                      <a:pt x="16173" y="21600"/>
                    </a:lnTo>
                    <a:lnTo>
                      <a:pt x="15630" y="21600"/>
                    </a:lnTo>
                    <a:lnTo>
                      <a:pt x="15630" y="20925"/>
                    </a:lnTo>
                    <a:lnTo>
                      <a:pt x="13893" y="20925"/>
                    </a:lnTo>
                    <a:lnTo>
                      <a:pt x="13893" y="20250"/>
                    </a:lnTo>
                    <a:lnTo>
                      <a:pt x="12374" y="20250"/>
                    </a:lnTo>
                    <a:lnTo>
                      <a:pt x="12374" y="19237"/>
                    </a:lnTo>
                    <a:lnTo>
                      <a:pt x="12048" y="19237"/>
                    </a:lnTo>
                    <a:lnTo>
                      <a:pt x="12048" y="20250"/>
                    </a:lnTo>
                    <a:lnTo>
                      <a:pt x="11288" y="20250"/>
                    </a:lnTo>
                    <a:lnTo>
                      <a:pt x="11288" y="19237"/>
                    </a:lnTo>
                    <a:lnTo>
                      <a:pt x="11071" y="19237"/>
                    </a:lnTo>
                    <a:lnTo>
                      <a:pt x="11071" y="20250"/>
                    </a:lnTo>
                    <a:lnTo>
                      <a:pt x="10746" y="20250"/>
                    </a:lnTo>
                    <a:lnTo>
                      <a:pt x="10746" y="19237"/>
                    </a:lnTo>
                    <a:lnTo>
                      <a:pt x="10529" y="19237"/>
                    </a:lnTo>
                    <a:lnTo>
                      <a:pt x="10529" y="18562"/>
                    </a:lnTo>
                    <a:lnTo>
                      <a:pt x="10312" y="18562"/>
                    </a:lnTo>
                    <a:lnTo>
                      <a:pt x="10312" y="19237"/>
                    </a:lnTo>
                    <a:lnTo>
                      <a:pt x="8792" y="19237"/>
                    </a:lnTo>
                    <a:lnTo>
                      <a:pt x="8792" y="18562"/>
                    </a:lnTo>
                    <a:lnTo>
                      <a:pt x="8249" y="18562"/>
                    </a:lnTo>
                    <a:lnTo>
                      <a:pt x="8249" y="17887"/>
                    </a:lnTo>
                    <a:lnTo>
                      <a:pt x="7707" y="17887"/>
                    </a:lnTo>
                    <a:lnTo>
                      <a:pt x="7707" y="15187"/>
                    </a:lnTo>
                    <a:lnTo>
                      <a:pt x="7164" y="15187"/>
                    </a:lnTo>
                    <a:lnTo>
                      <a:pt x="7164" y="16200"/>
                    </a:lnTo>
                    <a:lnTo>
                      <a:pt x="6404" y="16200"/>
                    </a:lnTo>
                    <a:lnTo>
                      <a:pt x="6404" y="14512"/>
                    </a:lnTo>
                    <a:lnTo>
                      <a:pt x="5861" y="14512"/>
                    </a:lnTo>
                    <a:lnTo>
                      <a:pt x="5861" y="15187"/>
                    </a:lnTo>
                    <a:lnTo>
                      <a:pt x="5427" y="15187"/>
                    </a:lnTo>
                    <a:lnTo>
                      <a:pt x="5427" y="16200"/>
                    </a:lnTo>
                    <a:lnTo>
                      <a:pt x="5102" y="16200"/>
                    </a:lnTo>
                    <a:lnTo>
                      <a:pt x="5102" y="15187"/>
                    </a:lnTo>
                    <a:lnTo>
                      <a:pt x="4667" y="15187"/>
                    </a:lnTo>
                    <a:lnTo>
                      <a:pt x="4667" y="14512"/>
                    </a:lnTo>
                    <a:lnTo>
                      <a:pt x="4342" y="14512"/>
                    </a:lnTo>
                    <a:lnTo>
                      <a:pt x="4342" y="13837"/>
                    </a:lnTo>
                    <a:lnTo>
                      <a:pt x="4667" y="13837"/>
                    </a:lnTo>
                    <a:lnTo>
                      <a:pt x="4667" y="14512"/>
                    </a:lnTo>
                    <a:lnTo>
                      <a:pt x="5427" y="14512"/>
                    </a:lnTo>
                    <a:lnTo>
                      <a:pt x="5427" y="13837"/>
                    </a:lnTo>
                    <a:lnTo>
                      <a:pt x="6404" y="13837"/>
                    </a:lnTo>
                    <a:lnTo>
                      <a:pt x="6404" y="12825"/>
                    </a:lnTo>
                    <a:lnTo>
                      <a:pt x="8249" y="12825"/>
                    </a:lnTo>
                    <a:lnTo>
                      <a:pt x="8249" y="12150"/>
                    </a:lnTo>
                    <a:lnTo>
                      <a:pt x="7489" y="12150"/>
                    </a:lnTo>
                    <a:lnTo>
                      <a:pt x="7489" y="11475"/>
                    </a:lnTo>
                    <a:lnTo>
                      <a:pt x="6730" y="11475"/>
                    </a:lnTo>
                    <a:lnTo>
                      <a:pt x="6730" y="10463"/>
                    </a:lnTo>
                    <a:lnTo>
                      <a:pt x="5861" y="10463"/>
                    </a:lnTo>
                    <a:lnTo>
                      <a:pt x="5861" y="11475"/>
                    </a:lnTo>
                    <a:lnTo>
                      <a:pt x="6730" y="11475"/>
                    </a:lnTo>
                    <a:lnTo>
                      <a:pt x="6730" y="12150"/>
                    </a:lnTo>
                    <a:lnTo>
                      <a:pt x="6187" y="12150"/>
                    </a:lnTo>
                    <a:lnTo>
                      <a:pt x="6187" y="12825"/>
                    </a:lnTo>
                    <a:lnTo>
                      <a:pt x="5102" y="12825"/>
                    </a:lnTo>
                    <a:lnTo>
                      <a:pt x="5102" y="13837"/>
                    </a:lnTo>
                    <a:lnTo>
                      <a:pt x="217" y="13837"/>
                    </a:lnTo>
                    <a:lnTo>
                      <a:pt x="217" y="12825"/>
                    </a:lnTo>
                    <a:lnTo>
                      <a:pt x="760" y="12825"/>
                    </a:lnTo>
                    <a:lnTo>
                      <a:pt x="760" y="12150"/>
                    </a:lnTo>
                    <a:lnTo>
                      <a:pt x="217" y="12150"/>
                    </a:lnTo>
                    <a:lnTo>
                      <a:pt x="217" y="10463"/>
                    </a:lnTo>
                    <a:lnTo>
                      <a:pt x="0" y="10463"/>
                    </a:lnTo>
                    <a:lnTo>
                      <a:pt x="1520" y="10463"/>
                    </a:lnTo>
                    <a:lnTo>
                      <a:pt x="1520" y="9788"/>
                    </a:lnTo>
                    <a:lnTo>
                      <a:pt x="1520" y="10463"/>
                    </a:lnTo>
                    <a:lnTo>
                      <a:pt x="2822" y="10463"/>
                    </a:lnTo>
                    <a:lnTo>
                      <a:pt x="2822" y="9788"/>
                    </a:lnTo>
                    <a:lnTo>
                      <a:pt x="2605" y="9788"/>
                    </a:lnTo>
                    <a:lnTo>
                      <a:pt x="2822" y="9788"/>
                    </a:lnTo>
                    <a:lnTo>
                      <a:pt x="2822" y="8775"/>
                    </a:lnTo>
                    <a:lnTo>
                      <a:pt x="760" y="8775"/>
                    </a:lnTo>
                    <a:lnTo>
                      <a:pt x="760" y="8100"/>
                    </a:lnTo>
                    <a:lnTo>
                      <a:pt x="1085" y="8100"/>
                    </a:lnTo>
                    <a:lnTo>
                      <a:pt x="760" y="8100"/>
                    </a:lnTo>
                    <a:lnTo>
                      <a:pt x="760" y="7425"/>
                    </a:lnTo>
                    <a:lnTo>
                      <a:pt x="1303" y="7425"/>
                    </a:lnTo>
                    <a:lnTo>
                      <a:pt x="1303" y="8100"/>
                    </a:lnTo>
                    <a:lnTo>
                      <a:pt x="2062" y="8100"/>
                    </a:lnTo>
                    <a:lnTo>
                      <a:pt x="2062" y="7425"/>
                    </a:lnTo>
                    <a:lnTo>
                      <a:pt x="3582" y="7425"/>
                    </a:lnTo>
                    <a:lnTo>
                      <a:pt x="3582" y="6413"/>
                    </a:lnTo>
                    <a:lnTo>
                      <a:pt x="4125" y="6413"/>
                    </a:lnTo>
                    <a:lnTo>
                      <a:pt x="4125" y="5738"/>
                    </a:lnTo>
                    <a:lnTo>
                      <a:pt x="4342" y="5738"/>
                    </a:lnTo>
                    <a:lnTo>
                      <a:pt x="4342" y="5063"/>
                    </a:lnTo>
                    <a:lnTo>
                      <a:pt x="4667" y="5063"/>
                    </a:lnTo>
                    <a:lnTo>
                      <a:pt x="3582" y="5063"/>
                    </a:lnTo>
                    <a:lnTo>
                      <a:pt x="3582" y="4050"/>
                    </a:lnTo>
                    <a:lnTo>
                      <a:pt x="4342" y="4050"/>
                    </a:lnTo>
                    <a:lnTo>
                      <a:pt x="4342" y="3375"/>
                    </a:lnTo>
                    <a:lnTo>
                      <a:pt x="4667" y="3375"/>
                    </a:lnTo>
                    <a:lnTo>
                      <a:pt x="4667" y="2363"/>
                    </a:lnTo>
                    <a:lnTo>
                      <a:pt x="6187" y="2363"/>
                    </a:lnTo>
                    <a:lnTo>
                      <a:pt x="6187" y="1688"/>
                    </a:lnTo>
                    <a:lnTo>
                      <a:pt x="8249" y="1688"/>
                    </a:lnTo>
                    <a:lnTo>
                      <a:pt x="8249" y="1013"/>
                    </a:lnTo>
                    <a:lnTo>
                      <a:pt x="9552" y="1013"/>
                    </a:lnTo>
                    <a:lnTo>
                      <a:pt x="9552" y="0"/>
                    </a:lnTo>
                    <a:lnTo>
                      <a:pt x="11614" y="0"/>
                    </a:lnTo>
                    <a:lnTo>
                      <a:pt x="11614" y="1013"/>
                    </a:lnTo>
                    <a:lnTo>
                      <a:pt x="12374" y="1013"/>
                    </a:lnTo>
                    <a:lnTo>
                      <a:pt x="12374" y="1688"/>
                    </a:lnTo>
                    <a:lnTo>
                      <a:pt x="13134" y="1688"/>
                    </a:lnTo>
                    <a:lnTo>
                      <a:pt x="13134" y="2363"/>
                    </a:lnTo>
                    <a:lnTo>
                      <a:pt x="13351" y="2363"/>
                    </a:lnTo>
                    <a:lnTo>
                      <a:pt x="13351" y="3375"/>
                    </a:lnTo>
                    <a:lnTo>
                      <a:pt x="14653" y="3375"/>
                    </a:lnTo>
                    <a:lnTo>
                      <a:pt x="14653" y="4050"/>
                    </a:lnTo>
                    <a:lnTo>
                      <a:pt x="16173" y="4050"/>
                    </a:lnTo>
                    <a:lnTo>
                      <a:pt x="16173" y="506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2" name="Shape 196">
                <a:extLst>
                  <a:ext uri="{FF2B5EF4-FFF2-40B4-BE49-F238E27FC236}">
                    <a16:creationId xmlns:a16="http://schemas.microsoft.com/office/drawing/2014/main" id="{AECD9D4E-A02B-419A-9645-C869961EA5B7}"/>
                  </a:ext>
                </a:extLst>
              </p:cNvPr>
              <p:cNvSpPr/>
              <p:nvPr/>
            </p:nvSpPr>
            <p:spPr>
              <a:xfrm>
                <a:off x="438166" y="115131"/>
                <a:ext cx="311569" cy="180769"/>
              </a:xfrm>
              <a:custGeom>
                <a:avLst/>
                <a:gdLst/>
                <a:ahLst/>
                <a:cxnLst>
                  <a:cxn ang="0">
                    <a:pos x="wd2" y="hd2"/>
                  </a:cxn>
                  <a:cxn ang="5400000">
                    <a:pos x="wd2" y="hd2"/>
                  </a:cxn>
                  <a:cxn ang="10800000">
                    <a:pos x="wd2" y="hd2"/>
                  </a:cxn>
                  <a:cxn ang="16200000">
                    <a:pos x="wd2" y="hd2"/>
                  </a:cxn>
                </a:cxnLst>
                <a:rect l="0" t="0" r="r" b="b"/>
                <a:pathLst>
                  <a:path w="21600" h="21600" extrusionOk="0">
                    <a:moveTo>
                      <a:pt x="9575" y="3343"/>
                    </a:moveTo>
                    <a:lnTo>
                      <a:pt x="9575" y="3600"/>
                    </a:lnTo>
                    <a:lnTo>
                      <a:pt x="10544" y="3600"/>
                    </a:lnTo>
                    <a:lnTo>
                      <a:pt x="10544" y="3343"/>
                    </a:lnTo>
                    <a:lnTo>
                      <a:pt x="10658" y="3343"/>
                    </a:lnTo>
                    <a:lnTo>
                      <a:pt x="10544" y="3343"/>
                    </a:lnTo>
                    <a:lnTo>
                      <a:pt x="10544" y="3086"/>
                    </a:lnTo>
                    <a:lnTo>
                      <a:pt x="10373" y="3086"/>
                    </a:lnTo>
                    <a:lnTo>
                      <a:pt x="10942" y="3086"/>
                    </a:lnTo>
                    <a:lnTo>
                      <a:pt x="10942" y="2700"/>
                    </a:lnTo>
                    <a:lnTo>
                      <a:pt x="11170" y="2700"/>
                    </a:lnTo>
                    <a:lnTo>
                      <a:pt x="11170" y="3086"/>
                    </a:lnTo>
                    <a:lnTo>
                      <a:pt x="11056" y="3086"/>
                    </a:lnTo>
                    <a:lnTo>
                      <a:pt x="11740" y="3086"/>
                    </a:lnTo>
                    <a:lnTo>
                      <a:pt x="11740" y="2443"/>
                    </a:lnTo>
                    <a:lnTo>
                      <a:pt x="13507" y="2443"/>
                    </a:lnTo>
                    <a:lnTo>
                      <a:pt x="13507" y="2700"/>
                    </a:lnTo>
                    <a:lnTo>
                      <a:pt x="13735" y="2700"/>
                    </a:lnTo>
                    <a:lnTo>
                      <a:pt x="13735" y="2443"/>
                    </a:lnTo>
                    <a:lnTo>
                      <a:pt x="14020" y="2443"/>
                    </a:lnTo>
                    <a:lnTo>
                      <a:pt x="14020" y="2700"/>
                    </a:lnTo>
                    <a:lnTo>
                      <a:pt x="14419" y="2700"/>
                    </a:lnTo>
                    <a:lnTo>
                      <a:pt x="14419" y="2443"/>
                    </a:lnTo>
                    <a:lnTo>
                      <a:pt x="15673" y="2443"/>
                    </a:lnTo>
                    <a:lnTo>
                      <a:pt x="15673" y="2186"/>
                    </a:lnTo>
                    <a:lnTo>
                      <a:pt x="16186" y="2186"/>
                    </a:lnTo>
                    <a:lnTo>
                      <a:pt x="16186" y="1800"/>
                    </a:lnTo>
                    <a:lnTo>
                      <a:pt x="17155" y="1800"/>
                    </a:lnTo>
                    <a:lnTo>
                      <a:pt x="17155" y="1543"/>
                    </a:lnTo>
                    <a:lnTo>
                      <a:pt x="17383" y="1543"/>
                    </a:lnTo>
                    <a:lnTo>
                      <a:pt x="17383" y="1800"/>
                    </a:lnTo>
                    <a:lnTo>
                      <a:pt x="17782" y="1800"/>
                    </a:lnTo>
                    <a:lnTo>
                      <a:pt x="17782" y="1543"/>
                    </a:lnTo>
                    <a:lnTo>
                      <a:pt x="17554" y="1543"/>
                    </a:lnTo>
                    <a:lnTo>
                      <a:pt x="17554" y="1286"/>
                    </a:lnTo>
                    <a:lnTo>
                      <a:pt x="17668" y="1286"/>
                    </a:lnTo>
                    <a:lnTo>
                      <a:pt x="17668" y="900"/>
                    </a:lnTo>
                    <a:lnTo>
                      <a:pt x="18180" y="900"/>
                    </a:lnTo>
                    <a:lnTo>
                      <a:pt x="18180" y="643"/>
                    </a:lnTo>
                    <a:lnTo>
                      <a:pt x="19035" y="643"/>
                    </a:lnTo>
                    <a:lnTo>
                      <a:pt x="19035" y="257"/>
                    </a:lnTo>
                    <a:lnTo>
                      <a:pt x="19833" y="257"/>
                    </a:lnTo>
                    <a:lnTo>
                      <a:pt x="19833" y="0"/>
                    </a:lnTo>
                    <a:lnTo>
                      <a:pt x="20118" y="0"/>
                    </a:lnTo>
                    <a:lnTo>
                      <a:pt x="20118" y="257"/>
                    </a:lnTo>
                    <a:lnTo>
                      <a:pt x="20118" y="0"/>
                    </a:lnTo>
                    <a:lnTo>
                      <a:pt x="20232" y="0"/>
                    </a:lnTo>
                    <a:lnTo>
                      <a:pt x="20232" y="257"/>
                    </a:lnTo>
                    <a:lnTo>
                      <a:pt x="21201" y="257"/>
                    </a:lnTo>
                    <a:lnTo>
                      <a:pt x="21201" y="643"/>
                    </a:lnTo>
                    <a:lnTo>
                      <a:pt x="21315" y="643"/>
                    </a:lnTo>
                    <a:lnTo>
                      <a:pt x="21315" y="900"/>
                    </a:lnTo>
                    <a:lnTo>
                      <a:pt x="21600" y="900"/>
                    </a:lnTo>
                    <a:lnTo>
                      <a:pt x="21600" y="1543"/>
                    </a:lnTo>
                    <a:lnTo>
                      <a:pt x="21429" y="1543"/>
                    </a:lnTo>
                    <a:lnTo>
                      <a:pt x="21429" y="1800"/>
                    </a:lnTo>
                    <a:lnTo>
                      <a:pt x="21201" y="1800"/>
                    </a:lnTo>
                    <a:lnTo>
                      <a:pt x="21201" y="2186"/>
                    </a:lnTo>
                    <a:lnTo>
                      <a:pt x="20916" y="2186"/>
                    </a:lnTo>
                    <a:lnTo>
                      <a:pt x="20916" y="2443"/>
                    </a:lnTo>
                    <a:lnTo>
                      <a:pt x="20631" y="2443"/>
                    </a:lnTo>
                    <a:lnTo>
                      <a:pt x="20631" y="2700"/>
                    </a:lnTo>
                    <a:lnTo>
                      <a:pt x="20118" y="2700"/>
                    </a:lnTo>
                    <a:lnTo>
                      <a:pt x="20118" y="3086"/>
                    </a:lnTo>
                    <a:lnTo>
                      <a:pt x="19263" y="3086"/>
                    </a:lnTo>
                    <a:lnTo>
                      <a:pt x="19263" y="3343"/>
                    </a:lnTo>
                    <a:lnTo>
                      <a:pt x="18465" y="3343"/>
                    </a:lnTo>
                    <a:lnTo>
                      <a:pt x="18465" y="3600"/>
                    </a:lnTo>
                    <a:lnTo>
                      <a:pt x="17668" y="3600"/>
                    </a:lnTo>
                    <a:lnTo>
                      <a:pt x="17668" y="3986"/>
                    </a:lnTo>
                    <a:lnTo>
                      <a:pt x="16870" y="3986"/>
                    </a:lnTo>
                    <a:lnTo>
                      <a:pt x="16870" y="4243"/>
                    </a:lnTo>
                    <a:lnTo>
                      <a:pt x="15502" y="4243"/>
                    </a:lnTo>
                    <a:lnTo>
                      <a:pt x="15502" y="4629"/>
                    </a:lnTo>
                    <a:lnTo>
                      <a:pt x="15103" y="4629"/>
                    </a:lnTo>
                    <a:lnTo>
                      <a:pt x="15103" y="4886"/>
                    </a:lnTo>
                    <a:lnTo>
                      <a:pt x="15103" y="4629"/>
                    </a:lnTo>
                    <a:lnTo>
                      <a:pt x="14818" y="4629"/>
                    </a:lnTo>
                    <a:lnTo>
                      <a:pt x="14818" y="4886"/>
                    </a:lnTo>
                    <a:lnTo>
                      <a:pt x="14020" y="4886"/>
                    </a:lnTo>
                    <a:lnTo>
                      <a:pt x="14020" y="5143"/>
                    </a:lnTo>
                    <a:lnTo>
                      <a:pt x="13507" y="5143"/>
                    </a:lnTo>
                    <a:lnTo>
                      <a:pt x="13507" y="5529"/>
                    </a:lnTo>
                    <a:lnTo>
                      <a:pt x="12652" y="5529"/>
                    </a:lnTo>
                    <a:lnTo>
                      <a:pt x="12652" y="5786"/>
                    </a:lnTo>
                    <a:lnTo>
                      <a:pt x="12652" y="5529"/>
                    </a:lnTo>
                    <a:lnTo>
                      <a:pt x="12538" y="5529"/>
                    </a:lnTo>
                    <a:lnTo>
                      <a:pt x="12538" y="5786"/>
                    </a:lnTo>
                    <a:lnTo>
                      <a:pt x="12424" y="5786"/>
                    </a:lnTo>
                    <a:lnTo>
                      <a:pt x="12424" y="6043"/>
                    </a:lnTo>
                    <a:lnTo>
                      <a:pt x="12139" y="6043"/>
                    </a:lnTo>
                    <a:lnTo>
                      <a:pt x="12139" y="5786"/>
                    </a:lnTo>
                    <a:lnTo>
                      <a:pt x="12025" y="5786"/>
                    </a:lnTo>
                    <a:lnTo>
                      <a:pt x="12025" y="6043"/>
                    </a:lnTo>
                    <a:lnTo>
                      <a:pt x="11740" y="6043"/>
                    </a:lnTo>
                    <a:lnTo>
                      <a:pt x="11740" y="6429"/>
                    </a:lnTo>
                    <a:lnTo>
                      <a:pt x="11569" y="6429"/>
                    </a:lnTo>
                    <a:lnTo>
                      <a:pt x="11569" y="6686"/>
                    </a:lnTo>
                    <a:lnTo>
                      <a:pt x="11170" y="6686"/>
                    </a:lnTo>
                    <a:lnTo>
                      <a:pt x="11170" y="6429"/>
                    </a:lnTo>
                    <a:lnTo>
                      <a:pt x="11170" y="6686"/>
                    </a:lnTo>
                    <a:lnTo>
                      <a:pt x="11056" y="6686"/>
                    </a:lnTo>
                    <a:lnTo>
                      <a:pt x="11341" y="6686"/>
                    </a:lnTo>
                    <a:lnTo>
                      <a:pt x="11341" y="7329"/>
                    </a:lnTo>
                    <a:lnTo>
                      <a:pt x="10942" y="7329"/>
                    </a:lnTo>
                    <a:lnTo>
                      <a:pt x="10942" y="7586"/>
                    </a:lnTo>
                    <a:lnTo>
                      <a:pt x="10373" y="7586"/>
                    </a:lnTo>
                    <a:lnTo>
                      <a:pt x="10373" y="8229"/>
                    </a:lnTo>
                    <a:lnTo>
                      <a:pt x="9860" y="8229"/>
                    </a:lnTo>
                    <a:lnTo>
                      <a:pt x="9860" y="7971"/>
                    </a:lnTo>
                    <a:lnTo>
                      <a:pt x="9575" y="7971"/>
                    </a:lnTo>
                    <a:lnTo>
                      <a:pt x="9575" y="8229"/>
                    </a:lnTo>
                    <a:lnTo>
                      <a:pt x="9689" y="8229"/>
                    </a:lnTo>
                    <a:lnTo>
                      <a:pt x="9575" y="8229"/>
                    </a:lnTo>
                    <a:lnTo>
                      <a:pt x="9575" y="8486"/>
                    </a:lnTo>
                    <a:lnTo>
                      <a:pt x="9689" y="8486"/>
                    </a:lnTo>
                    <a:lnTo>
                      <a:pt x="9689" y="8871"/>
                    </a:lnTo>
                    <a:lnTo>
                      <a:pt x="9575" y="8871"/>
                    </a:lnTo>
                    <a:lnTo>
                      <a:pt x="9575" y="8486"/>
                    </a:lnTo>
                    <a:lnTo>
                      <a:pt x="9461" y="8486"/>
                    </a:lnTo>
                    <a:lnTo>
                      <a:pt x="9461" y="9129"/>
                    </a:lnTo>
                    <a:lnTo>
                      <a:pt x="9290" y="9129"/>
                    </a:lnTo>
                    <a:lnTo>
                      <a:pt x="9290" y="8871"/>
                    </a:lnTo>
                    <a:lnTo>
                      <a:pt x="9176" y="8871"/>
                    </a:lnTo>
                    <a:lnTo>
                      <a:pt x="9176" y="8486"/>
                    </a:lnTo>
                    <a:lnTo>
                      <a:pt x="9062" y="8486"/>
                    </a:lnTo>
                    <a:lnTo>
                      <a:pt x="9062" y="9386"/>
                    </a:lnTo>
                    <a:lnTo>
                      <a:pt x="8777" y="9386"/>
                    </a:lnTo>
                    <a:lnTo>
                      <a:pt x="8777" y="9771"/>
                    </a:lnTo>
                    <a:lnTo>
                      <a:pt x="8492" y="9771"/>
                    </a:lnTo>
                    <a:lnTo>
                      <a:pt x="8492" y="10029"/>
                    </a:lnTo>
                    <a:lnTo>
                      <a:pt x="8492" y="9771"/>
                    </a:lnTo>
                    <a:lnTo>
                      <a:pt x="8378" y="9771"/>
                    </a:lnTo>
                    <a:lnTo>
                      <a:pt x="8378" y="10029"/>
                    </a:lnTo>
                    <a:lnTo>
                      <a:pt x="7979" y="10029"/>
                    </a:lnTo>
                    <a:lnTo>
                      <a:pt x="7979" y="10414"/>
                    </a:lnTo>
                    <a:lnTo>
                      <a:pt x="8093" y="10414"/>
                    </a:lnTo>
                    <a:lnTo>
                      <a:pt x="8093" y="10671"/>
                    </a:lnTo>
                    <a:lnTo>
                      <a:pt x="7808" y="10671"/>
                    </a:lnTo>
                    <a:lnTo>
                      <a:pt x="7808" y="10929"/>
                    </a:lnTo>
                    <a:lnTo>
                      <a:pt x="7523" y="10929"/>
                    </a:lnTo>
                    <a:lnTo>
                      <a:pt x="7523" y="11571"/>
                    </a:lnTo>
                    <a:lnTo>
                      <a:pt x="7124" y="11571"/>
                    </a:lnTo>
                    <a:lnTo>
                      <a:pt x="7124" y="11829"/>
                    </a:lnTo>
                    <a:lnTo>
                      <a:pt x="6896" y="11829"/>
                    </a:lnTo>
                    <a:lnTo>
                      <a:pt x="6896" y="12214"/>
                    </a:lnTo>
                    <a:lnTo>
                      <a:pt x="6725" y="12214"/>
                    </a:lnTo>
                    <a:lnTo>
                      <a:pt x="6725" y="12471"/>
                    </a:lnTo>
                    <a:lnTo>
                      <a:pt x="6611" y="12471"/>
                    </a:lnTo>
                    <a:lnTo>
                      <a:pt x="6611" y="12214"/>
                    </a:lnTo>
                    <a:lnTo>
                      <a:pt x="6611" y="12471"/>
                    </a:lnTo>
                    <a:lnTo>
                      <a:pt x="6212" y="12471"/>
                    </a:lnTo>
                    <a:lnTo>
                      <a:pt x="6212" y="12857"/>
                    </a:lnTo>
                    <a:lnTo>
                      <a:pt x="6326" y="12857"/>
                    </a:lnTo>
                    <a:lnTo>
                      <a:pt x="6326" y="13114"/>
                    </a:lnTo>
                    <a:lnTo>
                      <a:pt x="6041" y="13114"/>
                    </a:lnTo>
                    <a:lnTo>
                      <a:pt x="6041" y="13371"/>
                    </a:lnTo>
                    <a:lnTo>
                      <a:pt x="5927" y="13371"/>
                    </a:lnTo>
                    <a:lnTo>
                      <a:pt x="5927" y="13757"/>
                    </a:lnTo>
                    <a:lnTo>
                      <a:pt x="5813" y="13757"/>
                    </a:lnTo>
                    <a:lnTo>
                      <a:pt x="5813" y="14014"/>
                    </a:lnTo>
                    <a:lnTo>
                      <a:pt x="5414" y="14014"/>
                    </a:lnTo>
                    <a:lnTo>
                      <a:pt x="5414" y="14271"/>
                    </a:lnTo>
                    <a:lnTo>
                      <a:pt x="5528" y="14271"/>
                    </a:lnTo>
                    <a:lnTo>
                      <a:pt x="5243" y="14271"/>
                    </a:lnTo>
                    <a:lnTo>
                      <a:pt x="5243" y="14657"/>
                    </a:lnTo>
                    <a:lnTo>
                      <a:pt x="5129" y="14657"/>
                    </a:lnTo>
                    <a:lnTo>
                      <a:pt x="5129" y="15300"/>
                    </a:lnTo>
                    <a:lnTo>
                      <a:pt x="5015" y="15300"/>
                    </a:lnTo>
                    <a:lnTo>
                      <a:pt x="5015" y="15814"/>
                    </a:lnTo>
                    <a:lnTo>
                      <a:pt x="5129" y="15814"/>
                    </a:lnTo>
                    <a:lnTo>
                      <a:pt x="5129" y="16200"/>
                    </a:lnTo>
                    <a:lnTo>
                      <a:pt x="5015" y="16200"/>
                    </a:lnTo>
                    <a:lnTo>
                      <a:pt x="5015" y="16457"/>
                    </a:lnTo>
                    <a:lnTo>
                      <a:pt x="4844" y="16457"/>
                    </a:lnTo>
                    <a:lnTo>
                      <a:pt x="4844" y="16714"/>
                    </a:lnTo>
                    <a:lnTo>
                      <a:pt x="5015" y="16714"/>
                    </a:lnTo>
                    <a:lnTo>
                      <a:pt x="5015" y="17100"/>
                    </a:lnTo>
                    <a:lnTo>
                      <a:pt x="5129" y="17100"/>
                    </a:lnTo>
                    <a:lnTo>
                      <a:pt x="5129" y="17357"/>
                    </a:lnTo>
                    <a:lnTo>
                      <a:pt x="5243" y="17357"/>
                    </a:lnTo>
                    <a:lnTo>
                      <a:pt x="5243" y="18000"/>
                    </a:lnTo>
                    <a:lnTo>
                      <a:pt x="5414" y="18000"/>
                    </a:lnTo>
                    <a:lnTo>
                      <a:pt x="5414" y="18257"/>
                    </a:lnTo>
                    <a:lnTo>
                      <a:pt x="5642" y="18257"/>
                    </a:lnTo>
                    <a:lnTo>
                      <a:pt x="5642" y="18900"/>
                    </a:lnTo>
                    <a:lnTo>
                      <a:pt x="5813" y="18900"/>
                    </a:lnTo>
                    <a:lnTo>
                      <a:pt x="5813" y="19157"/>
                    </a:lnTo>
                    <a:lnTo>
                      <a:pt x="6041" y="19157"/>
                    </a:lnTo>
                    <a:lnTo>
                      <a:pt x="6041" y="19543"/>
                    </a:lnTo>
                    <a:lnTo>
                      <a:pt x="6497" y="19543"/>
                    </a:lnTo>
                    <a:lnTo>
                      <a:pt x="6497" y="19800"/>
                    </a:lnTo>
                    <a:lnTo>
                      <a:pt x="6725" y="19800"/>
                    </a:lnTo>
                    <a:lnTo>
                      <a:pt x="6725" y="20057"/>
                    </a:lnTo>
                    <a:lnTo>
                      <a:pt x="7010" y="20057"/>
                    </a:lnTo>
                    <a:lnTo>
                      <a:pt x="7010" y="20443"/>
                    </a:lnTo>
                    <a:lnTo>
                      <a:pt x="7523" y="20443"/>
                    </a:lnTo>
                    <a:lnTo>
                      <a:pt x="7523" y="20700"/>
                    </a:lnTo>
                    <a:lnTo>
                      <a:pt x="7409" y="20700"/>
                    </a:lnTo>
                    <a:lnTo>
                      <a:pt x="7409" y="21086"/>
                    </a:lnTo>
                    <a:lnTo>
                      <a:pt x="7295" y="21086"/>
                    </a:lnTo>
                    <a:lnTo>
                      <a:pt x="7295" y="21343"/>
                    </a:lnTo>
                    <a:lnTo>
                      <a:pt x="7409" y="21343"/>
                    </a:lnTo>
                    <a:lnTo>
                      <a:pt x="7295" y="21343"/>
                    </a:lnTo>
                    <a:lnTo>
                      <a:pt x="7295" y="21600"/>
                    </a:lnTo>
                    <a:lnTo>
                      <a:pt x="7124" y="21600"/>
                    </a:lnTo>
                    <a:lnTo>
                      <a:pt x="7124" y="21343"/>
                    </a:lnTo>
                    <a:lnTo>
                      <a:pt x="7124" y="21600"/>
                    </a:lnTo>
                    <a:lnTo>
                      <a:pt x="6725" y="21600"/>
                    </a:lnTo>
                    <a:lnTo>
                      <a:pt x="6725" y="21343"/>
                    </a:lnTo>
                    <a:lnTo>
                      <a:pt x="6611" y="21343"/>
                    </a:lnTo>
                    <a:lnTo>
                      <a:pt x="6611" y="21086"/>
                    </a:lnTo>
                    <a:lnTo>
                      <a:pt x="6497" y="21086"/>
                    </a:lnTo>
                    <a:lnTo>
                      <a:pt x="6497" y="21600"/>
                    </a:lnTo>
                    <a:lnTo>
                      <a:pt x="6212" y="21600"/>
                    </a:lnTo>
                    <a:lnTo>
                      <a:pt x="6212" y="21343"/>
                    </a:lnTo>
                    <a:lnTo>
                      <a:pt x="6212" y="21600"/>
                    </a:lnTo>
                    <a:lnTo>
                      <a:pt x="6041" y="21600"/>
                    </a:lnTo>
                    <a:lnTo>
                      <a:pt x="6041" y="21343"/>
                    </a:lnTo>
                    <a:lnTo>
                      <a:pt x="6041" y="21600"/>
                    </a:lnTo>
                    <a:lnTo>
                      <a:pt x="5927" y="21600"/>
                    </a:lnTo>
                    <a:lnTo>
                      <a:pt x="5927" y="21343"/>
                    </a:lnTo>
                    <a:lnTo>
                      <a:pt x="5813" y="21343"/>
                    </a:lnTo>
                    <a:lnTo>
                      <a:pt x="5813" y="21086"/>
                    </a:lnTo>
                    <a:lnTo>
                      <a:pt x="5813" y="21343"/>
                    </a:lnTo>
                    <a:lnTo>
                      <a:pt x="5813" y="21086"/>
                    </a:lnTo>
                    <a:lnTo>
                      <a:pt x="5642" y="21086"/>
                    </a:lnTo>
                    <a:lnTo>
                      <a:pt x="5642" y="21343"/>
                    </a:lnTo>
                    <a:lnTo>
                      <a:pt x="5414" y="21343"/>
                    </a:lnTo>
                    <a:lnTo>
                      <a:pt x="5414" y="21086"/>
                    </a:lnTo>
                    <a:lnTo>
                      <a:pt x="5243" y="21086"/>
                    </a:lnTo>
                    <a:lnTo>
                      <a:pt x="5243" y="21343"/>
                    </a:lnTo>
                    <a:lnTo>
                      <a:pt x="5129" y="21343"/>
                    </a:lnTo>
                    <a:lnTo>
                      <a:pt x="5129" y="21086"/>
                    </a:lnTo>
                    <a:lnTo>
                      <a:pt x="4730" y="21086"/>
                    </a:lnTo>
                    <a:lnTo>
                      <a:pt x="4730" y="21343"/>
                    </a:lnTo>
                    <a:lnTo>
                      <a:pt x="4331" y="21343"/>
                    </a:lnTo>
                    <a:lnTo>
                      <a:pt x="4331" y="21086"/>
                    </a:lnTo>
                    <a:lnTo>
                      <a:pt x="3761" y="21086"/>
                    </a:lnTo>
                    <a:lnTo>
                      <a:pt x="3761" y="20700"/>
                    </a:lnTo>
                    <a:lnTo>
                      <a:pt x="2679" y="20700"/>
                    </a:lnTo>
                    <a:lnTo>
                      <a:pt x="2679" y="20443"/>
                    </a:lnTo>
                    <a:lnTo>
                      <a:pt x="2679" y="20700"/>
                    </a:lnTo>
                    <a:lnTo>
                      <a:pt x="2565" y="20700"/>
                    </a:lnTo>
                    <a:lnTo>
                      <a:pt x="2565" y="20443"/>
                    </a:lnTo>
                    <a:lnTo>
                      <a:pt x="2280" y="20443"/>
                    </a:lnTo>
                    <a:lnTo>
                      <a:pt x="2280" y="20057"/>
                    </a:lnTo>
                    <a:lnTo>
                      <a:pt x="2451" y="20057"/>
                    </a:lnTo>
                    <a:lnTo>
                      <a:pt x="2451" y="19800"/>
                    </a:lnTo>
                    <a:lnTo>
                      <a:pt x="2565" y="19800"/>
                    </a:lnTo>
                    <a:lnTo>
                      <a:pt x="2565" y="20057"/>
                    </a:lnTo>
                    <a:lnTo>
                      <a:pt x="2850" y="20057"/>
                    </a:lnTo>
                    <a:lnTo>
                      <a:pt x="2850" y="19800"/>
                    </a:lnTo>
                    <a:lnTo>
                      <a:pt x="2565" y="19800"/>
                    </a:lnTo>
                    <a:lnTo>
                      <a:pt x="2565" y="19543"/>
                    </a:lnTo>
                    <a:lnTo>
                      <a:pt x="2451" y="19543"/>
                    </a:lnTo>
                    <a:lnTo>
                      <a:pt x="2451" y="19157"/>
                    </a:lnTo>
                    <a:lnTo>
                      <a:pt x="2280" y="19157"/>
                    </a:lnTo>
                    <a:lnTo>
                      <a:pt x="2280" y="18900"/>
                    </a:lnTo>
                    <a:lnTo>
                      <a:pt x="2280" y="19543"/>
                    </a:lnTo>
                    <a:lnTo>
                      <a:pt x="1995" y="19543"/>
                    </a:lnTo>
                    <a:lnTo>
                      <a:pt x="1995" y="19800"/>
                    </a:lnTo>
                    <a:lnTo>
                      <a:pt x="2166" y="19800"/>
                    </a:lnTo>
                    <a:lnTo>
                      <a:pt x="2166" y="20057"/>
                    </a:lnTo>
                    <a:lnTo>
                      <a:pt x="1881" y="20057"/>
                    </a:lnTo>
                    <a:lnTo>
                      <a:pt x="1881" y="19543"/>
                    </a:lnTo>
                    <a:lnTo>
                      <a:pt x="1596" y="19543"/>
                    </a:lnTo>
                    <a:lnTo>
                      <a:pt x="1596" y="19157"/>
                    </a:lnTo>
                    <a:lnTo>
                      <a:pt x="1083" y="19157"/>
                    </a:lnTo>
                    <a:lnTo>
                      <a:pt x="1083" y="18900"/>
                    </a:lnTo>
                    <a:lnTo>
                      <a:pt x="969" y="18900"/>
                    </a:lnTo>
                    <a:lnTo>
                      <a:pt x="969" y="18643"/>
                    </a:lnTo>
                    <a:lnTo>
                      <a:pt x="1368" y="18643"/>
                    </a:lnTo>
                    <a:lnTo>
                      <a:pt x="1368" y="18257"/>
                    </a:lnTo>
                    <a:lnTo>
                      <a:pt x="114" y="18257"/>
                    </a:lnTo>
                    <a:lnTo>
                      <a:pt x="114" y="17357"/>
                    </a:lnTo>
                    <a:lnTo>
                      <a:pt x="0" y="17357"/>
                    </a:lnTo>
                    <a:lnTo>
                      <a:pt x="0" y="16457"/>
                    </a:lnTo>
                    <a:lnTo>
                      <a:pt x="114" y="16457"/>
                    </a:lnTo>
                    <a:lnTo>
                      <a:pt x="114" y="16200"/>
                    </a:lnTo>
                    <a:lnTo>
                      <a:pt x="399" y="16200"/>
                    </a:lnTo>
                    <a:lnTo>
                      <a:pt x="399" y="15814"/>
                    </a:lnTo>
                    <a:lnTo>
                      <a:pt x="513" y="15814"/>
                    </a:lnTo>
                    <a:lnTo>
                      <a:pt x="513" y="16200"/>
                    </a:lnTo>
                    <a:lnTo>
                      <a:pt x="969" y="16200"/>
                    </a:lnTo>
                    <a:lnTo>
                      <a:pt x="969" y="15814"/>
                    </a:lnTo>
                    <a:lnTo>
                      <a:pt x="1083" y="15814"/>
                    </a:lnTo>
                    <a:lnTo>
                      <a:pt x="1083" y="16200"/>
                    </a:lnTo>
                    <a:lnTo>
                      <a:pt x="1197" y="16200"/>
                    </a:lnTo>
                    <a:lnTo>
                      <a:pt x="1197" y="15557"/>
                    </a:lnTo>
                    <a:lnTo>
                      <a:pt x="1368" y="15557"/>
                    </a:lnTo>
                    <a:lnTo>
                      <a:pt x="1368" y="15300"/>
                    </a:lnTo>
                    <a:lnTo>
                      <a:pt x="1482" y="15300"/>
                    </a:lnTo>
                    <a:lnTo>
                      <a:pt x="1482" y="14914"/>
                    </a:lnTo>
                    <a:lnTo>
                      <a:pt x="1596" y="14914"/>
                    </a:lnTo>
                    <a:lnTo>
                      <a:pt x="1596" y="14657"/>
                    </a:lnTo>
                    <a:lnTo>
                      <a:pt x="1482" y="14657"/>
                    </a:lnTo>
                    <a:lnTo>
                      <a:pt x="1482" y="14271"/>
                    </a:lnTo>
                    <a:lnTo>
                      <a:pt x="1197" y="14271"/>
                    </a:lnTo>
                    <a:lnTo>
                      <a:pt x="1197" y="13757"/>
                    </a:lnTo>
                    <a:lnTo>
                      <a:pt x="1596" y="13757"/>
                    </a:lnTo>
                    <a:lnTo>
                      <a:pt x="1596" y="13371"/>
                    </a:lnTo>
                    <a:lnTo>
                      <a:pt x="1995" y="13371"/>
                    </a:lnTo>
                    <a:lnTo>
                      <a:pt x="1995" y="12857"/>
                    </a:lnTo>
                    <a:lnTo>
                      <a:pt x="2280" y="12857"/>
                    </a:lnTo>
                    <a:lnTo>
                      <a:pt x="2280" y="12471"/>
                    </a:lnTo>
                    <a:lnTo>
                      <a:pt x="2679" y="12471"/>
                    </a:lnTo>
                    <a:lnTo>
                      <a:pt x="2679" y="12214"/>
                    </a:lnTo>
                    <a:lnTo>
                      <a:pt x="3078" y="12214"/>
                    </a:lnTo>
                    <a:lnTo>
                      <a:pt x="3078" y="11829"/>
                    </a:lnTo>
                    <a:lnTo>
                      <a:pt x="3363" y="11829"/>
                    </a:lnTo>
                    <a:lnTo>
                      <a:pt x="3363" y="11571"/>
                    </a:lnTo>
                    <a:lnTo>
                      <a:pt x="3477" y="11571"/>
                    </a:lnTo>
                    <a:lnTo>
                      <a:pt x="3477" y="11314"/>
                    </a:lnTo>
                    <a:lnTo>
                      <a:pt x="2964" y="11314"/>
                    </a:lnTo>
                    <a:lnTo>
                      <a:pt x="2964" y="10929"/>
                    </a:lnTo>
                    <a:lnTo>
                      <a:pt x="2679" y="10929"/>
                    </a:lnTo>
                    <a:lnTo>
                      <a:pt x="2679" y="10671"/>
                    </a:lnTo>
                    <a:lnTo>
                      <a:pt x="3078" y="10671"/>
                    </a:lnTo>
                    <a:lnTo>
                      <a:pt x="3078" y="10414"/>
                    </a:lnTo>
                    <a:lnTo>
                      <a:pt x="3477" y="10414"/>
                    </a:lnTo>
                    <a:lnTo>
                      <a:pt x="3477" y="10029"/>
                    </a:lnTo>
                    <a:lnTo>
                      <a:pt x="3932" y="10029"/>
                    </a:lnTo>
                    <a:lnTo>
                      <a:pt x="3932" y="9771"/>
                    </a:lnTo>
                    <a:lnTo>
                      <a:pt x="4046" y="9771"/>
                    </a:lnTo>
                    <a:lnTo>
                      <a:pt x="4046" y="9386"/>
                    </a:lnTo>
                    <a:lnTo>
                      <a:pt x="4445" y="9386"/>
                    </a:lnTo>
                    <a:lnTo>
                      <a:pt x="4445" y="9129"/>
                    </a:lnTo>
                    <a:lnTo>
                      <a:pt x="5015" y="9129"/>
                    </a:lnTo>
                    <a:lnTo>
                      <a:pt x="5015" y="8871"/>
                    </a:lnTo>
                    <a:lnTo>
                      <a:pt x="4730" y="8871"/>
                    </a:lnTo>
                    <a:lnTo>
                      <a:pt x="4730" y="8486"/>
                    </a:lnTo>
                    <a:lnTo>
                      <a:pt x="5528" y="8486"/>
                    </a:lnTo>
                    <a:lnTo>
                      <a:pt x="5528" y="8229"/>
                    </a:lnTo>
                    <a:lnTo>
                      <a:pt x="5015" y="8229"/>
                    </a:lnTo>
                    <a:lnTo>
                      <a:pt x="5015" y="7971"/>
                    </a:lnTo>
                    <a:lnTo>
                      <a:pt x="5243" y="7971"/>
                    </a:lnTo>
                    <a:lnTo>
                      <a:pt x="5243" y="7586"/>
                    </a:lnTo>
                    <a:lnTo>
                      <a:pt x="5528" y="7586"/>
                    </a:lnTo>
                    <a:lnTo>
                      <a:pt x="5528" y="7971"/>
                    </a:lnTo>
                    <a:lnTo>
                      <a:pt x="5642" y="7971"/>
                    </a:lnTo>
                    <a:lnTo>
                      <a:pt x="5642" y="7586"/>
                    </a:lnTo>
                    <a:lnTo>
                      <a:pt x="5813" y="7586"/>
                    </a:lnTo>
                    <a:lnTo>
                      <a:pt x="5414" y="7586"/>
                    </a:lnTo>
                    <a:lnTo>
                      <a:pt x="5414" y="7329"/>
                    </a:lnTo>
                    <a:lnTo>
                      <a:pt x="5528" y="7329"/>
                    </a:lnTo>
                    <a:lnTo>
                      <a:pt x="5528" y="7071"/>
                    </a:lnTo>
                    <a:lnTo>
                      <a:pt x="5927" y="7071"/>
                    </a:lnTo>
                    <a:lnTo>
                      <a:pt x="5927" y="6686"/>
                    </a:lnTo>
                    <a:lnTo>
                      <a:pt x="6041" y="6686"/>
                    </a:lnTo>
                    <a:lnTo>
                      <a:pt x="5243" y="6686"/>
                    </a:lnTo>
                    <a:lnTo>
                      <a:pt x="5243" y="6429"/>
                    </a:lnTo>
                    <a:lnTo>
                      <a:pt x="5414" y="6429"/>
                    </a:lnTo>
                    <a:lnTo>
                      <a:pt x="5414" y="6043"/>
                    </a:lnTo>
                    <a:lnTo>
                      <a:pt x="6041" y="6043"/>
                    </a:lnTo>
                    <a:lnTo>
                      <a:pt x="6041" y="6429"/>
                    </a:lnTo>
                    <a:lnTo>
                      <a:pt x="6326" y="6429"/>
                    </a:lnTo>
                    <a:lnTo>
                      <a:pt x="6326" y="6043"/>
                    </a:lnTo>
                    <a:lnTo>
                      <a:pt x="6611" y="6043"/>
                    </a:lnTo>
                    <a:lnTo>
                      <a:pt x="6611" y="5786"/>
                    </a:lnTo>
                    <a:lnTo>
                      <a:pt x="6497" y="5786"/>
                    </a:lnTo>
                    <a:lnTo>
                      <a:pt x="6497" y="5529"/>
                    </a:lnTo>
                    <a:lnTo>
                      <a:pt x="7523" y="5529"/>
                    </a:lnTo>
                    <a:lnTo>
                      <a:pt x="7523" y="4886"/>
                    </a:lnTo>
                    <a:lnTo>
                      <a:pt x="7979" y="4886"/>
                    </a:lnTo>
                    <a:lnTo>
                      <a:pt x="7979" y="4629"/>
                    </a:lnTo>
                    <a:lnTo>
                      <a:pt x="8207" y="4629"/>
                    </a:lnTo>
                    <a:lnTo>
                      <a:pt x="8207" y="4243"/>
                    </a:lnTo>
                    <a:lnTo>
                      <a:pt x="8378" y="4243"/>
                    </a:lnTo>
                    <a:lnTo>
                      <a:pt x="8378" y="4629"/>
                    </a:lnTo>
                    <a:lnTo>
                      <a:pt x="8378" y="4243"/>
                    </a:lnTo>
                    <a:lnTo>
                      <a:pt x="8606" y="4243"/>
                    </a:lnTo>
                    <a:lnTo>
                      <a:pt x="8606" y="3986"/>
                    </a:lnTo>
                    <a:lnTo>
                      <a:pt x="8777" y="3986"/>
                    </a:lnTo>
                    <a:lnTo>
                      <a:pt x="8777" y="4243"/>
                    </a:lnTo>
                    <a:lnTo>
                      <a:pt x="8891" y="4243"/>
                    </a:lnTo>
                    <a:lnTo>
                      <a:pt x="8891" y="3986"/>
                    </a:lnTo>
                    <a:lnTo>
                      <a:pt x="9062" y="3986"/>
                    </a:lnTo>
                    <a:lnTo>
                      <a:pt x="9062" y="3600"/>
                    </a:lnTo>
                    <a:lnTo>
                      <a:pt x="9461" y="3600"/>
                    </a:lnTo>
                    <a:lnTo>
                      <a:pt x="9461" y="3343"/>
                    </a:lnTo>
                    <a:lnTo>
                      <a:pt x="9575" y="334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3" name="Shape 197">
                <a:extLst>
                  <a:ext uri="{FF2B5EF4-FFF2-40B4-BE49-F238E27FC236}">
                    <a16:creationId xmlns:a16="http://schemas.microsoft.com/office/drawing/2014/main" id="{9F97D393-AB4C-4C18-B998-631639E90913}"/>
                  </a:ext>
                </a:extLst>
              </p:cNvPr>
              <p:cNvSpPr/>
              <p:nvPr/>
            </p:nvSpPr>
            <p:spPr>
              <a:xfrm>
                <a:off x="438166" y="115131"/>
                <a:ext cx="311569" cy="180769"/>
              </a:xfrm>
              <a:custGeom>
                <a:avLst/>
                <a:gdLst/>
                <a:ahLst/>
                <a:cxnLst>
                  <a:cxn ang="0">
                    <a:pos x="wd2" y="hd2"/>
                  </a:cxn>
                  <a:cxn ang="5400000">
                    <a:pos x="wd2" y="hd2"/>
                  </a:cxn>
                  <a:cxn ang="10800000">
                    <a:pos x="wd2" y="hd2"/>
                  </a:cxn>
                  <a:cxn ang="16200000">
                    <a:pos x="wd2" y="hd2"/>
                  </a:cxn>
                </a:cxnLst>
                <a:rect l="0" t="0" r="r" b="b"/>
                <a:pathLst>
                  <a:path w="21600" h="21600" extrusionOk="0">
                    <a:moveTo>
                      <a:pt x="9575" y="3343"/>
                    </a:moveTo>
                    <a:lnTo>
                      <a:pt x="9575" y="3600"/>
                    </a:lnTo>
                    <a:lnTo>
                      <a:pt x="10544" y="3600"/>
                    </a:lnTo>
                    <a:lnTo>
                      <a:pt x="10544" y="3343"/>
                    </a:lnTo>
                    <a:lnTo>
                      <a:pt x="10658" y="3343"/>
                    </a:lnTo>
                    <a:lnTo>
                      <a:pt x="10544" y="3343"/>
                    </a:lnTo>
                    <a:lnTo>
                      <a:pt x="10544" y="3086"/>
                    </a:lnTo>
                    <a:lnTo>
                      <a:pt x="10373" y="3086"/>
                    </a:lnTo>
                    <a:lnTo>
                      <a:pt x="10942" y="3086"/>
                    </a:lnTo>
                    <a:lnTo>
                      <a:pt x="10942" y="2700"/>
                    </a:lnTo>
                    <a:lnTo>
                      <a:pt x="11170" y="2700"/>
                    </a:lnTo>
                    <a:lnTo>
                      <a:pt x="11170" y="3086"/>
                    </a:lnTo>
                    <a:lnTo>
                      <a:pt x="11056" y="3086"/>
                    </a:lnTo>
                    <a:lnTo>
                      <a:pt x="11740" y="3086"/>
                    </a:lnTo>
                    <a:lnTo>
                      <a:pt x="11740" y="2443"/>
                    </a:lnTo>
                    <a:lnTo>
                      <a:pt x="13507" y="2443"/>
                    </a:lnTo>
                    <a:lnTo>
                      <a:pt x="13507" y="2700"/>
                    </a:lnTo>
                    <a:lnTo>
                      <a:pt x="13735" y="2700"/>
                    </a:lnTo>
                    <a:lnTo>
                      <a:pt x="13735" y="2443"/>
                    </a:lnTo>
                    <a:lnTo>
                      <a:pt x="14020" y="2443"/>
                    </a:lnTo>
                    <a:lnTo>
                      <a:pt x="14020" y="2700"/>
                    </a:lnTo>
                    <a:lnTo>
                      <a:pt x="14419" y="2700"/>
                    </a:lnTo>
                    <a:lnTo>
                      <a:pt x="14419" y="2443"/>
                    </a:lnTo>
                    <a:lnTo>
                      <a:pt x="15673" y="2443"/>
                    </a:lnTo>
                    <a:lnTo>
                      <a:pt x="15673" y="2186"/>
                    </a:lnTo>
                    <a:lnTo>
                      <a:pt x="16186" y="2186"/>
                    </a:lnTo>
                    <a:lnTo>
                      <a:pt x="16186" y="1800"/>
                    </a:lnTo>
                    <a:lnTo>
                      <a:pt x="17155" y="1800"/>
                    </a:lnTo>
                    <a:lnTo>
                      <a:pt x="17155" y="1543"/>
                    </a:lnTo>
                    <a:lnTo>
                      <a:pt x="17383" y="1543"/>
                    </a:lnTo>
                    <a:lnTo>
                      <a:pt x="17383" y="1800"/>
                    </a:lnTo>
                    <a:lnTo>
                      <a:pt x="17782" y="1800"/>
                    </a:lnTo>
                    <a:lnTo>
                      <a:pt x="17782" y="1543"/>
                    </a:lnTo>
                    <a:lnTo>
                      <a:pt x="17554" y="1543"/>
                    </a:lnTo>
                    <a:lnTo>
                      <a:pt x="17554" y="1286"/>
                    </a:lnTo>
                    <a:lnTo>
                      <a:pt x="17668" y="1286"/>
                    </a:lnTo>
                    <a:lnTo>
                      <a:pt x="17668" y="900"/>
                    </a:lnTo>
                    <a:lnTo>
                      <a:pt x="18180" y="900"/>
                    </a:lnTo>
                    <a:lnTo>
                      <a:pt x="18180" y="643"/>
                    </a:lnTo>
                    <a:lnTo>
                      <a:pt x="19035" y="643"/>
                    </a:lnTo>
                    <a:lnTo>
                      <a:pt x="19035" y="257"/>
                    </a:lnTo>
                    <a:lnTo>
                      <a:pt x="19833" y="257"/>
                    </a:lnTo>
                    <a:lnTo>
                      <a:pt x="19833" y="0"/>
                    </a:lnTo>
                    <a:lnTo>
                      <a:pt x="20118" y="0"/>
                    </a:lnTo>
                    <a:lnTo>
                      <a:pt x="20118" y="257"/>
                    </a:lnTo>
                    <a:lnTo>
                      <a:pt x="20118" y="0"/>
                    </a:lnTo>
                    <a:lnTo>
                      <a:pt x="20232" y="0"/>
                    </a:lnTo>
                    <a:lnTo>
                      <a:pt x="20232" y="257"/>
                    </a:lnTo>
                    <a:lnTo>
                      <a:pt x="21201" y="257"/>
                    </a:lnTo>
                    <a:lnTo>
                      <a:pt x="21201" y="643"/>
                    </a:lnTo>
                    <a:lnTo>
                      <a:pt x="21315" y="643"/>
                    </a:lnTo>
                    <a:lnTo>
                      <a:pt x="21315" y="900"/>
                    </a:lnTo>
                    <a:lnTo>
                      <a:pt x="21600" y="900"/>
                    </a:lnTo>
                    <a:lnTo>
                      <a:pt x="21600" y="1543"/>
                    </a:lnTo>
                    <a:lnTo>
                      <a:pt x="21429" y="1543"/>
                    </a:lnTo>
                    <a:lnTo>
                      <a:pt x="21429" y="1800"/>
                    </a:lnTo>
                    <a:lnTo>
                      <a:pt x="21201" y="1800"/>
                    </a:lnTo>
                    <a:lnTo>
                      <a:pt x="21201" y="2186"/>
                    </a:lnTo>
                    <a:lnTo>
                      <a:pt x="20916" y="2186"/>
                    </a:lnTo>
                    <a:lnTo>
                      <a:pt x="20916" y="2443"/>
                    </a:lnTo>
                    <a:lnTo>
                      <a:pt x="20631" y="2443"/>
                    </a:lnTo>
                    <a:lnTo>
                      <a:pt x="20631" y="2700"/>
                    </a:lnTo>
                    <a:lnTo>
                      <a:pt x="20118" y="2700"/>
                    </a:lnTo>
                    <a:lnTo>
                      <a:pt x="20118" y="3086"/>
                    </a:lnTo>
                    <a:lnTo>
                      <a:pt x="19263" y="3086"/>
                    </a:lnTo>
                    <a:lnTo>
                      <a:pt x="19263" y="3343"/>
                    </a:lnTo>
                    <a:lnTo>
                      <a:pt x="18465" y="3343"/>
                    </a:lnTo>
                    <a:lnTo>
                      <a:pt x="18465" y="3600"/>
                    </a:lnTo>
                    <a:lnTo>
                      <a:pt x="17668" y="3600"/>
                    </a:lnTo>
                    <a:lnTo>
                      <a:pt x="17668" y="3986"/>
                    </a:lnTo>
                    <a:lnTo>
                      <a:pt x="16870" y="3986"/>
                    </a:lnTo>
                    <a:lnTo>
                      <a:pt x="16870" y="4243"/>
                    </a:lnTo>
                    <a:lnTo>
                      <a:pt x="15502" y="4243"/>
                    </a:lnTo>
                    <a:lnTo>
                      <a:pt x="15502" y="4629"/>
                    </a:lnTo>
                    <a:lnTo>
                      <a:pt x="15103" y="4629"/>
                    </a:lnTo>
                    <a:lnTo>
                      <a:pt x="15103" y="4886"/>
                    </a:lnTo>
                    <a:lnTo>
                      <a:pt x="15103" y="4629"/>
                    </a:lnTo>
                    <a:lnTo>
                      <a:pt x="14818" y="4629"/>
                    </a:lnTo>
                    <a:lnTo>
                      <a:pt x="14818" y="4886"/>
                    </a:lnTo>
                    <a:lnTo>
                      <a:pt x="14020" y="4886"/>
                    </a:lnTo>
                    <a:lnTo>
                      <a:pt x="14020" y="5143"/>
                    </a:lnTo>
                    <a:lnTo>
                      <a:pt x="13507" y="5143"/>
                    </a:lnTo>
                    <a:lnTo>
                      <a:pt x="13507" y="5529"/>
                    </a:lnTo>
                    <a:lnTo>
                      <a:pt x="12652" y="5529"/>
                    </a:lnTo>
                    <a:lnTo>
                      <a:pt x="12652" y="5786"/>
                    </a:lnTo>
                    <a:lnTo>
                      <a:pt x="12652" y="5529"/>
                    </a:lnTo>
                    <a:lnTo>
                      <a:pt x="12538" y="5529"/>
                    </a:lnTo>
                    <a:lnTo>
                      <a:pt x="12538" y="5786"/>
                    </a:lnTo>
                    <a:lnTo>
                      <a:pt x="12424" y="5786"/>
                    </a:lnTo>
                    <a:lnTo>
                      <a:pt x="12424" y="6043"/>
                    </a:lnTo>
                    <a:lnTo>
                      <a:pt x="12139" y="6043"/>
                    </a:lnTo>
                    <a:lnTo>
                      <a:pt x="12139" y="5786"/>
                    </a:lnTo>
                    <a:lnTo>
                      <a:pt x="12025" y="5786"/>
                    </a:lnTo>
                    <a:lnTo>
                      <a:pt x="12025" y="6043"/>
                    </a:lnTo>
                    <a:lnTo>
                      <a:pt x="11740" y="6043"/>
                    </a:lnTo>
                    <a:lnTo>
                      <a:pt x="11740" y="6429"/>
                    </a:lnTo>
                    <a:lnTo>
                      <a:pt x="11569" y="6429"/>
                    </a:lnTo>
                    <a:lnTo>
                      <a:pt x="11569" y="6686"/>
                    </a:lnTo>
                    <a:lnTo>
                      <a:pt x="11170" y="6686"/>
                    </a:lnTo>
                    <a:lnTo>
                      <a:pt x="11170" y="6429"/>
                    </a:lnTo>
                    <a:lnTo>
                      <a:pt x="11170" y="6686"/>
                    </a:lnTo>
                    <a:lnTo>
                      <a:pt x="11056" y="6686"/>
                    </a:lnTo>
                    <a:lnTo>
                      <a:pt x="11341" y="6686"/>
                    </a:lnTo>
                    <a:lnTo>
                      <a:pt x="11341" y="7329"/>
                    </a:lnTo>
                    <a:lnTo>
                      <a:pt x="10942" y="7329"/>
                    </a:lnTo>
                    <a:lnTo>
                      <a:pt x="10942" y="7586"/>
                    </a:lnTo>
                    <a:lnTo>
                      <a:pt x="10373" y="7586"/>
                    </a:lnTo>
                    <a:lnTo>
                      <a:pt x="10373" y="8229"/>
                    </a:lnTo>
                    <a:lnTo>
                      <a:pt x="9860" y="8229"/>
                    </a:lnTo>
                    <a:lnTo>
                      <a:pt x="9860" y="7971"/>
                    </a:lnTo>
                    <a:lnTo>
                      <a:pt x="9575" y="7971"/>
                    </a:lnTo>
                    <a:lnTo>
                      <a:pt x="9575" y="8229"/>
                    </a:lnTo>
                    <a:lnTo>
                      <a:pt x="9689" y="8229"/>
                    </a:lnTo>
                    <a:lnTo>
                      <a:pt x="9575" y="8229"/>
                    </a:lnTo>
                    <a:lnTo>
                      <a:pt x="9575" y="8486"/>
                    </a:lnTo>
                    <a:lnTo>
                      <a:pt x="9689" y="8486"/>
                    </a:lnTo>
                    <a:lnTo>
                      <a:pt x="9689" y="8871"/>
                    </a:lnTo>
                    <a:lnTo>
                      <a:pt x="9575" y="8871"/>
                    </a:lnTo>
                    <a:lnTo>
                      <a:pt x="9575" y="8486"/>
                    </a:lnTo>
                    <a:lnTo>
                      <a:pt x="9461" y="8486"/>
                    </a:lnTo>
                    <a:lnTo>
                      <a:pt x="9461" y="9129"/>
                    </a:lnTo>
                    <a:lnTo>
                      <a:pt x="9290" y="9129"/>
                    </a:lnTo>
                    <a:lnTo>
                      <a:pt x="9290" y="8871"/>
                    </a:lnTo>
                    <a:lnTo>
                      <a:pt x="9176" y="8871"/>
                    </a:lnTo>
                    <a:lnTo>
                      <a:pt x="9176" y="8486"/>
                    </a:lnTo>
                    <a:lnTo>
                      <a:pt x="9062" y="8486"/>
                    </a:lnTo>
                    <a:lnTo>
                      <a:pt x="9062" y="9386"/>
                    </a:lnTo>
                    <a:lnTo>
                      <a:pt x="8777" y="9386"/>
                    </a:lnTo>
                    <a:lnTo>
                      <a:pt x="8777" y="9771"/>
                    </a:lnTo>
                    <a:lnTo>
                      <a:pt x="8492" y="9771"/>
                    </a:lnTo>
                    <a:lnTo>
                      <a:pt x="8492" y="10029"/>
                    </a:lnTo>
                    <a:lnTo>
                      <a:pt x="8492" y="9771"/>
                    </a:lnTo>
                    <a:lnTo>
                      <a:pt x="8378" y="9771"/>
                    </a:lnTo>
                    <a:lnTo>
                      <a:pt x="8378" y="10029"/>
                    </a:lnTo>
                    <a:lnTo>
                      <a:pt x="7979" y="10029"/>
                    </a:lnTo>
                    <a:lnTo>
                      <a:pt x="7979" y="10414"/>
                    </a:lnTo>
                    <a:lnTo>
                      <a:pt x="8093" y="10414"/>
                    </a:lnTo>
                    <a:lnTo>
                      <a:pt x="8093" y="10671"/>
                    </a:lnTo>
                    <a:lnTo>
                      <a:pt x="7808" y="10671"/>
                    </a:lnTo>
                    <a:lnTo>
                      <a:pt x="7808" y="10929"/>
                    </a:lnTo>
                    <a:lnTo>
                      <a:pt x="7523" y="10929"/>
                    </a:lnTo>
                    <a:lnTo>
                      <a:pt x="7523" y="11571"/>
                    </a:lnTo>
                    <a:lnTo>
                      <a:pt x="7124" y="11571"/>
                    </a:lnTo>
                    <a:lnTo>
                      <a:pt x="7124" y="11829"/>
                    </a:lnTo>
                    <a:lnTo>
                      <a:pt x="6896" y="11829"/>
                    </a:lnTo>
                    <a:lnTo>
                      <a:pt x="6896" y="12214"/>
                    </a:lnTo>
                    <a:lnTo>
                      <a:pt x="6725" y="12214"/>
                    </a:lnTo>
                    <a:lnTo>
                      <a:pt x="6725" y="12471"/>
                    </a:lnTo>
                    <a:lnTo>
                      <a:pt x="6611" y="12471"/>
                    </a:lnTo>
                    <a:lnTo>
                      <a:pt x="6611" y="12214"/>
                    </a:lnTo>
                    <a:lnTo>
                      <a:pt x="6611" y="12471"/>
                    </a:lnTo>
                    <a:lnTo>
                      <a:pt x="6212" y="12471"/>
                    </a:lnTo>
                    <a:lnTo>
                      <a:pt x="6212" y="12857"/>
                    </a:lnTo>
                    <a:lnTo>
                      <a:pt x="6326" y="12857"/>
                    </a:lnTo>
                    <a:lnTo>
                      <a:pt x="6326" y="13114"/>
                    </a:lnTo>
                    <a:lnTo>
                      <a:pt x="6041" y="13114"/>
                    </a:lnTo>
                    <a:lnTo>
                      <a:pt x="6041" y="13371"/>
                    </a:lnTo>
                    <a:lnTo>
                      <a:pt x="5927" y="13371"/>
                    </a:lnTo>
                    <a:lnTo>
                      <a:pt x="5927" y="13757"/>
                    </a:lnTo>
                    <a:lnTo>
                      <a:pt x="5813" y="13757"/>
                    </a:lnTo>
                    <a:lnTo>
                      <a:pt x="5813" y="14014"/>
                    </a:lnTo>
                    <a:lnTo>
                      <a:pt x="5414" y="14014"/>
                    </a:lnTo>
                    <a:lnTo>
                      <a:pt x="5414" y="14271"/>
                    </a:lnTo>
                    <a:lnTo>
                      <a:pt x="5528" y="14271"/>
                    </a:lnTo>
                    <a:lnTo>
                      <a:pt x="5243" y="14271"/>
                    </a:lnTo>
                    <a:lnTo>
                      <a:pt x="5243" y="14657"/>
                    </a:lnTo>
                    <a:lnTo>
                      <a:pt x="5129" y="14657"/>
                    </a:lnTo>
                    <a:lnTo>
                      <a:pt x="5129" y="15300"/>
                    </a:lnTo>
                    <a:lnTo>
                      <a:pt x="5015" y="15300"/>
                    </a:lnTo>
                    <a:lnTo>
                      <a:pt x="5015" y="15814"/>
                    </a:lnTo>
                    <a:lnTo>
                      <a:pt x="5129" y="15814"/>
                    </a:lnTo>
                    <a:lnTo>
                      <a:pt x="5129" y="16200"/>
                    </a:lnTo>
                    <a:lnTo>
                      <a:pt x="5015" y="16200"/>
                    </a:lnTo>
                    <a:lnTo>
                      <a:pt x="5015" y="16457"/>
                    </a:lnTo>
                    <a:lnTo>
                      <a:pt x="4844" y="16457"/>
                    </a:lnTo>
                    <a:lnTo>
                      <a:pt x="4844" y="16714"/>
                    </a:lnTo>
                    <a:lnTo>
                      <a:pt x="5015" y="16714"/>
                    </a:lnTo>
                    <a:lnTo>
                      <a:pt x="5015" y="17100"/>
                    </a:lnTo>
                    <a:lnTo>
                      <a:pt x="5129" y="17100"/>
                    </a:lnTo>
                    <a:lnTo>
                      <a:pt x="5129" y="17357"/>
                    </a:lnTo>
                    <a:lnTo>
                      <a:pt x="5243" y="17357"/>
                    </a:lnTo>
                    <a:lnTo>
                      <a:pt x="5243" y="18000"/>
                    </a:lnTo>
                    <a:lnTo>
                      <a:pt x="5414" y="18000"/>
                    </a:lnTo>
                    <a:lnTo>
                      <a:pt x="5414" y="18257"/>
                    </a:lnTo>
                    <a:lnTo>
                      <a:pt x="5642" y="18257"/>
                    </a:lnTo>
                    <a:lnTo>
                      <a:pt x="5642" y="18900"/>
                    </a:lnTo>
                    <a:lnTo>
                      <a:pt x="5813" y="18900"/>
                    </a:lnTo>
                    <a:lnTo>
                      <a:pt x="5813" y="19157"/>
                    </a:lnTo>
                    <a:lnTo>
                      <a:pt x="6041" y="19157"/>
                    </a:lnTo>
                    <a:lnTo>
                      <a:pt x="6041" y="19543"/>
                    </a:lnTo>
                    <a:lnTo>
                      <a:pt x="6497" y="19543"/>
                    </a:lnTo>
                    <a:lnTo>
                      <a:pt x="6497" y="19800"/>
                    </a:lnTo>
                    <a:lnTo>
                      <a:pt x="6725" y="19800"/>
                    </a:lnTo>
                    <a:lnTo>
                      <a:pt x="6725" y="20057"/>
                    </a:lnTo>
                    <a:lnTo>
                      <a:pt x="7010" y="20057"/>
                    </a:lnTo>
                    <a:lnTo>
                      <a:pt x="7010" y="20443"/>
                    </a:lnTo>
                    <a:lnTo>
                      <a:pt x="7523" y="20443"/>
                    </a:lnTo>
                    <a:lnTo>
                      <a:pt x="7523" y="20700"/>
                    </a:lnTo>
                    <a:lnTo>
                      <a:pt x="7409" y="20700"/>
                    </a:lnTo>
                    <a:lnTo>
                      <a:pt x="7409" y="21086"/>
                    </a:lnTo>
                    <a:lnTo>
                      <a:pt x="7295" y="21086"/>
                    </a:lnTo>
                    <a:lnTo>
                      <a:pt x="7295" y="21343"/>
                    </a:lnTo>
                    <a:lnTo>
                      <a:pt x="7409" y="21343"/>
                    </a:lnTo>
                    <a:lnTo>
                      <a:pt x="7295" y="21343"/>
                    </a:lnTo>
                    <a:lnTo>
                      <a:pt x="7295" y="21600"/>
                    </a:lnTo>
                    <a:lnTo>
                      <a:pt x="7124" y="21600"/>
                    </a:lnTo>
                    <a:lnTo>
                      <a:pt x="7124" y="21343"/>
                    </a:lnTo>
                    <a:lnTo>
                      <a:pt x="7124" y="21600"/>
                    </a:lnTo>
                    <a:lnTo>
                      <a:pt x="6725" y="21600"/>
                    </a:lnTo>
                    <a:lnTo>
                      <a:pt x="6725" y="21343"/>
                    </a:lnTo>
                    <a:lnTo>
                      <a:pt x="6611" y="21343"/>
                    </a:lnTo>
                    <a:lnTo>
                      <a:pt x="6611" y="21086"/>
                    </a:lnTo>
                    <a:lnTo>
                      <a:pt x="6497" y="21086"/>
                    </a:lnTo>
                    <a:lnTo>
                      <a:pt x="6497" y="21600"/>
                    </a:lnTo>
                    <a:lnTo>
                      <a:pt x="6212" y="21600"/>
                    </a:lnTo>
                    <a:lnTo>
                      <a:pt x="6212" y="21343"/>
                    </a:lnTo>
                    <a:lnTo>
                      <a:pt x="6212" y="21600"/>
                    </a:lnTo>
                    <a:lnTo>
                      <a:pt x="6041" y="21600"/>
                    </a:lnTo>
                    <a:lnTo>
                      <a:pt x="6041" y="21343"/>
                    </a:lnTo>
                    <a:lnTo>
                      <a:pt x="6041" y="21600"/>
                    </a:lnTo>
                    <a:lnTo>
                      <a:pt x="5927" y="21600"/>
                    </a:lnTo>
                    <a:lnTo>
                      <a:pt x="5927" y="21343"/>
                    </a:lnTo>
                    <a:lnTo>
                      <a:pt x="5813" y="21343"/>
                    </a:lnTo>
                    <a:lnTo>
                      <a:pt x="5813" y="21086"/>
                    </a:lnTo>
                    <a:lnTo>
                      <a:pt x="5813" y="21343"/>
                    </a:lnTo>
                    <a:lnTo>
                      <a:pt x="5813" y="21086"/>
                    </a:lnTo>
                    <a:lnTo>
                      <a:pt x="5642" y="21086"/>
                    </a:lnTo>
                    <a:lnTo>
                      <a:pt x="5642" y="21343"/>
                    </a:lnTo>
                    <a:lnTo>
                      <a:pt x="5414" y="21343"/>
                    </a:lnTo>
                    <a:lnTo>
                      <a:pt x="5414" y="21086"/>
                    </a:lnTo>
                    <a:lnTo>
                      <a:pt x="5243" y="21086"/>
                    </a:lnTo>
                    <a:lnTo>
                      <a:pt x="5243" y="21343"/>
                    </a:lnTo>
                    <a:lnTo>
                      <a:pt x="5129" y="21343"/>
                    </a:lnTo>
                    <a:lnTo>
                      <a:pt x="5129" y="21086"/>
                    </a:lnTo>
                    <a:lnTo>
                      <a:pt x="4730" y="21086"/>
                    </a:lnTo>
                    <a:lnTo>
                      <a:pt x="4730" y="21343"/>
                    </a:lnTo>
                    <a:lnTo>
                      <a:pt x="4331" y="21343"/>
                    </a:lnTo>
                    <a:lnTo>
                      <a:pt x="4331" y="21086"/>
                    </a:lnTo>
                    <a:lnTo>
                      <a:pt x="3761" y="21086"/>
                    </a:lnTo>
                    <a:lnTo>
                      <a:pt x="3761" y="20700"/>
                    </a:lnTo>
                    <a:lnTo>
                      <a:pt x="2679" y="20700"/>
                    </a:lnTo>
                    <a:lnTo>
                      <a:pt x="2679" y="20443"/>
                    </a:lnTo>
                    <a:lnTo>
                      <a:pt x="2679" y="20700"/>
                    </a:lnTo>
                    <a:lnTo>
                      <a:pt x="2565" y="20700"/>
                    </a:lnTo>
                    <a:lnTo>
                      <a:pt x="2565" y="20443"/>
                    </a:lnTo>
                    <a:lnTo>
                      <a:pt x="2280" y="20443"/>
                    </a:lnTo>
                    <a:lnTo>
                      <a:pt x="2280" y="20057"/>
                    </a:lnTo>
                    <a:lnTo>
                      <a:pt x="2451" y="20057"/>
                    </a:lnTo>
                    <a:lnTo>
                      <a:pt x="2451" y="19800"/>
                    </a:lnTo>
                    <a:lnTo>
                      <a:pt x="2565" y="19800"/>
                    </a:lnTo>
                    <a:lnTo>
                      <a:pt x="2565" y="20057"/>
                    </a:lnTo>
                    <a:lnTo>
                      <a:pt x="2850" y="20057"/>
                    </a:lnTo>
                    <a:lnTo>
                      <a:pt x="2850" y="19800"/>
                    </a:lnTo>
                    <a:lnTo>
                      <a:pt x="2565" y="19800"/>
                    </a:lnTo>
                    <a:lnTo>
                      <a:pt x="2565" y="19543"/>
                    </a:lnTo>
                    <a:lnTo>
                      <a:pt x="2451" y="19543"/>
                    </a:lnTo>
                    <a:lnTo>
                      <a:pt x="2451" y="19157"/>
                    </a:lnTo>
                    <a:lnTo>
                      <a:pt x="2280" y="19157"/>
                    </a:lnTo>
                    <a:lnTo>
                      <a:pt x="2280" y="18900"/>
                    </a:lnTo>
                    <a:lnTo>
                      <a:pt x="2280" y="19543"/>
                    </a:lnTo>
                    <a:lnTo>
                      <a:pt x="1995" y="19543"/>
                    </a:lnTo>
                    <a:lnTo>
                      <a:pt x="1995" y="19800"/>
                    </a:lnTo>
                    <a:lnTo>
                      <a:pt x="2166" y="19800"/>
                    </a:lnTo>
                    <a:lnTo>
                      <a:pt x="2166" y="20057"/>
                    </a:lnTo>
                    <a:lnTo>
                      <a:pt x="1881" y="20057"/>
                    </a:lnTo>
                    <a:lnTo>
                      <a:pt x="1881" y="19543"/>
                    </a:lnTo>
                    <a:lnTo>
                      <a:pt x="1596" y="19543"/>
                    </a:lnTo>
                    <a:lnTo>
                      <a:pt x="1596" y="19157"/>
                    </a:lnTo>
                    <a:lnTo>
                      <a:pt x="1083" y="19157"/>
                    </a:lnTo>
                    <a:lnTo>
                      <a:pt x="1083" y="18900"/>
                    </a:lnTo>
                    <a:lnTo>
                      <a:pt x="969" y="18900"/>
                    </a:lnTo>
                    <a:lnTo>
                      <a:pt x="969" y="18643"/>
                    </a:lnTo>
                    <a:lnTo>
                      <a:pt x="1368" y="18643"/>
                    </a:lnTo>
                    <a:lnTo>
                      <a:pt x="1368" y="18257"/>
                    </a:lnTo>
                    <a:lnTo>
                      <a:pt x="114" y="18257"/>
                    </a:lnTo>
                    <a:lnTo>
                      <a:pt x="114" y="17357"/>
                    </a:lnTo>
                    <a:lnTo>
                      <a:pt x="0" y="17357"/>
                    </a:lnTo>
                    <a:lnTo>
                      <a:pt x="0" y="16457"/>
                    </a:lnTo>
                    <a:lnTo>
                      <a:pt x="114" y="16457"/>
                    </a:lnTo>
                    <a:lnTo>
                      <a:pt x="114" y="16200"/>
                    </a:lnTo>
                    <a:lnTo>
                      <a:pt x="399" y="16200"/>
                    </a:lnTo>
                    <a:lnTo>
                      <a:pt x="399" y="15814"/>
                    </a:lnTo>
                    <a:lnTo>
                      <a:pt x="513" y="15814"/>
                    </a:lnTo>
                    <a:lnTo>
                      <a:pt x="513" y="16200"/>
                    </a:lnTo>
                    <a:lnTo>
                      <a:pt x="969" y="16200"/>
                    </a:lnTo>
                    <a:lnTo>
                      <a:pt x="969" y="15814"/>
                    </a:lnTo>
                    <a:lnTo>
                      <a:pt x="1083" y="15814"/>
                    </a:lnTo>
                    <a:lnTo>
                      <a:pt x="1083" y="16200"/>
                    </a:lnTo>
                    <a:lnTo>
                      <a:pt x="1197" y="16200"/>
                    </a:lnTo>
                    <a:lnTo>
                      <a:pt x="1197" y="15557"/>
                    </a:lnTo>
                    <a:lnTo>
                      <a:pt x="1368" y="15557"/>
                    </a:lnTo>
                    <a:lnTo>
                      <a:pt x="1368" y="15300"/>
                    </a:lnTo>
                    <a:lnTo>
                      <a:pt x="1482" y="15300"/>
                    </a:lnTo>
                    <a:lnTo>
                      <a:pt x="1482" y="14914"/>
                    </a:lnTo>
                    <a:lnTo>
                      <a:pt x="1596" y="14914"/>
                    </a:lnTo>
                    <a:lnTo>
                      <a:pt x="1596" y="14657"/>
                    </a:lnTo>
                    <a:lnTo>
                      <a:pt x="1482" y="14657"/>
                    </a:lnTo>
                    <a:lnTo>
                      <a:pt x="1482" y="14271"/>
                    </a:lnTo>
                    <a:lnTo>
                      <a:pt x="1197" y="14271"/>
                    </a:lnTo>
                    <a:lnTo>
                      <a:pt x="1197" y="13757"/>
                    </a:lnTo>
                    <a:lnTo>
                      <a:pt x="1596" y="13757"/>
                    </a:lnTo>
                    <a:lnTo>
                      <a:pt x="1596" y="13371"/>
                    </a:lnTo>
                    <a:lnTo>
                      <a:pt x="1995" y="13371"/>
                    </a:lnTo>
                    <a:lnTo>
                      <a:pt x="1995" y="12857"/>
                    </a:lnTo>
                    <a:lnTo>
                      <a:pt x="2280" y="12857"/>
                    </a:lnTo>
                    <a:lnTo>
                      <a:pt x="2280" y="12471"/>
                    </a:lnTo>
                    <a:lnTo>
                      <a:pt x="2679" y="12471"/>
                    </a:lnTo>
                    <a:lnTo>
                      <a:pt x="2679" y="12214"/>
                    </a:lnTo>
                    <a:lnTo>
                      <a:pt x="3078" y="12214"/>
                    </a:lnTo>
                    <a:lnTo>
                      <a:pt x="3078" y="11829"/>
                    </a:lnTo>
                    <a:lnTo>
                      <a:pt x="3363" y="11829"/>
                    </a:lnTo>
                    <a:lnTo>
                      <a:pt x="3363" y="11571"/>
                    </a:lnTo>
                    <a:lnTo>
                      <a:pt x="3477" y="11571"/>
                    </a:lnTo>
                    <a:lnTo>
                      <a:pt x="3477" y="11314"/>
                    </a:lnTo>
                    <a:lnTo>
                      <a:pt x="2964" y="11314"/>
                    </a:lnTo>
                    <a:lnTo>
                      <a:pt x="2964" y="10929"/>
                    </a:lnTo>
                    <a:lnTo>
                      <a:pt x="2679" y="10929"/>
                    </a:lnTo>
                    <a:lnTo>
                      <a:pt x="2679" y="10671"/>
                    </a:lnTo>
                    <a:lnTo>
                      <a:pt x="3078" y="10671"/>
                    </a:lnTo>
                    <a:lnTo>
                      <a:pt x="3078" y="10414"/>
                    </a:lnTo>
                    <a:lnTo>
                      <a:pt x="3477" y="10414"/>
                    </a:lnTo>
                    <a:lnTo>
                      <a:pt x="3477" y="10029"/>
                    </a:lnTo>
                    <a:lnTo>
                      <a:pt x="3932" y="10029"/>
                    </a:lnTo>
                    <a:lnTo>
                      <a:pt x="3932" y="9771"/>
                    </a:lnTo>
                    <a:lnTo>
                      <a:pt x="4046" y="9771"/>
                    </a:lnTo>
                    <a:lnTo>
                      <a:pt x="4046" y="9386"/>
                    </a:lnTo>
                    <a:lnTo>
                      <a:pt x="4445" y="9386"/>
                    </a:lnTo>
                    <a:lnTo>
                      <a:pt x="4445" y="9129"/>
                    </a:lnTo>
                    <a:lnTo>
                      <a:pt x="5015" y="9129"/>
                    </a:lnTo>
                    <a:lnTo>
                      <a:pt x="5015" y="8871"/>
                    </a:lnTo>
                    <a:lnTo>
                      <a:pt x="4730" y="8871"/>
                    </a:lnTo>
                    <a:lnTo>
                      <a:pt x="4730" y="8486"/>
                    </a:lnTo>
                    <a:lnTo>
                      <a:pt x="5528" y="8486"/>
                    </a:lnTo>
                    <a:lnTo>
                      <a:pt x="5528" y="8229"/>
                    </a:lnTo>
                    <a:lnTo>
                      <a:pt x="5015" y="8229"/>
                    </a:lnTo>
                    <a:lnTo>
                      <a:pt x="5015" y="7971"/>
                    </a:lnTo>
                    <a:lnTo>
                      <a:pt x="5243" y="7971"/>
                    </a:lnTo>
                    <a:lnTo>
                      <a:pt x="5243" y="7586"/>
                    </a:lnTo>
                    <a:lnTo>
                      <a:pt x="5528" y="7586"/>
                    </a:lnTo>
                    <a:lnTo>
                      <a:pt x="5528" y="7971"/>
                    </a:lnTo>
                    <a:lnTo>
                      <a:pt x="5642" y="7971"/>
                    </a:lnTo>
                    <a:lnTo>
                      <a:pt x="5642" y="7586"/>
                    </a:lnTo>
                    <a:lnTo>
                      <a:pt x="5813" y="7586"/>
                    </a:lnTo>
                    <a:lnTo>
                      <a:pt x="5414" y="7586"/>
                    </a:lnTo>
                    <a:lnTo>
                      <a:pt x="5414" y="7329"/>
                    </a:lnTo>
                    <a:lnTo>
                      <a:pt x="5528" y="7329"/>
                    </a:lnTo>
                    <a:lnTo>
                      <a:pt x="5528" y="7071"/>
                    </a:lnTo>
                    <a:lnTo>
                      <a:pt x="5927" y="7071"/>
                    </a:lnTo>
                    <a:lnTo>
                      <a:pt x="5927" y="6686"/>
                    </a:lnTo>
                    <a:lnTo>
                      <a:pt x="6041" y="6686"/>
                    </a:lnTo>
                    <a:lnTo>
                      <a:pt x="5243" y="6686"/>
                    </a:lnTo>
                    <a:lnTo>
                      <a:pt x="5243" y="6429"/>
                    </a:lnTo>
                    <a:lnTo>
                      <a:pt x="5414" y="6429"/>
                    </a:lnTo>
                    <a:lnTo>
                      <a:pt x="5414" y="6043"/>
                    </a:lnTo>
                    <a:lnTo>
                      <a:pt x="6041" y="6043"/>
                    </a:lnTo>
                    <a:lnTo>
                      <a:pt x="6041" y="6429"/>
                    </a:lnTo>
                    <a:lnTo>
                      <a:pt x="6326" y="6429"/>
                    </a:lnTo>
                    <a:lnTo>
                      <a:pt x="6326" y="6043"/>
                    </a:lnTo>
                    <a:lnTo>
                      <a:pt x="6611" y="6043"/>
                    </a:lnTo>
                    <a:lnTo>
                      <a:pt x="6611" y="5786"/>
                    </a:lnTo>
                    <a:lnTo>
                      <a:pt x="6497" y="5786"/>
                    </a:lnTo>
                    <a:lnTo>
                      <a:pt x="6497" y="5529"/>
                    </a:lnTo>
                    <a:lnTo>
                      <a:pt x="7523" y="5529"/>
                    </a:lnTo>
                    <a:lnTo>
                      <a:pt x="7523" y="4886"/>
                    </a:lnTo>
                    <a:lnTo>
                      <a:pt x="7979" y="4886"/>
                    </a:lnTo>
                    <a:lnTo>
                      <a:pt x="7979" y="4629"/>
                    </a:lnTo>
                    <a:lnTo>
                      <a:pt x="8207" y="4629"/>
                    </a:lnTo>
                    <a:lnTo>
                      <a:pt x="8207" y="4243"/>
                    </a:lnTo>
                    <a:lnTo>
                      <a:pt x="8378" y="4243"/>
                    </a:lnTo>
                    <a:lnTo>
                      <a:pt x="8378" y="4629"/>
                    </a:lnTo>
                    <a:lnTo>
                      <a:pt x="8378" y="4243"/>
                    </a:lnTo>
                    <a:lnTo>
                      <a:pt x="8606" y="4243"/>
                    </a:lnTo>
                    <a:lnTo>
                      <a:pt x="8606" y="3986"/>
                    </a:lnTo>
                    <a:lnTo>
                      <a:pt x="8777" y="3986"/>
                    </a:lnTo>
                    <a:lnTo>
                      <a:pt x="8777" y="4243"/>
                    </a:lnTo>
                    <a:lnTo>
                      <a:pt x="8891" y="4243"/>
                    </a:lnTo>
                    <a:lnTo>
                      <a:pt x="8891" y="3986"/>
                    </a:lnTo>
                    <a:lnTo>
                      <a:pt x="9062" y="3986"/>
                    </a:lnTo>
                    <a:lnTo>
                      <a:pt x="9062" y="3600"/>
                    </a:lnTo>
                    <a:lnTo>
                      <a:pt x="9461" y="3600"/>
                    </a:lnTo>
                    <a:lnTo>
                      <a:pt x="9461" y="3343"/>
                    </a:lnTo>
                    <a:lnTo>
                      <a:pt x="9575" y="334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4" name="Shape 198">
                <a:extLst>
                  <a:ext uri="{FF2B5EF4-FFF2-40B4-BE49-F238E27FC236}">
                    <a16:creationId xmlns:a16="http://schemas.microsoft.com/office/drawing/2014/main" id="{51AAB93A-A90A-4EEC-A01D-F6809CC5C6CA}"/>
                  </a:ext>
                </a:extLst>
              </p:cNvPr>
              <p:cNvSpPr/>
              <p:nvPr/>
            </p:nvSpPr>
            <p:spPr>
              <a:xfrm>
                <a:off x="131347" y="1355859"/>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6171" y="15120"/>
                    </a:moveTo>
                    <a:lnTo>
                      <a:pt x="6171" y="21600"/>
                    </a:lnTo>
                    <a:lnTo>
                      <a:pt x="6171" y="15120"/>
                    </a:lnTo>
                    <a:lnTo>
                      <a:pt x="0" y="15120"/>
                    </a:lnTo>
                    <a:lnTo>
                      <a:pt x="0" y="10800"/>
                    </a:lnTo>
                    <a:lnTo>
                      <a:pt x="6171" y="10800"/>
                    </a:lnTo>
                    <a:lnTo>
                      <a:pt x="6171" y="6480"/>
                    </a:lnTo>
                    <a:lnTo>
                      <a:pt x="12343" y="6480"/>
                    </a:lnTo>
                    <a:lnTo>
                      <a:pt x="12343" y="0"/>
                    </a:lnTo>
                    <a:lnTo>
                      <a:pt x="21600" y="0"/>
                    </a:lnTo>
                    <a:lnTo>
                      <a:pt x="21600" y="6480"/>
                    </a:lnTo>
                    <a:lnTo>
                      <a:pt x="12343" y="6480"/>
                    </a:lnTo>
                    <a:lnTo>
                      <a:pt x="12343" y="10800"/>
                    </a:lnTo>
                    <a:lnTo>
                      <a:pt x="6171" y="10800"/>
                    </a:lnTo>
                    <a:lnTo>
                      <a:pt x="6171" y="1512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5" name="Shape 199">
                <a:extLst>
                  <a:ext uri="{FF2B5EF4-FFF2-40B4-BE49-F238E27FC236}">
                    <a16:creationId xmlns:a16="http://schemas.microsoft.com/office/drawing/2014/main" id="{0724CA1A-8A5B-49F9-BF00-5A71A2854287}"/>
                  </a:ext>
                </a:extLst>
              </p:cNvPr>
              <p:cNvSpPr/>
              <p:nvPr/>
            </p:nvSpPr>
            <p:spPr>
              <a:xfrm>
                <a:off x="131347" y="1355859"/>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6171" y="15120"/>
                    </a:moveTo>
                    <a:lnTo>
                      <a:pt x="6171" y="21600"/>
                    </a:lnTo>
                    <a:lnTo>
                      <a:pt x="6171" y="15120"/>
                    </a:lnTo>
                    <a:lnTo>
                      <a:pt x="0" y="15120"/>
                    </a:lnTo>
                    <a:lnTo>
                      <a:pt x="0" y="10800"/>
                    </a:lnTo>
                    <a:lnTo>
                      <a:pt x="6171" y="10800"/>
                    </a:lnTo>
                    <a:lnTo>
                      <a:pt x="6171" y="6480"/>
                    </a:lnTo>
                    <a:lnTo>
                      <a:pt x="12343" y="6480"/>
                    </a:lnTo>
                    <a:lnTo>
                      <a:pt x="12343" y="0"/>
                    </a:lnTo>
                    <a:lnTo>
                      <a:pt x="21600" y="0"/>
                    </a:lnTo>
                    <a:lnTo>
                      <a:pt x="21600" y="6480"/>
                    </a:lnTo>
                    <a:lnTo>
                      <a:pt x="12343" y="6480"/>
                    </a:lnTo>
                    <a:lnTo>
                      <a:pt x="12343" y="10800"/>
                    </a:lnTo>
                    <a:lnTo>
                      <a:pt x="6171" y="10800"/>
                    </a:lnTo>
                    <a:lnTo>
                      <a:pt x="6171" y="1512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6" name="Shape 200">
                <a:extLst>
                  <a:ext uri="{FF2B5EF4-FFF2-40B4-BE49-F238E27FC236}">
                    <a16:creationId xmlns:a16="http://schemas.microsoft.com/office/drawing/2014/main" id="{FD4CF113-7D49-41EB-9984-C2E159A97D33}"/>
                  </a:ext>
                </a:extLst>
              </p:cNvPr>
              <p:cNvSpPr/>
              <p:nvPr/>
            </p:nvSpPr>
            <p:spPr>
              <a:xfrm>
                <a:off x="145734" y="1331005"/>
                <a:ext cx="12702" cy="33358"/>
              </a:xfrm>
              <a:custGeom>
                <a:avLst/>
                <a:gdLst/>
                <a:ahLst/>
                <a:cxnLst>
                  <a:cxn ang="0">
                    <a:pos x="wd2" y="hd2"/>
                  </a:cxn>
                  <a:cxn ang="5400000">
                    <a:pos x="wd2" y="hd2"/>
                  </a:cxn>
                  <a:cxn ang="10800000">
                    <a:pos x="wd2" y="hd2"/>
                  </a:cxn>
                  <a:cxn ang="16200000">
                    <a:pos x="wd2" y="hd2"/>
                  </a:cxn>
                </a:cxnLst>
                <a:rect l="0" t="0" r="r" b="b"/>
                <a:pathLst>
                  <a:path w="21600" h="21600" extrusionOk="0">
                    <a:moveTo>
                      <a:pt x="13886" y="0"/>
                    </a:moveTo>
                    <a:lnTo>
                      <a:pt x="18514" y="0"/>
                    </a:lnTo>
                    <a:lnTo>
                      <a:pt x="18514" y="2090"/>
                    </a:lnTo>
                    <a:lnTo>
                      <a:pt x="21600" y="2090"/>
                    </a:lnTo>
                    <a:lnTo>
                      <a:pt x="21600" y="13239"/>
                    </a:lnTo>
                    <a:lnTo>
                      <a:pt x="18514" y="13239"/>
                    </a:lnTo>
                    <a:lnTo>
                      <a:pt x="18514" y="18813"/>
                    </a:lnTo>
                    <a:lnTo>
                      <a:pt x="13886" y="18813"/>
                    </a:lnTo>
                    <a:lnTo>
                      <a:pt x="13886" y="20206"/>
                    </a:lnTo>
                    <a:lnTo>
                      <a:pt x="7714" y="20206"/>
                    </a:lnTo>
                    <a:lnTo>
                      <a:pt x="7714" y="21600"/>
                    </a:lnTo>
                    <a:lnTo>
                      <a:pt x="7714" y="20206"/>
                    </a:lnTo>
                    <a:lnTo>
                      <a:pt x="3086" y="20206"/>
                    </a:lnTo>
                    <a:lnTo>
                      <a:pt x="3086" y="21600"/>
                    </a:lnTo>
                    <a:lnTo>
                      <a:pt x="0" y="21600"/>
                    </a:lnTo>
                    <a:lnTo>
                      <a:pt x="0" y="20206"/>
                    </a:lnTo>
                    <a:lnTo>
                      <a:pt x="3086" y="20206"/>
                    </a:lnTo>
                    <a:lnTo>
                      <a:pt x="3086" y="15329"/>
                    </a:lnTo>
                    <a:lnTo>
                      <a:pt x="7714" y="15329"/>
                    </a:lnTo>
                    <a:lnTo>
                      <a:pt x="7714" y="13239"/>
                    </a:lnTo>
                    <a:lnTo>
                      <a:pt x="10800" y="13239"/>
                    </a:lnTo>
                    <a:lnTo>
                      <a:pt x="3086" y="13239"/>
                    </a:lnTo>
                    <a:lnTo>
                      <a:pt x="3086" y="3484"/>
                    </a:lnTo>
                    <a:lnTo>
                      <a:pt x="7714" y="3484"/>
                    </a:lnTo>
                    <a:lnTo>
                      <a:pt x="7714" y="0"/>
                    </a:lnTo>
                    <a:lnTo>
                      <a:pt x="13886"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7" name="Shape 201">
                <a:extLst>
                  <a:ext uri="{FF2B5EF4-FFF2-40B4-BE49-F238E27FC236}">
                    <a16:creationId xmlns:a16="http://schemas.microsoft.com/office/drawing/2014/main" id="{562849B8-8F06-4777-A19A-C66E5644A191}"/>
                  </a:ext>
                </a:extLst>
              </p:cNvPr>
              <p:cNvSpPr/>
              <p:nvPr/>
            </p:nvSpPr>
            <p:spPr>
              <a:xfrm>
                <a:off x="145734" y="1331005"/>
                <a:ext cx="12702" cy="33358"/>
              </a:xfrm>
              <a:custGeom>
                <a:avLst/>
                <a:gdLst/>
                <a:ahLst/>
                <a:cxnLst>
                  <a:cxn ang="0">
                    <a:pos x="wd2" y="hd2"/>
                  </a:cxn>
                  <a:cxn ang="5400000">
                    <a:pos x="wd2" y="hd2"/>
                  </a:cxn>
                  <a:cxn ang="10800000">
                    <a:pos x="wd2" y="hd2"/>
                  </a:cxn>
                  <a:cxn ang="16200000">
                    <a:pos x="wd2" y="hd2"/>
                  </a:cxn>
                </a:cxnLst>
                <a:rect l="0" t="0" r="r" b="b"/>
                <a:pathLst>
                  <a:path w="21600" h="21600" extrusionOk="0">
                    <a:moveTo>
                      <a:pt x="13886" y="0"/>
                    </a:moveTo>
                    <a:lnTo>
                      <a:pt x="18514" y="0"/>
                    </a:lnTo>
                    <a:lnTo>
                      <a:pt x="18514" y="2090"/>
                    </a:lnTo>
                    <a:lnTo>
                      <a:pt x="21600" y="2090"/>
                    </a:lnTo>
                    <a:lnTo>
                      <a:pt x="21600" y="13239"/>
                    </a:lnTo>
                    <a:lnTo>
                      <a:pt x="18514" y="13239"/>
                    </a:lnTo>
                    <a:lnTo>
                      <a:pt x="18514" y="18813"/>
                    </a:lnTo>
                    <a:lnTo>
                      <a:pt x="13886" y="18813"/>
                    </a:lnTo>
                    <a:lnTo>
                      <a:pt x="13886" y="20206"/>
                    </a:lnTo>
                    <a:lnTo>
                      <a:pt x="7714" y="20206"/>
                    </a:lnTo>
                    <a:lnTo>
                      <a:pt x="7714" y="21600"/>
                    </a:lnTo>
                    <a:lnTo>
                      <a:pt x="7714" y="20206"/>
                    </a:lnTo>
                    <a:lnTo>
                      <a:pt x="3086" y="20206"/>
                    </a:lnTo>
                    <a:lnTo>
                      <a:pt x="3086" y="21600"/>
                    </a:lnTo>
                    <a:lnTo>
                      <a:pt x="0" y="21600"/>
                    </a:lnTo>
                    <a:lnTo>
                      <a:pt x="0" y="20206"/>
                    </a:lnTo>
                    <a:lnTo>
                      <a:pt x="3086" y="20206"/>
                    </a:lnTo>
                    <a:lnTo>
                      <a:pt x="3086" y="15329"/>
                    </a:lnTo>
                    <a:lnTo>
                      <a:pt x="7714" y="15329"/>
                    </a:lnTo>
                    <a:lnTo>
                      <a:pt x="7714" y="13239"/>
                    </a:lnTo>
                    <a:lnTo>
                      <a:pt x="10800" y="13239"/>
                    </a:lnTo>
                    <a:lnTo>
                      <a:pt x="3086" y="13239"/>
                    </a:lnTo>
                    <a:lnTo>
                      <a:pt x="3086" y="3484"/>
                    </a:lnTo>
                    <a:lnTo>
                      <a:pt x="7714" y="3484"/>
                    </a:lnTo>
                    <a:lnTo>
                      <a:pt x="7714" y="0"/>
                    </a:lnTo>
                    <a:lnTo>
                      <a:pt x="13886"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8" name="Shape 202">
                <a:extLst>
                  <a:ext uri="{FF2B5EF4-FFF2-40B4-BE49-F238E27FC236}">
                    <a16:creationId xmlns:a16="http://schemas.microsoft.com/office/drawing/2014/main" id="{93552040-1285-4109-9C25-7FEF236EDC1C}"/>
                  </a:ext>
                </a:extLst>
              </p:cNvPr>
              <p:cNvSpPr/>
              <p:nvPr/>
            </p:nvSpPr>
            <p:spPr>
              <a:xfrm>
                <a:off x="1722252" y="1045867"/>
                <a:ext cx="115093" cy="145261"/>
              </a:xfrm>
              <a:custGeom>
                <a:avLst/>
                <a:gdLst/>
                <a:ahLst/>
                <a:cxnLst>
                  <a:cxn ang="0">
                    <a:pos x="wd2" y="hd2"/>
                  </a:cxn>
                  <a:cxn ang="5400000">
                    <a:pos x="wd2" y="hd2"/>
                  </a:cxn>
                  <a:cxn ang="10800000">
                    <a:pos x="wd2" y="hd2"/>
                  </a:cxn>
                  <a:cxn ang="16200000">
                    <a:pos x="wd2" y="hd2"/>
                  </a:cxn>
                </a:cxnLst>
                <a:rect l="0" t="0" r="r" b="b"/>
                <a:pathLst>
                  <a:path w="21600" h="21600" extrusionOk="0">
                    <a:moveTo>
                      <a:pt x="11263" y="15200"/>
                    </a:moveTo>
                    <a:lnTo>
                      <a:pt x="11263" y="15520"/>
                    </a:lnTo>
                    <a:lnTo>
                      <a:pt x="10954" y="15520"/>
                    </a:lnTo>
                    <a:lnTo>
                      <a:pt x="12034" y="15520"/>
                    </a:lnTo>
                    <a:lnTo>
                      <a:pt x="12034" y="16000"/>
                    </a:lnTo>
                    <a:lnTo>
                      <a:pt x="12497" y="16000"/>
                    </a:lnTo>
                    <a:lnTo>
                      <a:pt x="12497" y="16320"/>
                    </a:lnTo>
                    <a:lnTo>
                      <a:pt x="12806" y="16320"/>
                    </a:lnTo>
                    <a:lnTo>
                      <a:pt x="12806" y="16640"/>
                    </a:lnTo>
                    <a:lnTo>
                      <a:pt x="13114" y="16640"/>
                    </a:lnTo>
                    <a:lnTo>
                      <a:pt x="13114" y="17120"/>
                    </a:lnTo>
                    <a:lnTo>
                      <a:pt x="13886" y="17120"/>
                    </a:lnTo>
                    <a:lnTo>
                      <a:pt x="13886" y="18560"/>
                    </a:lnTo>
                    <a:lnTo>
                      <a:pt x="13114" y="18560"/>
                    </a:lnTo>
                    <a:lnTo>
                      <a:pt x="13114" y="19040"/>
                    </a:lnTo>
                    <a:lnTo>
                      <a:pt x="9874" y="19040"/>
                    </a:lnTo>
                    <a:lnTo>
                      <a:pt x="9874" y="19360"/>
                    </a:lnTo>
                    <a:lnTo>
                      <a:pt x="9566" y="19360"/>
                    </a:lnTo>
                    <a:lnTo>
                      <a:pt x="9566" y="19680"/>
                    </a:lnTo>
                    <a:lnTo>
                      <a:pt x="9103" y="19680"/>
                    </a:lnTo>
                    <a:lnTo>
                      <a:pt x="9103" y="20160"/>
                    </a:lnTo>
                    <a:lnTo>
                      <a:pt x="8794" y="20160"/>
                    </a:lnTo>
                    <a:lnTo>
                      <a:pt x="8794" y="20480"/>
                    </a:lnTo>
                    <a:lnTo>
                      <a:pt x="8486" y="20480"/>
                    </a:lnTo>
                    <a:lnTo>
                      <a:pt x="8486" y="21280"/>
                    </a:lnTo>
                    <a:lnTo>
                      <a:pt x="7714" y="21280"/>
                    </a:lnTo>
                    <a:lnTo>
                      <a:pt x="7714" y="20800"/>
                    </a:lnTo>
                    <a:lnTo>
                      <a:pt x="6943" y="20800"/>
                    </a:lnTo>
                    <a:lnTo>
                      <a:pt x="6943" y="21280"/>
                    </a:lnTo>
                    <a:lnTo>
                      <a:pt x="6634" y="21280"/>
                    </a:lnTo>
                    <a:lnTo>
                      <a:pt x="6634" y="21600"/>
                    </a:lnTo>
                    <a:lnTo>
                      <a:pt x="6634" y="21280"/>
                    </a:lnTo>
                    <a:lnTo>
                      <a:pt x="6171" y="21280"/>
                    </a:lnTo>
                    <a:lnTo>
                      <a:pt x="6171" y="20800"/>
                    </a:lnTo>
                    <a:lnTo>
                      <a:pt x="6171" y="21280"/>
                    </a:lnTo>
                    <a:lnTo>
                      <a:pt x="5863" y="21280"/>
                    </a:lnTo>
                    <a:lnTo>
                      <a:pt x="5863" y="20800"/>
                    </a:lnTo>
                    <a:lnTo>
                      <a:pt x="5554" y="20800"/>
                    </a:lnTo>
                    <a:lnTo>
                      <a:pt x="5554" y="20480"/>
                    </a:lnTo>
                    <a:lnTo>
                      <a:pt x="5554" y="21280"/>
                    </a:lnTo>
                    <a:lnTo>
                      <a:pt x="5091" y="21280"/>
                    </a:lnTo>
                    <a:lnTo>
                      <a:pt x="5091" y="20800"/>
                    </a:lnTo>
                    <a:lnTo>
                      <a:pt x="5091" y="21280"/>
                    </a:lnTo>
                    <a:lnTo>
                      <a:pt x="4474" y="21280"/>
                    </a:lnTo>
                    <a:lnTo>
                      <a:pt x="4474" y="21600"/>
                    </a:lnTo>
                    <a:lnTo>
                      <a:pt x="3703" y="21600"/>
                    </a:lnTo>
                    <a:lnTo>
                      <a:pt x="3703" y="21280"/>
                    </a:lnTo>
                    <a:lnTo>
                      <a:pt x="3240" y="21280"/>
                    </a:lnTo>
                    <a:lnTo>
                      <a:pt x="3240" y="20800"/>
                    </a:lnTo>
                    <a:lnTo>
                      <a:pt x="3240" y="21280"/>
                    </a:lnTo>
                    <a:lnTo>
                      <a:pt x="2623" y="21280"/>
                    </a:lnTo>
                    <a:lnTo>
                      <a:pt x="2623" y="20800"/>
                    </a:lnTo>
                    <a:lnTo>
                      <a:pt x="2931" y="20800"/>
                    </a:lnTo>
                    <a:lnTo>
                      <a:pt x="2623" y="20800"/>
                    </a:lnTo>
                    <a:lnTo>
                      <a:pt x="2623" y="20480"/>
                    </a:lnTo>
                    <a:lnTo>
                      <a:pt x="3240" y="20480"/>
                    </a:lnTo>
                    <a:lnTo>
                      <a:pt x="3240" y="20160"/>
                    </a:lnTo>
                    <a:lnTo>
                      <a:pt x="1543" y="20160"/>
                    </a:lnTo>
                    <a:lnTo>
                      <a:pt x="1543" y="19680"/>
                    </a:lnTo>
                    <a:lnTo>
                      <a:pt x="1851" y="19680"/>
                    </a:lnTo>
                    <a:lnTo>
                      <a:pt x="1851" y="19360"/>
                    </a:lnTo>
                    <a:lnTo>
                      <a:pt x="2160" y="19360"/>
                    </a:lnTo>
                    <a:lnTo>
                      <a:pt x="2160" y="18560"/>
                    </a:lnTo>
                    <a:lnTo>
                      <a:pt x="2623" y="18560"/>
                    </a:lnTo>
                    <a:lnTo>
                      <a:pt x="2160" y="18560"/>
                    </a:lnTo>
                    <a:lnTo>
                      <a:pt x="2160" y="18240"/>
                    </a:lnTo>
                    <a:lnTo>
                      <a:pt x="1851" y="18240"/>
                    </a:lnTo>
                    <a:lnTo>
                      <a:pt x="2160" y="18240"/>
                    </a:lnTo>
                    <a:lnTo>
                      <a:pt x="2160" y="17760"/>
                    </a:lnTo>
                    <a:lnTo>
                      <a:pt x="2623" y="17760"/>
                    </a:lnTo>
                    <a:lnTo>
                      <a:pt x="2623" y="18240"/>
                    </a:lnTo>
                    <a:lnTo>
                      <a:pt x="2623" y="17440"/>
                    </a:lnTo>
                    <a:lnTo>
                      <a:pt x="2931" y="17440"/>
                    </a:lnTo>
                    <a:lnTo>
                      <a:pt x="2931" y="17760"/>
                    </a:lnTo>
                    <a:lnTo>
                      <a:pt x="3240" y="17760"/>
                    </a:lnTo>
                    <a:lnTo>
                      <a:pt x="3240" y="17440"/>
                    </a:lnTo>
                    <a:lnTo>
                      <a:pt x="3703" y="17440"/>
                    </a:lnTo>
                    <a:lnTo>
                      <a:pt x="3703" y="17120"/>
                    </a:lnTo>
                    <a:lnTo>
                      <a:pt x="3240" y="17120"/>
                    </a:lnTo>
                    <a:lnTo>
                      <a:pt x="3240" y="16320"/>
                    </a:lnTo>
                    <a:lnTo>
                      <a:pt x="3703" y="16320"/>
                    </a:lnTo>
                    <a:lnTo>
                      <a:pt x="3703" y="15520"/>
                    </a:lnTo>
                    <a:lnTo>
                      <a:pt x="4011" y="15520"/>
                    </a:lnTo>
                    <a:lnTo>
                      <a:pt x="4011" y="14080"/>
                    </a:lnTo>
                    <a:lnTo>
                      <a:pt x="2931" y="14080"/>
                    </a:lnTo>
                    <a:lnTo>
                      <a:pt x="2931" y="13600"/>
                    </a:lnTo>
                    <a:lnTo>
                      <a:pt x="2623" y="13600"/>
                    </a:lnTo>
                    <a:lnTo>
                      <a:pt x="2623" y="14400"/>
                    </a:lnTo>
                    <a:lnTo>
                      <a:pt x="1851" y="14400"/>
                    </a:lnTo>
                    <a:lnTo>
                      <a:pt x="1851" y="14080"/>
                    </a:lnTo>
                    <a:lnTo>
                      <a:pt x="1851" y="14400"/>
                    </a:lnTo>
                    <a:lnTo>
                      <a:pt x="1543" y="14400"/>
                    </a:lnTo>
                    <a:lnTo>
                      <a:pt x="1543" y="13600"/>
                    </a:lnTo>
                    <a:lnTo>
                      <a:pt x="1080" y="13600"/>
                    </a:lnTo>
                    <a:lnTo>
                      <a:pt x="1080" y="13280"/>
                    </a:lnTo>
                    <a:lnTo>
                      <a:pt x="1543" y="13280"/>
                    </a:lnTo>
                    <a:lnTo>
                      <a:pt x="1543" y="12960"/>
                    </a:lnTo>
                    <a:lnTo>
                      <a:pt x="771" y="12960"/>
                    </a:lnTo>
                    <a:lnTo>
                      <a:pt x="771" y="12480"/>
                    </a:lnTo>
                    <a:lnTo>
                      <a:pt x="309" y="12480"/>
                    </a:lnTo>
                    <a:lnTo>
                      <a:pt x="309" y="12960"/>
                    </a:lnTo>
                    <a:lnTo>
                      <a:pt x="0" y="12960"/>
                    </a:lnTo>
                    <a:lnTo>
                      <a:pt x="309" y="12960"/>
                    </a:lnTo>
                    <a:lnTo>
                      <a:pt x="309" y="12480"/>
                    </a:lnTo>
                    <a:lnTo>
                      <a:pt x="771" y="12480"/>
                    </a:lnTo>
                    <a:lnTo>
                      <a:pt x="771" y="11360"/>
                    </a:lnTo>
                    <a:lnTo>
                      <a:pt x="1543" y="11360"/>
                    </a:lnTo>
                    <a:lnTo>
                      <a:pt x="1543" y="11040"/>
                    </a:lnTo>
                    <a:lnTo>
                      <a:pt x="1851" y="11040"/>
                    </a:lnTo>
                    <a:lnTo>
                      <a:pt x="1851" y="10560"/>
                    </a:lnTo>
                    <a:lnTo>
                      <a:pt x="2623" y="10560"/>
                    </a:lnTo>
                    <a:lnTo>
                      <a:pt x="2623" y="10240"/>
                    </a:lnTo>
                    <a:lnTo>
                      <a:pt x="2931" y="10240"/>
                    </a:lnTo>
                    <a:lnTo>
                      <a:pt x="2931" y="9920"/>
                    </a:lnTo>
                    <a:lnTo>
                      <a:pt x="3240" y="9920"/>
                    </a:lnTo>
                    <a:lnTo>
                      <a:pt x="3240" y="9440"/>
                    </a:lnTo>
                    <a:lnTo>
                      <a:pt x="4474" y="9440"/>
                    </a:lnTo>
                    <a:lnTo>
                      <a:pt x="4474" y="9120"/>
                    </a:lnTo>
                    <a:lnTo>
                      <a:pt x="5091" y="9120"/>
                    </a:lnTo>
                    <a:lnTo>
                      <a:pt x="5091" y="8800"/>
                    </a:lnTo>
                    <a:lnTo>
                      <a:pt x="6171" y="8800"/>
                    </a:lnTo>
                    <a:lnTo>
                      <a:pt x="6171" y="8320"/>
                    </a:lnTo>
                    <a:lnTo>
                      <a:pt x="6634" y="8320"/>
                    </a:lnTo>
                    <a:lnTo>
                      <a:pt x="6634" y="7520"/>
                    </a:lnTo>
                    <a:lnTo>
                      <a:pt x="6943" y="7520"/>
                    </a:lnTo>
                    <a:lnTo>
                      <a:pt x="6943" y="7200"/>
                    </a:lnTo>
                    <a:lnTo>
                      <a:pt x="7251" y="7200"/>
                    </a:lnTo>
                    <a:lnTo>
                      <a:pt x="7251" y="6880"/>
                    </a:lnTo>
                    <a:lnTo>
                      <a:pt x="7714" y="6880"/>
                    </a:lnTo>
                    <a:lnTo>
                      <a:pt x="7714" y="6080"/>
                    </a:lnTo>
                    <a:lnTo>
                      <a:pt x="8023" y="6080"/>
                    </a:lnTo>
                    <a:lnTo>
                      <a:pt x="8023" y="5760"/>
                    </a:lnTo>
                    <a:lnTo>
                      <a:pt x="8486" y="5760"/>
                    </a:lnTo>
                    <a:lnTo>
                      <a:pt x="8486" y="4960"/>
                    </a:lnTo>
                    <a:lnTo>
                      <a:pt x="8794" y="4960"/>
                    </a:lnTo>
                    <a:lnTo>
                      <a:pt x="8794" y="5280"/>
                    </a:lnTo>
                    <a:lnTo>
                      <a:pt x="8794" y="4960"/>
                    </a:lnTo>
                    <a:lnTo>
                      <a:pt x="9566" y="4960"/>
                    </a:lnTo>
                    <a:lnTo>
                      <a:pt x="9566" y="5280"/>
                    </a:lnTo>
                    <a:lnTo>
                      <a:pt x="9874" y="5280"/>
                    </a:lnTo>
                    <a:lnTo>
                      <a:pt x="9874" y="6080"/>
                    </a:lnTo>
                    <a:lnTo>
                      <a:pt x="11263" y="6080"/>
                    </a:lnTo>
                    <a:lnTo>
                      <a:pt x="11263" y="6400"/>
                    </a:lnTo>
                    <a:lnTo>
                      <a:pt x="12497" y="6400"/>
                    </a:lnTo>
                    <a:lnTo>
                      <a:pt x="12497" y="6080"/>
                    </a:lnTo>
                    <a:lnTo>
                      <a:pt x="12806" y="6080"/>
                    </a:lnTo>
                    <a:lnTo>
                      <a:pt x="12806" y="6400"/>
                    </a:lnTo>
                    <a:lnTo>
                      <a:pt x="13577" y="6400"/>
                    </a:lnTo>
                    <a:lnTo>
                      <a:pt x="13577" y="6080"/>
                    </a:lnTo>
                    <a:lnTo>
                      <a:pt x="13886" y="6080"/>
                    </a:lnTo>
                    <a:lnTo>
                      <a:pt x="13886" y="5280"/>
                    </a:lnTo>
                    <a:lnTo>
                      <a:pt x="13114" y="5280"/>
                    </a:lnTo>
                    <a:lnTo>
                      <a:pt x="13114" y="4160"/>
                    </a:lnTo>
                    <a:lnTo>
                      <a:pt x="13577" y="4160"/>
                    </a:lnTo>
                    <a:lnTo>
                      <a:pt x="13577" y="3840"/>
                    </a:lnTo>
                    <a:lnTo>
                      <a:pt x="14194" y="3840"/>
                    </a:lnTo>
                    <a:lnTo>
                      <a:pt x="14194" y="4160"/>
                    </a:lnTo>
                    <a:lnTo>
                      <a:pt x="14657" y="4160"/>
                    </a:lnTo>
                    <a:lnTo>
                      <a:pt x="14657" y="3840"/>
                    </a:lnTo>
                    <a:lnTo>
                      <a:pt x="14966" y="3840"/>
                    </a:lnTo>
                    <a:lnTo>
                      <a:pt x="14966" y="4160"/>
                    </a:lnTo>
                    <a:lnTo>
                      <a:pt x="14966" y="3840"/>
                    </a:lnTo>
                    <a:lnTo>
                      <a:pt x="15737" y="3840"/>
                    </a:lnTo>
                    <a:lnTo>
                      <a:pt x="15737" y="4160"/>
                    </a:lnTo>
                    <a:lnTo>
                      <a:pt x="16046" y="4160"/>
                    </a:lnTo>
                    <a:lnTo>
                      <a:pt x="16046" y="3360"/>
                    </a:lnTo>
                    <a:lnTo>
                      <a:pt x="16817" y="3360"/>
                    </a:lnTo>
                    <a:lnTo>
                      <a:pt x="16817" y="2720"/>
                    </a:lnTo>
                    <a:lnTo>
                      <a:pt x="17126" y="2720"/>
                    </a:lnTo>
                    <a:lnTo>
                      <a:pt x="17126" y="2240"/>
                    </a:lnTo>
                    <a:lnTo>
                      <a:pt x="17897" y="2240"/>
                    </a:lnTo>
                    <a:lnTo>
                      <a:pt x="17897" y="2720"/>
                    </a:lnTo>
                    <a:lnTo>
                      <a:pt x="17897" y="2240"/>
                    </a:lnTo>
                    <a:lnTo>
                      <a:pt x="18669" y="2240"/>
                    </a:lnTo>
                    <a:lnTo>
                      <a:pt x="18669" y="800"/>
                    </a:lnTo>
                    <a:lnTo>
                      <a:pt x="18977" y="800"/>
                    </a:lnTo>
                    <a:lnTo>
                      <a:pt x="18977" y="0"/>
                    </a:lnTo>
                    <a:lnTo>
                      <a:pt x="19749" y="0"/>
                    </a:lnTo>
                    <a:lnTo>
                      <a:pt x="19749" y="320"/>
                    </a:lnTo>
                    <a:lnTo>
                      <a:pt x="20057" y="320"/>
                    </a:lnTo>
                    <a:lnTo>
                      <a:pt x="20057" y="1120"/>
                    </a:lnTo>
                    <a:lnTo>
                      <a:pt x="20520" y="1120"/>
                    </a:lnTo>
                    <a:lnTo>
                      <a:pt x="20520" y="1600"/>
                    </a:lnTo>
                    <a:lnTo>
                      <a:pt x="20829" y="1600"/>
                    </a:lnTo>
                    <a:lnTo>
                      <a:pt x="20829" y="1920"/>
                    </a:lnTo>
                    <a:lnTo>
                      <a:pt x="20829" y="1600"/>
                    </a:lnTo>
                    <a:lnTo>
                      <a:pt x="21137" y="1600"/>
                    </a:lnTo>
                    <a:lnTo>
                      <a:pt x="21137" y="2240"/>
                    </a:lnTo>
                    <a:lnTo>
                      <a:pt x="21600" y="2240"/>
                    </a:lnTo>
                    <a:lnTo>
                      <a:pt x="21600" y="3040"/>
                    </a:lnTo>
                    <a:lnTo>
                      <a:pt x="20520" y="3040"/>
                    </a:lnTo>
                    <a:lnTo>
                      <a:pt x="20520" y="3360"/>
                    </a:lnTo>
                    <a:lnTo>
                      <a:pt x="20057" y="3360"/>
                    </a:lnTo>
                    <a:lnTo>
                      <a:pt x="20057" y="3840"/>
                    </a:lnTo>
                    <a:lnTo>
                      <a:pt x="19749" y="3840"/>
                    </a:lnTo>
                    <a:lnTo>
                      <a:pt x="19749" y="4160"/>
                    </a:lnTo>
                    <a:lnTo>
                      <a:pt x="19440" y="4160"/>
                    </a:lnTo>
                    <a:lnTo>
                      <a:pt x="19440" y="4480"/>
                    </a:lnTo>
                    <a:lnTo>
                      <a:pt x="18977" y="4480"/>
                    </a:lnTo>
                    <a:lnTo>
                      <a:pt x="18977" y="4960"/>
                    </a:lnTo>
                    <a:lnTo>
                      <a:pt x="18669" y="4960"/>
                    </a:lnTo>
                    <a:lnTo>
                      <a:pt x="18669" y="5280"/>
                    </a:lnTo>
                    <a:lnTo>
                      <a:pt x="18206" y="5280"/>
                    </a:lnTo>
                    <a:lnTo>
                      <a:pt x="18206" y="6080"/>
                    </a:lnTo>
                    <a:lnTo>
                      <a:pt x="18669" y="6080"/>
                    </a:lnTo>
                    <a:lnTo>
                      <a:pt x="18669" y="6400"/>
                    </a:lnTo>
                    <a:lnTo>
                      <a:pt x="18977" y="6400"/>
                    </a:lnTo>
                    <a:lnTo>
                      <a:pt x="18977" y="6880"/>
                    </a:lnTo>
                    <a:lnTo>
                      <a:pt x="18669" y="6880"/>
                    </a:lnTo>
                    <a:lnTo>
                      <a:pt x="18669" y="9120"/>
                    </a:lnTo>
                    <a:lnTo>
                      <a:pt x="18206" y="9120"/>
                    </a:lnTo>
                    <a:lnTo>
                      <a:pt x="18206" y="8800"/>
                    </a:lnTo>
                    <a:lnTo>
                      <a:pt x="17897" y="8800"/>
                    </a:lnTo>
                    <a:lnTo>
                      <a:pt x="17897" y="9120"/>
                    </a:lnTo>
                    <a:lnTo>
                      <a:pt x="17126" y="9120"/>
                    </a:lnTo>
                    <a:lnTo>
                      <a:pt x="17126" y="9440"/>
                    </a:lnTo>
                    <a:lnTo>
                      <a:pt x="16817" y="9440"/>
                    </a:lnTo>
                    <a:lnTo>
                      <a:pt x="16817" y="10240"/>
                    </a:lnTo>
                    <a:lnTo>
                      <a:pt x="16046" y="10240"/>
                    </a:lnTo>
                    <a:lnTo>
                      <a:pt x="16046" y="10560"/>
                    </a:lnTo>
                    <a:lnTo>
                      <a:pt x="15737" y="10560"/>
                    </a:lnTo>
                    <a:lnTo>
                      <a:pt x="15737" y="11040"/>
                    </a:lnTo>
                    <a:lnTo>
                      <a:pt x="14966" y="11040"/>
                    </a:lnTo>
                    <a:lnTo>
                      <a:pt x="14966" y="11360"/>
                    </a:lnTo>
                    <a:lnTo>
                      <a:pt x="14657" y="11360"/>
                    </a:lnTo>
                    <a:lnTo>
                      <a:pt x="14657" y="11680"/>
                    </a:lnTo>
                    <a:lnTo>
                      <a:pt x="13886" y="11680"/>
                    </a:lnTo>
                    <a:lnTo>
                      <a:pt x="13886" y="12160"/>
                    </a:lnTo>
                    <a:lnTo>
                      <a:pt x="13577" y="12160"/>
                    </a:lnTo>
                    <a:lnTo>
                      <a:pt x="13577" y="12480"/>
                    </a:lnTo>
                    <a:lnTo>
                      <a:pt x="13114" y="12480"/>
                    </a:lnTo>
                    <a:lnTo>
                      <a:pt x="13114" y="12160"/>
                    </a:lnTo>
                    <a:lnTo>
                      <a:pt x="12806" y="12160"/>
                    </a:lnTo>
                    <a:lnTo>
                      <a:pt x="12806" y="12480"/>
                    </a:lnTo>
                    <a:lnTo>
                      <a:pt x="12034" y="12480"/>
                    </a:lnTo>
                    <a:lnTo>
                      <a:pt x="12034" y="12960"/>
                    </a:lnTo>
                    <a:lnTo>
                      <a:pt x="11263" y="12960"/>
                    </a:lnTo>
                    <a:lnTo>
                      <a:pt x="11263" y="13280"/>
                    </a:lnTo>
                    <a:lnTo>
                      <a:pt x="10954" y="13280"/>
                    </a:lnTo>
                    <a:lnTo>
                      <a:pt x="10954" y="13600"/>
                    </a:lnTo>
                    <a:lnTo>
                      <a:pt x="11263" y="13600"/>
                    </a:lnTo>
                    <a:lnTo>
                      <a:pt x="11263" y="152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9" name="Shape 203">
                <a:extLst>
                  <a:ext uri="{FF2B5EF4-FFF2-40B4-BE49-F238E27FC236}">
                    <a16:creationId xmlns:a16="http://schemas.microsoft.com/office/drawing/2014/main" id="{525CE4E6-859B-416E-9130-471C00DB82CE}"/>
                  </a:ext>
                </a:extLst>
              </p:cNvPr>
              <p:cNvSpPr/>
              <p:nvPr/>
            </p:nvSpPr>
            <p:spPr>
              <a:xfrm>
                <a:off x="1722252" y="1045867"/>
                <a:ext cx="115093" cy="145261"/>
              </a:xfrm>
              <a:custGeom>
                <a:avLst/>
                <a:gdLst/>
                <a:ahLst/>
                <a:cxnLst>
                  <a:cxn ang="0">
                    <a:pos x="wd2" y="hd2"/>
                  </a:cxn>
                  <a:cxn ang="5400000">
                    <a:pos x="wd2" y="hd2"/>
                  </a:cxn>
                  <a:cxn ang="10800000">
                    <a:pos x="wd2" y="hd2"/>
                  </a:cxn>
                  <a:cxn ang="16200000">
                    <a:pos x="wd2" y="hd2"/>
                  </a:cxn>
                </a:cxnLst>
                <a:rect l="0" t="0" r="r" b="b"/>
                <a:pathLst>
                  <a:path w="21600" h="21600" extrusionOk="0">
                    <a:moveTo>
                      <a:pt x="11263" y="15200"/>
                    </a:moveTo>
                    <a:lnTo>
                      <a:pt x="11263" y="15520"/>
                    </a:lnTo>
                    <a:lnTo>
                      <a:pt x="10954" y="15520"/>
                    </a:lnTo>
                    <a:lnTo>
                      <a:pt x="12034" y="15520"/>
                    </a:lnTo>
                    <a:lnTo>
                      <a:pt x="12034" y="16000"/>
                    </a:lnTo>
                    <a:lnTo>
                      <a:pt x="12497" y="16000"/>
                    </a:lnTo>
                    <a:lnTo>
                      <a:pt x="12497" y="16320"/>
                    </a:lnTo>
                    <a:lnTo>
                      <a:pt x="12806" y="16320"/>
                    </a:lnTo>
                    <a:lnTo>
                      <a:pt x="12806" y="16640"/>
                    </a:lnTo>
                    <a:lnTo>
                      <a:pt x="13114" y="16640"/>
                    </a:lnTo>
                    <a:lnTo>
                      <a:pt x="13114" y="17120"/>
                    </a:lnTo>
                    <a:lnTo>
                      <a:pt x="13886" y="17120"/>
                    </a:lnTo>
                    <a:lnTo>
                      <a:pt x="13886" y="18560"/>
                    </a:lnTo>
                    <a:lnTo>
                      <a:pt x="13114" y="18560"/>
                    </a:lnTo>
                    <a:lnTo>
                      <a:pt x="13114" y="19040"/>
                    </a:lnTo>
                    <a:lnTo>
                      <a:pt x="9874" y="19040"/>
                    </a:lnTo>
                    <a:lnTo>
                      <a:pt x="9874" y="19360"/>
                    </a:lnTo>
                    <a:lnTo>
                      <a:pt x="9566" y="19360"/>
                    </a:lnTo>
                    <a:lnTo>
                      <a:pt x="9566" y="19680"/>
                    </a:lnTo>
                    <a:lnTo>
                      <a:pt x="9103" y="19680"/>
                    </a:lnTo>
                    <a:lnTo>
                      <a:pt x="9103" y="20160"/>
                    </a:lnTo>
                    <a:lnTo>
                      <a:pt x="8794" y="20160"/>
                    </a:lnTo>
                    <a:lnTo>
                      <a:pt x="8794" y="20480"/>
                    </a:lnTo>
                    <a:lnTo>
                      <a:pt x="8486" y="20480"/>
                    </a:lnTo>
                    <a:lnTo>
                      <a:pt x="8486" y="21280"/>
                    </a:lnTo>
                    <a:lnTo>
                      <a:pt x="7714" y="21280"/>
                    </a:lnTo>
                    <a:lnTo>
                      <a:pt x="7714" y="20800"/>
                    </a:lnTo>
                    <a:lnTo>
                      <a:pt x="6943" y="20800"/>
                    </a:lnTo>
                    <a:lnTo>
                      <a:pt x="6943" y="21280"/>
                    </a:lnTo>
                    <a:lnTo>
                      <a:pt x="6634" y="21280"/>
                    </a:lnTo>
                    <a:lnTo>
                      <a:pt x="6634" y="21600"/>
                    </a:lnTo>
                    <a:lnTo>
                      <a:pt x="6634" y="21280"/>
                    </a:lnTo>
                    <a:lnTo>
                      <a:pt x="6171" y="21280"/>
                    </a:lnTo>
                    <a:lnTo>
                      <a:pt x="6171" y="20800"/>
                    </a:lnTo>
                    <a:lnTo>
                      <a:pt x="6171" y="21280"/>
                    </a:lnTo>
                    <a:lnTo>
                      <a:pt x="5863" y="21280"/>
                    </a:lnTo>
                    <a:lnTo>
                      <a:pt x="5863" y="20800"/>
                    </a:lnTo>
                    <a:lnTo>
                      <a:pt x="5554" y="20800"/>
                    </a:lnTo>
                    <a:lnTo>
                      <a:pt x="5554" y="20480"/>
                    </a:lnTo>
                    <a:lnTo>
                      <a:pt x="5554" y="21280"/>
                    </a:lnTo>
                    <a:lnTo>
                      <a:pt x="5091" y="21280"/>
                    </a:lnTo>
                    <a:lnTo>
                      <a:pt x="5091" y="20800"/>
                    </a:lnTo>
                    <a:lnTo>
                      <a:pt x="5091" y="21280"/>
                    </a:lnTo>
                    <a:lnTo>
                      <a:pt x="4474" y="21280"/>
                    </a:lnTo>
                    <a:lnTo>
                      <a:pt x="4474" y="21600"/>
                    </a:lnTo>
                    <a:lnTo>
                      <a:pt x="3703" y="21600"/>
                    </a:lnTo>
                    <a:lnTo>
                      <a:pt x="3703" y="21280"/>
                    </a:lnTo>
                    <a:lnTo>
                      <a:pt x="3240" y="21280"/>
                    </a:lnTo>
                    <a:lnTo>
                      <a:pt x="3240" y="20800"/>
                    </a:lnTo>
                    <a:lnTo>
                      <a:pt x="3240" y="21280"/>
                    </a:lnTo>
                    <a:lnTo>
                      <a:pt x="2623" y="21280"/>
                    </a:lnTo>
                    <a:lnTo>
                      <a:pt x="2623" y="20800"/>
                    </a:lnTo>
                    <a:lnTo>
                      <a:pt x="2931" y="20800"/>
                    </a:lnTo>
                    <a:lnTo>
                      <a:pt x="2623" y="20800"/>
                    </a:lnTo>
                    <a:lnTo>
                      <a:pt x="2623" y="20480"/>
                    </a:lnTo>
                    <a:lnTo>
                      <a:pt x="3240" y="20480"/>
                    </a:lnTo>
                    <a:lnTo>
                      <a:pt x="3240" y="20160"/>
                    </a:lnTo>
                    <a:lnTo>
                      <a:pt x="1543" y="20160"/>
                    </a:lnTo>
                    <a:lnTo>
                      <a:pt x="1543" y="19680"/>
                    </a:lnTo>
                    <a:lnTo>
                      <a:pt x="1851" y="19680"/>
                    </a:lnTo>
                    <a:lnTo>
                      <a:pt x="1851" y="19360"/>
                    </a:lnTo>
                    <a:lnTo>
                      <a:pt x="2160" y="19360"/>
                    </a:lnTo>
                    <a:lnTo>
                      <a:pt x="2160" y="18560"/>
                    </a:lnTo>
                    <a:lnTo>
                      <a:pt x="2623" y="18560"/>
                    </a:lnTo>
                    <a:lnTo>
                      <a:pt x="2160" y="18560"/>
                    </a:lnTo>
                    <a:lnTo>
                      <a:pt x="2160" y="18240"/>
                    </a:lnTo>
                    <a:lnTo>
                      <a:pt x="1851" y="18240"/>
                    </a:lnTo>
                    <a:lnTo>
                      <a:pt x="2160" y="18240"/>
                    </a:lnTo>
                    <a:lnTo>
                      <a:pt x="2160" y="17760"/>
                    </a:lnTo>
                    <a:lnTo>
                      <a:pt x="2623" y="17760"/>
                    </a:lnTo>
                    <a:lnTo>
                      <a:pt x="2623" y="18240"/>
                    </a:lnTo>
                    <a:lnTo>
                      <a:pt x="2623" y="17440"/>
                    </a:lnTo>
                    <a:lnTo>
                      <a:pt x="2931" y="17440"/>
                    </a:lnTo>
                    <a:lnTo>
                      <a:pt x="2931" y="17760"/>
                    </a:lnTo>
                    <a:lnTo>
                      <a:pt x="3240" y="17760"/>
                    </a:lnTo>
                    <a:lnTo>
                      <a:pt x="3240" y="17440"/>
                    </a:lnTo>
                    <a:lnTo>
                      <a:pt x="3703" y="17440"/>
                    </a:lnTo>
                    <a:lnTo>
                      <a:pt x="3703" y="17120"/>
                    </a:lnTo>
                    <a:lnTo>
                      <a:pt x="3240" y="17120"/>
                    </a:lnTo>
                    <a:lnTo>
                      <a:pt x="3240" y="16320"/>
                    </a:lnTo>
                    <a:lnTo>
                      <a:pt x="3703" y="16320"/>
                    </a:lnTo>
                    <a:lnTo>
                      <a:pt x="3703" y="15520"/>
                    </a:lnTo>
                    <a:lnTo>
                      <a:pt x="4011" y="15520"/>
                    </a:lnTo>
                    <a:lnTo>
                      <a:pt x="4011" y="14080"/>
                    </a:lnTo>
                    <a:lnTo>
                      <a:pt x="2931" y="14080"/>
                    </a:lnTo>
                    <a:lnTo>
                      <a:pt x="2931" y="13600"/>
                    </a:lnTo>
                    <a:lnTo>
                      <a:pt x="2623" y="13600"/>
                    </a:lnTo>
                    <a:lnTo>
                      <a:pt x="2623" y="14400"/>
                    </a:lnTo>
                    <a:lnTo>
                      <a:pt x="1851" y="14400"/>
                    </a:lnTo>
                    <a:lnTo>
                      <a:pt x="1851" y="14080"/>
                    </a:lnTo>
                    <a:lnTo>
                      <a:pt x="1851" y="14400"/>
                    </a:lnTo>
                    <a:lnTo>
                      <a:pt x="1543" y="14400"/>
                    </a:lnTo>
                    <a:lnTo>
                      <a:pt x="1543" y="13600"/>
                    </a:lnTo>
                    <a:lnTo>
                      <a:pt x="1080" y="13600"/>
                    </a:lnTo>
                    <a:lnTo>
                      <a:pt x="1080" y="13280"/>
                    </a:lnTo>
                    <a:lnTo>
                      <a:pt x="1543" y="13280"/>
                    </a:lnTo>
                    <a:lnTo>
                      <a:pt x="1543" y="12960"/>
                    </a:lnTo>
                    <a:lnTo>
                      <a:pt x="771" y="12960"/>
                    </a:lnTo>
                    <a:lnTo>
                      <a:pt x="771" y="12480"/>
                    </a:lnTo>
                    <a:lnTo>
                      <a:pt x="309" y="12480"/>
                    </a:lnTo>
                    <a:lnTo>
                      <a:pt x="309" y="12960"/>
                    </a:lnTo>
                    <a:lnTo>
                      <a:pt x="0" y="12960"/>
                    </a:lnTo>
                    <a:lnTo>
                      <a:pt x="309" y="12960"/>
                    </a:lnTo>
                    <a:lnTo>
                      <a:pt x="309" y="12480"/>
                    </a:lnTo>
                    <a:lnTo>
                      <a:pt x="771" y="12480"/>
                    </a:lnTo>
                    <a:lnTo>
                      <a:pt x="771" y="11360"/>
                    </a:lnTo>
                    <a:lnTo>
                      <a:pt x="1543" y="11360"/>
                    </a:lnTo>
                    <a:lnTo>
                      <a:pt x="1543" y="11040"/>
                    </a:lnTo>
                    <a:lnTo>
                      <a:pt x="1851" y="11040"/>
                    </a:lnTo>
                    <a:lnTo>
                      <a:pt x="1851" y="10560"/>
                    </a:lnTo>
                    <a:lnTo>
                      <a:pt x="2623" y="10560"/>
                    </a:lnTo>
                    <a:lnTo>
                      <a:pt x="2623" y="10240"/>
                    </a:lnTo>
                    <a:lnTo>
                      <a:pt x="2931" y="10240"/>
                    </a:lnTo>
                    <a:lnTo>
                      <a:pt x="2931" y="9920"/>
                    </a:lnTo>
                    <a:lnTo>
                      <a:pt x="3240" y="9920"/>
                    </a:lnTo>
                    <a:lnTo>
                      <a:pt x="3240" y="9440"/>
                    </a:lnTo>
                    <a:lnTo>
                      <a:pt x="4474" y="9440"/>
                    </a:lnTo>
                    <a:lnTo>
                      <a:pt x="4474" y="9120"/>
                    </a:lnTo>
                    <a:lnTo>
                      <a:pt x="5091" y="9120"/>
                    </a:lnTo>
                    <a:lnTo>
                      <a:pt x="5091" y="8800"/>
                    </a:lnTo>
                    <a:lnTo>
                      <a:pt x="6171" y="8800"/>
                    </a:lnTo>
                    <a:lnTo>
                      <a:pt x="6171" y="8320"/>
                    </a:lnTo>
                    <a:lnTo>
                      <a:pt x="6634" y="8320"/>
                    </a:lnTo>
                    <a:lnTo>
                      <a:pt x="6634" y="7520"/>
                    </a:lnTo>
                    <a:lnTo>
                      <a:pt x="6943" y="7520"/>
                    </a:lnTo>
                    <a:lnTo>
                      <a:pt x="6943" y="7200"/>
                    </a:lnTo>
                    <a:lnTo>
                      <a:pt x="7251" y="7200"/>
                    </a:lnTo>
                    <a:lnTo>
                      <a:pt x="7251" y="6880"/>
                    </a:lnTo>
                    <a:lnTo>
                      <a:pt x="7714" y="6880"/>
                    </a:lnTo>
                    <a:lnTo>
                      <a:pt x="7714" y="6080"/>
                    </a:lnTo>
                    <a:lnTo>
                      <a:pt x="8023" y="6080"/>
                    </a:lnTo>
                    <a:lnTo>
                      <a:pt x="8023" y="5760"/>
                    </a:lnTo>
                    <a:lnTo>
                      <a:pt x="8486" y="5760"/>
                    </a:lnTo>
                    <a:lnTo>
                      <a:pt x="8486" y="4960"/>
                    </a:lnTo>
                    <a:lnTo>
                      <a:pt x="8794" y="4960"/>
                    </a:lnTo>
                    <a:lnTo>
                      <a:pt x="8794" y="5280"/>
                    </a:lnTo>
                    <a:lnTo>
                      <a:pt x="8794" y="4960"/>
                    </a:lnTo>
                    <a:lnTo>
                      <a:pt x="9566" y="4960"/>
                    </a:lnTo>
                    <a:lnTo>
                      <a:pt x="9566" y="5280"/>
                    </a:lnTo>
                    <a:lnTo>
                      <a:pt x="9874" y="5280"/>
                    </a:lnTo>
                    <a:lnTo>
                      <a:pt x="9874" y="6080"/>
                    </a:lnTo>
                    <a:lnTo>
                      <a:pt x="11263" y="6080"/>
                    </a:lnTo>
                    <a:lnTo>
                      <a:pt x="11263" y="6400"/>
                    </a:lnTo>
                    <a:lnTo>
                      <a:pt x="12497" y="6400"/>
                    </a:lnTo>
                    <a:lnTo>
                      <a:pt x="12497" y="6080"/>
                    </a:lnTo>
                    <a:lnTo>
                      <a:pt x="12806" y="6080"/>
                    </a:lnTo>
                    <a:lnTo>
                      <a:pt x="12806" y="6400"/>
                    </a:lnTo>
                    <a:lnTo>
                      <a:pt x="13577" y="6400"/>
                    </a:lnTo>
                    <a:lnTo>
                      <a:pt x="13577" y="6080"/>
                    </a:lnTo>
                    <a:lnTo>
                      <a:pt x="13886" y="6080"/>
                    </a:lnTo>
                    <a:lnTo>
                      <a:pt x="13886" y="5280"/>
                    </a:lnTo>
                    <a:lnTo>
                      <a:pt x="13114" y="5280"/>
                    </a:lnTo>
                    <a:lnTo>
                      <a:pt x="13114" y="4160"/>
                    </a:lnTo>
                    <a:lnTo>
                      <a:pt x="13577" y="4160"/>
                    </a:lnTo>
                    <a:lnTo>
                      <a:pt x="13577" y="3840"/>
                    </a:lnTo>
                    <a:lnTo>
                      <a:pt x="14194" y="3840"/>
                    </a:lnTo>
                    <a:lnTo>
                      <a:pt x="14194" y="4160"/>
                    </a:lnTo>
                    <a:lnTo>
                      <a:pt x="14657" y="4160"/>
                    </a:lnTo>
                    <a:lnTo>
                      <a:pt x="14657" y="3840"/>
                    </a:lnTo>
                    <a:lnTo>
                      <a:pt x="14966" y="3840"/>
                    </a:lnTo>
                    <a:lnTo>
                      <a:pt x="14966" y="4160"/>
                    </a:lnTo>
                    <a:lnTo>
                      <a:pt x="14966" y="3840"/>
                    </a:lnTo>
                    <a:lnTo>
                      <a:pt x="15737" y="3840"/>
                    </a:lnTo>
                    <a:lnTo>
                      <a:pt x="15737" y="4160"/>
                    </a:lnTo>
                    <a:lnTo>
                      <a:pt x="16046" y="4160"/>
                    </a:lnTo>
                    <a:lnTo>
                      <a:pt x="16046" y="3360"/>
                    </a:lnTo>
                    <a:lnTo>
                      <a:pt x="16817" y="3360"/>
                    </a:lnTo>
                    <a:lnTo>
                      <a:pt x="16817" y="2720"/>
                    </a:lnTo>
                    <a:lnTo>
                      <a:pt x="17126" y="2720"/>
                    </a:lnTo>
                    <a:lnTo>
                      <a:pt x="17126" y="2240"/>
                    </a:lnTo>
                    <a:lnTo>
                      <a:pt x="17897" y="2240"/>
                    </a:lnTo>
                    <a:lnTo>
                      <a:pt x="17897" y="2720"/>
                    </a:lnTo>
                    <a:lnTo>
                      <a:pt x="17897" y="2240"/>
                    </a:lnTo>
                    <a:lnTo>
                      <a:pt x="18669" y="2240"/>
                    </a:lnTo>
                    <a:lnTo>
                      <a:pt x="18669" y="800"/>
                    </a:lnTo>
                    <a:lnTo>
                      <a:pt x="18977" y="800"/>
                    </a:lnTo>
                    <a:lnTo>
                      <a:pt x="18977" y="0"/>
                    </a:lnTo>
                    <a:lnTo>
                      <a:pt x="19749" y="0"/>
                    </a:lnTo>
                    <a:lnTo>
                      <a:pt x="19749" y="320"/>
                    </a:lnTo>
                    <a:lnTo>
                      <a:pt x="20057" y="320"/>
                    </a:lnTo>
                    <a:lnTo>
                      <a:pt x="20057" y="1120"/>
                    </a:lnTo>
                    <a:lnTo>
                      <a:pt x="20520" y="1120"/>
                    </a:lnTo>
                    <a:lnTo>
                      <a:pt x="20520" y="1600"/>
                    </a:lnTo>
                    <a:lnTo>
                      <a:pt x="20829" y="1600"/>
                    </a:lnTo>
                    <a:lnTo>
                      <a:pt x="20829" y="1920"/>
                    </a:lnTo>
                    <a:lnTo>
                      <a:pt x="20829" y="1600"/>
                    </a:lnTo>
                    <a:lnTo>
                      <a:pt x="21137" y="1600"/>
                    </a:lnTo>
                    <a:lnTo>
                      <a:pt x="21137" y="2240"/>
                    </a:lnTo>
                    <a:lnTo>
                      <a:pt x="21600" y="2240"/>
                    </a:lnTo>
                    <a:lnTo>
                      <a:pt x="21600" y="3040"/>
                    </a:lnTo>
                    <a:lnTo>
                      <a:pt x="20520" y="3040"/>
                    </a:lnTo>
                    <a:lnTo>
                      <a:pt x="20520" y="3360"/>
                    </a:lnTo>
                    <a:lnTo>
                      <a:pt x="20057" y="3360"/>
                    </a:lnTo>
                    <a:lnTo>
                      <a:pt x="20057" y="3840"/>
                    </a:lnTo>
                    <a:lnTo>
                      <a:pt x="19749" y="3840"/>
                    </a:lnTo>
                    <a:lnTo>
                      <a:pt x="19749" y="4160"/>
                    </a:lnTo>
                    <a:lnTo>
                      <a:pt x="19440" y="4160"/>
                    </a:lnTo>
                    <a:lnTo>
                      <a:pt x="19440" y="4480"/>
                    </a:lnTo>
                    <a:lnTo>
                      <a:pt x="18977" y="4480"/>
                    </a:lnTo>
                    <a:lnTo>
                      <a:pt x="18977" y="4960"/>
                    </a:lnTo>
                    <a:lnTo>
                      <a:pt x="18669" y="4960"/>
                    </a:lnTo>
                    <a:lnTo>
                      <a:pt x="18669" y="5280"/>
                    </a:lnTo>
                    <a:lnTo>
                      <a:pt x="18206" y="5280"/>
                    </a:lnTo>
                    <a:lnTo>
                      <a:pt x="18206" y="6080"/>
                    </a:lnTo>
                    <a:lnTo>
                      <a:pt x="18669" y="6080"/>
                    </a:lnTo>
                    <a:lnTo>
                      <a:pt x="18669" y="6400"/>
                    </a:lnTo>
                    <a:lnTo>
                      <a:pt x="18977" y="6400"/>
                    </a:lnTo>
                    <a:lnTo>
                      <a:pt x="18977" y="6880"/>
                    </a:lnTo>
                    <a:lnTo>
                      <a:pt x="18669" y="6880"/>
                    </a:lnTo>
                    <a:lnTo>
                      <a:pt x="18669" y="9120"/>
                    </a:lnTo>
                    <a:lnTo>
                      <a:pt x="18206" y="9120"/>
                    </a:lnTo>
                    <a:lnTo>
                      <a:pt x="18206" y="8800"/>
                    </a:lnTo>
                    <a:lnTo>
                      <a:pt x="17897" y="8800"/>
                    </a:lnTo>
                    <a:lnTo>
                      <a:pt x="17897" y="9120"/>
                    </a:lnTo>
                    <a:lnTo>
                      <a:pt x="17126" y="9120"/>
                    </a:lnTo>
                    <a:lnTo>
                      <a:pt x="17126" y="9440"/>
                    </a:lnTo>
                    <a:lnTo>
                      <a:pt x="16817" y="9440"/>
                    </a:lnTo>
                    <a:lnTo>
                      <a:pt x="16817" y="10240"/>
                    </a:lnTo>
                    <a:lnTo>
                      <a:pt x="16046" y="10240"/>
                    </a:lnTo>
                    <a:lnTo>
                      <a:pt x="16046" y="10560"/>
                    </a:lnTo>
                    <a:lnTo>
                      <a:pt x="15737" y="10560"/>
                    </a:lnTo>
                    <a:lnTo>
                      <a:pt x="15737" y="11040"/>
                    </a:lnTo>
                    <a:lnTo>
                      <a:pt x="14966" y="11040"/>
                    </a:lnTo>
                    <a:lnTo>
                      <a:pt x="14966" y="11360"/>
                    </a:lnTo>
                    <a:lnTo>
                      <a:pt x="14657" y="11360"/>
                    </a:lnTo>
                    <a:lnTo>
                      <a:pt x="14657" y="11680"/>
                    </a:lnTo>
                    <a:lnTo>
                      <a:pt x="13886" y="11680"/>
                    </a:lnTo>
                    <a:lnTo>
                      <a:pt x="13886" y="12160"/>
                    </a:lnTo>
                    <a:lnTo>
                      <a:pt x="13577" y="12160"/>
                    </a:lnTo>
                    <a:lnTo>
                      <a:pt x="13577" y="12480"/>
                    </a:lnTo>
                    <a:lnTo>
                      <a:pt x="13114" y="12480"/>
                    </a:lnTo>
                    <a:lnTo>
                      <a:pt x="13114" y="12160"/>
                    </a:lnTo>
                    <a:lnTo>
                      <a:pt x="12806" y="12160"/>
                    </a:lnTo>
                    <a:lnTo>
                      <a:pt x="12806" y="12480"/>
                    </a:lnTo>
                    <a:lnTo>
                      <a:pt x="12034" y="12480"/>
                    </a:lnTo>
                    <a:lnTo>
                      <a:pt x="12034" y="12960"/>
                    </a:lnTo>
                    <a:lnTo>
                      <a:pt x="11263" y="12960"/>
                    </a:lnTo>
                    <a:lnTo>
                      <a:pt x="11263" y="13280"/>
                    </a:lnTo>
                    <a:lnTo>
                      <a:pt x="10954" y="13280"/>
                    </a:lnTo>
                    <a:lnTo>
                      <a:pt x="10954" y="13600"/>
                    </a:lnTo>
                    <a:lnTo>
                      <a:pt x="11263" y="13600"/>
                    </a:lnTo>
                    <a:lnTo>
                      <a:pt x="11263" y="152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0" name="Shape 204">
                <a:extLst>
                  <a:ext uri="{FF2B5EF4-FFF2-40B4-BE49-F238E27FC236}">
                    <a16:creationId xmlns:a16="http://schemas.microsoft.com/office/drawing/2014/main" id="{CB5A0C6D-0E82-4DB2-858A-CA6E25DC2248}"/>
                  </a:ext>
                </a:extLst>
              </p:cNvPr>
              <p:cNvSpPr/>
              <p:nvPr/>
            </p:nvSpPr>
            <p:spPr>
              <a:xfrm>
                <a:off x="2177683" y="2285413"/>
                <a:ext cx="56725" cy="68865"/>
              </a:xfrm>
              <a:custGeom>
                <a:avLst/>
                <a:gdLst/>
                <a:ahLst/>
                <a:cxnLst>
                  <a:cxn ang="0">
                    <a:pos x="wd2" y="hd2"/>
                  </a:cxn>
                  <a:cxn ang="5400000">
                    <a:pos x="wd2" y="hd2"/>
                  </a:cxn>
                  <a:cxn ang="10800000">
                    <a:pos x="wd2" y="hd2"/>
                  </a:cxn>
                  <a:cxn ang="16200000">
                    <a:pos x="wd2" y="hd2"/>
                  </a:cxn>
                </a:cxnLst>
                <a:rect l="0" t="0" r="r" b="b"/>
                <a:pathLst>
                  <a:path w="21600" h="21600" extrusionOk="0">
                    <a:moveTo>
                      <a:pt x="2191" y="0"/>
                    </a:moveTo>
                    <a:lnTo>
                      <a:pt x="2191" y="675"/>
                    </a:lnTo>
                    <a:lnTo>
                      <a:pt x="2817" y="675"/>
                    </a:lnTo>
                    <a:lnTo>
                      <a:pt x="2817" y="0"/>
                    </a:lnTo>
                    <a:lnTo>
                      <a:pt x="3757" y="0"/>
                    </a:lnTo>
                    <a:lnTo>
                      <a:pt x="3757" y="675"/>
                    </a:lnTo>
                    <a:lnTo>
                      <a:pt x="4383" y="675"/>
                    </a:lnTo>
                    <a:lnTo>
                      <a:pt x="4383" y="2363"/>
                    </a:lnTo>
                    <a:lnTo>
                      <a:pt x="5322" y="2363"/>
                    </a:lnTo>
                    <a:lnTo>
                      <a:pt x="5322" y="1688"/>
                    </a:lnTo>
                    <a:lnTo>
                      <a:pt x="6574" y="1688"/>
                    </a:lnTo>
                    <a:lnTo>
                      <a:pt x="6574" y="2363"/>
                    </a:lnTo>
                    <a:lnTo>
                      <a:pt x="7513" y="2363"/>
                    </a:lnTo>
                    <a:lnTo>
                      <a:pt x="7513" y="3038"/>
                    </a:lnTo>
                    <a:lnTo>
                      <a:pt x="8139" y="3038"/>
                    </a:lnTo>
                    <a:lnTo>
                      <a:pt x="8139" y="4050"/>
                    </a:lnTo>
                    <a:lnTo>
                      <a:pt x="10330" y="4050"/>
                    </a:lnTo>
                    <a:lnTo>
                      <a:pt x="10330" y="4725"/>
                    </a:lnTo>
                    <a:lnTo>
                      <a:pt x="10957" y="4725"/>
                    </a:lnTo>
                    <a:lnTo>
                      <a:pt x="10957" y="5400"/>
                    </a:lnTo>
                    <a:lnTo>
                      <a:pt x="11896" y="5400"/>
                    </a:lnTo>
                    <a:lnTo>
                      <a:pt x="11896" y="6413"/>
                    </a:lnTo>
                    <a:lnTo>
                      <a:pt x="12522" y="6413"/>
                    </a:lnTo>
                    <a:lnTo>
                      <a:pt x="12522" y="7088"/>
                    </a:lnTo>
                    <a:lnTo>
                      <a:pt x="14713" y="7088"/>
                    </a:lnTo>
                    <a:lnTo>
                      <a:pt x="14713" y="8775"/>
                    </a:lnTo>
                    <a:lnTo>
                      <a:pt x="15652" y="8775"/>
                    </a:lnTo>
                    <a:lnTo>
                      <a:pt x="15652" y="9450"/>
                    </a:lnTo>
                    <a:lnTo>
                      <a:pt x="16278" y="9450"/>
                    </a:lnTo>
                    <a:lnTo>
                      <a:pt x="16278" y="10463"/>
                    </a:lnTo>
                    <a:lnTo>
                      <a:pt x="16904" y="10463"/>
                    </a:lnTo>
                    <a:lnTo>
                      <a:pt x="16904" y="11137"/>
                    </a:lnTo>
                    <a:lnTo>
                      <a:pt x="17843" y="11137"/>
                    </a:lnTo>
                    <a:lnTo>
                      <a:pt x="17843" y="11812"/>
                    </a:lnTo>
                    <a:lnTo>
                      <a:pt x="18470" y="11812"/>
                    </a:lnTo>
                    <a:lnTo>
                      <a:pt x="18470" y="12825"/>
                    </a:lnTo>
                    <a:lnTo>
                      <a:pt x="19409" y="12825"/>
                    </a:lnTo>
                    <a:lnTo>
                      <a:pt x="19409" y="13500"/>
                    </a:lnTo>
                    <a:lnTo>
                      <a:pt x="20035" y="13500"/>
                    </a:lnTo>
                    <a:lnTo>
                      <a:pt x="20035" y="14175"/>
                    </a:lnTo>
                    <a:lnTo>
                      <a:pt x="20661" y="14175"/>
                    </a:lnTo>
                    <a:lnTo>
                      <a:pt x="20661" y="15187"/>
                    </a:lnTo>
                    <a:lnTo>
                      <a:pt x="21600" y="15187"/>
                    </a:lnTo>
                    <a:lnTo>
                      <a:pt x="21600" y="17550"/>
                    </a:lnTo>
                    <a:lnTo>
                      <a:pt x="20661" y="17550"/>
                    </a:lnTo>
                    <a:lnTo>
                      <a:pt x="20661" y="18225"/>
                    </a:lnTo>
                    <a:lnTo>
                      <a:pt x="21600" y="18225"/>
                    </a:lnTo>
                    <a:lnTo>
                      <a:pt x="21600" y="19237"/>
                    </a:lnTo>
                    <a:lnTo>
                      <a:pt x="20661" y="19237"/>
                    </a:lnTo>
                    <a:lnTo>
                      <a:pt x="20661" y="20587"/>
                    </a:lnTo>
                    <a:lnTo>
                      <a:pt x="20035" y="20587"/>
                    </a:lnTo>
                    <a:lnTo>
                      <a:pt x="20035" y="21600"/>
                    </a:lnTo>
                    <a:lnTo>
                      <a:pt x="19409" y="21600"/>
                    </a:lnTo>
                    <a:lnTo>
                      <a:pt x="19409" y="19912"/>
                    </a:lnTo>
                    <a:lnTo>
                      <a:pt x="18470" y="19912"/>
                    </a:lnTo>
                    <a:lnTo>
                      <a:pt x="18470" y="18225"/>
                    </a:lnTo>
                    <a:lnTo>
                      <a:pt x="17843" y="18225"/>
                    </a:lnTo>
                    <a:lnTo>
                      <a:pt x="17843" y="17550"/>
                    </a:lnTo>
                    <a:lnTo>
                      <a:pt x="18470" y="17550"/>
                    </a:lnTo>
                    <a:lnTo>
                      <a:pt x="18470" y="15862"/>
                    </a:lnTo>
                    <a:lnTo>
                      <a:pt x="17843" y="15862"/>
                    </a:lnTo>
                    <a:lnTo>
                      <a:pt x="17843" y="13500"/>
                    </a:lnTo>
                    <a:lnTo>
                      <a:pt x="16904" y="13500"/>
                    </a:lnTo>
                    <a:lnTo>
                      <a:pt x="16904" y="11812"/>
                    </a:lnTo>
                    <a:lnTo>
                      <a:pt x="16278" y="11812"/>
                    </a:lnTo>
                    <a:lnTo>
                      <a:pt x="16278" y="11137"/>
                    </a:lnTo>
                    <a:lnTo>
                      <a:pt x="15652" y="11137"/>
                    </a:lnTo>
                    <a:lnTo>
                      <a:pt x="15652" y="10463"/>
                    </a:lnTo>
                    <a:lnTo>
                      <a:pt x="14713" y="10463"/>
                    </a:lnTo>
                    <a:lnTo>
                      <a:pt x="14713" y="9450"/>
                    </a:lnTo>
                    <a:lnTo>
                      <a:pt x="13461" y="9450"/>
                    </a:lnTo>
                    <a:lnTo>
                      <a:pt x="13461" y="8775"/>
                    </a:lnTo>
                    <a:lnTo>
                      <a:pt x="12522" y="8775"/>
                    </a:lnTo>
                    <a:lnTo>
                      <a:pt x="12522" y="7763"/>
                    </a:lnTo>
                    <a:lnTo>
                      <a:pt x="11896" y="7763"/>
                    </a:lnTo>
                    <a:lnTo>
                      <a:pt x="11896" y="7088"/>
                    </a:lnTo>
                    <a:lnTo>
                      <a:pt x="10330" y="7088"/>
                    </a:lnTo>
                    <a:lnTo>
                      <a:pt x="10330" y="6413"/>
                    </a:lnTo>
                    <a:lnTo>
                      <a:pt x="9704" y="6413"/>
                    </a:lnTo>
                    <a:lnTo>
                      <a:pt x="9704" y="5400"/>
                    </a:lnTo>
                    <a:lnTo>
                      <a:pt x="8765" y="5400"/>
                    </a:lnTo>
                    <a:lnTo>
                      <a:pt x="8765" y="4725"/>
                    </a:lnTo>
                    <a:lnTo>
                      <a:pt x="7513" y="4725"/>
                    </a:lnTo>
                    <a:lnTo>
                      <a:pt x="7513" y="4050"/>
                    </a:lnTo>
                    <a:lnTo>
                      <a:pt x="5322" y="4050"/>
                    </a:lnTo>
                    <a:lnTo>
                      <a:pt x="5322" y="3038"/>
                    </a:lnTo>
                    <a:lnTo>
                      <a:pt x="1565" y="3038"/>
                    </a:lnTo>
                    <a:lnTo>
                      <a:pt x="1565" y="2363"/>
                    </a:lnTo>
                    <a:lnTo>
                      <a:pt x="626" y="2363"/>
                    </a:lnTo>
                    <a:lnTo>
                      <a:pt x="626" y="1688"/>
                    </a:lnTo>
                    <a:lnTo>
                      <a:pt x="0" y="1688"/>
                    </a:lnTo>
                    <a:lnTo>
                      <a:pt x="0" y="675"/>
                    </a:lnTo>
                    <a:lnTo>
                      <a:pt x="626" y="675"/>
                    </a:lnTo>
                    <a:lnTo>
                      <a:pt x="626" y="0"/>
                    </a:lnTo>
                    <a:lnTo>
                      <a:pt x="2191"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1" name="Shape 205">
                <a:extLst>
                  <a:ext uri="{FF2B5EF4-FFF2-40B4-BE49-F238E27FC236}">
                    <a16:creationId xmlns:a16="http://schemas.microsoft.com/office/drawing/2014/main" id="{6F3FF59A-7424-461B-9E80-4F1A5A8C1D6A}"/>
                  </a:ext>
                </a:extLst>
              </p:cNvPr>
              <p:cNvSpPr/>
              <p:nvPr/>
            </p:nvSpPr>
            <p:spPr>
              <a:xfrm>
                <a:off x="2177683" y="2285413"/>
                <a:ext cx="56725" cy="68865"/>
              </a:xfrm>
              <a:custGeom>
                <a:avLst/>
                <a:gdLst/>
                <a:ahLst/>
                <a:cxnLst>
                  <a:cxn ang="0">
                    <a:pos x="wd2" y="hd2"/>
                  </a:cxn>
                  <a:cxn ang="5400000">
                    <a:pos x="wd2" y="hd2"/>
                  </a:cxn>
                  <a:cxn ang="10800000">
                    <a:pos x="wd2" y="hd2"/>
                  </a:cxn>
                  <a:cxn ang="16200000">
                    <a:pos x="wd2" y="hd2"/>
                  </a:cxn>
                </a:cxnLst>
                <a:rect l="0" t="0" r="r" b="b"/>
                <a:pathLst>
                  <a:path w="21600" h="21600" extrusionOk="0">
                    <a:moveTo>
                      <a:pt x="2191" y="0"/>
                    </a:moveTo>
                    <a:lnTo>
                      <a:pt x="2191" y="675"/>
                    </a:lnTo>
                    <a:lnTo>
                      <a:pt x="2817" y="675"/>
                    </a:lnTo>
                    <a:lnTo>
                      <a:pt x="2817" y="0"/>
                    </a:lnTo>
                    <a:lnTo>
                      <a:pt x="3757" y="0"/>
                    </a:lnTo>
                    <a:lnTo>
                      <a:pt x="3757" y="675"/>
                    </a:lnTo>
                    <a:lnTo>
                      <a:pt x="4383" y="675"/>
                    </a:lnTo>
                    <a:lnTo>
                      <a:pt x="4383" y="2363"/>
                    </a:lnTo>
                    <a:lnTo>
                      <a:pt x="5322" y="2363"/>
                    </a:lnTo>
                    <a:lnTo>
                      <a:pt x="5322" y="1688"/>
                    </a:lnTo>
                    <a:lnTo>
                      <a:pt x="6574" y="1688"/>
                    </a:lnTo>
                    <a:lnTo>
                      <a:pt x="6574" y="2363"/>
                    </a:lnTo>
                    <a:lnTo>
                      <a:pt x="7513" y="2363"/>
                    </a:lnTo>
                    <a:lnTo>
                      <a:pt x="7513" y="3038"/>
                    </a:lnTo>
                    <a:lnTo>
                      <a:pt x="8139" y="3038"/>
                    </a:lnTo>
                    <a:lnTo>
                      <a:pt x="8139" y="4050"/>
                    </a:lnTo>
                    <a:lnTo>
                      <a:pt x="10330" y="4050"/>
                    </a:lnTo>
                    <a:lnTo>
                      <a:pt x="10330" y="4725"/>
                    </a:lnTo>
                    <a:lnTo>
                      <a:pt x="10957" y="4725"/>
                    </a:lnTo>
                    <a:lnTo>
                      <a:pt x="10957" y="5400"/>
                    </a:lnTo>
                    <a:lnTo>
                      <a:pt x="11896" y="5400"/>
                    </a:lnTo>
                    <a:lnTo>
                      <a:pt x="11896" y="6413"/>
                    </a:lnTo>
                    <a:lnTo>
                      <a:pt x="12522" y="6413"/>
                    </a:lnTo>
                    <a:lnTo>
                      <a:pt x="12522" y="7088"/>
                    </a:lnTo>
                    <a:lnTo>
                      <a:pt x="14713" y="7088"/>
                    </a:lnTo>
                    <a:lnTo>
                      <a:pt x="14713" y="8775"/>
                    </a:lnTo>
                    <a:lnTo>
                      <a:pt x="15652" y="8775"/>
                    </a:lnTo>
                    <a:lnTo>
                      <a:pt x="15652" y="9450"/>
                    </a:lnTo>
                    <a:lnTo>
                      <a:pt x="16278" y="9450"/>
                    </a:lnTo>
                    <a:lnTo>
                      <a:pt x="16278" y="10463"/>
                    </a:lnTo>
                    <a:lnTo>
                      <a:pt x="16904" y="10463"/>
                    </a:lnTo>
                    <a:lnTo>
                      <a:pt x="16904" y="11137"/>
                    </a:lnTo>
                    <a:lnTo>
                      <a:pt x="17843" y="11137"/>
                    </a:lnTo>
                    <a:lnTo>
                      <a:pt x="17843" y="11812"/>
                    </a:lnTo>
                    <a:lnTo>
                      <a:pt x="18470" y="11812"/>
                    </a:lnTo>
                    <a:lnTo>
                      <a:pt x="18470" y="12825"/>
                    </a:lnTo>
                    <a:lnTo>
                      <a:pt x="19409" y="12825"/>
                    </a:lnTo>
                    <a:lnTo>
                      <a:pt x="19409" y="13500"/>
                    </a:lnTo>
                    <a:lnTo>
                      <a:pt x="20035" y="13500"/>
                    </a:lnTo>
                    <a:lnTo>
                      <a:pt x="20035" y="14175"/>
                    </a:lnTo>
                    <a:lnTo>
                      <a:pt x="20661" y="14175"/>
                    </a:lnTo>
                    <a:lnTo>
                      <a:pt x="20661" y="15187"/>
                    </a:lnTo>
                    <a:lnTo>
                      <a:pt x="21600" y="15187"/>
                    </a:lnTo>
                    <a:lnTo>
                      <a:pt x="21600" y="17550"/>
                    </a:lnTo>
                    <a:lnTo>
                      <a:pt x="20661" y="17550"/>
                    </a:lnTo>
                    <a:lnTo>
                      <a:pt x="20661" y="18225"/>
                    </a:lnTo>
                    <a:lnTo>
                      <a:pt x="21600" y="18225"/>
                    </a:lnTo>
                    <a:lnTo>
                      <a:pt x="21600" y="19237"/>
                    </a:lnTo>
                    <a:lnTo>
                      <a:pt x="20661" y="19237"/>
                    </a:lnTo>
                    <a:lnTo>
                      <a:pt x="20661" y="20587"/>
                    </a:lnTo>
                    <a:lnTo>
                      <a:pt x="20035" y="20587"/>
                    </a:lnTo>
                    <a:lnTo>
                      <a:pt x="20035" y="21600"/>
                    </a:lnTo>
                    <a:lnTo>
                      <a:pt x="19409" y="21600"/>
                    </a:lnTo>
                    <a:lnTo>
                      <a:pt x="19409" y="19912"/>
                    </a:lnTo>
                    <a:lnTo>
                      <a:pt x="18470" y="19912"/>
                    </a:lnTo>
                    <a:lnTo>
                      <a:pt x="18470" y="18225"/>
                    </a:lnTo>
                    <a:lnTo>
                      <a:pt x="17843" y="18225"/>
                    </a:lnTo>
                    <a:lnTo>
                      <a:pt x="17843" y="17550"/>
                    </a:lnTo>
                    <a:lnTo>
                      <a:pt x="18470" y="17550"/>
                    </a:lnTo>
                    <a:lnTo>
                      <a:pt x="18470" y="15862"/>
                    </a:lnTo>
                    <a:lnTo>
                      <a:pt x="17843" y="15862"/>
                    </a:lnTo>
                    <a:lnTo>
                      <a:pt x="17843" y="13500"/>
                    </a:lnTo>
                    <a:lnTo>
                      <a:pt x="16904" y="13500"/>
                    </a:lnTo>
                    <a:lnTo>
                      <a:pt x="16904" y="11812"/>
                    </a:lnTo>
                    <a:lnTo>
                      <a:pt x="16278" y="11812"/>
                    </a:lnTo>
                    <a:lnTo>
                      <a:pt x="16278" y="11137"/>
                    </a:lnTo>
                    <a:lnTo>
                      <a:pt x="15652" y="11137"/>
                    </a:lnTo>
                    <a:lnTo>
                      <a:pt x="15652" y="10463"/>
                    </a:lnTo>
                    <a:lnTo>
                      <a:pt x="14713" y="10463"/>
                    </a:lnTo>
                    <a:lnTo>
                      <a:pt x="14713" y="9450"/>
                    </a:lnTo>
                    <a:lnTo>
                      <a:pt x="13461" y="9450"/>
                    </a:lnTo>
                    <a:lnTo>
                      <a:pt x="13461" y="8775"/>
                    </a:lnTo>
                    <a:lnTo>
                      <a:pt x="12522" y="8775"/>
                    </a:lnTo>
                    <a:lnTo>
                      <a:pt x="12522" y="7763"/>
                    </a:lnTo>
                    <a:lnTo>
                      <a:pt x="11896" y="7763"/>
                    </a:lnTo>
                    <a:lnTo>
                      <a:pt x="11896" y="7088"/>
                    </a:lnTo>
                    <a:lnTo>
                      <a:pt x="10330" y="7088"/>
                    </a:lnTo>
                    <a:lnTo>
                      <a:pt x="10330" y="6413"/>
                    </a:lnTo>
                    <a:lnTo>
                      <a:pt x="9704" y="6413"/>
                    </a:lnTo>
                    <a:lnTo>
                      <a:pt x="9704" y="5400"/>
                    </a:lnTo>
                    <a:lnTo>
                      <a:pt x="8765" y="5400"/>
                    </a:lnTo>
                    <a:lnTo>
                      <a:pt x="8765" y="4725"/>
                    </a:lnTo>
                    <a:lnTo>
                      <a:pt x="7513" y="4725"/>
                    </a:lnTo>
                    <a:lnTo>
                      <a:pt x="7513" y="4050"/>
                    </a:lnTo>
                    <a:lnTo>
                      <a:pt x="5322" y="4050"/>
                    </a:lnTo>
                    <a:lnTo>
                      <a:pt x="5322" y="3038"/>
                    </a:lnTo>
                    <a:lnTo>
                      <a:pt x="1565" y="3038"/>
                    </a:lnTo>
                    <a:lnTo>
                      <a:pt x="1565" y="2363"/>
                    </a:lnTo>
                    <a:lnTo>
                      <a:pt x="626" y="2363"/>
                    </a:lnTo>
                    <a:lnTo>
                      <a:pt x="626" y="1688"/>
                    </a:lnTo>
                    <a:lnTo>
                      <a:pt x="0" y="1688"/>
                    </a:lnTo>
                    <a:lnTo>
                      <a:pt x="0" y="675"/>
                    </a:lnTo>
                    <a:lnTo>
                      <a:pt x="626" y="675"/>
                    </a:lnTo>
                    <a:lnTo>
                      <a:pt x="626" y="0"/>
                    </a:lnTo>
                    <a:lnTo>
                      <a:pt x="2191"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2" name="Shape 206">
                <a:extLst>
                  <a:ext uri="{FF2B5EF4-FFF2-40B4-BE49-F238E27FC236}">
                    <a16:creationId xmlns:a16="http://schemas.microsoft.com/office/drawing/2014/main" id="{7BD5712D-3F91-48A3-9362-0581BF27EC05}"/>
                  </a:ext>
                </a:extLst>
              </p:cNvPr>
              <p:cNvSpPr/>
              <p:nvPr/>
            </p:nvSpPr>
            <p:spPr>
              <a:xfrm>
                <a:off x="2148088" y="2330604"/>
                <a:ext cx="73989" cy="64562"/>
              </a:xfrm>
              <a:custGeom>
                <a:avLst/>
                <a:gdLst/>
                <a:ahLst/>
                <a:cxnLst>
                  <a:cxn ang="0">
                    <a:pos x="wd2" y="hd2"/>
                  </a:cxn>
                  <a:cxn ang="5400000">
                    <a:pos x="wd2" y="hd2"/>
                  </a:cxn>
                  <a:cxn ang="10800000">
                    <a:pos x="wd2" y="hd2"/>
                  </a:cxn>
                  <a:cxn ang="16200000">
                    <a:pos x="wd2" y="hd2"/>
                  </a:cxn>
                </a:cxnLst>
                <a:rect l="0" t="0" r="r" b="b"/>
                <a:pathLst>
                  <a:path w="21600" h="21600" extrusionOk="0">
                    <a:moveTo>
                      <a:pt x="19920" y="0"/>
                    </a:moveTo>
                    <a:lnTo>
                      <a:pt x="19920" y="1080"/>
                    </a:lnTo>
                    <a:lnTo>
                      <a:pt x="20640" y="1080"/>
                    </a:lnTo>
                    <a:lnTo>
                      <a:pt x="20640" y="2880"/>
                    </a:lnTo>
                    <a:lnTo>
                      <a:pt x="21600" y="2880"/>
                    </a:lnTo>
                    <a:lnTo>
                      <a:pt x="21600" y="3600"/>
                    </a:lnTo>
                    <a:lnTo>
                      <a:pt x="21120" y="3600"/>
                    </a:lnTo>
                    <a:lnTo>
                      <a:pt x="21120" y="5400"/>
                    </a:lnTo>
                    <a:lnTo>
                      <a:pt x="21600" y="5400"/>
                    </a:lnTo>
                    <a:lnTo>
                      <a:pt x="21120" y="5400"/>
                    </a:lnTo>
                    <a:lnTo>
                      <a:pt x="21120" y="6120"/>
                    </a:lnTo>
                    <a:lnTo>
                      <a:pt x="21600" y="6120"/>
                    </a:lnTo>
                    <a:lnTo>
                      <a:pt x="21120" y="6120"/>
                    </a:lnTo>
                    <a:lnTo>
                      <a:pt x="21120" y="7920"/>
                    </a:lnTo>
                    <a:lnTo>
                      <a:pt x="20640" y="7920"/>
                    </a:lnTo>
                    <a:lnTo>
                      <a:pt x="20640" y="8640"/>
                    </a:lnTo>
                    <a:lnTo>
                      <a:pt x="19440" y="8640"/>
                    </a:lnTo>
                    <a:lnTo>
                      <a:pt x="19440" y="9720"/>
                    </a:lnTo>
                    <a:lnTo>
                      <a:pt x="18960" y="9720"/>
                    </a:lnTo>
                    <a:lnTo>
                      <a:pt x="18960" y="10440"/>
                    </a:lnTo>
                    <a:lnTo>
                      <a:pt x="19920" y="10440"/>
                    </a:lnTo>
                    <a:lnTo>
                      <a:pt x="19920" y="12960"/>
                    </a:lnTo>
                    <a:lnTo>
                      <a:pt x="19440" y="12960"/>
                    </a:lnTo>
                    <a:lnTo>
                      <a:pt x="19440" y="13680"/>
                    </a:lnTo>
                    <a:lnTo>
                      <a:pt x="18240" y="13680"/>
                    </a:lnTo>
                    <a:lnTo>
                      <a:pt x="18240" y="14760"/>
                    </a:lnTo>
                    <a:lnTo>
                      <a:pt x="18240" y="13680"/>
                    </a:lnTo>
                    <a:lnTo>
                      <a:pt x="16560" y="13680"/>
                    </a:lnTo>
                    <a:lnTo>
                      <a:pt x="16560" y="14760"/>
                    </a:lnTo>
                    <a:lnTo>
                      <a:pt x="17040" y="14760"/>
                    </a:lnTo>
                    <a:lnTo>
                      <a:pt x="17040" y="15480"/>
                    </a:lnTo>
                    <a:lnTo>
                      <a:pt x="16560" y="15480"/>
                    </a:lnTo>
                    <a:lnTo>
                      <a:pt x="16560" y="16200"/>
                    </a:lnTo>
                    <a:lnTo>
                      <a:pt x="16080" y="16200"/>
                    </a:lnTo>
                    <a:lnTo>
                      <a:pt x="16080" y="17280"/>
                    </a:lnTo>
                    <a:lnTo>
                      <a:pt x="15360" y="17280"/>
                    </a:lnTo>
                    <a:lnTo>
                      <a:pt x="15360" y="18000"/>
                    </a:lnTo>
                    <a:lnTo>
                      <a:pt x="13680" y="18000"/>
                    </a:lnTo>
                    <a:lnTo>
                      <a:pt x="13680" y="19080"/>
                    </a:lnTo>
                    <a:lnTo>
                      <a:pt x="12720" y="19080"/>
                    </a:lnTo>
                    <a:lnTo>
                      <a:pt x="12720" y="19800"/>
                    </a:lnTo>
                    <a:lnTo>
                      <a:pt x="11520" y="19800"/>
                    </a:lnTo>
                    <a:lnTo>
                      <a:pt x="11520" y="20520"/>
                    </a:lnTo>
                    <a:lnTo>
                      <a:pt x="10800" y="20520"/>
                    </a:lnTo>
                    <a:lnTo>
                      <a:pt x="10800" y="21600"/>
                    </a:lnTo>
                    <a:lnTo>
                      <a:pt x="10320" y="21600"/>
                    </a:lnTo>
                    <a:lnTo>
                      <a:pt x="10320" y="20520"/>
                    </a:lnTo>
                    <a:lnTo>
                      <a:pt x="9120" y="20520"/>
                    </a:lnTo>
                    <a:lnTo>
                      <a:pt x="9120" y="21600"/>
                    </a:lnTo>
                    <a:lnTo>
                      <a:pt x="8640" y="21600"/>
                    </a:lnTo>
                    <a:lnTo>
                      <a:pt x="8640" y="20520"/>
                    </a:lnTo>
                    <a:lnTo>
                      <a:pt x="8160" y="20520"/>
                    </a:lnTo>
                    <a:lnTo>
                      <a:pt x="8160" y="21600"/>
                    </a:lnTo>
                    <a:lnTo>
                      <a:pt x="7440" y="21600"/>
                    </a:lnTo>
                    <a:lnTo>
                      <a:pt x="7440" y="20520"/>
                    </a:lnTo>
                    <a:lnTo>
                      <a:pt x="7440" y="21600"/>
                    </a:lnTo>
                    <a:lnTo>
                      <a:pt x="6960" y="21600"/>
                    </a:lnTo>
                    <a:lnTo>
                      <a:pt x="6960" y="20520"/>
                    </a:lnTo>
                    <a:lnTo>
                      <a:pt x="6480" y="20520"/>
                    </a:lnTo>
                    <a:lnTo>
                      <a:pt x="6480" y="19080"/>
                    </a:lnTo>
                    <a:lnTo>
                      <a:pt x="4560" y="19080"/>
                    </a:lnTo>
                    <a:lnTo>
                      <a:pt x="4560" y="19800"/>
                    </a:lnTo>
                    <a:lnTo>
                      <a:pt x="3600" y="19800"/>
                    </a:lnTo>
                    <a:lnTo>
                      <a:pt x="3600" y="18000"/>
                    </a:lnTo>
                    <a:lnTo>
                      <a:pt x="2400" y="18000"/>
                    </a:lnTo>
                    <a:lnTo>
                      <a:pt x="2400" y="17280"/>
                    </a:lnTo>
                    <a:lnTo>
                      <a:pt x="1920" y="17280"/>
                    </a:lnTo>
                    <a:lnTo>
                      <a:pt x="1920" y="16200"/>
                    </a:lnTo>
                    <a:lnTo>
                      <a:pt x="1920" y="17280"/>
                    </a:lnTo>
                    <a:lnTo>
                      <a:pt x="1200" y="17280"/>
                    </a:lnTo>
                    <a:lnTo>
                      <a:pt x="1200" y="16200"/>
                    </a:lnTo>
                    <a:lnTo>
                      <a:pt x="720" y="16200"/>
                    </a:lnTo>
                    <a:lnTo>
                      <a:pt x="720" y="15480"/>
                    </a:lnTo>
                    <a:lnTo>
                      <a:pt x="0" y="15480"/>
                    </a:lnTo>
                    <a:lnTo>
                      <a:pt x="0" y="13680"/>
                    </a:lnTo>
                    <a:lnTo>
                      <a:pt x="720" y="13680"/>
                    </a:lnTo>
                    <a:lnTo>
                      <a:pt x="720" y="12960"/>
                    </a:lnTo>
                    <a:lnTo>
                      <a:pt x="1200" y="12960"/>
                    </a:lnTo>
                    <a:lnTo>
                      <a:pt x="1200" y="13680"/>
                    </a:lnTo>
                    <a:lnTo>
                      <a:pt x="1920" y="13680"/>
                    </a:lnTo>
                    <a:lnTo>
                      <a:pt x="1920" y="12960"/>
                    </a:lnTo>
                    <a:lnTo>
                      <a:pt x="2880" y="12960"/>
                    </a:lnTo>
                    <a:lnTo>
                      <a:pt x="2880" y="13680"/>
                    </a:lnTo>
                    <a:lnTo>
                      <a:pt x="2880" y="12960"/>
                    </a:lnTo>
                    <a:lnTo>
                      <a:pt x="4080" y="12960"/>
                    </a:lnTo>
                    <a:lnTo>
                      <a:pt x="4080" y="13680"/>
                    </a:lnTo>
                    <a:lnTo>
                      <a:pt x="6480" y="13680"/>
                    </a:lnTo>
                    <a:lnTo>
                      <a:pt x="6480" y="12960"/>
                    </a:lnTo>
                    <a:lnTo>
                      <a:pt x="7440" y="12960"/>
                    </a:lnTo>
                    <a:lnTo>
                      <a:pt x="7440" y="13680"/>
                    </a:lnTo>
                    <a:lnTo>
                      <a:pt x="7440" y="12960"/>
                    </a:lnTo>
                    <a:lnTo>
                      <a:pt x="8640" y="12960"/>
                    </a:lnTo>
                    <a:lnTo>
                      <a:pt x="8640" y="10440"/>
                    </a:lnTo>
                    <a:lnTo>
                      <a:pt x="9120" y="10440"/>
                    </a:lnTo>
                    <a:lnTo>
                      <a:pt x="8640" y="10440"/>
                    </a:lnTo>
                    <a:lnTo>
                      <a:pt x="9120" y="10440"/>
                    </a:lnTo>
                    <a:lnTo>
                      <a:pt x="9120" y="8640"/>
                    </a:lnTo>
                    <a:lnTo>
                      <a:pt x="10320" y="8640"/>
                    </a:lnTo>
                    <a:lnTo>
                      <a:pt x="10320" y="10440"/>
                    </a:lnTo>
                    <a:lnTo>
                      <a:pt x="9120" y="10440"/>
                    </a:lnTo>
                    <a:lnTo>
                      <a:pt x="9120" y="11160"/>
                    </a:lnTo>
                    <a:lnTo>
                      <a:pt x="9840" y="11160"/>
                    </a:lnTo>
                    <a:lnTo>
                      <a:pt x="9840" y="12240"/>
                    </a:lnTo>
                    <a:lnTo>
                      <a:pt x="9120" y="12240"/>
                    </a:lnTo>
                    <a:lnTo>
                      <a:pt x="9120" y="12960"/>
                    </a:lnTo>
                    <a:lnTo>
                      <a:pt x="9840" y="12960"/>
                    </a:lnTo>
                    <a:lnTo>
                      <a:pt x="9840" y="13680"/>
                    </a:lnTo>
                    <a:lnTo>
                      <a:pt x="10800" y="13680"/>
                    </a:lnTo>
                    <a:lnTo>
                      <a:pt x="10800" y="12960"/>
                    </a:lnTo>
                    <a:lnTo>
                      <a:pt x="12000" y="12960"/>
                    </a:lnTo>
                    <a:lnTo>
                      <a:pt x="12000" y="13680"/>
                    </a:lnTo>
                    <a:lnTo>
                      <a:pt x="12720" y="13680"/>
                    </a:lnTo>
                    <a:lnTo>
                      <a:pt x="12720" y="12960"/>
                    </a:lnTo>
                    <a:lnTo>
                      <a:pt x="13680" y="12960"/>
                    </a:lnTo>
                    <a:lnTo>
                      <a:pt x="13680" y="12240"/>
                    </a:lnTo>
                    <a:lnTo>
                      <a:pt x="14400" y="12240"/>
                    </a:lnTo>
                    <a:lnTo>
                      <a:pt x="14400" y="9720"/>
                    </a:lnTo>
                    <a:lnTo>
                      <a:pt x="14880" y="9720"/>
                    </a:lnTo>
                    <a:lnTo>
                      <a:pt x="14880" y="8640"/>
                    </a:lnTo>
                    <a:lnTo>
                      <a:pt x="14400" y="8640"/>
                    </a:lnTo>
                    <a:lnTo>
                      <a:pt x="14400" y="7920"/>
                    </a:lnTo>
                    <a:lnTo>
                      <a:pt x="15360" y="7920"/>
                    </a:lnTo>
                    <a:lnTo>
                      <a:pt x="15360" y="8640"/>
                    </a:lnTo>
                    <a:lnTo>
                      <a:pt x="16080" y="8640"/>
                    </a:lnTo>
                    <a:lnTo>
                      <a:pt x="16080" y="7920"/>
                    </a:lnTo>
                    <a:lnTo>
                      <a:pt x="17760" y="7920"/>
                    </a:lnTo>
                    <a:lnTo>
                      <a:pt x="17760" y="6840"/>
                    </a:lnTo>
                    <a:lnTo>
                      <a:pt x="17040" y="6840"/>
                    </a:lnTo>
                    <a:lnTo>
                      <a:pt x="17040" y="3600"/>
                    </a:lnTo>
                    <a:lnTo>
                      <a:pt x="16560" y="3600"/>
                    </a:lnTo>
                    <a:lnTo>
                      <a:pt x="16560" y="1080"/>
                    </a:lnTo>
                    <a:lnTo>
                      <a:pt x="18240" y="1080"/>
                    </a:lnTo>
                    <a:lnTo>
                      <a:pt x="18240" y="1800"/>
                    </a:lnTo>
                    <a:lnTo>
                      <a:pt x="18960" y="1800"/>
                    </a:lnTo>
                    <a:lnTo>
                      <a:pt x="18960" y="2880"/>
                    </a:lnTo>
                    <a:lnTo>
                      <a:pt x="19440" y="2880"/>
                    </a:lnTo>
                    <a:lnTo>
                      <a:pt x="19440" y="1800"/>
                    </a:lnTo>
                    <a:lnTo>
                      <a:pt x="18960" y="1800"/>
                    </a:lnTo>
                    <a:lnTo>
                      <a:pt x="18960" y="1080"/>
                    </a:lnTo>
                    <a:lnTo>
                      <a:pt x="19440" y="1080"/>
                    </a:lnTo>
                    <a:lnTo>
                      <a:pt x="19440" y="0"/>
                    </a:lnTo>
                    <a:lnTo>
                      <a:pt x="1992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3" name="Shape 207">
                <a:extLst>
                  <a:ext uri="{FF2B5EF4-FFF2-40B4-BE49-F238E27FC236}">
                    <a16:creationId xmlns:a16="http://schemas.microsoft.com/office/drawing/2014/main" id="{58EAEBCC-8843-4A06-B92F-BE22E7112214}"/>
                  </a:ext>
                </a:extLst>
              </p:cNvPr>
              <p:cNvSpPr/>
              <p:nvPr/>
            </p:nvSpPr>
            <p:spPr>
              <a:xfrm>
                <a:off x="2148088" y="2330604"/>
                <a:ext cx="73989" cy="64562"/>
              </a:xfrm>
              <a:custGeom>
                <a:avLst/>
                <a:gdLst/>
                <a:ahLst/>
                <a:cxnLst>
                  <a:cxn ang="0">
                    <a:pos x="wd2" y="hd2"/>
                  </a:cxn>
                  <a:cxn ang="5400000">
                    <a:pos x="wd2" y="hd2"/>
                  </a:cxn>
                  <a:cxn ang="10800000">
                    <a:pos x="wd2" y="hd2"/>
                  </a:cxn>
                  <a:cxn ang="16200000">
                    <a:pos x="wd2" y="hd2"/>
                  </a:cxn>
                </a:cxnLst>
                <a:rect l="0" t="0" r="r" b="b"/>
                <a:pathLst>
                  <a:path w="21600" h="21600" extrusionOk="0">
                    <a:moveTo>
                      <a:pt x="19920" y="0"/>
                    </a:moveTo>
                    <a:lnTo>
                      <a:pt x="19920" y="1080"/>
                    </a:lnTo>
                    <a:lnTo>
                      <a:pt x="20640" y="1080"/>
                    </a:lnTo>
                    <a:lnTo>
                      <a:pt x="20640" y="2880"/>
                    </a:lnTo>
                    <a:lnTo>
                      <a:pt x="21600" y="2880"/>
                    </a:lnTo>
                    <a:lnTo>
                      <a:pt x="21600" y="3600"/>
                    </a:lnTo>
                    <a:lnTo>
                      <a:pt x="21120" y="3600"/>
                    </a:lnTo>
                    <a:lnTo>
                      <a:pt x="21120" y="5400"/>
                    </a:lnTo>
                    <a:lnTo>
                      <a:pt x="21600" y="5400"/>
                    </a:lnTo>
                    <a:lnTo>
                      <a:pt x="21120" y="5400"/>
                    </a:lnTo>
                    <a:lnTo>
                      <a:pt x="21120" y="6120"/>
                    </a:lnTo>
                    <a:lnTo>
                      <a:pt x="21600" y="6120"/>
                    </a:lnTo>
                    <a:lnTo>
                      <a:pt x="21120" y="6120"/>
                    </a:lnTo>
                    <a:lnTo>
                      <a:pt x="21120" y="7920"/>
                    </a:lnTo>
                    <a:lnTo>
                      <a:pt x="20640" y="7920"/>
                    </a:lnTo>
                    <a:lnTo>
                      <a:pt x="20640" y="8640"/>
                    </a:lnTo>
                    <a:lnTo>
                      <a:pt x="19440" y="8640"/>
                    </a:lnTo>
                    <a:lnTo>
                      <a:pt x="19440" y="9720"/>
                    </a:lnTo>
                    <a:lnTo>
                      <a:pt x="18960" y="9720"/>
                    </a:lnTo>
                    <a:lnTo>
                      <a:pt x="18960" y="10440"/>
                    </a:lnTo>
                    <a:lnTo>
                      <a:pt x="19920" y="10440"/>
                    </a:lnTo>
                    <a:lnTo>
                      <a:pt x="19920" y="12960"/>
                    </a:lnTo>
                    <a:lnTo>
                      <a:pt x="19440" y="12960"/>
                    </a:lnTo>
                    <a:lnTo>
                      <a:pt x="19440" y="13680"/>
                    </a:lnTo>
                    <a:lnTo>
                      <a:pt x="18240" y="13680"/>
                    </a:lnTo>
                    <a:lnTo>
                      <a:pt x="18240" y="14760"/>
                    </a:lnTo>
                    <a:lnTo>
                      <a:pt x="18240" y="13680"/>
                    </a:lnTo>
                    <a:lnTo>
                      <a:pt x="16560" y="13680"/>
                    </a:lnTo>
                    <a:lnTo>
                      <a:pt x="16560" y="14760"/>
                    </a:lnTo>
                    <a:lnTo>
                      <a:pt x="17040" y="14760"/>
                    </a:lnTo>
                    <a:lnTo>
                      <a:pt x="17040" y="15480"/>
                    </a:lnTo>
                    <a:lnTo>
                      <a:pt x="16560" y="15480"/>
                    </a:lnTo>
                    <a:lnTo>
                      <a:pt x="16560" y="16200"/>
                    </a:lnTo>
                    <a:lnTo>
                      <a:pt x="16080" y="16200"/>
                    </a:lnTo>
                    <a:lnTo>
                      <a:pt x="16080" y="17280"/>
                    </a:lnTo>
                    <a:lnTo>
                      <a:pt x="15360" y="17280"/>
                    </a:lnTo>
                    <a:lnTo>
                      <a:pt x="15360" y="18000"/>
                    </a:lnTo>
                    <a:lnTo>
                      <a:pt x="13680" y="18000"/>
                    </a:lnTo>
                    <a:lnTo>
                      <a:pt x="13680" y="19080"/>
                    </a:lnTo>
                    <a:lnTo>
                      <a:pt x="12720" y="19080"/>
                    </a:lnTo>
                    <a:lnTo>
                      <a:pt x="12720" y="19800"/>
                    </a:lnTo>
                    <a:lnTo>
                      <a:pt x="11520" y="19800"/>
                    </a:lnTo>
                    <a:lnTo>
                      <a:pt x="11520" y="20520"/>
                    </a:lnTo>
                    <a:lnTo>
                      <a:pt x="10800" y="20520"/>
                    </a:lnTo>
                    <a:lnTo>
                      <a:pt x="10800" y="21600"/>
                    </a:lnTo>
                    <a:lnTo>
                      <a:pt x="10320" y="21600"/>
                    </a:lnTo>
                    <a:lnTo>
                      <a:pt x="10320" y="20520"/>
                    </a:lnTo>
                    <a:lnTo>
                      <a:pt x="9120" y="20520"/>
                    </a:lnTo>
                    <a:lnTo>
                      <a:pt x="9120" y="21600"/>
                    </a:lnTo>
                    <a:lnTo>
                      <a:pt x="8640" y="21600"/>
                    </a:lnTo>
                    <a:lnTo>
                      <a:pt x="8640" y="20520"/>
                    </a:lnTo>
                    <a:lnTo>
                      <a:pt x="8160" y="20520"/>
                    </a:lnTo>
                    <a:lnTo>
                      <a:pt x="8160" y="21600"/>
                    </a:lnTo>
                    <a:lnTo>
                      <a:pt x="7440" y="21600"/>
                    </a:lnTo>
                    <a:lnTo>
                      <a:pt x="7440" y="20520"/>
                    </a:lnTo>
                    <a:lnTo>
                      <a:pt x="7440" y="21600"/>
                    </a:lnTo>
                    <a:lnTo>
                      <a:pt x="6960" y="21600"/>
                    </a:lnTo>
                    <a:lnTo>
                      <a:pt x="6960" y="20520"/>
                    </a:lnTo>
                    <a:lnTo>
                      <a:pt x="6480" y="20520"/>
                    </a:lnTo>
                    <a:lnTo>
                      <a:pt x="6480" y="19080"/>
                    </a:lnTo>
                    <a:lnTo>
                      <a:pt x="4560" y="19080"/>
                    </a:lnTo>
                    <a:lnTo>
                      <a:pt x="4560" y="19800"/>
                    </a:lnTo>
                    <a:lnTo>
                      <a:pt x="3600" y="19800"/>
                    </a:lnTo>
                    <a:lnTo>
                      <a:pt x="3600" y="18000"/>
                    </a:lnTo>
                    <a:lnTo>
                      <a:pt x="2400" y="18000"/>
                    </a:lnTo>
                    <a:lnTo>
                      <a:pt x="2400" y="17280"/>
                    </a:lnTo>
                    <a:lnTo>
                      <a:pt x="1920" y="17280"/>
                    </a:lnTo>
                    <a:lnTo>
                      <a:pt x="1920" y="16200"/>
                    </a:lnTo>
                    <a:lnTo>
                      <a:pt x="1920" y="17280"/>
                    </a:lnTo>
                    <a:lnTo>
                      <a:pt x="1200" y="17280"/>
                    </a:lnTo>
                    <a:lnTo>
                      <a:pt x="1200" y="16200"/>
                    </a:lnTo>
                    <a:lnTo>
                      <a:pt x="720" y="16200"/>
                    </a:lnTo>
                    <a:lnTo>
                      <a:pt x="720" y="15480"/>
                    </a:lnTo>
                    <a:lnTo>
                      <a:pt x="0" y="15480"/>
                    </a:lnTo>
                    <a:lnTo>
                      <a:pt x="0" y="13680"/>
                    </a:lnTo>
                    <a:lnTo>
                      <a:pt x="720" y="13680"/>
                    </a:lnTo>
                    <a:lnTo>
                      <a:pt x="720" y="12960"/>
                    </a:lnTo>
                    <a:lnTo>
                      <a:pt x="1200" y="12960"/>
                    </a:lnTo>
                    <a:lnTo>
                      <a:pt x="1200" y="13680"/>
                    </a:lnTo>
                    <a:lnTo>
                      <a:pt x="1920" y="13680"/>
                    </a:lnTo>
                    <a:lnTo>
                      <a:pt x="1920" y="12960"/>
                    </a:lnTo>
                    <a:lnTo>
                      <a:pt x="2880" y="12960"/>
                    </a:lnTo>
                    <a:lnTo>
                      <a:pt x="2880" y="13680"/>
                    </a:lnTo>
                    <a:lnTo>
                      <a:pt x="2880" y="12960"/>
                    </a:lnTo>
                    <a:lnTo>
                      <a:pt x="4080" y="12960"/>
                    </a:lnTo>
                    <a:lnTo>
                      <a:pt x="4080" y="13680"/>
                    </a:lnTo>
                    <a:lnTo>
                      <a:pt x="6480" y="13680"/>
                    </a:lnTo>
                    <a:lnTo>
                      <a:pt x="6480" y="12960"/>
                    </a:lnTo>
                    <a:lnTo>
                      <a:pt x="7440" y="12960"/>
                    </a:lnTo>
                    <a:lnTo>
                      <a:pt x="7440" y="13680"/>
                    </a:lnTo>
                    <a:lnTo>
                      <a:pt x="7440" y="12960"/>
                    </a:lnTo>
                    <a:lnTo>
                      <a:pt x="8640" y="12960"/>
                    </a:lnTo>
                    <a:lnTo>
                      <a:pt x="8640" y="10440"/>
                    </a:lnTo>
                    <a:lnTo>
                      <a:pt x="9120" y="10440"/>
                    </a:lnTo>
                    <a:lnTo>
                      <a:pt x="8640" y="10440"/>
                    </a:lnTo>
                    <a:lnTo>
                      <a:pt x="9120" y="10440"/>
                    </a:lnTo>
                    <a:lnTo>
                      <a:pt x="9120" y="8640"/>
                    </a:lnTo>
                    <a:lnTo>
                      <a:pt x="10320" y="8640"/>
                    </a:lnTo>
                    <a:lnTo>
                      <a:pt x="10320" y="10440"/>
                    </a:lnTo>
                    <a:lnTo>
                      <a:pt x="9120" y="10440"/>
                    </a:lnTo>
                    <a:lnTo>
                      <a:pt x="9120" y="11160"/>
                    </a:lnTo>
                    <a:lnTo>
                      <a:pt x="9840" y="11160"/>
                    </a:lnTo>
                    <a:lnTo>
                      <a:pt x="9840" y="12240"/>
                    </a:lnTo>
                    <a:lnTo>
                      <a:pt x="9120" y="12240"/>
                    </a:lnTo>
                    <a:lnTo>
                      <a:pt x="9120" y="12960"/>
                    </a:lnTo>
                    <a:lnTo>
                      <a:pt x="9840" y="12960"/>
                    </a:lnTo>
                    <a:lnTo>
                      <a:pt x="9840" y="13680"/>
                    </a:lnTo>
                    <a:lnTo>
                      <a:pt x="10800" y="13680"/>
                    </a:lnTo>
                    <a:lnTo>
                      <a:pt x="10800" y="12960"/>
                    </a:lnTo>
                    <a:lnTo>
                      <a:pt x="12000" y="12960"/>
                    </a:lnTo>
                    <a:lnTo>
                      <a:pt x="12000" y="13680"/>
                    </a:lnTo>
                    <a:lnTo>
                      <a:pt x="12720" y="13680"/>
                    </a:lnTo>
                    <a:lnTo>
                      <a:pt x="12720" y="12960"/>
                    </a:lnTo>
                    <a:lnTo>
                      <a:pt x="13680" y="12960"/>
                    </a:lnTo>
                    <a:lnTo>
                      <a:pt x="13680" y="12240"/>
                    </a:lnTo>
                    <a:lnTo>
                      <a:pt x="14400" y="12240"/>
                    </a:lnTo>
                    <a:lnTo>
                      <a:pt x="14400" y="9720"/>
                    </a:lnTo>
                    <a:lnTo>
                      <a:pt x="14880" y="9720"/>
                    </a:lnTo>
                    <a:lnTo>
                      <a:pt x="14880" y="8640"/>
                    </a:lnTo>
                    <a:lnTo>
                      <a:pt x="14400" y="8640"/>
                    </a:lnTo>
                    <a:lnTo>
                      <a:pt x="14400" y="7920"/>
                    </a:lnTo>
                    <a:lnTo>
                      <a:pt x="15360" y="7920"/>
                    </a:lnTo>
                    <a:lnTo>
                      <a:pt x="15360" y="8640"/>
                    </a:lnTo>
                    <a:lnTo>
                      <a:pt x="16080" y="8640"/>
                    </a:lnTo>
                    <a:lnTo>
                      <a:pt x="16080" y="7920"/>
                    </a:lnTo>
                    <a:lnTo>
                      <a:pt x="17760" y="7920"/>
                    </a:lnTo>
                    <a:lnTo>
                      <a:pt x="17760" y="6840"/>
                    </a:lnTo>
                    <a:lnTo>
                      <a:pt x="17040" y="6840"/>
                    </a:lnTo>
                    <a:lnTo>
                      <a:pt x="17040" y="3600"/>
                    </a:lnTo>
                    <a:lnTo>
                      <a:pt x="16560" y="3600"/>
                    </a:lnTo>
                    <a:lnTo>
                      <a:pt x="16560" y="1080"/>
                    </a:lnTo>
                    <a:lnTo>
                      <a:pt x="18240" y="1080"/>
                    </a:lnTo>
                    <a:lnTo>
                      <a:pt x="18240" y="1800"/>
                    </a:lnTo>
                    <a:lnTo>
                      <a:pt x="18960" y="1800"/>
                    </a:lnTo>
                    <a:lnTo>
                      <a:pt x="18960" y="2880"/>
                    </a:lnTo>
                    <a:lnTo>
                      <a:pt x="19440" y="2880"/>
                    </a:lnTo>
                    <a:lnTo>
                      <a:pt x="19440" y="1800"/>
                    </a:lnTo>
                    <a:lnTo>
                      <a:pt x="18960" y="1800"/>
                    </a:lnTo>
                    <a:lnTo>
                      <a:pt x="18960" y="1080"/>
                    </a:lnTo>
                    <a:lnTo>
                      <a:pt x="19440" y="1080"/>
                    </a:lnTo>
                    <a:lnTo>
                      <a:pt x="19440" y="0"/>
                    </a:lnTo>
                    <a:lnTo>
                      <a:pt x="1992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4" name="Shape 208">
                <a:extLst>
                  <a:ext uri="{FF2B5EF4-FFF2-40B4-BE49-F238E27FC236}">
                    <a16:creationId xmlns:a16="http://schemas.microsoft.com/office/drawing/2014/main" id="{6F364340-C5A3-4281-9FDC-02DB5FB73B66}"/>
                  </a:ext>
                </a:extLst>
              </p:cNvPr>
              <p:cNvSpPr/>
              <p:nvPr/>
            </p:nvSpPr>
            <p:spPr>
              <a:xfrm>
                <a:off x="2016556" y="2290793"/>
                <a:ext cx="182503" cy="223809"/>
              </a:xfrm>
              <a:custGeom>
                <a:avLst/>
                <a:gdLst/>
                <a:ahLst/>
                <a:cxnLst>
                  <a:cxn ang="0">
                    <a:pos x="wd2" y="hd2"/>
                  </a:cxn>
                  <a:cxn ang="5400000">
                    <a:pos x="wd2" y="hd2"/>
                  </a:cxn>
                  <a:cxn ang="10800000">
                    <a:pos x="wd2" y="hd2"/>
                  </a:cxn>
                  <a:cxn ang="16200000">
                    <a:pos x="wd2" y="hd2"/>
                  </a:cxn>
                </a:cxnLst>
                <a:rect l="0" t="0" r="r" b="b"/>
                <a:pathLst>
                  <a:path w="21600" h="21600" extrusionOk="0">
                    <a:moveTo>
                      <a:pt x="13524" y="12981"/>
                    </a:moveTo>
                    <a:lnTo>
                      <a:pt x="14011" y="12981"/>
                    </a:lnTo>
                    <a:lnTo>
                      <a:pt x="14011" y="13500"/>
                    </a:lnTo>
                    <a:lnTo>
                      <a:pt x="14205" y="13500"/>
                    </a:lnTo>
                    <a:lnTo>
                      <a:pt x="14205" y="13708"/>
                    </a:lnTo>
                    <a:lnTo>
                      <a:pt x="14497" y="13708"/>
                    </a:lnTo>
                    <a:lnTo>
                      <a:pt x="14497" y="14019"/>
                    </a:lnTo>
                    <a:lnTo>
                      <a:pt x="14886" y="14019"/>
                    </a:lnTo>
                    <a:lnTo>
                      <a:pt x="14886" y="14435"/>
                    </a:lnTo>
                    <a:lnTo>
                      <a:pt x="15373" y="14435"/>
                    </a:lnTo>
                    <a:lnTo>
                      <a:pt x="15373" y="15162"/>
                    </a:lnTo>
                    <a:lnTo>
                      <a:pt x="15568" y="15162"/>
                    </a:lnTo>
                    <a:lnTo>
                      <a:pt x="15568" y="15992"/>
                    </a:lnTo>
                    <a:lnTo>
                      <a:pt x="15859" y="15992"/>
                    </a:lnTo>
                    <a:lnTo>
                      <a:pt x="15859" y="16200"/>
                    </a:lnTo>
                    <a:lnTo>
                      <a:pt x="16054" y="16200"/>
                    </a:lnTo>
                    <a:lnTo>
                      <a:pt x="16054" y="16927"/>
                    </a:lnTo>
                    <a:lnTo>
                      <a:pt x="16346" y="16927"/>
                    </a:lnTo>
                    <a:lnTo>
                      <a:pt x="16346" y="17135"/>
                    </a:lnTo>
                    <a:lnTo>
                      <a:pt x="17222" y="17135"/>
                    </a:lnTo>
                    <a:lnTo>
                      <a:pt x="17222" y="16927"/>
                    </a:lnTo>
                    <a:lnTo>
                      <a:pt x="17903" y="16927"/>
                    </a:lnTo>
                    <a:lnTo>
                      <a:pt x="17903" y="17446"/>
                    </a:lnTo>
                    <a:lnTo>
                      <a:pt x="17708" y="17446"/>
                    </a:lnTo>
                    <a:lnTo>
                      <a:pt x="17708" y="17965"/>
                    </a:lnTo>
                    <a:lnTo>
                      <a:pt x="17416" y="17965"/>
                    </a:lnTo>
                    <a:lnTo>
                      <a:pt x="17416" y="18173"/>
                    </a:lnTo>
                    <a:lnTo>
                      <a:pt x="17903" y="18173"/>
                    </a:lnTo>
                    <a:lnTo>
                      <a:pt x="17903" y="18381"/>
                    </a:lnTo>
                    <a:lnTo>
                      <a:pt x="19070" y="18381"/>
                    </a:lnTo>
                    <a:lnTo>
                      <a:pt x="19070" y="18692"/>
                    </a:lnTo>
                    <a:lnTo>
                      <a:pt x="19265" y="18692"/>
                    </a:lnTo>
                    <a:lnTo>
                      <a:pt x="19265" y="19108"/>
                    </a:lnTo>
                    <a:lnTo>
                      <a:pt x="18876" y="19108"/>
                    </a:lnTo>
                    <a:lnTo>
                      <a:pt x="18876" y="19419"/>
                    </a:lnTo>
                    <a:lnTo>
                      <a:pt x="19070" y="19419"/>
                    </a:lnTo>
                    <a:lnTo>
                      <a:pt x="19070" y="19627"/>
                    </a:lnTo>
                    <a:lnTo>
                      <a:pt x="19265" y="19627"/>
                    </a:lnTo>
                    <a:lnTo>
                      <a:pt x="19265" y="19835"/>
                    </a:lnTo>
                    <a:lnTo>
                      <a:pt x="19751" y="19835"/>
                    </a:lnTo>
                    <a:lnTo>
                      <a:pt x="19751" y="20146"/>
                    </a:lnTo>
                    <a:lnTo>
                      <a:pt x="21114" y="20146"/>
                    </a:lnTo>
                    <a:lnTo>
                      <a:pt x="21114" y="20354"/>
                    </a:lnTo>
                    <a:lnTo>
                      <a:pt x="20724" y="20354"/>
                    </a:lnTo>
                    <a:lnTo>
                      <a:pt x="20724" y="20665"/>
                    </a:lnTo>
                    <a:lnTo>
                      <a:pt x="20238" y="20665"/>
                    </a:lnTo>
                    <a:lnTo>
                      <a:pt x="20238" y="20354"/>
                    </a:lnTo>
                    <a:lnTo>
                      <a:pt x="19946" y="20354"/>
                    </a:lnTo>
                    <a:lnTo>
                      <a:pt x="19946" y="20665"/>
                    </a:lnTo>
                    <a:lnTo>
                      <a:pt x="20432" y="20665"/>
                    </a:lnTo>
                    <a:lnTo>
                      <a:pt x="20432" y="20873"/>
                    </a:lnTo>
                    <a:lnTo>
                      <a:pt x="20724" y="20873"/>
                    </a:lnTo>
                    <a:lnTo>
                      <a:pt x="20724" y="21081"/>
                    </a:lnTo>
                    <a:lnTo>
                      <a:pt x="20919" y="21081"/>
                    </a:lnTo>
                    <a:lnTo>
                      <a:pt x="20919" y="20873"/>
                    </a:lnTo>
                    <a:lnTo>
                      <a:pt x="21114" y="20873"/>
                    </a:lnTo>
                    <a:lnTo>
                      <a:pt x="21114" y="21081"/>
                    </a:lnTo>
                    <a:lnTo>
                      <a:pt x="21405" y="21081"/>
                    </a:lnTo>
                    <a:lnTo>
                      <a:pt x="21405" y="21392"/>
                    </a:lnTo>
                    <a:lnTo>
                      <a:pt x="21600" y="21392"/>
                    </a:lnTo>
                    <a:lnTo>
                      <a:pt x="20724" y="21392"/>
                    </a:lnTo>
                    <a:lnTo>
                      <a:pt x="20724" y="21600"/>
                    </a:lnTo>
                    <a:lnTo>
                      <a:pt x="20724" y="21392"/>
                    </a:lnTo>
                    <a:lnTo>
                      <a:pt x="19946" y="21392"/>
                    </a:lnTo>
                    <a:lnTo>
                      <a:pt x="19946" y="21600"/>
                    </a:lnTo>
                    <a:lnTo>
                      <a:pt x="19751" y="21600"/>
                    </a:lnTo>
                    <a:lnTo>
                      <a:pt x="19751" y="21392"/>
                    </a:lnTo>
                    <a:lnTo>
                      <a:pt x="19070" y="21392"/>
                    </a:lnTo>
                    <a:lnTo>
                      <a:pt x="19070" y="21081"/>
                    </a:lnTo>
                    <a:lnTo>
                      <a:pt x="18876" y="21081"/>
                    </a:lnTo>
                    <a:lnTo>
                      <a:pt x="18876" y="20665"/>
                    </a:lnTo>
                    <a:lnTo>
                      <a:pt x="17903" y="20665"/>
                    </a:lnTo>
                    <a:lnTo>
                      <a:pt x="17903" y="20354"/>
                    </a:lnTo>
                    <a:lnTo>
                      <a:pt x="17416" y="20354"/>
                    </a:lnTo>
                    <a:lnTo>
                      <a:pt x="17416" y="20146"/>
                    </a:lnTo>
                    <a:lnTo>
                      <a:pt x="17222" y="20146"/>
                    </a:lnTo>
                    <a:lnTo>
                      <a:pt x="17222" y="20354"/>
                    </a:lnTo>
                    <a:lnTo>
                      <a:pt x="17027" y="20354"/>
                    </a:lnTo>
                    <a:lnTo>
                      <a:pt x="17027" y="20146"/>
                    </a:lnTo>
                    <a:lnTo>
                      <a:pt x="15568" y="20146"/>
                    </a:lnTo>
                    <a:lnTo>
                      <a:pt x="15568" y="19835"/>
                    </a:lnTo>
                    <a:lnTo>
                      <a:pt x="15373" y="19835"/>
                    </a:lnTo>
                    <a:lnTo>
                      <a:pt x="15373" y="20146"/>
                    </a:lnTo>
                    <a:lnTo>
                      <a:pt x="14886" y="20146"/>
                    </a:lnTo>
                    <a:lnTo>
                      <a:pt x="14886" y="19835"/>
                    </a:lnTo>
                    <a:lnTo>
                      <a:pt x="14497" y="19835"/>
                    </a:lnTo>
                    <a:lnTo>
                      <a:pt x="14497" y="19627"/>
                    </a:lnTo>
                    <a:lnTo>
                      <a:pt x="14205" y="19627"/>
                    </a:lnTo>
                    <a:lnTo>
                      <a:pt x="14205" y="19419"/>
                    </a:lnTo>
                    <a:lnTo>
                      <a:pt x="14011" y="19419"/>
                    </a:lnTo>
                    <a:lnTo>
                      <a:pt x="14011" y="18900"/>
                    </a:lnTo>
                    <a:lnTo>
                      <a:pt x="13816" y="18900"/>
                    </a:lnTo>
                    <a:lnTo>
                      <a:pt x="13816" y="18692"/>
                    </a:lnTo>
                    <a:lnTo>
                      <a:pt x="13524" y="18692"/>
                    </a:lnTo>
                    <a:lnTo>
                      <a:pt x="13524" y="18381"/>
                    </a:lnTo>
                    <a:lnTo>
                      <a:pt x="13330" y="18381"/>
                    </a:lnTo>
                    <a:lnTo>
                      <a:pt x="13330" y="18173"/>
                    </a:lnTo>
                    <a:lnTo>
                      <a:pt x="13330" y="18381"/>
                    </a:lnTo>
                    <a:lnTo>
                      <a:pt x="13038" y="18381"/>
                    </a:lnTo>
                    <a:lnTo>
                      <a:pt x="13038" y="18173"/>
                    </a:lnTo>
                    <a:lnTo>
                      <a:pt x="12843" y="18173"/>
                    </a:lnTo>
                    <a:lnTo>
                      <a:pt x="12843" y="17654"/>
                    </a:lnTo>
                    <a:lnTo>
                      <a:pt x="12649" y="17654"/>
                    </a:lnTo>
                    <a:lnTo>
                      <a:pt x="12649" y="17135"/>
                    </a:lnTo>
                    <a:lnTo>
                      <a:pt x="12162" y="17135"/>
                    </a:lnTo>
                    <a:lnTo>
                      <a:pt x="12162" y="16927"/>
                    </a:lnTo>
                    <a:lnTo>
                      <a:pt x="11968" y="16927"/>
                    </a:lnTo>
                    <a:lnTo>
                      <a:pt x="11968" y="16200"/>
                    </a:lnTo>
                    <a:lnTo>
                      <a:pt x="11676" y="16200"/>
                    </a:lnTo>
                    <a:lnTo>
                      <a:pt x="11676" y="15992"/>
                    </a:lnTo>
                    <a:lnTo>
                      <a:pt x="11481" y="15992"/>
                    </a:lnTo>
                    <a:lnTo>
                      <a:pt x="11481" y="15162"/>
                    </a:lnTo>
                    <a:lnTo>
                      <a:pt x="11286" y="15162"/>
                    </a:lnTo>
                    <a:lnTo>
                      <a:pt x="11286" y="14954"/>
                    </a:lnTo>
                    <a:lnTo>
                      <a:pt x="10995" y="14954"/>
                    </a:lnTo>
                    <a:lnTo>
                      <a:pt x="10995" y="14435"/>
                    </a:lnTo>
                    <a:lnTo>
                      <a:pt x="10314" y="14435"/>
                    </a:lnTo>
                    <a:lnTo>
                      <a:pt x="10314" y="14227"/>
                    </a:lnTo>
                    <a:lnTo>
                      <a:pt x="9632" y="14227"/>
                    </a:lnTo>
                    <a:lnTo>
                      <a:pt x="9632" y="14019"/>
                    </a:lnTo>
                    <a:lnTo>
                      <a:pt x="8659" y="14019"/>
                    </a:lnTo>
                    <a:lnTo>
                      <a:pt x="8659" y="13708"/>
                    </a:lnTo>
                    <a:lnTo>
                      <a:pt x="8270" y="13708"/>
                    </a:lnTo>
                    <a:lnTo>
                      <a:pt x="8270" y="13500"/>
                    </a:lnTo>
                    <a:lnTo>
                      <a:pt x="7784" y="13500"/>
                    </a:lnTo>
                    <a:lnTo>
                      <a:pt x="7784" y="14019"/>
                    </a:lnTo>
                    <a:lnTo>
                      <a:pt x="7589" y="14019"/>
                    </a:lnTo>
                    <a:lnTo>
                      <a:pt x="7589" y="13708"/>
                    </a:lnTo>
                    <a:lnTo>
                      <a:pt x="7297" y="13708"/>
                    </a:lnTo>
                    <a:lnTo>
                      <a:pt x="7297" y="14019"/>
                    </a:lnTo>
                    <a:lnTo>
                      <a:pt x="7103" y="14019"/>
                    </a:lnTo>
                    <a:lnTo>
                      <a:pt x="7103" y="13708"/>
                    </a:lnTo>
                    <a:lnTo>
                      <a:pt x="6616" y="13708"/>
                    </a:lnTo>
                    <a:lnTo>
                      <a:pt x="6616" y="14019"/>
                    </a:lnTo>
                    <a:lnTo>
                      <a:pt x="6422" y="14019"/>
                    </a:lnTo>
                    <a:lnTo>
                      <a:pt x="6422" y="14227"/>
                    </a:lnTo>
                    <a:lnTo>
                      <a:pt x="6616" y="14227"/>
                    </a:lnTo>
                    <a:lnTo>
                      <a:pt x="6616" y="14435"/>
                    </a:lnTo>
                    <a:lnTo>
                      <a:pt x="6130" y="14435"/>
                    </a:lnTo>
                    <a:lnTo>
                      <a:pt x="6130" y="14954"/>
                    </a:lnTo>
                    <a:lnTo>
                      <a:pt x="5449" y="14954"/>
                    </a:lnTo>
                    <a:lnTo>
                      <a:pt x="5449" y="15162"/>
                    </a:lnTo>
                    <a:lnTo>
                      <a:pt x="6130" y="15162"/>
                    </a:lnTo>
                    <a:lnTo>
                      <a:pt x="6130" y="15473"/>
                    </a:lnTo>
                    <a:lnTo>
                      <a:pt x="6422" y="15473"/>
                    </a:lnTo>
                    <a:lnTo>
                      <a:pt x="6422" y="15992"/>
                    </a:lnTo>
                    <a:lnTo>
                      <a:pt x="6130" y="15992"/>
                    </a:lnTo>
                    <a:lnTo>
                      <a:pt x="6130" y="15681"/>
                    </a:lnTo>
                    <a:lnTo>
                      <a:pt x="5741" y="15681"/>
                    </a:lnTo>
                    <a:lnTo>
                      <a:pt x="5741" y="15992"/>
                    </a:lnTo>
                    <a:lnTo>
                      <a:pt x="5935" y="15992"/>
                    </a:lnTo>
                    <a:lnTo>
                      <a:pt x="5935" y="16200"/>
                    </a:lnTo>
                    <a:lnTo>
                      <a:pt x="5741" y="16200"/>
                    </a:lnTo>
                    <a:lnTo>
                      <a:pt x="5741" y="16408"/>
                    </a:lnTo>
                    <a:lnTo>
                      <a:pt x="5449" y="16408"/>
                    </a:lnTo>
                    <a:lnTo>
                      <a:pt x="5449" y="17135"/>
                    </a:lnTo>
                    <a:lnTo>
                      <a:pt x="5254" y="17135"/>
                    </a:lnTo>
                    <a:lnTo>
                      <a:pt x="5254" y="17446"/>
                    </a:lnTo>
                    <a:lnTo>
                      <a:pt x="5059" y="17446"/>
                    </a:lnTo>
                    <a:lnTo>
                      <a:pt x="5059" y="17135"/>
                    </a:lnTo>
                    <a:lnTo>
                      <a:pt x="4573" y="17135"/>
                    </a:lnTo>
                    <a:lnTo>
                      <a:pt x="4573" y="17446"/>
                    </a:lnTo>
                    <a:lnTo>
                      <a:pt x="4281" y="17446"/>
                    </a:lnTo>
                    <a:lnTo>
                      <a:pt x="4281" y="17654"/>
                    </a:lnTo>
                    <a:lnTo>
                      <a:pt x="4086" y="17654"/>
                    </a:lnTo>
                    <a:lnTo>
                      <a:pt x="4086" y="17965"/>
                    </a:lnTo>
                    <a:lnTo>
                      <a:pt x="3600" y="17965"/>
                    </a:lnTo>
                    <a:lnTo>
                      <a:pt x="3600" y="17654"/>
                    </a:lnTo>
                    <a:lnTo>
                      <a:pt x="2919" y="17654"/>
                    </a:lnTo>
                    <a:lnTo>
                      <a:pt x="2919" y="17446"/>
                    </a:lnTo>
                    <a:lnTo>
                      <a:pt x="1751" y="17446"/>
                    </a:lnTo>
                    <a:lnTo>
                      <a:pt x="1751" y="17654"/>
                    </a:lnTo>
                    <a:lnTo>
                      <a:pt x="1557" y="17654"/>
                    </a:lnTo>
                    <a:lnTo>
                      <a:pt x="1557" y="17446"/>
                    </a:lnTo>
                    <a:lnTo>
                      <a:pt x="1070" y="17446"/>
                    </a:lnTo>
                    <a:lnTo>
                      <a:pt x="1070" y="17654"/>
                    </a:lnTo>
                    <a:lnTo>
                      <a:pt x="681" y="17654"/>
                    </a:lnTo>
                    <a:lnTo>
                      <a:pt x="681" y="17446"/>
                    </a:lnTo>
                    <a:lnTo>
                      <a:pt x="389" y="17446"/>
                    </a:lnTo>
                    <a:lnTo>
                      <a:pt x="389" y="11319"/>
                    </a:lnTo>
                    <a:lnTo>
                      <a:pt x="195" y="11319"/>
                    </a:lnTo>
                    <a:lnTo>
                      <a:pt x="195" y="11008"/>
                    </a:lnTo>
                    <a:lnTo>
                      <a:pt x="0" y="11008"/>
                    </a:lnTo>
                    <a:lnTo>
                      <a:pt x="0" y="10800"/>
                    </a:lnTo>
                    <a:lnTo>
                      <a:pt x="195" y="10800"/>
                    </a:lnTo>
                    <a:lnTo>
                      <a:pt x="195" y="10073"/>
                    </a:lnTo>
                    <a:lnTo>
                      <a:pt x="389" y="10073"/>
                    </a:lnTo>
                    <a:lnTo>
                      <a:pt x="389" y="0"/>
                    </a:lnTo>
                    <a:lnTo>
                      <a:pt x="681" y="0"/>
                    </a:lnTo>
                    <a:lnTo>
                      <a:pt x="681" y="208"/>
                    </a:lnTo>
                    <a:lnTo>
                      <a:pt x="1070" y="208"/>
                    </a:lnTo>
                    <a:lnTo>
                      <a:pt x="1070" y="415"/>
                    </a:lnTo>
                    <a:lnTo>
                      <a:pt x="1557" y="415"/>
                    </a:lnTo>
                    <a:lnTo>
                      <a:pt x="1557" y="727"/>
                    </a:lnTo>
                    <a:lnTo>
                      <a:pt x="2238" y="727"/>
                    </a:lnTo>
                    <a:lnTo>
                      <a:pt x="2238" y="935"/>
                    </a:lnTo>
                    <a:lnTo>
                      <a:pt x="2724" y="935"/>
                    </a:lnTo>
                    <a:lnTo>
                      <a:pt x="2724" y="1142"/>
                    </a:lnTo>
                    <a:lnTo>
                      <a:pt x="2919" y="1142"/>
                    </a:lnTo>
                    <a:lnTo>
                      <a:pt x="2919" y="1454"/>
                    </a:lnTo>
                    <a:lnTo>
                      <a:pt x="3600" y="1454"/>
                    </a:lnTo>
                    <a:lnTo>
                      <a:pt x="3600" y="1662"/>
                    </a:lnTo>
                    <a:lnTo>
                      <a:pt x="4086" y="1662"/>
                    </a:lnTo>
                    <a:lnTo>
                      <a:pt x="4086" y="1869"/>
                    </a:lnTo>
                    <a:lnTo>
                      <a:pt x="5059" y="1869"/>
                    </a:lnTo>
                    <a:lnTo>
                      <a:pt x="5059" y="2181"/>
                    </a:lnTo>
                    <a:lnTo>
                      <a:pt x="5741" y="2181"/>
                    </a:lnTo>
                    <a:lnTo>
                      <a:pt x="5741" y="1869"/>
                    </a:lnTo>
                    <a:lnTo>
                      <a:pt x="5935" y="1869"/>
                    </a:lnTo>
                    <a:lnTo>
                      <a:pt x="5935" y="2388"/>
                    </a:lnTo>
                    <a:lnTo>
                      <a:pt x="5741" y="2388"/>
                    </a:lnTo>
                    <a:lnTo>
                      <a:pt x="5935" y="2388"/>
                    </a:lnTo>
                    <a:lnTo>
                      <a:pt x="5935" y="2700"/>
                    </a:lnTo>
                    <a:lnTo>
                      <a:pt x="6130" y="2700"/>
                    </a:lnTo>
                    <a:lnTo>
                      <a:pt x="6130" y="2908"/>
                    </a:lnTo>
                    <a:lnTo>
                      <a:pt x="6616" y="2908"/>
                    </a:lnTo>
                    <a:lnTo>
                      <a:pt x="6616" y="3115"/>
                    </a:lnTo>
                    <a:lnTo>
                      <a:pt x="7784" y="3115"/>
                    </a:lnTo>
                    <a:lnTo>
                      <a:pt x="7784" y="3842"/>
                    </a:lnTo>
                    <a:lnTo>
                      <a:pt x="8465" y="3842"/>
                    </a:lnTo>
                    <a:lnTo>
                      <a:pt x="8465" y="4154"/>
                    </a:lnTo>
                    <a:lnTo>
                      <a:pt x="8659" y="4154"/>
                    </a:lnTo>
                    <a:lnTo>
                      <a:pt x="8659" y="4673"/>
                    </a:lnTo>
                    <a:lnTo>
                      <a:pt x="9146" y="4673"/>
                    </a:lnTo>
                    <a:lnTo>
                      <a:pt x="9146" y="4881"/>
                    </a:lnTo>
                    <a:lnTo>
                      <a:pt x="9827" y="4881"/>
                    </a:lnTo>
                    <a:lnTo>
                      <a:pt x="9827" y="5088"/>
                    </a:lnTo>
                    <a:lnTo>
                      <a:pt x="10119" y="5088"/>
                    </a:lnTo>
                    <a:lnTo>
                      <a:pt x="10119" y="5608"/>
                    </a:lnTo>
                    <a:lnTo>
                      <a:pt x="10314" y="5608"/>
                    </a:lnTo>
                    <a:lnTo>
                      <a:pt x="10314" y="5815"/>
                    </a:lnTo>
                    <a:lnTo>
                      <a:pt x="10508" y="5815"/>
                    </a:lnTo>
                    <a:lnTo>
                      <a:pt x="10508" y="6127"/>
                    </a:lnTo>
                    <a:lnTo>
                      <a:pt x="10314" y="6127"/>
                    </a:lnTo>
                    <a:lnTo>
                      <a:pt x="10314" y="6335"/>
                    </a:lnTo>
                    <a:lnTo>
                      <a:pt x="10508" y="6335"/>
                    </a:lnTo>
                    <a:lnTo>
                      <a:pt x="10508" y="7062"/>
                    </a:lnTo>
                    <a:lnTo>
                      <a:pt x="10314" y="7062"/>
                    </a:lnTo>
                    <a:lnTo>
                      <a:pt x="10314" y="7581"/>
                    </a:lnTo>
                    <a:lnTo>
                      <a:pt x="10995" y="7581"/>
                    </a:lnTo>
                    <a:lnTo>
                      <a:pt x="10995" y="7788"/>
                    </a:lnTo>
                    <a:lnTo>
                      <a:pt x="11968" y="7788"/>
                    </a:lnTo>
                    <a:lnTo>
                      <a:pt x="11968" y="8100"/>
                    </a:lnTo>
                    <a:lnTo>
                      <a:pt x="12162" y="8100"/>
                    </a:lnTo>
                    <a:lnTo>
                      <a:pt x="12162" y="8308"/>
                    </a:lnTo>
                    <a:lnTo>
                      <a:pt x="12357" y="8308"/>
                    </a:lnTo>
                    <a:lnTo>
                      <a:pt x="12357" y="8515"/>
                    </a:lnTo>
                    <a:lnTo>
                      <a:pt x="12843" y="8515"/>
                    </a:lnTo>
                    <a:lnTo>
                      <a:pt x="12843" y="8827"/>
                    </a:lnTo>
                    <a:lnTo>
                      <a:pt x="13816" y="8827"/>
                    </a:lnTo>
                    <a:lnTo>
                      <a:pt x="13816" y="9035"/>
                    </a:lnTo>
                    <a:lnTo>
                      <a:pt x="14205" y="9035"/>
                    </a:lnTo>
                    <a:lnTo>
                      <a:pt x="14205" y="9554"/>
                    </a:lnTo>
                    <a:lnTo>
                      <a:pt x="14497" y="9554"/>
                    </a:lnTo>
                    <a:lnTo>
                      <a:pt x="14497" y="9762"/>
                    </a:lnTo>
                    <a:lnTo>
                      <a:pt x="14692" y="9762"/>
                    </a:lnTo>
                    <a:lnTo>
                      <a:pt x="14692" y="11008"/>
                    </a:lnTo>
                    <a:lnTo>
                      <a:pt x="12843" y="11008"/>
                    </a:lnTo>
                    <a:lnTo>
                      <a:pt x="12843" y="11735"/>
                    </a:lnTo>
                    <a:lnTo>
                      <a:pt x="13038" y="11735"/>
                    </a:lnTo>
                    <a:lnTo>
                      <a:pt x="13038" y="12046"/>
                    </a:lnTo>
                    <a:lnTo>
                      <a:pt x="13330" y="12046"/>
                    </a:lnTo>
                    <a:lnTo>
                      <a:pt x="13330" y="12773"/>
                    </a:lnTo>
                    <a:lnTo>
                      <a:pt x="13524" y="12773"/>
                    </a:lnTo>
                    <a:lnTo>
                      <a:pt x="13524" y="12981"/>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5" name="Shape 209">
                <a:extLst>
                  <a:ext uri="{FF2B5EF4-FFF2-40B4-BE49-F238E27FC236}">
                    <a16:creationId xmlns:a16="http://schemas.microsoft.com/office/drawing/2014/main" id="{6AAE5D57-EF4E-430F-92E1-3F0A1840763A}"/>
                  </a:ext>
                </a:extLst>
              </p:cNvPr>
              <p:cNvSpPr/>
              <p:nvPr/>
            </p:nvSpPr>
            <p:spPr>
              <a:xfrm>
                <a:off x="2016556" y="2290793"/>
                <a:ext cx="182503" cy="223809"/>
              </a:xfrm>
              <a:custGeom>
                <a:avLst/>
                <a:gdLst/>
                <a:ahLst/>
                <a:cxnLst>
                  <a:cxn ang="0">
                    <a:pos x="wd2" y="hd2"/>
                  </a:cxn>
                  <a:cxn ang="5400000">
                    <a:pos x="wd2" y="hd2"/>
                  </a:cxn>
                  <a:cxn ang="10800000">
                    <a:pos x="wd2" y="hd2"/>
                  </a:cxn>
                  <a:cxn ang="16200000">
                    <a:pos x="wd2" y="hd2"/>
                  </a:cxn>
                </a:cxnLst>
                <a:rect l="0" t="0" r="r" b="b"/>
                <a:pathLst>
                  <a:path w="21600" h="21600" extrusionOk="0">
                    <a:moveTo>
                      <a:pt x="13524" y="12981"/>
                    </a:moveTo>
                    <a:lnTo>
                      <a:pt x="14011" y="12981"/>
                    </a:lnTo>
                    <a:lnTo>
                      <a:pt x="14011" y="13500"/>
                    </a:lnTo>
                    <a:lnTo>
                      <a:pt x="14205" y="13500"/>
                    </a:lnTo>
                    <a:lnTo>
                      <a:pt x="14205" y="13708"/>
                    </a:lnTo>
                    <a:lnTo>
                      <a:pt x="14497" y="13708"/>
                    </a:lnTo>
                    <a:lnTo>
                      <a:pt x="14497" y="14019"/>
                    </a:lnTo>
                    <a:lnTo>
                      <a:pt x="14886" y="14019"/>
                    </a:lnTo>
                    <a:lnTo>
                      <a:pt x="14886" y="14435"/>
                    </a:lnTo>
                    <a:lnTo>
                      <a:pt x="15373" y="14435"/>
                    </a:lnTo>
                    <a:lnTo>
                      <a:pt x="15373" y="15162"/>
                    </a:lnTo>
                    <a:lnTo>
                      <a:pt x="15568" y="15162"/>
                    </a:lnTo>
                    <a:lnTo>
                      <a:pt x="15568" y="15992"/>
                    </a:lnTo>
                    <a:lnTo>
                      <a:pt x="15859" y="15992"/>
                    </a:lnTo>
                    <a:lnTo>
                      <a:pt x="15859" y="16200"/>
                    </a:lnTo>
                    <a:lnTo>
                      <a:pt x="16054" y="16200"/>
                    </a:lnTo>
                    <a:lnTo>
                      <a:pt x="16054" y="16927"/>
                    </a:lnTo>
                    <a:lnTo>
                      <a:pt x="16346" y="16927"/>
                    </a:lnTo>
                    <a:lnTo>
                      <a:pt x="16346" y="17135"/>
                    </a:lnTo>
                    <a:lnTo>
                      <a:pt x="17222" y="17135"/>
                    </a:lnTo>
                    <a:lnTo>
                      <a:pt x="17222" y="16927"/>
                    </a:lnTo>
                    <a:lnTo>
                      <a:pt x="17903" y="16927"/>
                    </a:lnTo>
                    <a:lnTo>
                      <a:pt x="17903" y="17446"/>
                    </a:lnTo>
                    <a:lnTo>
                      <a:pt x="17708" y="17446"/>
                    </a:lnTo>
                    <a:lnTo>
                      <a:pt x="17708" y="17965"/>
                    </a:lnTo>
                    <a:lnTo>
                      <a:pt x="17416" y="17965"/>
                    </a:lnTo>
                    <a:lnTo>
                      <a:pt x="17416" y="18173"/>
                    </a:lnTo>
                    <a:lnTo>
                      <a:pt x="17903" y="18173"/>
                    </a:lnTo>
                    <a:lnTo>
                      <a:pt x="17903" y="18381"/>
                    </a:lnTo>
                    <a:lnTo>
                      <a:pt x="19070" y="18381"/>
                    </a:lnTo>
                    <a:lnTo>
                      <a:pt x="19070" y="18692"/>
                    </a:lnTo>
                    <a:lnTo>
                      <a:pt x="19265" y="18692"/>
                    </a:lnTo>
                    <a:lnTo>
                      <a:pt x="19265" y="19108"/>
                    </a:lnTo>
                    <a:lnTo>
                      <a:pt x="18876" y="19108"/>
                    </a:lnTo>
                    <a:lnTo>
                      <a:pt x="18876" y="19419"/>
                    </a:lnTo>
                    <a:lnTo>
                      <a:pt x="19070" y="19419"/>
                    </a:lnTo>
                    <a:lnTo>
                      <a:pt x="19070" y="19627"/>
                    </a:lnTo>
                    <a:lnTo>
                      <a:pt x="19265" y="19627"/>
                    </a:lnTo>
                    <a:lnTo>
                      <a:pt x="19265" y="19835"/>
                    </a:lnTo>
                    <a:lnTo>
                      <a:pt x="19751" y="19835"/>
                    </a:lnTo>
                    <a:lnTo>
                      <a:pt x="19751" y="20146"/>
                    </a:lnTo>
                    <a:lnTo>
                      <a:pt x="21114" y="20146"/>
                    </a:lnTo>
                    <a:lnTo>
                      <a:pt x="21114" y="20354"/>
                    </a:lnTo>
                    <a:lnTo>
                      <a:pt x="20724" y="20354"/>
                    </a:lnTo>
                    <a:lnTo>
                      <a:pt x="20724" y="20665"/>
                    </a:lnTo>
                    <a:lnTo>
                      <a:pt x="20238" y="20665"/>
                    </a:lnTo>
                    <a:lnTo>
                      <a:pt x="20238" y="20354"/>
                    </a:lnTo>
                    <a:lnTo>
                      <a:pt x="19946" y="20354"/>
                    </a:lnTo>
                    <a:lnTo>
                      <a:pt x="19946" y="20665"/>
                    </a:lnTo>
                    <a:lnTo>
                      <a:pt x="20432" y="20665"/>
                    </a:lnTo>
                    <a:lnTo>
                      <a:pt x="20432" y="20873"/>
                    </a:lnTo>
                    <a:lnTo>
                      <a:pt x="20724" y="20873"/>
                    </a:lnTo>
                    <a:lnTo>
                      <a:pt x="20724" y="21081"/>
                    </a:lnTo>
                    <a:lnTo>
                      <a:pt x="20919" y="21081"/>
                    </a:lnTo>
                    <a:lnTo>
                      <a:pt x="20919" y="20873"/>
                    </a:lnTo>
                    <a:lnTo>
                      <a:pt x="21114" y="20873"/>
                    </a:lnTo>
                    <a:lnTo>
                      <a:pt x="21114" y="21081"/>
                    </a:lnTo>
                    <a:lnTo>
                      <a:pt x="21405" y="21081"/>
                    </a:lnTo>
                    <a:lnTo>
                      <a:pt x="21405" y="21392"/>
                    </a:lnTo>
                    <a:lnTo>
                      <a:pt x="21600" y="21392"/>
                    </a:lnTo>
                    <a:lnTo>
                      <a:pt x="20724" y="21392"/>
                    </a:lnTo>
                    <a:lnTo>
                      <a:pt x="20724" y="21600"/>
                    </a:lnTo>
                    <a:lnTo>
                      <a:pt x="20724" y="21392"/>
                    </a:lnTo>
                    <a:lnTo>
                      <a:pt x="19946" y="21392"/>
                    </a:lnTo>
                    <a:lnTo>
                      <a:pt x="19946" y="21600"/>
                    </a:lnTo>
                    <a:lnTo>
                      <a:pt x="19751" y="21600"/>
                    </a:lnTo>
                    <a:lnTo>
                      <a:pt x="19751" y="21392"/>
                    </a:lnTo>
                    <a:lnTo>
                      <a:pt x="19070" y="21392"/>
                    </a:lnTo>
                    <a:lnTo>
                      <a:pt x="19070" y="21081"/>
                    </a:lnTo>
                    <a:lnTo>
                      <a:pt x="18876" y="21081"/>
                    </a:lnTo>
                    <a:lnTo>
                      <a:pt x="18876" y="20665"/>
                    </a:lnTo>
                    <a:lnTo>
                      <a:pt x="17903" y="20665"/>
                    </a:lnTo>
                    <a:lnTo>
                      <a:pt x="17903" y="20354"/>
                    </a:lnTo>
                    <a:lnTo>
                      <a:pt x="17416" y="20354"/>
                    </a:lnTo>
                    <a:lnTo>
                      <a:pt x="17416" y="20146"/>
                    </a:lnTo>
                    <a:lnTo>
                      <a:pt x="17222" y="20146"/>
                    </a:lnTo>
                    <a:lnTo>
                      <a:pt x="17222" y="20354"/>
                    </a:lnTo>
                    <a:lnTo>
                      <a:pt x="17027" y="20354"/>
                    </a:lnTo>
                    <a:lnTo>
                      <a:pt x="17027" y="20146"/>
                    </a:lnTo>
                    <a:lnTo>
                      <a:pt x="15568" y="20146"/>
                    </a:lnTo>
                    <a:lnTo>
                      <a:pt x="15568" y="19835"/>
                    </a:lnTo>
                    <a:lnTo>
                      <a:pt x="15373" y="19835"/>
                    </a:lnTo>
                    <a:lnTo>
                      <a:pt x="15373" y="20146"/>
                    </a:lnTo>
                    <a:lnTo>
                      <a:pt x="14886" y="20146"/>
                    </a:lnTo>
                    <a:lnTo>
                      <a:pt x="14886" y="19835"/>
                    </a:lnTo>
                    <a:lnTo>
                      <a:pt x="14497" y="19835"/>
                    </a:lnTo>
                    <a:lnTo>
                      <a:pt x="14497" y="19627"/>
                    </a:lnTo>
                    <a:lnTo>
                      <a:pt x="14205" y="19627"/>
                    </a:lnTo>
                    <a:lnTo>
                      <a:pt x="14205" y="19419"/>
                    </a:lnTo>
                    <a:lnTo>
                      <a:pt x="14011" y="19419"/>
                    </a:lnTo>
                    <a:lnTo>
                      <a:pt x="14011" y="18900"/>
                    </a:lnTo>
                    <a:lnTo>
                      <a:pt x="13816" y="18900"/>
                    </a:lnTo>
                    <a:lnTo>
                      <a:pt x="13816" y="18692"/>
                    </a:lnTo>
                    <a:lnTo>
                      <a:pt x="13524" y="18692"/>
                    </a:lnTo>
                    <a:lnTo>
                      <a:pt x="13524" y="18381"/>
                    </a:lnTo>
                    <a:lnTo>
                      <a:pt x="13330" y="18381"/>
                    </a:lnTo>
                    <a:lnTo>
                      <a:pt x="13330" y="18173"/>
                    </a:lnTo>
                    <a:lnTo>
                      <a:pt x="13330" y="18381"/>
                    </a:lnTo>
                    <a:lnTo>
                      <a:pt x="13038" y="18381"/>
                    </a:lnTo>
                    <a:lnTo>
                      <a:pt x="13038" y="18173"/>
                    </a:lnTo>
                    <a:lnTo>
                      <a:pt x="12843" y="18173"/>
                    </a:lnTo>
                    <a:lnTo>
                      <a:pt x="12843" y="17654"/>
                    </a:lnTo>
                    <a:lnTo>
                      <a:pt x="12649" y="17654"/>
                    </a:lnTo>
                    <a:lnTo>
                      <a:pt x="12649" y="17135"/>
                    </a:lnTo>
                    <a:lnTo>
                      <a:pt x="12162" y="17135"/>
                    </a:lnTo>
                    <a:lnTo>
                      <a:pt x="12162" y="16927"/>
                    </a:lnTo>
                    <a:lnTo>
                      <a:pt x="11968" y="16927"/>
                    </a:lnTo>
                    <a:lnTo>
                      <a:pt x="11968" y="16200"/>
                    </a:lnTo>
                    <a:lnTo>
                      <a:pt x="11676" y="16200"/>
                    </a:lnTo>
                    <a:lnTo>
                      <a:pt x="11676" y="15992"/>
                    </a:lnTo>
                    <a:lnTo>
                      <a:pt x="11481" y="15992"/>
                    </a:lnTo>
                    <a:lnTo>
                      <a:pt x="11481" y="15162"/>
                    </a:lnTo>
                    <a:lnTo>
                      <a:pt x="11286" y="15162"/>
                    </a:lnTo>
                    <a:lnTo>
                      <a:pt x="11286" y="14954"/>
                    </a:lnTo>
                    <a:lnTo>
                      <a:pt x="10995" y="14954"/>
                    </a:lnTo>
                    <a:lnTo>
                      <a:pt x="10995" y="14435"/>
                    </a:lnTo>
                    <a:lnTo>
                      <a:pt x="10314" y="14435"/>
                    </a:lnTo>
                    <a:lnTo>
                      <a:pt x="10314" y="14227"/>
                    </a:lnTo>
                    <a:lnTo>
                      <a:pt x="9632" y="14227"/>
                    </a:lnTo>
                    <a:lnTo>
                      <a:pt x="9632" y="14019"/>
                    </a:lnTo>
                    <a:lnTo>
                      <a:pt x="8659" y="14019"/>
                    </a:lnTo>
                    <a:lnTo>
                      <a:pt x="8659" y="13708"/>
                    </a:lnTo>
                    <a:lnTo>
                      <a:pt x="8270" y="13708"/>
                    </a:lnTo>
                    <a:lnTo>
                      <a:pt x="8270" y="13500"/>
                    </a:lnTo>
                    <a:lnTo>
                      <a:pt x="7784" y="13500"/>
                    </a:lnTo>
                    <a:lnTo>
                      <a:pt x="7784" y="14019"/>
                    </a:lnTo>
                    <a:lnTo>
                      <a:pt x="7589" y="14019"/>
                    </a:lnTo>
                    <a:lnTo>
                      <a:pt x="7589" y="13708"/>
                    </a:lnTo>
                    <a:lnTo>
                      <a:pt x="7297" y="13708"/>
                    </a:lnTo>
                    <a:lnTo>
                      <a:pt x="7297" y="14019"/>
                    </a:lnTo>
                    <a:lnTo>
                      <a:pt x="7103" y="14019"/>
                    </a:lnTo>
                    <a:lnTo>
                      <a:pt x="7103" y="13708"/>
                    </a:lnTo>
                    <a:lnTo>
                      <a:pt x="6616" y="13708"/>
                    </a:lnTo>
                    <a:lnTo>
                      <a:pt x="6616" y="14019"/>
                    </a:lnTo>
                    <a:lnTo>
                      <a:pt x="6422" y="14019"/>
                    </a:lnTo>
                    <a:lnTo>
                      <a:pt x="6422" y="14227"/>
                    </a:lnTo>
                    <a:lnTo>
                      <a:pt x="6616" y="14227"/>
                    </a:lnTo>
                    <a:lnTo>
                      <a:pt x="6616" y="14435"/>
                    </a:lnTo>
                    <a:lnTo>
                      <a:pt x="6130" y="14435"/>
                    </a:lnTo>
                    <a:lnTo>
                      <a:pt x="6130" y="14954"/>
                    </a:lnTo>
                    <a:lnTo>
                      <a:pt x="5449" y="14954"/>
                    </a:lnTo>
                    <a:lnTo>
                      <a:pt x="5449" y="15162"/>
                    </a:lnTo>
                    <a:lnTo>
                      <a:pt x="6130" y="15162"/>
                    </a:lnTo>
                    <a:lnTo>
                      <a:pt x="6130" y="15473"/>
                    </a:lnTo>
                    <a:lnTo>
                      <a:pt x="6422" y="15473"/>
                    </a:lnTo>
                    <a:lnTo>
                      <a:pt x="6422" y="15992"/>
                    </a:lnTo>
                    <a:lnTo>
                      <a:pt x="6130" y="15992"/>
                    </a:lnTo>
                    <a:lnTo>
                      <a:pt x="6130" y="15681"/>
                    </a:lnTo>
                    <a:lnTo>
                      <a:pt x="5741" y="15681"/>
                    </a:lnTo>
                    <a:lnTo>
                      <a:pt x="5741" y="15992"/>
                    </a:lnTo>
                    <a:lnTo>
                      <a:pt x="5935" y="15992"/>
                    </a:lnTo>
                    <a:lnTo>
                      <a:pt x="5935" y="16200"/>
                    </a:lnTo>
                    <a:lnTo>
                      <a:pt x="5741" y="16200"/>
                    </a:lnTo>
                    <a:lnTo>
                      <a:pt x="5741" y="16408"/>
                    </a:lnTo>
                    <a:lnTo>
                      <a:pt x="5449" y="16408"/>
                    </a:lnTo>
                    <a:lnTo>
                      <a:pt x="5449" y="17135"/>
                    </a:lnTo>
                    <a:lnTo>
                      <a:pt x="5254" y="17135"/>
                    </a:lnTo>
                    <a:lnTo>
                      <a:pt x="5254" y="17446"/>
                    </a:lnTo>
                    <a:lnTo>
                      <a:pt x="5059" y="17446"/>
                    </a:lnTo>
                    <a:lnTo>
                      <a:pt x="5059" y="17135"/>
                    </a:lnTo>
                    <a:lnTo>
                      <a:pt x="4573" y="17135"/>
                    </a:lnTo>
                    <a:lnTo>
                      <a:pt x="4573" y="17446"/>
                    </a:lnTo>
                    <a:lnTo>
                      <a:pt x="4281" y="17446"/>
                    </a:lnTo>
                    <a:lnTo>
                      <a:pt x="4281" y="17654"/>
                    </a:lnTo>
                    <a:lnTo>
                      <a:pt x="4086" y="17654"/>
                    </a:lnTo>
                    <a:lnTo>
                      <a:pt x="4086" y="17965"/>
                    </a:lnTo>
                    <a:lnTo>
                      <a:pt x="3600" y="17965"/>
                    </a:lnTo>
                    <a:lnTo>
                      <a:pt x="3600" y="17654"/>
                    </a:lnTo>
                    <a:lnTo>
                      <a:pt x="2919" y="17654"/>
                    </a:lnTo>
                    <a:lnTo>
                      <a:pt x="2919" y="17446"/>
                    </a:lnTo>
                    <a:lnTo>
                      <a:pt x="1751" y="17446"/>
                    </a:lnTo>
                    <a:lnTo>
                      <a:pt x="1751" y="17654"/>
                    </a:lnTo>
                    <a:lnTo>
                      <a:pt x="1557" y="17654"/>
                    </a:lnTo>
                    <a:lnTo>
                      <a:pt x="1557" y="17446"/>
                    </a:lnTo>
                    <a:lnTo>
                      <a:pt x="1070" y="17446"/>
                    </a:lnTo>
                    <a:lnTo>
                      <a:pt x="1070" y="17654"/>
                    </a:lnTo>
                    <a:lnTo>
                      <a:pt x="681" y="17654"/>
                    </a:lnTo>
                    <a:lnTo>
                      <a:pt x="681" y="17446"/>
                    </a:lnTo>
                    <a:lnTo>
                      <a:pt x="389" y="17446"/>
                    </a:lnTo>
                    <a:lnTo>
                      <a:pt x="389" y="11319"/>
                    </a:lnTo>
                    <a:lnTo>
                      <a:pt x="195" y="11319"/>
                    </a:lnTo>
                    <a:lnTo>
                      <a:pt x="195" y="11008"/>
                    </a:lnTo>
                    <a:lnTo>
                      <a:pt x="0" y="11008"/>
                    </a:lnTo>
                    <a:lnTo>
                      <a:pt x="0" y="10800"/>
                    </a:lnTo>
                    <a:lnTo>
                      <a:pt x="195" y="10800"/>
                    </a:lnTo>
                    <a:lnTo>
                      <a:pt x="195" y="10073"/>
                    </a:lnTo>
                    <a:lnTo>
                      <a:pt x="389" y="10073"/>
                    </a:lnTo>
                    <a:lnTo>
                      <a:pt x="389" y="0"/>
                    </a:lnTo>
                    <a:lnTo>
                      <a:pt x="681" y="0"/>
                    </a:lnTo>
                    <a:lnTo>
                      <a:pt x="681" y="208"/>
                    </a:lnTo>
                    <a:lnTo>
                      <a:pt x="1070" y="208"/>
                    </a:lnTo>
                    <a:lnTo>
                      <a:pt x="1070" y="415"/>
                    </a:lnTo>
                    <a:lnTo>
                      <a:pt x="1557" y="415"/>
                    </a:lnTo>
                    <a:lnTo>
                      <a:pt x="1557" y="727"/>
                    </a:lnTo>
                    <a:lnTo>
                      <a:pt x="2238" y="727"/>
                    </a:lnTo>
                    <a:lnTo>
                      <a:pt x="2238" y="935"/>
                    </a:lnTo>
                    <a:lnTo>
                      <a:pt x="2724" y="935"/>
                    </a:lnTo>
                    <a:lnTo>
                      <a:pt x="2724" y="1142"/>
                    </a:lnTo>
                    <a:lnTo>
                      <a:pt x="2919" y="1142"/>
                    </a:lnTo>
                    <a:lnTo>
                      <a:pt x="2919" y="1454"/>
                    </a:lnTo>
                    <a:lnTo>
                      <a:pt x="3600" y="1454"/>
                    </a:lnTo>
                    <a:lnTo>
                      <a:pt x="3600" y="1662"/>
                    </a:lnTo>
                    <a:lnTo>
                      <a:pt x="4086" y="1662"/>
                    </a:lnTo>
                    <a:lnTo>
                      <a:pt x="4086" y="1869"/>
                    </a:lnTo>
                    <a:lnTo>
                      <a:pt x="5059" y="1869"/>
                    </a:lnTo>
                    <a:lnTo>
                      <a:pt x="5059" y="2181"/>
                    </a:lnTo>
                    <a:lnTo>
                      <a:pt x="5741" y="2181"/>
                    </a:lnTo>
                    <a:lnTo>
                      <a:pt x="5741" y="1869"/>
                    </a:lnTo>
                    <a:lnTo>
                      <a:pt x="5935" y="1869"/>
                    </a:lnTo>
                    <a:lnTo>
                      <a:pt x="5935" y="2388"/>
                    </a:lnTo>
                    <a:lnTo>
                      <a:pt x="5741" y="2388"/>
                    </a:lnTo>
                    <a:lnTo>
                      <a:pt x="5935" y="2388"/>
                    </a:lnTo>
                    <a:lnTo>
                      <a:pt x="5935" y="2700"/>
                    </a:lnTo>
                    <a:lnTo>
                      <a:pt x="6130" y="2700"/>
                    </a:lnTo>
                    <a:lnTo>
                      <a:pt x="6130" y="2908"/>
                    </a:lnTo>
                    <a:lnTo>
                      <a:pt x="6616" y="2908"/>
                    </a:lnTo>
                    <a:lnTo>
                      <a:pt x="6616" y="3115"/>
                    </a:lnTo>
                    <a:lnTo>
                      <a:pt x="7784" y="3115"/>
                    </a:lnTo>
                    <a:lnTo>
                      <a:pt x="7784" y="3842"/>
                    </a:lnTo>
                    <a:lnTo>
                      <a:pt x="8465" y="3842"/>
                    </a:lnTo>
                    <a:lnTo>
                      <a:pt x="8465" y="4154"/>
                    </a:lnTo>
                    <a:lnTo>
                      <a:pt x="8659" y="4154"/>
                    </a:lnTo>
                    <a:lnTo>
                      <a:pt x="8659" y="4673"/>
                    </a:lnTo>
                    <a:lnTo>
                      <a:pt x="9146" y="4673"/>
                    </a:lnTo>
                    <a:lnTo>
                      <a:pt x="9146" y="4881"/>
                    </a:lnTo>
                    <a:lnTo>
                      <a:pt x="9827" y="4881"/>
                    </a:lnTo>
                    <a:lnTo>
                      <a:pt x="9827" y="5088"/>
                    </a:lnTo>
                    <a:lnTo>
                      <a:pt x="10119" y="5088"/>
                    </a:lnTo>
                    <a:lnTo>
                      <a:pt x="10119" y="5608"/>
                    </a:lnTo>
                    <a:lnTo>
                      <a:pt x="10314" y="5608"/>
                    </a:lnTo>
                    <a:lnTo>
                      <a:pt x="10314" y="5815"/>
                    </a:lnTo>
                    <a:lnTo>
                      <a:pt x="10508" y="5815"/>
                    </a:lnTo>
                    <a:lnTo>
                      <a:pt x="10508" y="6127"/>
                    </a:lnTo>
                    <a:lnTo>
                      <a:pt x="10314" y="6127"/>
                    </a:lnTo>
                    <a:lnTo>
                      <a:pt x="10314" y="6335"/>
                    </a:lnTo>
                    <a:lnTo>
                      <a:pt x="10508" y="6335"/>
                    </a:lnTo>
                    <a:lnTo>
                      <a:pt x="10508" y="7062"/>
                    </a:lnTo>
                    <a:lnTo>
                      <a:pt x="10314" y="7062"/>
                    </a:lnTo>
                    <a:lnTo>
                      <a:pt x="10314" y="7581"/>
                    </a:lnTo>
                    <a:lnTo>
                      <a:pt x="10995" y="7581"/>
                    </a:lnTo>
                    <a:lnTo>
                      <a:pt x="10995" y="7788"/>
                    </a:lnTo>
                    <a:lnTo>
                      <a:pt x="11968" y="7788"/>
                    </a:lnTo>
                    <a:lnTo>
                      <a:pt x="11968" y="8100"/>
                    </a:lnTo>
                    <a:lnTo>
                      <a:pt x="12162" y="8100"/>
                    </a:lnTo>
                    <a:lnTo>
                      <a:pt x="12162" y="8308"/>
                    </a:lnTo>
                    <a:lnTo>
                      <a:pt x="12357" y="8308"/>
                    </a:lnTo>
                    <a:lnTo>
                      <a:pt x="12357" y="8515"/>
                    </a:lnTo>
                    <a:lnTo>
                      <a:pt x="12843" y="8515"/>
                    </a:lnTo>
                    <a:lnTo>
                      <a:pt x="12843" y="8827"/>
                    </a:lnTo>
                    <a:lnTo>
                      <a:pt x="13816" y="8827"/>
                    </a:lnTo>
                    <a:lnTo>
                      <a:pt x="13816" y="9035"/>
                    </a:lnTo>
                    <a:lnTo>
                      <a:pt x="14205" y="9035"/>
                    </a:lnTo>
                    <a:lnTo>
                      <a:pt x="14205" y="9554"/>
                    </a:lnTo>
                    <a:lnTo>
                      <a:pt x="14497" y="9554"/>
                    </a:lnTo>
                    <a:lnTo>
                      <a:pt x="14497" y="9762"/>
                    </a:lnTo>
                    <a:lnTo>
                      <a:pt x="14692" y="9762"/>
                    </a:lnTo>
                    <a:lnTo>
                      <a:pt x="14692" y="11008"/>
                    </a:lnTo>
                    <a:lnTo>
                      <a:pt x="12843" y="11008"/>
                    </a:lnTo>
                    <a:lnTo>
                      <a:pt x="12843" y="11735"/>
                    </a:lnTo>
                    <a:lnTo>
                      <a:pt x="13038" y="11735"/>
                    </a:lnTo>
                    <a:lnTo>
                      <a:pt x="13038" y="12046"/>
                    </a:lnTo>
                    <a:lnTo>
                      <a:pt x="13330" y="12046"/>
                    </a:lnTo>
                    <a:lnTo>
                      <a:pt x="13330" y="12773"/>
                    </a:lnTo>
                    <a:lnTo>
                      <a:pt x="13524" y="12773"/>
                    </a:lnTo>
                    <a:lnTo>
                      <a:pt x="13524" y="12981"/>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6" name="Shape 210">
                <a:extLst>
                  <a:ext uri="{FF2B5EF4-FFF2-40B4-BE49-F238E27FC236}">
                    <a16:creationId xmlns:a16="http://schemas.microsoft.com/office/drawing/2014/main" id="{460D57B4-3525-4A05-B165-125EEEEC1977}"/>
                  </a:ext>
                </a:extLst>
              </p:cNvPr>
              <p:cNvSpPr/>
              <p:nvPr/>
            </p:nvSpPr>
            <p:spPr>
              <a:xfrm>
                <a:off x="1654020" y="1851787"/>
                <a:ext cx="23842" cy="37662"/>
              </a:xfrm>
              <a:custGeom>
                <a:avLst/>
                <a:gdLst/>
                <a:ahLst/>
                <a:cxnLst>
                  <a:cxn ang="0">
                    <a:pos x="wd2" y="hd2"/>
                  </a:cxn>
                  <a:cxn ang="5400000">
                    <a:pos x="wd2" y="hd2"/>
                  </a:cxn>
                  <a:cxn ang="10800000">
                    <a:pos x="wd2" y="hd2"/>
                  </a:cxn>
                  <a:cxn ang="16200000">
                    <a:pos x="wd2" y="hd2"/>
                  </a:cxn>
                </a:cxnLst>
                <a:rect l="0" t="0" r="r" b="b"/>
                <a:pathLst>
                  <a:path w="21600" h="21600" extrusionOk="0">
                    <a:moveTo>
                      <a:pt x="10428" y="0"/>
                    </a:moveTo>
                    <a:lnTo>
                      <a:pt x="16386" y="0"/>
                    </a:lnTo>
                    <a:lnTo>
                      <a:pt x="16386" y="3086"/>
                    </a:lnTo>
                    <a:lnTo>
                      <a:pt x="17876" y="3086"/>
                    </a:lnTo>
                    <a:lnTo>
                      <a:pt x="17876" y="4320"/>
                    </a:lnTo>
                    <a:lnTo>
                      <a:pt x="19366" y="4320"/>
                    </a:lnTo>
                    <a:lnTo>
                      <a:pt x="19366" y="5554"/>
                    </a:lnTo>
                    <a:lnTo>
                      <a:pt x="21600" y="5554"/>
                    </a:lnTo>
                    <a:lnTo>
                      <a:pt x="21600" y="7406"/>
                    </a:lnTo>
                    <a:lnTo>
                      <a:pt x="19366" y="7406"/>
                    </a:lnTo>
                    <a:lnTo>
                      <a:pt x="19366" y="12960"/>
                    </a:lnTo>
                    <a:lnTo>
                      <a:pt x="21600" y="12960"/>
                    </a:lnTo>
                    <a:lnTo>
                      <a:pt x="21600" y="14811"/>
                    </a:lnTo>
                    <a:lnTo>
                      <a:pt x="19366" y="14811"/>
                    </a:lnTo>
                    <a:lnTo>
                      <a:pt x="19366" y="19131"/>
                    </a:lnTo>
                    <a:lnTo>
                      <a:pt x="16386" y="19131"/>
                    </a:lnTo>
                    <a:lnTo>
                      <a:pt x="16386" y="20366"/>
                    </a:lnTo>
                    <a:lnTo>
                      <a:pt x="14152" y="20366"/>
                    </a:lnTo>
                    <a:lnTo>
                      <a:pt x="14152" y="21600"/>
                    </a:lnTo>
                    <a:lnTo>
                      <a:pt x="12662" y="21600"/>
                    </a:lnTo>
                    <a:lnTo>
                      <a:pt x="12662" y="20366"/>
                    </a:lnTo>
                    <a:lnTo>
                      <a:pt x="10428" y="20366"/>
                    </a:lnTo>
                    <a:lnTo>
                      <a:pt x="10428" y="19131"/>
                    </a:lnTo>
                    <a:lnTo>
                      <a:pt x="12662" y="19131"/>
                    </a:lnTo>
                    <a:lnTo>
                      <a:pt x="10428" y="19131"/>
                    </a:lnTo>
                    <a:lnTo>
                      <a:pt x="10428" y="16046"/>
                    </a:lnTo>
                    <a:lnTo>
                      <a:pt x="8938" y="16046"/>
                    </a:lnTo>
                    <a:lnTo>
                      <a:pt x="8938" y="14811"/>
                    </a:lnTo>
                    <a:lnTo>
                      <a:pt x="10428" y="14811"/>
                    </a:lnTo>
                    <a:lnTo>
                      <a:pt x="8938" y="14811"/>
                    </a:lnTo>
                    <a:lnTo>
                      <a:pt x="8938" y="11726"/>
                    </a:lnTo>
                    <a:lnTo>
                      <a:pt x="7448" y="11726"/>
                    </a:lnTo>
                    <a:lnTo>
                      <a:pt x="7448" y="5554"/>
                    </a:lnTo>
                    <a:lnTo>
                      <a:pt x="5214" y="5554"/>
                    </a:lnTo>
                    <a:lnTo>
                      <a:pt x="5214" y="4320"/>
                    </a:lnTo>
                    <a:lnTo>
                      <a:pt x="3724" y="4320"/>
                    </a:lnTo>
                    <a:lnTo>
                      <a:pt x="3724" y="1234"/>
                    </a:lnTo>
                    <a:lnTo>
                      <a:pt x="0" y="1234"/>
                    </a:lnTo>
                    <a:lnTo>
                      <a:pt x="0" y="0"/>
                    </a:lnTo>
                    <a:lnTo>
                      <a:pt x="10428"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7" name="Shape 211">
                <a:extLst>
                  <a:ext uri="{FF2B5EF4-FFF2-40B4-BE49-F238E27FC236}">
                    <a16:creationId xmlns:a16="http://schemas.microsoft.com/office/drawing/2014/main" id="{3C03DFF1-2B54-4EF7-A837-6DB54D8A8F2B}"/>
                  </a:ext>
                </a:extLst>
              </p:cNvPr>
              <p:cNvSpPr/>
              <p:nvPr/>
            </p:nvSpPr>
            <p:spPr>
              <a:xfrm>
                <a:off x="1654020" y="1851787"/>
                <a:ext cx="23842" cy="37662"/>
              </a:xfrm>
              <a:custGeom>
                <a:avLst/>
                <a:gdLst/>
                <a:ahLst/>
                <a:cxnLst>
                  <a:cxn ang="0">
                    <a:pos x="wd2" y="hd2"/>
                  </a:cxn>
                  <a:cxn ang="5400000">
                    <a:pos x="wd2" y="hd2"/>
                  </a:cxn>
                  <a:cxn ang="10800000">
                    <a:pos x="wd2" y="hd2"/>
                  </a:cxn>
                  <a:cxn ang="16200000">
                    <a:pos x="wd2" y="hd2"/>
                  </a:cxn>
                </a:cxnLst>
                <a:rect l="0" t="0" r="r" b="b"/>
                <a:pathLst>
                  <a:path w="21600" h="21600" extrusionOk="0">
                    <a:moveTo>
                      <a:pt x="10428" y="0"/>
                    </a:moveTo>
                    <a:lnTo>
                      <a:pt x="16386" y="0"/>
                    </a:lnTo>
                    <a:lnTo>
                      <a:pt x="16386" y="3086"/>
                    </a:lnTo>
                    <a:lnTo>
                      <a:pt x="17876" y="3086"/>
                    </a:lnTo>
                    <a:lnTo>
                      <a:pt x="17876" y="4320"/>
                    </a:lnTo>
                    <a:lnTo>
                      <a:pt x="19366" y="4320"/>
                    </a:lnTo>
                    <a:lnTo>
                      <a:pt x="19366" y="5554"/>
                    </a:lnTo>
                    <a:lnTo>
                      <a:pt x="21600" y="5554"/>
                    </a:lnTo>
                    <a:lnTo>
                      <a:pt x="21600" y="7406"/>
                    </a:lnTo>
                    <a:lnTo>
                      <a:pt x="19366" y="7406"/>
                    </a:lnTo>
                    <a:lnTo>
                      <a:pt x="19366" y="12960"/>
                    </a:lnTo>
                    <a:lnTo>
                      <a:pt x="21600" y="12960"/>
                    </a:lnTo>
                    <a:lnTo>
                      <a:pt x="21600" y="14811"/>
                    </a:lnTo>
                    <a:lnTo>
                      <a:pt x="19366" y="14811"/>
                    </a:lnTo>
                    <a:lnTo>
                      <a:pt x="19366" y="19131"/>
                    </a:lnTo>
                    <a:lnTo>
                      <a:pt x="16386" y="19131"/>
                    </a:lnTo>
                    <a:lnTo>
                      <a:pt x="16386" y="20366"/>
                    </a:lnTo>
                    <a:lnTo>
                      <a:pt x="14152" y="20366"/>
                    </a:lnTo>
                    <a:lnTo>
                      <a:pt x="14152" y="21600"/>
                    </a:lnTo>
                    <a:lnTo>
                      <a:pt x="12662" y="21600"/>
                    </a:lnTo>
                    <a:lnTo>
                      <a:pt x="12662" y="20366"/>
                    </a:lnTo>
                    <a:lnTo>
                      <a:pt x="10428" y="20366"/>
                    </a:lnTo>
                    <a:lnTo>
                      <a:pt x="10428" y="19131"/>
                    </a:lnTo>
                    <a:lnTo>
                      <a:pt x="12662" y="19131"/>
                    </a:lnTo>
                    <a:lnTo>
                      <a:pt x="10428" y="19131"/>
                    </a:lnTo>
                    <a:lnTo>
                      <a:pt x="10428" y="16046"/>
                    </a:lnTo>
                    <a:lnTo>
                      <a:pt x="8938" y="16046"/>
                    </a:lnTo>
                    <a:lnTo>
                      <a:pt x="8938" y="14811"/>
                    </a:lnTo>
                    <a:lnTo>
                      <a:pt x="10428" y="14811"/>
                    </a:lnTo>
                    <a:lnTo>
                      <a:pt x="8938" y="14811"/>
                    </a:lnTo>
                    <a:lnTo>
                      <a:pt x="8938" y="11726"/>
                    </a:lnTo>
                    <a:lnTo>
                      <a:pt x="7448" y="11726"/>
                    </a:lnTo>
                    <a:lnTo>
                      <a:pt x="7448" y="5554"/>
                    </a:lnTo>
                    <a:lnTo>
                      <a:pt x="5214" y="5554"/>
                    </a:lnTo>
                    <a:lnTo>
                      <a:pt x="5214" y="4320"/>
                    </a:lnTo>
                    <a:lnTo>
                      <a:pt x="3724" y="4320"/>
                    </a:lnTo>
                    <a:lnTo>
                      <a:pt x="3724" y="1234"/>
                    </a:lnTo>
                    <a:lnTo>
                      <a:pt x="0" y="1234"/>
                    </a:lnTo>
                    <a:lnTo>
                      <a:pt x="0" y="0"/>
                    </a:lnTo>
                    <a:lnTo>
                      <a:pt x="10428"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8" name="Shape 212">
                <a:extLst>
                  <a:ext uri="{FF2B5EF4-FFF2-40B4-BE49-F238E27FC236}">
                    <a16:creationId xmlns:a16="http://schemas.microsoft.com/office/drawing/2014/main" id="{A2834E06-A2DB-4F39-A4A8-71669E1FE9F0}"/>
                  </a:ext>
                </a:extLst>
              </p:cNvPr>
              <p:cNvSpPr/>
              <p:nvPr/>
            </p:nvSpPr>
            <p:spPr>
              <a:xfrm>
                <a:off x="1681148" y="1874383"/>
                <a:ext cx="25487" cy="63486"/>
              </a:xfrm>
              <a:custGeom>
                <a:avLst/>
                <a:gdLst/>
                <a:ahLst/>
                <a:cxnLst>
                  <a:cxn ang="0">
                    <a:pos x="wd2" y="hd2"/>
                  </a:cxn>
                  <a:cxn ang="5400000">
                    <a:pos x="wd2" y="hd2"/>
                  </a:cxn>
                  <a:cxn ang="10800000">
                    <a:pos x="wd2" y="hd2"/>
                  </a:cxn>
                  <a:cxn ang="16200000">
                    <a:pos x="wd2" y="hd2"/>
                  </a:cxn>
                </a:cxnLst>
                <a:rect l="0" t="0" r="r" b="b"/>
                <a:pathLst>
                  <a:path w="21600" h="21600" extrusionOk="0">
                    <a:moveTo>
                      <a:pt x="20206" y="15010"/>
                    </a:moveTo>
                    <a:lnTo>
                      <a:pt x="18116" y="15010"/>
                    </a:lnTo>
                    <a:lnTo>
                      <a:pt x="18116" y="13912"/>
                    </a:lnTo>
                    <a:lnTo>
                      <a:pt x="18116" y="15010"/>
                    </a:lnTo>
                    <a:lnTo>
                      <a:pt x="16723" y="15010"/>
                    </a:lnTo>
                    <a:lnTo>
                      <a:pt x="16723" y="15742"/>
                    </a:lnTo>
                    <a:lnTo>
                      <a:pt x="15329" y="15742"/>
                    </a:lnTo>
                    <a:lnTo>
                      <a:pt x="15329" y="17573"/>
                    </a:lnTo>
                    <a:lnTo>
                      <a:pt x="13239" y="17573"/>
                    </a:lnTo>
                    <a:lnTo>
                      <a:pt x="13239" y="21600"/>
                    </a:lnTo>
                    <a:lnTo>
                      <a:pt x="10452" y="21600"/>
                    </a:lnTo>
                    <a:lnTo>
                      <a:pt x="10452" y="18305"/>
                    </a:lnTo>
                    <a:lnTo>
                      <a:pt x="8361" y="18305"/>
                    </a:lnTo>
                    <a:lnTo>
                      <a:pt x="8361" y="19037"/>
                    </a:lnTo>
                    <a:lnTo>
                      <a:pt x="5574" y="19037"/>
                    </a:lnTo>
                    <a:lnTo>
                      <a:pt x="5574" y="20136"/>
                    </a:lnTo>
                    <a:lnTo>
                      <a:pt x="3484" y="20136"/>
                    </a:lnTo>
                    <a:lnTo>
                      <a:pt x="3484" y="20868"/>
                    </a:lnTo>
                    <a:lnTo>
                      <a:pt x="2090" y="20868"/>
                    </a:lnTo>
                    <a:lnTo>
                      <a:pt x="2090" y="15742"/>
                    </a:lnTo>
                    <a:lnTo>
                      <a:pt x="3484" y="15742"/>
                    </a:lnTo>
                    <a:lnTo>
                      <a:pt x="3484" y="8786"/>
                    </a:lnTo>
                    <a:lnTo>
                      <a:pt x="0" y="8786"/>
                    </a:lnTo>
                    <a:lnTo>
                      <a:pt x="0" y="6956"/>
                    </a:lnTo>
                    <a:lnTo>
                      <a:pt x="2090" y="6956"/>
                    </a:lnTo>
                    <a:lnTo>
                      <a:pt x="0" y="6956"/>
                    </a:lnTo>
                    <a:lnTo>
                      <a:pt x="0" y="6224"/>
                    </a:lnTo>
                    <a:lnTo>
                      <a:pt x="2090" y="6224"/>
                    </a:lnTo>
                    <a:lnTo>
                      <a:pt x="0" y="6224"/>
                    </a:lnTo>
                    <a:lnTo>
                      <a:pt x="0" y="5125"/>
                    </a:lnTo>
                    <a:lnTo>
                      <a:pt x="2090" y="5125"/>
                    </a:lnTo>
                    <a:lnTo>
                      <a:pt x="2090" y="1831"/>
                    </a:lnTo>
                    <a:lnTo>
                      <a:pt x="3484" y="1831"/>
                    </a:lnTo>
                    <a:lnTo>
                      <a:pt x="3484" y="1098"/>
                    </a:lnTo>
                    <a:lnTo>
                      <a:pt x="2090" y="1098"/>
                    </a:lnTo>
                    <a:lnTo>
                      <a:pt x="2090" y="0"/>
                    </a:lnTo>
                    <a:lnTo>
                      <a:pt x="5574" y="0"/>
                    </a:lnTo>
                    <a:lnTo>
                      <a:pt x="5574" y="3661"/>
                    </a:lnTo>
                    <a:lnTo>
                      <a:pt x="3484" y="3661"/>
                    </a:lnTo>
                    <a:lnTo>
                      <a:pt x="3484" y="6224"/>
                    </a:lnTo>
                    <a:lnTo>
                      <a:pt x="2090" y="6224"/>
                    </a:lnTo>
                    <a:lnTo>
                      <a:pt x="2090" y="6956"/>
                    </a:lnTo>
                    <a:lnTo>
                      <a:pt x="5574" y="6956"/>
                    </a:lnTo>
                    <a:lnTo>
                      <a:pt x="5574" y="8054"/>
                    </a:lnTo>
                    <a:lnTo>
                      <a:pt x="8361" y="8054"/>
                    </a:lnTo>
                    <a:lnTo>
                      <a:pt x="8361" y="8786"/>
                    </a:lnTo>
                    <a:lnTo>
                      <a:pt x="10452" y="8786"/>
                    </a:lnTo>
                    <a:lnTo>
                      <a:pt x="10452" y="10617"/>
                    </a:lnTo>
                    <a:lnTo>
                      <a:pt x="13239" y="10617"/>
                    </a:lnTo>
                    <a:lnTo>
                      <a:pt x="13239" y="9519"/>
                    </a:lnTo>
                    <a:lnTo>
                      <a:pt x="15329" y="9519"/>
                    </a:lnTo>
                    <a:lnTo>
                      <a:pt x="15329" y="10617"/>
                    </a:lnTo>
                    <a:lnTo>
                      <a:pt x="20206" y="10617"/>
                    </a:lnTo>
                    <a:lnTo>
                      <a:pt x="20206" y="9519"/>
                    </a:lnTo>
                    <a:lnTo>
                      <a:pt x="21600" y="9519"/>
                    </a:lnTo>
                    <a:lnTo>
                      <a:pt x="21600" y="10617"/>
                    </a:lnTo>
                    <a:lnTo>
                      <a:pt x="20206" y="10617"/>
                    </a:lnTo>
                    <a:lnTo>
                      <a:pt x="21600" y="10617"/>
                    </a:lnTo>
                    <a:lnTo>
                      <a:pt x="21600" y="11349"/>
                    </a:lnTo>
                    <a:lnTo>
                      <a:pt x="20206" y="11349"/>
                    </a:lnTo>
                    <a:lnTo>
                      <a:pt x="20206" y="13180"/>
                    </a:lnTo>
                    <a:lnTo>
                      <a:pt x="21600" y="13180"/>
                    </a:lnTo>
                    <a:lnTo>
                      <a:pt x="21600" y="13912"/>
                    </a:lnTo>
                    <a:lnTo>
                      <a:pt x="20206" y="13912"/>
                    </a:lnTo>
                    <a:lnTo>
                      <a:pt x="20206" y="1501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9" name="Shape 213">
                <a:extLst>
                  <a:ext uri="{FF2B5EF4-FFF2-40B4-BE49-F238E27FC236}">
                    <a16:creationId xmlns:a16="http://schemas.microsoft.com/office/drawing/2014/main" id="{59B16B3D-E6BF-49A1-BEE0-338B42EDAF49}"/>
                  </a:ext>
                </a:extLst>
              </p:cNvPr>
              <p:cNvSpPr/>
              <p:nvPr/>
            </p:nvSpPr>
            <p:spPr>
              <a:xfrm>
                <a:off x="1681148" y="1874383"/>
                <a:ext cx="25487" cy="63486"/>
              </a:xfrm>
              <a:custGeom>
                <a:avLst/>
                <a:gdLst/>
                <a:ahLst/>
                <a:cxnLst>
                  <a:cxn ang="0">
                    <a:pos x="wd2" y="hd2"/>
                  </a:cxn>
                  <a:cxn ang="5400000">
                    <a:pos x="wd2" y="hd2"/>
                  </a:cxn>
                  <a:cxn ang="10800000">
                    <a:pos x="wd2" y="hd2"/>
                  </a:cxn>
                  <a:cxn ang="16200000">
                    <a:pos x="wd2" y="hd2"/>
                  </a:cxn>
                </a:cxnLst>
                <a:rect l="0" t="0" r="r" b="b"/>
                <a:pathLst>
                  <a:path w="21600" h="21600" extrusionOk="0">
                    <a:moveTo>
                      <a:pt x="20206" y="15010"/>
                    </a:moveTo>
                    <a:lnTo>
                      <a:pt x="18116" y="15010"/>
                    </a:lnTo>
                    <a:lnTo>
                      <a:pt x="18116" y="13912"/>
                    </a:lnTo>
                    <a:lnTo>
                      <a:pt x="18116" y="15010"/>
                    </a:lnTo>
                    <a:lnTo>
                      <a:pt x="16723" y="15010"/>
                    </a:lnTo>
                    <a:lnTo>
                      <a:pt x="16723" y="15742"/>
                    </a:lnTo>
                    <a:lnTo>
                      <a:pt x="15329" y="15742"/>
                    </a:lnTo>
                    <a:lnTo>
                      <a:pt x="15329" y="17573"/>
                    </a:lnTo>
                    <a:lnTo>
                      <a:pt x="13239" y="17573"/>
                    </a:lnTo>
                    <a:lnTo>
                      <a:pt x="13239" y="21600"/>
                    </a:lnTo>
                    <a:lnTo>
                      <a:pt x="10452" y="21600"/>
                    </a:lnTo>
                    <a:lnTo>
                      <a:pt x="10452" y="18305"/>
                    </a:lnTo>
                    <a:lnTo>
                      <a:pt x="8361" y="18305"/>
                    </a:lnTo>
                    <a:lnTo>
                      <a:pt x="8361" y="19037"/>
                    </a:lnTo>
                    <a:lnTo>
                      <a:pt x="5574" y="19037"/>
                    </a:lnTo>
                    <a:lnTo>
                      <a:pt x="5574" y="20136"/>
                    </a:lnTo>
                    <a:lnTo>
                      <a:pt x="3484" y="20136"/>
                    </a:lnTo>
                    <a:lnTo>
                      <a:pt x="3484" y="20868"/>
                    </a:lnTo>
                    <a:lnTo>
                      <a:pt x="2090" y="20868"/>
                    </a:lnTo>
                    <a:lnTo>
                      <a:pt x="2090" y="15742"/>
                    </a:lnTo>
                    <a:lnTo>
                      <a:pt x="3484" y="15742"/>
                    </a:lnTo>
                    <a:lnTo>
                      <a:pt x="3484" y="8786"/>
                    </a:lnTo>
                    <a:lnTo>
                      <a:pt x="0" y="8786"/>
                    </a:lnTo>
                    <a:lnTo>
                      <a:pt x="0" y="6956"/>
                    </a:lnTo>
                    <a:lnTo>
                      <a:pt x="2090" y="6956"/>
                    </a:lnTo>
                    <a:lnTo>
                      <a:pt x="0" y="6956"/>
                    </a:lnTo>
                    <a:lnTo>
                      <a:pt x="0" y="6224"/>
                    </a:lnTo>
                    <a:lnTo>
                      <a:pt x="2090" y="6224"/>
                    </a:lnTo>
                    <a:lnTo>
                      <a:pt x="0" y="6224"/>
                    </a:lnTo>
                    <a:lnTo>
                      <a:pt x="0" y="5125"/>
                    </a:lnTo>
                    <a:lnTo>
                      <a:pt x="2090" y="5125"/>
                    </a:lnTo>
                    <a:lnTo>
                      <a:pt x="2090" y="1831"/>
                    </a:lnTo>
                    <a:lnTo>
                      <a:pt x="3484" y="1831"/>
                    </a:lnTo>
                    <a:lnTo>
                      <a:pt x="3484" y="1098"/>
                    </a:lnTo>
                    <a:lnTo>
                      <a:pt x="2090" y="1098"/>
                    </a:lnTo>
                    <a:lnTo>
                      <a:pt x="2090" y="0"/>
                    </a:lnTo>
                    <a:lnTo>
                      <a:pt x="5574" y="0"/>
                    </a:lnTo>
                    <a:lnTo>
                      <a:pt x="5574" y="3661"/>
                    </a:lnTo>
                    <a:lnTo>
                      <a:pt x="3484" y="3661"/>
                    </a:lnTo>
                    <a:lnTo>
                      <a:pt x="3484" y="6224"/>
                    </a:lnTo>
                    <a:lnTo>
                      <a:pt x="2090" y="6224"/>
                    </a:lnTo>
                    <a:lnTo>
                      <a:pt x="2090" y="6956"/>
                    </a:lnTo>
                    <a:lnTo>
                      <a:pt x="5574" y="6956"/>
                    </a:lnTo>
                    <a:lnTo>
                      <a:pt x="5574" y="8054"/>
                    </a:lnTo>
                    <a:lnTo>
                      <a:pt x="8361" y="8054"/>
                    </a:lnTo>
                    <a:lnTo>
                      <a:pt x="8361" y="8786"/>
                    </a:lnTo>
                    <a:lnTo>
                      <a:pt x="10452" y="8786"/>
                    </a:lnTo>
                    <a:lnTo>
                      <a:pt x="10452" y="10617"/>
                    </a:lnTo>
                    <a:lnTo>
                      <a:pt x="13239" y="10617"/>
                    </a:lnTo>
                    <a:lnTo>
                      <a:pt x="13239" y="9519"/>
                    </a:lnTo>
                    <a:lnTo>
                      <a:pt x="15329" y="9519"/>
                    </a:lnTo>
                    <a:lnTo>
                      <a:pt x="15329" y="10617"/>
                    </a:lnTo>
                    <a:lnTo>
                      <a:pt x="20206" y="10617"/>
                    </a:lnTo>
                    <a:lnTo>
                      <a:pt x="20206" y="9519"/>
                    </a:lnTo>
                    <a:lnTo>
                      <a:pt x="21600" y="9519"/>
                    </a:lnTo>
                    <a:lnTo>
                      <a:pt x="21600" y="10617"/>
                    </a:lnTo>
                    <a:lnTo>
                      <a:pt x="20206" y="10617"/>
                    </a:lnTo>
                    <a:lnTo>
                      <a:pt x="21600" y="10617"/>
                    </a:lnTo>
                    <a:lnTo>
                      <a:pt x="21600" y="11349"/>
                    </a:lnTo>
                    <a:lnTo>
                      <a:pt x="20206" y="11349"/>
                    </a:lnTo>
                    <a:lnTo>
                      <a:pt x="20206" y="13180"/>
                    </a:lnTo>
                    <a:lnTo>
                      <a:pt x="21600" y="13180"/>
                    </a:lnTo>
                    <a:lnTo>
                      <a:pt x="21600" y="13912"/>
                    </a:lnTo>
                    <a:lnTo>
                      <a:pt x="20206" y="13912"/>
                    </a:lnTo>
                    <a:lnTo>
                      <a:pt x="20206" y="1501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0" name="Shape 214">
                <a:extLst>
                  <a:ext uri="{FF2B5EF4-FFF2-40B4-BE49-F238E27FC236}">
                    <a16:creationId xmlns:a16="http://schemas.microsoft.com/office/drawing/2014/main" id="{71EBC21B-9C06-403F-9741-732B9AA830DF}"/>
                  </a:ext>
                </a:extLst>
              </p:cNvPr>
              <p:cNvSpPr/>
              <p:nvPr/>
            </p:nvSpPr>
            <p:spPr>
              <a:xfrm>
                <a:off x="1594008" y="1902359"/>
                <a:ext cx="56726" cy="104373"/>
              </a:xfrm>
              <a:custGeom>
                <a:avLst/>
                <a:gdLst/>
                <a:ahLst/>
                <a:cxnLst>
                  <a:cxn ang="0">
                    <a:pos x="wd2" y="hd2"/>
                  </a:cxn>
                  <a:cxn ang="5400000">
                    <a:pos x="wd2" y="hd2"/>
                  </a:cxn>
                  <a:cxn ang="10800000">
                    <a:pos x="wd2" y="hd2"/>
                  </a:cxn>
                  <a:cxn ang="16200000">
                    <a:pos x="wd2" y="hd2"/>
                  </a:cxn>
                </a:cxnLst>
                <a:rect l="0" t="0" r="r" b="b"/>
                <a:pathLst>
                  <a:path w="21600" h="21600" extrusionOk="0">
                    <a:moveTo>
                      <a:pt x="20661" y="668"/>
                    </a:moveTo>
                    <a:lnTo>
                      <a:pt x="20661" y="1113"/>
                    </a:lnTo>
                    <a:lnTo>
                      <a:pt x="20035" y="1113"/>
                    </a:lnTo>
                    <a:lnTo>
                      <a:pt x="20035" y="1559"/>
                    </a:lnTo>
                    <a:lnTo>
                      <a:pt x="19096" y="1559"/>
                    </a:lnTo>
                    <a:lnTo>
                      <a:pt x="19096" y="2672"/>
                    </a:lnTo>
                    <a:lnTo>
                      <a:pt x="18470" y="2672"/>
                    </a:lnTo>
                    <a:lnTo>
                      <a:pt x="19096" y="2672"/>
                    </a:lnTo>
                    <a:lnTo>
                      <a:pt x="19096" y="4231"/>
                    </a:lnTo>
                    <a:lnTo>
                      <a:pt x="18470" y="4231"/>
                    </a:lnTo>
                    <a:lnTo>
                      <a:pt x="18470" y="3786"/>
                    </a:lnTo>
                    <a:lnTo>
                      <a:pt x="18470" y="4231"/>
                    </a:lnTo>
                    <a:lnTo>
                      <a:pt x="18470" y="3786"/>
                    </a:lnTo>
                    <a:lnTo>
                      <a:pt x="17843" y="3786"/>
                    </a:lnTo>
                    <a:lnTo>
                      <a:pt x="17843" y="4231"/>
                    </a:lnTo>
                    <a:lnTo>
                      <a:pt x="18470" y="4231"/>
                    </a:lnTo>
                    <a:lnTo>
                      <a:pt x="18470" y="4899"/>
                    </a:lnTo>
                    <a:lnTo>
                      <a:pt x="19096" y="4899"/>
                    </a:lnTo>
                    <a:lnTo>
                      <a:pt x="19096" y="5790"/>
                    </a:lnTo>
                    <a:lnTo>
                      <a:pt x="18470" y="5790"/>
                    </a:lnTo>
                    <a:lnTo>
                      <a:pt x="19096" y="5790"/>
                    </a:lnTo>
                    <a:lnTo>
                      <a:pt x="19096" y="5344"/>
                    </a:lnTo>
                    <a:lnTo>
                      <a:pt x="20661" y="5344"/>
                    </a:lnTo>
                    <a:lnTo>
                      <a:pt x="20661" y="5790"/>
                    </a:lnTo>
                    <a:lnTo>
                      <a:pt x="21600" y="5790"/>
                    </a:lnTo>
                    <a:lnTo>
                      <a:pt x="21600" y="6458"/>
                    </a:lnTo>
                    <a:lnTo>
                      <a:pt x="20661" y="6458"/>
                    </a:lnTo>
                    <a:lnTo>
                      <a:pt x="20661" y="6903"/>
                    </a:lnTo>
                    <a:lnTo>
                      <a:pt x="19096" y="6903"/>
                    </a:lnTo>
                    <a:lnTo>
                      <a:pt x="19096" y="6458"/>
                    </a:lnTo>
                    <a:lnTo>
                      <a:pt x="19096" y="6903"/>
                    </a:lnTo>
                    <a:lnTo>
                      <a:pt x="18470" y="6903"/>
                    </a:lnTo>
                    <a:lnTo>
                      <a:pt x="18470" y="7348"/>
                    </a:lnTo>
                    <a:lnTo>
                      <a:pt x="17843" y="7348"/>
                    </a:lnTo>
                    <a:lnTo>
                      <a:pt x="17843" y="8016"/>
                    </a:lnTo>
                    <a:lnTo>
                      <a:pt x="16278" y="8016"/>
                    </a:lnTo>
                    <a:lnTo>
                      <a:pt x="16278" y="9130"/>
                    </a:lnTo>
                    <a:lnTo>
                      <a:pt x="15652" y="9130"/>
                    </a:lnTo>
                    <a:lnTo>
                      <a:pt x="15652" y="9575"/>
                    </a:lnTo>
                    <a:lnTo>
                      <a:pt x="13461" y="9575"/>
                    </a:lnTo>
                    <a:lnTo>
                      <a:pt x="13461" y="10021"/>
                    </a:lnTo>
                    <a:lnTo>
                      <a:pt x="12522" y="10021"/>
                    </a:lnTo>
                    <a:lnTo>
                      <a:pt x="12522" y="11579"/>
                    </a:lnTo>
                    <a:lnTo>
                      <a:pt x="11896" y="11579"/>
                    </a:lnTo>
                    <a:lnTo>
                      <a:pt x="11896" y="12693"/>
                    </a:lnTo>
                    <a:lnTo>
                      <a:pt x="10957" y="12693"/>
                    </a:lnTo>
                    <a:lnTo>
                      <a:pt x="10957" y="13361"/>
                    </a:lnTo>
                    <a:lnTo>
                      <a:pt x="10330" y="13361"/>
                    </a:lnTo>
                    <a:lnTo>
                      <a:pt x="10330" y="13806"/>
                    </a:lnTo>
                    <a:lnTo>
                      <a:pt x="8765" y="13806"/>
                    </a:lnTo>
                    <a:lnTo>
                      <a:pt x="8765" y="14252"/>
                    </a:lnTo>
                    <a:lnTo>
                      <a:pt x="8139" y="14252"/>
                    </a:lnTo>
                    <a:lnTo>
                      <a:pt x="8765" y="14252"/>
                    </a:lnTo>
                    <a:lnTo>
                      <a:pt x="8765" y="14920"/>
                    </a:lnTo>
                    <a:lnTo>
                      <a:pt x="8139" y="14920"/>
                    </a:lnTo>
                    <a:lnTo>
                      <a:pt x="8139" y="15810"/>
                    </a:lnTo>
                    <a:lnTo>
                      <a:pt x="6574" y="15810"/>
                    </a:lnTo>
                    <a:lnTo>
                      <a:pt x="6574" y="16478"/>
                    </a:lnTo>
                    <a:lnTo>
                      <a:pt x="5948" y="16478"/>
                    </a:lnTo>
                    <a:lnTo>
                      <a:pt x="5948" y="16924"/>
                    </a:lnTo>
                    <a:lnTo>
                      <a:pt x="4383" y="16924"/>
                    </a:lnTo>
                    <a:lnTo>
                      <a:pt x="4383" y="18037"/>
                    </a:lnTo>
                    <a:lnTo>
                      <a:pt x="2817" y="18037"/>
                    </a:lnTo>
                    <a:lnTo>
                      <a:pt x="2817" y="18482"/>
                    </a:lnTo>
                    <a:lnTo>
                      <a:pt x="2191" y="18482"/>
                    </a:lnTo>
                    <a:lnTo>
                      <a:pt x="3757" y="18482"/>
                    </a:lnTo>
                    <a:lnTo>
                      <a:pt x="3757" y="19596"/>
                    </a:lnTo>
                    <a:lnTo>
                      <a:pt x="2817" y="19596"/>
                    </a:lnTo>
                    <a:lnTo>
                      <a:pt x="2817" y="20041"/>
                    </a:lnTo>
                    <a:lnTo>
                      <a:pt x="1565" y="20041"/>
                    </a:lnTo>
                    <a:lnTo>
                      <a:pt x="1565" y="21600"/>
                    </a:lnTo>
                    <a:lnTo>
                      <a:pt x="626" y="21600"/>
                    </a:lnTo>
                    <a:lnTo>
                      <a:pt x="626" y="21155"/>
                    </a:lnTo>
                    <a:lnTo>
                      <a:pt x="0" y="21155"/>
                    </a:lnTo>
                    <a:lnTo>
                      <a:pt x="0" y="20041"/>
                    </a:lnTo>
                    <a:lnTo>
                      <a:pt x="626" y="20041"/>
                    </a:lnTo>
                    <a:lnTo>
                      <a:pt x="626" y="19596"/>
                    </a:lnTo>
                    <a:lnTo>
                      <a:pt x="1565" y="19596"/>
                    </a:lnTo>
                    <a:lnTo>
                      <a:pt x="1565" y="19151"/>
                    </a:lnTo>
                    <a:lnTo>
                      <a:pt x="2191" y="19151"/>
                    </a:lnTo>
                    <a:lnTo>
                      <a:pt x="2191" y="16924"/>
                    </a:lnTo>
                    <a:lnTo>
                      <a:pt x="2817" y="16924"/>
                    </a:lnTo>
                    <a:lnTo>
                      <a:pt x="2817" y="16478"/>
                    </a:lnTo>
                    <a:lnTo>
                      <a:pt x="3757" y="16478"/>
                    </a:lnTo>
                    <a:lnTo>
                      <a:pt x="3757" y="15365"/>
                    </a:lnTo>
                    <a:lnTo>
                      <a:pt x="4383" y="15365"/>
                    </a:lnTo>
                    <a:lnTo>
                      <a:pt x="4383" y="14920"/>
                    </a:lnTo>
                    <a:lnTo>
                      <a:pt x="5009" y="14920"/>
                    </a:lnTo>
                    <a:lnTo>
                      <a:pt x="5009" y="14252"/>
                    </a:lnTo>
                    <a:lnTo>
                      <a:pt x="5948" y="14252"/>
                    </a:lnTo>
                    <a:lnTo>
                      <a:pt x="5948" y="13806"/>
                    </a:lnTo>
                    <a:lnTo>
                      <a:pt x="6574" y="13806"/>
                    </a:lnTo>
                    <a:lnTo>
                      <a:pt x="6574" y="13361"/>
                    </a:lnTo>
                    <a:lnTo>
                      <a:pt x="8139" y="13361"/>
                    </a:lnTo>
                    <a:lnTo>
                      <a:pt x="8139" y="12693"/>
                    </a:lnTo>
                    <a:lnTo>
                      <a:pt x="8765" y="12693"/>
                    </a:lnTo>
                    <a:lnTo>
                      <a:pt x="8765" y="11579"/>
                    </a:lnTo>
                    <a:lnTo>
                      <a:pt x="9704" y="11579"/>
                    </a:lnTo>
                    <a:lnTo>
                      <a:pt x="9704" y="11134"/>
                    </a:lnTo>
                    <a:lnTo>
                      <a:pt x="10330" y="11134"/>
                    </a:lnTo>
                    <a:lnTo>
                      <a:pt x="10330" y="10689"/>
                    </a:lnTo>
                    <a:lnTo>
                      <a:pt x="10957" y="10689"/>
                    </a:lnTo>
                    <a:lnTo>
                      <a:pt x="10957" y="10021"/>
                    </a:lnTo>
                    <a:lnTo>
                      <a:pt x="11896" y="10021"/>
                    </a:lnTo>
                    <a:lnTo>
                      <a:pt x="11896" y="9130"/>
                    </a:lnTo>
                    <a:lnTo>
                      <a:pt x="12522" y="9130"/>
                    </a:lnTo>
                    <a:lnTo>
                      <a:pt x="12522" y="8016"/>
                    </a:lnTo>
                    <a:lnTo>
                      <a:pt x="14087" y="8016"/>
                    </a:lnTo>
                    <a:lnTo>
                      <a:pt x="14087" y="6458"/>
                    </a:lnTo>
                    <a:lnTo>
                      <a:pt x="14713" y="6458"/>
                    </a:lnTo>
                    <a:lnTo>
                      <a:pt x="14713" y="5790"/>
                    </a:lnTo>
                    <a:lnTo>
                      <a:pt x="16278" y="5790"/>
                    </a:lnTo>
                    <a:lnTo>
                      <a:pt x="16278" y="4899"/>
                    </a:lnTo>
                    <a:lnTo>
                      <a:pt x="15652" y="4899"/>
                    </a:lnTo>
                    <a:lnTo>
                      <a:pt x="15652" y="3786"/>
                    </a:lnTo>
                    <a:lnTo>
                      <a:pt x="16278" y="3786"/>
                    </a:lnTo>
                    <a:lnTo>
                      <a:pt x="16278" y="3340"/>
                    </a:lnTo>
                    <a:lnTo>
                      <a:pt x="15652" y="3340"/>
                    </a:lnTo>
                    <a:lnTo>
                      <a:pt x="15652" y="2672"/>
                    </a:lnTo>
                    <a:lnTo>
                      <a:pt x="16278" y="2672"/>
                    </a:lnTo>
                    <a:lnTo>
                      <a:pt x="16278" y="2227"/>
                    </a:lnTo>
                    <a:lnTo>
                      <a:pt x="16904" y="2227"/>
                    </a:lnTo>
                    <a:lnTo>
                      <a:pt x="16904" y="1113"/>
                    </a:lnTo>
                    <a:lnTo>
                      <a:pt x="17843" y="1113"/>
                    </a:lnTo>
                    <a:lnTo>
                      <a:pt x="17843" y="1559"/>
                    </a:lnTo>
                    <a:lnTo>
                      <a:pt x="18470" y="1559"/>
                    </a:lnTo>
                    <a:lnTo>
                      <a:pt x="18470" y="2227"/>
                    </a:lnTo>
                    <a:lnTo>
                      <a:pt x="18470" y="668"/>
                    </a:lnTo>
                    <a:lnTo>
                      <a:pt x="20035" y="668"/>
                    </a:lnTo>
                    <a:lnTo>
                      <a:pt x="20035" y="0"/>
                    </a:lnTo>
                    <a:lnTo>
                      <a:pt x="20035" y="668"/>
                    </a:lnTo>
                    <a:lnTo>
                      <a:pt x="20661" y="668"/>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1" name="Shape 215">
                <a:extLst>
                  <a:ext uri="{FF2B5EF4-FFF2-40B4-BE49-F238E27FC236}">
                    <a16:creationId xmlns:a16="http://schemas.microsoft.com/office/drawing/2014/main" id="{B560AAE2-0A44-4280-A0D6-36E4FFE59855}"/>
                  </a:ext>
                </a:extLst>
              </p:cNvPr>
              <p:cNvSpPr/>
              <p:nvPr/>
            </p:nvSpPr>
            <p:spPr>
              <a:xfrm>
                <a:off x="1594008" y="1902359"/>
                <a:ext cx="56726" cy="104373"/>
              </a:xfrm>
              <a:custGeom>
                <a:avLst/>
                <a:gdLst/>
                <a:ahLst/>
                <a:cxnLst>
                  <a:cxn ang="0">
                    <a:pos x="wd2" y="hd2"/>
                  </a:cxn>
                  <a:cxn ang="5400000">
                    <a:pos x="wd2" y="hd2"/>
                  </a:cxn>
                  <a:cxn ang="10800000">
                    <a:pos x="wd2" y="hd2"/>
                  </a:cxn>
                  <a:cxn ang="16200000">
                    <a:pos x="wd2" y="hd2"/>
                  </a:cxn>
                </a:cxnLst>
                <a:rect l="0" t="0" r="r" b="b"/>
                <a:pathLst>
                  <a:path w="21600" h="21600" extrusionOk="0">
                    <a:moveTo>
                      <a:pt x="20661" y="668"/>
                    </a:moveTo>
                    <a:lnTo>
                      <a:pt x="20661" y="1113"/>
                    </a:lnTo>
                    <a:lnTo>
                      <a:pt x="20035" y="1113"/>
                    </a:lnTo>
                    <a:lnTo>
                      <a:pt x="20035" y="1559"/>
                    </a:lnTo>
                    <a:lnTo>
                      <a:pt x="19096" y="1559"/>
                    </a:lnTo>
                    <a:lnTo>
                      <a:pt x="19096" y="2672"/>
                    </a:lnTo>
                    <a:lnTo>
                      <a:pt x="18470" y="2672"/>
                    </a:lnTo>
                    <a:lnTo>
                      <a:pt x="19096" y="2672"/>
                    </a:lnTo>
                    <a:lnTo>
                      <a:pt x="19096" y="4231"/>
                    </a:lnTo>
                    <a:lnTo>
                      <a:pt x="18470" y="4231"/>
                    </a:lnTo>
                    <a:lnTo>
                      <a:pt x="18470" y="3786"/>
                    </a:lnTo>
                    <a:lnTo>
                      <a:pt x="18470" y="4231"/>
                    </a:lnTo>
                    <a:lnTo>
                      <a:pt x="18470" y="3786"/>
                    </a:lnTo>
                    <a:lnTo>
                      <a:pt x="17843" y="3786"/>
                    </a:lnTo>
                    <a:lnTo>
                      <a:pt x="17843" y="4231"/>
                    </a:lnTo>
                    <a:lnTo>
                      <a:pt x="18470" y="4231"/>
                    </a:lnTo>
                    <a:lnTo>
                      <a:pt x="18470" y="4899"/>
                    </a:lnTo>
                    <a:lnTo>
                      <a:pt x="19096" y="4899"/>
                    </a:lnTo>
                    <a:lnTo>
                      <a:pt x="19096" y="5790"/>
                    </a:lnTo>
                    <a:lnTo>
                      <a:pt x="18470" y="5790"/>
                    </a:lnTo>
                    <a:lnTo>
                      <a:pt x="19096" y="5790"/>
                    </a:lnTo>
                    <a:lnTo>
                      <a:pt x="19096" y="5344"/>
                    </a:lnTo>
                    <a:lnTo>
                      <a:pt x="20661" y="5344"/>
                    </a:lnTo>
                    <a:lnTo>
                      <a:pt x="20661" y="5790"/>
                    </a:lnTo>
                    <a:lnTo>
                      <a:pt x="21600" y="5790"/>
                    </a:lnTo>
                    <a:lnTo>
                      <a:pt x="21600" y="6458"/>
                    </a:lnTo>
                    <a:lnTo>
                      <a:pt x="20661" y="6458"/>
                    </a:lnTo>
                    <a:lnTo>
                      <a:pt x="20661" y="6903"/>
                    </a:lnTo>
                    <a:lnTo>
                      <a:pt x="19096" y="6903"/>
                    </a:lnTo>
                    <a:lnTo>
                      <a:pt x="19096" y="6458"/>
                    </a:lnTo>
                    <a:lnTo>
                      <a:pt x="19096" y="6903"/>
                    </a:lnTo>
                    <a:lnTo>
                      <a:pt x="18470" y="6903"/>
                    </a:lnTo>
                    <a:lnTo>
                      <a:pt x="18470" y="7348"/>
                    </a:lnTo>
                    <a:lnTo>
                      <a:pt x="17843" y="7348"/>
                    </a:lnTo>
                    <a:lnTo>
                      <a:pt x="17843" y="8016"/>
                    </a:lnTo>
                    <a:lnTo>
                      <a:pt x="16278" y="8016"/>
                    </a:lnTo>
                    <a:lnTo>
                      <a:pt x="16278" y="9130"/>
                    </a:lnTo>
                    <a:lnTo>
                      <a:pt x="15652" y="9130"/>
                    </a:lnTo>
                    <a:lnTo>
                      <a:pt x="15652" y="9575"/>
                    </a:lnTo>
                    <a:lnTo>
                      <a:pt x="13461" y="9575"/>
                    </a:lnTo>
                    <a:lnTo>
                      <a:pt x="13461" y="10021"/>
                    </a:lnTo>
                    <a:lnTo>
                      <a:pt x="12522" y="10021"/>
                    </a:lnTo>
                    <a:lnTo>
                      <a:pt x="12522" y="11579"/>
                    </a:lnTo>
                    <a:lnTo>
                      <a:pt x="11896" y="11579"/>
                    </a:lnTo>
                    <a:lnTo>
                      <a:pt x="11896" y="12693"/>
                    </a:lnTo>
                    <a:lnTo>
                      <a:pt x="10957" y="12693"/>
                    </a:lnTo>
                    <a:lnTo>
                      <a:pt x="10957" y="13361"/>
                    </a:lnTo>
                    <a:lnTo>
                      <a:pt x="10330" y="13361"/>
                    </a:lnTo>
                    <a:lnTo>
                      <a:pt x="10330" y="13806"/>
                    </a:lnTo>
                    <a:lnTo>
                      <a:pt x="8765" y="13806"/>
                    </a:lnTo>
                    <a:lnTo>
                      <a:pt x="8765" y="14252"/>
                    </a:lnTo>
                    <a:lnTo>
                      <a:pt x="8139" y="14252"/>
                    </a:lnTo>
                    <a:lnTo>
                      <a:pt x="8765" y="14252"/>
                    </a:lnTo>
                    <a:lnTo>
                      <a:pt x="8765" y="14920"/>
                    </a:lnTo>
                    <a:lnTo>
                      <a:pt x="8139" y="14920"/>
                    </a:lnTo>
                    <a:lnTo>
                      <a:pt x="8139" y="15810"/>
                    </a:lnTo>
                    <a:lnTo>
                      <a:pt x="6574" y="15810"/>
                    </a:lnTo>
                    <a:lnTo>
                      <a:pt x="6574" y="16478"/>
                    </a:lnTo>
                    <a:lnTo>
                      <a:pt x="5948" y="16478"/>
                    </a:lnTo>
                    <a:lnTo>
                      <a:pt x="5948" y="16924"/>
                    </a:lnTo>
                    <a:lnTo>
                      <a:pt x="4383" y="16924"/>
                    </a:lnTo>
                    <a:lnTo>
                      <a:pt x="4383" y="18037"/>
                    </a:lnTo>
                    <a:lnTo>
                      <a:pt x="2817" y="18037"/>
                    </a:lnTo>
                    <a:lnTo>
                      <a:pt x="2817" y="18482"/>
                    </a:lnTo>
                    <a:lnTo>
                      <a:pt x="2191" y="18482"/>
                    </a:lnTo>
                    <a:lnTo>
                      <a:pt x="3757" y="18482"/>
                    </a:lnTo>
                    <a:lnTo>
                      <a:pt x="3757" y="19596"/>
                    </a:lnTo>
                    <a:lnTo>
                      <a:pt x="2817" y="19596"/>
                    </a:lnTo>
                    <a:lnTo>
                      <a:pt x="2817" y="20041"/>
                    </a:lnTo>
                    <a:lnTo>
                      <a:pt x="1565" y="20041"/>
                    </a:lnTo>
                    <a:lnTo>
                      <a:pt x="1565" y="21600"/>
                    </a:lnTo>
                    <a:lnTo>
                      <a:pt x="626" y="21600"/>
                    </a:lnTo>
                    <a:lnTo>
                      <a:pt x="626" y="21155"/>
                    </a:lnTo>
                    <a:lnTo>
                      <a:pt x="0" y="21155"/>
                    </a:lnTo>
                    <a:lnTo>
                      <a:pt x="0" y="20041"/>
                    </a:lnTo>
                    <a:lnTo>
                      <a:pt x="626" y="20041"/>
                    </a:lnTo>
                    <a:lnTo>
                      <a:pt x="626" y="19596"/>
                    </a:lnTo>
                    <a:lnTo>
                      <a:pt x="1565" y="19596"/>
                    </a:lnTo>
                    <a:lnTo>
                      <a:pt x="1565" y="19151"/>
                    </a:lnTo>
                    <a:lnTo>
                      <a:pt x="2191" y="19151"/>
                    </a:lnTo>
                    <a:lnTo>
                      <a:pt x="2191" y="16924"/>
                    </a:lnTo>
                    <a:lnTo>
                      <a:pt x="2817" y="16924"/>
                    </a:lnTo>
                    <a:lnTo>
                      <a:pt x="2817" y="16478"/>
                    </a:lnTo>
                    <a:lnTo>
                      <a:pt x="3757" y="16478"/>
                    </a:lnTo>
                    <a:lnTo>
                      <a:pt x="3757" y="15365"/>
                    </a:lnTo>
                    <a:lnTo>
                      <a:pt x="4383" y="15365"/>
                    </a:lnTo>
                    <a:lnTo>
                      <a:pt x="4383" y="14920"/>
                    </a:lnTo>
                    <a:lnTo>
                      <a:pt x="5009" y="14920"/>
                    </a:lnTo>
                    <a:lnTo>
                      <a:pt x="5009" y="14252"/>
                    </a:lnTo>
                    <a:lnTo>
                      <a:pt x="5948" y="14252"/>
                    </a:lnTo>
                    <a:lnTo>
                      <a:pt x="5948" y="13806"/>
                    </a:lnTo>
                    <a:lnTo>
                      <a:pt x="6574" y="13806"/>
                    </a:lnTo>
                    <a:lnTo>
                      <a:pt x="6574" y="13361"/>
                    </a:lnTo>
                    <a:lnTo>
                      <a:pt x="8139" y="13361"/>
                    </a:lnTo>
                    <a:lnTo>
                      <a:pt x="8139" y="12693"/>
                    </a:lnTo>
                    <a:lnTo>
                      <a:pt x="8765" y="12693"/>
                    </a:lnTo>
                    <a:lnTo>
                      <a:pt x="8765" y="11579"/>
                    </a:lnTo>
                    <a:lnTo>
                      <a:pt x="9704" y="11579"/>
                    </a:lnTo>
                    <a:lnTo>
                      <a:pt x="9704" y="11134"/>
                    </a:lnTo>
                    <a:lnTo>
                      <a:pt x="10330" y="11134"/>
                    </a:lnTo>
                    <a:lnTo>
                      <a:pt x="10330" y="10689"/>
                    </a:lnTo>
                    <a:lnTo>
                      <a:pt x="10957" y="10689"/>
                    </a:lnTo>
                    <a:lnTo>
                      <a:pt x="10957" y="10021"/>
                    </a:lnTo>
                    <a:lnTo>
                      <a:pt x="11896" y="10021"/>
                    </a:lnTo>
                    <a:lnTo>
                      <a:pt x="11896" y="9130"/>
                    </a:lnTo>
                    <a:lnTo>
                      <a:pt x="12522" y="9130"/>
                    </a:lnTo>
                    <a:lnTo>
                      <a:pt x="12522" y="8016"/>
                    </a:lnTo>
                    <a:lnTo>
                      <a:pt x="14087" y="8016"/>
                    </a:lnTo>
                    <a:lnTo>
                      <a:pt x="14087" y="6458"/>
                    </a:lnTo>
                    <a:lnTo>
                      <a:pt x="14713" y="6458"/>
                    </a:lnTo>
                    <a:lnTo>
                      <a:pt x="14713" y="5790"/>
                    </a:lnTo>
                    <a:lnTo>
                      <a:pt x="16278" y="5790"/>
                    </a:lnTo>
                    <a:lnTo>
                      <a:pt x="16278" y="4899"/>
                    </a:lnTo>
                    <a:lnTo>
                      <a:pt x="15652" y="4899"/>
                    </a:lnTo>
                    <a:lnTo>
                      <a:pt x="15652" y="3786"/>
                    </a:lnTo>
                    <a:lnTo>
                      <a:pt x="16278" y="3786"/>
                    </a:lnTo>
                    <a:lnTo>
                      <a:pt x="16278" y="3340"/>
                    </a:lnTo>
                    <a:lnTo>
                      <a:pt x="15652" y="3340"/>
                    </a:lnTo>
                    <a:lnTo>
                      <a:pt x="15652" y="2672"/>
                    </a:lnTo>
                    <a:lnTo>
                      <a:pt x="16278" y="2672"/>
                    </a:lnTo>
                    <a:lnTo>
                      <a:pt x="16278" y="2227"/>
                    </a:lnTo>
                    <a:lnTo>
                      <a:pt x="16904" y="2227"/>
                    </a:lnTo>
                    <a:lnTo>
                      <a:pt x="16904" y="1113"/>
                    </a:lnTo>
                    <a:lnTo>
                      <a:pt x="17843" y="1113"/>
                    </a:lnTo>
                    <a:lnTo>
                      <a:pt x="17843" y="1559"/>
                    </a:lnTo>
                    <a:lnTo>
                      <a:pt x="18470" y="1559"/>
                    </a:lnTo>
                    <a:lnTo>
                      <a:pt x="18470" y="2227"/>
                    </a:lnTo>
                    <a:lnTo>
                      <a:pt x="18470" y="668"/>
                    </a:lnTo>
                    <a:lnTo>
                      <a:pt x="20035" y="668"/>
                    </a:lnTo>
                    <a:lnTo>
                      <a:pt x="20035" y="0"/>
                    </a:lnTo>
                    <a:lnTo>
                      <a:pt x="20035" y="668"/>
                    </a:lnTo>
                    <a:lnTo>
                      <a:pt x="20661" y="668"/>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2" name="Shape 216">
                <a:extLst>
                  <a:ext uri="{FF2B5EF4-FFF2-40B4-BE49-F238E27FC236}">
                    <a16:creationId xmlns:a16="http://schemas.microsoft.com/office/drawing/2014/main" id="{9E93F18D-0DD4-48FE-896A-38868B9AFAAE}"/>
                  </a:ext>
                </a:extLst>
              </p:cNvPr>
              <p:cNvSpPr/>
              <p:nvPr/>
            </p:nvSpPr>
            <p:spPr>
              <a:xfrm>
                <a:off x="1691013" y="1913119"/>
                <a:ext cx="29597" cy="61333"/>
              </a:xfrm>
              <a:custGeom>
                <a:avLst/>
                <a:gdLst/>
                <a:ahLst/>
                <a:cxnLst>
                  <a:cxn ang="0">
                    <a:pos x="wd2" y="hd2"/>
                  </a:cxn>
                  <a:cxn ang="5400000">
                    <a:pos x="wd2" y="hd2"/>
                  </a:cxn>
                  <a:cxn ang="10800000">
                    <a:pos x="wd2" y="hd2"/>
                  </a:cxn>
                  <a:cxn ang="16200000">
                    <a:pos x="wd2" y="hd2"/>
                  </a:cxn>
                </a:cxnLst>
                <a:rect l="0" t="0" r="r" b="b"/>
                <a:pathLst>
                  <a:path w="21600" h="21600" extrusionOk="0">
                    <a:moveTo>
                      <a:pt x="10200" y="1895"/>
                    </a:moveTo>
                    <a:lnTo>
                      <a:pt x="11400" y="1895"/>
                    </a:lnTo>
                    <a:lnTo>
                      <a:pt x="10200" y="1895"/>
                    </a:lnTo>
                    <a:lnTo>
                      <a:pt x="10200" y="2653"/>
                    </a:lnTo>
                    <a:lnTo>
                      <a:pt x="15600" y="2653"/>
                    </a:lnTo>
                    <a:lnTo>
                      <a:pt x="15600" y="6063"/>
                    </a:lnTo>
                    <a:lnTo>
                      <a:pt x="14400" y="6063"/>
                    </a:lnTo>
                    <a:lnTo>
                      <a:pt x="14400" y="7958"/>
                    </a:lnTo>
                    <a:lnTo>
                      <a:pt x="13200" y="7958"/>
                    </a:lnTo>
                    <a:lnTo>
                      <a:pt x="13200" y="10611"/>
                    </a:lnTo>
                    <a:lnTo>
                      <a:pt x="11400" y="10611"/>
                    </a:lnTo>
                    <a:lnTo>
                      <a:pt x="11400" y="12505"/>
                    </a:lnTo>
                    <a:lnTo>
                      <a:pt x="10200" y="12505"/>
                    </a:lnTo>
                    <a:lnTo>
                      <a:pt x="10200" y="17053"/>
                    </a:lnTo>
                    <a:lnTo>
                      <a:pt x="11400" y="17053"/>
                    </a:lnTo>
                    <a:lnTo>
                      <a:pt x="11400" y="17811"/>
                    </a:lnTo>
                    <a:lnTo>
                      <a:pt x="11400" y="15158"/>
                    </a:lnTo>
                    <a:lnTo>
                      <a:pt x="13200" y="15158"/>
                    </a:lnTo>
                    <a:lnTo>
                      <a:pt x="13200" y="10611"/>
                    </a:lnTo>
                    <a:lnTo>
                      <a:pt x="14400" y="10611"/>
                    </a:lnTo>
                    <a:lnTo>
                      <a:pt x="14400" y="9853"/>
                    </a:lnTo>
                    <a:lnTo>
                      <a:pt x="15600" y="9853"/>
                    </a:lnTo>
                    <a:lnTo>
                      <a:pt x="15600" y="7958"/>
                    </a:lnTo>
                    <a:lnTo>
                      <a:pt x="17400" y="7958"/>
                    </a:lnTo>
                    <a:lnTo>
                      <a:pt x="17400" y="5305"/>
                    </a:lnTo>
                    <a:lnTo>
                      <a:pt x="18600" y="5305"/>
                    </a:lnTo>
                    <a:lnTo>
                      <a:pt x="18600" y="3411"/>
                    </a:lnTo>
                    <a:lnTo>
                      <a:pt x="19800" y="3411"/>
                    </a:lnTo>
                    <a:lnTo>
                      <a:pt x="19800" y="0"/>
                    </a:lnTo>
                    <a:lnTo>
                      <a:pt x="21600" y="0"/>
                    </a:lnTo>
                    <a:lnTo>
                      <a:pt x="21600" y="9853"/>
                    </a:lnTo>
                    <a:lnTo>
                      <a:pt x="18600" y="9853"/>
                    </a:lnTo>
                    <a:lnTo>
                      <a:pt x="18600" y="10611"/>
                    </a:lnTo>
                    <a:lnTo>
                      <a:pt x="17400" y="10611"/>
                    </a:lnTo>
                    <a:lnTo>
                      <a:pt x="17400" y="12505"/>
                    </a:lnTo>
                    <a:lnTo>
                      <a:pt x="15600" y="12505"/>
                    </a:lnTo>
                    <a:lnTo>
                      <a:pt x="15600" y="15916"/>
                    </a:lnTo>
                    <a:lnTo>
                      <a:pt x="14400" y="15916"/>
                    </a:lnTo>
                    <a:lnTo>
                      <a:pt x="14400" y="17053"/>
                    </a:lnTo>
                    <a:lnTo>
                      <a:pt x="13200" y="17053"/>
                    </a:lnTo>
                    <a:lnTo>
                      <a:pt x="13200" y="19705"/>
                    </a:lnTo>
                    <a:lnTo>
                      <a:pt x="11400" y="19705"/>
                    </a:lnTo>
                    <a:lnTo>
                      <a:pt x="11400" y="20463"/>
                    </a:lnTo>
                    <a:lnTo>
                      <a:pt x="10200" y="20463"/>
                    </a:lnTo>
                    <a:lnTo>
                      <a:pt x="10200" y="21600"/>
                    </a:lnTo>
                    <a:lnTo>
                      <a:pt x="7200" y="21600"/>
                    </a:lnTo>
                    <a:lnTo>
                      <a:pt x="7200" y="20463"/>
                    </a:lnTo>
                    <a:lnTo>
                      <a:pt x="6000" y="20463"/>
                    </a:lnTo>
                    <a:lnTo>
                      <a:pt x="6000" y="18947"/>
                    </a:lnTo>
                    <a:lnTo>
                      <a:pt x="4200" y="18947"/>
                    </a:lnTo>
                    <a:lnTo>
                      <a:pt x="4200" y="17811"/>
                    </a:lnTo>
                    <a:lnTo>
                      <a:pt x="1800" y="17811"/>
                    </a:lnTo>
                    <a:lnTo>
                      <a:pt x="1800" y="15916"/>
                    </a:lnTo>
                    <a:lnTo>
                      <a:pt x="0" y="15916"/>
                    </a:lnTo>
                    <a:lnTo>
                      <a:pt x="0" y="12505"/>
                    </a:lnTo>
                    <a:lnTo>
                      <a:pt x="4200" y="12505"/>
                    </a:lnTo>
                    <a:lnTo>
                      <a:pt x="4200" y="11747"/>
                    </a:lnTo>
                    <a:lnTo>
                      <a:pt x="6000" y="11747"/>
                    </a:lnTo>
                    <a:lnTo>
                      <a:pt x="6000" y="6063"/>
                    </a:lnTo>
                    <a:lnTo>
                      <a:pt x="7200" y="6063"/>
                    </a:lnTo>
                    <a:lnTo>
                      <a:pt x="7200" y="2653"/>
                    </a:lnTo>
                    <a:lnTo>
                      <a:pt x="10200" y="2653"/>
                    </a:lnTo>
                    <a:lnTo>
                      <a:pt x="10200" y="1895"/>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3" name="Shape 217">
                <a:extLst>
                  <a:ext uri="{FF2B5EF4-FFF2-40B4-BE49-F238E27FC236}">
                    <a16:creationId xmlns:a16="http://schemas.microsoft.com/office/drawing/2014/main" id="{3671A179-8956-4FB2-8DCD-1FB74CA031F8}"/>
                  </a:ext>
                </a:extLst>
              </p:cNvPr>
              <p:cNvSpPr/>
              <p:nvPr/>
            </p:nvSpPr>
            <p:spPr>
              <a:xfrm>
                <a:off x="1691013" y="1913119"/>
                <a:ext cx="29597" cy="61333"/>
              </a:xfrm>
              <a:custGeom>
                <a:avLst/>
                <a:gdLst/>
                <a:ahLst/>
                <a:cxnLst>
                  <a:cxn ang="0">
                    <a:pos x="wd2" y="hd2"/>
                  </a:cxn>
                  <a:cxn ang="5400000">
                    <a:pos x="wd2" y="hd2"/>
                  </a:cxn>
                  <a:cxn ang="10800000">
                    <a:pos x="wd2" y="hd2"/>
                  </a:cxn>
                  <a:cxn ang="16200000">
                    <a:pos x="wd2" y="hd2"/>
                  </a:cxn>
                </a:cxnLst>
                <a:rect l="0" t="0" r="r" b="b"/>
                <a:pathLst>
                  <a:path w="21600" h="21600" extrusionOk="0">
                    <a:moveTo>
                      <a:pt x="10200" y="1895"/>
                    </a:moveTo>
                    <a:lnTo>
                      <a:pt x="11400" y="1895"/>
                    </a:lnTo>
                    <a:lnTo>
                      <a:pt x="10200" y="1895"/>
                    </a:lnTo>
                    <a:lnTo>
                      <a:pt x="10200" y="2653"/>
                    </a:lnTo>
                    <a:lnTo>
                      <a:pt x="15600" y="2653"/>
                    </a:lnTo>
                    <a:lnTo>
                      <a:pt x="15600" y="6063"/>
                    </a:lnTo>
                    <a:lnTo>
                      <a:pt x="14400" y="6063"/>
                    </a:lnTo>
                    <a:lnTo>
                      <a:pt x="14400" y="7958"/>
                    </a:lnTo>
                    <a:lnTo>
                      <a:pt x="13200" y="7958"/>
                    </a:lnTo>
                    <a:lnTo>
                      <a:pt x="13200" y="10611"/>
                    </a:lnTo>
                    <a:lnTo>
                      <a:pt x="11400" y="10611"/>
                    </a:lnTo>
                    <a:lnTo>
                      <a:pt x="11400" y="12505"/>
                    </a:lnTo>
                    <a:lnTo>
                      <a:pt x="10200" y="12505"/>
                    </a:lnTo>
                    <a:lnTo>
                      <a:pt x="10200" y="17053"/>
                    </a:lnTo>
                    <a:lnTo>
                      <a:pt x="11400" y="17053"/>
                    </a:lnTo>
                    <a:lnTo>
                      <a:pt x="11400" y="17811"/>
                    </a:lnTo>
                    <a:lnTo>
                      <a:pt x="11400" y="15158"/>
                    </a:lnTo>
                    <a:lnTo>
                      <a:pt x="13200" y="15158"/>
                    </a:lnTo>
                    <a:lnTo>
                      <a:pt x="13200" y="10611"/>
                    </a:lnTo>
                    <a:lnTo>
                      <a:pt x="14400" y="10611"/>
                    </a:lnTo>
                    <a:lnTo>
                      <a:pt x="14400" y="9853"/>
                    </a:lnTo>
                    <a:lnTo>
                      <a:pt x="15600" y="9853"/>
                    </a:lnTo>
                    <a:lnTo>
                      <a:pt x="15600" y="7958"/>
                    </a:lnTo>
                    <a:lnTo>
                      <a:pt x="17400" y="7958"/>
                    </a:lnTo>
                    <a:lnTo>
                      <a:pt x="17400" y="5305"/>
                    </a:lnTo>
                    <a:lnTo>
                      <a:pt x="18600" y="5305"/>
                    </a:lnTo>
                    <a:lnTo>
                      <a:pt x="18600" y="3411"/>
                    </a:lnTo>
                    <a:lnTo>
                      <a:pt x="19800" y="3411"/>
                    </a:lnTo>
                    <a:lnTo>
                      <a:pt x="19800" y="0"/>
                    </a:lnTo>
                    <a:lnTo>
                      <a:pt x="21600" y="0"/>
                    </a:lnTo>
                    <a:lnTo>
                      <a:pt x="21600" y="9853"/>
                    </a:lnTo>
                    <a:lnTo>
                      <a:pt x="18600" y="9853"/>
                    </a:lnTo>
                    <a:lnTo>
                      <a:pt x="18600" y="10611"/>
                    </a:lnTo>
                    <a:lnTo>
                      <a:pt x="17400" y="10611"/>
                    </a:lnTo>
                    <a:lnTo>
                      <a:pt x="17400" y="12505"/>
                    </a:lnTo>
                    <a:lnTo>
                      <a:pt x="15600" y="12505"/>
                    </a:lnTo>
                    <a:lnTo>
                      <a:pt x="15600" y="15916"/>
                    </a:lnTo>
                    <a:lnTo>
                      <a:pt x="14400" y="15916"/>
                    </a:lnTo>
                    <a:lnTo>
                      <a:pt x="14400" y="17053"/>
                    </a:lnTo>
                    <a:lnTo>
                      <a:pt x="13200" y="17053"/>
                    </a:lnTo>
                    <a:lnTo>
                      <a:pt x="13200" y="19705"/>
                    </a:lnTo>
                    <a:lnTo>
                      <a:pt x="11400" y="19705"/>
                    </a:lnTo>
                    <a:lnTo>
                      <a:pt x="11400" y="20463"/>
                    </a:lnTo>
                    <a:lnTo>
                      <a:pt x="10200" y="20463"/>
                    </a:lnTo>
                    <a:lnTo>
                      <a:pt x="10200" y="21600"/>
                    </a:lnTo>
                    <a:lnTo>
                      <a:pt x="7200" y="21600"/>
                    </a:lnTo>
                    <a:lnTo>
                      <a:pt x="7200" y="20463"/>
                    </a:lnTo>
                    <a:lnTo>
                      <a:pt x="6000" y="20463"/>
                    </a:lnTo>
                    <a:lnTo>
                      <a:pt x="6000" y="18947"/>
                    </a:lnTo>
                    <a:lnTo>
                      <a:pt x="4200" y="18947"/>
                    </a:lnTo>
                    <a:lnTo>
                      <a:pt x="4200" y="17811"/>
                    </a:lnTo>
                    <a:lnTo>
                      <a:pt x="1800" y="17811"/>
                    </a:lnTo>
                    <a:lnTo>
                      <a:pt x="1800" y="15916"/>
                    </a:lnTo>
                    <a:lnTo>
                      <a:pt x="0" y="15916"/>
                    </a:lnTo>
                    <a:lnTo>
                      <a:pt x="0" y="12505"/>
                    </a:lnTo>
                    <a:lnTo>
                      <a:pt x="4200" y="12505"/>
                    </a:lnTo>
                    <a:lnTo>
                      <a:pt x="4200" y="11747"/>
                    </a:lnTo>
                    <a:lnTo>
                      <a:pt x="6000" y="11747"/>
                    </a:lnTo>
                    <a:lnTo>
                      <a:pt x="6000" y="6063"/>
                    </a:lnTo>
                    <a:lnTo>
                      <a:pt x="7200" y="6063"/>
                    </a:lnTo>
                    <a:lnTo>
                      <a:pt x="7200" y="2653"/>
                    </a:lnTo>
                    <a:lnTo>
                      <a:pt x="10200" y="2653"/>
                    </a:lnTo>
                    <a:lnTo>
                      <a:pt x="10200" y="1895"/>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4" name="Shape 218">
                <a:extLst>
                  <a:ext uri="{FF2B5EF4-FFF2-40B4-BE49-F238E27FC236}">
                    <a16:creationId xmlns:a16="http://schemas.microsoft.com/office/drawing/2014/main" id="{C02C52BD-B494-4D48-BC5B-32B00D94BFDF}"/>
                  </a:ext>
                </a:extLst>
              </p:cNvPr>
              <p:cNvSpPr/>
              <p:nvPr/>
            </p:nvSpPr>
            <p:spPr>
              <a:xfrm>
                <a:off x="1722252" y="1874383"/>
                <a:ext cx="31241" cy="76398"/>
              </a:xfrm>
              <a:custGeom>
                <a:avLst/>
                <a:gdLst/>
                <a:ahLst/>
                <a:cxnLst>
                  <a:cxn ang="0">
                    <a:pos x="wd2" y="hd2"/>
                  </a:cxn>
                  <a:cxn ang="5400000">
                    <a:pos x="wd2" y="hd2"/>
                  </a:cxn>
                  <a:cxn ang="10800000">
                    <a:pos x="wd2" y="hd2"/>
                  </a:cxn>
                  <a:cxn ang="16200000">
                    <a:pos x="wd2" y="hd2"/>
                  </a:cxn>
                </a:cxnLst>
                <a:rect l="0" t="0" r="r" b="b"/>
                <a:pathLst>
                  <a:path w="21600" h="21600" extrusionOk="0">
                    <a:moveTo>
                      <a:pt x="10800" y="20992"/>
                    </a:moveTo>
                    <a:lnTo>
                      <a:pt x="9663" y="20992"/>
                    </a:lnTo>
                    <a:lnTo>
                      <a:pt x="9663" y="19470"/>
                    </a:lnTo>
                    <a:lnTo>
                      <a:pt x="6821" y="19470"/>
                    </a:lnTo>
                    <a:lnTo>
                      <a:pt x="6821" y="15211"/>
                    </a:lnTo>
                    <a:lnTo>
                      <a:pt x="7958" y="15211"/>
                    </a:lnTo>
                    <a:lnTo>
                      <a:pt x="6821" y="15211"/>
                    </a:lnTo>
                    <a:lnTo>
                      <a:pt x="6821" y="13690"/>
                    </a:lnTo>
                    <a:lnTo>
                      <a:pt x="5684" y="13690"/>
                    </a:lnTo>
                    <a:lnTo>
                      <a:pt x="5684" y="13082"/>
                    </a:lnTo>
                    <a:lnTo>
                      <a:pt x="5684" y="15820"/>
                    </a:lnTo>
                    <a:lnTo>
                      <a:pt x="1137" y="15820"/>
                    </a:lnTo>
                    <a:lnTo>
                      <a:pt x="1137" y="14603"/>
                    </a:lnTo>
                    <a:lnTo>
                      <a:pt x="3979" y="14603"/>
                    </a:lnTo>
                    <a:lnTo>
                      <a:pt x="3979" y="13690"/>
                    </a:lnTo>
                    <a:lnTo>
                      <a:pt x="2842" y="13690"/>
                    </a:lnTo>
                    <a:lnTo>
                      <a:pt x="2842" y="10039"/>
                    </a:lnTo>
                    <a:lnTo>
                      <a:pt x="1137" y="10039"/>
                    </a:lnTo>
                    <a:lnTo>
                      <a:pt x="1137" y="8823"/>
                    </a:lnTo>
                    <a:lnTo>
                      <a:pt x="2842" y="8823"/>
                    </a:lnTo>
                    <a:lnTo>
                      <a:pt x="2842" y="7301"/>
                    </a:lnTo>
                    <a:lnTo>
                      <a:pt x="5684" y="7301"/>
                    </a:lnTo>
                    <a:lnTo>
                      <a:pt x="5684" y="10039"/>
                    </a:lnTo>
                    <a:lnTo>
                      <a:pt x="6821" y="10039"/>
                    </a:lnTo>
                    <a:lnTo>
                      <a:pt x="6821" y="9431"/>
                    </a:lnTo>
                    <a:lnTo>
                      <a:pt x="7958" y="9431"/>
                    </a:lnTo>
                    <a:lnTo>
                      <a:pt x="7958" y="8823"/>
                    </a:lnTo>
                    <a:lnTo>
                      <a:pt x="6821" y="8823"/>
                    </a:lnTo>
                    <a:lnTo>
                      <a:pt x="6821" y="7301"/>
                    </a:lnTo>
                    <a:lnTo>
                      <a:pt x="7958" y="7301"/>
                    </a:lnTo>
                    <a:lnTo>
                      <a:pt x="7958" y="6693"/>
                    </a:lnTo>
                    <a:lnTo>
                      <a:pt x="6821" y="6693"/>
                    </a:lnTo>
                    <a:lnTo>
                      <a:pt x="6821" y="5780"/>
                    </a:lnTo>
                    <a:lnTo>
                      <a:pt x="5684" y="5780"/>
                    </a:lnTo>
                    <a:lnTo>
                      <a:pt x="6821" y="5780"/>
                    </a:lnTo>
                    <a:lnTo>
                      <a:pt x="6821" y="5172"/>
                    </a:lnTo>
                    <a:lnTo>
                      <a:pt x="3979" y="5172"/>
                    </a:lnTo>
                    <a:lnTo>
                      <a:pt x="3979" y="4259"/>
                    </a:lnTo>
                    <a:lnTo>
                      <a:pt x="2842" y="4259"/>
                    </a:lnTo>
                    <a:lnTo>
                      <a:pt x="2842" y="2130"/>
                    </a:lnTo>
                    <a:lnTo>
                      <a:pt x="1137" y="2130"/>
                    </a:lnTo>
                    <a:lnTo>
                      <a:pt x="1137" y="3042"/>
                    </a:lnTo>
                    <a:lnTo>
                      <a:pt x="1137" y="2130"/>
                    </a:lnTo>
                    <a:lnTo>
                      <a:pt x="0" y="2130"/>
                    </a:lnTo>
                    <a:lnTo>
                      <a:pt x="0" y="1521"/>
                    </a:lnTo>
                    <a:lnTo>
                      <a:pt x="1137" y="1521"/>
                    </a:lnTo>
                    <a:lnTo>
                      <a:pt x="1137" y="0"/>
                    </a:lnTo>
                    <a:lnTo>
                      <a:pt x="3979" y="0"/>
                    </a:lnTo>
                    <a:lnTo>
                      <a:pt x="3979" y="913"/>
                    </a:lnTo>
                    <a:lnTo>
                      <a:pt x="7958" y="913"/>
                    </a:lnTo>
                    <a:lnTo>
                      <a:pt x="7958" y="0"/>
                    </a:lnTo>
                    <a:lnTo>
                      <a:pt x="9663" y="0"/>
                    </a:lnTo>
                    <a:lnTo>
                      <a:pt x="9663" y="913"/>
                    </a:lnTo>
                    <a:lnTo>
                      <a:pt x="9663" y="0"/>
                    </a:lnTo>
                    <a:lnTo>
                      <a:pt x="11937" y="0"/>
                    </a:lnTo>
                    <a:lnTo>
                      <a:pt x="11937" y="913"/>
                    </a:lnTo>
                    <a:lnTo>
                      <a:pt x="13642" y="913"/>
                    </a:lnTo>
                    <a:lnTo>
                      <a:pt x="13642" y="1521"/>
                    </a:lnTo>
                    <a:lnTo>
                      <a:pt x="14779" y="1521"/>
                    </a:lnTo>
                    <a:lnTo>
                      <a:pt x="14779" y="3042"/>
                    </a:lnTo>
                    <a:lnTo>
                      <a:pt x="17621" y="3042"/>
                    </a:lnTo>
                    <a:lnTo>
                      <a:pt x="17621" y="3651"/>
                    </a:lnTo>
                    <a:lnTo>
                      <a:pt x="16484" y="3651"/>
                    </a:lnTo>
                    <a:lnTo>
                      <a:pt x="16484" y="4259"/>
                    </a:lnTo>
                    <a:lnTo>
                      <a:pt x="17621" y="4259"/>
                    </a:lnTo>
                    <a:lnTo>
                      <a:pt x="17621" y="5172"/>
                    </a:lnTo>
                    <a:lnTo>
                      <a:pt x="16484" y="5172"/>
                    </a:lnTo>
                    <a:lnTo>
                      <a:pt x="16484" y="8823"/>
                    </a:lnTo>
                    <a:lnTo>
                      <a:pt x="17621" y="8823"/>
                    </a:lnTo>
                    <a:lnTo>
                      <a:pt x="17621" y="10039"/>
                    </a:lnTo>
                    <a:lnTo>
                      <a:pt x="18758" y="10039"/>
                    </a:lnTo>
                    <a:lnTo>
                      <a:pt x="18758" y="10952"/>
                    </a:lnTo>
                    <a:lnTo>
                      <a:pt x="17621" y="10952"/>
                    </a:lnTo>
                    <a:lnTo>
                      <a:pt x="18758" y="10952"/>
                    </a:lnTo>
                    <a:lnTo>
                      <a:pt x="18758" y="11561"/>
                    </a:lnTo>
                    <a:lnTo>
                      <a:pt x="20463" y="11561"/>
                    </a:lnTo>
                    <a:lnTo>
                      <a:pt x="20463" y="13082"/>
                    </a:lnTo>
                    <a:lnTo>
                      <a:pt x="21600" y="13082"/>
                    </a:lnTo>
                    <a:lnTo>
                      <a:pt x="21600" y="13690"/>
                    </a:lnTo>
                    <a:lnTo>
                      <a:pt x="20463" y="13690"/>
                    </a:lnTo>
                    <a:lnTo>
                      <a:pt x="20463" y="13082"/>
                    </a:lnTo>
                    <a:lnTo>
                      <a:pt x="17621" y="13082"/>
                    </a:lnTo>
                    <a:lnTo>
                      <a:pt x="17621" y="12473"/>
                    </a:lnTo>
                    <a:lnTo>
                      <a:pt x="18758" y="12473"/>
                    </a:lnTo>
                    <a:lnTo>
                      <a:pt x="11937" y="12473"/>
                    </a:lnTo>
                    <a:lnTo>
                      <a:pt x="11937" y="10952"/>
                    </a:lnTo>
                    <a:lnTo>
                      <a:pt x="10800" y="10952"/>
                    </a:lnTo>
                    <a:lnTo>
                      <a:pt x="10800" y="12473"/>
                    </a:lnTo>
                    <a:lnTo>
                      <a:pt x="11937" y="12473"/>
                    </a:lnTo>
                    <a:lnTo>
                      <a:pt x="11937" y="13082"/>
                    </a:lnTo>
                    <a:lnTo>
                      <a:pt x="10800" y="13082"/>
                    </a:lnTo>
                    <a:lnTo>
                      <a:pt x="10800" y="14603"/>
                    </a:lnTo>
                    <a:lnTo>
                      <a:pt x="11937" y="14603"/>
                    </a:lnTo>
                    <a:lnTo>
                      <a:pt x="11937" y="15820"/>
                    </a:lnTo>
                    <a:lnTo>
                      <a:pt x="13642" y="15820"/>
                    </a:lnTo>
                    <a:lnTo>
                      <a:pt x="13642" y="18862"/>
                    </a:lnTo>
                    <a:lnTo>
                      <a:pt x="11937" y="18862"/>
                    </a:lnTo>
                    <a:lnTo>
                      <a:pt x="11937" y="19470"/>
                    </a:lnTo>
                    <a:lnTo>
                      <a:pt x="13642" y="19470"/>
                    </a:lnTo>
                    <a:lnTo>
                      <a:pt x="13642" y="20992"/>
                    </a:lnTo>
                    <a:lnTo>
                      <a:pt x="14779" y="20992"/>
                    </a:lnTo>
                    <a:lnTo>
                      <a:pt x="14779" y="21600"/>
                    </a:lnTo>
                    <a:lnTo>
                      <a:pt x="13642" y="21600"/>
                    </a:lnTo>
                    <a:lnTo>
                      <a:pt x="13642" y="20992"/>
                    </a:lnTo>
                    <a:lnTo>
                      <a:pt x="11937" y="20992"/>
                    </a:lnTo>
                    <a:lnTo>
                      <a:pt x="11937" y="18862"/>
                    </a:lnTo>
                    <a:lnTo>
                      <a:pt x="10800" y="18862"/>
                    </a:lnTo>
                    <a:lnTo>
                      <a:pt x="10800" y="2099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5" name="Shape 219">
                <a:extLst>
                  <a:ext uri="{FF2B5EF4-FFF2-40B4-BE49-F238E27FC236}">
                    <a16:creationId xmlns:a16="http://schemas.microsoft.com/office/drawing/2014/main" id="{ECDA7A23-83BF-4D5D-A89F-8C07D5D5D5F0}"/>
                  </a:ext>
                </a:extLst>
              </p:cNvPr>
              <p:cNvSpPr/>
              <p:nvPr/>
            </p:nvSpPr>
            <p:spPr>
              <a:xfrm>
                <a:off x="1722252" y="1874383"/>
                <a:ext cx="31241" cy="76398"/>
              </a:xfrm>
              <a:custGeom>
                <a:avLst/>
                <a:gdLst/>
                <a:ahLst/>
                <a:cxnLst>
                  <a:cxn ang="0">
                    <a:pos x="wd2" y="hd2"/>
                  </a:cxn>
                  <a:cxn ang="5400000">
                    <a:pos x="wd2" y="hd2"/>
                  </a:cxn>
                  <a:cxn ang="10800000">
                    <a:pos x="wd2" y="hd2"/>
                  </a:cxn>
                  <a:cxn ang="16200000">
                    <a:pos x="wd2" y="hd2"/>
                  </a:cxn>
                </a:cxnLst>
                <a:rect l="0" t="0" r="r" b="b"/>
                <a:pathLst>
                  <a:path w="21600" h="21600" extrusionOk="0">
                    <a:moveTo>
                      <a:pt x="10800" y="20992"/>
                    </a:moveTo>
                    <a:lnTo>
                      <a:pt x="9663" y="20992"/>
                    </a:lnTo>
                    <a:lnTo>
                      <a:pt x="9663" y="19470"/>
                    </a:lnTo>
                    <a:lnTo>
                      <a:pt x="6821" y="19470"/>
                    </a:lnTo>
                    <a:lnTo>
                      <a:pt x="6821" y="15211"/>
                    </a:lnTo>
                    <a:lnTo>
                      <a:pt x="7958" y="15211"/>
                    </a:lnTo>
                    <a:lnTo>
                      <a:pt x="6821" y="15211"/>
                    </a:lnTo>
                    <a:lnTo>
                      <a:pt x="6821" y="13690"/>
                    </a:lnTo>
                    <a:lnTo>
                      <a:pt x="5684" y="13690"/>
                    </a:lnTo>
                    <a:lnTo>
                      <a:pt x="5684" y="13082"/>
                    </a:lnTo>
                    <a:lnTo>
                      <a:pt x="5684" y="15820"/>
                    </a:lnTo>
                    <a:lnTo>
                      <a:pt x="1137" y="15820"/>
                    </a:lnTo>
                    <a:lnTo>
                      <a:pt x="1137" y="14603"/>
                    </a:lnTo>
                    <a:lnTo>
                      <a:pt x="3979" y="14603"/>
                    </a:lnTo>
                    <a:lnTo>
                      <a:pt x="3979" y="13690"/>
                    </a:lnTo>
                    <a:lnTo>
                      <a:pt x="2842" y="13690"/>
                    </a:lnTo>
                    <a:lnTo>
                      <a:pt x="2842" y="10039"/>
                    </a:lnTo>
                    <a:lnTo>
                      <a:pt x="1137" y="10039"/>
                    </a:lnTo>
                    <a:lnTo>
                      <a:pt x="1137" y="8823"/>
                    </a:lnTo>
                    <a:lnTo>
                      <a:pt x="2842" y="8823"/>
                    </a:lnTo>
                    <a:lnTo>
                      <a:pt x="2842" y="7301"/>
                    </a:lnTo>
                    <a:lnTo>
                      <a:pt x="5684" y="7301"/>
                    </a:lnTo>
                    <a:lnTo>
                      <a:pt x="5684" y="10039"/>
                    </a:lnTo>
                    <a:lnTo>
                      <a:pt x="6821" y="10039"/>
                    </a:lnTo>
                    <a:lnTo>
                      <a:pt x="6821" y="9431"/>
                    </a:lnTo>
                    <a:lnTo>
                      <a:pt x="7958" y="9431"/>
                    </a:lnTo>
                    <a:lnTo>
                      <a:pt x="7958" y="8823"/>
                    </a:lnTo>
                    <a:lnTo>
                      <a:pt x="6821" y="8823"/>
                    </a:lnTo>
                    <a:lnTo>
                      <a:pt x="6821" y="7301"/>
                    </a:lnTo>
                    <a:lnTo>
                      <a:pt x="7958" y="7301"/>
                    </a:lnTo>
                    <a:lnTo>
                      <a:pt x="7958" y="6693"/>
                    </a:lnTo>
                    <a:lnTo>
                      <a:pt x="6821" y="6693"/>
                    </a:lnTo>
                    <a:lnTo>
                      <a:pt x="6821" y="5780"/>
                    </a:lnTo>
                    <a:lnTo>
                      <a:pt x="5684" y="5780"/>
                    </a:lnTo>
                    <a:lnTo>
                      <a:pt x="6821" y="5780"/>
                    </a:lnTo>
                    <a:lnTo>
                      <a:pt x="6821" y="5172"/>
                    </a:lnTo>
                    <a:lnTo>
                      <a:pt x="3979" y="5172"/>
                    </a:lnTo>
                    <a:lnTo>
                      <a:pt x="3979" y="4259"/>
                    </a:lnTo>
                    <a:lnTo>
                      <a:pt x="2842" y="4259"/>
                    </a:lnTo>
                    <a:lnTo>
                      <a:pt x="2842" y="2130"/>
                    </a:lnTo>
                    <a:lnTo>
                      <a:pt x="1137" y="2130"/>
                    </a:lnTo>
                    <a:lnTo>
                      <a:pt x="1137" y="3042"/>
                    </a:lnTo>
                    <a:lnTo>
                      <a:pt x="1137" y="2130"/>
                    </a:lnTo>
                    <a:lnTo>
                      <a:pt x="0" y="2130"/>
                    </a:lnTo>
                    <a:lnTo>
                      <a:pt x="0" y="1521"/>
                    </a:lnTo>
                    <a:lnTo>
                      <a:pt x="1137" y="1521"/>
                    </a:lnTo>
                    <a:lnTo>
                      <a:pt x="1137" y="0"/>
                    </a:lnTo>
                    <a:lnTo>
                      <a:pt x="3979" y="0"/>
                    </a:lnTo>
                    <a:lnTo>
                      <a:pt x="3979" y="913"/>
                    </a:lnTo>
                    <a:lnTo>
                      <a:pt x="7958" y="913"/>
                    </a:lnTo>
                    <a:lnTo>
                      <a:pt x="7958" y="0"/>
                    </a:lnTo>
                    <a:lnTo>
                      <a:pt x="9663" y="0"/>
                    </a:lnTo>
                    <a:lnTo>
                      <a:pt x="9663" y="913"/>
                    </a:lnTo>
                    <a:lnTo>
                      <a:pt x="9663" y="0"/>
                    </a:lnTo>
                    <a:lnTo>
                      <a:pt x="11937" y="0"/>
                    </a:lnTo>
                    <a:lnTo>
                      <a:pt x="11937" y="913"/>
                    </a:lnTo>
                    <a:lnTo>
                      <a:pt x="13642" y="913"/>
                    </a:lnTo>
                    <a:lnTo>
                      <a:pt x="13642" y="1521"/>
                    </a:lnTo>
                    <a:lnTo>
                      <a:pt x="14779" y="1521"/>
                    </a:lnTo>
                    <a:lnTo>
                      <a:pt x="14779" y="3042"/>
                    </a:lnTo>
                    <a:lnTo>
                      <a:pt x="17621" y="3042"/>
                    </a:lnTo>
                    <a:lnTo>
                      <a:pt x="17621" y="3651"/>
                    </a:lnTo>
                    <a:lnTo>
                      <a:pt x="16484" y="3651"/>
                    </a:lnTo>
                    <a:lnTo>
                      <a:pt x="16484" y="4259"/>
                    </a:lnTo>
                    <a:lnTo>
                      <a:pt x="17621" y="4259"/>
                    </a:lnTo>
                    <a:lnTo>
                      <a:pt x="17621" y="5172"/>
                    </a:lnTo>
                    <a:lnTo>
                      <a:pt x="16484" y="5172"/>
                    </a:lnTo>
                    <a:lnTo>
                      <a:pt x="16484" y="8823"/>
                    </a:lnTo>
                    <a:lnTo>
                      <a:pt x="17621" y="8823"/>
                    </a:lnTo>
                    <a:lnTo>
                      <a:pt x="17621" y="10039"/>
                    </a:lnTo>
                    <a:lnTo>
                      <a:pt x="18758" y="10039"/>
                    </a:lnTo>
                    <a:lnTo>
                      <a:pt x="18758" y="10952"/>
                    </a:lnTo>
                    <a:lnTo>
                      <a:pt x="17621" y="10952"/>
                    </a:lnTo>
                    <a:lnTo>
                      <a:pt x="18758" y="10952"/>
                    </a:lnTo>
                    <a:lnTo>
                      <a:pt x="18758" y="11561"/>
                    </a:lnTo>
                    <a:lnTo>
                      <a:pt x="20463" y="11561"/>
                    </a:lnTo>
                    <a:lnTo>
                      <a:pt x="20463" y="13082"/>
                    </a:lnTo>
                    <a:lnTo>
                      <a:pt x="21600" y="13082"/>
                    </a:lnTo>
                    <a:lnTo>
                      <a:pt x="21600" y="13690"/>
                    </a:lnTo>
                    <a:lnTo>
                      <a:pt x="20463" y="13690"/>
                    </a:lnTo>
                    <a:lnTo>
                      <a:pt x="20463" y="13082"/>
                    </a:lnTo>
                    <a:lnTo>
                      <a:pt x="17621" y="13082"/>
                    </a:lnTo>
                    <a:lnTo>
                      <a:pt x="17621" y="12473"/>
                    </a:lnTo>
                    <a:lnTo>
                      <a:pt x="18758" y="12473"/>
                    </a:lnTo>
                    <a:lnTo>
                      <a:pt x="11937" y="12473"/>
                    </a:lnTo>
                    <a:lnTo>
                      <a:pt x="11937" y="10952"/>
                    </a:lnTo>
                    <a:lnTo>
                      <a:pt x="10800" y="10952"/>
                    </a:lnTo>
                    <a:lnTo>
                      <a:pt x="10800" y="12473"/>
                    </a:lnTo>
                    <a:lnTo>
                      <a:pt x="11937" y="12473"/>
                    </a:lnTo>
                    <a:lnTo>
                      <a:pt x="11937" y="13082"/>
                    </a:lnTo>
                    <a:lnTo>
                      <a:pt x="10800" y="13082"/>
                    </a:lnTo>
                    <a:lnTo>
                      <a:pt x="10800" y="14603"/>
                    </a:lnTo>
                    <a:lnTo>
                      <a:pt x="11937" y="14603"/>
                    </a:lnTo>
                    <a:lnTo>
                      <a:pt x="11937" y="15820"/>
                    </a:lnTo>
                    <a:lnTo>
                      <a:pt x="13642" y="15820"/>
                    </a:lnTo>
                    <a:lnTo>
                      <a:pt x="13642" y="18862"/>
                    </a:lnTo>
                    <a:lnTo>
                      <a:pt x="11937" y="18862"/>
                    </a:lnTo>
                    <a:lnTo>
                      <a:pt x="11937" y="19470"/>
                    </a:lnTo>
                    <a:lnTo>
                      <a:pt x="13642" y="19470"/>
                    </a:lnTo>
                    <a:lnTo>
                      <a:pt x="13642" y="20992"/>
                    </a:lnTo>
                    <a:lnTo>
                      <a:pt x="14779" y="20992"/>
                    </a:lnTo>
                    <a:lnTo>
                      <a:pt x="14779" y="21600"/>
                    </a:lnTo>
                    <a:lnTo>
                      <a:pt x="13642" y="21600"/>
                    </a:lnTo>
                    <a:lnTo>
                      <a:pt x="13642" y="20992"/>
                    </a:lnTo>
                    <a:lnTo>
                      <a:pt x="11937" y="20992"/>
                    </a:lnTo>
                    <a:lnTo>
                      <a:pt x="11937" y="18862"/>
                    </a:lnTo>
                    <a:lnTo>
                      <a:pt x="10800" y="18862"/>
                    </a:lnTo>
                    <a:lnTo>
                      <a:pt x="10800" y="2099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6" name="Shape 220">
                <a:extLst>
                  <a:ext uri="{FF2B5EF4-FFF2-40B4-BE49-F238E27FC236}">
                    <a16:creationId xmlns:a16="http://schemas.microsoft.com/office/drawing/2014/main" id="{DFFF95A4-62A4-456A-BBA7-AA4108AC34B6}"/>
                  </a:ext>
                </a:extLst>
              </p:cNvPr>
              <p:cNvSpPr/>
              <p:nvPr/>
            </p:nvSpPr>
            <p:spPr>
              <a:xfrm>
                <a:off x="1681148" y="1933563"/>
                <a:ext cx="86320" cy="134501"/>
              </a:xfrm>
              <a:custGeom>
                <a:avLst/>
                <a:gdLst/>
                <a:ahLst/>
                <a:cxnLst>
                  <a:cxn ang="0">
                    <a:pos x="wd2" y="hd2"/>
                  </a:cxn>
                  <a:cxn ang="5400000">
                    <a:pos x="wd2" y="hd2"/>
                  </a:cxn>
                  <a:cxn ang="10800000">
                    <a:pos x="wd2" y="hd2"/>
                  </a:cxn>
                  <a:cxn ang="16200000">
                    <a:pos x="wd2" y="hd2"/>
                  </a:cxn>
                </a:cxnLst>
                <a:rect l="0" t="0" r="r" b="b"/>
                <a:pathLst>
                  <a:path w="21600" h="21600" extrusionOk="0">
                    <a:moveTo>
                      <a:pt x="13166" y="6566"/>
                    </a:moveTo>
                    <a:lnTo>
                      <a:pt x="13783" y="6566"/>
                    </a:lnTo>
                    <a:lnTo>
                      <a:pt x="13783" y="6912"/>
                    </a:lnTo>
                    <a:lnTo>
                      <a:pt x="14606" y="6912"/>
                    </a:lnTo>
                    <a:lnTo>
                      <a:pt x="14606" y="7258"/>
                    </a:lnTo>
                    <a:lnTo>
                      <a:pt x="14606" y="6048"/>
                    </a:lnTo>
                    <a:lnTo>
                      <a:pt x="15223" y="6048"/>
                    </a:lnTo>
                    <a:lnTo>
                      <a:pt x="15223" y="6566"/>
                    </a:lnTo>
                    <a:lnTo>
                      <a:pt x="16251" y="6566"/>
                    </a:lnTo>
                    <a:lnTo>
                      <a:pt x="16251" y="3974"/>
                    </a:lnTo>
                    <a:lnTo>
                      <a:pt x="15634" y="3974"/>
                    </a:lnTo>
                    <a:lnTo>
                      <a:pt x="15634" y="3283"/>
                    </a:lnTo>
                    <a:lnTo>
                      <a:pt x="16251" y="3283"/>
                    </a:lnTo>
                    <a:lnTo>
                      <a:pt x="16251" y="691"/>
                    </a:lnTo>
                    <a:lnTo>
                      <a:pt x="16663" y="691"/>
                    </a:lnTo>
                    <a:lnTo>
                      <a:pt x="16663" y="0"/>
                    </a:lnTo>
                    <a:lnTo>
                      <a:pt x="17074" y="0"/>
                    </a:lnTo>
                    <a:lnTo>
                      <a:pt x="17074" y="2765"/>
                    </a:lnTo>
                    <a:lnTo>
                      <a:pt x="17691" y="2765"/>
                    </a:lnTo>
                    <a:lnTo>
                      <a:pt x="17691" y="3283"/>
                    </a:lnTo>
                    <a:lnTo>
                      <a:pt x="17074" y="3283"/>
                    </a:lnTo>
                    <a:lnTo>
                      <a:pt x="17074" y="3974"/>
                    </a:lnTo>
                    <a:lnTo>
                      <a:pt x="18103" y="3974"/>
                    </a:lnTo>
                    <a:lnTo>
                      <a:pt x="18103" y="2419"/>
                    </a:lnTo>
                    <a:lnTo>
                      <a:pt x="18514" y="2419"/>
                    </a:lnTo>
                    <a:lnTo>
                      <a:pt x="18514" y="2074"/>
                    </a:lnTo>
                    <a:lnTo>
                      <a:pt x="19131" y="2074"/>
                    </a:lnTo>
                    <a:lnTo>
                      <a:pt x="19131" y="2765"/>
                    </a:lnTo>
                    <a:lnTo>
                      <a:pt x="19543" y="2765"/>
                    </a:lnTo>
                    <a:lnTo>
                      <a:pt x="19543" y="3283"/>
                    </a:lnTo>
                    <a:lnTo>
                      <a:pt x="19131" y="3283"/>
                    </a:lnTo>
                    <a:lnTo>
                      <a:pt x="19543" y="3283"/>
                    </a:lnTo>
                    <a:lnTo>
                      <a:pt x="19543" y="3629"/>
                    </a:lnTo>
                    <a:lnTo>
                      <a:pt x="18514" y="3629"/>
                    </a:lnTo>
                    <a:lnTo>
                      <a:pt x="18514" y="3974"/>
                    </a:lnTo>
                    <a:lnTo>
                      <a:pt x="18103" y="3974"/>
                    </a:lnTo>
                    <a:lnTo>
                      <a:pt x="18103" y="4493"/>
                    </a:lnTo>
                    <a:lnTo>
                      <a:pt x="18514" y="4493"/>
                    </a:lnTo>
                    <a:lnTo>
                      <a:pt x="18514" y="4838"/>
                    </a:lnTo>
                    <a:lnTo>
                      <a:pt x="19131" y="4838"/>
                    </a:lnTo>
                    <a:lnTo>
                      <a:pt x="18514" y="4838"/>
                    </a:lnTo>
                    <a:lnTo>
                      <a:pt x="18514" y="5357"/>
                    </a:lnTo>
                    <a:lnTo>
                      <a:pt x="19543" y="5357"/>
                    </a:lnTo>
                    <a:lnTo>
                      <a:pt x="19543" y="6566"/>
                    </a:lnTo>
                    <a:lnTo>
                      <a:pt x="19954" y="6566"/>
                    </a:lnTo>
                    <a:lnTo>
                      <a:pt x="19954" y="7776"/>
                    </a:lnTo>
                    <a:lnTo>
                      <a:pt x="19543" y="7776"/>
                    </a:lnTo>
                    <a:lnTo>
                      <a:pt x="19543" y="8122"/>
                    </a:lnTo>
                    <a:lnTo>
                      <a:pt x="19131" y="8122"/>
                    </a:lnTo>
                    <a:lnTo>
                      <a:pt x="19131" y="8640"/>
                    </a:lnTo>
                    <a:lnTo>
                      <a:pt x="20571" y="8640"/>
                    </a:lnTo>
                    <a:lnTo>
                      <a:pt x="20571" y="9331"/>
                    </a:lnTo>
                    <a:lnTo>
                      <a:pt x="19954" y="9331"/>
                    </a:lnTo>
                    <a:lnTo>
                      <a:pt x="20571" y="9331"/>
                    </a:lnTo>
                    <a:lnTo>
                      <a:pt x="20571" y="11405"/>
                    </a:lnTo>
                    <a:lnTo>
                      <a:pt x="19954" y="11405"/>
                    </a:lnTo>
                    <a:lnTo>
                      <a:pt x="20571" y="11405"/>
                    </a:lnTo>
                    <a:lnTo>
                      <a:pt x="20571" y="12269"/>
                    </a:lnTo>
                    <a:lnTo>
                      <a:pt x="20983" y="12269"/>
                    </a:lnTo>
                    <a:lnTo>
                      <a:pt x="20983" y="12614"/>
                    </a:lnTo>
                    <a:lnTo>
                      <a:pt x="21600" y="12614"/>
                    </a:lnTo>
                    <a:lnTo>
                      <a:pt x="21600" y="13478"/>
                    </a:lnTo>
                    <a:lnTo>
                      <a:pt x="20983" y="13478"/>
                    </a:lnTo>
                    <a:lnTo>
                      <a:pt x="20983" y="13824"/>
                    </a:lnTo>
                    <a:lnTo>
                      <a:pt x="21600" y="13824"/>
                    </a:lnTo>
                    <a:lnTo>
                      <a:pt x="21600" y="14342"/>
                    </a:lnTo>
                    <a:lnTo>
                      <a:pt x="20983" y="14342"/>
                    </a:lnTo>
                    <a:lnTo>
                      <a:pt x="20983" y="15034"/>
                    </a:lnTo>
                    <a:lnTo>
                      <a:pt x="20571" y="15034"/>
                    </a:lnTo>
                    <a:lnTo>
                      <a:pt x="20571" y="15552"/>
                    </a:lnTo>
                    <a:lnTo>
                      <a:pt x="19954" y="15552"/>
                    </a:lnTo>
                    <a:lnTo>
                      <a:pt x="19954" y="16416"/>
                    </a:lnTo>
                    <a:lnTo>
                      <a:pt x="19543" y="16416"/>
                    </a:lnTo>
                    <a:lnTo>
                      <a:pt x="19543" y="18835"/>
                    </a:lnTo>
                    <a:lnTo>
                      <a:pt x="19131" y="18835"/>
                    </a:lnTo>
                    <a:lnTo>
                      <a:pt x="19131" y="17626"/>
                    </a:lnTo>
                    <a:lnTo>
                      <a:pt x="18514" y="17626"/>
                    </a:lnTo>
                    <a:lnTo>
                      <a:pt x="19131" y="17626"/>
                    </a:lnTo>
                    <a:lnTo>
                      <a:pt x="19131" y="17107"/>
                    </a:lnTo>
                    <a:lnTo>
                      <a:pt x="18514" y="17107"/>
                    </a:lnTo>
                    <a:lnTo>
                      <a:pt x="18514" y="15898"/>
                    </a:lnTo>
                    <a:lnTo>
                      <a:pt x="18103" y="15898"/>
                    </a:lnTo>
                    <a:lnTo>
                      <a:pt x="18103" y="14688"/>
                    </a:lnTo>
                    <a:lnTo>
                      <a:pt x="17691" y="14688"/>
                    </a:lnTo>
                    <a:lnTo>
                      <a:pt x="17691" y="15898"/>
                    </a:lnTo>
                    <a:lnTo>
                      <a:pt x="17074" y="15898"/>
                    </a:lnTo>
                    <a:lnTo>
                      <a:pt x="17074" y="15034"/>
                    </a:lnTo>
                    <a:lnTo>
                      <a:pt x="16663" y="15034"/>
                    </a:lnTo>
                    <a:lnTo>
                      <a:pt x="16663" y="15552"/>
                    </a:lnTo>
                    <a:lnTo>
                      <a:pt x="16251" y="15552"/>
                    </a:lnTo>
                    <a:lnTo>
                      <a:pt x="16251" y="17107"/>
                    </a:lnTo>
                    <a:lnTo>
                      <a:pt x="16663" y="17107"/>
                    </a:lnTo>
                    <a:lnTo>
                      <a:pt x="16663" y="17971"/>
                    </a:lnTo>
                    <a:lnTo>
                      <a:pt x="17074" y="17971"/>
                    </a:lnTo>
                    <a:lnTo>
                      <a:pt x="17074" y="18835"/>
                    </a:lnTo>
                    <a:lnTo>
                      <a:pt x="17691" y="18835"/>
                    </a:lnTo>
                    <a:lnTo>
                      <a:pt x="17691" y="19181"/>
                    </a:lnTo>
                    <a:lnTo>
                      <a:pt x="17074" y="19181"/>
                    </a:lnTo>
                    <a:lnTo>
                      <a:pt x="17074" y="20390"/>
                    </a:lnTo>
                    <a:lnTo>
                      <a:pt x="16663" y="20390"/>
                    </a:lnTo>
                    <a:lnTo>
                      <a:pt x="16663" y="21254"/>
                    </a:lnTo>
                    <a:lnTo>
                      <a:pt x="16251" y="21254"/>
                    </a:lnTo>
                    <a:lnTo>
                      <a:pt x="16251" y="21600"/>
                    </a:lnTo>
                    <a:lnTo>
                      <a:pt x="15223" y="21600"/>
                    </a:lnTo>
                    <a:lnTo>
                      <a:pt x="15223" y="20909"/>
                    </a:lnTo>
                    <a:lnTo>
                      <a:pt x="14606" y="20909"/>
                    </a:lnTo>
                    <a:lnTo>
                      <a:pt x="14606" y="20390"/>
                    </a:lnTo>
                    <a:lnTo>
                      <a:pt x="15223" y="20390"/>
                    </a:lnTo>
                    <a:lnTo>
                      <a:pt x="15223" y="19181"/>
                    </a:lnTo>
                    <a:lnTo>
                      <a:pt x="14606" y="19181"/>
                    </a:lnTo>
                    <a:lnTo>
                      <a:pt x="14606" y="20390"/>
                    </a:lnTo>
                    <a:lnTo>
                      <a:pt x="12754" y="20390"/>
                    </a:lnTo>
                    <a:lnTo>
                      <a:pt x="12754" y="20045"/>
                    </a:lnTo>
                    <a:lnTo>
                      <a:pt x="12343" y="20045"/>
                    </a:lnTo>
                    <a:lnTo>
                      <a:pt x="12343" y="19526"/>
                    </a:lnTo>
                    <a:lnTo>
                      <a:pt x="11314" y="19526"/>
                    </a:lnTo>
                    <a:lnTo>
                      <a:pt x="11314" y="19181"/>
                    </a:lnTo>
                    <a:lnTo>
                      <a:pt x="10286" y="19181"/>
                    </a:lnTo>
                    <a:lnTo>
                      <a:pt x="10286" y="18317"/>
                    </a:lnTo>
                    <a:lnTo>
                      <a:pt x="9874" y="18317"/>
                    </a:lnTo>
                    <a:lnTo>
                      <a:pt x="9874" y="16416"/>
                    </a:lnTo>
                    <a:lnTo>
                      <a:pt x="9257" y="16416"/>
                    </a:lnTo>
                    <a:lnTo>
                      <a:pt x="9257" y="15034"/>
                    </a:lnTo>
                    <a:lnTo>
                      <a:pt x="9874" y="15034"/>
                    </a:lnTo>
                    <a:lnTo>
                      <a:pt x="9874" y="14688"/>
                    </a:lnTo>
                    <a:lnTo>
                      <a:pt x="10286" y="14688"/>
                    </a:lnTo>
                    <a:lnTo>
                      <a:pt x="10286" y="14342"/>
                    </a:lnTo>
                    <a:lnTo>
                      <a:pt x="10697" y="14342"/>
                    </a:lnTo>
                    <a:lnTo>
                      <a:pt x="10697" y="13824"/>
                    </a:lnTo>
                    <a:lnTo>
                      <a:pt x="10286" y="13824"/>
                    </a:lnTo>
                    <a:lnTo>
                      <a:pt x="10286" y="13478"/>
                    </a:lnTo>
                    <a:lnTo>
                      <a:pt x="9874" y="13478"/>
                    </a:lnTo>
                    <a:lnTo>
                      <a:pt x="9874" y="12614"/>
                    </a:lnTo>
                    <a:lnTo>
                      <a:pt x="8434" y="12614"/>
                    </a:lnTo>
                    <a:lnTo>
                      <a:pt x="8434" y="11750"/>
                    </a:lnTo>
                    <a:lnTo>
                      <a:pt x="7406" y="11750"/>
                    </a:lnTo>
                    <a:lnTo>
                      <a:pt x="7406" y="12614"/>
                    </a:lnTo>
                    <a:lnTo>
                      <a:pt x="6994" y="12614"/>
                    </a:lnTo>
                    <a:lnTo>
                      <a:pt x="6994" y="13133"/>
                    </a:lnTo>
                    <a:lnTo>
                      <a:pt x="7406" y="13133"/>
                    </a:lnTo>
                    <a:lnTo>
                      <a:pt x="7406" y="13824"/>
                    </a:lnTo>
                    <a:lnTo>
                      <a:pt x="6377" y="13824"/>
                    </a:lnTo>
                    <a:lnTo>
                      <a:pt x="6377" y="13133"/>
                    </a:lnTo>
                    <a:lnTo>
                      <a:pt x="5966" y="13133"/>
                    </a:lnTo>
                    <a:lnTo>
                      <a:pt x="5966" y="13478"/>
                    </a:lnTo>
                    <a:lnTo>
                      <a:pt x="5966" y="13133"/>
                    </a:lnTo>
                    <a:lnTo>
                      <a:pt x="5349" y="13133"/>
                    </a:lnTo>
                    <a:lnTo>
                      <a:pt x="5349" y="12614"/>
                    </a:lnTo>
                    <a:lnTo>
                      <a:pt x="5349" y="13824"/>
                    </a:lnTo>
                    <a:lnTo>
                      <a:pt x="4937" y="13824"/>
                    </a:lnTo>
                    <a:lnTo>
                      <a:pt x="4937" y="14342"/>
                    </a:lnTo>
                    <a:lnTo>
                      <a:pt x="4526" y="14342"/>
                    </a:lnTo>
                    <a:lnTo>
                      <a:pt x="4526" y="13824"/>
                    </a:lnTo>
                    <a:lnTo>
                      <a:pt x="3909" y="13824"/>
                    </a:lnTo>
                    <a:lnTo>
                      <a:pt x="4526" y="13824"/>
                    </a:lnTo>
                    <a:lnTo>
                      <a:pt x="4526" y="13478"/>
                    </a:lnTo>
                    <a:lnTo>
                      <a:pt x="3909" y="13478"/>
                    </a:lnTo>
                    <a:lnTo>
                      <a:pt x="3909" y="13133"/>
                    </a:lnTo>
                    <a:lnTo>
                      <a:pt x="4526" y="13133"/>
                    </a:lnTo>
                    <a:lnTo>
                      <a:pt x="4526" y="12614"/>
                    </a:lnTo>
                    <a:lnTo>
                      <a:pt x="3909" y="12614"/>
                    </a:lnTo>
                    <a:lnTo>
                      <a:pt x="3909" y="12269"/>
                    </a:lnTo>
                    <a:lnTo>
                      <a:pt x="4526" y="12269"/>
                    </a:lnTo>
                    <a:lnTo>
                      <a:pt x="3086" y="12269"/>
                    </a:lnTo>
                    <a:lnTo>
                      <a:pt x="3086" y="13478"/>
                    </a:lnTo>
                    <a:lnTo>
                      <a:pt x="2469" y="13478"/>
                    </a:lnTo>
                    <a:lnTo>
                      <a:pt x="2469" y="14342"/>
                    </a:lnTo>
                    <a:lnTo>
                      <a:pt x="2057" y="14342"/>
                    </a:lnTo>
                    <a:lnTo>
                      <a:pt x="2057" y="15898"/>
                    </a:lnTo>
                    <a:lnTo>
                      <a:pt x="2469" y="15898"/>
                    </a:lnTo>
                    <a:lnTo>
                      <a:pt x="617" y="15898"/>
                    </a:lnTo>
                    <a:lnTo>
                      <a:pt x="617" y="15552"/>
                    </a:lnTo>
                    <a:lnTo>
                      <a:pt x="0" y="15552"/>
                    </a:lnTo>
                    <a:lnTo>
                      <a:pt x="0" y="14342"/>
                    </a:lnTo>
                    <a:lnTo>
                      <a:pt x="1029" y="14342"/>
                    </a:lnTo>
                    <a:lnTo>
                      <a:pt x="1029" y="11750"/>
                    </a:lnTo>
                    <a:lnTo>
                      <a:pt x="1646" y="11750"/>
                    </a:lnTo>
                    <a:lnTo>
                      <a:pt x="1646" y="11059"/>
                    </a:lnTo>
                    <a:lnTo>
                      <a:pt x="2469" y="11059"/>
                    </a:lnTo>
                    <a:lnTo>
                      <a:pt x="2469" y="10541"/>
                    </a:lnTo>
                    <a:lnTo>
                      <a:pt x="3497" y="10541"/>
                    </a:lnTo>
                    <a:lnTo>
                      <a:pt x="3497" y="10195"/>
                    </a:lnTo>
                    <a:lnTo>
                      <a:pt x="3909" y="10195"/>
                    </a:lnTo>
                    <a:lnTo>
                      <a:pt x="3909" y="10541"/>
                    </a:lnTo>
                    <a:lnTo>
                      <a:pt x="4526" y="10541"/>
                    </a:lnTo>
                    <a:lnTo>
                      <a:pt x="4526" y="10195"/>
                    </a:lnTo>
                    <a:lnTo>
                      <a:pt x="4937" y="10195"/>
                    </a:lnTo>
                    <a:lnTo>
                      <a:pt x="4937" y="8986"/>
                    </a:lnTo>
                    <a:lnTo>
                      <a:pt x="5349" y="8986"/>
                    </a:lnTo>
                    <a:lnTo>
                      <a:pt x="5349" y="8640"/>
                    </a:lnTo>
                    <a:lnTo>
                      <a:pt x="6994" y="8640"/>
                    </a:lnTo>
                    <a:lnTo>
                      <a:pt x="6994" y="7776"/>
                    </a:lnTo>
                    <a:lnTo>
                      <a:pt x="7817" y="7776"/>
                    </a:lnTo>
                    <a:lnTo>
                      <a:pt x="7817" y="8122"/>
                    </a:lnTo>
                    <a:lnTo>
                      <a:pt x="7817" y="7776"/>
                    </a:lnTo>
                    <a:lnTo>
                      <a:pt x="7817" y="8122"/>
                    </a:lnTo>
                    <a:lnTo>
                      <a:pt x="8846" y="8122"/>
                    </a:lnTo>
                    <a:lnTo>
                      <a:pt x="8846" y="8986"/>
                    </a:lnTo>
                    <a:lnTo>
                      <a:pt x="9257" y="8986"/>
                    </a:lnTo>
                    <a:lnTo>
                      <a:pt x="9257" y="10195"/>
                    </a:lnTo>
                    <a:lnTo>
                      <a:pt x="10286" y="10195"/>
                    </a:lnTo>
                    <a:lnTo>
                      <a:pt x="10286" y="9850"/>
                    </a:lnTo>
                    <a:lnTo>
                      <a:pt x="10697" y="9850"/>
                    </a:lnTo>
                    <a:lnTo>
                      <a:pt x="10697" y="8640"/>
                    </a:lnTo>
                    <a:lnTo>
                      <a:pt x="11314" y="8640"/>
                    </a:lnTo>
                    <a:lnTo>
                      <a:pt x="11314" y="8122"/>
                    </a:lnTo>
                    <a:lnTo>
                      <a:pt x="11726" y="8122"/>
                    </a:lnTo>
                    <a:lnTo>
                      <a:pt x="11726" y="8640"/>
                    </a:lnTo>
                    <a:lnTo>
                      <a:pt x="12754" y="8640"/>
                    </a:lnTo>
                    <a:lnTo>
                      <a:pt x="12754" y="8986"/>
                    </a:lnTo>
                    <a:lnTo>
                      <a:pt x="12754" y="6566"/>
                    </a:lnTo>
                    <a:lnTo>
                      <a:pt x="13166" y="656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7" name="Shape 221">
                <a:extLst>
                  <a:ext uri="{FF2B5EF4-FFF2-40B4-BE49-F238E27FC236}">
                    <a16:creationId xmlns:a16="http://schemas.microsoft.com/office/drawing/2014/main" id="{AA036FD3-C8D4-4BA5-BF60-B9F3E252F576}"/>
                  </a:ext>
                </a:extLst>
              </p:cNvPr>
              <p:cNvSpPr/>
              <p:nvPr/>
            </p:nvSpPr>
            <p:spPr>
              <a:xfrm>
                <a:off x="1681148" y="1933563"/>
                <a:ext cx="86320" cy="134501"/>
              </a:xfrm>
              <a:custGeom>
                <a:avLst/>
                <a:gdLst/>
                <a:ahLst/>
                <a:cxnLst>
                  <a:cxn ang="0">
                    <a:pos x="wd2" y="hd2"/>
                  </a:cxn>
                  <a:cxn ang="5400000">
                    <a:pos x="wd2" y="hd2"/>
                  </a:cxn>
                  <a:cxn ang="10800000">
                    <a:pos x="wd2" y="hd2"/>
                  </a:cxn>
                  <a:cxn ang="16200000">
                    <a:pos x="wd2" y="hd2"/>
                  </a:cxn>
                </a:cxnLst>
                <a:rect l="0" t="0" r="r" b="b"/>
                <a:pathLst>
                  <a:path w="21600" h="21600" extrusionOk="0">
                    <a:moveTo>
                      <a:pt x="13166" y="6566"/>
                    </a:moveTo>
                    <a:lnTo>
                      <a:pt x="13783" y="6566"/>
                    </a:lnTo>
                    <a:lnTo>
                      <a:pt x="13783" y="6912"/>
                    </a:lnTo>
                    <a:lnTo>
                      <a:pt x="14606" y="6912"/>
                    </a:lnTo>
                    <a:lnTo>
                      <a:pt x="14606" y="7258"/>
                    </a:lnTo>
                    <a:lnTo>
                      <a:pt x="14606" y="6048"/>
                    </a:lnTo>
                    <a:lnTo>
                      <a:pt x="15223" y="6048"/>
                    </a:lnTo>
                    <a:lnTo>
                      <a:pt x="15223" y="6566"/>
                    </a:lnTo>
                    <a:lnTo>
                      <a:pt x="16251" y="6566"/>
                    </a:lnTo>
                    <a:lnTo>
                      <a:pt x="16251" y="3974"/>
                    </a:lnTo>
                    <a:lnTo>
                      <a:pt x="15634" y="3974"/>
                    </a:lnTo>
                    <a:lnTo>
                      <a:pt x="15634" y="3283"/>
                    </a:lnTo>
                    <a:lnTo>
                      <a:pt x="16251" y="3283"/>
                    </a:lnTo>
                    <a:lnTo>
                      <a:pt x="16251" y="691"/>
                    </a:lnTo>
                    <a:lnTo>
                      <a:pt x="16663" y="691"/>
                    </a:lnTo>
                    <a:lnTo>
                      <a:pt x="16663" y="0"/>
                    </a:lnTo>
                    <a:lnTo>
                      <a:pt x="17074" y="0"/>
                    </a:lnTo>
                    <a:lnTo>
                      <a:pt x="17074" y="2765"/>
                    </a:lnTo>
                    <a:lnTo>
                      <a:pt x="17691" y="2765"/>
                    </a:lnTo>
                    <a:lnTo>
                      <a:pt x="17691" y="3283"/>
                    </a:lnTo>
                    <a:lnTo>
                      <a:pt x="17074" y="3283"/>
                    </a:lnTo>
                    <a:lnTo>
                      <a:pt x="17074" y="3974"/>
                    </a:lnTo>
                    <a:lnTo>
                      <a:pt x="18103" y="3974"/>
                    </a:lnTo>
                    <a:lnTo>
                      <a:pt x="18103" y="2419"/>
                    </a:lnTo>
                    <a:lnTo>
                      <a:pt x="18514" y="2419"/>
                    </a:lnTo>
                    <a:lnTo>
                      <a:pt x="18514" y="2074"/>
                    </a:lnTo>
                    <a:lnTo>
                      <a:pt x="19131" y="2074"/>
                    </a:lnTo>
                    <a:lnTo>
                      <a:pt x="19131" y="2765"/>
                    </a:lnTo>
                    <a:lnTo>
                      <a:pt x="19543" y="2765"/>
                    </a:lnTo>
                    <a:lnTo>
                      <a:pt x="19543" y="3283"/>
                    </a:lnTo>
                    <a:lnTo>
                      <a:pt x="19131" y="3283"/>
                    </a:lnTo>
                    <a:lnTo>
                      <a:pt x="19543" y="3283"/>
                    </a:lnTo>
                    <a:lnTo>
                      <a:pt x="19543" y="3629"/>
                    </a:lnTo>
                    <a:lnTo>
                      <a:pt x="18514" y="3629"/>
                    </a:lnTo>
                    <a:lnTo>
                      <a:pt x="18514" y="3974"/>
                    </a:lnTo>
                    <a:lnTo>
                      <a:pt x="18103" y="3974"/>
                    </a:lnTo>
                    <a:lnTo>
                      <a:pt x="18103" y="4493"/>
                    </a:lnTo>
                    <a:lnTo>
                      <a:pt x="18514" y="4493"/>
                    </a:lnTo>
                    <a:lnTo>
                      <a:pt x="18514" y="4838"/>
                    </a:lnTo>
                    <a:lnTo>
                      <a:pt x="19131" y="4838"/>
                    </a:lnTo>
                    <a:lnTo>
                      <a:pt x="18514" y="4838"/>
                    </a:lnTo>
                    <a:lnTo>
                      <a:pt x="18514" y="5357"/>
                    </a:lnTo>
                    <a:lnTo>
                      <a:pt x="19543" y="5357"/>
                    </a:lnTo>
                    <a:lnTo>
                      <a:pt x="19543" y="6566"/>
                    </a:lnTo>
                    <a:lnTo>
                      <a:pt x="19954" y="6566"/>
                    </a:lnTo>
                    <a:lnTo>
                      <a:pt x="19954" y="7776"/>
                    </a:lnTo>
                    <a:lnTo>
                      <a:pt x="19543" y="7776"/>
                    </a:lnTo>
                    <a:lnTo>
                      <a:pt x="19543" y="8122"/>
                    </a:lnTo>
                    <a:lnTo>
                      <a:pt x="19131" y="8122"/>
                    </a:lnTo>
                    <a:lnTo>
                      <a:pt x="19131" y="8640"/>
                    </a:lnTo>
                    <a:lnTo>
                      <a:pt x="20571" y="8640"/>
                    </a:lnTo>
                    <a:lnTo>
                      <a:pt x="20571" y="9331"/>
                    </a:lnTo>
                    <a:lnTo>
                      <a:pt x="19954" y="9331"/>
                    </a:lnTo>
                    <a:lnTo>
                      <a:pt x="20571" y="9331"/>
                    </a:lnTo>
                    <a:lnTo>
                      <a:pt x="20571" y="11405"/>
                    </a:lnTo>
                    <a:lnTo>
                      <a:pt x="19954" y="11405"/>
                    </a:lnTo>
                    <a:lnTo>
                      <a:pt x="20571" y="11405"/>
                    </a:lnTo>
                    <a:lnTo>
                      <a:pt x="20571" y="12269"/>
                    </a:lnTo>
                    <a:lnTo>
                      <a:pt x="20983" y="12269"/>
                    </a:lnTo>
                    <a:lnTo>
                      <a:pt x="20983" y="12614"/>
                    </a:lnTo>
                    <a:lnTo>
                      <a:pt x="21600" y="12614"/>
                    </a:lnTo>
                    <a:lnTo>
                      <a:pt x="21600" y="13478"/>
                    </a:lnTo>
                    <a:lnTo>
                      <a:pt x="20983" y="13478"/>
                    </a:lnTo>
                    <a:lnTo>
                      <a:pt x="20983" y="13824"/>
                    </a:lnTo>
                    <a:lnTo>
                      <a:pt x="21600" y="13824"/>
                    </a:lnTo>
                    <a:lnTo>
                      <a:pt x="21600" y="14342"/>
                    </a:lnTo>
                    <a:lnTo>
                      <a:pt x="20983" y="14342"/>
                    </a:lnTo>
                    <a:lnTo>
                      <a:pt x="20983" y="15034"/>
                    </a:lnTo>
                    <a:lnTo>
                      <a:pt x="20571" y="15034"/>
                    </a:lnTo>
                    <a:lnTo>
                      <a:pt x="20571" y="15552"/>
                    </a:lnTo>
                    <a:lnTo>
                      <a:pt x="19954" y="15552"/>
                    </a:lnTo>
                    <a:lnTo>
                      <a:pt x="19954" y="16416"/>
                    </a:lnTo>
                    <a:lnTo>
                      <a:pt x="19543" y="16416"/>
                    </a:lnTo>
                    <a:lnTo>
                      <a:pt x="19543" y="18835"/>
                    </a:lnTo>
                    <a:lnTo>
                      <a:pt x="19131" y="18835"/>
                    </a:lnTo>
                    <a:lnTo>
                      <a:pt x="19131" y="17626"/>
                    </a:lnTo>
                    <a:lnTo>
                      <a:pt x="18514" y="17626"/>
                    </a:lnTo>
                    <a:lnTo>
                      <a:pt x="19131" y="17626"/>
                    </a:lnTo>
                    <a:lnTo>
                      <a:pt x="19131" y="17107"/>
                    </a:lnTo>
                    <a:lnTo>
                      <a:pt x="18514" y="17107"/>
                    </a:lnTo>
                    <a:lnTo>
                      <a:pt x="18514" y="15898"/>
                    </a:lnTo>
                    <a:lnTo>
                      <a:pt x="18103" y="15898"/>
                    </a:lnTo>
                    <a:lnTo>
                      <a:pt x="18103" y="14688"/>
                    </a:lnTo>
                    <a:lnTo>
                      <a:pt x="17691" y="14688"/>
                    </a:lnTo>
                    <a:lnTo>
                      <a:pt x="17691" y="15898"/>
                    </a:lnTo>
                    <a:lnTo>
                      <a:pt x="17074" y="15898"/>
                    </a:lnTo>
                    <a:lnTo>
                      <a:pt x="17074" y="15034"/>
                    </a:lnTo>
                    <a:lnTo>
                      <a:pt x="16663" y="15034"/>
                    </a:lnTo>
                    <a:lnTo>
                      <a:pt x="16663" y="15552"/>
                    </a:lnTo>
                    <a:lnTo>
                      <a:pt x="16251" y="15552"/>
                    </a:lnTo>
                    <a:lnTo>
                      <a:pt x="16251" y="17107"/>
                    </a:lnTo>
                    <a:lnTo>
                      <a:pt x="16663" y="17107"/>
                    </a:lnTo>
                    <a:lnTo>
                      <a:pt x="16663" y="17971"/>
                    </a:lnTo>
                    <a:lnTo>
                      <a:pt x="17074" y="17971"/>
                    </a:lnTo>
                    <a:lnTo>
                      <a:pt x="17074" y="18835"/>
                    </a:lnTo>
                    <a:lnTo>
                      <a:pt x="17691" y="18835"/>
                    </a:lnTo>
                    <a:lnTo>
                      <a:pt x="17691" y="19181"/>
                    </a:lnTo>
                    <a:lnTo>
                      <a:pt x="17074" y="19181"/>
                    </a:lnTo>
                    <a:lnTo>
                      <a:pt x="17074" y="20390"/>
                    </a:lnTo>
                    <a:lnTo>
                      <a:pt x="16663" y="20390"/>
                    </a:lnTo>
                    <a:lnTo>
                      <a:pt x="16663" y="21254"/>
                    </a:lnTo>
                    <a:lnTo>
                      <a:pt x="16251" y="21254"/>
                    </a:lnTo>
                    <a:lnTo>
                      <a:pt x="16251" y="21600"/>
                    </a:lnTo>
                    <a:lnTo>
                      <a:pt x="15223" y="21600"/>
                    </a:lnTo>
                    <a:lnTo>
                      <a:pt x="15223" y="20909"/>
                    </a:lnTo>
                    <a:lnTo>
                      <a:pt x="14606" y="20909"/>
                    </a:lnTo>
                    <a:lnTo>
                      <a:pt x="14606" y="20390"/>
                    </a:lnTo>
                    <a:lnTo>
                      <a:pt x="15223" y="20390"/>
                    </a:lnTo>
                    <a:lnTo>
                      <a:pt x="15223" y="19181"/>
                    </a:lnTo>
                    <a:lnTo>
                      <a:pt x="14606" y="19181"/>
                    </a:lnTo>
                    <a:lnTo>
                      <a:pt x="14606" y="20390"/>
                    </a:lnTo>
                    <a:lnTo>
                      <a:pt x="12754" y="20390"/>
                    </a:lnTo>
                    <a:lnTo>
                      <a:pt x="12754" y="20045"/>
                    </a:lnTo>
                    <a:lnTo>
                      <a:pt x="12343" y="20045"/>
                    </a:lnTo>
                    <a:lnTo>
                      <a:pt x="12343" y="19526"/>
                    </a:lnTo>
                    <a:lnTo>
                      <a:pt x="11314" y="19526"/>
                    </a:lnTo>
                    <a:lnTo>
                      <a:pt x="11314" y="19181"/>
                    </a:lnTo>
                    <a:lnTo>
                      <a:pt x="10286" y="19181"/>
                    </a:lnTo>
                    <a:lnTo>
                      <a:pt x="10286" y="18317"/>
                    </a:lnTo>
                    <a:lnTo>
                      <a:pt x="9874" y="18317"/>
                    </a:lnTo>
                    <a:lnTo>
                      <a:pt x="9874" y="16416"/>
                    </a:lnTo>
                    <a:lnTo>
                      <a:pt x="9257" y="16416"/>
                    </a:lnTo>
                    <a:lnTo>
                      <a:pt x="9257" y="15034"/>
                    </a:lnTo>
                    <a:lnTo>
                      <a:pt x="9874" y="15034"/>
                    </a:lnTo>
                    <a:lnTo>
                      <a:pt x="9874" y="14688"/>
                    </a:lnTo>
                    <a:lnTo>
                      <a:pt x="10286" y="14688"/>
                    </a:lnTo>
                    <a:lnTo>
                      <a:pt x="10286" y="14342"/>
                    </a:lnTo>
                    <a:lnTo>
                      <a:pt x="10697" y="14342"/>
                    </a:lnTo>
                    <a:lnTo>
                      <a:pt x="10697" y="13824"/>
                    </a:lnTo>
                    <a:lnTo>
                      <a:pt x="10286" y="13824"/>
                    </a:lnTo>
                    <a:lnTo>
                      <a:pt x="10286" y="13478"/>
                    </a:lnTo>
                    <a:lnTo>
                      <a:pt x="9874" y="13478"/>
                    </a:lnTo>
                    <a:lnTo>
                      <a:pt x="9874" y="12614"/>
                    </a:lnTo>
                    <a:lnTo>
                      <a:pt x="8434" y="12614"/>
                    </a:lnTo>
                    <a:lnTo>
                      <a:pt x="8434" y="11750"/>
                    </a:lnTo>
                    <a:lnTo>
                      <a:pt x="7406" y="11750"/>
                    </a:lnTo>
                    <a:lnTo>
                      <a:pt x="7406" y="12614"/>
                    </a:lnTo>
                    <a:lnTo>
                      <a:pt x="6994" y="12614"/>
                    </a:lnTo>
                    <a:lnTo>
                      <a:pt x="6994" y="13133"/>
                    </a:lnTo>
                    <a:lnTo>
                      <a:pt x="7406" y="13133"/>
                    </a:lnTo>
                    <a:lnTo>
                      <a:pt x="7406" y="13824"/>
                    </a:lnTo>
                    <a:lnTo>
                      <a:pt x="6377" y="13824"/>
                    </a:lnTo>
                    <a:lnTo>
                      <a:pt x="6377" y="13133"/>
                    </a:lnTo>
                    <a:lnTo>
                      <a:pt x="5966" y="13133"/>
                    </a:lnTo>
                    <a:lnTo>
                      <a:pt x="5966" y="13478"/>
                    </a:lnTo>
                    <a:lnTo>
                      <a:pt x="5966" y="13133"/>
                    </a:lnTo>
                    <a:lnTo>
                      <a:pt x="5349" y="13133"/>
                    </a:lnTo>
                    <a:lnTo>
                      <a:pt x="5349" y="12614"/>
                    </a:lnTo>
                    <a:lnTo>
                      <a:pt x="5349" y="13824"/>
                    </a:lnTo>
                    <a:lnTo>
                      <a:pt x="4937" y="13824"/>
                    </a:lnTo>
                    <a:lnTo>
                      <a:pt x="4937" y="14342"/>
                    </a:lnTo>
                    <a:lnTo>
                      <a:pt x="4526" y="14342"/>
                    </a:lnTo>
                    <a:lnTo>
                      <a:pt x="4526" y="13824"/>
                    </a:lnTo>
                    <a:lnTo>
                      <a:pt x="3909" y="13824"/>
                    </a:lnTo>
                    <a:lnTo>
                      <a:pt x="4526" y="13824"/>
                    </a:lnTo>
                    <a:lnTo>
                      <a:pt x="4526" y="13478"/>
                    </a:lnTo>
                    <a:lnTo>
                      <a:pt x="3909" y="13478"/>
                    </a:lnTo>
                    <a:lnTo>
                      <a:pt x="3909" y="13133"/>
                    </a:lnTo>
                    <a:lnTo>
                      <a:pt x="4526" y="13133"/>
                    </a:lnTo>
                    <a:lnTo>
                      <a:pt x="4526" y="12614"/>
                    </a:lnTo>
                    <a:lnTo>
                      <a:pt x="3909" y="12614"/>
                    </a:lnTo>
                    <a:lnTo>
                      <a:pt x="3909" y="12269"/>
                    </a:lnTo>
                    <a:lnTo>
                      <a:pt x="4526" y="12269"/>
                    </a:lnTo>
                    <a:lnTo>
                      <a:pt x="3086" y="12269"/>
                    </a:lnTo>
                    <a:lnTo>
                      <a:pt x="3086" y="13478"/>
                    </a:lnTo>
                    <a:lnTo>
                      <a:pt x="2469" y="13478"/>
                    </a:lnTo>
                    <a:lnTo>
                      <a:pt x="2469" y="14342"/>
                    </a:lnTo>
                    <a:lnTo>
                      <a:pt x="2057" y="14342"/>
                    </a:lnTo>
                    <a:lnTo>
                      <a:pt x="2057" y="15898"/>
                    </a:lnTo>
                    <a:lnTo>
                      <a:pt x="2469" y="15898"/>
                    </a:lnTo>
                    <a:lnTo>
                      <a:pt x="617" y="15898"/>
                    </a:lnTo>
                    <a:lnTo>
                      <a:pt x="617" y="15552"/>
                    </a:lnTo>
                    <a:lnTo>
                      <a:pt x="0" y="15552"/>
                    </a:lnTo>
                    <a:lnTo>
                      <a:pt x="0" y="14342"/>
                    </a:lnTo>
                    <a:lnTo>
                      <a:pt x="1029" y="14342"/>
                    </a:lnTo>
                    <a:lnTo>
                      <a:pt x="1029" y="11750"/>
                    </a:lnTo>
                    <a:lnTo>
                      <a:pt x="1646" y="11750"/>
                    </a:lnTo>
                    <a:lnTo>
                      <a:pt x="1646" y="11059"/>
                    </a:lnTo>
                    <a:lnTo>
                      <a:pt x="2469" y="11059"/>
                    </a:lnTo>
                    <a:lnTo>
                      <a:pt x="2469" y="10541"/>
                    </a:lnTo>
                    <a:lnTo>
                      <a:pt x="3497" y="10541"/>
                    </a:lnTo>
                    <a:lnTo>
                      <a:pt x="3497" y="10195"/>
                    </a:lnTo>
                    <a:lnTo>
                      <a:pt x="3909" y="10195"/>
                    </a:lnTo>
                    <a:lnTo>
                      <a:pt x="3909" y="10541"/>
                    </a:lnTo>
                    <a:lnTo>
                      <a:pt x="4526" y="10541"/>
                    </a:lnTo>
                    <a:lnTo>
                      <a:pt x="4526" y="10195"/>
                    </a:lnTo>
                    <a:lnTo>
                      <a:pt x="4937" y="10195"/>
                    </a:lnTo>
                    <a:lnTo>
                      <a:pt x="4937" y="8986"/>
                    </a:lnTo>
                    <a:lnTo>
                      <a:pt x="5349" y="8986"/>
                    </a:lnTo>
                    <a:lnTo>
                      <a:pt x="5349" y="8640"/>
                    </a:lnTo>
                    <a:lnTo>
                      <a:pt x="6994" y="8640"/>
                    </a:lnTo>
                    <a:lnTo>
                      <a:pt x="6994" y="7776"/>
                    </a:lnTo>
                    <a:lnTo>
                      <a:pt x="7817" y="7776"/>
                    </a:lnTo>
                    <a:lnTo>
                      <a:pt x="7817" y="8122"/>
                    </a:lnTo>
                    <a:lnTo>
                      <a:pt x="7817" y="7776"/>
                    </a:lnTo>
                    <a:lnTo>
                      <a:pt x="7817" y="8122"/>
                    </a:lnTo>
                    <a:lnTo>
                      <a:pt x="8846" y="8122"/>
                    </a:lnTo>
                    <a:lnTo>
                      <a:pt x="8846" y="8986"/>
                    </a:lnTo>
                    <a:lnTo>
                      <a:pt x="9257" y="8986"/>
                    </a:lnTo>
                    <a:lnTo>
                      <a:pt x="9257" y="10195"/>
                    </a:lnTo>
                    <a:lnTo>
                      <a:pt x="10286" y="10195"/>
                    </a:lnTo>
                    <a:lnTo>
                      <a:pt x="10286" y="9850"/>
                    </a:lnTo>
                    <a:lnTo>
                      <a:pt x="10697" y="9850"/>
                    </a:lnTo>
                    <a:lnTo>
                      <a:pt x="10697" y="8640"/>
                    </a:lnTo>
                    <a:lnTo>
                      <a:pt x="11314" y="8640"/>
                    </a:lnTo>
                    <a:lnTo>
                      <a:pt x="11314" y="8122"/>
                    </a:lnTo>
                    <a:lnTo>
                      <a:pt x="11726" y="8122"/>
                    </a:lnTo>
                    <a:lnTo>
                      <a:pt x="11726" y="8640"/>
                    </a:lnTo>
                    <a:lnTo>
                      <a:pt x="12754" y="8640"/>
                    </a:lnTo>
                    <a:lnTo>
                      <a:pt x="12754" y="8986"/>
                    </a:lnTo>
                    <a:lnTo>
                      <a:pt x="12754" y="6566"/>
                    </a:lnTo>
                    <a:lnTo>
                      <a:pt x="13166" y="656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8" name="Shape 222">
                <a:extLst>
                  <a:ext uri="{FF2B5EF4-FFF2-40B4-BE49-F238E27FC236}">
                    <a16:creationId xmlns:a16="http://schemas.microsoft.com/office/drawing/2014/main" id="{391A49DC-C27E-4D0D-87FD-79CFC180E30A}"/>
                  </a:ext>
                </a:extLst>
              </p:cNvPr>
              <p:cNvSpPr/>
              <p:nvPr/>
            </p:nvSpPr>
            <p:spPr>
              <a:xfrm>
                <a:off x="1644155" y="1711908"/>
                <a:ext cx="79743" cy="167857"/>
              </a:xfrm>
              <a:custGeom>
                <a:avLst/>
                <a:gdLst/>
                <a:ahLst/>
                <a:cxnLst>
                  <a:cxn ang="0">
                    <a:pos x="wd2" y="hd2"/>
                  </a:cxn>
                  <a:cxn ang="5400000">
                    <a:pos x="wd2" y="hd2"/>
                  </a:cxn>
                  <a:cxn ang="10800000">
                    <a:pos x="wd2" y="hd2"/>
                  </a:cxn>
                  <a:cxn ang="16200000">
                    <a:pos x="wd2" y="hd2"/>
                  </a:cxn>
                </a:cxnLst>
                <a:rect l="0" t="0" r="r" b="b"/>
                <a:pathLst>
                  <a:path w="21600" h="21600" extrusionOk="0">
                    <a:moveTo>
                      <a:pt x="20709" y="17308"/>
                    </a:moveTo>
                    <a:lnTo>
                      <a:pt x="18482" y="17308"/>
                    </a:lnTo>
                    <a:lnTo>
                      <a:pt x="18482" y="18000"/>
                    </a:lnTo>
                    <a:lnTo>
                      <a:pt x="19151" y="18000"/>
                    </a:lnTo>
                    <a:lnTo>
                      <a:pt x="19151" y="18277"/>
                    </a:lnTo>
                    <a:lnTo>
                      <a:pt x="20041" y="18277"/>
                    </a:lnTo>
                    <a:lnTo>
                      <a:pt x="20041" y="18692"/>
                    </a:lnTo>
                    <a:lnTo>
                      <a:pt x="21155" y="18692"/>
                    </a:lnTo>
                    <a:lnTo>
                      <a:pt x="21155" y="18969"/>
                    </a:lnTo>
                    <a:lnTo>
                      <a:pt x="21600" y="18969"/>
                    </a:lnTo>
                    <a:lnTo>
                      <a:pt x="21600" y="19246"/>
                    </a:lnTo>
                    <a:lnTo>
                      <a:pt x="20709" y="19246"/>
                    </a:lnTo>
                    <a:lnTo>
                      <a:pt x="20709" y="18969"/>
                    </a:lnTo>
                    <a:lnTo>
                      <a:pt x="19596" y="18969"/>
                    </a:lnTo>
                    <a:lnTo>
                      <a:pt x="19596" y="19246"/>
                    </a:lnTo>
                    <a:lnTo>
                      <a:pt x="21600" y="19246"/>
                    </a:lnTo>
                    <a:lnTo>
                      <a:pt x="21600" y="19662"/>
                    </a:lnTo>
                    <a:lnTo>
                      <a:pt x="21155" y="19662"/>
                    </a:lnTo>
                    <a:lnTo>
                      <a:pt x="21155" y="21600"/>
                    </a:lnTo>
                    <a:lnTo>
                      <a:pt x="20709" y="21600"/>
                    </a:lnTo>
                    <a:lnTo>
                      <a:pt x="20709" y="21323"/>
                    </a:lnTo>
                    <a:lnTo>
                      <a:pt x="20041" y="21323"/>
                    </a:lnTo>
                    <a:lnTo>
                      <a:pt x="20041" y="20908"/>
                    </a:lnTo>
                    <a:lnTo>
                      <a:pt x="19596" y="20908"/>
                    </a:lnTo>
                    <a:lnTo>
                      <a:pt x="19596" y="20215"/>
                    </a:lnTo>
                    <a:lnTo>
                      <a:pt x="18482" y="20215"/>
                    </a:lnTo>
                    <a:lnTo>
                      <a:pt x="18482" y="19938"/>
                    </a:lnTo>
                    <a:lnTo>
                      <a:pt x="18037" y="19938"/>
                    </a:lnTo>
                    <a:lnTo>
                      <a:pt x="18037" y="19662"/>
                    </a:lnTo>
                    <a:lnTo>
                      <a:pt x="16924" y="19662"/>
                    </a:lnTo>
                    <a:lnTo>
                      <a:pt x="16924" y="18969"/>
                    </a:lnTo>
                    <a:lnTo>
                      <a:pt x="16478" y="18969"/>
                    </a:lnTo>
                    <a:lnTo>
                      <a:pt x="16478" y="18000"/>
                    </a:lnTo>
                    <a:lnTo>
                      <a:pt x="14920" y="18000"/>
                    </a:lnTo>
                    <a:lnTo>
                      <a:pt x="14920" y="17031"/>
                    </a:lnTo>
                    <a:lnTo>
                      <a:pt x="13806" y="17031"/>
                    </a:lnTo>
                    <a:lnTo>
                      <a:pt x="13806" y="16615"/>
                    </a:lnTo>
                    <a:lnTo>
                      <a:pt x="13361" y="16615"/>
                    </a:lnTo>
                    <a:lnTo>
                      <a:pt x="13361" y="17723"/>
                    </a:lnTo>
                    <a:lnTo>
                      <a:pt x="13806" y="17723"/>
                    </a:lnTo>
                    <a:lnTo>
                      <a:pt x="13806" y="18000"/>
                    </a:lnTo>
                    <a:lnTo>
                      <a:pt x="14252" y="18000"/>
                    </a:lnTo>
                    <a:lnTo>
                      <a:pt x="14252" y="19246"/>
                    </a:lnTo>
                    <a:lnTo>
                      <a:pt x="13361" y="19246"/>
                    </a:lnTo>
                    <a:lnTo>
                      <a:pt x="13361" y="18277"/>
                    </a:lnTo>
                    <a:lnTo>
                      <a:pt x="12693" y="18277"/>
                    </a:lnTo>
                    <a:lnTo>
                      <a:pt x="12693" y="18000"/>
                    </a:lnTo>
                    <a:lnTo>
                      <a:pt x="12247" y="18000"/>
                    </a:lnTo>
                    <a:lnTo>
                      <a:pt x="12247" y="17723"/>
                    </a:lnTo>
                    <a:lnTo>
                      <a:pt x="11802" y="17723"/>
                    </a:lnTo>
                    <a:lnTo>
                      <a:pt x="11802" y="17308"/>
                    </a:lnTo>
                    <a:lnTo>
                      <a:pt x="11134" y="17308"/>
                    </a:lnTo>
                    <a:lnTo>
                      <a:pt x="11134" y="17031"/>
                    </a:lnTo>
                    <a:lnTo>
                      <a:pt x="10689" y="17031"/>
                    </a:lnTo>
                    <a:lnTo>
                      <a:pt x="10689" y="16615"/>
                    </a:lnTo>
                    <a:lnTo>
                      <a:pt x="8462" y="16615"/>
                    </a:lnTo>
                    <a:lnTo>
                      <a:pt x="8462" y="17723"/>
                    </a:lnTo>
                    <a:lnTo>
                      <a:pt x="6903" y="17723"/>
                    </a:lnTo>
                    <a:lnTo>
                      <a:pt x="6903" y="18000"/>
                    </a:lnTo>
                    <a:lnTo>
                      <a:pt x="5790" y="18000"/>
                    </a:lnTo>
                    <a:lnTo>
                      <a:pt x="5790" y="17723"/>
                    </a:lnTo>
                    <a:lnTo>
                      <a:pt x="6458" y="17723"/>
                    </a:lnTo>
                    <a:lnTo>
                      <a:pt x="5790" y="17723"/>
                    </a:lnTo>
                    <a:lnTo>
                      <a:pt x="5790" y="17308"/>
                    </a:lnTo>
                    <a:lnTo>
                      <a:pt x="6458" y="17308"/>
                    </a:lnTo>
                    <a:lnTo>
                      <a:pt x="6458" y="17031"/>
                    </a:lnTo>
                    <a:lnTo>
                      <a:pt x="5790" y="17031"/>
                    </a:lnTo>
                    <a:lnTo>
                      <a:pt x="5790" y="17723"/>
                    </a:lnTo>
                    <a:lnTo>
                      <a:pt x="5344" y="17723"/>
                    </a:lnTo>
                    <a:lnTo>
                      <a:pt x="5344" y="16615"/>
                    </a:lnTo>
                    <a:lnTo>
                      <a:pt x="4899" y="16615"/>
                    </a:lnTo>
                    <a:lnTo>
                      <a:pt x="4899" y="17031"/>
                    </a:lnTo>
                    <a:lnTo>
                      <a:pt x="4231" y="17031"/>
                    </a:lnTo>
                    <a:lnTo>
                      <a:pt x="4231" y="15646"/>
                    </a:lnTo>
                    <a:lnTo>
                      <a:pt x="3786" y="15646"/>
                    </a:lnTo>
                    <a:lnTo>
                      <a:pt x="3786" y="15369"/>
                    </a:lnTo>
                    <a:lnTo>
                      <a:pt x="4899" y="15369"/>
                    </a:lnTo>
                    <a:lnTo>
                      <a:pt x="4899" y="15092"/>
                    </a:lnTo>
                    <a:lnTo>
                      <a:pt x="5344" y="15092"/>
                    </a:lnTo>
                    <a:lnTo>
                      <a:pt x="5344" y="14400"/>
                    </a:lnTo>
                    <a:lnTo>
                      <a:pt x="5790" y="14400"/>
                    </a:lnTo>
                    <a:lnTo>
                      <a:pt x="5790" y="13985"/>
                    </a:lnTo>
                    <a:lnTo>
                      <a:pt x="5344" y="13985"/>
                    </a:lnTo>
                    <a:lnTo>
                      <a:pt x="5344" y="13708"/>
                    </a:lnTo>
                    <a:lnTo>
                      <a:pt x="4231" y="13708"/>
                    </a:lnTo>
                    <a:lnTo>
                      <a:pt x="4231" y="13431"/>
                    </a:lnTo>
                    <a:lnTo>
                      <a:pt x="4231" y="15092"/>
                    </a:lnTo>
                    <a:lnTo>
                      <a:pt x="3786" y="15092"/>
                    </a:lnTo>
                    <a:lnTo>
                      <a:pt x="3786" y="14677"/>
                    </a:lnTo>
                    <a:lnTo>
                      <a:pt x="3786" y="15092"/>
                    </a:lnTo>
                    <a:lnTo>
                      <a:pt x="3786" y="14677"/>
                    </a:lnTo>
                    <a:lnTo>
                      <a:pt x="3340" y="14677"/>
                    </a:lnTo>
                    <a:lnTo>
                      <a:pt x="3340" y="14400"/>
                    </a:lnTo>
                    <a:lnTo>
                      <a:pt x="2672" y="14400"/>
                    </a:lnTo>
                    <a:lnTo>
                      <a:pt x="3340" y="14400"/>
                    </a:lnTo>
                    <a:lnTo>
                      <a:pt x="3340" y="13985"/>
                    </a:lnTo>
                    <a:lnTo>
                      <a:pt x="2227" y="13985"/>
                    </a:lnTo>
                    <a:lnTo>
                      <a:pt x="2227" y="13708"/>
                    </a:lnTo>
                    <a:lnTo>
                      <a:pt x="1781" y="13708"/>
                    </a:lnTo>
                    <a:lnTo>
                      <a:pt x="1781" y="12462"/>
                    </a:lnTo>
                    <a:lnTo>
                      <a:pt x="1113" y="12462"/>
                    </a:lnTo>
                    <a:lnTo>
                      <a:pt x="1113" y="11492"/>
                    </a:lnTo>
                    <a:lnTo>
                      <a:pt x="668" y="11492"/>
                    </a:lnTo>
                    <a:lnTo>
                      <a:pt x="668" y="10108"/>
                    </a:lnTo>
                    <a:lnTo>
                      <a:pt x="0" y="10108"/>
                    </a:lnTo>
                    <a:lnTo>
                      <a:pt x="0" y="9831"/>
                    </a:lnTo>
                    <a:lnTo>
                      <a:pt x="668" y="9831"/>
                    </a:lnTo>
                    <a:lnTo>
                      <a:pt x="668" y="10108"/>
                    </a:lnTo>
                    <a:lnTo>
                      <a:pt x="668" y="9415"/>
                    </a:lnTo>
                    <a:lnTo>
                      <a:pt x="0" y="9415"/>
                    </a:lnTo>
                    <a:lnTo>
                      <a:pt x="0" y="7754"/>
                    </a:lnTo>
                    <a:lnTo>
                      <a:pt x="668" y="7754"/>
                    </a:lnTo>
                    <a:lnTo>
                      <a:pt x="668" y="7477"/>
                    </a:lnTo>
                    <a:lnTo>
                      <a:pt x="1113" y="7477"/>
                    </a:lnTo>
                    <a:lnTo>
                      <a:pt x="1113" y="7754"/>
                    </a:lnTo>
                    <a:lnTo>
                      <a:pt x="1781" y="7754"/>
                    </a:lnTo>
                    <a:lnTo>
                      <a:pt x="1781" y="8446"/>
                    </a:lnTo>
                    <a:lnTo>
                      <a:pt x="2227" y="8446"/>
                    </a:lnTo>
                    <a:lnTo>
                      <a:pt x="2227" y="9138"/>
                    </a:lnTo>
                    <a:lnTo>
                      <a:pt x="2672" y="9138"/>
                    </a:lnTo>
                    <a:lnTo>
                      <a:pt x="2672" y="8862"/>
                    </a:lnTo>
                    <a:lnTo>
                      <a:pt x="3340" y="8862"/>
                    </a:lnTo>
                    <a:lnTo>
                      <a:pt x="3340" y="8446"/>
                    </a:lnTo>
                    <a:lnTo>
                      <a:pt x="2672" y="8446"/>
                    </a:lnTo>
                    <a:lnTo>
                      <a:pt x="2672" y="6231"/>
                    </a:lnTo>
                    <a:lnTo>
                      <a:pt x="3340" y="6231"/>
                    </a:lnTo>
                    <a:lnTo>
                      <a:pt x="3340" y="3877"/>
                    </a:lnTo>
                    <a:lnTo>
                      <a:pt x="2672" y="3877"/>
                    </a:lnTo>
                    <a:lnTo>
                      <a:pt x="2672" y="3185"/>
                    </a:lnTo>
                    <a:lnTo>
                      <a:pt x="3340" y="3185"/>
                    </a:lnTo>
                    <a:lnTo>
                      <a:pt x="3340" y="2215"/>
                    </a:lnTo>
                    <a:lnTo>
                      <a:pt x="3786" y="2215"/>
                    </a:lnTo>
                    <a:lnTo>
                      <a:pt x="3786" y="969"/>
                    </a:lnTo>
                    <a:lnTo>
                      <a:pt x="4231" y="969"/>
                    </a:lnTo>
                    <a:lnTo>
                      <a:pt x="4231" y="554"/>
                    </a:lnTo>
                    <a:lnTo>
                      <a:pt x="3786" y="554"/>
                    </a:lnTo>
                    <a:lnTo>
                      <a:pt x="3786" y="277"/>
                    </a:lnTo>
                    <a:lnTo>
                      <a:pt x="4899" y="277"/>
                    </a:lnTo>
                    <a:lnTo>
                      <a:pt x="4899" y="0"/>
                    </a:lnTo>
                    <a:lnTo>
                      <a:pt x="5790" y="0"/>
                    </a:lnTo>
                    <a:lnTo>
                      <a:pt x="5790" y="277"/>
                    </a:lnTo>
                    <a:lnTo>
                      <a:pt x="5790" y="0"/>
                    </a:lnTo>
                    <a:lnTo>
                      <a:pt x="7571" y="0"/>
                    </a:lnTo>
                    <a:lnTo>
                      <a:pt x="7571" y="277"/>
                    </a:lnTo>
                    <a:lnTo>
                      <a:pt x="8462" y="277"/>
                    </a:lnTo>
                    <a:lnTo>
                      <a:pt x="8462" y="554"/>
                    </a:lnTo>
                    <a:lnTo>
                      <a:pt x="9130" y="554"/>
                    </a:lnTo>
                    <a:lnTo>
                      <a:pt x="9130" y="969"/>
                    </a:lnTo>
                    <a:lnTo>
                      <a:pt x="10021" y="969"/>
                    </a:lnTo>
                    <a:lnTo>
                      <a:pt x="10021" y="1246"/>
                    </a:lnTo>
                    <a:lnTo>
                      <a:pt x="11134" y="1246"/>
                    </a:lnTo>
                    <a:lnTo>
                      <a:pt x="11134" y="554"/>
                    </a:lnTo>
                    <a:lnTo>
                      <a:pt x="11802" y="554"/>
                    </a:lnTo>
                    <a:lnTo>
                      <a:pt x="11802" y="277"/>
                    </a:lnTo>
                    <a:lnTo>
                      <a:pt x="11134" y="277"/>
                    </a:lnTo>
                    <a:lnTo>
                      <a:pt x="12247" y="277"/>
                    </a:lnTo>
                    <a:lnTo>
                      <a:pt x="12247" y="554"/>
                    </a:lnTo>
                    <a:lnTo>
                      <a:pt x="12693" y="554"/>
                    </a:lnTo>
                    <a:lnTo>
                      <a:pt x="12693" y="1523"/>
                    </a:lnTo>
                    <a:lnTo>
                      <a:pt x="11802" y="1523"/>
                    </a:lnTo>
                    <a:lnTo>
                      <a:pt x="11802" y="3877"/>
                    </a:lnTo>
                    <a:lnTo>
                      <a:pt x="12247" y="3877"/>
                    </a:lnTo>
                    <a:lnTo>
                      <a:pt x="12247" y="4154"/>
                    </a:lnTo>
                    <a:lnTo>
                      <a:pt x="12693" y="4154"/>
                    </a:lnTo>
                    <a:lnTo>
                      <a:pt x="12693" y="4569"/>
                    </a:lnTo>
                    <a:lnTo>
                      <a:pt x="13361" y="4569"/>
                    </a:lnTo>
                    <a:lnTo>
                      <a:pt x="13361" y="6508"/>
                    </a:lnTo>
                    <a:lnTo>
                      <a:pt x="12693" y="6508"/>
                    </a:lnTo>
                    <a:lnTo>
                      <a:pt x="12693" y="7477"/>
                    </a:lnTo>
                    <a:lnTo>
                      <a:pt x="12247" y="7477"/>
                    </a:lnTo>
                    <a:lnTo>
                      <a:pt x="12247" y="8446"/>
                    </a:lnTo>
                    <a:lnTo>
                      <a:pt x="11802" y="8446"/>
                    </a:lnTo>
                    <a:lnTo>
                      <a:pt x="11802" y="8862"/>
                    </a:lnTo>
                    <a:lnTo>
                      <a:pt x="11134" y="8862"/>
                    </a:lnTo>
                    <a:lnTo>
                      <a:pt x="11134" y="9138"/>
                    </a:lnTo>
                    <a:lnTo>
                      <a:pt x="10689" y="9138"/>
                    </a:lnTo>
                    <a:lnTo>
                      <a:pt x="10689" y="8862"/>
                    </a:lnTo>
                    <a:lnTo>
                      <a:pt x="10021" y="8862"/>
                    </a:lnTo>
                    <a:lnTo>
                      <a:pt x="10021" y="9138"/>
                    </a:lnTo>
                    <a:lnTo>
                      <a:pt x="9575" y="9138"/>
                    </a:lnTo>
                    <a:lnTo>
                      <a:pt x="9575" y="9415"/>
                    </a:lnTo>
                    <a:lnTo>
                      <a:pt x="9130" y="9415"/>
                    </a:lnTo>
                    <a:lnTo>
                      <a:pt x="9130" y="9831"/>
                    </a:lnTo>
                    <a:lnTo>
                      <a:pt x="9575" y="9831"/>
                    </a:lnTo>
                    <a:lnTo>
                      <a:pt x="9575" y="10108"/>
                    </a:lnTo>
                    <a:lnTo>
                      <a:pt x="9130" y="10108"/>
                    </a:lnTo>
                    <a:lnTo>
                      <a:pt x="9130" y="10800"/>
                    </a:lnTo>
                    <a:lnTo>
                      <a:pt x="8462" y="10800"/>
                    </a:lnTo>
                    <a:lnTo>
                      <a:pt x="8462" y="11492"/>
                    </a:lnTo>
                    <a:lnTo>
                      <a:pt x="8016" y="11492"/>
                    </a:lnTo>
                    <a:lnTo>
                      <a:pt x="8016" y="11769"/>
                    </a:lnTo>
                    <a:lnTo>
                      <a:pt x="8462" y="11769"/>
                    </a:lnTo>
                    <a:lnTo>
                      <a:pt x="8462" y="12738"/>
                    </a:lnTo>
                    <a:lnTo>
                      <a:pt x="9130" y="12738"/>
                    </a:lnTo>
                    <a:lnTo>
                      <a:pt x="9130" y="13431"/>
                    </a:lnTo>
                    <a:lnTo>
                      <a:pt x="9575" y="13431"/>
                    </a:lnTo>
                    <a:lnTo>
                      <a:pt x="9575" y="13985"/>
                    </a:lnTo>
                    <a:lnTo>
                      <a:pt x="9130" y="13985"/>
                    </a:lnTo>
                    <a:lnTo>
                      <a:pt x="9575" y="13985"/>
                    </a:lnTo>
                    <a:lnTo>
                      <a:pt x="9575" y="15369"/>
                    </a:lnTo>
                    <a:lnTo>
                      <a:pt x="10021" y="15369"/>
                    </a:lnTo>
                    <a:lnTo>
                      <a:pt x="10021" y="15092"/>
                    </a:lnTo>
                    <a:lnTo>
                      <a:pt x="10021" y="16062"/>
                    </a:lnTo>
                    <a:lnTo>
                      <a:pt x="10689" y="16062"/>
                    </a:lnTo>
                    <a:lnTo>
                      <a:pt x="10689" y="16338"/>
                    </a:lnTo>
                    <a:lnTo>
                      <a:pt x="11134" y="16338"/>
                    </a:lnTo>
                    <a:lnTo>
                      <a:pt x="11134" y="16062"/>
                    </a:lnTo>
                    <a:lnTo>
                      <a:pt x="10689" y="16062"/>
                    </a:lnTo>
                    <a:lnTo>
                      <a:pt x="10689" y="15646"/>
                    </a:lnTo>
                    <a:lnTo>
                      <a:pt x="10021" y="15646"/>
                    </a:lnTo>
                    <a:lnTo>
                      <a:pt x="10021" y="15369"/>
                    </a:lnTo>
                    <a:lnTo>
                      <a:pt x="11134" y="15369"/>
                    </a:lnTo>
                    <a:lnTo>
                      <a:pt x="11134" y="15646"/>
                    </a:lnTo>
                    <a:lnTo>
                      <a:pt x="11802" y="15646"/>
                    </a:lnTo>
                    <a:lnTo>
                      <a:pt x="11802" y="15369"/>
                    </a:lnTo>
                    <a:lnTo>
                      <a:pt x="12693" y="15369"/>
                    </a:lnTo>
                    <a:lnTo>
                      <a:pt x="12693" y="15092"/>
                    </a:lnTo>
                    <a:lnTo>
                      <a:pt x="14920" y="15092"/>
                    </a:lnTo>
                    <a:lnTo>
                      <a:pt x="14920" y="15369"/>
                    </a:lnTo>
                    <a:lnTo>
                      <a:pt x="15365" y="15369"/>
                    </a:lnTo>
                    <a:lnTo>
                      <a:pt x="15365" y="15646"/>
                    </a:lnTo>
                    <a:lnTo>
                      <a:pt x="16478" y="15646"/>
                    </a:lnTo>
                    <a:lnTo>
                      <a:pt x="16478" y="16615"/>
                    </a:lnTo>
                    <a:lnTo>
                      <a:pt x="15810" y="16615"/>
                    </a:lnTo>
                    <a:lnTo>
                      <a:pt x="15810" y="17031"/>
                    </a:lnTo>
                    <a:lnTo>
                      <a:pt x="16924" y="17031"/>
                    </a:lnTo>
                    <a:lnTo>
                      <a:pt x="16924" y="16338"/>
                    </a:lnTo>
                    <a:lnTo>
                      <a:pt x="16478" y="16338"/>
                    </a:lnTo>
                    <a:lnTo>
                      <a:pt x="16478" y="16062"/>
                    </a:lnTo>
                    <a:lnTo>
                      <a:pt x="16924" y="16062"/>
                    </a:lnTo>
                    <a:lnTo>
                      <a:pt x="16924" y="15646"/>
                    </a:lnTo>
                    <a:lnTo>
                      <a:pt x="17592" y="15646"/>
                    </a:lnTo>
                    <a:lnTo>
                      <a:pt x="17592" y="16338"/>
                    </a:lnTo>
                    <a:lnTo>
                      <a:pt x="18482" y="16338"/>
                    </a:lnTo>
                    <a:lnTo>
                      <a:pt x="18482" y="16062"/>
                    </a:lnTo>
                    <a:lnTo>
                      <a:pt x="18482" y="16338"/>
                    </a:lnTo>
                    <a:lnTo>
                      <a:pt x="19151" y="16338"/>
                    </a:lnTo>
                    <a:lnTo>
                      <a:pt x="19151" y="16615"/>
                    </a:lnTo>
                    <a:lnTo>
                      <a:pt x="19596" y="16615"/>
                    </a:lnTo>
                    <a:lnTo>
                      <a:pt x="19596" y="16338"/>
                    </a:lnTo>
                    <a:lnTo>
                      <a:pt x="20041" y="16338"/>
                    </a:lnTo>
                    <a:lnTo>
                      <a:pt x="20041" y="17031"/>
                    </a:lnTo>
                    <a:lnTo>
                      <a:pt x="20709" y="17031"/>
                    </a:lnTo>
                    <a:lnTo>
                      <a:pt x="20709" y="17308"/>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9" name="Shape 223">
                <a:extLst>
                  <a:ext uri="{FF2B5EF4-FFF2-40B4-BE49-F238E27FC236}">
                    <a16:creationId xmlns:a16="http://schemas.microsoft.com/office/drawing/2014/main" id="{D59CF526-5B19-41B0-9C77-AD2B53836D1A}"/>
                  </a:ext>
                </a:extLst>
              </p:cNvPr>
              <p:cNvSpPr/>
              <p:nvPr/>
            </p:nvSpPr>
            <p:spPr>
              <a:xfrm>
                <a:off x="1644155" y="1711908"/>
                <a:ext cx="79743" cy="167857"/>
              </a:xfrm>
              <a:custGeom>
                <a:avLst/>
                <a:gdLst/>
                <a:ahLst/>
                <a:cxnLst>
                  <a:cxn ang="0">
                    <a:pos x="wd2" y="hd2"/>
                  </a:cxn>
                  <a:cxn ang="5400000">
                    <a:pos x="wd2" y="hd2"/>
                  </a:cxn>
                  <a:cxn ang="10800000">
                    <a:pos x="wd2" y="hd2"/>
                  </a:cxn>
                  <a:cxn ang="16200000">
                    <a:pos x="wd2" y="hd2"/>
                  </a:cxn>
                </a:cxnLst>
                <a:rect l="0" t="0" r="r" b="b"/>
                <a:pathLst>
                  <a:path w="21600" h="21600" extrusionOk="0">
                    <a:moveTo>
                      <a:pt x="20709" y="17308"/>
                    </a:moveTo>
                    <a:lnTo>
                      <a:pt x="18482" y="17308"/>
                    </a:lnTo>
                    <a:lnTo>
                      <a:pt x="18482" y="18000"/>
                    </a:lnTo>
                    <a:lnTo>
                      <a:pt x="19151" y="18000"/>
                    </a:lnTo>
                    <a:lnTo>
                      <a:pt x="19151" y="18277"/>
                    </a:lnTo>
                    <a:lnTo>
                      <a:pt x="20041" y="18277"/>
                    </a:lnTo>
                    <a:lnTo>
                      <a:pt x="20041" y="18692"/>
                    </a:lnTo>
                    <a:lnTo>
                      <a:pt x="21155" y="18692"/>
                    </a:lnTo>
                    <a:lnTo>
                      <a:pt x="21155" y="18969"/>
                    </a:lnTo>
                    <a:lnTo>
                      <a:pt x="21600" y="18969"/>
                    </a:lnTo>
                    <a:lnTo>
                      <a:pt x="21600" y="19246"/>
                    </a:lnTo>
                    <a:lnTo>
                      <a:pt x="20709" y="19246"/>
                    </a:lnTo>
                    <a:lnTo>
                      <a:pt x="20709" y="18969"/>
                    </a:lnTo>
                    <a:lnTo>
                      <a:pt x="19596" y="18969"/>
                    </a:lnTo>
                    <a:lnTo>
                      <a:pt x="19596" y="19246"/>
                    </a:lnTo>
                    <a:lnTo>
                      <a:pt x="21600" y="19246"/>
                    </a:lnTo>
                    <a:lnTo>
                      <a:pt x="21600" y="19662"/>
                    </a:lnTo>
                    <a:lnTo>
                      <a:pt x="21155" y="19662"/>
                    </a:lnTo>
                    <a:lnTo>
                      <a:pt x="21155" y="21600"/>
                    </a:lnTo>
                    <a:lnTo>
                      <a:pt x="20709" y="21600"/>
                    </a:lnTo>
                    <a:lnTo>
                      <a:pt x="20709" y="21323"/>
                    </a:lnTo>
                    <a:lnTo>
                      <a:pt x="20041" y="21323"/>
                    </a:lnTo>
                    <a:lnTo>
                      <a:pt x="20041" y="20908"/>
                    </a:lnTo>
                    <a:lnTo>
                      <a:pt x="19596" y="20908"/>
                    </a:lnTo>
                    <a:lnTo>
                      <a:pt x="19596" y="20215"/>
                    </a:lnTo>
                    <a:lnTo>
                      <a:pt x="18482" y="20215"/>
                    </a:lnTo>
                    <a:lnTo>
                      <a:pt x="18482" y="19938"/>
                    </a:lnTo>
                    <a:lnTo>
                      <a:pt x="18037" y="19938"/>
                    </a:lnTo>
                    <a:lnTo>
                      <a:pt x="18037" y="19662"/>
                    </a:lnTo>
                    <a:lnTo>
                      <a:pt x="16924" y="19662"/>
                    </a:lnTo>
                    <a:lnTo>
                      <a:pt x="16924" y="18969"/>
                    </a:lnTo>
                    <a:lnTo>
                      <a:pt x="16478" y="18969"/>
                    </a:lnTo>
                    <a:lnTo>
                      <a:pt x="16478" y="18000"/>
                    </a:lnTo>
                    <a:lnTo>
                      <a:pt x="14920" y="18000"/>
                    </a:lnTo>
                    <a:lnTo>
                      <a:pt x="14920" y="17031"/>
                    </a:lnTo>
                    <a:lnTo>
                      <a:pt x="13806" y="17031"/>
                    </a:lnTo>
                    <a:lnTo>
                      <a:pt x="13806" y="16615"/>
                    </a:lnTo>
                    <a:lnTo>
                      <a:pt x="13361" y="16615"/>
                    </a:lnTo>
                    <a:lnTo>
                      <a:pt x="13361" y="17723"/>
                    </a:lnTo>
                    <a:lnTo>
                      <a:pt x="13806" y="17723"/>
                    </a:lnTo>
                    <a:lnTo>
                      <a:pt x="13806" y="18000"/>
                    </a:lnTo>
                    <a:lnTo>
                      <a:pt x="14252" y="18000"/>
                    </a:lnTo>
                    <a:lnTo>
                      <a:pt x="14252" y="19246"/>
                    </a:lnTo>
                    <a:lnTo>
                      <a:pt x="13361" y="19246"/>
                    </a:lnTo>
                    <a:lnTo>
                      <a:pt x="13361" y="18277"/>
                    </a:lnTo>
                    <a:lnTo>
                      <a:pt x="12693" y="18277"/>
                    </a:lnTo>
                    <a:lnTo>
                      <a:pt x="12693" y="18000"/>
                    </a:lnTo>
                    <a:lnTo>
                      <a:pt x="12247" y="18000"/>
                    </a:lnTo>
                    <a:lnTo>
                      <a:pt x="12247" y="17723"/>
                    </a:lnTo>
                    <a:lnTo>
                      <a:pt x="11802" y="17723"/>
                    </a:lnTo>
                    <a:lnTo>
                      <a:pt x="11802" y="17308"/>
                    </a:lnTo>
                    <a:lnTo>
                      <a:pt x="11134" y="17308"/>
                    </a:lnTo>
                    <a:lnTo>
                      <a:pt x="11134" y="17031"/>
                    </a:lnTo>
                    <a:lnTo>
                      <a:pt x="10689" y="17031"/>
                    </a:lnTo>
                    <a:lnTo>
                      <a:pt x="10689" y="16615"/>
                    </a:lnTo>
                    <a:lnTo>
                      <a:pt x="8462" y="16615"/>
                    </a:lnTo>
                    <a:lnTo>
                      <a:pt x="8462" y="17723"/>
                    </a:lnTo>
                    <a:lnTo>
                      <a:pt x="6903" y="17723"/>
                    </a:lnTo>
                    <a:lnTo>
                      <a:pt x="6903" y="18000"/>
                    </a:lnTo>
                    <a:lnTo>
                      <a:pt x="5790" y="18000"/>
                    </a:lnTo>
                    <a:lnTo>
                      <a:pt x="5790" y="17723"/>
                    </a:lnTo>
                    <a:lnTo>
                      <a:pt x="6458" y="17723"/>
                    </a:lnTo>
                    <a:lnTo>
                      <a:pt x="5790" y="17723"/>
                    </a:lnTo>
                    <a:lnTo>
                      <a:pt x="5790" y="17308"/>
                    </a:lnTo>
                    <a:lnTo>
                      <a:pt x="6458" y="17308"/>
                    </a:lnTo>
                    <a:lnTo>
                      <a:pt x="6458" y="17031"/>
                    </a:lnTo>
                    <a:lnTo>
                      <a:pt x="5790" y="17031"/>
                    </a:lnTo>
                    <a:lnTo>
                      <a:pt x="5790" y="17723"/>
                    </a:lnTo>
                    <a:lnTo>
                      <a:pt x="5344" y="17723"/>
                    </a:lnTo>
                    <a:lnTo>
                      <a:pt x="5344" y="16615"/>
                    </a:lnTo>
                    <a:lnTo>
                      <a:pt x="4899" y="16615"/>
                    </a:lnTo>
                    <a:lnTo>
                      <a:pt x="4899" y="17031"/>
                    </a:lnTo>
                    <a:lnTo>
                      <a:pt x="4231" y="17031"/>
                    </a:lnTo>
                    <a:lnTo>
                      <a:pt x="4231" y="15646"/>
                    </a:lnTo>
                    <a:lnTo>
                      <a:pt x="3786" y="15646"/>
                    </a:lnTo>
                    <a:lnTo>
                      <a:pt x="3786" y="15369"/>
                    </a:lnTo>
                    <a:lnTo>
                      <a:pt x="4899" y="15369"/>
                    </a:lnTo>
                    <a:lnTo>
                      <a:pt x="4899" y="15092"/>
                    </a:lnTo>
                    <a:lnTo>
                      <a:pt x="5344" y="15092"/>
                    </a:lnTo>
                    <a:lnTo>
                      <a:pt x="5344" y="14400"/>
                    </a:lnTo>
                    <a:lnTo>
                      <a:pt x="5790" y="14400"/>
                    </a:lnTo>
                    <a:lnTo>
                      <a:pt x="5790" y="13985"/>
                    </a:lnTo>
                    <a:lnTo>
                      <a:pt x="5344" y="13985"/>
                    </a:lnTo>
                    <a:lnTo>
                      <a:pt x="5344" y="13708"/>
                    </a:lnTo>
                    <a:lnTo>
                      <a:pt x="4231" y="13708"/>
                    </a:lnTo>
                    <a:lnTo>
                      <a:pt x="4231" y="13431"/>
                    </a:lnTo>
                    <a:lnTo>
                      <a:pt x="4231" y="15092"/>
                    </a:lnTo>
                    <a:lnTo>
                      <a:pt x="3786" y="15092"/>
                    </a:lnTo>
                    <a:lnTo>
                      <a:pt x="3786" y="14677"/>
                    </a:lnTo>
                    <a:lnTo>
                      <a:pt x="3786" y="15092"/>
                    </a:lnTo>
                    <a:lnTo>
                      <a:pt x="3786" y="14677"/>
                    </a:lnTo>
                    <a:lnTo>
                      <a:pt x="3340" y="14677"/>
                    </a:lnTo>
                    <a:lnTo>
                      <a:pt x="3340" y="14400"/>
                    </a:lnTo>
                    <a:lnTo>
                      <a:pt x="2672" y="14400"/>
                    </a:lnTo>
                    <a:lnTo>
                      <a:pt x="3340" y="14400"/>
                    </a:lnTo>
                    <a:lnTo>
                      <a:pt x="3340" y="13985"/>
                    </a:lnTo>
                    <a:lnTo>
                      <a:pt x="2227" y="13985"/>
                    </a:lnTo>
                    <a:lnTo>
                      <a:pt x="2227" y="13708"/>
                    </a:lnTo>
                    <a:lnTo>
                      <a:pt x="1781" y="13708"/>
                    </a:lnTo>
                    <a:lnTo>
                      <a:pt x="1781" y="12462"/>
                    </a:lnTo>
                    <a:lnTo>
                      <a:pt x="1113" y="12462"/>
                    </a:lnTo>
                    <a:lnTo>
                      <a:pt x="1113" y="11492"/>
                    </a:lnTo>
                    <a:lnTo>
                      <a:pt x="668" y="11492"/>
                    </a:lnTo>
                    <a:lnTo>
                      <a:pt x="668" y="10108"/>
                    </a:lnTo>
                    <a:lnTo>
                      <a:pt x="0" y="10108"/>
                    </a:lnTo>
                    <a:lnTo>
                      <a:pt x="0" y="9831"/>
                    </a:lnTo>
                    <a:lnTo>
                      <a:pt x="668" y="9831"/>
                    </a:lnTo>
                    <a:lnTo>
                      <a:pt x="668" y="10108"/>
                    </a:lnTo>
                    <a:lnTo>
                      <a:pt x="668" y="9415"/>
                    </a:lnTo>
                    <a:lnTo>
                      <a:pt x="0" y="9415"/>
                    </a:lnTo>
                    <a:lnTo>
                      <a:pt x="0" y="7754"/>
                    </a:lnTo>
                    <a:lnTo>
                      <a:pt x="668" y="7754"/>
                    </a:lnTo>
                    <a:lnTo>
                      <a:pt x="668" y="7477"/>
                    </a:lnTo>
                    <a:lnTo>
                      <a:pt x="1113" y="7477"/>
                    </a:lnTo>
                    <a:lnTo>
                      <a:pt x="1113" y="7754"/>
                    </a:lnTo>
                    <a:lnTo>
                      <a:pt x="1781" y="7754"/>
                    </a:lnTo>
                    <a:lnTo>
                      <a:pt x="1781" y="8446"/>
                    </a:lnTo>
                    <a:lnTo>
                      <a:pt x="2227" y="8446"/>
                    </a:lnTo>
                    <a:lnTo>
                      <a:pt x="2227" y="9138"/>
                    </a:lnTo>
                    <a:lnTo>
                      <a:pt x="2672" y="9138"/>
                    </a:lnTo>
                    <a:lnTo>
                      <a:pt x="2672" y="8862"/>
                    </a:lnTo>
                    <a:lnTo>
                      <a:pt x="3340" y="8862"/>
                    </a:lnTo>
                    <a:lnTo>
                      <a:pt x="3340" y="8446"/>
                    </a:lnTo>
                    <a:lnTo>
                      <a:pt x="2672" y="8446"/>
                    </a:lnTo>
                    <a:lnTo>
                      <a:pt x="2672" y="6231"/>
                    </a:lnTo>
                    <a:lnTo>
                      <a:pt x="3340" y="6231"/>
                    </a:lnTo>
                    <a:lnTo>
                      <a:pt x="3340" y="3877"/>
                    </a:lnTo>
                    <a:lnTo>
                      <a:pt x="2672" y="3877"/>
                    </a:lnTo>
                    <a:lnTo>
                      <a:pt x="2672" y="3185"/>
                    </a:lnTo>
                    <a:lnTo>
                      <a:pt x="3340" y="3185"/>
                    </a:lnTo>
                    <a:lnTo>
                      <a:pt x="3340" y="2215"/>
                    </a:lnTo>
                    <a:lnTo>
                      <a:pt x="3786" y="2215"/>
                    </a:lnTo>
                    <a:lnTo>
                      <a:pt x="3786" y="969"/>
                    </a:lnTo>
                    <a:lnTo>
                      <a:pt x="4231" y="969"/>
                    </a:lnTo>
                    <a:lnTo>
                      <a:pt x="4231" y="554"/>
                    </a:lnTo>
                    <a:lnTo>
                      <a:pt x="3786" y="554"/>
                    </a:lnTo>
                    <a:lnTo>
                      <a:pt x="3786" y="277"/>
                    </a:lnTo>
                    <a:lnTo>
                      <a:pt x="4899" y="277"/>
                    </a:lnTo>
                    <a:lnTo>
                      <a:pt x="4899" y="0"/>
                    </a:lnTo>
                    <a:lnTo>
                      <a:pt x="5790" y="0"/>
                    </a:lnTo>
                    <a:lnTo>
                      <a:pt x="5790" y="277"/>
                    </a:lnTo>
                    <a:lnTo>
                      <a:pt x="5790" y="0"/>
                    </a:lnTo>
                    <a:lnTo>
                      <a:pt x="7571" y="0"/>
                    </a:lnTo>
                    <a:lnTo>
                      <a:pt x="7571" y="277"/>
                    </a:lnTo>
                    <a:lnTo>
                      <a:pt x="8462" y="277"/>
                    </a:lnTo>
                    <a:lnTo>
                      <a:pt x="8462" y="554"/>
                    </a:lnTo>
                    <a:lnTo>
                      <a:pt x="9130" y="554"/>
                    </a:lnTo>
                    <a:lnTo>
                      <a:pt x="9130" y="969"/>
                    </a:lnTo>
                    <a:lnTo>
                      <a:pt x="10021" y="969"/>
                    </a:lnTo>
                    <a:lnTo>
                      <a:pt x="10021" y="1246"/>
                    </a:lnTo>
                    <a:lnTo>
                      <a:pt x="11134" y="1246"/>
                    </a:lnTo>
                    <a:lnTo>
                      <a:pt x="11134" y="554"/>
                    </a:lnTo>
                    <a:lnTo>
                      <a:pt x="11802" y="554"/>
                    </a:lnTo>
                    <a:lnTo>
                      <a:pt x="11802" y="277"/>
                    </a:lnTo>
                    <a:lnTo>
                      <a:pt x="11134" y="277"/>
                    </a:lnTo>
                    <a:lnTo>
                      <a:pt x="12247" y="277"/>
                    </a:lnTo>
                    <a:lnTo>
                      <a:pt x="12247" y="554"/>
                    </a:lnTo>
                    <a:lnTo>
                      <a:pt x="12693" y="554"/>
                    </a:lnTo>
                    <a:lnTo>
                      <a:pt x="12693" y="1523"/>
                    </a:lnTo>
                    <a:lnTo>
                      <a:pt x="11802" y="1523"/>
                    </a:lnTo>
                    <a:lnTo>
                      <a:pt x="11802" y="3877"/>
                    </a:lnTo>
                    <a:lnTo>
                      <a:pt x="12247" y="3877"/>
                    </a:lnTo>
                    <a:lnTo>
                      <a:pt x="12247" y="4154"/>
                    </a:lnTo>
                    <a:lnTo>
                      <a:pt x="12693" y="4154"/>
                    </a:lnTo>
                    <a:lnTo>
                      <a:pt x="12693" y="4569"/>
                    </a:lnTo>
                    <a:lnTo>
                      <a:pt x="13361" y="4569"/>
                    </a:lnTo>
                    <a:lnTo>
                      <a:pt x="13361" y="6508"/>
                    </a:lnTo>
                    <a:lnTo>
                      <a:pt x="12693" y="6508"/>
                    </a:lnTo>
                    <a:lnTo>
                      <a:pt x="12693" y="7477"/>
                    </a:lnTo>
                    <a:lnTo>
                      <a:pt x="12247" y="7477"/>
                    </a:lnTo>
                    <a:lnTo>
                      <a:pt x="12247" y="8446"/>
                    </a:lnTo>
                    <a:lnTo>
                      <a:pt x="11802" y="8446"/>
                    </a:lnTo>
                    <a:lnTo>
                      <a:pt x="11802" y="8862"/>
                    </a:lnTo>
                    <a:lnTo>
                      <a:pt x="11134" y="8862"/>
                    </a:lnTo>
                    <a:lnTo>
                      <a:pt x="11134" y="9138"/>
                    </a:lnTo>
                    <a:lnTo>
                      <a:pt x="10689" y="9138"/>
                    </a:lnTo>
                    <a:lnTo>
                      <a:pt x="10689" y="8862"/>
                    </a:lnTo>
                    <a:lnTo>
                      <a:pt x="10021" y="8862"/>
                    </a:lnTo>
                    <a:lnTo>
                      <a:pt x="10021" y="9138"/>
                    </a:lnTo>
                    <a:lnTo>
                      <a:pt x="9575" y="9138"/>
                    </a:lnTo>
                    <a:lnTo>
                      <a:pt x="9575" y="9415"/>
                    </a:lnTo>
                    <a:lnTo>
                      <a:pt x="9130" y="9415"/>
                    </a:lnTo>
                    <a:lnTo>
                      <a:pt x="9130" y="9831"/>
                    </a:lnTo>
                    <a:lnTo>
                      <a:pt x="9575" y="9831"/>
                    </a:lnTo>
                    <a:lnTo>
                      <a:pt x="9575" y="10108"/>
                    </a:lnTo>
                    <a:lnTo>
                      <a:pt x="9130" y="10108"/>
                    </a:lnTo>
                    <a:lnTo>
                      <a:pt x="9130" y="10800"/>
                    </a:lnTo>
                    <a:lnTo>
                      <a:pt x="8462" y="10800"/>
                    </a:lnTo>
                    <a:lnTo>
                      <a:pt x="8462" y="11492"/>
                    </a:lnTo>
                    <a:lnTo>
                      <a:pt x="8016" y="11492"/>
                    </a:lnTo>
                    <a:lnTo>
                      <a:pt x="8016" y="11769"/>
                    </a:lnTo>
                    <a:lnTo>
                      <a:pt x="8462" y="11769"/>
                    </a:lnTo>
                    <a:lnTo>
                      <a:pt x="8462" y="12738"/>
                    </a:lnTo>
                    <a:lnTo>
                      <a:pt x="9130" y="12738"/>
                    </a:lnTo>
                    <a:lnTo>
                      <a:pt x="9130" y="13431"/>
                    </a:lnTo>
                    <a:lnTo>
                      <a:pt x="9575" y="13431"/>
                    </a:lnTo>
                    <a:lnTo>
                      <a:pt x="9575" y="13985"/>
                    </a:lnTo>
                    <a:lnTo>
                      <a:pt x="9130" y="13985"/>
                    </a:lnTo>
                    <a:lnTo>
                      <a:pt x="9575" y="13985"/>
                    </a:lnTo>
                    <a:lnTo>
                      <a:pt x="9575" y="15369"/>
                    </a:lnTo>
                    <a:lnTo>
                      <a:pt x="10021" y="15369"/>
                    </a:lnTo>
                    <a:lnTo>
                      <a:pt x="10021" y="15092"/>
                    </a:lnTo>
                    <a:lnTo>
                      <a:pt x="10021" y="16062"/>
                    </a:lnTo>
                    <a:lnTo>
                      <a:pt x="10689" y="16062"/>
                    </a:lnTo>
                    <a:lnTo>
                      <a:pt x="10689" y="16338"/>
                    </a:lnTo>
                    <a:lnTo>
                      <a:pt x="11134" y="16338"/>
                    </a:lnTo>
                    <a:lnTo>
                      <a:pt x="11134" y="16062"/>
                    </a:lnTo>
                    <a:lnTo>
                      <a:pt x="10689" y="16062"/>
                    </a:lnTo>
                    <a:lnTo>
                      <a:pt x="10689" y="15646"/>
                    </a:lnTo>
                    <a:lnTo>
                      <a:pt x="10021" y="15646"/>
                    </a:lnTo>
                    <a:lnTo>
                      <a:pt x="10021" y="15369"/>
                    </a:lnTo>
                    <a:lnTo>
                      <a:pt x="11134" y="15369"/>
                    </a:lnTo>
                    <a:lnTo>
                      <a:pt x="11134" y="15646"/>
                    </a:lnTo>
                    <a:lnTo>
                      <a:pt x="11802" y="15646"/>
                    </a:lnTo>
                    <a:lnTo>
                      <a:pt x="11802" y="15369"/>
                    </a:lnTo>
                    <a:lnTo>
                      <a:pt x="12693" y="15369"/>
                    </a:lnTo>
                    <a:lnTo>
                      <a:pt x="12693" y="15092"/>
                    </a:lnTo>
                    <a:lnTo>
                      <a:pt x="14920" y="15092"/>
                    </a:lnTo>
                    <a:lnTo>
                      <a:pt x="14920" y="15369"/>
                    </a:lnTo>
                    <a:lnTo>
                      <a:pt x="15365" y="15369"/>
                    </a:lnTo>
                    <a:lnTo>
                      <a:pt x="15365" y="15646"/>
                    </a:lnTo>
                    <a:lnTo>
                      <a:pt x="16478" y="15646"/>
                    </a:lnTo>
                    <a:lnTo>
                      <a:pt x="16478" y="16615"/>
                    </a:lnTo>
                    <a:lnTo>
                      <a:pt x="15810" y="16615"/>
                    </a:lnTo>
                    <a:lnTo>
                      <a:pt x="15810" y="17031"/>
                    </a:lnTo>
                    <a:lnTo>
                      <a:pt x="16924" y="17031"/>
                    </a:lnTo>
                    <a:lnTo>
                      <a:pt x="16924" y="16338"/>
                    </a:lnTo>
                    <a:lnTo>
                      <a:pt x="16478" y="16338"/>
                    </a:lnTo>
                    <a:lnTo>
                      <a:pt x="16478" y="16062"/>
                    </a:lnTo>
                    <a:lnTo>
                      <a:pt x="16924" y="16062"/>
                    </a:lnTo>
                    <a:lnTo>
                      <a:pt x="16924" y="15646"/>
                    </a:lnTo>
                    <a:lnTo>
                      <a:pt x="17592" y="15646"/>
                    </a:lnTo>
                    <a:lnTo>
                      <a:pt x="17592" y="16338"/>
                    </a:lnTo>
                    <a:lnTo>
                      <a:pt x="18482" y="16338"/>
                    </a:lnTo>
                    <a:lnTo>
                      <a:pt x="18482" y="16062"/>
                    </a:lnTo>
                    <a:lnTo>
                      <a:pt x="18482" y="16338"/>
                    </a:lnTo>
                    <a:lnTo>
                      <a:pt x="19151" y="16338"/>
                    </a:lnTo>
                    <a:lnTo>
                      <a:pt x="19151" y="16615"/>
                    </a:lnTo>
                    <a:lnTo>
                      <a:pt x="19596" y="16615"/>
                    </a:lnTo>
                    <a:lnTo>
                      <a:pt x="19596" y="16338"/>
                    </a:lnTo>
                    <a:lnTo>
                      <a:pt x="20041" y="16338"/>
                    </a:lnTo>
                    <a:lnTo>
                      <a:pt x="20041" y="17031"/>
                    </a:lnTo>
                    <a:lnTo>
                      <a:pt x="20709" y="17031"/>
                    </a:lnTo>
                    <a:lnTo>
                      <a:pt x="20709" y="17308"/>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0" name="Shape 224">
                <a:extLst>
                  <a:ext uri="{FF2B5EF4-FFF2-40B4-BE49-F238E27FC236}">
                    <a16:creationId xmlns:a16="http://schemas.microsoft.com/office/drawing/2014/main" id="{CEA0C949-630D-4520-8668-2244AC3D7097}"/>
                  </a:ext>
                </a:extLst>
              </p:cNvPr>
              <p:cNvSpPr/>
              <p:nvPr/>
            </p:nvSpPr>
            <p:spPr>
              <a:xfrm>
                <a:off x="701046" y="1535011"/>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61" name="Shape 225">
                <a:extLst>
                  <a:ext uri="{FF2B5EF4-FFF2-40B4-BE49-F238E27FC236}">
                    <a16:creationId xmlns:a16="http://schemas.microsoft.com/office/drawing/2014/main" id="{AE589FDE-F688-4364-AE57-E889E703F926}"/>
                  </a:ext>
                </a:extLst>
              </p:cNvPr>
              <p:cNvSpPr/>
              <p:nvPr/>
            </p:nvSpPr>
            <p:spPr>
              <a:xfrm>
                <a:off x="701046" y="1535011"/>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62" name="Shape 226">
                <a:extLst>
                  <a:ext uri="{FF2B5EF4-FFF2-40B4-BE49-F238E27FC236}">
                    <a16:creationId xmlns:a16="http://schemas.microsoft.com/office/drawing/2014/main" id="{1E4D3F46-07FD-48C2-AFE2-246713C674AF}"/>
                  </a:ext>
                </a:extLst>
              </p:cNvPr>
              <p:cNvSpPr/>
              <p:nvPr/>
            </p:nvSpPr>
            <p:spPr>
              <a:xfrm>
                <a:off x="605048" y="1211570"/>
                <a:ext cx="255669" cy="362612"/>
              </a:xfrm>
              <a:custGeom>
                <a:avLst/>
                <a:gdLst/>
                <a:ahLst/>
                <a:cxnLst>
                  <a:cxn ang="0">
                    <a:pos x="wd2" y="hd2"/>
                  </a:cxn>
                  <a:cxn ang="5400000">
                    <a:pos x="wd2" y="hd2"/>
                  </a:cxn>
                  <a:cxn ang="10800000">
                    <a:pos x="wd2" y="hd2"/>
                  </a:cxn>
                  <a:cxn ang="16200000">
                    <a:pos x="wd2" y="hd2"/>
                  </a:cxn>
                </a:cxnLst>
                <a:rect l="0" t="0" r="r" b="b"/>
                <a:pathLst>
                  <a:path w="21600" h="21600" extrusionOk="0">
                    <a:moveTo>
                      <a:pt x="8612" y="19613"/>
                    </a:moveTo>
                    <a:lnTo>
                      <a:pt x="8612" y="19164"/>
                    </a:lnTo>
                    <a:lnTo>
                      <a:pt x="8751" y="19164"/>
                    </a:lnTo>
                    <a:lnTo>
                      <a:pt x="8612" y="19164"/>
                    </a:lnTo>
                    <a:lnTo>
                      <a:pt x="8612" y="18844"/>
                    </a:lnTo>
                    <a:lnTo>
                      <a:pt x="8265" y="18844"/>
                    </a:lnTo>
                    <a:lnTo>
                      <a:pt x="8265" y="18716"/>
                    </a:lnTo>
                    <a:lnTo>
                      <a:pt x="7570" y="18716"/>
                    </a:lnTo>
                    <a:lnTo>
                      <a:pt x="7570" y="18844"/>
                    </a:lnTo>
                    <a:lnTo>
                      <a:pt x="7432" y="18844"/>
                    </a:lnTo>
                    <a:lnTo>
                      <a:pt x="7432" y="18716"/>
                    </a:lnTo>
                    <a:lnTo>
                      <a:pt x="7432" y="18844"/>
                    </a:lnTo>
                    <a:lnTo>
                      <a:pt x="6459" y="18844"/>
                    </a:lnTo>
                    <a:lnTo>
                      <a:pt x="6459" y="18972"/>
                    </a:lnTo>
                    <a:lnTo>
                      <a:pt x="5626" y="18972"/>
                    </a:lnTo>
                    <a:lnTo>
                      <a:pt x="5626" y="19164"/>
                    </a:lnTo>
                    <a:lnTo>
                      <a:pt x="5765" y="19164"/>
                    </a:lnTo>
                    <a:lnTo>
                      <a:pt x="5487" y="19164"/>
                    </a:lnTo>
                    <a:lnTo>
                      <a:pt x="5487" y="18972"/>
                    </a:lnTo>
                    <a:lnTo>
                      <a:pt x="5487" y="19164"/>
                    </a:lnTo>
                    <a:lnTo>
                      <a:pt x="5278" y="19164"/>
                    </a:lnTo>
                    <a:lnTo>
                      <a:pt x="5278" y="18972"/>
                    </a:lnTo>
                    <a:lnTo>
                      <a:pt x="4792" y="18972"/>
                    </a:lnTo>
                    <a:lnTo>
                      <a:pt x="4792" y="18844"/>
                    </a:lnTo>
                    <a:lnTo>
                      <a:pt x="3959" y="18844"/>
                    </a:lnTo>
                    <a:lnTo>
                      <a:pt x="3959" y="19164"/>
                    </a:lnTo>
                    <a:lnTo>
                      <a:pt x="3473" y="19164"/>
                    </a:lnTo>
                    <a:lnTo>
                      <a:pt x="3473" y="18972"/>
                    </a:lnTo>
                    <a:lnTo>
                      <a:pt x="3334" y="18972"/>
                    </a:lnTo>
                    <a:lnTo>
                      <a:pt x="3334" y="19164"/>
                    </a:lnTo>
                    <a:lnTo>
                      <a:pt x="2848" y="19164"/>
                    </a:lnTo>
                    <a:lnTo>
                      <a:pt x="2848" y="18972"/>
                    </a:lnTo>
                    <a:lnTo>
                      <a:pt x="2500" y="18972"/>
                    </a:lnTo>
                    <a:lnTo>
                      <a:pt x="2500" y="19164"/>
                    </a:lnTo>
                    <a:lnTo>
                      <a:pt x="2361" y="19164"/>
                    </a:lnTo>
                    <a:lnTo>
                      <a:pt x="2361" y="19293"/>
                    </a:lnTo>
                    <a:lnTo>
                      <a:pt x="2014" y="19293"/>
                    </a:lnTo>
                    <a:lnTo>
                      <a:pt x="2014" y="19164"/>
                    </a:lnTo>
                    <a:lnTo>
                      <a:pt x="2153" y="19164"/>
                    </a:lnTo>
                    <a:lnTo>
                      <a:pt x="1875" y="19164"/>
                    </a:lnTo>
                    <a:lnTo>
                      <a:pt x="1875" y="19293"/>
                    </a:lnTo>
                    <a:lnTo>
                      <a:pt x="1528" y="19293"/>
                    </a:lnTo>
                    <a:lnTo>
                      <a:pt x="1528" y="19421"/>
                    </a:lnTo>
                    <a:lnTo>
                      <a:pt x="1181" y="19421"/>
                    </a:lnTo>
                    <a:lnTo>
                      <a:pt x="1181" y="18075"/>
                    </a:lnTo>
                    <a:lnTo>
                      <a:pt x="1320" y="18075"/>
                    </a:lnTo>
                    <a:lnTo>
                      <a:pt x="1320" y="17306"/>
                    </a:lnTo>
                    <a:lnTo>
                      <a:pt x="1875" y="17306"/>
                    </a:lnTo>
                    <a:lnTo>
                      <a:pt x="1875" y="17177"/>
                    </a:lnTo>
                    <a:lnTo>
                      <a:pt x="2014" y="17177"/>
                    </a:lnTo>
                    <a:lnTo>
                      <a:pt x="2014" y="16985"/>
                    </a:lnTo>
                    <a:lnTo>
                      <a:pt x="2153" y="16985"/>
                    </a:lnTo>
                    <a:lnTo>
                      <a:pt x="2153" y="16857"/>
                    </a:lnTo>
                    <a:lnTo>
                      <a:pt x="2639" y="16857"/>
                    </a:lnTo>
                    <a:lnTo>
                      <a:pt x="2639" y="16729"/>
                    </a:lnTo>
                    <a:lnTo>
                      <a:pt x="3473" y="16729"/>
                    </a:lnTo>
                    <a:lnTo>
                      <a:pt x="3473" y="16408"/>
                    </a:lnTo>
                    <a:lnTo>
                      <a:pt x="3681" y="16408"/>
                    </a:lnTo>
                    <a:lnTo>
                      <a:pt x="3681" y="16280"/>
                    </a:lnTo>
                    <a:lnTo>
                      <a:pt x="3473" y="16280"/>
                    </a:lnTo>
                    <a:lnTo>
                      <a:pt x="3473" y="15960"/>
                    </a:lnTo>
                    <a:lnTo>
                      <a:pt x="3681" y="15960"/>
                    </a:lnTo>
                    <a:lnTo>
                      <a:pt x="3681" y="15831"/>
                    </a:lnTo>
                    <a:lnTo>
                      <a:pt x="2848" y="15831"/>
                    </a:lnTo>
                    <a:lnTo>
                      <a:pt x="2848" y="15639"/>
                    </a:lnTo>
                    <a:lnTo>
                      <a:pt x="2986" y="15639"/>
                    </a:lnTo>
                    <a:lnTo>
                      <a:pt x="2986" y="14742"/>
                    </a:lnTo>
                    <a:lnTo>
                      <a:pt x="2848" y="14742"/>
                    </a:lnTo>
                    <a:lnTo>
                      <a:pt x="2848" y="14101"/>
                    </a:lnTo>
                    <a:lnTo>
                      <a:pt x="2500" y="14101"/>
                    </a:lnTo>
                    <a:lnTo>
                      <a:pt x="2500" y="13973"/>
                    </a:lnTo>
                    <a:lnTo>
                      <a:pt x="2361" y="13973"/>
                    </a:lnTo>
                    <a:lnTo>
                      <a:pt x="2361" y="13845"/>
                    </a:lnTo>
                    <a:lnTo>
                      <a:pt x="2014" y="13845"/>
                    </a:lnTo>
                    <a:lnTo>
                      <a:pt x="2014" y="13652"/>
                    </a:lnTo>
                    <a:lnTo>
                      <a:pt x="1528" y="13652"/>
                    </a:lnTo>
                    <a:lnTo>
                      <a:pt x="1528" y="13524"/>
                    </a:lnTo>
                    <a:lnTo>
                      <a:pt x="1320" y="13524"/>
                    </a:lnTo>
                    <a:lnTo>
                      <a:pt x="1320" y="13396"/>
                    </a:lnTo>
                    <a:lnTo>
                      <a:pt x="1181" y="13396"/>
                    </a:lnTo>
                    <a:lnTo>
                      <a:pt x="1181" y="13075"/>
                    </a:lnTo>
                    <a:lnTo>
                      <a:pt x="1042" y="13075"/>
                    </a:lnTo>
                    <a:lnTo>
                      <a:pt x="1042" y="12947"/>
                    </a:lnTo>
                    <a:lnTo>
                      <a:pt x="833" y="12947"/>
                    </a:lnTo>
                    <a:lnTo>
                      <a:pt x="833" y="12627"/>
                    </a:lnTo>
                    <a:lnTo>
                      <a:pt x="695" y="12627"/>
                    </a:lnTo>
                    <a:lnTo>
                      <a:pt x="695" y="12178"/>
                    </a:lnTo>
                    <a:lnTo>
                      <a:pt x="347" y="12178"/>
                    </a:lnTo>
                    <a:lnTo>
                      <a:pt x="347" y="11858"/>
                    </a:lnTo>
                    <a:lnTo>
                      <a:pt x="208" y="11858"/>
                    </a:lnTo>
                    <a:lnTo>
                      <a:pt x="208" y="11537"/>
                    </a:lnTo>
                    <a:lnTo>
                      <a:pt x="0" y="11537"/>
                    </a:lnTo>
                    <a:lnTo>
                      <a:pt x="347" y="11537"/>
                    </a:lnTo>
                    <a:lnTo>
                      <a:pt x="347" y="11729"/>
                    </a:lnTo>
                    <a:lnTo>
                      <a:pt x="833" y="11729"/>
                    </a:lnTo>
                    <a:lnTo>
                      <a:pt x="833" y="11858"/>
                    </a:lnTo>
                    <a:lnTo>
                      <a:pt x="1181" y="11858"/>
                    </a:lnTo>
                    <a:lnTo>
                      <a:pt x="1181" y="11986"/>
                    </a:lnTo>
                    <a:lnTo>
                      <a:pt x="1667" y="11986"/>
                    </a:lnTo>
                    <a:lnTo>
                      <a:pt x="1667" y="12178"/>
                    </a:lnTo>
                    <a:lnTo>
                      <a:pt x="2361" y="12178"/>
                    </a:lnTo>
                    <a:lnTo>
                      <a:pt x="2361" y="12306"/>
                    </a:lnTo>
                    <a:lnTo>
                      <a:pt x="2500" y="12306"/>
                    </a:lnTo>
                    <a:lnTo>
                      <a:pt x="2500" y="12178"/>
                    </a:lnTo>
                    <a:lnTo>
                      <a:pt x="4792" y="12178"/>
                    </a:lnTo>
                    <a:lnTo>
                      <a:pt x="4792" y="12306"/>
                    </a:lnTo>
                    <a:lnTo>
                      <a:pt x="4792" y="12178"/>
                    </a:lnTo>
                    <a:lnTo>
                      <a:pt x="5001" y="12178"/>
                    </a:lnTo>
                    <a:lnTo>
                      <a:pt x="5001" y="11986"/>
                    </a:lnTo>
                    <a:lnTo>
                      <a:pt x="6598" y="11986"/>
                    </a:lnTo>
                    <a:lnTo>
                      <a:pt x="6598" y="11858"/>
                    </a:lnTo>
                    <a:lnTo>
                      <a:pt x="7084" y="11858"/>
                    </a:lnTo>
                    <a:lnTo>
                      <a:pt x="7084" y="11729"/>
                    </a:lnTo>
                    <a:lnTo>
                      <a:pt x="7570" y="11729"/>
                    </a:lnTo>
                    <a:lnTo>
                      <a:pt x="7570" y="11537"/>
                    </a:lnTo>
                    <a:lnTo>
                      <a:pt x="8057" y="11537"/>
                    </a:lnTo>
                    <a:lnTo>
                      <a:pt x="8057" y="9871"/>
                    </a:lnTo>
                    <a:lnTo>
                      <a:pt x="8265" y="9871"/>
                    </a:lnTo>
                    <a:lnTo>
                      <a:pt x="8265" y="9742"/>
                    </a:lnTo>
                    <a:lnTo>
                      <a:pt x="8612" y="9742"/>
                    </a:lnTo>
                    <a:lnTo>
                      <a:pt x="8612" y="9422"/>
                    </a:lnTo>
                    <a:lnTo>
                      <a:pt x="8751" y="9422"/>
                    </a:lnTo>
                    <a:lnTo>
                      <a:pt x="8751" y="9294"/>
                    </a:lnTo>
                    <a:lnTo>
                      <a:pt x="8890" y="9294"/>
                    </a:lnTo>
                    <a:lnTo>
                      <a:pt x="8890" y="9101"/>
                    </a:lnTo>
                    <a:lnTo>
                      <a:pt x="9237" y="9101"/>
                    </a:lnTo>
                    <a:lnTo>
                      <a:pt x="9237" y="9294"/>
                    </a:lnTo>
                    <a:lnTo>
                      <a:pt x="10071" y="9294"/>
                    </a:lnTo>
                    <a:lnTo>
                      <a:pt x="10071" y="9101"/>
                    </a:lnTo>
                    <a:lnTo>
                      <a:pt x="10418" y="9101"/>
                    </a:lnTo>
                    <a:lnTo>
                      <a:pt x="10418" y="8973"/>
                    </a:lnTo>
                    <a:lnTo>
                      <a:pt x="10071" y="8973"/>
                    </a:lnTo>
                    <a:lnTo>
                      <a:pt x="10071" y="8845"/>
                    </a:lnTo>
                    <a:lnTo>
                      <a:pt x="10418" y="8845"/>
                    </a:lnTo>
                    <a:lnTo>
                      <a:pt x="10418" y="8653"/>
                    </a:lnTo>
                    <a:lnTo>
                      <a:pt x="10557" y="8653"/>
                    </a:lnTo>
                    <a:lnTo>
                      <a:pt x="10557" y="8525"/>
                    </a:lnTo>
                    <a:lnTo>
                      <a:pt x="10696" y="8525"/>
                    </a:lnTo>
                    <a:lnTo>
                      <a:pt x="10696" y="8332"/>
                    </a:lnTo>
                    <a:lnTo>
                      <a:pt x="11738" y="8332"/>
                    </a:lnTo>
                    <a:lnTo>
                      <a:pt x="11738" y="8525"/>
                    </a:lnTo>
                    <a:lnTo>
                      <a:pt x="11877" y="8525"/>
                    </a:lnTo>
                    <a:lnTo>
                      <a:pt x="11877" y="8653"/>
                    </a:lnTo>
                    <a:lnTo>
                      <a:pt x="12224" y="8653"/>
                    </a:lnTo>
                    <a:lnTo>
                      <a:pt x="12224" y="8525"/>
                    </a:lnTo>
                    <a:lnTo>
                      <a:pt x="12363" y="8525"/>
                    </a:lnTo>
                    <a:lnTo>
                      <a:pt x="12363" y="8204"/>
                    </a:lnTo>
                    <a:lnTo>
                      <a:pt x="12710" y="8204"/>
                    </a:lnTo>
                    <a:lnTo>
                      <a:pt x="12710" y="8076"/>
                    </a:lnTo>
                    <a:lnTo>
                      <a:pt x="12502" y="8076"/>
                    </a:lnTo>
                    <a:lnTo>
                      <a:pt x="12502" y="7115"/>
                    </a:lnTo>
                    <a:lnTo>
                      <a:pt x="12710" y="7115"/>
                    </a:lnTo>
                    <a:lnTo>
                      <a:pt x="12710" y="6986"/>
                    </a:lnTo>
                    <a:lnTo>
                      <a:pt x="12849" y="6986"/>
                    </a:lnTo>
                    <a:lnTo>
                      <a:pt x="12849" y="6858"/>
                    </a:lnTo>
                    <a:lnTo>
                      <a:pt x="12710" y="6858"/>
                    </a:lnTo>
                    <a:lnTo>
                      <a:pt x="12710" y="6666"/>
                    </a:lnTo>
                    <a:lnTo>
                      <a:pt x="12849" y="6666"/>
                    </a:lnTo>
                    <a:lnTo>
                      <a:pt x="12849" y="6217"/>
                    </a:lnTo>
                    <a:lnTo>
                      <a:pt x="13682" y="6217"/>
                    </a:lnTo>
                    <a:lnTo>
                      <a:pt x="13682" y="6089"/>
                    </a:lnTo>
                    <a:lnTo>
                      <a:pt x="13821" y="6089"/>
                    </a:lnTo>
                    <a:lnTo>
                      <a:pt x="13821" y="5897"/>
                    </a:lnTo>
                    <a:lnTo>
                      <a:pt x="14168" y="5897"/>
                    </a:lnTo>
                    <a:lnTo>
                      <a:pt x="14168" y="5769"/>
                    </a:lnTo>
                    <a:lnTo>
                      <a:pt x="14030" y="5769"/>
                    </a:lnTo>
                    <a:lnTo>
                      <a:pt x="14030" y="5640"/>
                    </a:lnTo>
                    <a:lnTo>
                      <a:pt x="13821" y="5640"/>
                    </a:lnTo>
                    <a:lnTo>
                      <a:pt x="13821" y="5192"/>
                    </a:lnTo>
                    <a:lnTo>
                      <a:pt x="13543" y="5192"/>
                    </a:lnTo>
                    <a:lnTo>
                      <a:pt x="13543" y="4871"/>
                    </a:lnTo>
                    <a:lnTo>
                      <a:pt x="13335" y="4871"/>
                    </a:lnTo>
                    <a:lnTo>
                      <a:pt x="13335" y="4743"/>
                    </a:lnTo>
                    <a:lnTo>
                      <a:pt x="13821" y="4743"/>
                    </a:lnTo>
                    <a:lnTo>
                      <a:pt x="13821" y="4871"/>
                    </a:lnTo>
                    <a:lnTo>
                      <a:pt x="14863" y="4871"/>
                    </a:lnTo>
                    <a:lnTo>
                      <a:pt x="14863" y="4743"/>
                    </a:lnTo>
                    <a:lnTo>
                      <a:pt x="15141" y="4743"/>
                    </a:lnTo>
                    <a:lnTo>
                      <a:pt x="15141" y="4551"/>
                    </a:lnTo>
                    <a:lnTo>
                      <a:pt x="15349" y="4551"/>
                    </a:lnTo>
                    <a:lnTo>
                      <a:pt x="15349" y="4102"/>
                    </a:lnTo>
                    <a:lnTo>
                      <a:pt x="15141" y="4102"/>
                    </a:lnTo>
                    <a:lnTo>
                      <a:pt x="15141" y="3653"/>
                    </a:lnTo>
                    <a:lnTo>
                      <a:pt x="15349" y="3653"/>
                    </a:lnTo>
                    <a:lnTo>
                      <a:pt x="15349" y="3525"/>
                    </a:lnTo>
                    <a:lnTo>
                      <a:pt x="15488" y="3525"/>
                    </a:lnTo>
                    <a:lnTo>
                      <a:pt x="15488" y="3333"/>
                    </a:lnTo>
                    <a:lnTo>
                      <a:pt x="15627" y="3333"/>
                    </a:lnTo>
                    <a:lnTo>
                      <a:pt x="15627" y="3205"/>
                    </a:lnTo>
                    <a:lnTo>
                      <a:pt x="15974" y="3205"/>
                    </a:lnTo>
                    <a:lnTo>
                      <a:pt x="15974" y="2884"/>
                    </a:lnTo>
                    <a:lnTo>
                      <a:pt x="16113" y="2884"/>
                    </a:lnTo>
                    <a:lnTo>
                      <a:pt x="16113" y="2756"/>
                    </a:lnTo>
                    <a:lnTo>
                      <a:pt x="15974" y="2756"/>
                    </a:lnTo>
                    <a:lnTo>
                      <a:pt x="15974" y="2436"/>
                    </a:lnTo>
                    <a:lnTo>
                      <a:pt x="16113" y="2436"/>
                    </a:lnTo>
                    <a:lnTo>
                      <a:pt x="15974" y="2436"/>
                    </a:lnTo>
                    <a:lnTo>
                      <a:pt x="15974" y="2115"/>
                    </a:lnTo>
                    <a:lnTo>
                      <a:pt x="15835" y="2115"/>
                    </a:lnTo>
                    <a:lnTo>
                      <a:pt x="15974" y="2115"/>
                    </a:lnTo>
                    <a:lnTo>
                      <a:pt x="15974" y="1987"/>
                    </a:lnTo>
                    <a:lnTo>
                      <a:pt x="15835" y="1987"/>
                    </a:lnTo>
                    <a:lnTo>
                      <a:pt x="15835" y="1666"/>
                    </a:lnTo>
                    <a:lnTo>
                      <a:pt x="15627" y="1666"/>
                    </a:lnTo>
                    <a:lnTo>
                      <a:pt x="15627" y="1538"/>
                    </a:lnTo>
                    <a:lnTo>
                      <a:pt x="15488" y="1538"/>
                    </a:lnTo>
                    <a:lnTo>
                      <a:pt x="15488" y="1218"/>
                    </a:lnTo>
                    <a:lnTo>
                      <a:pt x="15627" y="1218"/>
                    </a:lnTo>
                    <a:lnTo>
                      <a:pt x="15627" y="1090"/>
                    </a:lnTo>
                    <a:lnTo>
                      <a:pt x="15974" y="1090"/>
                    </a:lnTo>
                    <a:lnTo>
                      <a:pt x="15974" y="769"/>
                    </a:lnTo>
                    <a:lnTo>
                      <a:pt x="16322" y="769"/>
                    </a:lnTo>
                    <a:lnTo>
                      <a:pt x="16322" y="897"/>
                    </a:lnTo>
                    <a:lnTo>
                      <a:pt x="16322" y="769"/>
                    </a:lnTo>
                    <a:lnTo>
                      <a:pt x="16460" y="769"/>
                    </a:lnTo>
                    <a:lnTo>
                      <a:pt x="16460" y="641"/>
                    </a:lnTo>
                    <a:lnTo>
                      <a:pt x="16808" y="641"/>
                    </a:lnTo>
                    <a:lnTo>
                      <a:pt x="16808" y="320"/>
                    </a:lnTo>
                    <a:lnTo>
                      <a:pt x="17155" y="320"/>
                    </a:lnTo>
                    <a:lnTo>
                      <a:pt x="17155" y="128"/>
                    </a:lnTo>
                    <a:lnTo>
                      <a:pt x="17155" y="320"/>
                    </a:lnTo>
                    <a:lnTo>
                      <a:pt x="17294" y="320"/>
                    </a:lnTo>
                    <a:lnTo>
                      <a:pt x="17294" y="128"/>
                    </a:lnTo>
                    <a:lnTo>
                      <a:pt x="18752" y="128"/>
                    </a:lnTo>
                    <a:lnTo>
                      <a:pt x="18752" y="0"/>
                    </a:lnTo>
                    <a:lnTo>
                      <a:pt x="18752" y="128"/>
                    </a:lnTo>
                    <a:lnTo>
                      <a:pt x="18961" y="128"/>
                    </a:lnTo>
                    <a:lnTo>
                      <a:pt x="18961" y="0"/>
                    </a:lnTo>
                    <a:lnTo>
                      <a:pt x="19100" y="0"/>
                    </a:lnTo>
                    <a:lnTo>
                      <a:pt x="19100" y="128"/>
                    </a:lnTo>
                    <a:lnTo>
                      <a:pt x="19447" y="128"/>
                    </a:lnTo>
                    <a:lnTo>
                      <a:pt x="19447" y="320"/>
                    </a:lnTo>
                    <a:lnTo>
                      <a:pt x="18266" y="320"/>
                    </a:lnTo>
                    <a:lnTo>
                      <a:pt x="18266" y="449"/>
                    </a:lnTo>
                    <a:lnTo>
                      <a:pt x="18127" y="449"/>
                    </a:lnTo>
                    <a:lnTo>
                      <a:pt x="18266" y="449"/>
                    </a:lnTo>
                    <a:lnTo>
                      <a:pt x="18266" y="641"/>
                    </a:lnTo>
                    <a:lnTo>
                      <a:pt x="18127" y="641"/>
                    </a:lnTo>
                    <a:lnTo>
                      <a:pt x="18127" y="769"/>
                    </a:lnTo>
                    <a:lnTo>
                      <a:pt x="17919" y="769"/>
                    </a:lnTo>
                    <a:lnTo>
                      <a:pt x="17919" y="897"/>
                    </a:lnTo>
                    <a:lnTo>
                      <a:pt x="17780" y="897"/>
                    </a:lnTo>
                    <a:lnTo>
                      <a:pt x="17780" y="1090"/>
                    </a:lnTo>
                    <a:lnTo>
                      <a:pt x="17433" y="1090"/>
                    </a:lnTo>
                    <a:lnTo>
                      <a:pt x="17433" y="1859"/>
                    </a:lnTo>
                    <a:lnTo>
                      <a:pt x="17780" y="1859"/>
                    </a:lnTo>
                    <a:lnTo>
                      <a:pt x="17780" y="1666"/>
                    </a:lnTo>
                    <a:lnTo>
                      <a:pt x="17780" y="1859"/>
                    </a:lnTo>
                    <a:lnTo>
                      <a:pt x="18127" y="1859"/>
                    </a:lnTo>
                    <a:lnTo>
                      <a:pt x="18127" y="1666"/>
                    </a:lnTo>
                    <a:lnTo>
                      <a:pt x="18266" y="1666"/>
                    </a:lnTo>
                    <a:lnTo>
                      <a:pt x="18266" y="2115"/>
                    </a:lnTo>
                    <a:lnTo>
                      <a:pt x="18752" y="2115"/>
                    </a:lnTo>
                    <a:lnTo>
                      <a:pt x="18752" y="2307"/>
                    </a:lnTo>
                    <a:lnTo>
                      <a:pt x="19239" y="2307"/>
                    </a:lnTo>
                    <a:lnTo>
                      <a:pt x="19239" y="2436"/>
                    </a:lnTo>
                    <a:lnTo>
                      <a:pt x="19100" y="2436"/>
                    </a:lnTo>
                    <a:lnTo>
                      <a:pt x="19100" y="2756"/>
                    </a:lnTo>
                    <a:lnTo>
                      <a:pt x="19586" y="2756"/>
                    </a:lnTo>
                    <a:lnTo>
                      <a:pt x="19586" y="2884"/>
                    </a:lnTo>
                    <a:lnTo>
                      <a:pt x="19794" y="2884"/>
                    </a:lnTo>
                    <a:lnTo>
                      <a:pt x="19794" y="3205"/>
                    </a:lnTo>
                    <a:lnTo>
                      <a:pt x="19586" y="3205"/>
                    </a:lnTo>
                    <a:lnTo>
                      <a:pt x="19586" y="3333"/>
                    </a:lnTo>
                    <a:lnTo>
                      <a:pt x="19239" y="3333"/>
                    </a:lnTo>
                    <a:lnTo>
                      <a:pt x="19239" y="3525"/>
                    </a:lnTo>
                    <a:lnTo>
                      <a:pt x="19100" y="3525"/>
                    </a:lnTo>
                    <a:lnTo>
                      <a:pt x="19100" y="3782"/>
                    </a:lnTo>
                    <a:lnTo>
                      <a:pt x="18752" y="3782"/>
                    </a:lnTo>
                    <a:lnTo>
                      <a:pt x="18752" y="4743"/>
                    </a:lnTo>
                    <a:lnTo>
                      <a:pt x="18961" y="4743"/>
                    </a:lnTo>
                    <a:lnTo>
                      <a:pt x="18961" y="5448"/>
                    </a:lnTo>
                    <a:lnTo>
                      <a:pt x="19100" y="5448"/>
                    </a:lnTo>
                    <a:lnTo>
                      <a:pt x="19100" y="5769"/>
                    </a:lnTo>
                    <a:lnTo>
                      <a:pt x="18961" y="5769"/>
                    </a:lnTo>
                    <a:lnTo>
                      <a:pt x="18961" y="5897"/>
                    </a:lnTo>
                    <a:lnTo>
                      <a:pt x="19100" y="5897"/>
                    </a:lnTo>
                    <a:lnTo>
                      <a:pt x="19100" y="6409"/>
                    </a:lnTo>
                    <a:lnTo>
                      <a:pt x="19586" y="6409"/>
                    </a:lnTo>
                    <a:lnTo>
                      <a:pt x="19586" y="6538"/>
                    </a:lnTo>
                    <a:lnTo>
                      <a:pt x="19933" y="6538"/>
                    </a:lnTo>
                    <a:lnTo>
                      <a:pt x="19933" y="6666"/>
                    </a:lnTo>
                    <a:lnTo>
                      <a:pt x="20280" y="6666"/>
                    </a:lnTo>
                    <a:lnTo>
                      <a:pt x="20280" y="6858"/>
                    </a:lnTo>
                    <a:lnTo>
                      <a:pt x="20558" y="6858"/>
                    </a:lnTo>
                    <a:lnTo>
                      <a:pt x="20558" y="6666"/>
                    </a:lnTo>
                    <a:lnTo>
                      <a:pt x="20558" y="7115"/>
                    </a:lnTo>
                    <a:lnTo>
                      <a:pt x="20905" y="7115"/>
                    </a:lnTo>
                    <a:lnTo>
                      <a:pt x="20905" y="7307"/>
                    </a:lnTo>
                    <a:lnTo>
                      <a:pt x="21044" y="7307"/>
                    </a:lnTo>
                    <a:lnTo>
                      <a:pt x="21044" y="7115"/>
                    </a:lnTo>
                    <a:lnTo>
                      <a:pt x="21253" y="7115"/>
                    </a:lnTo>
                    <a:lnTo>
                      <a:pt x="21253" y="7307"/>
                    </a:lnTo>
                    <a:lnTo>
                      <a:pt x="21392" y="7307"/>
                    </a:lnTo>
                    <a:lnTo>
                      <a:pt x="21392" y="7435"/>
                    </a:lnTo>
                    <a:lnTo>
                      <a:pt x="21600" y="7435"/>
                    </a:lnTo>
                    <a:lnTo>
                      <a:pt x="21600" y="7755"/>
                    </a:lnTo>
                    <a:lnTo>
                      <a:pt x="21392" y="7755"/>
                    </a:lnTo>
                    <a:lnTo>
                      <a:pt x="21392" y="7884"/>
                    </a:lnTo>
                    <a:lnTo>
                      <a:pt x="20905" y="7884"/>
                    </a:lnTo>
                    <a:lnTo>
                      <a:pt x="20905" y="8076"/>
                    </a:lnTo>
                    <a:lnTo>
                      <a:pt x="20558" y="8076"/>
                    </a:lnTo>
                    <a:lnTo>
                      <a:pt x="20558" y="8204"/>
                    </a:lnTo>
                    <a:lnTo>
                      <a:pt x="20419" y="8204"/>
                    </a:lnTo>
                    <a:lnTo>
                      <a:pt x="20419" y="8332"/>
                    </a:lnTo>
                    <a:lnTo>
                      <a:pt x="20280" y="8332"/>
                    </a:lnTo>
                    <a:lnTo>
                      <a:pt x="20280" y="8525"/>
                    </a:lnTo>
                    <a:lnTo>
                      <a:pt x="20419" y="8525"/>
                    </a:lnTo>
                    <a:lnTo>
                      <a:pt x="20419" y="8845"/>
                    </a:lnTo>
                    <a:lnTo>
                      <a:pt x="20558" y="8845"/>
                    </a:lnTo>
                    <a:lnTo>
                      <a:pt x="20558" y="8973"/>
                    </a:lnTo>
                    <a:lnTo>
                      <a:pt x="20419" y="8973"/>
                    </a:lnTo>
                    <a:lnTo>
                      <a:pt x="20419" y="9422"/>
                    </a:lnTo>
                    <a:lnTo>
                      <a:pt x="20558" y="9422"/>
                    </a:lnTo>
                    <a:lnTo>
                      <a:pt x="20558" y="9550"/>
                    </a:lnTo>
                    <a:lnTo>
                      <a:pt x="20419" y="9550"/>
                    </a:lnTo>
                    <a:lnTo>
                      <a:pt x="20419" y="9742"/>
                    </a:lnTo>
                    <a:lnTo>
                      <a:pt x="20072" y="9742"/>
                    </a:lnTo>
                    <a:lnTo>
                      <a:pt x="20072" y="9999"/>
                    </a:lnTo>
                    <a:lnTo>
                      <a:pt x="19933" y="9999"/>
                    </a:lnTo>
                    <a:lnTo>
                      <a:pt x="19933" y="10191"/>
                    </a:lnTo>
                    <a:lnTo>
                      <a:pt x="19794" y="10191"/>
                    </a:lnTo>
                    <a:lnTo>
                      <a:pt x="19794" y="10319"/>
                    </a:lnTo>
                    <a:lnTo>
                      <a:pt x="19586" y="10319"/>
                    </a:lnTo>
                    <a:lnTo>
                      <a:pt x="19586" y="10512"/>
                    </a:lnTo>
                    <a:lnTo>
                      <a:pt x="19447" y="10512"/>
                    </a:lnTo>
                    <a:lnTo>
                      <a:pt x="19447" y="10768"/>
                    </a:lnTo>
                    <a:lnTo>
                      <a:pt x="19586" y="10768"/>
                    </a:lnTo>
                    <a:lnTo>
                      <a:pt x="19586" y="10960"/>
                    </a:lnTo>
                    <a:lnTo>
                      <a:pt x="19447" y="10960"/>
                    </a:lnTo>
                    <a:lnTo>
                      <a:pt x="19447" y="11088"/>
                    </a:lnTo>
                    <a:lnTo>
                      <a:pt x="19239" y="11088"/>
                    </a:lnTo>
                    <a:lnTo>
                      <a:pt x="19239" y="11217"/>
                    </a:lnTo>
                    <a:lnTo>
                      <a:pt x="18752" y="11217"/>
                    </a:lnTo>
                    <a:lnTo>
                      <a:pt x="18752" y="11409"/>
                    </a:lnTo>
                    <a:lnTo>
                      <a:pt x="18614" y="11409"/>
                    </a:lnTo>
                    <a:lnTo>
                      <a:pt x="18614" y="11858"/>
                    </a:lnTo>
                    <a:lnTo>
                      <a:pt x="18475" y="11858"/>
                    </a:lnTo>
                    <a:lnTo>
                      <a:pt x="18475" y="12178"/>
                    </a:lnTo>
                    <a:lnTo>
                      <a:pt x="18266" y="12178"/>
                    </a:lnTo>
                    <a:lnTo>
                      <a:pt x="18266" y="12627"/>
                    </a:lnTo>
                    <a:lnTo>
                      <a:pt x="18127" y="12627"/>
                    </a:lnTo>
                    <a:lnTo>
                      <a:pt x="18127" y="12755"/>
                    </a:lnTo>
                    <a:lnTo>
                      <a:pt x="17919" y="12755"/>
                    </a:lnTo>
                    <a:lnTo>
                      <a:pt x="17919" y="12947"/>
                    </a:lnTo>
                    <a:lnTo>
                      <a:pt x="17641" y="12947"/>
                    </a:lnTo>
                    <a:lnTo>
                      <a:pt x="17641" y="13075"/>
                    </a:lnTo>
                    <a:lnTo>
                      <a:pt x="17433" y="13075"/>
                    </a:lnTo>
                    <a:lnTo>
                      <a:pt x="17433" y="13204"/>
                    </a:lnTo>
                    <a:lnTo>
                      <a:pt x="17155" y="13204"/>
                    </a:lnTo>
                    <a:lnTo>
                      <a:pt x="17155" y="13524"/>
                    </a:lnTo>
                    <a:lnTo>
                      <a:pt x="16947" y="13524"/>
                    </a:lnTo>
                    <a:lnTo>
                      <a:pt x="16947" y="13973"/>
                    </a:lnTo>
                    <a:lnTo>
                      <a:pt x="16808" y="13973"/>
                    </a:lnTo>
                    <a:lnTo>
                      <a:pt x="16808" y="14101"/>
                    </a:lnTo>
                    <a:lnTo>
                      <a:pt x="16460" y="14101"/>
                    </a:lnTo>
                    <a:lnTo>
                      <a:pt x="16460" y="14614"/>
                    </a:lnTo>
                    <a:lnTo>
                      <a:pt x="16322" y="14614"/>
                    </a:lnTo>
                    <a:lnTo>
                      <a:pt x="16322" y="14742"/>
                    </a:lnTo>
                    <a:lnTo>
                      <a:pt x="15349" y="14742"/>
                    </a:lnTo>
                    <a:lnTo>
                      <a:pt x="15349" y="14870"/>
                    </a:lnTo>
                    <a:lnTo>
                      <a:pt x="15002" y="14870"/>
                    </a:lnTo>
                    <a:lnTo>
                      <a:pt x="15002" y="15062"/>
                    </a:lnTo>
                    <a:lnTo>
                      <a:pt x="14655" y="15062"/>
                    </a:lnTo>
                    <a:lnTo>
                      <a:pt x="14655" y="14614"/>
                    </a:lnTo>
                    <a:lnTo>
                      <a:pt x="14516" y="14614"/>
                    </a:lnTo>
                    <a:lnTo>
                      <a:pt x="14516" y="14421"/>
                    </a:lnTo>
                    <a:lnTo>
                      <a:pt x="14168" y="14421"/>
                    </a:lnTo>
                    <a:lnTo>
                      <a:pt x="14168" y="14614"/>
                    </a:lnTo>
                    <a:lnTo>
                      <a:pt x="14030" y="14614"/>
                    </a:lnTo>
                    <a:lnTo>
                      <a:pt x="14030" y="14742"/>
                    </a:lnTo>
                    <a:lnTo>
                      <a:pt x="13821" y="14742"/>
                    </a:lnTo>
                    <a:lnTo>
                      <a:pt x="13821" y="14870"/>
                    </a:lnTo>
                    <a:lnTo>
                      <a:pt x="13682" y="14870"/>
                    </a:lnTo>
                    <a:lnTo>
                      <a:pt x="13682" y="15319"/>
                    </a:lnTo>
                    <a:lnTo>
                      <a:pt x="13335" y="15319"/>
                    </a:lnTo>
                    <a:lnTo>
                      <a:pt x="13335" y="15639"/>
                    </a:lnTo>
                    <a:lnTo>
                      <a:pt x="13196" y="15639"/>
                    </a:lnTo>
                    <a:lnTo>
                      <a:pt x="13196" y="15831"/>
                    </a:lnTo>
                    <a:lnTo>
                      <a:pt x="12988" y="15831"/>
                    </a:lnTo>
                    <a:lnTo>
                      <a:pt x="12988" y="15960"/>
                    </a:lnTo>
                    <a:lnTo>
                      <a:pt x="12849" y="15960"/>
                    </a:lnTo>
                    <a:lnTo>
                      <a:pt x="12849" y="16536"/>
                    </a:lnTo>
                    <a:lnTo>
                      <a:pt x="12988" y="16536"/>
                    </a:lnTo>
                    <a:lnTo>
                      <a:pt x="12988" y="16729"/>
                    </a:lnTo>
                    <a:lnTo>
                      <a:pt x="13335" y="16729"/>
                    </a:lnTo>
                    <a:lnTo>
                      <a:pt x="13335" y="16857"/>
                    </a:lnTo>
                    <a:lnTo>
                      <a:pt x="13821" y="16857"/>
                    </a:lnTo>
                    <a:lnTo>
                      <a:pt x="13821" y="17626"/>
                    </a:lnTo>
                    <a:lnTo>
                      <a:pt x="13682" y="17626"/>
                    </a:lnTo>
                    <a:lnTo>
                      <a:pt x="13682" y="17947"/>
                    </a:lnTo>
                    <a:lnTo>
                      <a:pt x="13821" y="17947"/>
                    </a:lnTo>
                    <a:lnTo>
                      <a:pt x="13821" y="18075"/>
                    </a:lnTo>
                    <a:lnTo>
                      <a:pt x="14030" y="18075"/>
                    </a:lnTo>
                    <a:lnTo>
                      <a:pt x="14030" y="18203"/>
                    </a:lnTo>
                    <a:lnTo>
                      <a:pt x="14168" y="18203"/>
                    </a:lnTo>
                    <a:lnTo>
                      <a:pt x="14168" y="18395"/>
                    </a:lnTo>
                    <a:lnTo>
                      <a:pt x="14307" y="18395"/>
                    </a:lnTo>
                    <a:lnTo>
                      <a:pt x="14307" y="18203"/>
                    </a:lnTo>
                    <a:lnTo>
                      <a:pt x="14655" y="18203"/>
                    </a:lnTo>
                    <a:lnTo>
                      <a:pt x="14655" y="18972"/>
                    </a:lnTo>
                    <a:lnTo>
                      <a:pt x="14863" y="18972"/>
                    </a:lnTo>
                    <a:lnTo>
                      <a:pt x="14863" y="19164"/>
                    </a:lnTo>
                    <a:lnTo>
                      <a:pt x="15002" y="19164"/>
                    </a:lnTo>
                    <a:lnTo>
                      <a:pt x="15002" y="19613"/>
                    </a:lnTo>
                    <a:lnTo>
                      <a:pt x="15141" y="19613"/>
                    </a:lnTo>
                    <a:lnTo>
                      <a:pt x="15141" y="20382"/>
                    </a:lnTo>
                    <a:lnTo>
                      <a:pt x="15349" y="20382"/>
                    </a:lnTo>
                    <a:lnTo>
                      <a:pt x="15141" y="20382"/>
                    </a:lnTo>
                    <a:lnTo>
                      <a:pt x="15141" y="20510"/>
                    </a:lnTo>
                    <a:lnTo>
                      <a:pt x="15002" y="20510"/>
                    </a:lnTo>
                    <a:lnTo>
                      <a:pt x="15002" y="20639"/>
                    </a:lnTo>
                    <a:lnTo>
                      <a:pt x="14516" y="20639"/>
                    </a:lnTo>
                    <a:lnTo>
                      <a:pt x="14516" y="20382"/>
                    </a:lnTo>
                    <a:lnTo>
                      <a:pt x="14168" y="20382"/>
                    </a:lnTo>
                    <a:lnTo>
                      <a:pt x="14168" y="20510"/>
                    </a:lnTo>
                    <a:lnTo>
                      <a:pt x="13682" y="20510"/>
                    </a:lnTo>
                    <a:lnTo>
                      <a:pt x="13682" y="20831"/>
                    </a:lnTo>
                    <a:lnTo>
                      <a:pt x="13196" y="20831"/>
                    </a:lnTo>
                    <a:lnTo>
                      <a:pt x="13196" y="20639"/>
                    </a:lnTo>
                    <a:lnTo>
                      <a:pt x="12849" y="20639"/>
                    </a:lnTo>
                    <a:lnTo>
                      <a:pt x="12849" y="20510"/>
                    </a:lnTo>
                    <a:lnTo>
                      <a:pt x="12710" y="20510"/>
                    </a:lnTo>
                    <a:lnTo>
                      <a:pt x="12710" y="20639"/>
                    </a:lnTo>
                    <a:lnTo>
                      <a:pt x="12015" y="20639"/>
                    </a:lnTo>
                    <a:lnTo>
                      <a:pt x="12015" y="20510"/>
                    </a:lnTo>
                    <a:lnTo>
                      <a:pt x="12015" y="20639"/>
                    </a:lnTo>
                    <a:lnTo>
                      <a:pt x="11877" y="20639"/>
                    </a:lnTo>
                    <a:lnTo>
                      <a:pt x="11877" y="20510"/>
                    </a:lnTo>
                    <a:lnTo>
                      <a:pt x="11738" y="20510"/>
                    </a:lnTo>
                    <a:lnTo>
                      <a:pt x="11738" y="20959"/>
                    </a:lnTo>
                    <a:lnTo>
                      <a:pt x="11390" y="20959"/>
                    </a:lnTo>
                    <a:lnTo>
                      <a:pt x="11390" y="20831"/>
                    </a:lnTo>
                    <a:lnTo>
                      <a:pt x="11182" y="20831"/>
                    </a:lnTo>
                    <a:lnTo>
                      <a:pt x="11182" y="20959"/>
                    </a:lnTo>
                    <a:lnTo>
                      <a:pt x="11043" y="20959"/>
                    </a:lnTo>
                    <a:lnTo>
                      <a:pt x="11182" y="20959"/>
                    </a:lnTo>
                    <a:lnTo>
                      <a:pt x="11182" y="21087"/>
                    </a:lnTo>
                    <a:lnTo>
                      <a:pt x="11390" y="21087"/>
                    </a:lnTo>
                    <a:lnTo>
                      <a:pt x="10904" y="21087"/>
                    </a:lnTo>
                    <a:lnTo>
                      <a:pt x="10904" y="21600"/>
                    </a:lnTo>
                    <a:lnTo>
                      <a:pt x="10557" y="21600"/>
                    </a:lnTo>
                    <a:lnTo>
                      <a:pt x="10557" y="21280"/>
                    </a:lnTo>
                    <a:lnTo>
                      <a:pt x="10418" y="21280"/>
                    </a:lnTo>
                    <a:lnTo>
                      <a:pt x="10418" y="21408"/>
                    </a:lnTo>
                    <a:lnTo>
                      <a:pt x="10071" y="21408"/>
                    </a:lnTo>
                    <a:lnTo>
                      <a:pt x="10071" y="21280"/>
                    </a:lnTo>
                    <a:lnTo>
                      <a:pt x="9932" y="21280"/>
                    </a:lnTo>
                    <a:lnTo>
                      <a:pt x="9932" y="21087"/>
                    </a:lnTo>
                    <a:lnTo>
                      <a:pt x="9723" y="21087"/>
                    </a:lnTo>
                    <a:lnTo>
                      <a:pt x="9723" y="20959"/>
                    </a:lnTo>
                    <a:lnTo>
                      <a:pt x="9585" y="20959"/>
                    </a:lnTo>
                    <a:lnTo>
                      <a:pt x="9585" y="20190"/>
                    </a:lnTo>
                    <a:lnTo>
                      <a:pt x="9376" y="20190"/>
                    </a:lnTo>
                    <a:lnTo>
                      <a:pt x="9376" y="19934"/>
                    </a:lnTo>
                    <a:lnTo>
                      <a:pt x="9237" y="19934"/>
                    </a:lnTo>
                    <a:lnTo>
                      <a:pt x="9237" y="19741"/>
                    </a:lnTo>
                    <a:lnTo>
                      <a:pt x="8612" y="19741"/>
                    </a:lnTo>
                    <a:lnTo>
                      <a:pt x="8612" y="1961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3" name="Shape 227">
                <a:extLst>
                  <a:ext uri="{FF2B5EF4-FFF2-40B4-BE49-F238E27FC236}">
                    <a16:creationId xmlns:a16="http://schemas.microsoft.com/office/drawing/2014/main" id="{C1FC9531-67FA-432B-A922-02ED3E325AA4}"/>
                  </a:ext>
                </a:extLst>
              </p:cNvPr>
              <p:cNvSpPr/>
              <p:nvPr/>
            </p:nvSpPr>
            <p:spPr>
              <a:xfrm>
                <a:off x="605048" y="1211570"/>
                <a:ext cx="255669" cy="362612"/>
              </a:xfrm>
              <a:custGeom>
                <a:avLst/>
                <a:gdLst/>
                <a:ahLst/>
                <a:cxnLst>
                  <a:cxn ang="0">
                    <a:pos x="wd2" y="hd2"/>
                  </a:cxn>
                  <a:cxn ang="5400000">
                    <a:pos x="wd2" y="hd2"/>
                  </a:cxn>
                  <a:cxn ang="10800000">
                    <a:pos x="wd2" y="hd2"/>
                  </a:cxn>
                  <a:cxn ang="16200000">
                    <a:pos x="wd2" y="hd2"/>
                  </a:cxn>
                </a:cxnLst>
                <a:rect l="0" t="0" r="r" b="b"/>
                <a:pathLst>
                  <a:path w="21600" h="21600" extrusionOk="0">
                    <a:moveTo>
                      <a:pt x="8612" y="19613"/>
                    </a:moveTo>
                    <a:lnTo>
                      <a:pt x="8612" y="19164"/>
                    </a:lnTo>
                    <a:lnTo>
                      <a:pt x="8751" y="19164"/>
                    </a:lnTo>
                    <a:lnTo>
                      <a:pt x="8612" y="19164"/>
                    </a:lnTo>
                    <a:lnTo>
                      <a:pt x="8612" y="18844"/>
                    </a:lnTo>
                    <a:lnTo>
                      <a:pt x="8265" y="18844"/>
                    </a:lnTo>
                    <a:lnTo>
                      <a:pt x="8265" y="18716"/>
                    </a:lnTo>
                    <a:lnTo>
                      <a:pt x="7570" y="18716"/>
                    </a:lnTo>
                    <a:lnTo>
                      <a:pt x="7570" y="18844"/>
                    </a:lnTo>
                    <a:lnTo>
                      <a:pt x="7432" y="18844"/>
                    </a:lnTo>
                    <a:lnTo>
                      <a:pt x="7432" y="18716"/>
                    </a:lnTo>
                    <a:lnTo>
                      <a:pt x="7432" y="18844"/>
                    </a:lnTo>
                    <a:lnTo>
                      <a:pt x="6459" y="18844"/>
                    </a:lnTo>
                    <a:lnTo>
                      <a:pt x="6459" y="18972"/>
                    </a:lnTo>
                    <a:lnTo>
                      <a:pt x="5626" y="18972"/>
                    </a:lnTo>
                    <a:lnTo>
                      <a:pt x="5626" y="19164"/>
                    </a:lnTo>
                    <a:lnTo>
                      <a:pt x="5765" y="19164"/>
                    </a:lnTo>
                    <a:lnTo>
                      <a:pt x="5487" y="19164"/>
                    </a:lnTo>
                    <a:lnTo>
                      <a:pt x="5487" y="18972"/>
                    </a:lnTo>
                    <a:lnTo>
                      <a:pt x="5487" y="19164"/>
                    </a:lnTo>
                    <a:lnTo>
                      <a:pt x="5278" y="19164"/>
                    </a:lnTo>
                    <a:lnTo>
                      <a:pt x="5278" y="18972"/>
                    </a:lnTo>
                    <a:lnTo>
                      <a:pt x="4792" y="18972"/>
                    </a:lnTo>
                    <a:lnTo>
                      <a:pt x="4792" y="18844"/>
                    </a:lnTo>
                    <a:lnTo>
                      <a:pt x="3959" y="18844"/>
                    </a:lnTo>
                    <a:lnTo>
                      <a:pt x="3959" y="19164"/>
                    </a:lnTo>
                    <a:lnTo>
                      <a:pt x="3473" y="19164"/>
                    </a:lnTo>
                    <a:lnTo>
                      <a:pt x="3473" y="18972"/>
                    </a:lnTo>
                    <a:lnTo>
                      <a:pt x="3334" y="18972"/>
                    </a:lnTo>
                    <a:lnTo>
                      <a:pt x="3334" y="19164"/>
                    </a:lnTo>
                    <a:lnTo>
                      <a:pt x="2848" y="19164"/>
                    </a:lnTo>
                    <a:lnTo>
                      <a:pt x="2848" y="18972"/>
                    </a:lnTo>
                    <a:lnTo>
                      <a:pt x="2500" y="18972"/>
                    </a:lnTo>
                    <a:lnTo>
                      <a:pt x="2500" y="19164"/>
                    </a:lnTo>
                    <a:lnTo>
                      <a:pt x="2361" y="19164"/>
                    </a:lnTo>
                    <a:lnTo>
                      <a:pt x="2361" y="19293"/>
                    </a:lnTo>
                    <a:lnTo>
                      <a:pt x="2014" y="19293"/>
                    </a:lnTo>
                    <a:lnTo>
                      <a:pt x="2014" y="19164"/>
                    </a:lnTo>
                    <a:lnTo>
                      <a:pt x="2153" y="19164"/>
                    </a:lnTo>
                    <a:lnTo>
                      <a:pt x="1875" y="19164"/>
                    </a:lnTo>
                    <a:lnTo>
                      <a:pt x="1875" y="19293"/>
                    </a:lnTo>
                    <a:lnTo>
                      <a:pt x="1528" y="19293"/>
                    </a:lnTo>
                    <a:lnTo>
                      <a:pt x="1528" y="19421"/>
                    </a:lnTo>
                    <a:lnTo>
                      <a:pt x="1181" y="19421"/>
                    </a:lnTo>
                    <a:lnTo>
                      <a:pt x="1181" y="18075"/>
                    </a:lnTo>
                    <a:lnTo>
                      <a:pt x="1320" y="18075"/>
                    </a:lnTo>
                    <a:lnTo>
                      <a:pt x="1320" y="17306"/>
                    </a:lnTo>
                    <a:lnTo>
                      <a:pt x="1875" y="17306"/>
                    </a:lnTo>
                    <a:lnTo>
                      <a:pt x="1875" y="17177"/>
                    </a:lnTo>
                    <a:lnTo>
                      <a:pt x="2014" y="17177"/>
                    </a:lnTo>
                    <a:lnTo>
                      <a:pt x="2014" y="16985"/>
                    </a:lnTo>
                    <a:lnTo>
                      <a:pt x="2153" y="16985"/>
                    </a:lnTo>
                    <a:lnTo>
                      <a:pt x="2153" y="16857"/>
                    </a:lnTo>
                    <a:lnTo>
                      <a:pt x="2639" y="16857"/>
                    </a:lnTo>
                    <a:lnTo>
                      <a:pt x="2639" y="16729"/>
                    </a:lnTo>
                    <a:lnTo>
                      <a:pt x="3473" y="16729"/>
                    </a:lnTo>
                    <a:lnTo>
                      <a:pt x="3473" y="16408"/>
                    </a:lnTo>
                    <a:lnTo>
                      <a:pt x="3681" y="16408"/>
                    </a:lnTo>
                    <a:lnTo>
                      <a:pt x="3681" y="16280"/>
                    </a:lnTo>
                    <a:lnTo>
                      <a:pt x="3473" y="16280"/>
                    </a:lnTo>
                    <a:lnTo>
                      <a:pt x="3473" y="15960"/>
                    </a:lnTo>
                    <a:lnTo>
                      <a:pt x="3681" y="15960"/>
                    </a:lnTo>
                    <a:lnTo>
                      <a:pt x="3681" y="15831"/>
                    </a:lnTo>
                    <a:lnTo>
                      <a:pt x="2848" y="15831"/>
                    </a:lnTo>
                    <a:lnTo>
                      <a:pt x="2848" y="15639"/>
                    </a:lnTo>
                    <a:lnTo>
                      <a:pt x="2986" y="15639"/>
                    </a:lnTo>
                    <a:lnTo>
                      <a:pt x="2986" y="14742"/>
                    </a:lnTo>
                    <a:lnTo>
                      <a:pt x="2848" y="14742"/>
                    </a:lnTo>
                    <a:lnTo>
                      <a:pt x="2848" y="14101"/>
                    </a:lnTo>
                    <a:lnTo>
                      <a:pt x="2500" y="14101"/>
                    </a:lnTo>
                    <a:lnTo>
                      <a:pt x="2500" y="13973"/>
                    </a:lnTo>
                    <a:lnTo>
                      <a:pt x="2361" y="13973"/>
                    </a:lnTo>
                    <a:lnTo>
                      <a:pt x="2361" y="13845"/>
                    </a:lnTo>
                    <a:lnTo>
                      <a:pt x="2014" y="13845"/>
                    </a:lnTo>
                    <a:lnTo>
                      <a:pt x="2014" y="13652"/>
                    </a:lnTo>
                    <a:lnTo>
                      <a:pt x="1528" y="13652"/>
                    </a:lnTo>
                    <a:lnTo>
                      <a:pt x="1528" y="13524"/>
                    </a:lnTo>
                    <a:lnTo>
                      <a:pt x="1320" y="13524"/>
                    </a:lnTo>
                    <a:lnTo>
                      <a:pt x="1320" y="13396"/>
                    </a:lnTo>
                    <a:lnTo>
                      <a:pt x="1181" y="13396"/>
                    </a:lnTo>
                    <a:lnTo>
                      <a:pt x="1181" y="13075"/>
                    </a:lnTo>
                    <a:lnTo>
                      <a:pt x="1042" y="13075"/>
                    </a:lnTo>
                    <a:lnTo>
                      <a:pt x="1042" y="12947"/>
                    </a:lnTo>
                    <a:lnTo>
                      <a:pt x="833" y="12947"/>
                    </a:lnTo>
                    <a:lnTo>
                      <a:pt x="833" y="12627"/>
                    </a:lnTo>
                    <a:lnTo>
                      <a:pt x="695" y="12627"/>
                    </a:lnTo>
                    <a:lnTo>
                      <a:pt x="695" y="12178"/>
                    </a:lnTo>
                    <a:lnTo>
                      <a:pt x="347" y="12178"/>
                    </a:lnTo>
                    <a:lnTo>
                      <a:pt x="347" y="11858"/>
                    </a:lnTo>
                    <a:lnTo>
                      <a:pt x="208" y="11858"/>
                    </a:lnTo>
                    <a:lnTo>
                      <a:pt x="208" y="11537"/>
                    </a:lnTo>
                    <a:lnTo>
                      <a:pt x="0" y="11537"/>
                    </a:lnTo>
                    <a:lnTo>
                      <a:pt x="347" y="11537"/>
                    </a:lnTo>
                    <a:lnTo>
                      <a:pt x="347" y="11729"/>
                    </a:lnTo>
                    <a:lnTo>
                      <a:pt x="833" y="11729"/>
                    </a:lnTo>
                    <a:lnTo>
                      <a:pt x="833" y="11858"/>
                    </a:lnTo>
                    <a:lnTo>
                      <a:pt x="1181" y="11858"/>
                    </a:lnTo>
                    <a:lnTo>
                      <a:pt x="1181" y="11986"/>
                    </a:lnTo>
                    <a:lnTo>
                      <a:pt x="1667" y="11986"/>
                    </a:lnTo>
                    <a:lnTo>
                      <a:pt x="1667" y="12178"/>
                    </a:lnTo>
                    <a:lnTo>
                      <a:pt x="2361" y="12178"/>
                    </a:lnTo>
                    <a:lnTo>
                      <a:pt x="2361" y="12306"/>
                    </a:lnTo>
                    <a:lnTo>
                      <a:pt x="2500" y="12306"/>
                    </a:lnTo>
                    <a:lnTo>
                      <a:pt x="2500" y="12178"/>
                    </a:lnTo>
                    <a:lnTo>
                      <a:pt x="4792" y="12178"/>
                    </a:lnTo>
                    <a:lnTo>
                      <a:pt x="4792" y="12306"/>
                    </a:lnTo>
                    <a:lnTo>
                      <a:pt x="4792" y="12178"/>
                    </a:lnTo>
                    <a:lnTo>
                      <a:pt x="5001" y="12178"/>
                    </a:lnTo>
                    <a:lnTo>
                      <a:pt x="5001" y="11986"/>
                    </a:lnTo>
                    <a:lnTo>
                      <a:pt x="6598" y="11986"/>
                    </a:lnTo>
                    <a:lnTo>
                      <a:pt x="6598" y="11858"/>
                    </a:lnTo>
                    <a:lnTo>
                      <a:pt x="7084" y="11858"/>
                    </a:lnTo>
                    <a:lnTo>
                      <a:pt x="7084" y="11729"/>
                    </a:lnTo>
                    <a:lnTo>
                      <a:pt x="7570" y="11729"/>
                    </a:lnTo>
                    <a:lnTo>
                      <a:pt x="7570" y="11537"/>
                    </a:lnTo>
                    <a:lnTo>
                      <a:pt x="8057" y="11537"/>
                    </a:lnTo>
                    <a:lnTo>
                      <a:pt x="8057" y="9871"/>
                    </a:lnTo>
                    <a:lnTo>
                      <a:pt x="8265" y="9871"/>
                    </a:lnTo>
                    <a:lnTo>
                      <a:pt x="8265" y="9742"/>
                    </a:lnTo>
                    <a:lnTo>
                      <a:pt x="8612" y="9742"/>
                    </a:lnTo>
                    <a:lnTo>
                      <a:pt x="8612" y="9422"/>
                    </a:lnTo>
                    <a:lnTo>
                      <a:pt x="8751" y="9422"/>
                    </a:lnTo>
                    <a:lnTo>
                      <a:pt x="8751" y="9294"/>
                    </a:lnTo>
                    <a:lnTo>
                      <a:pt x="8890" y="9294"/>
                    </a:lnTo>
                    <a:lnTo>
                      <a:pt x="8890" y="9101"/>
                    </a:lnTo>
                    <a:lnTo>
                      <a:pt x="9237" y="9101"/>
                    </a:lnTo>
                    <a:lnTo>
                      <a:pt x="9237" y="9294"/>
                    </a:lnTo>
                    <a:lnTo>
                      <a:pt x="10071" y="9294"/>
                    </a:lnTo>
                    <a:lnTo>
                      <a:pt x="10071" y="9101"/>
                    </a:lnTo>
                    <a:lnTo>
                      <a:pt x="10418" y="9101"/>
                    </a:lnTo>
                    <a:lnTo>
                      <a:pt x="10418" y="8973"/>
                    </a:lnTo>
                    <a:lnTo>
                      <a:pt x="10071" y="8973"/>
                    </a:lnTo>
                    <a:lnTo>
                      <a:pt x="10071" y="8845"/>
                    </a:lnTo>
                    <a:lnTo>
                      <a:pt x="10418" y="8845"/>
                    </a:lnTo>
                    <a:lnTo>
                      <a:pt x="10418" y="8653"/>
                    </a:lnTo>
                    <a:lnTo>
                      <a:pt x="10557" y="8653"/>
                    </a:lnTo>
                    <a:lnTo>
                      <a:pt x="10557" y="8525"/>
                    </a:lnTo>
                    <a:lnTo>
                      <a:pt x="10696" y="8525"/>
                    </a:lnTo>
                    <a:lnTo>
                      <a:pt x="10696" y="8332"/>
                    </a:lnTo>
                    <a:lnTo>
                      <a:pt x="11738" y="8332"/>
                    </a:lnTo>
                    <a:lnTo>
                      <a:pt x="11738" y="8525"/>
                    </a:lnTo>
                    <a:lnTo>
                      <a:pt x="11877" y="8525"/>
                    </a:lnTo>
                    <a:lnTo>
                      <a:pt x="11877" y="8653"/>
                    </a:lnTo>
                    <a:lnTo>
                      <a:pt x="12224" y="8653"/>
                    </a:lnTo>
                    <a:lnTo>
                      <a:pt x="12224" y="8525"/>
                    </a:lnTo>
                    <a:lnTo>
                      <a:pt x="12363" y="8525"/>
                    </a:lnTo>
                    <a:lnTo>
                      <a:pt x="12363" y="8204"/>
                    </a:lnTo>
                    <a:lnTo>
                      <a:pt x="12710" y="8204"/>
                    </a:lnTo>
                    <a:lnTo>
                      <a:pt x="12710" y="8076"/>
                    </a:lnTo>
                    <a:lnTo>
                      <a:pt x="12502" y="8076"/>
                    </a:lnTo>
                    <a:lnTo>
                      <a:pt x="12502" y="7115"/>
                    </a:lnTo>
                    <a:lnTo>
                      <a:pt x="12710" y="7115"/>
                    </a:lnTo>
                    <a:lnTo>
                      <a:pt x="12710" y="6986"/>
                    </a:lnTo>
                    <a:lnTo>
                      <a:pt x="12849" y="6986"/>
                    </a:lnTo>
                    <a:lnTo>
                      <a:pt x="12849" y="6858"/>
                    </a:lnTo>
                    <a:lnTo>
                      <a:pt x="12710" y="6858"/>
                    </a:lnTo>
                    <a:lnTo>
                      <a:pt x="12710" y="6666"/>
                    </a:lnTo>
                    <a:lnTo>
                      <a:pt x="12849" y="6666"/>
                    </a:lnTo>
                    <a:lnTo>
                      <a:pt x="12849" y="6217"/>
                    </a:lnTo>
                    <a:lnTo>
                      <a:pt x="13682" y="6217"/>
                    </a:lnTo>
                    <a:lnTo>
                      <a:pt x="13682" y="6089"/>
                    </a:lnTo>
                    <a:lnTo>
                      <a:pt x="13821" y="6089"/>
                    </a:lnTo>
                    <a:lnTo>
                      <a:pt x="13821" y="5897"/>
                    </a:lnTo>
                    <a:lnTo>
                      <a:pt x="14168" y="5897"/>
                    </a:lnTo>
                    <a:lnTo>
                      <a:pt x="14168" y="5769"/>
                    </a:lnTo>
                    <a:lnTo>
                      <a:pt x="14030" y="5769"/>
                    </a:lnTo>
                    <a:lnTo>
                      <a:pt x="14030" y="5640"/>
                    </a:lnTo>
                    <a:lnTo>
                      <a:pt x="13821" y="5640"/>
                    </a:lnTo>
                    <a:lnTo>
                      <a:pt x="13821" y="5192"/>
                    </a:lnTo>
                    <a:lnTo>
                      <a:pt x="13543" y="5192"/>
                    </a:lnTo>
                    <a:lnTo>
                      <a:pt x="13543" y="4871"/>
                    </a:lnTo>
                    <a:lnTo>
                      <a:pt x="13335" y="4871"/>
                    </a:lnTo>
                    <a:lnTo>
                      <a:pt x="13335" y="4743"/>
                    </a:lnTo>
                    <a:lnTo>
                      <a:pt x="13821" y="4743"/>
                    </a:lnTo>
                    <a:lnTo>
                      <a:pt x="13821" y="4871"/>
                    </a:lnTo>
                    <a:lnTo>
                      <a:pt x="14863" y="4871"/>
                    </a:lnTo>
                    <a:lnTo>
                      <a:pt x="14863" y="4743"/>
                    </a:lnTo>
                    <a:lnTo>
                      <a:pt x="15141" y="4743"/>
                    </a:lnTo>
                    <a:lnTo>
                      <a:pt x="15141" y="4551"/>
                    </a:lnTo>
                    <a:lnTo>
                      <a:pt x="15349" y="4551"/>
                    </a:lnTo>
                    <a:lnTo>
                      <a:pt x="15349" y="4102"/>
                    </a:lnTo>
                    <a:lnTo>
                      <a:pt x="15141" y="4102"/>
                    </a:lnTo>
                    <a:lnTo>
                      <a:pt x="15141" y="3653"/>
                    </a:lnTo>
                    <a:lnTo>
                      <a:pt x="15349" y="3653"/>
                    </a:lnTo>
                    <a:lnTo>
                      <a:pt x="15349" y="3525"/>
                    </a:lnTo>
                    <a:lnTo>
                      <a:pt x="15488" y="3525"/>
                    </a:lnTo>
                    <a:lnTo>
                      <a:pt x="15488" y="3333"/>
                    </a:lnTo>
                    <a:lnTo>
                      <a:pt x="15627" y="3333"/>
                    </a:lnTo>
                    <a:lnTo>
                      <a:pt x="15627" y="3205"/>
                    </a:lnTo>
                    <a:lnTo>
                      <a:pt x="15974" y="3205"/>
                    </a:lnTo>
                    <a:lnTo>
                      <a:pt x="15974" y="2884"/>
                    </a:lnTo>
                    <a:lnTo>
                      <a:pt x="16113" y="2884"/>
                    </a:lnTo>
                    <a:lnTo>
                      <a:pt x="16113" y="2756"/>
                    </a:lnTo>
                    <a:lnTo>
                      <a:pt x="15974" y="2756"/>
                    </a:lnTo>
                    <a:lnTo>
                      <a:pt x="15974" y="2436"/>
                    </a:lnTo>
                    <a:lnTo>
                      <a:pt x="16113" y="2436"/>
                    </a:lnTo>
                    <a:lnTo>
                      <a:pt x="15974" y="2436"/>
                    </a:lnTo>
                    <a:lnTo>
                      <a:pt x="15974" y="2115"/>
                    </a:lnTo>
                    <a:lnTo>
                      <a:pt x="15835" y="2115"/>
                    </a:lnTo>
                    <a:lnTo>
                      <a:pt x="15974" y="2115"/>
                    </a:lnTo>
                    <a:lnTo>
                      <a:pt x="15974" y="1987"/>
                    </a:lnTo>
                    <a:lnTo>
                      <a:pt x="15835" y="1987"/>
                    </a:lnTo>
                    <a:lnTo>
                      <a:pt x="15835" y="1666"/>
                    </a:lnTo>
                    <a:lnTo>
                      <a:pt x="15627" y="1666"/>
                    </a:lnTo>
                    <a:lnTo>
                      <a:pt x="15627" y="1538"/>
                    </a:lnTo>
                    <a:lnTo>
                      <a:pt x="15488" y="1538"/>
                    </a:lnTo>
                    <a:lnTo>
                      <a:pt x="15488" y="1218"/>
                    </a:lnTo>
                    <a:lnTo>
                      <a:pt x="15627" y="1218"/>
                    </a:lnTo>
                    <a:lnTo>
                      <a:pt x="15627" y="1090"/>
                    </a:lnTo>
                    <a:lnTo>
                      <a:pt x="15974" y="1090"/>
                    </a:lnTo>
                    <a:lnTo>
                      <a:pt x="15974" y="769"/>
                    </a:lnTo>
                    <a:lnTo>
                      <a:pt x="16322" y="769"/>
                    </a:lnTo>
                    <a:lnTo>
                      <a:pt x="16322" y="897"/>
                    </a:lnTo>
                    <a:lnTo>
                      <a:pt x="16322" y="769"/>
                    </a:lnTo>
                    <a:lnTo>
                      <a:pt x="16460" y="769"/>
                    </a:lnTo>
                    <a:lnTo>
                      <a:pt x="16460" y="641"/>
                    </a:lnTo>
                    <a:lnTo>
                      <a:pt x="16808" y="641"/>
                    </a:lnTo>
                    <a:lnTo>
                      <a:pt x="16808" y="320"/>
                    </a:lnTo>
                    <a:lnTo>
                      <a:pt x="17155" y="320"/>
                    </a:lnTo>
                    <a:lnTo>
                      <a:pt x="17155" y="128"/>
                    </a:lnTo>
                    <a:lnTo>
                      <a:pt x="17155" y="320"/>
                    </a:lnTo>
                    <a:lnTo>
                      <a:pt x="17294" y="320"/>
                    </a:lnTo>
                    <a:lnTo>
                      <a:pt x="17294" y="128"/>
                    </a:lnTo>
                    <a:lnTo>
                      <a:pt x="18752" y="128"/>
                    </a:lnTo>
                    <a:lnTo>
                      <a:pt x="18752" y="0"/>
                    </a:lnTo>
                    <a:lnTo>
                      <a:pt x="18752" y="128"/>
                    </a:lnTo>
                    <a:lnTo>
                      <a:pt x="18961" y="128"/>
                    </a:lnTo>
                    <a:lnTo>
                      <a:pt x="18961" y="0"/>
                    </a:lnTo>
                    <a:lnTo>
                      <a:pt x="19100" y="0"/>
                    </a:lnTo>
                    <a:lnTo>
                      <a:pt x="19100" y="128"/>
                    </a:lnTo>
                    <a:lnTo>
                      <a:pt x="19447" y="128"/>
                    </a:lnTo>
                    <a:lnTo>
                      <a:pt x="19447" y="320"/>
                    </a:lnTo>
                    <a:lnTo>
                      <a:pt x="18266" y="320"/>
                    </a:lnTo>
                    <a:lnTo>
                      <a:pt x="18266" y="449"/>
                    </a:lnTo>
                    <a:lnTo>
                      <a:pt x="18127" y="449"/>
                    </a:lnTo>
                    <a:lnTo>
                      <a:pt x="18266" y="449"/>
                    </a:lnTo>
                    <a:lnTo>
                      <a:pt x="18266" y="641"/>
                    </a:lnTo>
                    <a:lnTo>
                      <a:pt x="18127" y="641"/>
                    </a:lnTo>
                    <a:lnTo>
                      <a:pt x="18127" y="769"/>
                    </a:lnTo>
                    <a:lnTo>
                      <a:pt x="17919" y="769"/>
                    </a:lnTo>
                    <a:lnTo>
                      <a:pt x="17919" y="897"/>
                    </a:lnTo>
                    <a:lnTo>
                      <a:pt x="17780" y="897"/>
                    </a:lnTo>
                    <a:lnTo>
                      <a:pt x="17780" y="1090"/>
                    </a:lnTo>
                    <a:lnTo>
                      <a:pt x="17433" y="1090"/>
                    </a:lnTo>
                    <a:lnTo>
                      <a:pt x="17433" y="1859"/>
                    </a:lnTo>
                    <a:lnTo>
                      <a:pt x="17780" y="1859"/>
                    </a:lnTo>
                    <a:lnTo>
                      <a:pt x="17780" y="1666"/>
                    </a:lnTo>
                    <a:lnTo>
                      <a:pt x="17780" y="1859"/>
                    </a:lnTo>
                    <a:lnTo>
                      <a:pt x="18127" y="1859"/>
                    </a:lnTo>
                    <a:lnTo>
                      <a:pt x="18127" y="1666"/>
                    </a:lnTo>
                    <a:lnTo>
                      <a:pt x="18266" y="1666"/>
                    </a:lnTo>
                    <a:lnTo>
                      <a:pt x="18266" y="2115"/>
                    </a:lnTo>
                    <a:lnTo>
                      <a:pt x="18752" y="2115"/>
                    </a:lnTo>
                    <a:lnTo>
                      <a:pt x="18752" y="2307"/>
                    </a:lnTo>
                    <a:lnTo>
                      <a:pt x="19239" y="2307"/>
                    </a:lnTo>
                    <a:lnTo>
                      <a:pt x="19239" y="2436"/>
                    </a:lnTo>
                    <a:lnTo>
                      <a:pt x="19100" y="2436"/>
                    </a:lnTo>
                    <a:lnTo>
                      <a:pt x="19100" y="2756"/>
                    </a:lnTo>
                    <a:lnTo>
                      <a:pt x="19586" y="2756"/>
                    </a:lnTo>
                    <a:lnTo>
                      <a:pt x="19586" y="2884"/>
                    </a:lnTo>
                    <a:lnTo>
                      <a:pt x="19794" y="2884"/>
                    </a:lnTo>
                    <a:lnTo>
                      <a:pt x="19794" y="3205"/>
                    </a:lnTo>
                    <a:lnTo>
                      <a:pt x="19586" y="3205"/>
                    </a:lnTo>
                    <a:lnTo>
                      <a:pt x="19586" y="3333"/>
                    </a:lnTo>
                    <a:lnTo>
                      <a:pt x="19239" y="3333"/>
                    </a:lnTo>
                    <a:lnTo>
                      <a:pt x="19239" y="3525"/>
                    </a:lnTo>
                    <a:lnTo>
                      <a:pt x="19100" y="3525"/>
                    </a:lnTo>
                    <a:lnTo>
                      <a:pt x="19100" y="3782"/>
                    </a:lnTo>
                    <a:lnTo>
                      <a:pt x="18752" y="3782"/>
                    </a:lnTo>
                    <a:lnTo>
                      <a:pt x="18752" y="4743"/>
                    </a:lnTo>
                    <a:lnTo>
                      <a:pt x="18961" y="4743"/>
                    </a:lnTo>
                    <a:lnTo>
                      <a:pt x="18961" y="5448"/>
                    </a:lnTo>
                    <a:lnTo>
                      <a:pt x="19100" y="5448"/>
                    </a:lnTo>
                    <a:lnTo>
                      <a:pt x="19100" y="5769"/>
                    </a:lnTo>
                    <a:lnTo>
                      <a:pt x="18961" y="5769"/>
                    </a:lnTo>
                    <a:lnTo>
                      <a:pt x="18961" y="5897"/>
                    </a:lnTo>
                    <a:lnTo>
                      <a:pt x="19100" y="5897"/>
                    </a:lnTo>
                    <a:lnTo>
                      <a:pt x="19100" y="6409"/>
                    </a:lnTo>
                    <a:lnTo>
                      <a:pt x="19586" y="6409"/>
                    </a:lnTo>
                    <a:lnTo>
                      <a:pt x="19586" y="6538"/>
                    </a:lnTo>
                    <a:lnTo>
                      <a:pt x="19933" y="6538"/>
                    </a:lnTo>
                    <a:lnTo>
                      <a:pt x="19933" y="6666"/>
                    </a:lnTo>
                    <a:lnTo>
                      <a:pt x="20280" y="6666"/>
                    </a:lnTo>
                    <a:lnTo>
                      <a:pt x="20280" y="6858"/>
                    </a:lnTo>
                    <a:lnTo>
                      <a:pt x="20558" y="6858"/>
                    </a:lnTo>
                    <a:lnTo>
                      <a:pt x="20558" y="6666"/>
                    </a:lnTo>
                    <a:lnTo>
                      <a:pt x="20558" y="7115"/>
                    </a:lnTo>
                    <a:lnTo>
                      <a:pt x="20905" y="7115"/>
                    </a:lnTo>
                    <a:lnTo>
                      <a:pt x="20905" y="7307"/>
                    </a:lnTo>
                    <a:lnTo>
                      <a:pt x="21044" y="7307"/>
                    </a:lnTo>
                    <a:lnTo>
                      <a:pt x="21044" y="7115"/>
                    </a:lnTo>
                    <a:lnTo>
                      <a:pt x="21253" y="7115"/>
                    </a:lnTo>
                    <a:lnTo>
                      <a:pt x="21253" y="7307"/>
                    </a:lnTo>
                    <a:lnTo>
                      <a:pt x="21392" y="7307"/>
                    </a:lnTo>
                    <a:lnTo>
                      <a:pt x="21392" y="7435"/>
                    </a:lnTo>
                    <a:lnTo>
                      <a:pt x="21600" y="7435"/>
                    </a:lnTo>
                    <a:lnTo>
                      <a:pt x="21600" y="7755"/>
                    </a:lnTo>
                    <a:lnTo>
                      <a:pt x="21392" y="7755"/>
                    </a:lnTo>
                    <a:lnTo>
                      <a:pt x="21392" y="7884"/>
                    </a:lnTo>
                    <a:lnTo>
                      <a:pt x="20905" y="7884"/>
                    </a:lnTo>
                    <a:lnTo>
                      <a:pt x="20905" y="8076"/>
                    </a:lnTo>
                    <a:lnTo>
                      <a:pt x="20558" y="8076"/>
                    </a:lnTo>
                    <a:lnTo>
                      <a:pt x="20558" y="8204"/>
                    </a:lnTo>
                    <a:lnTo>
                      <a:pt x="20419" y="8204"/>
                    </a:lnTo>
                    <a:lnTo>
                      <a:pt x="20419" y="8332"/>
                    </a:lnTo>
                    <a:lnTo>
                      <a:pt x="20280" y="8332"/>
                    </a:lnTo>
                    <a:lnTo>
                      <a:pt x="20280" y="8525"/>
                    </a:lnTo>
                    <a:lnTo>
                      <a:pt x="20419" y="8525"/>
                    </a:lnTo>
                    <a:lnTo>
                      <a:pt x="20419" y="8845"/>
                    </a:lnTo>
                    <a:lnTo>
                      <a:pt x="20558" y="8845"/>
                    </a:lnTo>
                    <a:lnTo>
                      <a:pt x="20558" y="8973"/>
                    </a:lnTo>
                    <a:lnTo>
                      <a:pt x="20419" y="8973"/>
                    </a:lnTo>
                    <a:lnTo>
                      <a:pt x="20419" y="9422"/>
                    </a:lnTo>
                    <a:lnTo>
                      <a:pt x="20558" y="9422"/>
                    </a:lnTo>
                    <a:lnTo>
                      <a:pt x="20558" y="9550"/>
                    </a:lnTo>
                    <a:lnTo>
                      <a:pt x="20419" y="9550"/>
                    </a:lnTo>
                    <a:lnTo>
                      <a:pt x="20419" y="9742"/>
                    </a:lnTo>
                    <a:lnTo>
                      <a:pt x="20072" y="9742"/>
                    </a:lnTo>
                    <a:lnTo>
                      <a:pt x="20072" y="9999"/>
                    </a:lnTo>
                    <a:lnTo>
                      <a:pt x="19933" y="9999"/>
                    </a:lnTo>
                    <a:lnTo>
                      <a:pt x="19933" y="10191"/>
                    </a:lnTo>
                    <a:lnTo>
                      <a:pt x="19794" y="10191"/>
                    </a:lnTo>
                    <a:lnTo>
                      <a:pt x="19794" y="10319"/>
                    </a:lnTo>
                    <a:lnTo>
                      <a:pt x="19586" y="10319"/>
                    </a:lnTo>
                    <a:lnTo>
                      <a:pt x="19586" y="10512"/>
                    </a:lnTo>
                    <a:lnTo>
                      <a:pt x="19447" y="10512"/>
                    </a:lnTo>
                    <a:lnTo>
                      <a:pt x="19447" y="10768"/>
                    </a:lnTo>
                    <a:lnTo>
                      <a:pt x="19586" y="10768"/>
                    </a:lnTo>
                    <a:lnTo>
                      <a:pt x="19586" y="10960"/>
                    </a:lnTo>
                    <a:lnTo>
                      <a:pt x="19447" y="10960"/>
                    </a:lnTo>
                    <a:lnTo>
                      <a:pt x="19447" y="11088"/>
                    </a:lnTo>
                    <a:lnTo>
                      <a:pt x="19239" y="11088"/>
                    </a:lnTo>
                    <a:lnTo>
                      <a:pt x="19239" y="11217"/>
                    </a:lnTo>
                    <a:lnTo>
                      <a:pt x="18752" y="11217"/>
                    </a:lnTo>
                    <a:lnTo>
                      <a:pt x="18752" y="11409"/>
                    </a:lnTo>
                    <a:lnTo>
                      <a:pt x="18614" y="11409"/>
                    </a:lnTo>
                    <a:lnTo>
                      <a:pt x="18614" y="11858"/>
                    </a:lnTo>
                    <a:lnTo>
                      <a:pt x="18475" y="11858"/>
                    </a:lnTo>
                    <a:lnTo>
                      <a:pt x="18475" y="12178"/>
                    </a:lnTo>
                    <a:lnTo>
                      <a:pt x="18266" y="12178"/>
                    </a:lnTo>
                    <a:lnTo>
                      <a:pt x="18266" y="12627"/>
                    </a:lnTo>
                    <a:lnTo>
                      <a:pt x="18127" y="12627"/>
                    </a:lnTo>
                    <a:lnTo>
                      <a:pt x="18127" y="12755"/>
                    </a:lnTo>
                    <a:lnTo>
                      <a:pt x="17919" y="12755"/>
                    </a:lnTo>
                    <a:lnTo>
                      <a:pt x="17919" y="12947"/>
                    </a:lnTo>
                    <a:lnTo>
                      <a:pt x="17641" y="12947"/>
                    </a:lnTo>
                    <a:lnTo>
                      <a:pt x="17641" y="13075"/>
                    </a:lnTo>
                    <a:lnTo>
                      <a:pt x="17433" y="13075"/>
                    </a:lnTo>
                    <a:lnTo>
                      <a:pt x="17433" y="13204"/>
                    </a:lnTo>
                    <a:lnTo>
                      <a:pt x="17155" y="13204"/>
                    </a:lnTo>
                    <a:lnTo>
                      <a:pt x="17155" y="13524"/>
                    </a:lnTo>
                    <a:lnTo>
                      <a:pt x="16947" y="13524"/>
                    </a:lnTo>
                    <a:lnTo>
                      <a:pt x="16947" y="13973"/>
                    </a:lnTo>
                    <a:lnTo>
                      <a:pt x="16808" y="13973"/>
                    </a:lnTo>
                    <a:lnTo>
                      <a:pt x="16808" y="14101"/>
                    </a:lnTo>
                    <a:lnTo>
                      <a:pt x="16460" y="14101"/>
                    </a:lnTo>
                    <a:lnTo>
                      <a:pt x="16460" y="14614"/>
                    </a:lnTo>
                    <a:lnTo>
                      <a:pt x="16322" y="14614"/>
                    </a:lnTo>
                    <a:lnTo>
                      <a:pt x="16322" y="14742"/>
                    </a:lnTo>
                    <a:lnTo>
                      <a:pt x="15349" y="14742"/>
                    </a:lnTo>
                    <a:lnTo>
                      <a:pt x="15349" y="14870"/>
                    </a:lnTo>
                    <a:lnTo>
                      <a:pt x="15002" y="14870"/>
                    </a:lnTo>
                    <a:lnTo>
                      <a:pt x="15002" y="15062"/>
                    </a:lnTo>
                    <a:lnTo>
                      <a:pt x="14655" y="15062"/>
                    </a:lnTo>
                    <a:lnTo>
                      <a:pt x="14655" y="14614"/>
                    </a:lnTo>
                    <a:lnTo>
                      <a:pt x="14516" y="14614"/>
                    </a:lnTo>
                    <a:lnTo>
                      <a:pt x="14516" y="14421"/>
                    </a:lnTo>
                    <a:lnTo>
                      <a:pt x="14168" y="14421"/>
                    </a:lnTo>
                    <a:lnTo>
                      <a:pt x="14168" y="14614"/>
                    </a:lnTo>
                    <a:lnTo>
                      <a:pt x="14030" y="14614"/>
                    </a:lnTo>
                    <a:lnTo>
                      <a:pt x="14030" y="14742"/>
                    </a:lnTo>
                    <a:lnTo>
                      <a:pt x="13821" y="14742"/>
                    </a:lnTo>
                    <a:lnTo>
                      <a:pt x="13821" y="14870"/>
                    </a:lnTo>
                    <a:lnTo>
                      <a:pt x="13682" y="14870"/>
                    </a:lnTo>
                    <a:lnTo>
                      <a:pt x="13682" y="15319"/>
                    </a:lnTo>
                    <a:lnTo>
                      <a:pt x="13335" y="15319"/>
                    </a:lnTo>
                    <a:lnTo>
                      <a:pt x="13335" y="15639"/>
                    </a:lnTo>
                    <a:lnTo>
                      <a:pt x="13196" y="15639"/>
                    </a:lnTo>
                    <a:lnTo>
                      <a:pt x="13196" y="15831"/>
                    </a:lnTo>
                    <a:lnTo>
                      <a:pt x="12988" y="15831"/>
                    </a:lnTo>
                    <a:lnTo>
                      <a:pt x="12988" y="15960"/>
                    </a:lnTo>
                    <a:lnTo>
                      <a:pt x="12849" y="15960"/>
                    </a:lnTo>
                    <a:lnTo>
                      <a:pt x="12849" y="16536"/>
                    </a:lnTo>
                    <a:lnTo>
                      <a:pt x="12988" y="16536"/>
                    </a:lnTo>
                    <a:lnTo>
                      <a:pt x="12988" y="16729"/>
                    </a:lnTo>
                    <a:lnTo>
                      <a:pt x="13335" y="16729"/>
                    </a:lnTo>
                    <a:lnTo>
                      <a:pt x="13335" y="16857"/>
                    </a:lnTo>
                    <a:lnTo>
                      <a:pt x="13821" y="16857"/>
                    </a:lnTo>
                    <a:lnTo>
                      <a:pt x="13821" y="17626"/>
                    </a:lnTo>
                    <a:lnTo>
                      <a:pt x="13682" y="17626"/>
                    </a:lnTo>
                    <a:lnTo>
                      <a:pt x="13682" y="17947"/>
                    </a:lnTo>
                    <a:lnTo>
                      <a:pt x="13821" y="17947"/>
                    </a:lnTo>
                    <a:lnTo>
                      <a:pt x="13821" y="18075"/>
                    </a:lnTo>
                    <a:lnTo>
                      <a:pt x="14030" y="18075"/>
                    </a:lnTo>
                    <a:lnTo>
                      <a:pt x="14030" y="18203"/>
                    </a:lnTo>
                    <a:lnTo>
                      <a:pt x="14168" y="18203"/>
                    </a:lnTo>
                    <a:lnTo>
                      <a:pt x="14168" y="18395"/>
                    </a:lnTo>
                    <a:lnTo>
                      <a:pt x="14307" y="18395"/>
                    </a:lnTo>
                    <a:lnTo>
                      <a:pt x="14307" y="18203"/>
                    </a:lnTo>
                    <a:lnTo>
                      <a:pt x="14655" y="18203"/>
                    </a:lnTo>
                    <a:lnTo>
                      <a:pt x="14655" y="18972"/>
                    </a:lnTo>
                    <a:lnTo>
                      <a:pt x="14863" y="18972"/>
                    </a:lnTo>
                    <a:lnTo>
                      <a:pt x="14863" y="19164"/>
                    </a:lnTo>
                    <a:lnTo>
                      <a:pt x="15002" y="19164"/>
                    </a:lnTo>
                    <a:lnTo>
                      <a:pt x="15002" y="19613"/>
                    </a:lnTo>
                    <a:lnTo>
                      <a:pt x="15141" y="19613"/>
                    </a:lnTo>
                    <a:lnTo>
                      <a:pt x="15141" y="20382"/>
                    </a:lnTo>
                    <a:lnTo>
                      <a:pt x="15349" y="20382"/>
                    </a:lnTo>
                    <a:lnTo>
                      <a:pt x="15141" y="20382"/>
                    </a:lnTo>
                    <a:lnTo>
                      <a:pt x="15141" y="20510"/>
                    </a:lnTo>
                    <a:lnTo>
                      <a:pt x="15002" y="20510"/>
                    </a:lnTo>
                    <a:lnTo>
                      <a:pt x="15002" y="20639"/>
                    </a:lnTo>
                    <a:lnTo>
                      <a:pt x="14516" y="20639"/>
                    </a:lnTo>
                    <a:lnTo>
                      <a:pt x="14516" y="20382"/>
                    </a:lnTo>
                    <a:lnTo>
                      <a:pt x="14168" y="20382"/>
                    </a:lnTo>
                    <a:lnTo>
                      <a:pt x="14168" y="20510"/>
                    </a:lnTo>
                    <a:lnTo>
                      <a:pt x="13682" y="20510"/>
                    </a:lnTo>
                    <a:lnTo>
                      <a:pt x="13682" y="20831"/>
                    </a:lnTo>
                    <a:lnTo>
                      <a:pt x="13196" y="20831"/>
                    </a:lnTo>
                    <a:lnTo>
                      <a:pt x="13196" y="20639"/>
                    </a:lnTo>
                    <a:lnTo>
                      <a:pt x="12849" y="20639"/>
                    </a:lnTo>
                    <a:lnTo>
                      <a:pt x="12849" y="20510"/>
                    </a:lnTo>
                    <a:lnTo>
                      <a:pt x="12710" y="20510"/>
                    </a:lnTo>
                    <a:lnTo>
                      <a:pt x="12710" y="20639"/>
                    </a:lnTo>
                    <a:lnTo>
                      <a:pt x="12015" y="20639"/>
                    </a:lnTo>
                    <a:lnTo>
                      <a:pt x="12015" y="20510"/>
                    </a:lnTo>
                    <a:lnTo>
                      <a:pt x="12015" y="20639"/>
                    </a:lnTo>
                    <a:lnTo>
                      <a:pt x="11877" y="20639"/>
                    </a:lnTo>
                    <a:lnTo>
                      <a:pt x="11877" y="20510"/>
                    </a:lnTo>
                    <a:lnTo>
                      <a:pt x="11738" y="20510"/>
                    </a:lnTo>
                    <a:lnTo>
                      <a:pt x="11738" y="20959"/>
                    </a:lnTo>
                    <a:lnTo>
                      <a:pt x="11390" y="20959"/>
                    </a:lnTo>
                    <a:lnTo>
                      <a:pt x="11390" y="20831"/>
                    </a:lnTo>
                    <a:lnTo>
                      <a:pt x="11182" y="20831"/>
                    </a:lnTo>
                    <a:lnTo>
                      <a:pt x="11182" y="20959"/>
                    </a:lnTo>
                    <a:lnTo>
                      <a:pt x="11043" y="20959"/>
                    </a:lnTo>
                    <a:lnTo>
                      <a:pt x="11182" y="20959"/>
                    </a:lnTo>
                    <a:lnTo>
                      <a:pt x="11182" y="21087"/>
                    </a:lnTo>
                    <a:lnTo>
                      <a:pt x="11390" y="21087"/>
                    </a:lnTo>
                    <a:lnTo>
                      <a:pt x="10904" y="21087"/>
                    </a:lnTo>
                    <a:lnTo>
                      <a:pt x="10904" y="21600"/>
                    </a:lnTo>
                    <a:lnTo>
                      <a:pt x="10557" y="21600"/>
                    </a:lnTo>
                    <a:lnTo>
                      <a:pt x="10557" y="21280"/>
                    </a:lnTo>
                    <a:lnTo>
                      <a:pt x="10418" y="21280"/>
                    </a:lnTo>
                    <a:lnTo>
                      <a:pt x="10418" y="21408"/>
                    </a:lnTo>
                    <a:lnTo>
                      <a:pt x="10071" y="21408"/>
                    </a:lnTo>
                    <a:lnTo>
                      <a:pt x="10071" y="21280"/>
                    </a:lnTo>
                    <a:lnTo>
                      <a:pt x="9932" y="21280"/>
                    </a:lnTo>
                    <a:lnTo>
                      <a:pt x="9932" y="21087"/>
                    </a:lnTo>
                    <a:lnTo>
                      <a:pt x="9723" y="21087"/>
                    </a:lnTo>
                    <a:lnTo>
                      <a:pt x="9723" y="20959"/>
                    </a:lnTo>
                    <a:lnTo>
                      <a:pt x="9585" y="20959"/>
                    </a:lnTo>
                    <a:lnTo>
                      <a:pt x="9585" y="20190"/>
                    </a:lnTo>
                    <a:lnTo>
                      <a:pt x="9376" y="20190"/>
                    </a:lnTo>
                    <a:lnTo>
                      <a:pt x="9376" y="19934"/>
                    </a:lnTo>
                    <a:lnTo>
                      <a:pt x="9237" y="19934"/>
                    </a:lnTo>
                    <a:lnTo>
                      <a:pt x="9237" y="19741"/>
                    </a:lnTo>
                    <a:lnTo>
                      <a:pt x="8612" y="19741"/>
                    </a:lnTo>
                    <a:lnTo>
                      <a:pt x="8612" y="1961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4" name="Shape 228">
                <a:extLst>
                  <a:ext uri="{FF2B5EF4-FFF2-40B4-BE49-F238E27FC236}">
                    <a16:creationId xmlns:a16="http://schemas.microsoft.com/office/drawing/2014/main" id="{86C5BE7A-6BEB-4159-9ED3-CFB9C6492230}"/>
                  </a:ext>
                </a:extLst>
              </p:cNvPr>
              <p:cNvSpPr/>
              <p:nvPr/>
            </p:nvSpPr>
            <p:spPr>
              <a:xfrm>
                <a:off x="734341" y="1346713"/>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5" name="Shape 229">
                <a:extLst>
                  <a:ext uri="{FF2B5EF4-FFF2-40B4-BE49-F238E27FC236}">
                    <a16:creationId xmlns:a16="http://schemas.microsoft.com/office/drawing/2014/main" id="{CD06846A-F22D-4ADC-969C-E14E87F462B0}"/>
                  </a:ext>
                </a:extLst>
              </p:cNvPr>
              <p:cNvSpPr/>
              <p:nvPr/>
            </p:nvSpPr>
            <p:spPr>
              <a:xfrm>
                <a:off x="734341" y="1346713"/>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6" name="Shape 230">
                <a:extLst>
                  <a:ext uri="{FF2B5EF4-FFF2-40B4-BE49-F238E27FC236}">
                    <a16:creationId xmlns:a16="http://schemas.microsoft.com/office/drawing/2014/main" id="{115B304B-2CDA-4980-9217-27315E32C759}"/>
                  </a:ext>
                </a:extLst>
              </p:cNvPr>
              <p:cNvSpPr/>
              <p:nvPr/>
            </p:nvSpPr>
            <p:spPr>
              <a:xfrm>
                <a:off x="547729" y="1562987"/>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67" name="Shape 231">
                <a:extLst>
                  <a:ext uri="{FF2B5EF4-FFF2-40B4-BE49-F238E27FC236}">
                    <a16:creationId xmlns:a16="http://schemas.microsoft.com/office/drawing/2014/main" id="{E6CA0446-0806-43F6-9AC2-18FD1E5DB8DC}"/>
                  </a:ext>
                </a:extLst>
              </p:cNvPr>
              <p:cNvSpPr/>
              <p:nvPr/>
            </p:nvSpPr>
            <p:spPr>
              <a:xfrm>
                <a:off x="547729" y="1562987"/>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68" name="Shape 232">
                <a:extLst>
                  <a:ext uri="{FF2B5EF4-FFF2-40B4-BE49-F238E27FC236}">
                    <a16:creationId xmlns:a16="http://schemas.microsoft.com/office/drawing/2014/main" id="{B20C0DD5-C50D-4FCF-84DD-592D677A6971}"/>
                  </a:ext>
                </a:extLst>
              </p:cNvPr>
              <p:cNvSpPr/>
              <p:nvPr/>
            </p:nvSpPr>
            <p:spPr>
              <a:xfrm>
                <a:off x="527773" y="1489282"/>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69" name="Shape 233">
                <a:extLst>
                  <a:ext uri="{FF2B5EF4-FFF2-40B4-BE49-F238E27FC236}">
                    <a16:creationId xmlns:a16="http://schemas.microsoft.com/office/drawing/2014/main" id="{B95171E7-9956-44C2-ACB0-F541A059D360}"/>
                  </a:ext>
                </a:extLst>
              </p:cNvPr>
              <p:cNvSpPr/>
              <p:nvPr/>
            </p:nvSpPr>
            <p:spPr>
              <a:xfrm>
                <a:off x="527773" y="1489282"/>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170" name="Shape 234">
                <a:extLst>
                  <a:ext uri="{FF2B5EF4-FFF2-40B4-BE49-F238E27FC236}">
                    <a16:creationId xmlns:a16="http://schemas.microsoft.com/office/drawing/2014/main" id="{96CD319B-005A-4845-AE8C-4552865BCC11}"/>
                  </a:ext>
                </a:extLst>
              </p:cNvPr>
              <p:cNvSpPr/>
              <p:nvPr/>
            </p:nvSpPr>
            <p:spPr>
              <a:xfrm>
                <a:off x="518134" y="1522638"/>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1" name="Shape 235">
                <a:extLst>
                  <a:ext uri="{FF2B5EF4-FFF2-40B4-BE49-F238E27FC236}">
                    <a16:creationId xmlns:a16="http://schemas.microsoft.com/office/drawing/2014/main" id="{EA5FA83C-0583-42FF-8602-49F700112F48}"/>
                  </a:ext>
                </a:extLst>
              </p:cNvPr>
              <p:cNvSpPr/>
              <p:nvPr/>
            </p:nvSpPr>
            <p:spPr>
              <a:xfrm>
                <a:off x="518134" y="1522638"/>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2" name="Shape 236">
                <a:extLst>
                  <a:ext uri="{FF2B5EF4-FFF2-40B4-BE49-F238E27FC236}">
                    <a16:creationId xmlns:a16="http://schemas.microsoft.com/office/drawing/2014/main" id="{CB21BD66-6272-4D91-9C5B-8881E98EE7B4}"/>
                  </a:ext>
                </a:extLst>
              </p:cNvPr>
              <p:cNvSpPr/>
              <p:nvPr/>
            </p:nvSpPr>
            <p:spPr>
              <a:xfrm>
                <a:off x="517312" y="1499936"/>
                <a:ext cx="12702" cy="20446"/>
              </a:xfrm>
              <a:custGeom>
                <a:avLst/>
                <a:gdLst/>
                <a:ahLst/>
                <a:cxnLst>
                  <a:cxn ang="0">
                    <a:pos x="wd2" y="hd2"/>
                  </a:cxn>
                  <a:cxn ang="5400000">
                    <a:pos x="wd2" y="hd2"/>
                  </a:cxn>
                  <a:cxn ang="10800000">
                    <a:pos x="wd2" y="hd2"/>
                  </a:cxn>
                  <a:cxn ang="16200000">
                    <a:pos x="wd2" y="hd2"/>
                  </a:cxn>
                </a:cxnLst>
                <a:rect l="0" t="0" r="r" b="b"/>
                <a:pathLst>
                  <a:path w="21600" h="21600" extrusionOk="0">
                    <a:moveTo>
                      <a:pt x="21600" y="2274"/>
                    </a:moveTo>
                    <a:lnTo>
                      <a:pt x="21600" y="13642"/>
                    </a:lnTo>
                    <a:lnTo>
                      <a:pt x="15120" y="13642"/>
                    </a:lnTo>
                    <a:lnTo>
                      <a:pt x="15120" y="18189"/>
                    </a:lnTo>
                    <a:lnTo>
                      <a:pt x="10800" y="18189"/>
                    </a:lnTo>
                    <a:lnTo>
                      <a:pt x="10800" y="21600"/>
                    </a:lnTo>
                    <a:lnTo>
                      <a:pt x="6480" y="21600"/>
                    </a:lnTo>
                    <a:lnTo>
                      <a:pt x="6480" y="7958"/>
                    </a:lnTo>
                    <a:lnTo>
                      <a:pt x="0" y="7958"/>
                    </a:lnTo>
                    <a:lnTo>
                      <a:pt x="6480" y="7958"/>
                    </a:lnTo>
                    <a:lnTo>
                      <a:pt x="6480" y="2274"/>
                    </a:lnTo>
                    <a:lnTo>
                      <a:pt x="15120" y="2274"/>
                    </a:lnTo>
                    <a:lnTo>
                      <a:pt x="15120" y="0"/>
                    </a:lnTo>
                    <a:lnTo>
                      <a:pt x="21600" y="0"/>
                    </a:lnTo>
                    <a:lnTo>
                      <a:pt x="21600" y="2274"/>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3" name="Shape 237">
                <a:extLst>
                  <a:ext uri="{FF2B5EF4-FFF2-40B4-BE49-F238E27FC236}">
                    <a16:creationId xmlns:a16="http://schemas.microsoft.com/office/drawing/2014/main" id="{2885E0F5-B6D3-434F-BAC2-A9604B708444}"/>
                  </a:ext>
                </a:extLst>
              </p:cNvPr>
              <p:cNvSpPr/>
              <p:nvPr/>
            </p:nvSpPr>
            <p:spPr>
              <a:xfrm>
                <a:off x="517312" y="1499936"/>
                <a:ext cx="12702" cy="20446"/>
              </a:xfrm>
              <a:custGeom>
                <a:avLst/>
                <a:gdLst/>
                <a:ahLst/>
                <a:cxnLst>
                  <a:cxn ang="0">
                    <a:pos x="wd2" y="hd2"/>
                  </a:cxn>
                  <a:cxn ang="5400000">
                    <a:pos x="wd2" y="hd2"/>
                  </a:cxn>
                  <a:cxn ang="10800000">
                    <a:pos x="wd2" y="hd2"/>
                  </a:cxn>
                  <a:cxn ang="16200000">
                    <a:pos x="wd2" y="hd2"/>
                  </a:cxn>
                </a:cxnLst>
                <a:rect l="0" t="0" r="r" b="b"/>
                <a:pathLst>
                  <a:path w="21600" h="21600" extrusionOk="0">
                    <a:moveTo>
                      <a:pt x="21600" y="2274"/>
                    </a:moveTo>
                    <a:lnTo>
                      <a:pt x="21600" y="13642"/>
                    </a:lnTo>
                    <a:lnTo>
                      <a:pt x="15120" y="13642"/>
                    </a:lnTo>
                    <a:lnTo>
                      <a:pt x="15120" y="18189"/>
                    </a:lnTo>
                    <a:lnTo>
                      <a:pt x="10800" y="18189"/>
                    </a:lnTo>
                    <a:lnTo>
                      <a:pt x="10800" y="21600"/>
                    </a:lnTo>
                    <a:lnTo>
                      <a:pt x="6480" y="21600"/>
                    </a:lnTo>
                    <a:lnTo>
                      <a:pt x="6480" y="7958"/>
                    </a:lnTo>
                    <a:lnTo>
                      <a:pt x="0" y="7958"/>
                    </a:lnTo>
                    <a:lnTo>
                      <a:pt x="6480" y="7958"/>
                    </a:lnTo>
                    <a:lnTo>
                      <a:pt x="6480" y="2274"/>
                    </a:lnTo>
                    <a:lnTo>
                      <a:pt x="15120" y="2274"/>
                    </a:lnTo>
                    <a:lnTo>
                      <a:pt x="15120" y="0"/>
                    </a:lnTo>
                    <a:lnTo>
                      <a:pt x="21600" y="0"/>
                    </a:lnTo>
                    <a:lnTo>
                      <a:pt x="21600" y="2274"/>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4" name="Shape 238">
                <a:extLst>
                  <a:ext uri="{FF2B5EF4-FFF2-40B4-BE49-F238E27FC236}">
                    <a16:creationId xmlns:a16="http://schemas.microsoft.com/office/drawing/2014/main" id="{6D051971-A14F-4155-98EB-FD7DFAE063DD}"/>
                  </a:ext>
                </a:extLst>
              </p:cNvPr>
              <p:cNvSpPr/>
              <p:nvPr/>
            </p:nvSpPr>
            <p:spPr>
              <a:xfrm>
                <a:off x="943745" y="1390185"/>
                <a:ext cx="143865" cy="109753"/>
              </a:xfrm>
              <a:custGeom>
                <a:avLst/>
                <a:gdLst/>
                <a:ahLst/>
                <a:cxnLst>
                  <a:cxn ang="0">
                    <a:pos x="wd2" y="hd2"/>
                  </a:cxn>
                  <a:cxn ang="5400000">
                    <a:pos x="wd2" y="hd2"/>
                  </a:cxn>
                  <a:cxn ang="10800000">
                    <a:pos x="wd2" y="hd2"/>
                  </a:cxn>
                  <a:cxn ang="16200000">
                    <a:pos x="wd2" y="hd2"/>
                  </a:cxn>
                </a:cxnLst>
                <a:rect l="0" t="0" r="r" b="b"/>
                <a:pathLst>
                  <a:path w="21600" h="21600" extrusionOk="0">
                    <a:moveTo>
                      <a:pt x="5554" y="1059"/>
                    </a:moveTo>
                    <a:lnTo>
                      <a:pt x="5554" y="1906"/>
                    </a:lnTo>
                    <a:lnTo>
                      <a:pt x="6418" y="1906"/>
                    </a:lnTo>
                    <a:lnTo>
                      <a:pt x="6418" y="2541"/>
                    </a:lnTo>
                    <a:lnTo>
                      <a:pt x="6789" y="2541"/>
                    </a:lnTo>
                    <a:lnTo>
                      <a:pt x="6789" y="2965"/>
                    </a:lnTo>
                    <a:lnTo>
                      <a:pt x="7035" y="2965"/>
                    </a:lnTo>
                    <a:lnTo>
                      <a:pt x="7035" y="3600"/>
                    </a:lnTo>
                    <a:lnTo>
                      <a:pt x="7653" y="3600"/>
                    </a:lnTo>
                    <a:lnTo>
                      <a:pt x="7653" y="4024"/>
                    </a:lnTo>
                    <a:lnTo>
                      <a:pt x="8270" y="4024"/>
                    </a:lnTo>
                    <a:lnTo>
                      <a:pt x="8270" y="4447"/>
                    </a:lnTo>
                    <a:lnTo>
                      <a:pt x="8517" y="4447"/>
                    </a:lnTo>
                    <a:lnTo>
                      <a:pt x="8517" y="5082"/>
                    </a:lnTo>
                    <a:lnTo>
                      <a:pt x="8763" y="5082"/>
                    </a:lnTo>
                    <a:lnTo>
                      <a:pt x="8763" y="5929"/>
                    </a:lnTo>
                    <a:lnTo>
                      <a:pt x="9134" y="5929"/>
                    </a:lnTo>
                    <a:lnTo>
                      <a:pt x="9134" y="6565"/>
                    </a:lnTo>
                    <a:lnTo>
                      <a:pt x="9627" y="6565"/>
                    </a:lnTo>
                    <a:lnTo>
                      <a:pt x="9627" y="5929"/>
                    </a:lnTo>
                    <a:lnTo>
                      <a:pt x="10862" y="5929"/>
                    </a:lnTo>
                    <a:lnTo>
                      <a:pt x="10862" y="8047"/>
                    </a:lnTo>
                    <a:lnTo>
                      <a:pt x="11479" y="8047"/>
                    </a:lnTo>
                    <a:lnTo>
                      <a:pt x="11479" y="9106"/>
                    </a:lnTo>
                    <a:lnTo>
                      <a:pt x="12343" y="9106"/>
                    </a:lnTo>
                    <a:lnTo>
                      <a:pt x="12343" y="9529"/>
                    </a:lnTo>
                    <a:lnTo>
                      <a:pt x="13454" y="9529"/>
                    </a:lnTo>
                    <a:lnTo>
                      <a:pt x="13454" y="11012"/>
                    </a:lnTo>
                    <a:lnTo>
                      <a:pt x="13824" y="11012"/>
                    </a:lnTo>
                    <a:lnTo>
                      <a:pt x="13824" y="11435"/>
                    </a:lnTo>
                    <a:lnTo>
                      <a:pt x="14318" y="11435"/>
                    </a:lnTo>
                    <a:lnTo>
                      <a:pt x="14318" y="11012"/>
                    </a:lnTo>
                    <a:lnTo>
                      <a:pt x="14688" y="11012"/>
                    </a:lnTo>
                    <a:lnTo>
                      <a:pt x="14688" y="11435"/>
                    </a:lnTo>
                    <a:lnTo>
                      <a:pt x="15182" y="11435"/>
                    </a:lnTo>
                    <a:lnTo>
                      <a:pt x="15182" y="12071"/>
                    </a:lnTo>
                    <a:lnTo>
                      <a:pt x="15552" y="12071"/>
                    </a:lnTo>
                    <a:lnTo>
                      <a:pt x="15552" y="13553"/>
                    </a:lnTo>
                    <a:lnTo>
                      <a:pt x="16169" y="13553"/>
                    </a:lnTo>
                    <a:lnTo>
                      <a:pt x="16169" y="12071"/>
                    </a:lnTo>
                    <a:lnTo>
                      <a:pt x="16416" y="12071"/>
                    </a:lnTo>
                    <a:lnTo>
                      <a:pt x="16416" y="13129"/>
                    </a:lnTo>
                    <a:lnTo>
                      <a:pt x="17033" y="13129"/>
                    </a:lnTo>
                    <a:lnTo>
                      <a:pt x="17033" y="13553"/>
                    </a:lnTo>
                    <a:lnTo>
                      <a:pt x="17280" y="13553"/>
                    </a:lnTo>
                    <a:lnTo>
                      <a:pt x="17280" y="13129"/>
                    </a:lnTo>
                    <a:lnTo>
                      <a:pt x="17033" y="13129"/>
                    </a:lnTo>
                    <a:lnTo>
                      <a:pt x="17280" y="13129"/>
                    </a:lnTo>
                    <a:lnTo>
                      <a:pt x="17280" y="12494"/>
                    </a:lnTo>
                    <a:lnTo>
                      <a:pt x="17280" y="13129"/>
                    </a:lnTo>
                    <a:lnTo>
                      <a:pt x="17527" y="13129"/>
                    </a:lnTo>
                    <a:lnTo>
                      <a:pt x="17527" y="12494"/>
                    </a:lnTo>
                    <a:lnTo>
                      <a:pt x="17897" y="12494"/>
                    </a:lnTo>
                    <a:lnTo>
                      <a:pt x="17897" y="13129"/>
                    </a:lnTo>
                    <a:lnTo>
                      <a:pt x="18391" y="13129"/>
                    </a:lnTo>
                    <a:lnTo>
                      <a:pt x="18391" y="13553"/>
                    </a:lnTo>
                    <a:lnTo>
                      <a:pt x="18391" y="13129"/>
                    </a:lnTo>
                    <a:lnTo>
                      <a:pt x="18761" y="13129"/>
                    </a:lnTo>
                    <a:lnTo>
                      <a:pt x="18761" y="13553"/>
                    </a:lnTo>
                    <a:lnTo>
                      <a:pt x="20242" y="13553"/>
                    </a:lnTo>
                    <a:lnTo>
                      <a:pt x="20242" y="13976"/>
                    </a:lnTo>
                    <a:lnTo>
                      <a:pt x="20489" y="13976"/>
                    </a:lnTo>
                    <a:lnTo>
                      <a:pt x="20489" y="13553"/>
                    </a:lnTo>
                    <a:lnTo>
                      <a:pt x="20736" y="13553"/>
                    </a:lnTo>
                    <a:lnTo>
                      <a:pt x="20736" y="13976"/>
                    </a:lnTo>
                    <a:lnTo>
                      <a:pt x="20736" y="13553"/>
                    </a:lnTo>
                    <a:lnTo>
                      <a:pt x="21353" y="13553"/>
                    </a:lnTo>
                    <a:lnTo>
                      <a:pt x="21353" y="13976"/>
                    </a:lnTo>
                    <a:lnTo>
                      <a:pt x="21106" y="13976"/>
                    </a:lnTo>
                    <a:lnTo>
                      <a:pt x="21106" y="14612"/>
                    </a:lnTo>
                    <a:lnTo>
                      <a:pt x="21353" y="14612"/>
                    </a:lnTo>
                    <a:lnTo>
                      <a:pt x="21353" y="15459"/>
                    </a:lnTo>
                    <a:lnTo>
                      <a:pt x="21106" y="15459"/>
                    </a:lnTo>
                    <a:lnTo>
                      <a:pt x="21106" y="18000"/>
                    </a:lnTo>
                    <a:lnTo>
                      <a:pt x="21353" y="18000"/>
                    </a:lnTo>
                    <a:lnTo>
                      <a:pt x="21353" y="19482"/>
                    </a:lnTo>
                    <a:lnTo>
                      <a:pt x="21600" y="19482"/>
                    </a:lnTo>
                    <a:lnTo>
                      <a:pt x="21353" y="19482"/>
                    </a:lnTo>
                    <a:lnTo>
                      <a:pt x="21353" y="21600"/>
                    </a:lnTo>
                    <a:lnTo>
                      <a:pt x="20736" y="21600"/>
                    </a:lnTo>
                    <a:lnTo>
                      <a:pt x="20736" y="20965"/>
                    </a:lnTo>
                    <a:lnTo>
                      <a:pt x="20489" y="20965"/>
                    </a:lnTo>
                    <a:lnTo>
                      <a:pt x="20489" y="21600"/>
                    </a:lnTo>
                    <a:lnTo>
                      <a:pt x="19625" y="21600"/>
                    </a:lnTo>
                    <a:lnTo>
                      <a:pt x="19625" y="20965"/>
                    </a:lnTo>
                    <a:lnTo>
                      <a:pt x="19625" y="21600"/>
                    </a:lnTo>
                    <a:lnTo>
                      <a:pt x="18761" y="21600"/>
                    </a:lnTo>
                    <a:lnTo>
                      <a:pt x="18761" y="20541"/>
                    </a:lnTo>
                    <a:lnTo>
                      <a:pt x="18391" y="20541"/>
                    </a:lnTo>
                    <a:lnTo>
                      <a:pt x="18391" y="20965"/>
                    </a:lnTo>
                    <a:lnTo>
                      <a:pt x="17897" y="20965"/>
                    </a:lnTo>
                    <a:lnTo>
                      <a:pt x="17897" y="21600"/>
                    </a:lnTo>
                    <a:lnTo>
                      <a:pt x="17527" y="21600"/>
                    </a:lnTo>
                    <a:lnTo>
                      <a:pt x="17527" y="20965"/>
                    </a:lnTo>
                    <a:lnTo>
                      <a:pt x="17280" y="20965"/>
                    </a:lnTo>
                    <a:lnTo>
                      <a:pt x="17280" y="20541"/>
                    </a:lnTo>
                    <a:lnTo>
                      <a:pt x="16663" y="20541"/>
                    </a:lnTo>
                    <a:lnTo>
                      <a:pt x="16663" y="20118"/>
                    </a:lnTo>
                    <a:lnTo>
                      <a:pt x="16416" y="20118"/>
                    </a:lnTo>
                    <a:lnTo>
                      <a:pt x="16416" y="20541"/>
                    </a:lnTo>
                    <a:lnTo>
                      <a:pt x="16416" y="20118"/>
                    </a:lnTo>
                    <a:lnTo>
                      <a:pt x="15552" y="20118"/>
                    </a:lnTo>
                    <a:lnTo>
                      <a:pt x="15552" y="20541"/>
                    </a:lnTo>
                    <a:lnTo>
                      <a:pt x="15182" y="20541"/>
                    </a:lnTo>
                    <a:lnTo>
                      <a:pt x="15182" y="20118"/>
                    </a:lnTo>
                    <a:lnTo>
                      <a:pt x="14935" y="20118"/>
                    </a:lnTo>
                    <a:lnTo>
                      <a:pt x="14935" y="19059"/>
                    </a:lnTo>
                    <a:lnTo>
                      <a:pt x="14318" y="19059"/>
                    </a:lnTo>
                    <a:lnTo>
                      <a:pt x="14318" y="19482"/>
                    </a:lnTo>
                    <a:lnTo>
                      <a:pt x="13454" y="19482"/>
                    </a:lnTo>
                    <a:lnTo>
                      <a:pt x="13454" y="19059"/>
                    </a:lnTo>
                    <a:lnTo>
                      <a:pt x="13824" y="19059"/>
                    </a:lnTo>
                    <a:lnTo>
                      <a:pt x="13207" y="19059"/>
                    </a:lnTo>
                    <a:lnTo>
                      <a:pt x="13207" y="18635"/>
                    </a:lnTo>
                    <a:lnTo>
                      <a:pt x="12837" y="18635"/>
                    </a:lnTo>
                    <a:lnTo>
                      <a:pt x="12837" y="18000"/>
                    </a:lnTo>
                    <a:lnTo>
                      <a:pt x="12343" y="18000"/>
                    </a:lnTo>
                    <a:lnTo>
                      <a:pt x="12343" y="16518"/>
                    </a:lnTo>
                    <a:lnTo>
                      <a:pt x="11726" y="16518"/>
                    </a:lnTo>
                    <a:lnTo>
                      <a:pt x="11726" y="16094"/>
                    </a:lnTo>
                    <a:lnTo>
                      <a:pt x="11109" y="16094"/>
                    </a:lnTo>
                    <a:lnTo>
                      <a:pt x="11109" y="15459"/>
                    </a:lnTo>
                    <a:lnTo>
                      <a:pt x="9998" y="15459"/>
                    </a:lnTo>
                    <a:lnTo>
                      <a:pt x="9998" y="16094"/>
                    </a:lnTo>
                    <a:lnTo>
                      <a:pt x="9627" y="16094"/>
                    </a:lnTo>
                    <a:lnTo>
                      <a:pt x="9627" y="15459"/>
                    </a:lnTo>
                    <a:lnTo>
                      <a:pt x="8763" y="15459"/>
                    </a:lnTo>
                    <a:lnTo>
                      <a:pt x="8763" y="16094"/>
                    </a:lnTo>
                    <a:lnTo>
                      <a:pt x="8517" y="16094"/>
                    </a:lnTo>
                    <a:lnTo>
                      <a:pt x="8517" y="15459"/>
                    </a:lnTo>
                    <a:lnTo>
                      <a:pt x="7406" y="15459"/>
                    </a:lnTo>
                    <a:lnTo>
                      <a:pt x="7406" y="15035"/>
                    </a:lnTo>
                    <a:lnTo>
                      <a:pt x="7035" y="15035"/>
                    </a:lnTo>
                    <a:lnTo>
                      <a:pt x="7035" y="14612"/>
                    </a:lnTo>
                    <a:lnTo>
                      <a:pt x="6171" y="14612"/>
                    </a:lnTo>
                    <a:lnTo>
                      <a:pt x="6171" y="13976"/>
                    </a:lnTo>
                    <a:lnTo>
                      <a:pt x="5925" y="13976"/>
                    </a:lnTo>
                    <a:lnTo>
                      <a:pt x="5925" y="13553"/>
                    </a:lnTo>
                    <a:lnTo>
                      <a:pt x="4443" y="13553"/>
                    </a:lnTo>
                    <a:lnTo>
                      <a:pt x="4443" y="13129"/>
                    </a:lnTo>
                    <a:lnTo>
                      <a:pt x="4073" y="13129"/>
                    </a:lnTo>
                    <a:lnTo>
                      <a:pt x="4073" y="12494"/>
                    </a:lnTo>
                    <a:lnTo>
                      <a:pt x="3826" y="12494"/>
                    </a:lnTo>
                    <a:lnTo>
                      <a:pt x="3826" y="12071"/>
                    </a:lnTo>
                    <a:lnTo>
                      <a:pt x="3209" y="12071"/>
                    </a:lnTo>
                    <a:lnTo>
                      <a:pt x="3209" y="11012"/>
                    </a:lnTo>
                    <a:lnTo>
                      <a:pt x="2715" y="11012"/>
                    </a:lnTo>
                    <a:lnTo>
                      <a:pt x="2715" y="10588"/>
                    </a:lnTo>
                    <a:lnTo>
                      <a:pt x="2345" y="10588"/>
                    </a:lnTo>
                    <a:lnTo>
                      <a:pt x="2345" y="9953"/>
                    </a:lnTo>
                    <a:lnTo>
                      <a:pt x="1851" y="9953"/>
                    </a:lnTo>
                    <a:lnTo>
                      <a:pt x="1851" y="9529"/>
                    </a:lnTo>
                    <a:lnTo>
                      <a:pt x="617" y="9529"/>
                    </a:lnTo>
                    <a:lnTo>
                      <a:pt x="617" y="9106"/>
                    </a:lnTo>
                    <a:lnTo>
                      <a:pt x="370" y="9106"/>
                    </a:lnTo>
                    <a:lnTo>
                      <a:pt x="370" y="8471"/>
                    </a:lnTo>
                    <a:lnTo>
                      <a:pt x="0" y="8471"/>
                    </a:lnTo>
                    <a:lnTo>
                      <a:pt x="0" y="6988"/>
                    </a:lnTo>
                    <a:lnTo>
                      <a:pt x="617" y="6988"/>
                    </a:lnTo>
                    <a:lnTo>
                      <a:pt x="617" y="4447"/>
                    </a:lnTo>
                    <a:lnTo>
                      <a:pt x="864" y="4447"/>
                    </a:lnTo>
                    <a:lnTo>
                      <a:pt x="864" y="2965"/>
                    </a:lnTo>
                    <a:lnTo>
                      <a:pt x="1481" y="2965"/>
                    </a:lnTo>
                    <a:lnTo>
                      <a:pt x="1481" y="2541"/>
                    </a:lnTo>
                    <a:lnTo>
                      <a:pt x="1851" y="2541"/>
                    </a:lnTo>
                    <a:lnTo>
                      <a:pt x="1851" y="1906"/>
                    </a:lnTo>
                    <a:lnTo>
                      <a:pt x="2098" y="1906"/>
                    </a:lnTo>
                    <a:lnTo>
                      <a:pt x="2098" y="1059"/>
                    </a:lnTo>
                    <a:lnTo>
                      <a:pt x="2715" y="1059"/>
                    </a:lnTo>
                    <a:lnTo>
                      <a:pt x="2715" y="1906"/>
                    </a:lnTo>
                    <a:lnTo>
                      <a:pt x="3209" y="1906"/>
                    </a:lnTo>
                    <a:lnTo>
                      <a:pt x="3209" y="1059"/>
                    </a:lnTo>
                    <a:lnTo>
                      <a:pt x="3579" y="1059"/>
                    </a:lnTo>
                    <a:lnTo>
                      <a:pt x="3579" y="0"/>
                    </a:lnTo>
                    <a:lnTo>
                      <a:pt x="5061" y="0"/>
                    </a:lnTo>
                    <a:lnTo>
                      <a:pt x="5061" y="424"/>
                    </a:lnTo>
                    <a:lnTo>
                      <a:pt x="5554" y="424"/>
                    </a:lnTo>
                    <a:lnTo>
                      <a:pt x="5554" y="1059"/>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5" name="Shape 239">
                <a:extLst>
                  <a:ext uri="{FF2B5EF4-FFF2-40B4-BE49-F238E27FC236}">
                    <a16:creationId xmlns:a16="http://schemas.microsoft.com/office/drawing/2014/main" id="{BD979F28-52AE-4237-9041-0399F7134C65}"/>
                  </a:ext>
                </a:extLst>
              </p:cNvPr>
              <p:cNvSpPr/>
              <p:nvPr/>
            </p:nvSpPr>
            <p:spPr>
              <a:xfrm>
                <a:off x="943745" y="1390185"/>
                <a:ext cx="143865" cy="109753"/>
              </a:xfrm>
              <a:custGeom>
                <a:avLst/>
                <a:gdLst/>
                <a:ahLst/>
                <a:cxnLst>
                  <a:cxn ang="0">
                    <a:pos x="wd2" y="hd2"/>
                  </a:cxn>
                  <a:cxn ang="5400000">
                    <a:pos x="wd2" y="hd2"/>
                  </a:cxn>
                  <a:cxn ang="10800000">
                    <a:pos x="wd2" y="hd2"/>
                  </a:cxn>
                  <a:cxn ang="16200000">
                    <a:pos x="wd2" y="hd2"/>
                  </a:cxn>
                </a:cxnLst>
                <a:rect l="0" t="0" r="r" b="b"/>
                <a:pathLst>
                  <a:path w="21600" h="21600" extrusionOk="0">
                    <a:moveTo>
                      <a:pt x="5554" y="1059"/>
                    </a:moveTo>
                    <a:lnTo>
                      <a:pt x="5554" y="1906"/>
                    </a:lnTo>
                    <a:lnTo>
                      <a:pt x="6418" y="1906"/>
                    </a:lnTo>
                    <a:lnTo>
                      <a:pt x="6418" y="2541"/>
                    </a:lnTo>
                    <a:lnTo>
                      <a:pt x="6789" y="2541"/>
                    </a:lnTo>
                    <a:lnTo>
                      <a:pt x="6789" y="2965"/>
                    </a:lnTo>
                    <a:lnTo>
                      <a:pt x="7035" y="2965"/>
                    </a:lnTo>
                    <a:lnTo>
                      <a:pt x="7035" y="3600"/>
                    </a:lnTo>
                    <a:lnTo>
                      <a:pt x="7653" y="3600"/>
                    </a:lnTo>
                    <a:lnTo>
                      <a:pt x="7653" y="4024"/>
                    </a:lnTo>
                    <a:lnTo>
                      <a:pt x="8270" y="4024"/>
                    </a:lnTo>
                    <a:lnTo>
                      <a:pt x="8270" y="4447"/>
                    </a:lnTo>
                    <a:lnTo>
                      <a:pt x="8517" y="4447"/>
                    </a:lnTo>
                    <a:lnTo>
                      <a:pt x="8517" y="5082"/>
                    </a:lnTo>
                    <a:lnTo>
                      <a:pt x="8763" y="5082"/>
                    </a:lnTo>
                    <a:lnTo>
                      <a:pt x="8763" y="5929"/>
                    </a:lnTo>
                    <a:lnTo>
                      <a:pt x="9134" y="5929"/>
                    </a:lnTo>
                    <a:lnTo>
                      <a:pt x="9134" y="6565"/>
                    </a:lnTo>
                    <a:lnTo>
                      <a:pt x="9627" y="6565"/>
                    </a:lnTo>
                    <a:lnTo>
                      <a:pt x="9627" y="5929"/>
                    </a:lnTo>
                    <a:lnTo>
                      <a:pt x="10862" y="5929"/>
                    </a:lnTo>
                    <a:lnTo>
                      <a:pt x="10862" y="8047"/>
                    </a:lnTo>
                    <a:lnTo>
                      <a:pt x="11479" y="8047"/>
                    </a:lnTo>
                    <a:lnTo>
                      <a:pt x="11479" y="9106"/>
                    </a:lnTo>
                    <a:lnTo>
                      <a:pt x="12343" y="9106"/>
                    </a:lnTo>
                    <a:lnTo>
                      <a:pt x="12343" y="9529"/>
                    </a:lnTo>
                    <a:lnTo>
                      <a:pt x="13454" y="9529"/>
                    </a:lnTo>
                    <a:lnTo>
                      <a:pt x="13454" y="11012"/>
                    </a:lnTo>
                    <a:lnTo>
                      <a:pt x="13824" y="11012"/>
                    </a:lnTo>
                    <a:lnTo>
                      <a:pt x="13824" y="11435"/>
                    </a:lnTo>
                    <a:lnTo>
                      <a:pt x="14318" y="11435"/>
                    </a:lnTo>
                    <a:lnTo>
                      <a:pt x="14318" y="11012"/>
                    </a:lnTo>
                    <a:lnTo>
                      <a:pt x="14688" y="11012"/>
                    </a:lnTo>
                    <a:lnTo>
                      <a:pt x="14688" y="11435"/>
                    </a:lnTo>
                    <a:lnTo>
                      <a:pt x="15182" y="11435"/>
                    </a:lnTo>
                    <a:lnTo>
                      <a:pt x="15182" y="12071"/>
                    </a:lnTo>
                    <a:lnTo>
                      <a:pt x="15552" y="12071"/>
                    </a:lnTo>
                    <a:lnTo>
                      <a:pt x="15552" y="13553"/>
                    </a:lnTo>
                    <a:lnTo>
                      <a:pt x="16169" y="13553"/>
                    </a:lnTo>
                    <a:lnTo>
                      <a:pt x="16169" y="12071"/>
                    </a:lnTo>
                    <a:lnTo>
                      <a:pt x="16416" y="12071"/>
                    </a:lnTo>
                    <a:lnTo>
                      <a:pt x="16416" y="13129"/>
                    </a:lnTo>
                    <a:lnTo>
                      <a:pt x="17033" y="13129"/>
                    </a:lnTo>
                    <a:lnTo>
                      <a:pt x="17033" y="13553"/>
                    </a:lnTo>
                    <a:lnTo>
                      <a:pt x="17280" y="13553"/>
                    </a:lnTo>
                    <a:lnTo>
                      <a:pt x="17280" y="13129"/>
                    </a:lnTo>
                    <a:lnTo>
                      <a:pt x="17033" y="13129"/>
                    </a:lnTo>
                    <a:lnTo>
                      <a:pt x="17280" y="13129"/>
                    </a:lnTo>
                    <a:lnTo>
                      <a:pt x="17280" y="12494"/>
                    </a:lnTo>
                    <a:lnTo>
                      <a:pt x="17280" y="13129"/>
                    </a:lnTo>
                    <a:lnTo>
                      <a:pt x="17527" y="13129"/>
                    </a:lnTo>
                    <a:lnTo>
                      <a:pt x="17527" y="12494"/>
                    </a:lnTo>
                    <a:lnTo>
                      <a:pt x="17897" y="12494"/>
                    </a:lnTo>
                    <a:lnTo>
                      <a:pt x="17897" y="13129"/>
                    </a:lnTo>
                    <a:lnTo>
                      <a:pt x="18391" y="13129"/>
                    </a:lnTo>
                    <a:lnTo>
                      <a:pt x="18391" y="13553"/>
                    </a:lnTo>
                    <a:lnTo>
                      <a:pt x="18391" y="13129"/>
                    </a:lnTo>
                    <a:lnTo>
                      <a:pt x="18761" y="13129"/>
                    </a:lnTo>
                    <a:lnTo>
                      <a:pt x="18761" y="13553"/>
                    </a:lnTo>
                    <a:lnTo>
                      <a:pt x="20242" y="13553"/>
                    </a:lnTo>
                    <a:lnTo>
                      <a:pt x="20242" y="13976"/>
                    </a:lnTo>
                    <a:lnTo>
                      <a:pt x="20489" y="13976"/>
                    </a:lnTo>
                    <a:lnTo>
                      <a:pt x="20489" y="13553"/>
                    </a:lnTo>
                    <a:lnTo>
                      <a:pt x="20736" y="13553"/>
                    </a:lnTo>
                    <a:lnTo>
                      <a:pt x="20736" y="13976"/>
                    </a:lnTo>
                    <a:lnTo>
                      <a:pt x="20736" y="13553"/>
                    </a:lnTo>
                    <a:lnTo>
                      <a:pt x="21353" y="13553"/>
                    </a:lnTo>
                    <a:lnTo>
                      <a:pt x="21353" y="13976"/>
                    </a:lnTo>
                    <a:lnTo>
                      <a:pt x="21106" y="13976"/>
                    </a:lnTo>
                    <a:lnTo>
                      <a:pt x="21106" y="14612"/>
                    </a:lnTo>
                    <a:lnTo>
                      <a:pt x="21353" y="14612"/>
                    </a:lnTo>
                    <a:lnTo>
                      <a:pt x="21353" y="15459"/>
                    </a:lnTo>
                    <a:lnTo>
                      <a:pt x="21106" y="15459"/>
                    </a:lnTo>
                    <a:lnTo>
                      <a:pt x="21106" y="18000"/>
                    </a:lnTo>
                    <a:lnTo>
                      <a:pt x="21353" y="18000"/>
                    </a:lnTo>
                    <a:lnTo>
                      <a:pt x="21353" y="19482"/>
                    </a:lnTo>
                    <a:lnTo>
                      <a:pt x="21600" y="19482"/>
                    </a:lnTo>
                    <a:lnTo>
                      <a:pt x="21353" y="19482"/>
                    </a:lnTo>
                    <a:lnTo>
                      <a:pt x="21353" y="21600"/>
                    </a:lnTo>
                    <a:lnTo>
                      <a:pt x="20736" y="21600"/>
                    </a:lnTo>
                    <a:lnTo>
                      <a:pt x="20736" y="20965"/>
                    </a:lnTo>
                    <a:lnTo>
                      <a:pt x="20489" y="20965"/>
                    </a:lnTo>
                    <a:lnTo>
                      <a:pt x="20489" y="21600"/>
                    </a:lnTo>
                    <a:lnTo>
                      <a:pt x="19625" y="21600"/>
                    </a:lnTo>
                    <a:lnTo>
                      <a:pt x="19625" y="20965"/>
                    </a:lnTo>
                    <a:lnTo>
                      <a:pt x="19625" y="21600"/>
                    </a:lnTo>
                    <a:lnTo>
                      <a:pt x="18761" y="21600"/>
                    </a:lnTo>
                    <a:lnTo>
                      <a:pt x="18761" y="20541"/>
                    </a:lnTo>
                    <a:lnTo>
                      <a:pt x="18391" y="20541"/>
                    </a:lnTo>
                    <a:lnTo>
                      <a:pt x="18391" y="20965"/>
                    </a:lnTo>
                    <a:lnTo>
                      <a:pt x="17897" y="20965"/>
                    </a:lnTo>
                    <a:lnTo>
                      <a:pt x="17897" y="21600"/>
                    </a:lnTo>
                    <a:lnTo>
                      <a:pt x="17527" y="21600"/>
                    </a:lnTo>
                    <a:lnTo>
                      <a:pt x="17527" y="20965"/>
                    </a:lnTo>
                    <a:lnTo>
                      <a:pt x="17280" y="20965"/>
                    </a:lnTo>
                    <a:lnTo>
                      <a:pt x="17280" y="20541"/>
                    </a:lnTo>
                    <a:lnTo>
                      <a:pt x="16663" y="20541"/>
                    </a:lnTo>
                    <a:lnTo>
                      <a:pt x="16663" y="20118"/>
                    </a:lnTo>
                    <a:lnTo>
                      <a:pt x="16416" y="20118"/>
                    </a:lnTo>
                    <a:lnTo>
                      <a:pt x="16416" y="20541"/>
                    </a:lnTo>
                    <a:lnTo>
                      <a:pt x="16416" y="20118"/>
                    </a:lnTo>
                    <a:lnTo>
                      <a:pt x="15552" y="20118"/>
                    </a:lnTo>
                    <a:lnTo>
                      <a:pt x="15552" y="20541"/>
                    </a:lnTo>
                    <a:lnTo>
                      <a:pt x="15182" y="20541"/>
                    </a:lnTo>
                    <a:lnTo>
                      <a:pt x="15182" y="20118"/>
                    </a:lnTo>
                    <a:lnTo>
                      <a:pt x="14935" y="20118"/>
                    </a:lnTo>
                    <a:lnTo>
                      <a:pt x="14935" y="19059"/>
                    </a:lnTo>
                    <a:lnTo>
                      <a:pt x="14318" y="19059"/>
                    </a:lnTo>
                    <a:lnTo>
                      <a:pt x="14318" y="19482"/>
                    </a:lnTo>
                    <a:lnTo>
                      <a:pt x="13454" y="19482"/>
                    </a:lnTo>
                    <a:lnTo>
                      <a:pt x="13454" y="19059"/>
                    </a:lnTo>
                    <a:lnTo>
                      <a:pt x="13824" y="19059"/>
                    </a:lnTo>
                    <a:lnTo>
                      <a:pt x="13207" y="19059"/>
                    </a:lnTo>
                    <a:lnTo>
                      <a:pt x="13207" y="18635"/>
                    </a:lnTo>
                    <a:lnTo>
                      <a:pt x="12837" y="18635"/>
                    </a:lnTo>
                    <a:lnTo>
                      <a:pt x="12837" y="18000"/>
                    </a:lnTo>
                    <a:lnTo>
                      <a:pt x="12343" y="18000"/>
                    </a:lnTo>
                    <a:lnTo>
                      <a:pt x="12343" y="16518"/>
                    </a:lnTo>
                    <a:lnTo>
                      <a:pt x="11726" y="16518"/>
                    </a:lnTo>
                    <a:lnTo>
                      <a:pt x="11726" y="16094"/>
                    </a:lnTo>
                    <a:lnTo>
                      <a:pt x="11109" y="16094"/>
                    </a:lnTo>
                    <a:lnTo>
                      <a:pt x="11109" y="15459"/>
                    </a:lnTo>
                    <a:lnTo>
                      <a:pt x="9998" y="15459"/>
                    </a:lnTo>
                    <a:lnTo>
                      <a:pt x="9998" y="16094"/>
                    </a:lnTo>
                    <a:lnTo>
                      <a:pt x="9627" y="16094"/>
                    </a:lnTo>
                    <a:lnTo>
                      <a:pt x="9627" y="15459"/>
                    </a:lnTo>
                    <a:lnTo>
                      <a:pt x="8763" y="15459"/>
                    </a:lnTo>
                    <a:lnTo>
                      <a:pt x="8763" y="16094"/>
                    </a:lnTo>
                    <a:lnTo>
                      <a:pt x="8517" y="16094"/>
                    </a:lnTo>
                    <a:lnTo>
                      <a:pt x="8517" y="15459"/>
                    </a:lnTo>
                    <a:lnTo>
                      <a:pt x="7406" y="15459"/>
                    </a:lnTo>
                    <a:lnTo>
                      <a:pt x="7406" y="15035"/>
                    </a:lnTo>
                    <a:lnTo>
                      <a:pt x="7035" y="15035"/>
                    </a:lnTo>
                    <a:lnTo>
                      <a:pt x="7035" y="14612"/>
                    </a:lnTo>
                    <a:lnTo>
                      <a:pt x="6171" y="14612"/>
                    </a:lnTo>
                    <a:lnTo>
                      <a:pt x="6171" y="13976"/>
                    </a:lnTo>
                    <a:lnTo>
                      <a:pt x="5925" y="13976"/>
                    </a:lnTo>
                    <a:lnTo>
                      <a:pt x="5925" y="13553"/>
                    </a:lnTo>
                    <a:lnTo>
                      <a:pt x="4443" y="13553"/>
                    </a:lnTo>
                    <a:lnTo>
                      <a:pt x="4443" y="13129"/>
                    </a:lnTo>
                    <a:lnTo>
                      <a:pt x="4073" y="13129"/>
                    </a:lnTo>
                    <a:lnTo>
                      <a:pt x="4073" y="12494"/>
                    </a:lnTo>
                    <a:lnTo>
                      <a:pt x="3826" y="12494"/>
                    </a:lnTo>
                    <a:lnTo>
                      <a:pt x="3826" y="12071"/>
                    </a:lnTo>
                    <a:lnTo>
                      <a:pt x="3209" y="12071"/>
                    </a:lnTo>
                    <a:lnTo>
                      <a:pt x="3209" y="11012"/>
                    </a:lnTo>
                    <a:lnTo>
                      <a:pt x="2715" y="11012"/>
                    </a:lnTo>
                    <a:lnTo>
                      <a:pt x="2715" y="10588"/>
                    </a:lnTo>
                    <a:lnTo>
                      <a:pt x="2345" y="10588"/>
                    </a:lnTo>
                    <a:lnTo>
                      <a:pt x="2345" y="9953"/>
                    </a:lnTo>
                    <a:lnTo>
                      <a:pt x="1851" y="9953"/>
                    </a:lnTo>
                    <a:lnTo>
                      <a:pt x="1851" y="9529"/>
                    </a:lnTo>
                    <a:lnTo>
                      <a:pt x="617" y="9529"/>
                    </a:lnTo>
                    <a:lnTo>
                      <a:pt x="617" y="9106"/>
                    </a:lnTo>
                    <a:lnTo>
                      <a:pt x="370" y="9106"/>
                    </a:lnTo>
                    <a:lnTo>
                      <a:pt x="370" y="8471"/>
                    </a:lnTo>
                    <a:lnTo>
                      <a:pt x="0" y="8471"/>
                    </a:lnTo>
                    <a:lnTo>
                      <a:pt x="0" y="6988"/>
                    </a:lnTo>
                    <a:lnTo>
                      <a:pt x="617" y="6988"/>
                    </a:lnTo>
                    <a:lnTo>
                      <a:pt x="617" y="4447"/>
                    </a:lnTo>
                    <a:lnTo>
                      <a:pt x="864" y="4447"/>
                    </a:lnTo>
                    <a:lnTo>
                      <a:pt x="864" y="2965"/>
                    </a:lnTo>
                    <a:lnTo>
                      <a:pt x="1481" y="2965"/>
                    </a:lnTo>
                    <a:lnTo>
                      <a:pt x="1481" y="2541"/>
                    </a:lnTo>
                    <a:lnTo>
                      <a:pt x="1851" y="2541"/>
                    </a:lnTo>
                    <a:lnTo>
                      <a:pt x="1851" y="1906"/>
                    </a:lnTo>
                    <a:lnTo>
                      <a:pt x="2098" y="1906"/>
                    </a:lnTo>
                    <a:lnTo>
                      <a:pt x="2098" y="1059"/>
                    </a:lnTo>
                    <a:lnTo>
                      <a:pt x="2715" y="1059"/>
                    </a:lnTo>
                    <a:lnTo>
                      <a:pt x="2715" y="1906"/>
                    </a:lnTo>
                    <a:lnTo>
                      <a:pt x="3209" y="1906"/>
                    </a:lnTo>
                    <a:lnTo>
                      <a:pt x="3209" y="1059"/>
                    </a:lnTo>
                    <a:lnTo>
                      <a:pt x="3579" y="1059"/>
                    </a:lnTo>
                    <a:lnTo>
                      <a:pt x="3579" y="0"/>
                    </a:lnTo>
                    <a:lnTo>
                      <a:pt x="5061" y="0"/>
                    </a:lnTo>
                    <a:lnTo>
                      <a:pt x="5061" y="424"/>
                    </a:lnTo>
                    <a:lnTo>
                      <a:pt x="5554" y="424"/>
                    </a:lnTo>
                    <a:lnTo>
                      <a:pt x="5554" y="1059"/>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6" name="Shape 240">
                <a:extLst>
                  <a:ext uri="{FF2B5EF4-FFF2-40B4-BE49-F238E27FC236}">
                    <a16:creationId xmlns:a16="http://schemas.microsoft.com/office/drawing/2014/main" id="{24F59743-8119-4087-B424-9A6B75113B58}"/>
                  </a:ext>
                </a:extLst>
              </p:cNvPr>
              <p:cNvSpPr/>
              <p:nvPr/>
            </p:nvSpPr>
            <p:spPr>
              <a:xfrm>
                <a:off x="1298060" y="2037934"/>
                <a:ext cx="73989" cy="147413"/>
              </a:xfrm>
              <a:custGeom>
                <a:avLst/>
                <a:gdLst/>
                <a:ahLst/>
                <a:cxnLst>
                  <a:cxn ang="0">
                    <a:pos x="wd2" y="hd2"/>
                  </a:cxn>
                  <a:cxn ang="5400000">
                    <a:pos x="wd2" y="hd2"/>
                  </a:cxn>
                  <a:cxn ang="10800000">
                    <a:pos x="wd2" y="hd2"/>
                  </a:cxn>
                  <a:cxn ang="16200000">
                    <a:pos x="wd2" y="hd2"/>
                  </a:cxn>
                </a:cxnLst>
                <a:rect l="0" t="0" r="r" b="b"/>
                <a:pathLst>
                  <a:path w="21600" h="21600" extrusionOk="0">
                    <a:moveTo>
                      <a:pt x="20400" y="17974"/>
                    </a:moveTo>
                    <a:lnTo>
                      <a:pt x="20400" y="19077"/>
                    </a:lnTo>
                    <a:lnTo>
                      <a:pt x="21120" y="19077"/>
                    </a:lnTo>
                    <a:lnTo>
                      <a:pt x="20400" y="19077"/>
                    </a:lnTo>
                    <a:lnTo>
                      <a:pt x="20400" y="19393"/>
                    </a:lnTo>
                    <a:lnTo>
                      <a:pt x="21120" y="19393"/>
                    </a:lnTo>
                    <a:lnTo>
                      <a:pt x="21120" y="20181"/>
                    </a:lnTo>
                    <a:lnTo>
                      <a:pt x="21600" y="20181"/>
                    </a:lnTo>
                    <a:lnTo>
                      <a:pt x="21600" y="21285"/>
                    </a:lnTo>
                    <a:lnTo>
                      <a:pt x="20400" y="21285"/>
                    </a:lnTo>
                    <a:lnTo>
                      <a:pt x="20400" y="20969"/>
                    </a:lnTo>
                    <a:lnTo>
                      <a:pt x="18240" y="20969"/>
                    </a:lnTo>
                    <a:lnTo>
                      <a:pt x="18240" y="21285"/>
                    </a:lnTo>
                    <a:lnTo>
                      <a:pt x="17760" y="21285"/>
                    </a:lnTo>
                    <a:lnTo>
                      <a:pt x="17760" y="21600"/>
                    </a:lnTo>
                    <a:lnTo>
                      <a:pt x="17040" y="21600"/>
                    </a:lnTo>
                    <a:lnTo>
                      <a:pt x="17040" y="21285"/>
                    </a:lnTo>
                    <a:lnTo>
                      <a:pt x="16560" y="21285"/>
                    </a:lnTo>
                    <a:lnTo>
                      <a:pt x="16560" y="20496"/>
                    </a:lnTo>
                    <a:lnTo>
                      <a:pt x="15840" y="20496"/>
                    </a:lnTo>
                    <a:lnTo>
                      <a:pt x="15840" y="20181"/>
                    </a:lnTo>
                    <a:lnTo>
                      <a:pt x="14880" y="20181"/>
                    </a:lnTo>
                    <a:lnTo>
                      <a:pt x="14880" y="19866"/>
                    </a:lnTo>
                    <a:lnTo>
                      <a:pt x="14160" y="19866"/>
                    </a:lnTo>
                    <a:lnTo>
                      <a:pt x="14160" y="19393"/>
                    </a:lnTo>
                    <a:lnTo>
                      <a:pt x="13200" y="19393"/>
                    </a:lnTo>
                    <a:lnTo>
                      <a:pt x="13200" y="19077"/>
                    </a:lnTo>
                    <a:lnTo>
                      <a:pt x="12480" y="19077"/>
                    </a:lnTo>
                    <a:lnTo>
                      <a:pt x="12480" y="18289"/>
                    </a:lnTo>
                    <a:lnTo>
                      <a:pt x="11280" y="18289"/>
                    </a:lnTo>
                    <a:lnTo>
                      <a:pt x="11280" y="18604"/>
                    </a:lnTo>
                    <a:lnTo>
                      <a:pt x="11280" y="17974"/>
                    </a:lnTo>
                    <a:lnTo>
                      <a:pt x="10320" y="17974"/>
                    </a:lnTo>
                    <a:lnTo>
                      <a:pt x="10320" y="17501"/>
                    </a:lnTo>
                    <a:lnTo>
                      <a:pt x="9600" y="17501"/>
                    </a:lnTo>
                    <a:lnTo>
                      <a:pt x="9600" y="17185"/>
                    </a:lnTo>
                    <a:lnTo>
                      <a:pt x="9120" y="17185"/>
                    </a:lnTo>
                    <a:lnTo>
                      <a:pt x="9120" y="16870"/>
                    </a:lnTo>
                    <a:lnTo>
                      <a:pt x="8640" y="16870"/>
                    </a:lnTo>
                    <a:lnTo>
                      <a:pt x="8640" y="16397"/>
                    </a:lnTo>
                    <a:lnTo>
                      <a:pt x="7440" y="16397"/>
                    </a:lnTo>
                    <a:lnTo>
                      <a:pt x="7440" y="16082"/>
                    </a:lnTo>
                    <a:lnTo>
                      <a:pt x="6960" y="16082"/>
                    </a:lnTo>
                    <a:lnTo>
                      <a:pt x="6960" y="15609"/>
                    </a:lnTo>
                    <a:lnTo>
                      <a:pt x="6240" y="15609"/>
                    </a:lnTo>
                    <a:lnTo>
                      <a:pt x="6240" y="15293"/>
                    </a:lnTo>
                    <a:lnTo>
                      <a:pt x="5760" y="15293"/>
                    </a:lnTo>
                    <a:lnTo>
                      <a:pt x="5760" y="14505"/>
                    </a:lnTo>
                    <a:lnTo>
                      <a:pt x="6240" y="14505"/>
                    </a:lnTo>
                    <a:lnTo>
                      <a:pt x="6240" y="13874"/>
                    </a:lnTo>
                    <a:lnTo>
                      <a:pt x="5760" y="13874"/>
                    </a:lnTo>
                    <a:lnTo>
                      <a:pt x="5760" y="13401"/>
                    </a:lnTo>
                    <a:lnTo>
                      <a:pt x="5040" y="13401"/>
                    </a:lnTo>
                    <a:lnTo>
                      <a:pt x="5040" y="12613"/>
                    </a:lnTo>
                    <a:lnTo>
                      <a:pt x="4560" y="12613"/>
                    </a:lnTo>
                    <a:lnTo>
                      <a:pt x="4560" y="11982"/>
                    </a:lnTo>
                    <a:lnTo>
                      <a:pt x="4080" y="11982"/>
                    </a:lnTo>
                    <a:lnTo>
                      <a:pt x="4080" y="11509"/>
                    </a:lnTo>
                    <a:lnTo>
                      <a:pt x="2880" y="11509"/>
                    </a:lnTo>
                    <a:lnTo>
                      <a:pt x="2880" y="10406"/>
                    </a:lnTo>
                    <a:lnTo>
                      <a:pt x="3360" y="10406"/>
                    </a:lnTo>
                    <a:lnTo>
                      <a:pt x="2880" y="10406"/>
                    </a:lnTo>
                    <a:lnTo>
                      <a:pt x="2880" y="10091"/>
                    </a:lnTo>
                    <a:lnTo>
                      <a:pt x="2400" y="10091"/>
                    </a:lnTo>
                    <a:lnTo>
                      <a:pt x="2400" y="8987"/>
                    </a:lnTo>
                    <a:lnTo>
                      <a:pt x="2880" y="8987"/>
                    </a:lnTo>
                    <a:lnTo>
                      <a:pt x="2880" y="8514"/>
                    </a:lnTo>
                    <a:lnTo>
                      <a:pt x="2400" y="8514"/>
                    </a:lnTo>
                    <a:lnTo>
                      <a:pt x="2400" y="7410"/>
                    </a:lnTo>
                    <a:lnTo>
                      <a:pt x="1680" y="7410"/>
                    </a:lnTo>
                    <a:lnTo>
                      <a:pt x="1680" y="6780"/>
                    </a:lnTo>
                    <a:lnTo>
                      <a:pt x="1200" y="6780"/>
                    </a:lnTo>
                    <a:lnTo>
                      <a:pt x="1200" y="5991"/>
                    </a:lnTo>
                    <a:lnTo>
                      <a:pt x="1680" y="5991"/>
                    </a:lnTo>
                    <a:lnTo>
                      <a:pt x="1680" y="5518"/>
                    </a:lnTo>
                    <a:lnTo>
                      <a:pt x="0" y="5518"/>
                    </a:lnTo>
                    <a:lnTo>
                      <a:pt x="0" y="4888"/>
                    </a:lnTo>
                    <a:lnTo>
                      <a:pt x="1200" y="4888"/>
                    </a:lnTo>
                    <a:lnTo>
                      <a:pt x="1200" y="3784"/>
                    </a:lnTo>
                    <a:lnTo>
                      <a:pt x="480" y="3784"/>
                    </a:lnTo>
                    <a:lnTo>
                      <a:pt x="480" y="3311"/>
                    </a:lnTo>
                    <a:lnTo>
                      <a:pt x="1200" y="3311"/>
                    </a:lnTo>
                    <a:lnTo>
                      <a:pt x="1200" y="2207"/>
                    </a:lnTo>
                    <a:lnTo>
                      <a:pt x="480" y="2207"/>
                    </a:lnTo>
                    <a:lnTo>
                      <a:pt x="480" y="1892"/>
                    </a:lnTo>
                    <a:lnTo>
                      <a:pt x="0" y="1892"/>
                    </a:lnTo>
                    <a:lnTo>
                      <a:pt x="0" y="0"/>
                    </a:lnTo>
                    <a:lnTo>
                      <a:pt x="1200" y="0"/>
                    </a:lnTo>
                    <a:lnTo>
                      <a:pt x="1200" y="788"/>
                    </a:lnTo>
                    <a:lnTo>
                      <a:pt x="3360" y="788"/>
                    </a:lnTo>
                    <a:lnTo>
                      <a:pt x="3360" y="1892"/>
                    </a:lnTo>
                    <a:lnTo>
                      <a:pt x="4560" y="1892"/>
                    </a:lnTo>
                    <a:lnTo>
                      <a:pt x="4560" y="1419"/>
                    </a:lnTo>
                    <a:lnTo>
                      <a:pt x="4560" y="1892"/>
                    </a:lnTo>
                    <a:lnTo>
                      <a:pt x="5040" y="1892"/>
                    </a:lnTo>
                    <a:lnTo>
                      <a:pt x="5040" y="2996"/>
                    </a:lnTo>
                    <a:lnTo>
                      <a:pt x="4560" y="2996"/>
                    </a:lnTo>
                    <a:lnTo>
                      <a:pt x="4560" y="3784"/>
                    </a:lnTo>
                    <a:lnTo>
                      <a:pt x="5040" y="3784"/>
                    </a:lnTo>
                    <a:lnTo>
                      <a:pt x="5040" y="4099"/>
                    </a:lnTo>
                    <a:lnTo>
                      <a:pt x="5760" y="4099"/>
                    </a:lnTo>
                    <a:lnTo>
                      <a:pt x="5760" y="3784"/>
                    </a:lnTo>
                    <a:lnTo>
                      <a:pt x="6240" y="3784"/>
                    </a:lnTo>
                    <a:lnTo>
                      <a:pt x="6240" y="3311"/>
                    </a:lnTo>
                    <a:lnTo>
                      <a:pt x="6960" y="3311"/>
                    </a:lnTo>
                    <a:lnTo>
                      <a:pt x="6960" y="2996"/>
                    </a:lnTo>
                    <a:lnTo>
                      <a:pt x="7920" y="2996"/>
                    </a:lnTo>
                    <a:lnTo>
                      <a:pt x="7920" y="3784"/>
                    </a:lnTo>
                    <a:lnTo>
                      <a:pt x="9120" y="3784"/>
                    </a:lnTo>
                    <a:lnTo>
                      <a:pt x="9120" y="2996"/>
                    </a:lnTo>
                    <a:lnTo>
                      <a:pt x="9600" y="2996"/>
                    </a:lnTo>
                    <a:lnTo>
                      <a:pt x="9600" y="2207"/>
                    </a:lnTo>
                    <a:lnTo>
                      <a:pt x="10320" y="2207"/>
                    </a:lnTo>
                    <a:lnTo>
                      <a:pt x="10320" y="1892"/>
                    </a:lnTo>
                    <a:lnTo>
                      <a:pt x="11280" y="1892"/>
                    </a:lnTo>
                    <a:lnTo>
                      <a:pt x="11280" y="2207"/>
                    </a:lnTo>
                    <a:lnTo>
                      <a:pt x="12000" y="2207"/>
                    </a:lnTo>
                    <a:lnTo>
                      <a:pt x="12000" y="2523"/>
                    </a:lnTo>
                    <a:lnTo>
                      <a:pt x="12480" y="2523"/>
                    </a:lnTo>
                    <a:lnTo>
                      <a:pt x="12480" y="3311"/>
                    </a:lnTo>
                    <a:lnTo>
                      <a:pt x="13200" y="3311"/>
                    </a:lnTo>
                    <a:lnTo>
                      <a:pt x="13200" y="4099"/>
                    </a:lnTo>
                    <a:lnTo>
                      <a:pt x="14160" y="4099"/>
                    </a:lnTo>
                    <a:lnTo>
                      <a:pt x="14160" y="4415"/>
                    </a:lnTo>
                    <a:lnTo>
                      <a:pt x="14880" y="4415"/>
                    </a:lnTo>
                    <a:lnTo>
                      <a:pt x="14880" y="4888"/>
                    </a:lnTo>
                    <a:lnTo>
                      <a:pt x="15360" y="4888"/>
                    </a:lnTo>
                    <a:lnTo>
                      <a:pt x="15360" y="5203"/>
                    </a:lnTo>
                    <a:lnTo>
                      <a:pt x="15840" y="5203"/>
                    </a:lnTo>
                    <a:lnTo>
                      <a:pt x="15840" y="5518"/>
                    </a:lnTo>
                    <a:lnTo>
                      <a:pt x="16560" y="5518"/>
                    </a:lnTo>
                    <a:lnTo>
                      <a:pt x="16560" y="5991"/>
                    </a:lnTo>
                    <a:lnTo>
                      <a:pt x="15840" y="5991"/>
                    </a:lnTo>
                    <a:lnTo>
                      <a:pt x="16560" y="5991"/>
                    </a:lnTo>
                    <a:lnTo>
                      <a:pt x="16560" y="7095"/>
                    </a:lnTo>
                    <a:lnTo>
                      <a:pt x="17040" y="7095"/>
                    </a:lnTo>
                    <a:lnTo>
                      <a:pt x="17040" y="8199"/>
                    </a:lnTo>
                    <a:lnTo>
                      <a:pt x="17760" y="8199"/>
                    </a:lnTo>
                    <a:lnTo>
                      <a:pt x="17760" y="8514"/>
                    </a:lnTo>
                    <a:lnTo>
                      <a:pt x="17040" y="8514"/>
                    </a:lnTo>
                    <a:lnTo>
                      <a:pt x="17040" y="8987"/>
                    </a:lnTo>
                    <a:lnTo>
                      <a:pt x="17760" y="8987"/>
                    </a:lnTo>
                    <a:lnTo>
                      <a:pt x="17760" y="10091"/>
                    </a:lnTo>
                    <a:lnTo>
                      <a:pt x="17040" y="10091"/>
                    </a:lnTo>
                    <a:lnTo>
                      <a:pt x="17040" y="11509"/>
                    </a:lnTo>
                    <a:lnTo>
                      <a:pt x="16560" y="11509"/>
                    </a:lnTo>
                    <a:lnTo>
                      <a:pt x="16560" y="11982"/>
                    </a:lnTo>
                    <a:lnTo>
                      <a:pt x="17040" y="11982"/>
                    </a:lnTo>
                    <a:lnTo>
                      <a:pt x="17040" y="12298"/>
                    </a:lnTo>
                    <a:lnTo>
                      <a:pt x="17760" y="12298"/>
                    </a:lnTo>
                    <a:lnTo>
                      <a:pt x="17760" y="13086"/>
                    </a:lnTo>
                    <a:lnTo>
                      <a:pt x="17040" y="13086"/>
                    </a:lnTo>
                    <a:lnTo>
                      <a:pt x="17040" y="15293"/>
                    </a:lnTo>
                    <a:lnTo>
                      <a:pt x="17760" y="15293"/>
                    </a:lnTo>
                    <a:lnTo>
                      <a:pt x="17760" y="15609"/>
                    </a:lnTo>
                    <a:lnTo>
                      <a:pt x="18240" y="15609"/>
                    </a:lnTo>
                    <a:lnTo>
                      <a:pt x="18240" y="16082"/>
                    </a:lnTo>
                    <a:lnTo>
                      <a:pt x="18720" y="16082"/>
                    </a:lnTo>
                    <a:lnTo>
                      <a:pt x="18720" y="16397"/>
                    </a:lnTo>
                    <a:lnTo>
                      <a:pt x="19440" y="16397"/>
                    </a:lnTo>
                    <a:lnTo>
                      <a:pt x="19440" y="17185"/>
                    </a:lnTo>
                    <a:lnTo>
                      <a:pt x="19920" y="17185"/>
                    </a:lnTo>
                    <a:lnTo>
                      <a:pt x="19920" y="17974"/>
                    </a:lnTo>
                    <a:lnTo>
                      <a:pt x="20400" y="17974"/>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7" name="Shape 241">
                <a:extLst>
                  <a:ext uri="{FF2B5EF4-FFF2-40B4-BE49-F238E27FC236}">
                    <a16:creationId xmlns:a16="http://schemas.microsoft.com/office/drawing/2014/main" id="{DECA937D-C30E-41D2-BAB5-AEA0CB7E06E0}"/>
                  </a:ext>
                </a:extLst>
              </p:cNvPr>
              <p:cNvSpPr/>
              <p:nvPr/>
            </p:nvSpPr>
            <p:spPr>
              <a:xfrm>
                <a:off x="1298060" y="2037934"/>
                <a:ext cx="73989" cy="147413"/>
              </a:xfrm>
              <a:custGeom>
                <a:avLst/>
                <a:gdLst/>
                <a:ahLst/>
                <a:cxnLst>
                  <a:cxn ang="0">
                    <a:pos x="wd2" y="hd2"/>
                  </a:cxn>
                  <a:cxn ang="5400000">
                    <a:pos x="wd2" y="hd2"/>
                  </a:cxn>
                  <a:cxn ang="10800000">
                    <a:pos x="wd2" y="hd2"/>
                  </a:cxn>
                  <a:cxn ang="16200000">
                    <a:pos x="wd2" y="hd2"/>
                  </a:cxn>
                </a:cxnLst>
                <a:rect l="0" t="0" r="r" b="b"/>
                <a:pathLst>
                  <a:path w="21600" h="21600" extrusionOk="0">
                    <a:moveTo>
                      <a:pt x="20400" y="17974"/>
                    </a:moveTo>
                    <a:lnTo>
                      <a:pt x="20400" y="19077"/>
                    </a:lnTo>
                    <a:lnTo>
                      <a:pt x="21120" y="19077"/>
                    </a:lnTo>
                    <a:lnTo>
                      <a:pt x="20400" y="19077"/>
                    </a:lnTo>
                    <a:lnTo>
                      <a:pt x="20400" y="19393"/>
                    </a:lnTo>
                    <a:lnTo>
                      <a:pt x="21120" y="19393"/>
                    </a:lnTo>
                    <a:lnTo>
                      <a:pt x="21120" y="20181"/>
                    </a:lnTo>
                    <a:lnTo>
                      <a:pt x="21600" y="20181"/>
                    </a:lnTo>
                    <a:lnTo>
                      <a:pt x="21600" y="21285"/>
                    </a:lnTo>
                    <a:lnTo>
                      <a:pt x="20400" y="21285"/>
                    </a:lnTo>
                    <a:lnTo>
                      <a:pt x="20400" y="20969"/>
                    </a:lnTo>
                    <a:lnTo>
                      <a:pt x="18240" y="20969"/>
                    </a:lnTo>
                    <a:lnTo>
                      <a:pt x="18240" y="21285"/>
                    </a:lnTo>
                    <a:lnTo>
                      <a:pt x="17760" y="21285"/>
                    </a:lnTo>
                    <a:lnTo>
                      <a:pt x="17760" y="21600"/>
                    </a:lnTo>
                    <a:lnTo>
                      <a:pt x="17040" y="21600"/>
                    </a:lnTo>
                    <a:lnTo>
                      <a:pt x="17040" y="21285"/>
                    </a:lnTo>
                    <a:lnTo>
                      <a:pt x="16560" y="21285"/>
                    </a:lnTo>
                    <a:lnTo>
                      <a:pt x="16560" y="20496"/>
                    </a:lnTo>
                    <a:lnTo>
                      <a:pt x="15840" y="20496"/>
                    </a:lnTo>
                    <a:lnTo>
                      <a:pt x="15840" y="20181"/>
                    </a:lnTo>
                    <a:lnTo>
                      <a:pt x="14880" y="20181"/>
                    </a:lnTo>
                    <a:lnTo>
                      <a:pt x="14880" y="19866"/>
                    </a:lnTo>
                    <a:lnTo>
                      <a:pt x="14160" y="19866"/>
                    </a:lnTo>
                    <a:lnTo>
                      <a:pt x="14160" y="19393"/>
                    </a:lnTo>
                    <a:lnTo>
                      <a:pt x="13200" y="19393"/>
                    </a:lnTo>
                    <a:lnTo>
                      <a:pt x="13200" y="19077"/>
                    </a:lnTo>
                    <a:lnTo>
                      <a:pt x="12480" y="19077"/>
                    </a:lnTo>
                    <a:lnTo>
                      <a:pt x="12480" y="18289"/>
                    </a:lnTo>
                    <a:lnTo>
                      <a:pt x="11280" y="18289"/>
                    </a:lnTo>
                    <a:lnTo>
                      <a:pt x="11280" y="18604"/>
                    </a:lnTo>
                    <a:lnTo>
                      <a:pt x="11280" y="17974"/>
                    </a:lnTo>
                    <a:lnTo>
                      <a:pt x="10320" y="17974"/>
                    </a:lnTo>
                    <a:lnTo>
                      <a:pt x="10320" y="17501"/>
                    </a:lnTo>
                    <a:lnTo>
                      <a:pt x="9600" y="17501"/>
                    </a:lnTo>
                    <a:lnTo>
                      <a:pt x="9600" y="17185"/>
                    </a:lnTo>
                    <a:lnTo>
                      <a:pt x="9120" y="17185"/>
                    </a:lnTo>
                    <a:lnTo>
                      <a:pt x="9120" y="16870"/>
                    </a:lnTo>
                    <a:lnTo>
                      <a:pt x="8640" y="16870"/>
                    </a:lnTo>
                    <a:lnTo>
                      <a:pt x="8640" y="16397"/>
                    </a:lnTo>
                    <a:lnTo>
                      <a:pt x="7440" y="16397"/>
                    </a:lnTo>
                    <a:lnTo>
                      <a:pt x="7440" y="16082"/>
                    </a:lnTo>
                    <a:lnTo>
                      <a:pt x="6960" y="16082"/>
                    </a:lnTo>
                    <a:lnTo>
                      <a:pt x="6960" y="15609"/>
                    </a:lnTo>
                    <a:lnTo>
                      <a:pt x="6240" y="15609"/>
                    </a:lnTo>
                    <a:lnTo>
                      <a:pt x="6240" y="15293"/>
                    </a:lnTo>
                    <a:lnTo>
                      <a:pt x="5760" y="15293"/>
                    </a:lnTo>
                    <a:lnTo>
                      <a:pt x="5760" y="14505"/>
                    </a:lnTo>
                    <a:lnTo>
                      <a:pt x="6240" y="14505"/>
                    </a:lnTo>
                    <a:lnTo>
                      <a:pt x="6240" y="13874"/>
                    </a:lnTo>
                    <a:lnTo>
                      <a:pt x="5760" y="13874"/>
                    </a:lnTo>
                    <a:lnTo>
                      <a:pt x="5760" y="13401"/>
                    </a:lnTo>
                    <a:lnTo>
                      <a:pt x="5040" y="13401"/>
                    </a:lnTo>
                    <a:lnTo>
                      <a:pt x="5040" y="12613"/>
                    </a:lnTo>
                    <a:lnTo>
                      <a:pt x="4560" y="12613"/>
                    </a:lnTo>
                    <a:lnTo>
                      <a:pt x="4560" y="11982"/>
                    </a:lnTo>
                    <a:lnTo>
                      <a:pt x="4080" y="11982"/>
                    </a:lnTo>
                    <a:lnTo>
                      <a:pt x="4080" y="11509"/>
                    </a:lnTo>
                    <a:lnTo>
                      <a:pt x="2880" y="11509"/>
                    </a:lnTo>
                    <a:lnTo>
                      <a:pt x="2880" y="10406"/>
                    </a:lnTo>
                    <a:lnTo>
                      <a:pt x="3360" y="10406"/>
                    </a:lnTo>
                    <a:lnTo>
                      <a:pt x="2880" y="10406"/>
                    </a:lnTo>
                    <a:lnTo>
                      <a:pt x="2880" y="10091"/>
                    </a:lnTo>
                    <a:lnTo>
                      <a:pt x="2400" y="10091"/>
                    </a:lnTo>
                    <a:lnTo>
                      <a:pt x="2400" y="8987"/>
                    </a:lnTo>
                    <a:lnTo>
                      <a:pt x="2880" y="8987"/>
                    </a:lnTo>
                    <a:lnTo>
                      <a:pt x="2880" y="8514"/>
                    </a:lnTo>
                    <a:lnTo>
                      <a:pt x="2400" y="8514"/>
                    </a:lnTo>
                    <a:lnTo>
                      <a:pt x="2400" y="7410"/>
                    </a:lnTo>
                    <a:lnTo>
                      <a:pt x="1680" y="7410"/>
                    </a:lnTo>
                    <a:lnTo>
                      <a:pt x="1680" y="6780"/>
                    </a:lnTo>
                    <a:lnTo>
                      <a:pt x="1200" y="6780"/>
                    </a:lnTo>
                    <a:lnTo>
                      <a:pt x="1200" y="5991"/>
                    </a:lnTo>
                    <a:lnTo>
                      <a:pt x="1680" y="5991"/>
                    </a:lnTo>
                    <a:lnTo>
                      <a:pt x="1680" y="5518"/>
                    </a:lnTo>
                    <a:lnTo>
                      <a:pt x="0" y="5518"/>
                    </a:lnTo>
                    <a:lnTo>
                      <a:pt x="0" y="4888"/>
                    </a:lnTo>
                    <a:lnTo>
                      <a:pt x="1200" y="4888"/>
                    </a:lnTo>
                    <a:lnTo>
                      <a:pt x="1200" y="3784"/>
                    </a:lnTo>
                    <a:lnTo>
                      <a:pt x="480" y="3784"/>
                    </a:lnTo>
                    <a:lnTo>
                      <a:pt x="480" y="3311"/>
                    </a:lnTo>
                    <a:lnTo>
                      <a:pt x="1200" y="3311"/>
                    </a:lnTo>
                    <a:lnTo>
                      <a:pt x="1200" y="2207"/>
                    </a:lnTo>
                    <a:lnTo>
                      <a:pt x="480" y="2207"/>
                    </a:lnTo>
                    <a:lnTo>
                      <a:pt x="480" y="1892"/>
                    </a:lnTo>
                    <a:lnTo>
                      <a:pt x="0" y="1892"/>
                    </a:lnTo>
                    <a:lnTo>
                      <a:pt x="0" y="0"/>
                    </a:lnTo>
                    <a:lnTo>
                      <a:pt x="1200" y="0"/>
                    </a:lnTo>
                    <a:lnTo>
                      <a:pt x="1200" y="788"/>
                    </a:lnTo>
                    <a:lnTo>
                      <a:pt x="3360" y="788"/>
                    </a:lnTo>
                    <a:lnTo>
                      <a:pt x="3360" y="1892"/>
                    </a:lnTo>
                    <a:lnTo>
                      <a:pt x="4560" y="1892"/>
                    </a:lnTo>
                    <a:lnTo>
                      <a:pt x="4560" y="1419"/>
                    </a:lnTo>
                    <a:lnTo>
                      <a:pt x="4560" y="1892"/>
                    </a:lnTo>
                    <a:lnTo>
                      <a:pt x="5040" y="1892"/>
                    </a:lnTo>
                    <a:lnTo>
                      <a:pt x="5040" y="2996"/>
                    </a:lnTo>
                    <a:lnTo>
                      <a:pt x="4560" y="2996"/>
                    </a:lnTo>
                    <a:lnTo>
                      <a:pt x="4560" y="3784"/>
                    </a:lnTo>
                    <a:lnTo>
                      <a:pt x="5040" y="3784"/>
                    </a:lnTo>
                    <a:lnTo>
                      <a:pt x="5040" y="4099"/>
                    </a:lnTo>
                    <a:lnTo>
                      <a:pt x="5760" y="4099"/>
                    </a:lnTo>
                    <a:lnTo>
                      <a:pt x="5760" y="3784"/>
                    </a:lnTo>
                    <a:lnTo>
                      <a:pt x="6240" y="3784"/>
                    </a:lnTo>
                    <a:lnTo>
                      <a:pt x="6240" y="3311"/>
                    </a:lnTo>
                    <a:lnTo>
                      <a:pt x="6960" y="3311"/>
                    </a:lnTo>
                    <a:lnTo>
                      <a:pt x="6960" y="2996"/>
                    </a:lnTo>
                    <a:lnTo>
                      <a:pt x="7920" y="2996"/>
                    </a:lnTo>
                    <a:lnTo>
                      <a:pt x="7920" y="3784"/>
                    </a:lnTo>
                    <a:lnTo>
                      <a:pt x="9120" y="3784"/>
                    </a:lnTo>
                    <a:lnTo>
                      <a:pt x="9120" y="2996"/>
                    </a:lnTo>
                    <a:lnTo>
                      <a:pt x="9600" y="2996"/>
                    </a:lnTo>
                    <a:lnTo>
                      <a:pt x="9600" y="2207"/>
                    </a:lnTo>
                    <a:lnTo>
                      <a:pt x="10320" y="2207"/>
                    </a:lnTo>
                    <a:lnTo>
                      <a:pt x="10320" y="1892"/>
                    </a:lnTo>
                    <a:lnTo>
                      <a:pt x="11280" y="1892"/>
                    </a:lnTo>
                    <a:lnTo>
                      <a:pt x="11280" y="2207"/>
                    </a:lnTo>
                    <a:lnTo>
                      <a:pt x="12000" y="2207"/>
                    </a:lnTo>
                    <a:lnTo>
                      <a:pt x="12000" y="2523"/>
                    </a:lnTo>
                    <a:lnTo>
                      <a:pt x="12480" y="2523"/>
                    </a:lnTo>
                    <a:lnTo>
                      <a:pt x="12480" y="3311"/>
                    </a:lnTo>
                    <a:lnTo>
                      <a:pt x="13200" y="3311"/>
                    </a:lnTo>
                    <a:lnTo>
                      <a:pt x="13200" y="4099"/>
                    </a:lnTo>
                    <a:lnTo>
                      <a:pt x="14160" y="4099"/>
                    </a:lnTo>
                    <a:lnTo>
                      <a:pt x="14160" y="4415"/>
                    </a:lnTo>
                    <a:lnTo>
                      <a:pt x="14880" y="4415"/>
                    </a:lnTo>
                    <a:lnTo>
                      <a:pt x="14880" y="4888"/>
                    </a:lnTo>
                    <a:lnTo>
                      <a:pt x="15360" y="4888"/>
                    </a:lnTo>
                    <a:lnTo>
                      <a:pt x="15360" y="5203"/>
                    </a:lnTo>
                    <a:lnTo>
                      <a:pt x="15840" y="5203"/>
                    </a:lnTo>
                    <a:lnTo>
                      <a:pt x="15840" y="5518"/>
                    </a:lnTo>
                    <a:lnTo>
                      <a:pt x="16560" y="5518"/>
                    </a:lnTo>
                    <a:lnTo>
                      <a:pt x="16560" y="5991"/>
                    </a:lnTo>
                    <a:lnTo>
                      <a:pt x="15840" y="5991"/>
                    </a:lnTo>
                    <a:lnTo>
                      <a:pt x="16560" y="5991"/>
                    </a:lnTo>
                    <a:lnTo>
                      <a:pt x="16560" y="7095"/>
                    </a:lnTo>
                    <a:lnTo>
                      <a:pt x="17040" y="7095"/>
                    </a:lnTo>
                    <a:lnTo>
                      <a:pt x="17040" y="8199"/>
                    </a:lnTo>
                    <a:lnTo>
                      <a:pt x="17760" y="8199"/>
                    </a:lnTo>
                    <a:lnTo>
                      <a:pt x="17760" y="8514"/>
                    </a:lnTo>
                    <a:lnTo>
                      <a:pt x="17040" y="8514"/>
                    </a:lnTo>
                    <a:lnTo>
                      <a:pt x="17040" y="8987"/>
                    </a:lnTo>
                    <a:lnTo>
                      <a:pt x="17760" y="8987"/>
                    </a:lnTo>
                    <a:lnTo>
                      <a:pt x="17760" y="10091"/>
                    </a:lnTo>
                    <a:lnTo>
                      <a:pt x="17040" y="10091"/>
                    </a:lnTo>
                    <a:lnTo>
                      <a:pt x="17040" y="11509"/>
                    </a:lnTo>
                    <a:lnTo>
                      <a:pt x="16560" y="11509"/>
                    </a:lnTo>
                    <a:lnTo>
                      <a:pt x="16560" y="11982"/>
                    </a:lnTo>
                    <a:lnTo>
                      <a:pt x="17040" y="11982"/>
                    </a:lnTo>
                    <a:lnTo>
                      <a:pt x="17040" y="12298"/>
                    </a:lnTo>
                    <a:lnTo>
                      <a:pt x="17760" y="12298"/>
                    </a:lnTo>
                    <a:lnTo>
                      <a:pt x="17760" y="13086"/>
                    </a:lnTo>
                    <a:lnTo>
                      <a:pt x="17040" y="13086"/>
                    </a:lnTo>
                    <a:lnTo>
                      <a:pt x="17040" y="15293"/>
                    </a:lnTo>
                    <a:lnTo>
                      <a:pt x="17760" y="15293"/>
                    </a:lnTo>
                    <a:lnTo>
                      <a:pt x="17760" y="15609"/>
                    </a:lnTo>
                    <a:lnTo>
                      <a:pt x="18240" y="15609"/>
                    </a:lnTo>
                    <a:lnTo>
                      <a:pt x="18240" y="16082"/>
                    </a:lnTo>
                    <a:lnTo>
                      <a:pt x="18720" y="16082"/>
                    </a:lnTo>
                    <a:lnTo>
                      <a:pt x="18720" y="16397"/>
                    </a:lnTo>
                    <a:lnTo>
                      <a:pt x="19440" y="16397"/>
                    </a:lnTo>
                    <a:lnTo>
                      <a:pt x="19440" y="17185"/>
                    </a:lnTo>
                    <a:lnTo>
                      <a:pt x="19920" y="17185"/>
                    </a:lnTo>
                    <a:lnTo>
                      <a:pt x="19920" y="17974"/>
                    </a:lnTo>
                    <a:lnTo>
                      <a:pt x="20400" y="17974"/>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8" name="Shape 242">
                <a:extLst>
                  <a:ext uri="{FF2B5EF4-FFF2-40B4-BE49-F238E27FC236}">
                    <a16:creationId xmlns:a16="http://schemas.microsoft.com/office/drawing/2014/main" id="{A3E56C0C-4D00-4F64-A144-66FABA8979DD}"/>
                  </a:ext>
                </a:extLst>
              </p:cNvPr>
              <p:cNvSpPr/>
              <p:nvPr/>
            </p:nvSpPr>
            <p:spPr>
              <a:xfrm>
                <a:off x="1463297" y="2030402"/>
                <a:ext cx="173461" cy="165705"/>
              </a:xfrm>
              <a:custGeom>
                <a:avLst/>
                <a:gdLst/>
                <a:ahLst/>
                <a:cxnLst>
                  <a:cxn ang="0">
                    <a:pos x="wd2" y="hd2"/>
                  </a:cxn>
                  <a:cxn ang="5400000">
                    <a:pos x="wd2" y="hd2"/>
                  </a:cxn>
                  <a:cxn ang="10800000">
                    <a:pos x="wd2" y="hd2"/>
                  </a:cxn>
                  <a:cxn ang="16200000">
                    <a:pos x="wd2" y="hd2"/>
                  </a:cxn>
                </a:cxnLst>
                <a:rect l="0" t="0" r="r" b="b"/>
                <a:pathLst>
                  <a:path w="21600" h="21600" extrusionOk="0">
                    <a:moveTo>
                      <a:pt x="17198" y="0"/>
                    </a:moveTo>
                    <a:lnTo>
                      <a:pt x="17198" y="982"/>
                    </a:lnTo>
                    <a:lnTo>
                      <a:pt x="17505" y="982"/>
                    </a:lnTo>
                    <a:lnTo>
                      <a:pt x="17505" y="701"/>
                    </a:lnTo>
                    <a:lnTo>
                      <a:pt x="17710" y="701"/>
                    </a:lnTo>
                    <a:lnTo>
                      <a:pt x="17710" y="1683"/>
                    </a:lnTo>
                    <a:lnTo>
                      <a:pt x="18222" y="1683"/>
                    </a:lnTo>
                    <a:lnTo>
                      <a:pt x="18222" y="2665"/>
                    </a:lnTo>
                    <a:lnTo>
                      <a:pt x="17915" y="2665"/>
                    </a:lnTo>
                    <a:lnTo>
                      <a:pt x="17915" y="3226"/>
                    </a:lnTo>
                    <a:lnTo>
                      <a:pt x="18222" y="3226"/>
                    </a:lnTo>
                    <a:lnTo>
                      <a:pt x="18222" y="3647"/>
                    </a:lnTo>
                    <a:lnTo>
                      <a:pt x="18427" y="3647"/>
                    </a:lnTo>
                    <a:lnTo>
                      <a:pt x="18427" y="3226"/>
                    </a:lnTo>
                    <a:lnTo>
                      <a:pt x="18734" y="3226"/>
                    </a:lnTo>
                    <a:lnTo>
                      <a:pt x="18734" y="2945"/>
                    </a:lnTo>
                    <a:lnTo>
                      <a:pt x="18938" y="2945"/>
                    </a:lnTo>
                    <a:lnTo>
                      <a:pt x="18938" y="3647"/>
                    </a:lnTo>
                    <a:lnTo>
                      <a:pt x="19143" y="3647"/>
                    </a:lnTo>
                    <a:lnTo>
                      <a:pt x="19143" y="3927"/>
                    </a:lnTo>
                    <a:lnTo>
                      <a:pt x="19655" y="3927"/>
                    </a:lnTo>
                    <a:lnTo>
                      <a:pt x="19655" y="4348"/>
                    </a:lnTo>
                    <a:lnTo>
                      <a:pt x="19860" y="4348"/>
                    </a:lnTo>
                    <a:lnTo>
                      <a:pt x="19860" y="4629"/>
                    </a:lnTo>
                    <a:lnTo>
                      <a:pt x="20372" y="4629"/>
                    </a:lnTo>
                    <a:lnTo>
                      <a:pt x="20372" y="4909"/>
                    </a:lnTo>
                    <a:lnTo>
                      <a:pt x="20679" y="4909"/>
                    </a:lnTo>
                    <a:lnTo>
                      <a:pt x="20679" y="5330"/>
                    </a:lnTo>
                    <a:lnTo>
                      <a:pt x="20883" y="5330"/>
                    </a:lnTo>
                    <a:lnTo>
                      <a:pt x="20883" y="5610"/>
                    </a:lnTo>
                    <a:lnTo>
                      <a:pt x="21088" y="5610"/>
                    </a:lnTo>
                    <a:lnTo>
                      <a:pt x="21088" y="5330"/>
                    </a:lnTo>
                    <a:lnTo>
                      <a:pt x="21395" y="5330"/>
                    </a:lnTo>
                    <a:lnTo>
                      <a:pt x="21395" y="5610"/>
                    </a:lnTo>
                    <a:lnTo>
                      <a:pt x="21600" y="5610"/>
                    </a:lnTo>
                    <a:lnTo>
                      <a:pt x="21600" y="6592"/>
                    </a:lnTo>
                    <a:lnTo>
                      <a:pt x="21395" y="6592"/>
                    </a:lnTo>
                    <a:lnTo>
                      <a:pt x="21395" y="7013"/>
                    </a:lnTo>
                    <a:lnTo>
                      <a:pt x="20883" y="7013"/>
                    </a:lnTo>
                    <a:lnTo>
                      <a:pt x="20883" y="7294"/>
                    </a:lnTo>
                    <a:lnTo>
                      <a:pt x="19143" y="7294"/>
                    </a:lnTo>
                    <a:lnTo>
                      <a:pt x="19143" y="7574"/>
                    </a:lnTo>
                    <a:lnTo>
                      <a:pt x="19655" y="7574"/>
                    </a:lnTo>
                    <a:lnTo>
                      <a:pt x="19655" y="7995"/>
                    </a:lnTo>
                    <a:lnTo>
                      <a:pt x="19860" y="7995"/>
                    </a:lnTo>
                    <a:lnTo>
                      <a:pt x="19860" y="8275"/>
                    </a:lnTo>
                    <a:lnTo>
                      <a:pt x="20167" y="8275"/>
                    </a:lnTo>
                    <a:lnTo>
                      <a:pt x="20167" y="8556"/>
                    </a:lnTo>
                    <a:lnTo>
                      <a:pt x="20372" y="8556"/>
                    </a:lnTo>
                    <a:lnTo>
                      <a:pt x="20372" y="8275"/>
                    </a:lnTo>
                    <a:lnTo>
                      <a:pt x="20679" y="8275"/>
                    </a:lnTo>
                    <a:lnTo>
                      <a:pt x="20679" y="8556"/>
                    </a:lnTo>
                    <a:lnTo>
                      <a:pt x="20372" y="8556"/>
                    </a:lnTo>
                    <a:lnTo>
                      <a:pt x="20372" y="9257"/>
                    </a:lnTo>
                    <a:lnTo>
                      <a:pt x="20167" y="9257"/>
                    </a:lnTo>
                    <a:lnTo>
                      <a:pt x="20167" y="9678"/>
                    </a:lnTo>
                    <a:lnTo>
                      <a:pt x="18938" y="9678"/>
                    </a:lnTo>
                    <a:lnTo>
                      <a:pt x="18938" y="9958"/>
                    </a:lnTo>
                    <a:lnTo>
                      <a:pt x="17505" y="9958"/>
                    </a:lnTo>
                    <a:lnTo>
                      <a:pt x="17505" y="9678"/>
                    </a:lnTo>
                    <a:lnTo>
                      <a:pt x="17198" y="9678"/>
                    </a:lnTo>
                    <a:lnTo>
                      <a:pt x="17198" y="9257"/>
                    </a:lnTo>
                    <a:lnTo>
                      <a:pt x="15560" y="9257"/>
                    </a:lnTo>
                    <a:lnTo>
                      <a:pt x="15560" y="9678"/>
                    </a:lnTo>
                    <a:lnTo>
                      <a:pt x="15253" y="9678"/>
                    </a:lnTo>
                    <a:lnTo>
                      <a:pt x="15253" y="9257"/>
                    </a:lnTo>
                    <a:lnTo>
                      <a:pt x="14536" y="9257"/>
                    </a:lnTo>
                    <a:lnTo>
                      <a:pt x="14536" y="9678"/>
                    </a:lnTo>
                    <a:lnTo>
                      <a:pt x="14332" y="9678"/>
                    </a:lnTo>
                    <a:lnTo>
                      <a:pt x="14332" y="9257"/>
                    </a:lnTo>
                    <a:lnTo>
                      <a:pt x="14127" y="9257"/>
                    </a:lnTo>
                    <a:lnTo>
                      <a:pt x="14127" y="9958"/>
                    </a:lnTo>
                    <a:lnTo>
                      <a:pt x="13820" y="9958"/>
                    </a:lnTo>
                    <a:lnTo>
                      <a:pt x="13820" y="9678"/>
                    </a:lnTo>
                    <a:lnTo>
                      <a:pt x="13820" y="9958"/>
                    </a:lnTo>
                    <a:lnTo>
                      <a:pt x="13615" y="9958"/>
                    </a:lnTo>
                    <a:lnTo>
                      <a:pt x="13615" y="10660"/>
                    </a:lnTo>
                    <a:lnTo>
                      <a:pt x="13308" y="10660"/>
                    </a:lnTo>
                    <a:lnTo>
                      <a:pt x="13308" y="10940"/>
                    </a:lnTo>
                    <a:lnTo>
                      <a:pt x="13615" y="10940"/>
                    </a:lnTo>
                    <a:lnTo>
                      <a:pt x="13615" y="11221"/>
                    </a:lnTo>
                    <a:lnTo>
                      <a:pt x="13308" y="11221"/>
                    </a:lnTo>
                    <a:lnTo>
                      <a:pt x="13308" y="11922"/>
                    </a:lnTo>
                    <a:lnTo>
                      <a:pt x="13615" y="11922"/>
                    </a:lnTo>
                    <a:lnTo>
                      <a:pt x="13615" y="12623"/>
                    </a:lnTo>
                    <a:lnTo>
                      <a:pt x="13308" y="12623"/>
                    </a:lnTo>
                    <a:lnTo>
                      <a:pt x="13308" y="13886"/>
                    </a:lnTo>
                    <a:lnTo>
                      <a:pt x="13103" y="13886"/>
                    </a:lnTo>
                    <a:lnTo>
                      <a:pt x="13103" y="14306"/>
                    </a:lnTo>
                    <a:lnTo>
                      <a:pt x="12899" y="14306"/>
                    </a:lnTo>
                    <a:lnTo>
                      <a:pt x="12899" y="13886"/>
                    </a:lnTo>
                    <a:lnTo>
                      <a:pt x="12591" y="13886"/>
                    </a:lnTo>
                    <a:lnTo>
                      <a:pt x="12591" y="14587"/>
                    </a:lnTo>
                    <a:lnTo>
                      <a:pt x="12387" y="14587"/>
                    </a:lnTo>
                    <a:lnTo>
                      <a:pt x="12387" y="15569"/>
                    </a:lnTo>
                    <a:lnTo>
                      <a:pt x="12591" y="15569"/>
                    </a:lnTo>
                    <a:lnTo>
                      <a:pt x="12591" y="15990"/>
                    </a:lnTo>
                    <a:lnTo>
                      <a:pt x="12387" y="15990"/>
                    </a:lnTo>
                    <a:lnTo>
                      <a:pt x="12387" y="16270"/>
                    </a:lnTo>
                    <a:lnTo>
                      <a:pt x="12182" y="16270"/>
                    </a:lnTo>
                    <a:lnTo>
                      <a:pt x="12182" y="16551"/>
                    </a:lnTo>
                    <a:lnTo>
                      <a:pt x="11875" y="16551"/>
                    </a:lnTo>
                    <a:lnTo>
                      <a:pt x="11875" y="16971"/>
                    </a:lnTo>
                    <a:lnTo>
                      <a:pt x="11670" y="16971"/>
                    </a:lnTo>
                    <a:lnTo>
                      <a:pt x="11670" y="17532"/>
                    </a:lnTo>
                    <a:lnTo>
                      <a:pt x="11875" y="17532"/>
                    </a:lnTo>
                    <a:lnTo>
                      <a:pt x="11875" y="17953"/>
                    </a:lnTo>
                    <a:lnTo>
                      <a:pt x="11670" y="17953"/>
                    </a:lnTo>
                    <a:lnTo>
                      <a:pt x="11670" y="18234"/>
                    </a:lnTo>
                    <a:lnTo>
                      <a:pt x="11465" y="18234"/>
                    </a:lnTo>
                    <a:lnTo>
                      <a:pt x="11465" y="19636"/>
                    </a:lnTo>
                    <a:lnTo>
                      <a:pt x="9725" y="19636"/>
                    </a:lnTo>
                    <a:lnTo>
                      <a:pt x="9725" y="19917"/>
                    </a:lnTo>
                    <a:lnTo>
                      <a:pt x="9520" y="19917"/>
                    </a:lnTo>
                    <a:lnTo>
                      <a:pt x="9520" y="20197"/>
                    </a:lnTo>
                    <a:lnTo>
                      <a:pt x="9213" y="20197"/>
                    </a:lnTo>
                    <a:lnTo>
                      <a:pt x="9213" y="20618"/>
                    </a:lnTo>
                    <a:lnTo>
                      <a:pt x="9213" y="20197"/>
                    </a:lnTo>
                    <a:lnTo>
                      <a:pt x="9009" y="20197"/>
                    </a:lnTo>
                    <a:lnTo>
                      <a:pt x="9009" y="19917"/>
                    </a:lnTo>
                    <a:lnTo>
                      <a:pt x="8804" y="19917"/>
                    </a:lnTo>
                    <a:lnTo>
                      <a:pt x="8804" y="20197"/>
                    </a:lnTo>
                    <a:lnTo>
                      <a:pt x="8497" y="20197"/>
                    </a:lnTo>
                    <a:lnTo>
                      <a:pt x="8497" y="19917"/>
                    </a:lnTo>
                    <a:lnTo>
                      <a:pt x="7985" y="19917"/>
                    </a:lnTo>
                    <a:lnTo>
                      <a:pt x="7985" y="19636"/>
                    </a:lnTo>
                    <a:lnTo>
                      <a:pt x="7780" y="19636"/>
                    </a:lnTo>
                    <a:lnTo>
                      <a:pt x="7780" y="19216"/>
                    </a:lnTo>
                    <a:lnTo>
                      <a:pt x="6552" y="19216"/>
                    </a:lnTo>
                    <a:lnTo>
                      <a:pt x="6552" y="19636"/>
                    </a:lnTo>
                    <a:lnTo>
                      <a:pt x="6040" y="19636"/>
                    </a:lnTo>
                    <a:lnTo>
                      <a:pt x="6040" y="19917"/>
                    </a:lnTo>
                    <a:lnTo>
                      <a:pt x="5835" y="19917"/>
                    </a:lnTo>
                    <a:lnTo>
                      <a:pt x="5835" y="20899"/>
                    </a:lnTo>
                    <a:lnTo>
                      <a:pt x="5323" y="20899"/>
                    </a:lnTo>
                    <a:lnTo>
                      <a:pt x="5323" y="21179"/>
                    </a:lnTo>
                    <a:lnTo>
                      <a:pt x="3890" y="21179"/>
                    </a:lnTo>
                    <a:lnTo>
                      <a:pt x="3890" y="20899"/>
                    </a:lnTo>
                    <a:lnTo>
                      <a:pt x="3685" y="20899"/>
                    </a:lnTo>
                    <a:lnTo>
                      <a:pt x="3685" y="21179"/>
                    </a:lnTo>
                    <a:lnTo>
                      <a:pt x="2969" y="21179"/>
                    </a:lnTo>
                    <a:lnTo>
                      <a:pt x="2969" y="21600"/>
                    </a:lnTo>
                    <a:lnTo>
                      <a:pt x="1945" y="21600"/>
                    </a:lnTo>
                    <a:lnTo>
                      <a:pt x="1945" y="21179"/>
                    </a:lnTo>
                    <a:lnTo>
                      <a:pt x="1740" y="21179"/>
                    </a:lnTo>
                    <a:lnTo>
                      <a:pt x="1740" y="20618"/>
                    </a:lnTo>
                    <a:lnTo>
                      <a:pt x="1228" y="20618"/>
                    </a:lnTo>
                    <a:lnTo>
                      <a:pt x="1228" y="20197"/>
                    </a:lnTo>
                    <a:lnTo>
                      <a:pt x="1024" y="20197"/>
                    </a:lnTo>
                    <a:lnTo>
                      <a:pt x="1024" y="19636"/>
                    </a:lnTo>
                    <a:lnTo>
                      <a:pt x="512" y="19636"/>
                    </a:lnTo>
                    <a:lnTo>
                      <a:pt x="512" y="18234"/>
                    </a:lnTo>
                    <a:lnTo>
                      <a:pt x="0" y="18234"/>
                    </a:lnTo>
                    <a:lnTo>
                      <a:pt x="0" y="17953"/>
                    </a:lnTo>
                    <a:lnTo>
                      <a:pt x="307" y="17953"/>
                    </a:lnTo>
                    <a:lnTo>
                      <a:pt x="307" y="17532"/>
                    </a:lnTo>
                    <a:lnTo>
                      <a:pt x="512" y="17532"/>
                    </a:lnTo>
                    <a:lnTo>
                      <a:pt x="512" y="17252"/>
                    </a:lnTo>
                    <a:lnTo>
                      <a:pt x="512" y="17953"/>
                    </a:lnTo>
                    <a:lnTo>
                      <a:pt x="717" y="17953"/>
                    </a:lnTo>
                    <a:lnTo>
                      <a:pt x="717" y="18234"/>
                    </a:lnTo>
                    <a:lnTo>
                      <a:pt x="512" y="18234"/>
                    </a:lnTo>
                    <a:lnTo>
                      <a:pt x="1024" y="18234"/>
                    </a:lnTo>
                    <a:lnTo>
                      <a:pt x="1024" y="18655"/>
                    </a:lnTo>
                    <a:lnTo>
                      <a:pt x="1740" y="18655"/>
                    </a:lnTo>
                    <a:lnTo>
                      <a:pt x="1740" y="18234"/>
                    </a:lnTo>
                    <a:lnTo>
                      <a:pt x="1945" y="18234"/>
                    </a:lnTo>
                    <a:lnTo>
                      <a:pt x="1945" y="18655"/>
                    </a:lnTo>
                    <a:lnTo>
                      <a:pt x="2457" y="18655"/>
                    </a:lnTo>
                    <a:lnTo>
                      <a:pt x="2457" y="19216"/>
                    </a:lnTo>
                    <a:lnTo>
                      <a:pt x="3378" y="19216"/>
                    </a:lnTo>
                    <a:lnTo>
                      <a:pt x="3378" y="18234"/>
                    </a:lnTo>
                    <a:lnTo>
                      <a:pt x="3685" y="18234"/>
                    </a:lnTo>
                    <a:lnTo>
                      <a:pt x="3685" y="16270"/>
                    </a:lnTo>
                    <a:lnTo>
                      <a:pt x="3890" y="16270"/>
                    </a:lnTo>
                    <a:lnTo>
                      <a:pt x="3890" y="14868"/>
                    </a:lnTo>
                    <a:lnTo>
                      <a:pt x="4607" y="14868"/>
                    </a:lnTo>
                    <a:lnTo>
                      <a:pt x="4607" y="14587"/>
                    </a:lnTo>
                    <a:lnTo>
                      <a:pt x="5630" y="14587"/>
                    </a:lnTo>
                    <a:lnTo>
                      <a:pt x="5630" y="14306"/>
                    </a:lnTo>
                    <a:lnTo>
                      <a:pt x="6552" y="14306"/>
                    </a:lnTo>
                    <a:lnTo>
                      <a:pt x="6552" y="13886"/>
                    </a:lnTo>
                    <a:lnTo>
                      <a:pt x="7268" y="13886"/>
                    </a:lnTo>
                    <a:lnTo>
                      <a:pt x="7268" y="13605"/>
                    </a:lnTo>
                    <a:lnTo>
                      <a:pt x="7780" y="13605"/>
                    </a:lnTo>
                    <a:lnTo>
                      <a:pt x="7780" y="12904"/>
                    </a:lnTo>
                    <a:lnTo>
                      <a:pt x="7985" y="12904"/>
                    </a:lnTo>
                    <a:lnTo>
                      <a:pt x="7985" y="12623"/>
                    </a:lnTo>
                    <a:lnTo>
                      <a:pt x="8292" y="12623"/>
                    </a:lnTo>
                    <a:lnTo>
                      <a:pt x="8292" y="11922"/>
                    </a:lnTo>
                    <a:lnTo>
                      <a:pt x="8497" y="11922"/>
                    </a:lnTo>
                    <a:lnTo>
                      <a:pt x="8497" y="11642"/>
                    </a:lnTo>
                    <a:lnTo>
                      <a:pt x="8804" y="11642"/>
                    </a:lnTo>
                    <a:lnTo>
                      <a:pt x="8804" y="10940"/>
                    </a:lnTo>
                    <a:lnTo>
                      <a:pt x="9009" y="10940"/>
                    </a:lnTo>
                    <a:lnTo>
                      <a:pt x="9009" y="10660"/>
                    </a:lnTo>
                    <a:lnTo>
                      <a:pt x="9213" y="10660"/>
                    </a:lnTo>
                    <a:lnTo>
                      <a:pt x="9213" y="10239"/>
                    </a:lnTo>
                    <a:lnTo>
                      <a:pt x="9520" y="10239"/>
                    </a:lnTo>
                    <a:lnTo>
                      <a:pt x="9520" y="9678"/>
                    </a:lnTo>
                    <a:lnTo>
                      <a:pt x="9725" y="9678"/>
                    </a:lnTo>
                    <a:lnTo>
                      <a:pt x="9725" y="8556"/>
                    </a:lnTo>
                    <a:lnTo>
                      <a:pt x="9930" y="8556"/>
                    </a:lnTo>
                    <a:lnTo>
                      <a:pt x="9725" y="8556"/>
                    </a:lnTo>
                    <a:lnTo>
                      <a:pt x="9725" y="7995"/>
                    </a:lnTo>
                    <a:lnTo>
                      <a:pt x="10237" y="7995"/>
                    </a:lnTo>
                    <a:lnTo>
                      <a:pt x="10237" y="8275"/>
                    </a:lnTo>
                    <a:lnTo>
                      <a:pt x="10442" y="8275"/>
                    </a:lnTo>
                    <a:lnTo>
                      <a:pt x="10442" y="8556"/>
                    </a:lnTo>
                    <a:lnTo>
                      <a:pt x="10646" y="8556"/>
                    </a:lnTo>
                    <a:lnTo>
                      <a:pt x="10646" y="9678"/>
                    </a:lnTo>
                    <a:lnTo>
                      <a:pt x="10954" y="9678"/>
                    </a:lnTo>
                    <a:lnTo>
                      <a:pt x="10954" y="9958"/>
                    </a:lnTo>
                    <a:lnTo>
                      <a:pt x="11158" y="9958"/>
                    </a:lnTo>
                    <a:lnTo>
                      <a:pt x="11158" y="10239"/>
                    </a:lnTo>
                    <a:lnTo>
                      <a:pt x="11465" y="10239"/>
                    </a:lnTo>
                    <a:lnTo>
                      <a:pt x="11465" y="10660"/>
                    </a:lnTo>
                    <a:lnTo>
                      <a:pt x="11465" y="10239"/>
                    </a:lnTo>
                    <a:lnTo>
                      <a:pt x="11670" y="10239"/>
                    </a:lnTo>
                    <a:lnTo>
                      <a:pt x="11670" y="9257"/>
                    </a:lnTo>
                    <a:lnTo>
                      <a:pt x="11875" y="9257"/>
                    </a:lnTo>
                    <a:lnTo>
                      <a:pt x="11875" y="8977"/>
                    </a:lnTo>
                    <a:lnTo>
                      <a:pt x="11670" y="8977"/>
                    </a:lnTo>
                    <a:lnTo>
                      <a:pt x="11670" y="7574"/>
                    </a:lnTo>
                    <a:lnTo>
                      <a:pt x="12182" y="7574"/>
                    </a:lnTo>
                    <a:lnTo>
                      <a:pt x="12182" y="7294"/>
                    </a:lnTo>
                    <a:lnTo>
                      <a:pt x="12387" y="7294"/>
                    </a:lnTo>
                    <a:lnTo>
                      <a:pt x="12387" y="7574"/>
                    </a:lnTo>
                    <a:lnTo>
                      <a:pt x="12182" y="7574"/>
                    </a:lnTo>
                    <a:lnTo>
                      <a:pt x="12182" y="8556"/>
                    </a:lnTo>
                    <a:lnTo>
                      <a:pt x="12387" y="8556"/>
                    </a:lnTo>
                    <a:lnTo>
                      <a:pt x="12387" y="9257"/>
                    </a:lnTo>
                    <a:lnTo>
                      <a:pt x="12899" y="9257"/>
                    </a:lnTo>
                    <a:lnTo>
                      <a:pt x="12899" y="9678"/>
                    </a:lnTo>
                    <a:lnTo>
                      <a:pt x="12899" y="8556"/>
                    </a:lnTo>
                    <a:lnTo>
                      <a:pt x="12591" y="8556"/>
                    </a:lnTo>
                    <a:lnTo>
                      <a:pt x="12899" y="8556"/>
                    </a:lnTo>
                    <a:lnTo>
                      <a:pt x="12899" y="8275"/>
                    </a:lnTo>
                    <a:lnTo>
                      <a:pt x="12591" y="8275"/>
                    </a:lnTo>
                    <a:lnTo>
                      <a:pt x="12591" y="7013"/>
                    </a:lnTo>
                    <a:lnTo>
                      <a:pt x="12899" y="7013"/>
                    </a:lnTo>
                    <a:lnTo>
                      <a:pt x="12899" y="7294"/>
                    </a:lnTo>
                    <a:lnTo>
                      <a:pt x="12899" y="7013"/>
                    </a:lnTo>
                    <a:lnTo>
                      <a:pt x="13308" y="7013"/>
                    </a:lnTo>
                    <a:lnTo>
                      <a:pt x="13308" y="6312"/>
                    </a:lnTo>
                    <a:lnTo>
                      <a:pt x="12899" y="6312"/>
                    </a:lnTo>
                    <a:lnTo>
                      <a:pt x="12899" y="5891"/>
                    </a:lnTo>
                    <a:lnTo>
                      <a:pt x="12899" y="6312"/>
                    </a:lnTo>
                    <a:lnTo>
                      <a:pt x="12387" y="6312"/>
                    </a:lnTo>
                    <a:lnTo>
                      <a:pt x="12387" y="5891"/>
                    </a:lnTo>
                    <a:lnTo>
                      <a:pt x="12591" y="5891"/>
                    </a:lnTo>
                    <a:lnTo>
                      <a:pt x="12591" y="5610"/>
                    </a:lnTo>
                    <a:lnTo>
                      <a:pt x="12899" y="5610"/>
                    </a:lnTo>
                    <a:lnTo>
                      <a:pt x="12899" y="5891"/>
                    </a:lnTo>
                    <a:lnTo>
                      <a:pt x="12899" y="5610"/>
                    </a:lnTo>
                    <a:lnTo>
                      <a:pt x="13103" y="5610"/>
                    </a:lnTo>
                    <a:lnTo>
                      <a:pt x="13103" y="5330"/>
                    </a:lnTo>
                    <a:lnTo>
                      <a:pt x="13308" y="5330"/>
                    </a:lnTo>
                    <a:lnTo>
                      <a:pt x="13308" y="4629"/>
                    </a:lnTo>
                    <a:lnTo>
                      <a:pt x="13615" y="4629"/>
                    </a:lnTo>
                    <a:lnTo>
                      <a:pt x="13615" y="4909"/>
                    </a:lnTo>
                    <a:lnTo>
                      <a:pt x="14127" y="4909"/>
                    </a:lnTo>
                    <a:lnTo>
                      <a:pt x="14127" y="4348"/>
                    </a:lnTo>
                    <a:lnTo>
                      <a:pt x="14332" y="4348"/>
                    </a:lnTo>
                    <a:lnTo>
                      <a:pt x="14332" y="2945"/>
                    </a:lnTo>
                    <a:lnTo>
                      <a:pt x="14844" y="2945"/>
                    </a:lnTo>
                    <a:lnTo>
                      <a:pt x="14844" y="2244"/>
                    </a:lnTo>
                    <a:lnTo>
                      <a:pt x="15048" y="2244"/>
                    </a:lnTo>
                    <a:lnTo>
                      <a:pt x="15048" y="1964"/>
                    </a:lnTo>
                    <a:lnTo>
                      <a:pt x="15253" y="1964"/>
                    </a:lnTo>
                    <a:lnTo>
                      <a:pt x="15253" y="1683"/>
                    </a:lnTo>
                    <a:lnTo>
                      <a:pt x="15560" y="1683"/>
                    </a:lnTo>
                    <a:lnTo>
                      <a:pt x="15560" y="982"/>
                    </a:lnTo>
                    <a:lnTo>
                      <a:pt x="15765" y="982"/>
                    </a:lnTo>
                    <a:lnTo>
                      <a:pt x="15765" y="281"/>
                    </a:lnTo>
                    <a:lnTo>
                      <a:pt x="16072" y="281"/>
                    </a:lnTo>
                    <a:lnTo>
                      <a:pt x="16072" y="0"/>
                    </a:lnTo>
                    <a:lnTo>
                      <a:pt x="16277" y="0"/>
                    </a:lnTo>
                    <a:lnTo>
                      <a:pt x="16277" y="982"/>
                    </a:lnTo>
                    <a:lnTo>
                      <a:pt x="16482" y="982"/>
                    </a:lnTo>
                    <a:lnTo>
                      <a:pt x="16482" y="0"/>
                    </a:lnTo>
                    <a:lnTo>
                      <a:pt x="17198"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9" name="Shape 243">
                <a:extLst>
                  <a:ext uri="{FF2B5EF4-FFF2-40B4-BE49-F238E27FC236}">
                    <a16:creationId xmlns:a16="http://schemas.microsoft.com/office/drawing/2014/main" id="{8FA4961D-B9A8-4795-BF47-E938805C973D}"/>
                  </a:ext>
                </a:extLst>
              </p:cNvPr>
              <p:cNvSpPr/>
              <p:nvPr/>
            </p:nvSpPr>
            <p:spPr>
              <a:xfrm>
                <a:off x="1463297" y="2030402"/>
                <a:ext cx="173461" cy="165705"/>
              </a:xfrm>
              <a:custGeom>
                <a:avLst/>
                <a:gdLst/>
                <a:ahLst/>
                <a:cxnLst>
                  <a:cxn ang="0">
                    <a:pos x="wd2" y="hd2"/>
                  </a:cxn>
                  <a:cxn ang="5400000">
                    <a:pos x="wd2" y="hd2"/>
                  </a:cxn>
                  <a:cxn ang="10800000">
                    <a:pos x="wd2" y="hd2"/>
                  </a:cxn>
                  <a:cxn ang="16200000">
                    <a:pos x="wd2" y="hd2"/>
                  </a:cxn>
                </a:cxnLst>
                <a:rect l="0" t="0" r="r" b="b"/>
                <a:pathLst>
                  <a:path w="21600" h="21600" extrusionOk="0">
                    <a:moveTo>
                      <a:pt x="17198" y="0"/>
                    </a:moveTo>
                    <a:lnTo>
                      <a:pt x="17198" y="982"/>
                    </a:lnTo>
                    <a:lnTo>
                      <a:pt x="17505" y="982"/>
                    </a:lnTo>
                    <a:lnTo>
                      <a:pt x="17505" y="701"/>
                    </a:lnTo>
                    <a:lnTo>
                      <a:pt x="17710" y="701"/>
                    </a:lnTo>
                    <a:lnTo>
                      <a:pt x="17710" y="1683"/>
                    </a:lnTo>
                    <a:lnTo>
                      <a:pt x="18222" y="1683"/>
                    </a:lnTo>
                    <a:lnTo>
                      <a:pt x="18222" y="2665"/>
                    </a:lnTo>
                    <a:lnTo>
                      <a:pt x="17915" y="2665"/>
                    </a:lnTo>
                    <a:lnTo>
                      <a:pt x="17915" y="3226"/>
                    </a:lnTo>
                    <a:lnTo>
                      <a:pt x="18222" y="3226"/>
                    </a:lnTo>
                    <a:lnTo>
                      <a:pt x="18222" y="3647"/>
                    </a:lnTo>
                    <a:lnTo>
                      <a:pt x="18427" y="3647"/>
                    </a:lnTo>
                    <a:lnTo>
                      <a:pt x="18427" y="3226"/>
                    </a:lnTo>
                    <a:lnTo>
                      <a:pt x="18734" y="3226"/>
                    </a:lnTo>
                    <a:lnTo>
                      <a:pt x="18734" y="2945"/>
                    </a:lnTo>
                    <a:lnTo>
                      <a:pt x="18938" y="2945"/>
                    </a:lnTo>
                    <a:lnTo>
                      <a:pt x="18938" y="3647"/>
                    </a:lnTo>
                    <a:lnTo>
                      <a:pt x="19143" y="3647"/>
                    </a:lnTo>
                    <a:lnTo>
                      <a:pt x="19143" y="3927"/>
                    </a:lnTo>
                    <a:lnTo>
                      <a:pt x="19655" y="3927"/>
                    </a:lnTo>
                    <a:lnTo>
                      <a:pt x="19655" y="4348"/>
                    </a:lnTo>
                    <a:lnTo>
                      <a:pt x="19860" y="4348"/>
                    </a:lnTo>
                    <a:lnTo>
                      <a:pt x="19860" y="4629"/>
                    </a:lnTo>
                    <a:lnTo>
                      <a:pt x="20372" y="4629"/>
                    </a:lnTo>
                    <a:lnTo>
                      <a:pt x="20372" y="4909"/>
                    </a:lnTo>
                    <a:lnTo>
                      <a:pt x="20679" y="4909"/>
                    </a:lnTo>
                    <a:lnTo>
                      <a:pt x="20679" y="5330"/>
                    </a:lnTo>
                    <a:lnTo>
                      <a:pt x="20883" y="5330"/>
                    </a:lnTo>
                    <a:lnTo>
                      <a:pt x="20883" y="5610"/>
                    </a:lnTo>
                    <a:lnTo>
                      <a:pt x="21088" y="5610"/>
                    </a:lnTo>
                    <a:lnTo>
                      <a:pt x="21088" y="5330"/>
                    </a:lnTo>
                    <a:lnTo>
                      <a:pt x="21395" y="5330"/>
                    </a:lnTo>
                    <a:lnTo>
                      <a:pt x="21395" y="5610"/>
                    </a:lnTo>
                    <a:lnTo>
                      <a:pt x="21600" y="5610"/>
                    </a:lnTo>
                    <a:lnTo>
                      <a:pt x="21600" y="6592"/>
                    </a:lnTo>
                    <a:lnTo>
                      <a:pt x="21395" y="6592"/>
                    </a:lnTo>
                    <a:lnTo>
                      <a:pt x="21395" y="7013"/>
                    </a:lnTo>
                    <a:lnTo>
                      <a:pt x="20883" y="7013"/>
                    </a:lnTo>
                    <a:lnTo>
                      <a:pt x="20883" y="7294"/>
                    </a:lnTo>
                    <a:lnTo>
                      <a:pt x="19143" y="7294"/>
                    </a:lnTo>
                    <a:lnTo>
                      <a:pt x="19143" y="7574"/>
                    </a:lnTo>
                    <a:lnTo>
                      <a:pt x="19655" y="7574"/>
                    </a:lnTo>
                    <a:lnTo>
                      <a:pt x="19655" y="7995"/>
                    </a:lnTo>
                    <a:lnTo>
                      <a:pt x="19860" y="7995"/>
                    </a:lnTo>
                    <a:lnTo>
                      <a:pt x="19860" y="8275"/>
                    </a:lnTo>
                    <a:lnTo>
                      <a:pt x="20167" y="8275"/>
                    </a:lnTo>
                    <a:lnTo>
                      <a:pt x="20167" y="8556"/>
                    </a:lnTo>
                    <a:lnTo>
                      <a:pt x="20372" y="8556"/>
                    </a:lnTo>
                    <a:lnTo>
                      <a:pt x="20372" y="8275"/>
                    </a:lnTo>
                    <a:lnTo>
                      <a:pt x="20679" y="8275"/>
                    </a:lnTo>
                    <a:lnTo>
                      <a:pt x="20679" y="8556"/>
                    </a:lnTo>
                    <a:lnTo>
                      <a:pt x="20372" y="8556"/>
                    </a:lnTo>
                    <a:lnTo>
                      <a:pt x="20372" y="9257"/>
                    </a:lnTo>
                    <a:lnTo>
                      <a:pt x="20167" y="9257"/>
                    </a:lnTo>
                    <a:lnTo>
                      <a:pt x="20167" y="9678"/>
                    </a:lnTo>
                    <a:lnTo>
                      <a:pt x="18938" y="9678"/>
                    </a:lnTo>
                    <a:lnTo>
                      <a:pt x="18938" y="9958"/>
                    </a:lnTo>
                    <a:lnTo>
                      <a:pt x="17505" y="9958"/>
                    </a:lnTo>
                    <a:lnTo>
                      <a:pt x="17505" y="9678"/>
                    </a:lnTo>
                    <a:lnTo>
                      <a:pt x="17198" y="9678"/>
                    </a:lnTo>
                    <a:lnTo>
                      <a:pt x="17198" y="9257"/>
                    </a:lnTo>
                    <a:lnTo>
                      <a:pt x="15560" y="9257"/>
                    </a:lnTo>
                    <a:lnTo>
                      <a:pt x="15560" y="9678"/>
                    </a:lnTo>
                    <a:lnTo>
                      <a:pt x="15253" y="9678"/>
                    </a:lnTo>
                    <a:lnTo>
                      <a:pt x="15253" y="9257"/>
                    </a:lnTo>
                    <a:lnTo>
                      <a:pt x="14536" y="9257"/>
                    </a:lnTo>
                    <a:lnTo>
                      <a:pt x="14536" y="9678"/>
                    </a:lnTo>
                    <a:lnTo>
                      <a:pt x="14332" y="9678"/>
                    </a:lnTo>
                    <a:lnTo>
                      <a:pt x="14332" y="9257"/>
                    </a:lnTo>
                    <a:lnTo>
                      <a:pt x="14127" y="9257"/>
                    </a:lnTo>
                    <a:lnTo>
                      <a:pt x="14127" y="9958"/>
                    </a:lnTo>
                    <a:lnTo>
                      <a:pt x="13820" y="9958"/>
                    </a:lnTo>
                    <a:lnTo>
                      <a:pt x="13820" y="9678"/>
                    </a:lnTo>
                    <a:lnTo>
                      <a:pt x="13820" y="9958"/>
                    </a:lnTo>
                    <a:lnTo>
                      <a:pt x="13615" y="9958"/>
                    </a:lnTo>
                    <a:lnTo>
                      <a:pt x="13615" y="10660"/>
                    </a:lnTo>
                    <a:lnTo>
                      <a:pt x="13308" y="10660"/>
                    </a:lnTo>
                    <a:lnTo>
                      <a:pt x="13308" y="10940"/>
                    </a:lnTo>
                    <a:lnTo>
                      <a:pt x="13615" y="10940"/>
                    </a:lnTo>
                    <a:lnTo>
                      <a:pt x="13615" y="11221"/>
                    </a:lnTo>
                    <a:lnTo>
                      <a:pt x="13308" y="11221"/>
                    </a:lnTo>
                    <a:lnTo>
                      <a:pt x="13308" y="11922"/>
                    </a:lnTo>
                    <a:lnTo>
                      <a:pt x="13615" y="11922"/>
                    </a:lnTo>
                    <a:lnTo>
                      <a:pt x="13615" y="12623"/>
                    </a:lnTo>
                    <a:lnTo>
                      <a:pt x="13308" y="12623"/>
                    </a:lnTo>
                    <a:lnTo>
                      <a:pt x="13308" y="13886"/>
                    </a:lnTo>
                    <a:lnTo>
                      <a:pt x="13103" y="13886"/>
                    </a:lnTo>
                    <a:lnTo>
                      <a:pt x="13103" y="14306"/>
                    </a:lnTo>
                    <a:lnTo>
                      <a:pt x="12899" y="14306"/>
                    </a:lnTo>
                    <a:lnTo>
                      <a:pt x="12899" y="13886"/>
                    </a:lnTo>
                    <a:lnTo>
                      <a:pt x="12591" y="13886"/>
                    </a:lnTo>
                    <a:lnTo>
                      <a:pt x="12591" y="14587"/>
                    </a:lnTo>
                    <a:lnTo>
                      <a:pt x="12387" y="14587"/>
                    </a:lnTo>
                    <a:lnTo>
                      <a:pt x="12387" y="15569"/>
                    </a:lnTo>
                    <a:lnTo>
                      <a:pt x="12591" y="15569"/>
                    </a:lnTo>
                    <a:lnTo>
                      <a:pt x="12591" y="15990"/>
                    </a:lnTo>
                    <a:lnTo>
                      <a:pt x="12387" y="15990"/>
                    </a:lnTo>
                    <a:lnTo>
                      <a:pt x="12387" y="16270"/>
                    </a:lnTo>
                    <a:lnTo>
                      <a:pt x="12182" y="16270"/>
                    </a:lnTo>
                    <a:lnTo>
                      <a:pt x="12182" y="16551"/>
                    </a:lnTo>
                    <a:lnTo>
                      <a:pt x="11875" y="16551"/>
                    </a:lnTo>
                    <a:lnTo>
                      <a:pt x="11875" y="16971"/>
                    </a:lnTo>
                    <a:lnTo>
                      <a:pt x="11670" y="16971"/>
                    </a:lnTo>
                    <a:lnTo>
                      <a:pt x="11670" y="17532"/>
                    </a:lnTo>
                    <a:lnTo>
                      <a:pt x="11875" y="17532"/>
                    </a:lnTo>
                    <a:lnTo>
                      <a:pt x="11875" y="17953"/>
                    </a:lnTo>
                    <a:lnTo>
                      <a:pt x="11670" y="17953"/>
                    </a:lnTo>
                    <a:lnTo>
                      <a:pt x="11670" y="18234"/>
                    </a:lnTo>
                    <a:lnTo>
                      <a:pt x="11465" y="18234"/>
                    </a:lnTo>
                    <a:lnTo>
                      <a:pt x="11465" y="19636"/>
                    </a:lnTo>
                    <a:lnTo>
                      <a:pt x="9725" y="19636"/>
                    </a:lnTo>
                    <a:lnTo>
                      <a:pt x="9725" y="19917"/>
                    </a:lnTo>
                    <a:lnTo>
                      <a:pt x="9520" y="19917"/>
                    </a:lnTo>
                    <a:lnTo>
                      <a:pt x="9520" y="20197"/>
                    </a:lnTo>
                    <a:lnTo>
                      <a:pt x="9213" y="20197"/>
                    </a:lnTo>
                    <a:lnTo>
                      <a:pt x="9213" y="20618"/>
                    </a:lnTo>
                    <a:lnTo>
                      <a:pt x="9213" y="20197"/>
                    </a:lnTo>
                    <a:lnTo>
                      <a:pt x="9009" y="20197"/>
                    </a:lnTo>
                    <a:lnTo>
                      <a:pt x="9009" y="19917"/>
                    </a:lnTo>
                    <a:lnTo>
                      <a:pt x="8804" y="19917"/>
                    </a:lnTo>
                    <a:lnTo>
                      <a:pt x="8804" y="20197"/>
                    </a:lnTo>
                    <a:lnTo>
                      <a:pt x="8497" y="20197"/>
                    </a:lnTo>
                    <a:lnTo>
                      <a:pt x="8497" y="19917"/>
                    </a:lnTo>
                    <a:lnTo>
                      <a:pt x="7985" y="19917"/>
                    </a:lnTo>
                    <a:lnTo>
                      <a:pt x="7985" y="19636"/>
                    </a:lnTo>
                    <a:lnTo>
                      <a:pt x="7780" y="19636"/>
                    </a:lnTo>
                    <a:lnTo>
                      <a:pt x="7780" y="19216"/>
                    </a:lnTo>
                    <a:lnTo>
                      <a:pt x="6552" y="19216"/>
                    </a:lnTo>
                    <a:lnTo>
                      <a:pt x="6552" y="19636"/>
                    </a:lnTo>
                    <a:lnTo>
                      <a:pt x="6040" y="19636"/>
                    </a:lnTo>
                    <a:lnTo>
                      <a:pt x="6040" y="19917"/>
                    </a:lnTo>
                    <a:lnTo>
                      <a:pt x="5835" y="19917"/>
                    </a:lnTo>
                    <a:lnTo>
                      <a:pt x="5835" y="20899"/>
                    </a:lnTo>
                    <a:lnTo>
                      <a:pt x="5323" y="20899"/>
                    </a:lnTo>
                    <a:lnTo>
                      <a:pt x="5323" y="21179"/>
                    </a:lnTo>
                    <a:lnTo>
                      <a:pt x="3890" y="21179"/>
                    </a:lnTo>
                    <a:lnTo>
                      <a:pt x="3890" y="20899"/>
                    </a:lnTo>
                    <a:lnTo>
                      <a:pt x="3685" y="20899"/>
                    </a:lnTo>
                    <a:lnTo>
                      <a:pt x="3685" y="21179"/>
                    </a:lnTo>
                    <a:lnTo>
                      <a:pt x="2969" y="21179"/>
                    </a:lnTo>
                    <a:lnTo>
                      <a:pt x="2969" y="21600"/>
                    </a:lnTo>
                    <a:lnTo>
                      <a:pt x="1945" y="21600"/>
                    </a:lnTo>
                    <a:lnTo>
                      <a:pt x="1945" y="21179"/>
                    </a:lnTo>
                    <a:lnTo>
                      <a:pt x="1740" y="21179"/>
                    </a:lnTo>
                    <a:lnTo>
                      <a:pt x="1740" y="20618"/>
                    </a:lnTo>
                    <a:lnTo>
                      <a:pt x="1228" y="20618"/>
                    </a:lnTo>
                    <a:lnTo>
                      <a:pt x="1228" y="20197"/>
                    </a:lnTo>
                    <a:lnTo>
                      <a:pt x="1024" y="20197"/>
                    </a:lnTo>
                    <a:lnTo>
                      <a:pt x="1024" y="19636"/>
                    </a:lnTo>
                    <a:lnTo>
                      <a:pt x="512" y="19636"/>
                    </a:lnTo>
                    <a:lnTo>
                      <a:pt x="512" y="18234"/>
                    </a:lnTo>
                    <a:lnTo>
                      <a:pt x="0" y="18234"/>
                    </a:lnTo>
                    <a:lnTo>
                      <a:pt x="0" y="17953"/>
                    </a:lnTo>
                    <a:lnTo>
                      <a:pt x="307" y="17953"/>
                    </a:lnTo>
                    <a:lnTo>
                      <a:pt x="307" y="17532"/>
                    </a:lnTo>
                    <a:lnTo>
                      <a:pt x="512" y="17532"/>
                    </a:lnTo>
                    <a:lnTo>
                      <a:pt x="512" y="17252"/>
                    </a:lnTo>
                    <a:lnTo>
                      <a:pt x="512" y="17953"/>
                    </a:lnTo>
                    <a:lnTo>
                      <a:pt x="717" y="17953"/>
                    </a:lnTo>
                    <a:lnTo>
                      <a:pt x="717" y="18234"/>
                    </a:lnTo>
                    <a:lnTo>
                      <a:pt x="512" y="18234"/>
                    </a:lnTo>
                    <a:lnTo>
                      <a:pt x="1024" y="18234"/>
                    </a:lnTo>
                    <a:lnTo>
                      <a:pt x="1024" y="18655"/>
                    </a:lnTo>
                    <a:lnTo>
                      <a:pt x="1740" y="18655"/>
                    </a:lnTo>
                    <a:lnTo>
                      <a:pt x="1740" y="18234"/>
                    </a:lnTo>
                    <a:lnTo>
                      <a:pt x="1945" y="18234"/>
                    </a:lnTo>
                    <a:lnTo>
                      <a:pt x="1945" y="18655"/>
                    </a:lnTo>
                    <a:lnTo>
                      <a:pt x="2457" y="18655"/>
                    </a:lnTo>
                    <a:lnTo>
                      <a:pt x="2457" y="19216"/>
                    </a:lnTo>
                    <a:lnTo>
                      <a:pt x="3378" y="19216"/>
                    </a:lnTo>
                    <a:lnTo>
                      <a:pt x="3378" y="18234"/>
                    </a:lnTo>
                    <a:lnTo>
                      <a:pt x="3685" y="18234"/>
                    </a:lnTo>
                    <a:lnTo>
                      <a:pt x="3685" y="16270"/>
                    </a:lnTo>
                    <a:lnTo>
                      <a:pt x="3890" y="16270"/>
                    </a:lnTo>
                    <a:lnTo>
                      <a:pt x="3890" y="14868"/>
                    </a:lnTo>
                    <a:lnTo>
                      <a:pt x="4607" y="14868"/>
                    </a:lnTo>
                    <a:lnTo>
                      <a:pt x="4607" y="14587"/>
                    </a:lnTo>
                    <a:lnTo>
                      <a:pt x="5630" y="14587"/>
                    </a:lnTo>
                    <a:lnTo>
                      <a:pt x="5630" y="14306"/>
                    </a:lnTo>
                    <a:lnTo>
                      <a:pt x="6552" y="14306"/>
                    </a:lnTo>
                    <a:lnTo>
                      <a:pt x="6552" y="13886"/>
                    </a:lnTo>
                    <a:lnTo>
                      <a:pt x="7268" y="13886"/>
                    </a:lnTo>
                    <a:lnTo>
                      <a:pt x="7268" y="13605"/>
                    </a:lnTo>
                    <a:lnTo>
                      <a:pt x="7780" y="13605"/>
                    </a:lnTo>
                    <a:lnTo>
                      <a:pt x="7780" y="12904"/>
                    </a:lnTo>
                    <a:lnTo>
                      <a:pt x="7985" y="12904"/>
                    </a:lnTo>
                    <a:lnTo>
                      <a:pt x="7985" y="12623"/>
                    </a:lnTo>
                    <a:lnTo>
                      <a:pt x="8292" y="12623"/>
                    </a:lnTo>
                    <a:lnTo>
                      <a:pt x="8292" y="11922"/>
                    </a:lnTo>
                    <a:lnTo>
                      <a:pt x="8497" y="11922"/>
                    </a:lnTo>
                    <a:lnTo>
                      <a:pt x="8497" y="11642"/>
                    </a:lnTo>
                    <a:lnTo>
                      <a:pt x="8804" y="11642"/>
                    </a:lnTo>
                    <a:lnTo>
                      <a:pt x="8804" y="10940"/>
                    </a:lnTo>
                    <a:lnTo>
                      <a:pt x="9009" y="10940"/>
                    </a:lnTo>
                    <a:lnTo>
                      <a:pt x="9009" y="10660"/>
                    </a:lnTo>
                    <a:lnTo>
                      <a:pt x="9213" y="10660"/>
                    </a:lnTo>
                    <a:lnTo>
                      <a:pt x="9213" y="10239"/>
                    </a:lnTo>
                    <a:lnTo>
                      <a:pt x="9520" y="10239"/>
                    </a:lnTo>
                    <a:lnTo>
                      <a:pt x="9520" y="9678"/>
                    </a:lnTo>
                    <a:lnTo>
                      <a:pt x="9725" y="9678"/>
                    </a:lnTo>
                    <a:lnTo>
                      <a:pt x="9725" y="8556"/>
                    </a:lnTo>
                    <a:lnTo>
                      <a:pt x="9930" y="8556"/>
                    </a:lnTo>
                    <a:lnTo>
                      <a:pt x="9725" y="8556"/>
                    </a:lnTo>
                    <a:lnTo>
                      <a:pt x="9725" y="7995"/>
                    </a:lnTo>
                    <a:lnTo>
                      <a:pt x="10237" y="7995"/>
                    </a:lnTo>
                    <a:lnTo>
                      <a:pt x="10237" y="8275"/>
                    </a:lnTo>
                    <a:lnTo>
                      <a:pt x="10442" y="8275"/>
                    </a:lnTo>
                    <a:lnTo>
                      <a:pt x="10442" y="8556"/>
                    </a:lnTo>
                    <a:lnTo>
                      <a:pt x="10646" y="8556"/>
                    </a:lnTo>
                    <a:lnTo>
                      <a:pt x="10646" y="9678"/>
                    </a:lnTo>
                    <a:lnTo>
                      <a:pt x="10954" y="9678"/>
                    </a:lnTo>
                    <a:lnTo>
                      <a:pt x="10954" y="9958"/>
                    </a:lnTo>
                    <a:lnTo>
                      <a:pt x="11158" y="9958"/>
                    </a:lnTo>
                    <a:lnTo>
                      <a:pt x="11158" y="10239"/>
                    </a:lnTo>
                    <a:lnTo>
                      <a:pt x="11465" y="10239"/>
                    </a:lnTo>
                    <a:lnTo>
                      <a:pt x="11465" y="10660"/>
                    </a:lnTo>
                    <a:lnTo>
                      <a:pt x="11465" y="10239"/>
                    </a:lnTo>
                    <a:lnTo>
                      <a:pt x="11670" y="10239"/>
                    </a:lnTo>
                    <a:lnTo>
                      <a:pt x="11670" y="9257"/>
                    </a:lnTo>
                    <a:lnTo>
                      <a:pt x="11875" y="9257"/>
                    </a:lnTo>
                    <a:lnTo>
                      <a:pt x="11875" y="8977"/>
                    </a:lnTo>
                    <a:lnTo>
                      <a:pt x="11670" y="8977"/>
                    </a:lnTo>
                    <a:lnTo>
                      <a:pt x="11670" y="7574"/>
                    </a:lnTo>
                    <a:lnTo>
                      <a:pt x="12182" y="7574"/>
                    </a:lnTo>
                    <a:lnTo>
                      <a:pt x="12182" y="7294"/>
                    </a:lnTo>
                    <a:lnTo>
                      <a:pt x="12387" y="7294"/>
                    </a:lnTo>
                    <a:lnTo>
                      <a:pt x="12387" y="7574"/>
                    </a:lnTo>
                    <a:lnTo>
                      <a:pt x="12182" y="7574"/>
                    </a:lnTo>
                    <a:lnTo>
                      <a:pt x="12182" y="8556"/>
                    </a:lnTo>
                    <a:lnTo>
                      <a:pt x="12387" y="8556"/>
                    </a:lnTo>
                    <a:lnTo>
                      <a:pt x="12387" y="9257"/>
                    </a:lnTo>
                    <a:lnTo>
                      <a:pt x="12899" y="9257"/>
                    </a:lnTo>
                    <a:lnTo>
                      <a:pt x="12899" y="9678"/>
                    </a:lnTo>
                    <a:lnTo>
                      <a:pt x="12899" y="8556"/>
                    </a:lnTo>
                    <a:lnTo>
                      <a:pt x="12591" y="8556"/>
                    </a:lnTo>
                    <a:lnTo>
                      <a:pt x="12899" y="8556"/>
                    </a:lnTo>
                    <a:lnTo>
                      <a:pt x="12899" y="8275"/>
                    </a:lnTo>
                    <a:lnTo>
                      <a:pt x="12591" y="8275"/>
                    </a:lnTo>
                    <a:lnTo>
                      <a:pt x="12591" y="7013"/>
                    </a:lnTo>
                    <a:lnTo>
                      <a:pt x="12899" y="7013"/>
                    </a:lnTo>
                    <a:lnTo>
                      <a:pt x="12899" y="7294"/>
                    </a:lnTo>
                    <a:lnTo>
                      <a:pt x="12899" y="7013"/>
                    </a:lnTo>
                    <a:lnTo>
                      <a:pt x="13308" y="7013"/>
                    </a:lnTo>
                    <a:lnTo>
                      <a:pt x="13308" y="6312"/>
                    </a:lnTo>
                    <a:lnTo>
                      <a:pt x="12899" y="6312"/>
                    </a:lnTo>
                    <a:lnTo>
                      <a:pt x="12899" y="5891"/>
                    </a:lnTo>
                    <a:lnTo>
                      <a:pt x="12899" y="6312"/>
                    </a:lnTo>
                    <a:lnTo>
                      <a:pt x="12387" y="6312"/>
                    </a:lnTo>
                    <a:lnTo>
                      <a:pt x="12387" y="5891"/>
                    </a:lnTo>
                    <a:lnTo>
                      <a:pt x="12591" y="5891"/>
                    </a:lnTo>
                    <a:lnTo>
                      <a:pt x="12591" y="5610"/>
                    </a:lnTo>
                    <a:lnTo>
                      <a:pt x="12899" y="5610"/>
                    </a:lnTo>
                    <a:lnTo>
                      <a:pt x="12899" y="5891"/>
                    </a:lnTo>
                    <a:lnTo>
                      <a:pt x="12899" y="5610"/>
                    </a:lnTo>
                    <a:lnTo>
                      <a:pt x="13103" y="5610"/>
                    </a:lnTo>
                    <a:lnTo>
                      <a:pt x="13103" y="5330"/>
                    </a:lnTo>
                    <a:lnTo>
                      <a:pt x="13308" y="5330"/>
                    </a:lnTo>
                    <a:lnTo>
                      <a:pt x="13308" y="4629"/>
                    </a:lnTo>
                    <a:lnTo>
                      <a:pt x="13615" y="4629"/>
                    </a:lnTo>
                    <a:lnTo>
                      <a:pt x="13615" y="4909"/>
                    </a:lnTo>
                    <a:lnTo>
                      <a:pt x="14127" y="4909"/>
                    </a:lnTo>
                    <a:lnTo>
                      <a:pt x="14127" y="4348"/>
                    </a:lnTo>
                    <a:lnTo>
                      <a:pt x="14332" y="4348"/>
                    </a:lnTo>
                    <a:lnTo>
                      <a:pt x="14332" y="2945"/>
                    </a:lnTo>
                    <a:lnTo>
                      <a:pt x="14844" y="2945"/>
                    </a:lnTo>
                    <a:lnTo>
                      <a:pt x="14844" y="2244"/>
                    </a:lnTo>
                    <a:lnTo>
                      <a:pt x="15048" y="2244"/>
                    </a:lnTo>
                    <a:lnTo>
                      <a:pt x="15048" y="1964"/>
                    </a:lnTo>
                    <a:lnTo>
                      <a:pt x="15253" y="1964"/>
                    </a:lnTo>
                    <a:lnTo>
                      <a:pt x="15253" y="1683"/>
                    </a:lnTo>
                    <a:lnTo>
                      <a:pt x="15560" y="1683"/>
                    </a:lnTo>
                    <a:lnTo>
                      <a:pt x="15560" y="982"/>
                    </a:lnTo>
                    <a:lnTo>
                      <a:pt x="15765" y="982"/>
                    </a:lnTo>
                    <a:lnTo>
                      <a:pt x="15765" y="281"/>
                    </a:lnTo>
                    <a:lnTo>
                      <a:pt x="16072" y="281"/>
                    </a:lnTo>
                    <a:lnTo>
                      <a:pt x="16072" y="0"/>
                    </a:lnTo>
                    <a:lnTo>
                      <a:pt x="16277" y="0"/>
                    </a:lnTo>
                    <a:lnTo>
                      <a:pt x="16277" y="982"/>
                    </a:lnTo>
                    <a:lnTo>
                      <a:pt x="16482" y="982"/>
                    </a:lnTo>
                    <a:lnTo>
                      <a:pt x="16482" y="0"/>
                    </a:lnTo>
                    <a:lnTo>
                      <a:pt x="17198"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0" name="Shape 244">
                <a:extLst>
                  <a:ext uri="{FF2B5EF4-FFF2-40B4-BE49-F238E27FC236}">
                    <a16:creationId xmlns:a16="http://schemas.microsoft.com/office/drawing/2014/main" id="{89CD58A4-BB47-41FC-855F-1187489B2CEC}"/>
                  </a:ext>
                </a:extLst>
              </p:cNvPr>
              <p:cNvSpPr/>
              <p:nvPr/>
            </p:nvSpPr>
            <p:spPr>
              <a:xfrm>
                <a:off x="1080209" y="796235"/>
                <a:ext cx="568058" cy="288369"/>
              </a:xfrm>
              <a:custGeom>
                <a:avLst/>
                <a:gdLst/>
                <a:ahLst/>
                <a:cxnLst>
                  <a:cxn ang="0">
                    <a:pos x="wd2" y="hd2"/>
                  </a:cxn>
                  <a:cxn ang="5400000">
                    <a:pos x="wd2" y="hd2"/>
                  </a:cxn>
                  <a:cxn ang="10800000">
                    <a:pos x="wd2" y="hd2"/>
                  </a:cxn>
                  <a:cxn ang="16200000">
                    <a:pos x="wd2" y="hd2"/>
                  </a:cxn>
                </a:cxnLst>
                <a:rect l="0" t="0" r="r" b="b"/>
                <a:pathLst>
                  <a:path w="21600" h="21600" extrusionOk="0">
                    <a:moveTo>
                      <a:pt x="7471" y="0"/>
                    </a:moveTo>
                    <a:lnTo>
                      <a:pt x="7533" y="0"/>
                    </a:lnTo>
                    <a:lnTo>
                      <a:pt x="7533" y="161"/>
                    </a:lnTo>
                    <a:lnTo>
                      <a:pt x="7690" y="161"/>
                    </a:lnTo>
                    <a:lnTo>
                      <a:pt x="7690" y="403"/>
                    </a:lnTo>
                    <a:lnTo>
                      <a:pt x="8065" y="403"/>
                    </a:lnTo>
                    <a:lnTo>
                      <a:pt x="8065" y="725"/>
                    </a:lnTo>
                    <a:lnTo>
                      <a:pt x="8596" y="725"/>
                    </a:lnTo>
                    <a:lnTo>
                      <a:pt x="8596" y="967"/>
                    </a:lnTo>
                    <a:lnTo>
                      <a:pt x="8721" y="967"/>
                    </a:lnTo>
                    <a:lnTo>
                      <a:pt x="8721" y="1128"/>
                    </a:lnTo>
                    <a:lnTo>
                      <a:pt x="9096" y="1128"/>
                    </a:lnTo>
                    <a:lnTo>
                      <a:pt x="9096" y="1290"/>
                    </a:lnTo>
                    <a:lnTo>
                      <a:pt x="9409" y="1290"/>
                    </a:lnTo>
                    <a:lnTo>
                      <a:pt x="9409" y="1531"/>
                    </a:lnTo>
                    <a:lnTo>
                      <a:pt x="9690" y="1531"/>
                    </a:lnTo>
                    <a:lnTo>
                      <a:pt x="9690" y="2660"/>
                    </a:lnTo>
                    <a:lnTo>
                      <a:pt x="9753" y="2660"/>
                    </a:lnTo>
                    <a:lnTo>
                      <a:pt x="9753" y="3224"/>
                    </a:lnTo>
                    <a:lnTo>
                      <a:pt x="9909" y="3224"/>
                    </a:lnTo>
                    <a:lnTo>
                      <a:pt x="9909" y="3385"/>
                    </a:lnTo>
                    <a:lnTo>
                      <a:pt x="10065" y="3385"/>
                    </a:lnTo>
                    <a:lnTo>
                      <a:pt x="10065" y="3627"/>
                    </a:lnTo>
                    <a:lnTo>
                      <a:pt x="10128" y="3627"/>
                    </a:lnTo>
                    <a:lnTo>
                      <a:pt x="10128" y="3788"/>
                    </a:lnTo>
                    <a:lnTo>
                      <a:pt x="10284" y="3788"/>
                    </a:lnTo>
                    <a:lnTo>
                      <a:pt x="10284" y="3627"/>
                    </a:lnTo>
                    <a:lnTo>
                      <a:pt x="10347" y="3627"/>
                    </a:lnTo>
                    <a:lnTo>
                      <a:pt x="10347" y="3788"/>
                    </a:lnTo>
                    <a:lnTo>
                      <a:pt x="10441" y="3788"/>
                    </a:lnTo>
                    <a:lnTo>
                      <a:pt x="10441" y="4030"/>
                    </a:lnTo>
                    <a:lnTo>
                      <a:pt x="10659" y="4030"/>
                    </a:lnTo>
                    <a:lnTo>
                      <a:pt x="10659" y="4191"/>
                    </a:lnTo>
                    <a:lnTo>
                      <a:pt x="10722" y="4191"/>
                    </a:lnTo>
                    <a:lnTo>
                      <a:pt x="10722" y="4030"/>
                    </a:lnTo>
                    <a:lnTo>
                      <a:pt x="11034" y="4030"/>
                    </a:lnTo>
                    <a:lnTo>
                      <a:pt x="11034" y="3788"/>
                    </a:lnTo>
                    <a:lnTo>
                      <a:pt x="11159" y="3788"/>
                    </a:lnTo>
                    <a:lnTo>
                      <a:pt x="11159" y="3627"/>
                    </a:lnTo>
                    <a:lnTo>
                      <a:pt x="11535" y="3627"/>
                    </a:lnTo>
                    <a:lnTo>
                      <a:pt x="11535" y="3385"/>
                    </a:lnTo>
                    <a:lnTo>
                      <a:pt x="11628" y="3385"/>
                    </a:lnTo>
                    <a:lnTo>
                      <a:pt x="11628" y="3627"/>
                    </a:lnTo>
                    <a:lnTo>
                      <a:pt x="11628" y="3385"/>
                    </a:lnTo>
                    <a:lnTo>
                      <a:pt x="12285" y="3385"/>
                    </a:lnTo>
                    <a:lnTo>
                      <a:pt x="12285" y="3627"/>
                    </a:lnTo>
                    <a:lnTo>
                      <a:pt x="12347" y="3627"/>
                    </a:lnTo>
                    <a:lnTo>
                      <a:pt x="12347" y="3788"/>
                    </a:lnTo>
                    <a:lnTo>
                      <a:pt x="12441" y="3788"/>
                    </a:lnTo>
                    <a:lnTo>
                      <a:pt x="12441" y="3627"/>
                    </a:lnTo>
                    <a:lnTo>
                      <a:pt x="12816" y="3627"/>
                    </a:lnTo>
                    <a:lnTo>
                      <a:pt x="12816" y="3788"/>
                    </a:lnTo>
                    <a:lnTo>
                      <a:pt x="12879" y="3788"/>
                    </a:lnTo>
                    <a:lnTo>
                      <a:pt x="12879" y="4030"/>
                    </a:lnTo>
                    <a:lnTo>
                      <a:pt x="12941" y="4030"/>
                    </a:lnTo>
                    <a:lnTo>
                      <a:pt x="12941" y="4191"/>
                    </a:lnTo>
                    <a:lnTo>
                      <a:pt x="13035" y="4191"/>
                    </a:lnTo>
                    <a:lnTo>
                      <a:pt x="13035" y="4352"/>
                    </a:lnTo>
                    <a:lnTo>
                      <a:pt x="13473" y="4352"/>
                    </a:lnTo>
                    <a:lnTo>
                      <a:pt x="13473" y="4594"/>
                    </a:lnTo>
                    <a:lnTo>
                      <a:pt x="13535" y="4594"/>
                    </a:lnTo>
                    <a:lnTo>
                      <a:pt x="13535" y="5158"/>
                    </a:lnTo>
                    <a:lnTo>
                      <a:pt x="13691" y="5158"/>
                    </a:lnTo>
                    <a:lnTo>
                      <a:pt x="13691" y="5319"/>
                    </a:lnTo>
                    <a:lnTo>
                      <a:pt x="13754" y="5319"/>
                    </a:lnTo>
                    <a:lnTo>
                      <a:pt x="13754" y="5561"/>
                    </a:lnTo>
                    <a:lnTo>
                      <a:pt x="13910" y="5561"/>
                    </a:lnTo>
                    <a:lnTo>
                      <a:pt x="13910" y="5722"/>
                    </a:lnTo>
                    <a:lnTo>
                      <a:pt x="14504" y="5722"/>
                    </a:lnTo>
                    <a:lnTo>
                      <a:pt x="14504" y="5884"/>
                    </a:lnTo>
                    <a:lnTo>
                      <a:pt x="14942" y="5884"/>
                    </a:lnTo>
                    <a:lnTo>
                      <a:pt x="14942" y="6125"/>
                    </a:lnTo>
                    <a:lnTo>
                      <a:pt x="15161" y="6125"/>
                    </a:lnTo>
                    <a:lnTo>
                      <a:pt x="15161" y="5884"/>
                    </a:lnTo>
                    <a:lnTo>
                      <a:pt x="15317" y="5884"/>
                    </a:lnTo>
                    <a:lnTo>
                      <a:pt x="15317" y="6125"/>
                    </a:lnTo>
                    <a:lnTo>
                      <a:pt x="15536" y="6125"/>
                    </a:lnTo>
                    <a:lnTo>
                      <a:pt x="15536" y="5884"/>
                    </a:lnTo>
                    <a:lnTo>
                      <a:pt x="15755" y="5884"/>
                    </a:lnTo>
                    <a:lnTo>
                      <a:pt x="15755" y="5722"/>
                    </a:lnTo>
                    <a:lnTo>
                      <a:pt x="16067" y="5722"/>
                    </a:lnTo>
                    <a:lnTo>
                      <a:pt x="16067" y="5561"/>
                    </a:lnTo>
                    <a:lnTo>
                      <a:pt x="16130" y="5561"/>
                    </a:lnTo>
                    <a:lnTo>
                      <a:pt x="16130" y="5722"/>
                    </a:lnTo>
                    <a:lnTo>
                      <a:pt x="16192" y="5722"/>
                    </a:lnTo>
                    <a:lnTo>
                      <a:pt x="16192" y="5561"/>
                    </a:lnTo>
                    <a:lnTo>
                      <a:pt x="16411" y="5561"/>
                    </a:lnTo>
                    <a:lnTo>
                      <a:pt x="16411" y="5319"/>
                    </a:lnTo>
                    <a:lnTo>
                      <a:pt x="16880" y="5319"/>
                    </a:lnTo>
                    <a:lnTo>
                      <a:pt x="16880" y="5158"/>
                    </a:lnTo>
                    <a:lnTo>
                      <a:pt x="17005" y="5158"/>
                    </a:lnTo>
                    <a:lnTo>
                      <a:pt x="17005" y="4755"/>
                    </a:lnTo>
                    <a:lnTo>
                      <a:pt x="17099" y="4755"/>
                    </a:lnTo>
                    <a:lnTo>
                      <a:pt x="17099" y="4594"/>
                    </a:lnTo>
                    <a:lnTo>
                      <a:pt x="17255" y="4594"/>
                    </a:lnTo>
                    <a:lnTo>
                      <a:pt x="17255" y="4352"/>
                    </a:lnTo>
                    <a:lnTo>
                      <a:pt x="17318" y="4352"/>
                    </a:lnTo>
                    <a:lnTo>
                      <a:pt x="17318" y="4191"/>
                    </a:lnTo>
                    <a:lnTo>
                      <a:pt x="17599" y="4191"/>
                    </a:lnTo>
                    <a:lnTo>
                      <a:pt x="17599" y="4030"/>
                    </a:lnTo>
                    <a:lnTo>
                      <a:pt x="17693" y="4030"/>
                    </a:lnTo>
                    <a:lnTo>
                      <a:pt x="17693" y="3788"/>
                    </a:lnTo>
                    <a:lnTo>
                      <a:pt x="18130" y="3788"/>
                    </a:lnTo>
                    <a:lnTo>
                      <a:pt x="18130" y="4030"/>
                    </a:lnTo>
                    <a:lnTo>
                      <a:pt x="18287" y="4030"/>
                    </a:lnTo>
                    <a:lnTo>
                      <a:pt x="18287" y="4191"/>
                    </a:lnTo>
                    <a:lnTo>
                      <a:pt x="18412" y="4191"/>
                    </a:lnTo>
                    <a:lnTo>
                      <a:pt x="18412" y="4352"/>
                    </a:lnTo>
                    <a:lnTo>
                      <a:pt x="18505" y="4352"/>
                    </a:lnTo>
                    <a:lnTo>
                      <a:pt x="18505" y="4594"/>
                    </a:lnTo>
                    <a:lnTo>
                      <a:pt x="18880" y="4594"/>
                    </a:lnTo>
                    <a:lnTo>
                      <a:pt x="18880" y="4352"/>
                    </a:lnTo>
                    <a:lnTo>
                      <a:pt x="19005" y="4352"/>
                    </a:lnTo>
                    <a:lnTo>
                      <a:pt x="19005" y="4191"/>
                    </a:lnTo>
                    <a:lnTo>
                      <a:pt x="19162" y="4191"/>
                    </a:lnTo>
                    <a:lnTo>
                      <a:pt x="19162" y="4352"/>
                    </a:lnTo>
                    <a:lnTo>
                      <a:pt x="19381" y="4352"/>
                    </a:lnTo>
                    <a:lnTo>
                      <a:pt x="19381" y="4594"/>
                    </a:lnTo>
                    <a:lnTo>
                      <a:pt x="19474" y="4594"/>
                    </a:lnTo>
                    <a:lnTo>
                      <a:pt x="19474" y="4755"/>
                    </a:lnTo>
                    <a:lnTo>
                      <a:pt x="19381" y="4755"/>
                    </a:lnTo>
                    <a:lnTo>
                      <a:pt x="19381" y="4916"/>
                    </a:lnTo>
                    <a:lnTo>
                      <a:pt x="19318" y="4916"/>
                    </a:lnTo>
                    <a:lnTo>
                      <a:pt x="19318" y="5319"/>
                    </a:lnTo>
                    <a:lnTo>
                      <a:pt x="19224" y="5319"/>
                    </a:lnTo>
                    <a:lnTo>
                      <a:pt x="19224" y="5561"/>
                    </a:lnTo>
                    <a:lnTo>
                      <a:pt x="19162" y="5561"/>
                    </a:lnTo>
                    <a:lnTo>
                      <a:pt x="19162" y="5884"/>
                    </a:lnTo>
                    <a:lnTo>
                      <a:pt x="19099" y="5884"/>
                    </a:lnTo>
                    <a:lnTo>
                      <a:pt x="19099" y="6448"/>
                    </a:lnTo>
                    <a:lnTo>
                      <a:pt x="19005" y="6448"/>
                    </a:lnTo>
                    <a:lnTo>
                      <a:pt x="19005" y="6851"/>
                    </a:lnTo>
                    <a:lnTo>
                      <a:pt x="18943" y="6851"/>
                    </a:lnTo>
                    <a:lnTo>
                      <a:pt x="18943" y="7254"/>
                    </a:lnTo>
                    <a:lnTo>
                      <a:pt x="18880" y="7254"/>
                    </a:lnTo>
                    <a:lnTo>
                      <a:pt x="18880" y="7979"/>
                    </a:lnTo>
                    <a:lnTo>
                      <a:pt x="18630" y="7979"/>
                    </a:lnTo>
                    <a:lnTo>
                      <a:pt x="18630" y="8382"/>
                    </a:lnTo>
                    <a:lnTo>
                      <a:pt x="18568" y="8382"/>
                    </a:lnTo>
                    <a:lnTo>
                      <a:pt x="18568" y="8543"/>
                    </a:lnTo>
                    <a:lnTo>
                      <a:pt x="18724" y="8543"/>
                    </a:lnTo>
                    <a:lnTo>
                      <a:pt x="18724" y="8785"/>
                    </a:lnTo>
                    <a:lnTo>
                      <a:pt x="18787" y="8785"/>
                    </a:lnTo>
                    <a:lnTo>
                      <a:pt x="18787" y="8946"/>
                    </a:lnTo>
                    <a:lnTo>
                      <a:pt x="18880" y="8946"/>
                    </a:lnTo>
                    <a:lnTo>
                      <a:pt x="18880" y="9188"/>
                    </a:lnTo>
                    <a:lnTo>
                      <a:pt x="18943" y="9188"/>
                    </a:lnTo>
                    <a:lnTo>
                      <a:pt x="18943" y="8946"/>
                    </a:lnTo>
                    <a:lnTo>
                      <a:pt x="19005" y="8946"/>
                    </a:lnTo>
                    <a:lnTo>
                      <a:pt x="19005" y="8785"/>
                    </a:lnTo>
                    <a:lnTo>
                      <a:pt x="19474" y="8785"/>
                    </a:lnTo>
                    <a:lnTo>
                      <a:pt x="19474" y="8543"/>
                    </a:lnTo>
                    <a:lnTo>
                      <a:pt x="19537" y="8543"/>
                    </a:lnTo>
                    <a:lnTo>
                      <a:pt x="19537" y="8785"/>
                    </a:lnTo>
                    <a:lnTo>
                      <a:pt x="19693" y="8785"/>
                    </a:lnTo>
                    <a:lnTo>
                      <a:pt x="19693" y="8946"/>
                    </a:lnTo>
                    <a:lnTo>
                      <a:pt x="19818" y="8946"/>
                    </a:lnTo>
                    <a:lnTo>
                      <a:pt x="19818" y="9188"/>
                    </a:lnTo>
                    <a:lnTo>
                      <a:pt x="19912" y="9188"/>
                    </a:lnTo>
                    <a:lnTo>
                      <a:pt x="19912" y="8946"/>
                    </a:lnTo>
                    <a:lnTo>
                      <a:pt x="19975" y="8946"/>
                    </a:lnTo>
                    <a:lnTo>
                      <a:pt x="19975" y="8785"/>
                    </a:lnTo>
                    <a:lnTo>
                      <a:pt x="20037" y="8785"/>
                    </a:lnTo>
                    <a:lnTo>
                      <a:pt x="20037" y="8543"/>
                    </a:lnTo>
                    <a:lnTo>
                      <a:pt x="20131" y="8543"/>
                    </a:lnTo>
                    <a:lnTo>
                      <a:pt x="20131" y="8382"/>
                    </a:lnTo>
                    <a:lnTo>
                      <a:pt x="20631" y="8382"/>
                    </a:lnTo>
                    <a:lnTo>
                      <a:pt x="20631" y="8543"/>
                    </a:lnTo>
                    <a:lnTo>
                      <a:pt x="20725" y="8543"/>
                    </a:lnTo>
                    <a:lnTo>
                      <a:pt x="20725" y="8785"/>
                    </a:lnTo>
                    <a:lnTo>
                      <a:pt x="20787" y="8785"/>
                    </a:lnTo>
                    <a:lnTo>
                      <a:pt x="20787" y="8946"/>
                    </a:lnTo>
                    <a:lnTo>
                      <a:pt x="21006" y="8946"/>
                    </a:lnTo>
                    <a:lnTo>
                      <a:pt x="21006" y="9188"/>
                    </a:lnTo>
                    <a:lnTo>
                      <a:pt x="21100" y="9188"/>
                    </a:lnTo>
                    <a:lnTo>
                      <a:pt x="21100" y="9349"/>
                    </a:lnTo>
                    <a:lnTo>
                      <a:pt x="21162" y="9349"/>
                    </a:lnTo>
                    <a:lnTo>
                      <a:pt x="21162" y="9752"/>
                    </a:lnTo>
                    <a:lnTo>
                      <a:pt x="21444" y="9752"/>
                    </a:lnTo>
                    <a:lnTo>
                      <a:pt x="21444" y="9913"/>
                    </a:lnTo>
                    <a:lnTo>
                      <a:pt x="21537" y="9913"/>
                    </a:lnTo>
                    <a:lnTo>
                      <a:pt x="21537" y="10075"/>
                    </a:lnTo>
                    <a:lnTo>
                      <a:pt x="21444" y="10075"/>
                    </a:lnTo>
                    <a:lnTo>
                      <a:pt x="21444" y="10316"/>
                    </a:lnTo>
                    <a:lnTo>
                      <a:pt x="21537" y="10316"/>
                    </a:lnTo>
                    <a:lnTo>
                      <a:pt x="21537" y="10478"/>
                    </a:lnTo>
                    <a:lnTo>
                      <a:pt x="21444" y="10478"/>
                    </a:lnTo>
                    <a:lnTo>
                      <a:pt x="21537" y="10478"/>
                    </a:lnTo>
                    <a:lnTo>
                      <a:pt x="21537" y="10639"/>
                    </a:lnTo>
                    <a:lnTo>
                      <a:pt x="21444" y="10639"/>
                    </a:lnTo>
                    <a:lnTo>
                      <a:pt x="21537" y="10639"/>
                    </a:lnTo>
                    <a:lnTo>
                      <a:pt x="21537" y="10881"/>
                    </a:lnTo>
                    <a:lnTo>
                      <a:pt x="21600" y="10881"/>
                    </a:lnTo>
                    <a:lnTo>
                      <a:pt x="21600" y="11042"/>
                    </a:lnTo>
                    <a:lnTo>
                      <a:pt x="21537" y="11042"/>
                    </a:lnTo>
                    <a:lnTo>
                      <a:pt x="21537" y="11284"/>
                    </a:lnTo>
                    <a:lnTo>
                      <a:pt x="21444" y="11284"/>
                    </a:lnTo>
                    <a:lnTo>
                      <a:pt x="21444" y="11445"/>
                    </a:lnTo>
                    <a:lnTo>
                      <a:pt x="21319" y="11445"/>
                    </a:lnTo>
                    <a:lnTo>
                      <a:pt x="21319" y="11606"/>
                    </a:lnTo>
                    <a:lnTo>
                      <a:pt x="21225" y="11606"/>
                    </a:lnTo>
                    <a:lnTo>
                      <a:pt x="21225" y="11284"/>
                    </a:lnTo>
                    <a:lnTo>
                      <a:pt x="21162" y="11284"/>
                    </a:lnTo>
                    <a:lnTo>
                      <a:pt x="21162" y="11042"/>
                    </a:lnTo>
                    <a:lnTo>
                      <a:pt x="21006" y="11042"/>
                    </a:lnTo>
                    <a:lnTo>
                      <a:pt x="21006" y="10881"/>
                    </a:lnTo>
                    <a:lnTo>
                      <a:pt x="20725" y="10881"/>
                    </a:lnTo>
                    <a:lnTo>
                      <a:pt x="20725" y="11042"/>
                    </a:lnTo>
                    <a:lnTo>
                      <a:pt x="20725" y="10881"/>
                    </a:lnTo>
                    <a:lnTo>
                      <a:pt x="20412" y="10881"/>
                    </a:lnTo>
                    <a:lnTo>
                      <a:pt x="20412" y="11042"/>
                    </a:lnTo>
                    <a:lnTo>
                      <a:pt x="20350" y="11042"/>
                    </a:lnTo>
                    <a:lnTo>
                      <a:pt x="20350" y="11284"/>
                    </a:lnTo>
                    <a:lnTo>
                      <a:pt x="20287" y="11284"/>
                    </a:lnTo>
                    <a:lnTo>
                      <a:pt x="20287" y="11445"/>
                    </a:lnTo>
                    <a:lnTo>
                      <a:pt x="19912" y="11445"/>
                    </a:lnTo>
                    <a:lnTo>
                      <a:pt x="19912" y="11848"/>
                    </a:lnTo>
                    <a:lnTo>
                      <a:pt x="19474" y="11848"/>
                    </a:lnTo>
                    <a:lnTo>
                      <a:pt x="19474" y="12009"/>
                    </a:lnTo>
                    <a:lnTo>
                      <a:pt x="19318" y="12009"/>
                    </a:lnTo>
                    <a:lnTo>
                      <a:pt x="19318" y="12170"/>
                    </a:lnTo>
                    <a:lnTo>
                      <a:pt x="19162" y="12170"/>
                    </a:lnTo>
                    <a:lnTo>
                      <a:pt x="19162" y="12573"/>
                    </a:lnTo>
                    <a:lnTo>
                      <a:pt x="19099" y="12573"/>
                    </a:lnTo>
                    <a:lnTo>
                      <a:pt x="19099" y="12976"/>
                    </a:lnTo>
                    <a:lnTo>
                      <a:pt x="19162" y="12976"/>
                    </a:lnTo>
                    <a:lnTo>
                      <a:pt x="19099" y="12976"/>
                    </a:lnTo>
                    <a:lnTo>
                      <a:pt x="19099" y="13137"/>
                    </a:lnTo>
                    <a:lnTo>
                      <a:pt x="18943" y="13137"/>
                    </a:lnTo>
                    <a:lnTo>
                      <a:pt x="18943" y="13379"/>
                    </a:lnTo>
                    <a:lnTo>
                      <a:pt x="18880" y="13379"/>
                    </a:lnTo>
                    <a:lnTo>
                      <a:pt x="18880" y="13540"/>
                    </a:lnTo>
                    <a:lnTo>
                      <a:pt x="18787" y="13540"/>
                    </a:lnTo>
                    <a:lnTo>
                      <a:pt x="18787" y="13701"/>
                    </a:lnTo>
                    <a:lnTo>
                      <a:pt x="17911" y="13701"/>
                    </a:lnTo>
                    <a:lnTo>
                      <a:pt x="17911" y="14346"/>
                    </a:lnTo>
                    <a:lnTo>
                      <a:pt x="17818" y="14346"/>
                    </a:lnTo>
                    <a:lnTo>
                      <a:pt x="17818" y="14507"/>
                    </a:lnTo>
                    <a:lnTo>
                      <a:pt x="17693" y="14507"/>
                    </a:lnTo>
                    <a:lnTo>
                      <a:pt x="17693" y="14669"/>
                    </a:lnTo>
                    <a:lnTo>
                      <a:pt x="17536" y="14669"/>
                    </a:lnTo>
                    <a:lnTo>
                      <a:pt x="17536" y="14910"/>
                    </a:lnTo>
                    <a:lnTo>
                      <a:pt x="17380" y="14910"/>
                    </a:lnTo>
                    <a:lnTo>
                      <a:pt x="17380" y="15072"/>
                    </a:lnTo>
                    <a:lnTo>
                      <a:pt x="17005" y="15072"/>
                    </a:lnTo>
                    <a:lnTo>
                      <a:pt x="17005" y="14910"/>
                    </a:lnTo>
                    <a:lnTo>
                      <a:pt x="16724" y="14910"/>
                    </a:lnTo>
                    <a:lnTo>
                      <a:pt x="16724" y="14669"/>
                    </a:lnTo>
                    <a:lnTo>
                      <a:pt x="16661" y="14669"/>
                    </a:lnTo>
                    <a:lnTo>
                      <a:pt x="16661" y="14507"/>
                    </a:lnTo>
                    <a:lnTo>
                      <a:pt x="16130" y="14507"/>
                    </a:lnTo>
                    <a:lnTo>
                      <a:pt x="16130" y="14669"/>
                    </a:lnTo>
                    <a:lnTo>
                      <a:pt x="16067" y="14669"/>
                    </a:lnTo>
                    <a:lnTo>
                      <a:pt x="16067" y="14910"/>
                    </a:lnTo>
                    <a:lnTo>
                      <a:pt x="15973" y="14910"/>
                    </a:lnTo>
                    <a:lnTo>
                      <a:pt x="15973" y="15475"/>
                    </a:lnTo>
                    <a:lnTo>
                      <a:pt x="15911" y="15475"/>
                    </a:lnTo>
                    <a:lnTo>
                      <a:pt x="15911" y="15636"/>
                    </a:lnTo>
                    <a:lnTo>
                      <a:pt x="15848" y="15636"/>
                    </a:lnTo>
                    <a:lnTo>
                      <a:pt x="15848" y="16039"/>
                    </a:lnTo>
                    <a:lnTo>
                      <a:pt x="15911" y="16039"/>
                    </a:lnTo>
                    <a:lnTo>
                      <a:pt x="15911" y="16200"/>
                    </a:lnTo>
                    <a:lnTo>
                      <a:pt x="15973" y="16200"/>
                    </a:lnTo>
                    <a:lnTo>
                      <a:pt x="15973" y="16603"/>
                    </a:lnTo>
                    <a:lnTo>
                      <a:pt x="16192" y="16603"/>
                    </a:lnTo>
                    <a:lnTo>
                      <a:pt x="16192" y="17006"/>
                    </a:lnTo>
                    <a:lnTo>
                      <a:pt x="16286" y="17006"/>
                    </a:lnTo>
                    <a:lnTo>
                      <a:pt x="16286" y="17167"/>
                    </a:lnTo>
                    <a:lnTo>
                      <a:pt x="16130" y="17167"/>
                    </a:lnTo>
                    <a:lnTo>
                      <a:pt x="16130" y="17328"/>
                    </a:lnTo>
                    <a:lnTo>
                      <a:pt x="16067" y="17328"/>
                    </a:lnTo>
                    <a:lnTo>
                      <a:pt x="16067" y="17570"/>
                    </a:lnTo>
                    <a:lnTo>
                      <a:pt x="15973" y="17570"/>
                    </a:lnTo>
                    <a:lnTo>
                      <a:pt x="15973" y="17731"/>
                    </a:lnTo>
                    <a:lnTo>
                      <a:pt x="15755" y="17731"/>
                    </a:lnTo>
                    <a:lnTo>
                      <a:pt x="15755" y="17973"/>
                    </a:lnTo>
                    <a:lnTo>
                      <a:pt x="15598" y="17973"/>
                    </a:lnTo>
                    <a:lnTo>
                      <a:pt x="15598" y="18134"/>
                    </a:lnTo>
                    <a:lnTo>
                      <a:pt x="15536" y="18134"/>
                    </a:lnTo>
                    <a:lnTo>
                      <a:pt x="15536" y="18296"/>
                    </a:lnTo>
                    <a:lnTo>
                      <a:pt x="15473" y="18296"/>
                    </a:lnTo>
                    <a:lnTo>
                      <a:pt x="15473" y="18537"/>
                    </a:lnTo>
                    <a:lnTo>
                      <a:pt x="15379" y="18537"/>
                    </a:lnTo>
                    <a:lnTo>
                      <a:pt x="15379" y="18699"/>
                    </a:lnTo>
                    <a:lnTo>
                      <a:pt x="15317" y="18699"/>
                    </a:lnTo>
                    <a:lnTo>
                      <a:pt x="15317" y="18860"/>
                    </a:lnTo>
                    <a:lnTo>
                      <a:pt x="15254" y="18860"/>
                    </a:lnTo>
                    <a:lnTo>
                      <a:pt x="15254" y="19101"/>
                    </a:lnTo>
                    <a:lnTo>
                      <a:pt x="15161" y="19101"/>
                    </a:lnTo>
                    <a:lnTo>
                      <a:pt x="15161" y="19263"/>
                    </a:lnTo>
                    <a:lnTo>
                      <a:pt x="15098" y="19263"/>
                    </a:lnTo>
                    <a:lnTo>
                      <a:pt x="15098" y="19504"/>
                    </a:lnTo>
                    <a:lnTo>
                      <a:pt x="14723" y="19504"/>
                    </a:lnTo>
                    <a:lnTo>
                      <a:pt x="14723" y="19666"/>
                    </a:lnTo>
                    <a:lnTo>
                      <a:pt x="14567" y="19666"/>
                    </a:lnTo>
                    <a:lnTo>
                      <a:pt x="14567" y="19827"/>
                    </a:lnTo>
                    <a:lnTo>
                      <a:pt x="14129" y="19827"/>
                    </a:lnTo>
                    <a:lnTo>
                      <a:pt x="14129" y="20069"/>
                    </a:lnTo>
                    <a:lnTo>
                      <a:pt x="14129" y="19827"/>
                    </a:lnTo>
                    <a:lnTo>
                      <a:pt x="13098" y="19827"/>
                    </a:lnTo>
                    <a:lnTo>
                      <a:pt x="13098" y="20069"/>
                    </a:lnTo>
                    <a:lnTo>
                      <a:pt x="12879" y="20069"/>
                    </a:lnTo>
                    <a:lnTo>
                      <a:pt x="12879" y="20230"/>
                    </a:lnTo>
                    <a:lnTo>
                      <a:pt x="12566" y="20230"/>
                    </a:lnTo>
                    <a:lnTo>
                      <a:pt x="12566" y="20391"/>
                    </a:lnTo>
                    <a:lnTo>
                      <a:pt x="12441" y="20391"/>
                    </a:lnTo>
                    <a:lnTo>
                      <a:pt x="12441" y="20633"/>
                    </a:lnTo>
                    <a:lnTo>
                      <a:pt x="12222" y="20633"/>
                    </a:lnTo>
                    <a:lnTo>
                      <a:pt x="12222" y="20794"/>
                    </a:lnTo>
                    <a:lnTo>
                      <a:pt x="12066" y="20794"/>
                    </a:lnTo>
                    <a:lnTo>
                      <a:pt x="12066" y="20955"/>
                    </a:lnTo>
                    <a:lnTo>
                      <a:pt x="11847" y="20955"/>
                    </a:lnTo>
                    <a:lnTo>
                      <a:pt x="11847" y="21197"/>
                    </a:lnTo>
                    <a:lnTo>
                      <a:pt x="11753" y="21197"/>
                    </a:lnTo>
                    <a:lnTo>
                      <a:pt x="11753" y="21358"/>
                    </a:lnTo>
                    <a:lnTo>
                      <a:pt x="11628" y="21358"/>
                    </a:lnTo>
                    <a:lnTo>
                      <a:pt x="11628" y="21600"/>
                    </a:lnTo>
                    <a:lnTo>
                      <a:pt x="11410" y="21600"/>
                    </a:lnTo>
                    <a:lnTo>
                      <a:pt x="11410" y="21358"/>
                    </a:lnTo>
                    <a:lnTo>
                      <a:pt x="11253" y="21358"/>
                    </a:lnTo>
                    <a:lnTo>
                      <a:pt x="11253" y="20955"/>
                    </a:lnTo>
                    <a:lnTo>
                      <a:pt x="10941" y="20955"/>
                    </a:lnTo>
                    <a:lnTo>
                      <a:pt x="10941" y="21197"/>
                    </a:lnTo>
                    <a:lnTo>
                      <a:pt x="10816" y="21197"/>
                    </a:lnTo>
                    <a:lnTo>
                      <a:pt x="10816" y="20955"/>
                    </a:lnTo>
                    <a:lnTo>
                      <a:pt x="10347" y="20955"/>
                    </a:lnTo>
                    <a:lnTo>
                      <a:pt x="10347" y="20794"/>
                    </a:lnTo>
                    <a:lnTo>
                      <a:pt x="10222" y="20794"/>
                    </a:lnTo>
                    <a:lnTo>
                      <a:pt x="10222" y="20633"/>
                    </a:lnTo>
                    <a:lnTo>
                      <a:pt x="10065" y="20633"/>
                    </a:lnTo>
                    <a:lnTo>
                      <a:pt x="10065" y="20391"/>
                    </a:lnTo>
                    <a:lnTo>
                      <a:pt x="9690" y="20391"/>
                    </a:lnTo>
                    <a:lnTo>
                      <a:pt x="9690" y="20230"/>
                    </a:lnTo>
                    <a:lnTo>
                      <a:pt x="9534" y="20230"/>
                    </a:lnTo>
                    <a:lnTo>
                      <a:pt x="9534" y="20069"/>
                    </a:lnTo>
                    <a:lnTo>
                      <a:pt x="9471" y="20069"/>
                    </a:lnTo>
                    <a:lnTo>
                      <a:pt x="9471" y="19827"/>
                    </a:lnTo>
                    <a:lnTo>
                      <a:pt x="9409" y="19827"/>
                    </a:lnTo>
                    <a:lnTo>
                      <a:pt x="9409" y="19666"/>
                    </a:lnTo>
                    <a:lnTo>
                      <a:pt x="9096" y="19666"/>
                    </a:lnTo>
                    <a:lnTo>
                      <a:pt x="9096" y="19504"/>
                    </a:lnTo>
                    <a:lnTo>
                      <a:pt x="6814" y="19504"/>
                    </a:lnTo>
                    <a:lnTo>
                      <a:pt x="6814" y="19263"/>
                    </a:lnTo>
                    <a:lnTo>
                      <a:pt x="6377" y="19263"/>
                    </a:lnTo>
                    <a:lnTo>
                      <a:pt x="6377" y="19101"/>
                    </a:lnTo>
                    <a:lnTo>
                      <a:pt x="6283" y="19101"/>
                    </a:lnTo>
                    <a:lnTo>
                      <a:pt x="6283" y="19263"/>
                    </a:lnTo>
                    <a:lnTo>
                      <a:pt x="5783" y="19263"/>
                    </a:lnTo>
                    <a:lnTo>
                      <a:pt x="5783" y="18860"/>
                    </a:lnTo>
                    <a:lnTo>
                      <a:pt x="5689" y="18860"/>
                    </a:lnTo>
                    <a:lnTo>
                      <a:pt x="5689" y="18699"/>
                    </a:lnTo>
                    <a:lnTo>
                      <a:pt x="5627" y="18699"/>
                    </a:lnTo>
                    <a:lnTo>
                      <a:pt x="5627" y="18537"/>
                    </a:lnTo>
                    <a:lnTo>
                      <a:pt x="5564" y="18537"/>
                    </a:lnTo>
                    <a:lnTo>
                      <a:pt x="5564" y="18296"/>
                    </a:lnTo>
                    <a:lnTo>
                      <a:pt x="5470" y="18296"/>
                    </a:lnTo>
                    <a:lnTo>
                      <a:pt x="5470" y="18134"/>
                    </a:lnTo>
                    <a:lnTo>
                      <a:pt x="5408" y="18134"/>
                    </a:lnTo>
                    <a:lnTo>
                      <a:pt x="5408" y="17570"/>
                    </a:lnTo>
                    <a:lnTo>
                      <a:pt x="5314" y="17570"/>
                    </a:lnTo>
                    <a:lnTo>
                      <a:pt x="5314" y="17006"/>
                    </a:lnTo>
                    <a:lnTo>
                      <a:pt x="5252" y="17006"/>
                    </a:lnTo>
                    <a:lnTo>
                      <a:pt x="5252" y="16764"/>
                    </a:lnTo>
                    <a:lnTo>
                      <a:pt x="5189" y="16764"/>
                    </a:lnTo>
                    <a:lnTo>
                      <a:pt x="5189" y="16603"/>
                    </a:lnTo>
                    <a:lnTo>
                      <a:pt x="5095" y="16603"/>
                    </a:lnTo>
                    <a:lnTo>
                      <a:pt x="5095" y="16039"/>
                    </a:lnTo>
                    <a:lnTo>
                      <a:pt x="5033" y="16039"/>
                    </a:lnTo>
                    <a:lnTo>
                      <a:pt x="5033" y="16200"/>
                    </a:lnTo>
                    <a:lnTo>
                      <a:pt x="4814" y="16200"/>
                    </a:lnTo>
                    <a:lnTo>
                      <a:pt x="4814" y="16039"/>
                    </a:lnTo>
                    <a:lnTo>
                      <a:pt x="4658" y="16039"/>
                    </a:lnTo>
                    <a:lnTo>
                      <a:pt x="4658" y="15797"/>
                    </a:lnTo>
                    <a:lnTo>
                      <a:pt x="4595" y="15797"/>
                    </a:lnTo>
                    <a:lnTo>
                      <a:pt x="4595" y="15636"/>
                    </a:lnTo>
                    <a:lnTo>
                      <a:pt x="4376" y="15636"/>
                    </a:lnTo>
                    <a:lnTo>
                      <a:pt x="4376" y="15475"/>
                    </a:lnTo>
                    <a:lnTo>
                      <a:pt x="4282" y="15475"/>
                    </a:lnTo>
                    <a:lnTo>
                      <a:pt x="4282" y="15233"/>
                    </a:lnTo>
                    <a:lnTo>
                      <a:pt x="4220" y="15233"/>
                    </a:lnTo>
                    <a:lnTo>
                      <a:pt x="4220" y="15072"/>
                    </a:lnTo>
                    <a:lnTo>
                      <a:pt x="4064" y="15072"/>
                    </a:lnTo>
                    <a:lnTo>
                      <a:pt x="4064" y="14910"/>
                    </a:lnTo>
                    <a:lnTo>
                      <a:pt x="4001" y="14910"/>
                    </a:lnTo>
                    <a:lnTo>
                      <a:pt x="4001" y="14669"/>
                    </a:lnTo>
                    <a:lnTo>
                      <a:pt x="3782" y="14669"/>
                    </a:lnTo>
                    <a:lnTo>
                      <a:pt x="3782" y="14507"/>
                    </a:lnTo>
                    <a:lnTo>
                      <a:pt x="2532" y="14507"/>
                    </a:lnTo>
                    <a:lnTo>
                      <a:pt x="2532" y="14346"/>
                    </a:lnTo>
                    <a:lnTo>
                      <a:pt x="2282" y="14346"/>
                    </a:lnTo>
                    <a:lnTo>
                      <a:pt x="2282" y="14104"/>
                    </a:lnTo>
                    <a:lnTo>
                      <a:pt x="2157" y="14104"/>
                    </a:lnTo>
                    <a:lnTo>
                      <a:pt x="2157" y="14346"/>
                    </a:lnTo>
                    <a:lnTo>
                      <a:pt x="2063" y="14346"/>
                    </a:lnTo>
                    <a:lnTo>
                      <a:pt x="2063" y="13943"/>
                    </a:lnTo>
                    <a:lnTo>
                      <a:pt x="2001" y="13943"/>
                    </a:lnTo>
                    <a:lnTo>
                      <a:pt x="2001" y="13540"/>
                    </a:lnTo>
                    <a:lnTo>
                      <a:pt x="1938" y="13540"/>
                    </a:lnTo>
                    <a:lnTo>
                      <a:pt x="1938" y="13379"/>
                    </a:lnTo>
                    <a:lnTo>
                      <a:pt x="2001" y="13379"/>
                    </a:lnTo>
                    <a:lnTo>
                      <a:pt x="2001" y="12976"/>
                    </a:lnTo>
                    <a:lnTo>
                      <a:pt x="2063" y="12976"/>
                    </a:lnTo>
                    <a:lnTo>
                      <a:pt x="2063" y="12573"/>
                    </a:lnTo>
                    <a:lnTo>
                      <a:pt x="2157" y="12573"/>
                    </a:lnTo>
                    <a:lnTo>
                      <a:pt x="2157" y="12009"/>
                    </a:lnTo>
                    <a:lnTo>
                      <a:pt x="2063" y="12009"/>
                    </a:lnTo>
                    <a:lnTo>
                      <a:pt x="2063" y="11848"/>
                    </a:lnTo>
                    <a:lnTo>
                      <a:pt x="2157" y="11848"/>
                    </a:lnTo>
                    <a:lnTo>
                      <a:pt x="2157" y="11606"/>
                    </a:lnTo>
                    <a:lnTo>
                      <a:pt x="2219" y="11606"/>
                    </a:lnTo>
                    <a:lnTo>
                      <a:pt x="2219" y="11042"/>
                    </a:lnTo>
                    <a:lnTo>
                      <a:pt x="2157" y="11042"/>
                    </a:lnTo>
                    <a:lnTo>
                      <a:pt x="2157" y="10639"/>
                    </a:lnTo>
                    <a:lnTo>
                      <a:pt x="2063" y="10639"/>
                    </a:lnTo>
                    <a:lnTo>
                      <a:pt x="2063" y="10478"/>
                    </a:lnTo>
                    <a:lnTo>
                      <a:pt x="2001" y="10478"/>
                    </a:lnTo>
                    <a:lnTo>
                      <a:pt x="2001" y="10316"/>
                    </a:lnTo>
                    <a:lnTo>
                      <a:pt x="1938" y="10316"/>
                    </a:lnTo>
                    <a:lnTo>
                      <a:pt x="1938" y="10075"/>
                    </a:lnTo>
                    <a:lnTo>
                      <a:pt x="1844" y="10075"/>
                    </a:lnTo>
                    <a:lnTo>
                      <a:pt x="1844" y="9752"/>
                    </a:lnTo>
                    <a:lnTo>
                      <a:pt x="1782" y="9752"/>
                    </a:lnTo>
                    <a:lnTo>
                      <a:pt x="1782" y="9349"/>
                    </a:lnTo>
                    <a:lnTo>
                      <a:pt x="1688" y="9349"/>
                    </a:lnTo>
                    <a:lnTo>
                      <a:pt x="1688" y="9188"/>
                    </a:lnTo>
                    <a:lnTo>
                      <a:pt x="1625" y="9188"/>
                    </a:lnTo>
                    <a:lnTo>
                      <a:pt x="1625" y="8946"/>
                    </a:lnTo>
                    <a:lnTo>
                      <a:pt x="1563" y="8946"/>
                    </a:lnTo>
                    <a:lnTo>
                      <a:pt x="1563" y="8785"/>
                    </a:lnTo>
                    <a:lnTo>
                      <a:pt x="1250" y="8785"/>
                    </a:lnTo>
                    <a:lnTo>
                      <a:pt x="1250" y="8543"/>
                    </a:lnTo>
                    <a:lnTo>
                      <a:pt x="1188" y="8543"/>
                    </a:lnTo>
                    <a:lnTo>
                      <a:pt x="1188" y="8382"/>
                    </a:lnTo>
                    <a:lnTo>
                      <a:pt x="969" y="8382"/>
                    </a:lnTo>
                    <a:lnTo>
                      <a:pt x="969" y="8543"/>
                    </a:lnTo>
                    <a:lnTo>
                      <a:pt x="813" y="8543"/>
                    </a:lnTo>
                    <a:lnTo>
                      <a:pt x="813" y="8221"/>
                    </a:lnTo>
                    <a:lnTo>
                      <a:pt x="594" y="8221"/>
                    </a:lnTo>
                    <a:lnTo>
                      <a:pt x="594" y="7979"/>
                    </a:lnTo>
                    <a:lnTo>
                      <a:pt x="531" y="7979"/>
                    </a:lnTo>
                    <a:lnTo>
                      <a:pt x="531" y="7657"/>
                    </a:lnTo>
                    <a:lnTo>
                      <a:pt x="375" y="7657"/>
                    </a:lnTo>
                    <a:lnTo>
                      <a:pt x="375" y="7415"/>
                    </a:lnTo>
                    <a:lnTo>
                      <a:pt x="156" y="7415"/>
                    </a:lnTo>
                    <a:lnTo>
                      <a:pt x="156" y="7012"/>
                    </a:lnTo>
                    <a:lnTo>
                      <a:pt x="219" y="7012"/>
                    </a:lnTo>
                    <a:lnTo>
                      <a:pt x="156" y="7012"/>
                    </a:lnTo>
                    <a:lnTo>
                      <a:pt x="156" y="6851"/>
                    </a:lnTo>
                    <a:lnTo>
                      <a:pt x="0" y="6851"/>
                    </a:lnTo>
                    <a:lnTo>
                      <a:pt x="0" y="6448"/>
                    </a:lnTo>
                    <a:lnTo>
                      <a:pt x="63" y="6448"/>
                    </a:lnTo>
                    <a:lnTo>
                      <a:pt x="63" y="6125"/>
                    </a:lnTo>
                    <a:lnTo>
                      <a:pt x="156" y="6125"/>
                    </a:lnTo>
                    <a:lnTo>
                      <a:pt x="156" y="5884"/>
                    </a:lnTo>
                    <a:lnTo>
                      <a:pt x="219" y="5884"/>
                    </a:lnTo>
                    <a:lnTo>
                      <a:pt x="219" y="5561"/>
                    </a:lnTo>
                    <a:lnTo>
                      <a:pt x="281" y="5561"/>
                    </a:lnTo>
                    <a:lnTo>
                      <a:pt x="281" y="5319"/>
                    </a:lnTo>
                    <a:lnTo>
                      <a:pt x="594" y="5319"/>
                    </a:lnTo>
                    <a:lnTo>
                      <a:pt x="594" y="5561"/>
                    </a:lnTo>
                    <a:lnTo>
                      <a:pt x="750" y="5561"/>
                    </a:lnTo>
                    <a:lnTo>
                      <a:pt x="750" y="5319"/>
                    </a:lnTo>
                    <a:lnTo>
                      <a:pt x="969" y="5319"/>
                    </a:lnTo>
                    <a:lnTo>
                      <a:pt x="969" y="4916"/>
                    </a:lnTo>
                    <a:lnTo>
                      <a:pt x="1032" y="4916"/>
                    </a:lnTo>
                    <a:lnTo>
                      <a:pt x="1032" y="5158"/>
                    </a:lnTo>
                    <a:lnTo>
                      <a:pt x="1125" y="5158"/>
                    </a:lnTo>
                    <a:lnTo>
                      <a:pt x="1125" y="4916"/>
                    </a:lnTo>
                    <a:lnTo>
                      <a:pt x="1250" y="4916"/>
                    </a:lnTo>
                    <a:lnTo>
                      <a:pt x="1250" y="4352"/>
                    </a:lnTo>
                    <a:lnTo>
                      <a:pt x="1469" y="4352"/>
                    </a:lnTo>
                    <a:lnTo>
                      <a:pt x="1469" y="4191"/>
                    </a:lnTo>
                    <a:lnTo>
                      <a:pt x="1782" y="4191"/>
                    </a:lnTo>
                    <a:lnTo>
                      <a:pt x="1782" y="4030"/>
                    </a:lnTo>
                    <a:lnTo>
                      <a:pt x="2001" y="4030"/>
                    </a:lnTo>
                    <a:lnTo>
                      <a:pt x="2001" y="3627"/>
                    </a:lnTo>
                    <a:lnTo>
                      <a:pt x="1938" y="3627"/>
                    </a:lnTo>
                    <a:lnTo>
                      <a:pt x="1938" y="3385"/>
                    </a:lnTo>
                    <a:lnTo>
                      <a:pt x="2438" y="3385"/>
                    </a:lnTo>
                    <a:lnTo>
                      <a:pt x="2438" y="3224"/>
                    </a:lnTo>
                    <a:lnTo>
                      <a:pt x="2595" y="3224"/>
                    </a:lnTo>
                    <a:lnTo>
                      <a:pt x="2595" y="3063"/>
                    </a:lnTo>
                    <a:lnTo>
                      <a:pt x="2657" y="3063"/>
                    </a:lnTo>
                    <a:lnTo>
                      <a:pt x="2657" y="2821"/>
                    </a:lnTo>
                    <a:lnTo>
                      <a:pt x="2813" y="2821"/>
                    </a:lnTo>
                    <a:lnTo>
                      <a:pt x="2813" y="3063"/>
                    </a:lnTo>
                    <a:lnTo>
                      <a:pt x="2970" y="3063"/>
                    </a:lnTo>
                    <a:lnTo>
                      <a:pt x="2970" y="2821"/>
                    </a:lnTo>
                    <a:lnTo>
                      <a:pt x="3032" y="2821"/>
                    </a:lnTo>
                    <a:lnTo>
                      <a:pt x="3032" y="2660"/>
                    </a:lnTo>
                    <a:lnTo>
                      <a:pt x="3188" y="2660"/>
                    </a:lnTo>
                    <a:lnTo>
                      <a:pt x="3188" y="2821"/>
                    </a:lnTo>
                    <a:lnTo>
                      <a:pt x="3188" y="2660"/>
                    </a:lnTo>
                    <a:lnTo>
                      <a:pt x="3251" y="2660"/>
                    </a:lnTo>
                    <a:lnTo>
                      <a:pt x="3251" y="2821"/>
                    </a:lnTo>
                    <a:lnTo>
                      <a:pt x="3345" y="2821"/>
                    </a:lnTo>
                    <a:lnTo>
                      <a:pt x="3345" y="2660"/>
                    </a:lnTo>
                    <a:lnTo>
                      <a:pt x="3564" y="2660"/>
                    </a:lnTo>
                    <a:lnTo>
                      <a:pt x="3564" y="2821"/>
                    </a:lnTo>
                    <a:lnTo>
                      <a:pt x="3470" y="2821"/>
                    </a:lnTo>
                    <a:lnTo>
                      <a:pt x="3470" y="3224"/>
                    </a:lnTo>
                    <a:lnTo>
                      <a:pt x="4376" y="3224"/>
                    </a:lnTo>
                    <a:lnTo>
                      <a:pt x="4376" y="3385"/>
                    </a:lnTo>
                    <a:lnTo>
                      <a:pt x="4439" y="3385"/>
                    </a:lnTo>
                    <a:lnTo>
                      <a:pt x="4439" y="4030"/>
                    </a:lnTo>
                    <a:lnTo>
                      <a:pt x="4501" y="4030"/>
                    </a:lnTo>
                    <a:lnTo>
                      <a:pt x="4501" y="4191"/>
                    </a:lnTo>
                    <a:lnTo>
                      <a:pt x="4814" y="4191"/>
                    </a:lnTo>
                    <a:lnTo>
                      <a:pt x="4814" y="4352"/>
                    </a:lnTo>
                    <a:lnTo>
                      <a:pt x="5095" y="4352"/>
                    </a:lnTo>
                    <a:lnTo>
                      <a:pt x="5095" y="4594"/>
                    </a:lnTo>
                    <a:lnTo>
                      <a:pt x="5252" y="4594"/>
                    </a:lnTo>
                    <a:lnTo>
                      <a:pt x="5252" y="4352"/>
                    </a:lnTo>
                    <a:lnTo>
                      <a:pt x="5408" y="4352"/>
                    </a:lnTo>
                    <a:lnTo>
                      <a:pt x="5408" y="4191"/>
                    </a:lnTo>
                    <a:lnTo>
                      <a:pt x="5470" y="4191"/>
                    </a:lnTo>
                    <a:lnTo>
                      <a:pt x="5470" y="4352"/>
                    </a:lnTo>
                    <a:lnTo>
                      <a:pt x="5783" y="4352"/>
                    </a:lnTo>
                    <a:lnTo>
                      <a:pt x="5783" y="4594"/>
                    </a:lnTo>
                    <a:lnTo>
                      <a:pt x="5845" y="4594"/>
                    </a:lnTo>
                    <a:lnTo>
                      <a:pt x="5845" y="4352"/>
                    </a:lnTo>
                    <a:lnTo>
                      <a:pt x="6002" y="4352"/>
                    </a:lnTo>
                    <a:lnTo>
                      <a:pt x="6002" y="4594"/>
                    </a:lnTo>
                    <a:lnTo>
                      <a:pt x="6002" y="4352"/>
                    </a:lnTo>
                    <a:lnTo>
                      <a:pt x="6127" y="4352"/>
                    </a:lnTo>
                    <a:lnTo>
                      <a:pt x="6127" y="4594"/>
                    </a:lnTo>
                    <a:lnTo>
                      <a:pt x="6221" y="4594"/>
                    </a:lnTo>
                    <a:lnTo>
                      <a:pt x="6221" y="4755"/>
                    </a:lnTo>
                    <a:lnTo>
                      <a:pt x="6377" y="4755"/>
                    </a:lnTo>
                    <a:lnTo>
                      <a:pt x="6377" y="4916"/>
                    </a:lnTo>
                    <a:lnTo>
                      <a:pt x="6439" y="4916"/>
                    </a:lnTo>
                    <a:lnTo>
                      <a:pt x="6439" y="4755"/>
                    </a:lnTo>
                    <a:lnTo>
                      <a:pt x="6596" y="4755"/>
                    </a:lnTo>
                    <a:lnTo>
                      <a:pt x="6596" y="4352"/>
                    </a:lnTo>
                    <a:lnTo>
                      <a:pt x="6814" y="4352"/>
                    </a:lnTo>
                    <a:lnTo>
                      <a:pt x="6814" y="4191"/>
                    </a:lnTo>
                    <a:lnTo>
                      <a:pt x="6971" y="4191"/>
                    </a:lnTo>
                    <a:lnTo>
                      <a:pt x="6971" y="4030"/>
                    </a:lnTo>
                    <a:lnTo>
                      <a:pt x="7033" y="4030"/>
                    </a:lnTo>
                    <a:lnTo>
                      <a:pt x="7033" y="3385"/>
                    </a:lnTo>
                    <a:lnTo>
                      <a:pt x="7096" y="3385"/>
                    </a:lnTo>
                    <a:lnTo>
                      <a:pt x="7096" y="3224"/>
                    </a:lnTo>
                    <a:lnTo>
                      <a:pt x="6971" y="3224"/>
                    </a:lnTo>
                    <a:lnTo>
                      <a:pt x="6971" y="3063"/>
                    </a:lnTo>
                    <a:lnTo>
                      <a:pt x="6877" y="3063"/>
                    </a:lnTo>
                    <a:lnTo>
                      <a:pt x="6877" y="2821"/>
                    </a:lnTo>
                    <a:lnTo>
                      <a:pt x="6814" y="2821"/>
                    </a:lnTo>
                    <a:lnTo>
                      <a:pt x="6814" y="2660"/>
                    </a:lnTo>
                    <a:lnTo>
                      <a:pt x="6877" y="2660"/>
                    </a:lnTo>
                    <a:lnTo>
                      <a:pt x="6814" y="2660"/>
                    </a:lnTo>
                    <a:lnTo>
                      <a:pt x="6814" y="2257"/>
                    </a:lnTo>
                    <a:lnTo>
                      <a:pt x="6721" y="2257"/>
                    </a:lnTo>
                    <a:lnTo>
                      <a:pt x="6814" y="2257"/>
                    </a:lnTo>
                    <a:lnTo>
                      <a:pt x="6814" y="1531"/>
                    </a:lnTo>
                    <a:lnTo>
                      <a:pt x="6877" y="1531"/>
                    </a:lnTo>
                    <a:lnTo>
                      <a:pt x="6877" y="1290"/>
                    </a:lnTo>
                    <a:lnTo>
                      <a:pt x="7033" y="1290"/>
                    </a:lnTo>
                    <a:lnTo>
                      <a:pt x="7033" y="967"/>
                    </a:lnTo>
                    <a:lnTo>
                      <a:pt x="7096" y="967"/>
                    </a:lnTo>
                    <a:lnTo>
                      <a:pt x="7096" y="725"/>
                    </a:lnTo>
                    <a:lnTo>
                      <a:pt x="7315" y="725"/>
                    </a:lnTo>
                    <a:lnTo>
                      <a:pt x="7315" y="564"/>
                    </a:lnTo>
                    <a:lnTo>
                      <a:pt x="7408" y="564"/>
                    </a:lnTo>
                    <a:lnTo>
                      <a:pt x="7408" y="161"/>
                    </a:lnTo>
                    <a:lnTo>
                      <a:pt x="7471" y="161"/>
                    </a:lnTo>
                    <a:lnTo>
                      <a:pt x="7471"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1" name="Shape 245">
                <a:extLst>
                  <a:ext uri="{FF2B5EF4-FFF2-40B4-BE49-F238E27FC236}">
                    <a16:creationId xmlns:a16="http://schemas.microsoft.com/office/drawing/2014/main" id="{2BF193C9-CCC1-417A-814C-C0AEF1EDF7D7}"/>
                  </a:ext>
                </a:extLst>
              </p:cNvPr>
              <p:cNvSpPr/>
              <p:nvPr/>
            </p:nvSpPr>
            <p:spPr>
              <a:xfrm>
                <a:off x="1080209" y="796235"/>
                <a:ext cx="568058" cy="288369"/>
              </a:xfrm>
              <a:custGeom>
                <a:avLst/>
                <a:gdLst/>
                <a:ahLst/>
                <a:cxnLst>
                  <a:cxn ang="0">
                    <a:pos x="wd2" y="hd2"/>
                  </a:cxn>
                  <a:cxn ang="5400000">
                    <a:pos x="wd2" y="hd2"/>
                  </a:cxn>
                  <a:cxn ang="10800000">
                    <a:pos x="wd2" y="hd2"/>
                  </a:cxn>
                  <a:cxn ang="16200000">
                    <a:pos x="wd2" y="hd2"/>
                  </a:cxn>
                </a:cxnLst>
                <a:rect l="0" t="0" r="r" b="b"/>
                <a:pathLst>
                  <a:path w="21600" h="21600" extrusionOk="0">
                    <a:moveTo>
                      <a:pt x="7471" y="0"/>
                    </a:moveTo>
                    <a:lnTo>
                      <a:pt x="7533" y="0"/>
                    </a:lnTo>
                    <a:lnTo>
                      <a:pt x="7533" y="161"/>
                    </a:lnTo>
                    <a:lnTo>
                      <a:pt x="7690" y="161"/>
                    </a:lnTo>
                    <a:lnTo>
                      <a:pt x="7690" y="403"/>
                    </a:lnTo>
                    <a:lnTo>
                      <a:pt x="8065" y="403"/>
                    </a:lnTo>
                    <a:lnTo>
                      <a:pt x="8065" y="725"/>
                    </a:lnTo>
                    <a:lnTo>
                      <a:pt x="8596" y="725"/>
                    </a:lnTo>
                    <a:lnTo>
                      <a:pt x="8596" y="967"/>
                    </a:lnTo>
                    <a:lnTo>
                      <a:pt x="8721" y="967"/>
                    </a:lnTo>
                    <a:lnTo>
                      <a:pt x="8721" y="1128"/>
                    </a:lnTo>
                    <a:lnTo>
                      <a:pt x="9096" y="1128"/>
                    </a:lnTo>
                    <a:lnTo>
                      <a:pt x="9096" y="1290"/>
                    </a:lnTo>
                    <a:lnTo>
                      <a:pt x="9409" y="1290"/>
                    </a:lnTo>
                    <a:lnTo>
                      <a:pt x="9409" y="1531"/>
                    </a:lnTo>
                    <a:lnTo>
                      <a:pt x="9690" y="1531"/>
                    </a:lnTo>
                    <a:lnTo>
                      <a:pt x="9690" y="2660"/>
                    </a:lnTo>
                    <a:lnTo>
                      <a:pt x="9753" y="2660"/>
                    </a:lnTo>
                    <a:lnTo>
                      <a:pt x="9753" y="3224"/>
                    </a:lnTo>
                    <a:lnTo>
                      <a:pt x="9909" y="3224"/>
                    </a:lnTo>
                    <a:lnTo>
                      <a:pt x="9909" y="3385"/>
                    </a:lnTo>
                    <a:lnTo>
                      <a:pt x="10065" y="3385"/>
                    </a:lnTo>
                    <a:lnTo>
                      <a:pt x="10065" y="3627"/>
                    </a:lnTo>
                    <a:lnTo>
                      <a:pt x="10128" y="3627"/>
                    </a:lnTo>
                    <a:lnTo>
                      <a:pt x="10128" y="3788"/>
                    </a:lnTo>
                    <a:lnTo>
                      <a:pt x="10284" y="3788"/>
                    </a:lnTo>
                    <a:lnTo>
                      <a:pt x="10284" y="3627"/>
                    </a:lnTo>
                    <a:lnTo>
                      <a:pt x="10347" y="3627"/>
                    </a:lnTo>
                    <a:lnTo>
                      <a:pt x="10347" y="3788"/>
                    </a:lnTo>
                    <a:lnTo>
                      <a:pt x="10441" y="3788"/>
                    </a:lnTo>
                    <a:lnTo>
                      <a:pt x="10441" y="4030"/>
                    </a:lnTo>
                    <a:lnTo>
                      <a:pt x="10659" y="4030"/>
                    </a:lnTo>
                    <a:lnTo>
                      <a:pt x="10659" y="4191"/>
                    </a:lnTo>
                    <a:lnTo>
                      <a:pt x="10722" y="4191"/>
                    </a:lnTo>
                    <a:lnTo>
                      <a:pt x="10722" y="4030"/>
                    </a:lnTo>
                    <a:lnTo>
                      <a:pt x="11034" y="4030"/>
                    </a:lnTo>
                    <a:lnTo>
                      <a:pt x="11034" y="3788"/>
                    </a:lnTo>
                    <a:lnTo>
                      <a:pt x="11159" y="3788"/>
                    </a:lnTo>
                    <a:lnTo>
                      <a:pt x="11159" y="3627"/>
                    </a:lnTo>
                    <a:lnTo>
                      <a:pt x="11535" y="3627"/>
                    </a:lnTo>
                    <a:lnTo>
                      <a:pt x="11535" y="3385"/>
                    </a:lnTo>
                    <a:lnTo>
                      <a:pt x="11628" y="3385"/>
                    </a:lnTo>
                    <a:lnTo>
                      <a:pt x="11628" y="3627"/>
                    </a:lnTo>
                    <a:lnTo>
                      <a:pt x="11628" y="3385"/>
                    </a:lnTo>
                    <a:lnTo>
                      <a:pt x="12285" y="3385"/>
                    </a:lnTo>
                    <a:lnTo>
                      <a:pt x="12285" y="3627"/>
                    </a:lnTo>
                    <a:lnTo>
                      <a:pt x="12347" y="3627"/>
                    </a:lnTo>
                    <a:lnTo>
                      <a:pt x="12347" y="3788"/>
                    </a:lnTo>
                    <a:lnTo>
                      <a:pt x="12441" y="3788"/>
                    </a:lnTo>
                    <a:lnTo>
                      <a:pt x="12441" y="3627"/>
                    </a:lnTo>
                    <a:lnTo>
                      <a:pt x="12816" y="3627"/>
                    </a:lnTo>
                    <a:lnTo>
                      <a:pt x="12816" y="3788"/>
                    </a:lnTo>
                    <a:lnTo>
                      <a:pt x="12879" y="3788"/>
                    </a:lnTo>
                    <a:lnTo>
                      <a:pt x="12879" y="4030"/>
                    </a:lnTo>
                    <a:lnTo>
                      <a:pt x="12941" y="4030"/>
                    </a:lnTo>
                    <a:lnTo>
                      <a:pt x="12941" y="4191"/>
                    </a:lnTo>
                    <a:lnTo>
                      <a:pt x="13035" y="4191"/>
                    </a:lnTo>
                    <a:lnTo>
                      <a:pt x="13035" y="4352"/>
                    </a:lnTo>
                    <a:lnTo>
                      <a:pt x="13473" y="4352"/>
                    </a:lnTo>
                    <a:lnTo>
                      <a:pt x="13473" y="4594"/>
                    </a:lnTo>
                    <a:lnTo>
                      <a:pt x="13535" y="4594"/>
                    </a:lnTo>
                    <a:lnTo>
                      <a:pt x="13535" y="5158"/>
                    </a:lnTo>
                    <a:lnTo>
                      <a:pt x="13691" y="5158"/>
                    </a:lnTo>
                    <a:lnTo>
                      <a:pt x="13691" y="5319"/>
                    </a:lnTo>
                    <a:lnTo>
                      <a:pt x="13754" y="5319"/>
                    </a:lnTo>
                    <a:lnTo>
                      <a:pt x="13754" y="5561"/>
                    </a:lnTo>
                    <a:lnTo>
                      <a:pt x="13910" y="5561"/>
                    </a:lnTo>
                    <a:lnTo>
                      <a:pt x="13910" y="5722"/>
                    </a:lnTo>
                    <a:lnTo>
                      <a:pt x="14504" y="5722"/>
                    </a:lnTo>
                    <a:lnTo>
                      <a:pt x="14504" y="5884"/>
                    </a:lnTo>
                    <a:lnTo>
                      <a:pt x="14942" y="5884"/>
                    </a:lnTo>
                    <a:lnTo>
                      <a:pt x="14942" y="6125"/>
                    </a:lnTo>
                    <a:lnTo>
                      <a:pt x="15161" y="6125"/>
                    </a:lnTo>
                    <a:lnTo>
                      <a:pt x="15161" y="5884"/>
                    </a:lnTo>
                    <a:lnTo>
                      <a:pt x="15317" y="5884"/>
                    </a:lnTo>
                    <a:lnTo>
                      <a:pt x="15317" y="6125"/>
                    </a:lnTo>
                    <a:lnTo>
                      <a:pt x="15536" y="6125"/>
                    </a:lnTo>
                    <a:lnTo>
                      <a:pt x="15536" y="5884"/>
                    </a:lnTo>
                    <a:lnTo>
                      <a:pt x="15755" y="5884"/>
                    </a:lnTo>
                    <a:lnTo>
                      <a:pt x="15755" y="5722"/>
                    </a:lnTo>
                    <a:lnTo>
                      <a:pt x="16067" y="5722"/>
                    </a:lnTo>
                    <a:lnTo>
                      <a:pt x="16067" y="5561"/>
                    </a:lnTo>
                    <a:lnTo>
                      <a:pt x="16130" y="5561"/>
                    </a:lnTo>
                    <a:lnTo>
                      <a:pt x="16130" y="5722"/>
                    </a:lnTo>
                    <a:lnTo>
                      <a:pt x="16192" y="5722"/>
                    </a:lnTo>
                    <a:lnTo>
                      <a:pt x="16192" y="5561"/>
                    </a:lnTo>
                    <a:lnTo>
                      <a:pt x="16411" y="5561"/>
                    </a:lnTo>
                    <a:lnTo>
                      <a:pt x="16411" y="5319"/>
                    </a:lnTo>
                    <a:lnTo>
                      <a:pt x="16880" y="5319"/>
                    </a:lnTo>
                    <a:lnTo>
                      <a:pt x="16880" y="5158"/>
                    </a:lnTo>
                    <a:lnTo>
                      <a:pt x="17005" y="5158"/>
                    </a:lnTo>
                    <a:lnTo>
                      <a:pt x="17005" y="4755"/>
                    </a:lnTo>
                    <a:lnTo>
                      <a:pt x="17099" y="4755"/>
                    </a:lnTo>
                    <a:lnTo>
                      <a:pt x="17099" y="4594"/>
                    </a:lnTo>
                    <a:lnTo>
                      <a:pt x="17255" y="4594"/>
                    </a:lnTo>
                    <a:lnTo>
                      <a:pt x="17255" y="4352"/>
                    </a:lnTo>
                    <a:lnTo>
                      <a:pt x="17318" y="4352"/>
                    </a:lnTo>
                    <a:lnTo>
                      <a:pt x="17318" y="4191"/>
                    </a:lnTo>
                    <a:lnTo>
                      <a:pt x="17599" y="4191"/>
                    </a:lnTo>
                    <a:lnTo>
                      <a:pt x="17599" y="4030"/>
                    </a:lnTo>
                    <a:lnTo>
                      <a:pt x="17693" y="4030"/>
                    </a:lnTo>
                    <a:lnTo>
                      <a:pt x="17693" y="3788"/>
                    </a:lnTo>
                    <a:lnTo>
                      <a:pt x="18130" y="3788"/>
                    </a:lnTo>
                    <a:lnTo>
                      <a:pt x="18130" y="4030"/>
                    </a:lnTo>
                    <a:lnTo>
                      <a:pt x="18287" y="4030"/>
                    </a:lnTo>
                    <a:lnTo>
                      <a:pt x="18287" y="4191"/>
                    </a:lnTo>
                    <a:lnTo>
                      <a:pt x="18412" y="4191"/>
                    </a:lnTo>
                    <a:lnTo>
                      <a:pt x="18412" y="4352"/>
                    </a:lnTo>
                    <a:lnTo>
                      <a:pt x="18505" y="4352"/>
                    </a:lnTo>
                    <a:lnTo>
                      <a:pt x="18505" y="4594"/>
                    </a:lnTo>
                    <a:lnTo>
                      <a:pt x="18880" y="4594"/>
                    </a:lnTo>
                    <a:lnTo>
                      <a:pt x="18880" y="4352"/>
                    </a:lnTo>
                    <a:lnTo>
                      <a:pt x="19005" y="4352"/>
                    </a:lnTo>
                    <a:lnTo>
                      <a:pt x="19005" y="4191"/>
                    </a:lnTo>
                    <a:lnTo>
                      <a:pt x="19162" y="4191"/>
                    </a:lnTo>
                    <a:lnTo>
                      <a:pt x="19162" y="4352"/>
                    </a:lnTo>
                    <a:lnTo>
                      <a:pt x="19381" y="4352"/>
                    </a:lnTo>
                    <a:lnTo>
                      <a:pt x="19381" y="4594"/>
                    </a:lnTo>
                    <a:lnTo>
                      <a:pt x="19474" y="4594"/>
                    </a:lnTo>
                    <a:lnTo>
                      <a:pt x="19474" y="4755"/>
                    </a:lnTo>
                    <a:lnTo>
                      <a:pt x="19381" y="4755"/>
                    </a:lnTo>
                    <a:lnTo>
                      <a:pt x="19381" y="4916"/>
                    </a:lnTo>
                    <a:lnTo>
                      <a:pt x="19318" y="4916"/>
                    </a:lnTo>
                    <a:lnTo>
                      <a:pt x="19318" y="5319"/>
                    </a:lnTo>
                    <a:lnTo>
                      <a:pt x="19224" y="5319"/>
                    </a:lnTo>
                    <a:lnTo>
                      <a:pt x="19224" y="5561"/>
                    </a:lnTo>
                    <a:lnTo>
                      <a:pt x="19162" y="5561"/>
                    </a:lnTo>
                    <a:lnTo>
                      <a:pt x="19162" y="5884"/>
                    </a:lnTo>
                    <a:lnTo>
                      <a:pt x="19099" y="5884"/>
                    </a:lnTo>
                    <a:lnTo>
                      <a:pt x="19099" y="6448"/>
                    </a:lnTo>
                    <a:lnTo>
                      <a:pt x="19005" y="6448"/>
                    </a:lnTo>
                    <a:lnTo>
                      <a:pt x="19005" y="6851"/>
                    </a:lnTo>
                    <a:lnTo>
                      <a:pt x="18943" y="6851"/>
                    </a:lnTo>
                    <a:lnTo>
                      <a:pt x="18943" y="7254"/>
                    </a:lnTo>
                    <a:lnTo>
                      <a:pt x="18880" y="7254"/>
                    </a:lnTo>
                    <a:lnTo>
                      <a:pt x="18880" y="7979"/>
                    </a:lnTo>
                    <a:lnTo>
                      <a:pt x="18630" y="7979"/>
                    </a:lnTo>
                    <a:lnTo>
                      <a:pt x="18630" y="8382"/>
                    </a:lnTo>
                    <a:lnTo>
                      <a:pt x="18568" y="8382"/>
                    </a:lnTo>
                    <a:lnTo>
                      <a:pt x="18568" y="8543"/>
                    </a:lnTo>
                    <a:lnTo>
                      <a:pt x="18724" y="8543"/>
                    </a:lnTo>
                    <a:lnTo>
                      <a:pt x="18724" y="8785"/>
                    </a:lnTo>
                    <a:lnTo>
                      <a:pt x="18787" y="8785"/>
                    </a:lnTo>
                    <a:lnTo>
                      <a:pt x="18787" y="8946"/>
                    </a:lnTo>
                    <a:lnTo>
                      <a:pt x="18880" y="8946"/>
                    </a:lnTo>
                    <a:lnTo>
                      <a:pt x="18880" y="9188"/>
                    </a:lnTo>
                    <a:lnTo>
                      <a:pt x="18943" y="9188"/>
                    </a:lnTo>
                    <a:lnTo>
                      <a:pt x="18943" y="8946"/>
                    </a:lnTo>
                    <a:lnTo>
                      <a:pt x="19005" y="8946"/>
                    </a:lnTo>
                    <a:lnTo>
                      <a:pt x="19005" y="8785"/>
                    </a:lnTo>
                    <a:lnTo>
                      <a:pt x="19474" y="8785"/>
                    </a:lnTo>
                    <a:lnTo>
                      <a:pt x="19474" y="8543"/>
                    </a:lnTo>
                    <a:lnTo>
                      <a:pt x="19537" y="8543"/>
                    </a:lnTo>
                    <a:lnTo>
                      <a:pt x="19537" y="8785"/>
                    </a:lnTo>
                    <a:lnTo>
                      <a:pt x="19693" y="8785"/>
                    </a:lnTo>
                    <a:lnTo>
                      <a:pt x="19693" y="8946"/>
                    </a:lnTo>
                    <a:lnTo>
                      <a:pt x="19818" y="8946"/>
                    </a:lnTo>
                    <a:lnTo>
                      <a:pt x="19818" y="9188"/>
                    </a:lnTo>
                    <a:lnTo>
                      <a:pt x="19912" y="9188"/>
                    </a:lnTo>
                    <a:lnTo>
                      <a:pt x="19912" y="8946"/>
                    </a:lnTo>
                    <a:lnTo>
                      <a:pt x="19975" y="8946"/>
                    </a:lnTo>
                    <a:lnTo>
                      <a:pt x="19975" y="8785"/>
                    </a:lnTo>
                    <a:lnTo>
                      <a:pt x="20037" y="8785"/>
                    </a:lnTo>
                    <a:lnTo>
                      <a:pt x="20037" y="8543"/>
                    </a:lnTo>
                    <a:lnTo>
                      <a:pt x="20131" y="8543"/>
                    </a:lnTo>
                    <a:lnTo>
                      <a:pt x="20131" y="8382"/>
                    </a:lnTo>
                    <a:lnTo>
                      <a:pt x="20631" y="8382"/>
                    </a:lnTo>
                    <a:lnTo>
                      <a:pt x="20631" y="8543"/>
                    </a:lnTo>
                    <a:lnTo>
                      <a:pt x="20725" y="8543"/>
                    </a:lnTo>
                    <a:lnTo>
                      <a:pt x="20725" y="8785"/>
                    </a:lnTo>
                    <a:lnTo>
                      <a:pt x="20787" y="8785"/>
                    </a:lnTo>
                    <a:lnTo>
                      <a:pt x="20787" y="8946"/>
                    </a:lnTo>
                    <a:lnTo>
                      <a:pt x="21006" y="8946"/>
                    </a:lnTo>
                    <a:lnTo>
                      <a:pt x="21006" y="9188"/>
                    </a:lnTo>
                    <a:lnTo>
                      <a:pt x="21100" y="9188"/>
                    </a:lnTo>
                    <a:lnTo>
                      <a:pt x="21100" y="9349"/>
                    </a:lnTo>
                    <a:lnTo>
                      <a:pt x="21162" y="9349"/>
                    </a:lnTo>
                    <a:lnTo>
                      <a:pt x="21162" y="9752"/>
                    </a:lnTo>
                    <a:lnTo>
                      <a:pt x="21444" y="9752"/>
                    </a:lnTo>
                    <a:lnTo>
                      <a:pt x="21444" y="9913"/>
                    </a:lnTo>
                    <a:lnTo>
                      <a:pt x="21537" y="9913"/>
                    </a:lnTo>
                    <a:lnTo>
                      <a:pt x="21537" y="10075"/>
                    </a:lnTo>
                    <a:lnTo>
                      <a:pt x="21444" y="10075"/>
                    </a:lnTo>
                    <a:lnTo>
                      <a:pt x="21444" y="10316"/>
                    </a:lnTo>
                    <a:lnTo>
                      <a:pt x="21537" y="10316"/>
                    </a:lnTo>
                    <a:lnTo>
                      <a:pt x="21537" y="10478"/>
                    </a:lnTo>
                    <a:lnTo>
                      <a:pt x="21444" y="10478"/>
                    </a:lnTo>
                    <a:lnTo>
                      <a:pt x="21537" y="10478"/>
                    </a:lnTo>
                    <a:lnTo>
                      <a:pt x="21537" y="10639"/>
                    </a:lnTo>
                    <a:lnTo>
                      <a:pt x="21444" y="10639"/>
                    </a:lnTo>
                    <a:lnTo>
                      <a:pt x="21537" y="10639"/>
                    </a:lnTo>
                    <a:lnTo>
                      <a:pt x="21537" y="10881"/>
                    </a:lnTo>
                    <a:lnTo>
                      <a:pt x="21600" y="10881"/>
                    </a:lnTo>
                    <a:lnTo>
                      <a:pt x="21600" y="11042"/>
                    </a:lnTo>
                    <a:lnTo>
                      <a:pt x="21537" y="11042"/>
                    </a:lnTo>
                    <a:lnTo>
                      <a:pt x="21537" y="11284"/>
                    </a:lnTo>
                    <a:lnTo>
                      <a:pt x="21444" y="11284"/>
                    </a:lnTo>
                    <a:lnTo>
                      <a:pt x="21444" y="11445"/>
                    </a:lnTo>
                    <a:lnTo>
                      <a:pt x="21319" y="11445"/>
                    </a:lnTo>
                    <a:lnTo>
                      <a:pt x="21319" y="11606"/>
                    </a:lnTo>
                    <a:lnTo>
                      <a:pt x="21225" y="11606"/>
                    </a:lnTo>
                    <a:lnTo>
                      <a:pt x="21225" y="11284"/>
                    </a:lnTo>
                    <a:lnTo>
                      <a:pt x="21162" y="11284"/>
                    </a:lnTo>
                    <a:lnTo>
                      <a:pt x="21162" y="11042"/>
                    </a:lnTo>
                    <a:lnTo>
                      <a:pt x="21006" y="11042"/>
                    </a:lnTo>
                    <a:lnTo>
                      <a:pt x="21006" y="10881"/>
                    </a:lnTo>
                    <a:lnTo>
                      <a:pt x="20725" y="10881"/>
                    </a:lnTo>
                    <a:lnTo>
                      <a:pt x="20725" y="11042"/>
                    </a:lnTo>
                    <a:lnTo>
                      <a:pt x="20725" y="10881"/>
                    </a:lnTo>
                    <a:lnTo>
                      <a:pt x="20412" y="10881"/>
                    </a:lnTo>
                    <a:lnTo>
                      <a:pt x="20412" y="11042"/>
                    </a:lnTo>
                    <a:lnTo>
                      <a:pt x="20350" y="11042"/>
                    </a:lnTo>
                    <a:lnTo>
                      <a:pt x="20350" y="11284"/>
                    </a:lnTo>
                    <a:lnTo>
                      <a:pt x="20287" y="11284"/>
                    </a:lnTo>
                    <a:lnTo>
                      <a:pt x="20287" y="11445"/>
                    </a:lnTo>
                    <a:lnTo>
                      <a:pt x="19912" y="11445"/>
                    </a:lnTo>
                    <a:lnTo>
                      <a:pt x="19912" y="11848"/>
                    </a:lnTo>
                    <a:lnTo>
                      <a:pt x="19474" y="11848"/>
                    </a:lnTo>
                    <a:lnTo>
                      <a:pt x="19474" y="12009"/>
                    </a:lnTo>
                    <a:lnTo>
                      <a:pt x="19318" y="12009"/>
                    </a:lnTo>
                    <a:lnTo>
                      <a:pt x="19318" y="12170"/>
                    </a:lnTo>
                    <a:lnTo>
                      <a:pt x="19162" y="12170"/>
                    </a:lnTo>
                    <a:lnTo>
                      <a:pt x="19162" y="12573"/>
                    </a:lnTo>
                    <a:lnTo>
                      <a:pt x="19099" y="12573"/>
                    </a:lnTo>
                    <a:lnTo>
                      <a:pt x="19099" y="12976"/>
                    </a:lnTo>
                    <a:lnTo>
                      <a:pt x="19162" y="12976"/>
                    </a:lnTo>
                    <a:lnTo>
                      <a:pt x="19099" y="12976"/>
                    </a:lnTo>
                    <a:lnTo>
                      <a:pt x="19099" y="13137"/>
                    </a:lnTo>
                    <a:lnTo>
                      <a:pt x="18943" y="13137"/>
                    </a:lnTo>
                    <a:lnTo>
                      <a:pt x="18943" y="13379"/>
                    </a:lnTo>
                    <a:lnTo>
                      <a:pt x="18880" y="13379"/>
                    </a:lnTo>
                    <a:lnTo>
                      <a:pt x="18880" y="13540"/>
                    </a:lnTo>
                    <a:lnTo>
                      <a:pt x="18787" y="13540"/>
                    </a:lnTo>
                    <a:lnTo>
                      <a:pt x="18787" y="13701"/>
                    </a:lnTo>
                    <a:lnTo>
                      <a:pt x="17911" y="13701"/>
                    </a:lnTo>
                    <a:lnTo>
                      <a:pt x="17911" y="14346"/>
                    </a:lnTo>
                    <a:lnTo>
                      <a:pt x="17818" y="14346"/>
                    </a:lnTo>
                    <a:lnTo>
                      <a:pt x="17818" y="14507"/>
                    </a:lnTo>
                    <a:lnTo>
                      <a:pt x="17693" y="14507"/>
                    </a:lnTo>
                    <a:lnTo>
                      <a:pt x="17693" y="14669"/>
                    </a:lnTo>
                    <a:lnTo>
                      <a:pt x="17536" y="14669"/>
                    </a:lnTo>
                    <a:lnTo>
                      <a:pt x="17536" y="14910"/>
                    </a:lnTo>
                    <a:lnTo>
                      <a:pt x="17380" y="14910"/>
                    </a:lnTo>
                    <a:lnTo>
                      <a:pt x="17380" y="15072"/>
                    </a:lnTo>
                    <a:lnTo>
                      <a:pt x="17005" y="15072"/>
                    </a:lnTo>
                    <a:lnTo>
                      <a:pt x="17005" y="14910"/>
                    </a:lnTo>
                    <a:lnTo>
                      <a:pt x="16724" y="14910"/>
                    </a:lnTo>
                    <a:lnTo>
                      <a:pt x="16724" y="14669"/>
                    </a:lnTo>
                    <a:lnTo>
                      <a:pt x="16661" y="14669"/>
                    </a:lnTo>
                    <a:lnTo>
                      <a:pt x="16661" y="14507"/>
                    </a:lnTo>
                    <a:lnTo>
                      <a:pt x="16130" y="14507"/>
                    </a:lnTo>
                    <a:lnTo>
                      <a:pt x="16130" y="14669"/>
                    </a:lnTo>
                    <a:lnTo>
                      <a:pt x="16067" y="14669"/>
                    </a:lnTo>
                    <a:lnTo>
                      <a:pt x="16067" y="14910"/>
                    </a:lnTo>
                    <a:lnTo>
                      <a:pt x="15973" y="14910"/>
                    </a:lnTo>
                    <a:lnTo>
                      <a:pt x="15973" y="15475"/>
                    </a:lnTo>
                    <a:lnTo>
                      <a:pt x="15911" y="15475"/>
                    </a:lnTo>
                    <a:lnTo>
                      <a:pt x="15911" y="15636"/>
                    </a:lnTo>
                    <a:lnTo>
                      <a:pt x="15848" y="15636"/>
                    </a:lnTo>
                    <a:lnTo>
                      <a:pt x="15848" y="16039"/>
                    </a:lnTo>
                    <a:lnTo>
                      <a:pt x="15911" y="16039"/>
                    </a:lnTo>
                    <a:lnTo>
                      <a:pt x="15911" y="16200"/>
                    </a:lnTo>
                    <a:lnTo>
                      <a:pt x="15973" y="16200"/>
                    </a:lnTo>
                    <a:lnTo>
                      <a:pt x="15973" y="16603"/>
                    </a:lnTo>
                    <a:lnTo>
                      <a:pt x="16192" y="16603"/>
                    </a:lnTo>
                    <a:lnTo>
                      <a:pt x="16192" y="17006"/>
                    </a:lnTo>
                    <a:lnTo>
                      <a:pt x="16286" y="17006"/>
                    </a:lnTo>
                    <a:lnTo>
                      <a:pt x="16286" y="17167"/>
                    </a:lnTo>
                    <a:lnTo>
                      <a:pt x="16130" y="17167"/>
                    </a:lnTo>
                    <a:lnTo>
                      <a:pt x="16130" y="17328"/>
                    </a:lnTo>
                    <a:lnTo>
                      <a:pt x="16067" y="17328"/>
                    </a:lnTo>
                    <a:lnTo>
                      <a:pt x="16067" y="17570"/>
                    </a:lnTo>
                    <a:lnTo>
                      <a:pt x="15973" y="17570"/>
                    </a:lnTo>
                    <a:lnTo>
                      <a:pt x="15973" y="17731"/>
                    </a:lnTo>
                    <a:lnTo>
                      <a:pt x="15755" y="17731"/>
                    </a:lnTo>
                    <a:lnTo>
                      <a:pt x="15755" y="17973"/>
                    </a:lnTo>
                    <a:lnTo>
                      <a:pt x="15598" y="17973"/>
                    </a:lnTo>
                    <a:lnTo>
                      <a:pt x="15598" y="18134"/>
                    </a:lnTo>
                    <a:lnTo>
                      <a:pt x="15536" y="18134"/>
                    </a:lnTo>
                    <a:lnTo>
                      <a:pt x="15536" y="18296"/>
                    </a:lnTo>
                    <a:lnTo>
                      <a:pt x="15473" y="18296"/>
                    </a:lnTo>
                    <a:lnTo>
                      <a:pt x="15473" y="18537"/>
                    </a:lnTo>
                    <a:lnTo>
                      <a:pt x="15379" y="18537"/>
                    </a:lnTo>
                    <a:lnTo>
                      <a:pt x="15379" y="18699"/>
                    </a:lnTo>
                    <a:lnTo>
                      <a:pt x="15317" y="18699"/>
                    </a:lnTo>
                    <a:lnTo>
                      <a:pt x="15317" y="18860"/>
                    </a:lnTo>
                    <a:lnTo>
                      <a:pt x="15254" y="18860"/>
                    </a:lnTo>
                    <a:lnTo>
                      <a:pt x="15254" y="19101"/>
                    </a:lnTo>
                    <a:lnTo>
                      <a:pt x="15161" y="19101"/>
                    </a:lnTo>
                    <a:lnTo>
                      <a:pt x="15161" y="19263"/>
                    </a:lnTo>
                    <a:lnTo>
                      <a:pt x="15098" y="19263"/>
                    </a:lnTo>
                    <a:lnTo>
                      <a:pt x="15098" y="19504"/>
                    </a:lnTo>
                    <a:lnTo>
                      <a:pt x="14723" y="19504"/>
                    </a:lnTo>
                    <a:lnTo>
                      <a:pt x="14723" y="19666"/>
                    </a:lnTo>
                    <a:lnTo>
                      <a:pt x="14567" y="19666"/>
                    </a:lnTo>
                    <a:lnTo>
                      <a:pt x="14567" y="19827"/>
                    </a:lnTo>
                    <a:lnTo>
                      <a:pt x="14129" y="19827"/>
                    </a:lnTo>
                    <a:lnTo>
                      <a:pt x="14129" y="20069"/>
                    </a:lnTo>
                    <a:lnTo>
                      <a:pt x="14129" y="19827"/>
                    </a:lnTo>
                    <a:lnTo>
                      <a:pt x="13098" y="19827"/>
                    </a:lnTo>
                    <a:lnTo>
                      <a:pt x="13098" y="20069"/>
                    </a:lnTo>
                    <a:lnTo>
                      <a:pt x="12879" y="20069"/>
                    </a:lnTo>
                    <a:lnTo>
                      <a:pt x="12879" y="20230"/>
                    </a:lnTo>
                    <a:lnTo>
                      <a:pt x="12566" y="20230"/>
                    </a:lnTo>
                    <a:lnTo>
                      <a:pt x="12566" y="20391"/>
                    </a:lnTo>
                    <a:lnTo>
                      <a:pt x="12441" y="20391"/>
                    </a:lnTo>
                    <a:lnTo>
                      <a:pt x="12441" y="20633"/>
                    </a:lnTo>
                    <a:lnTo>
                      <a:pt x="12222" y="20633"/>
                    </a:lnTo>
                    <a:lnTo>
                      <a:pt x="12222" y="20794"/>
                    </a:lnTo>
                    <a:lnTo>
                      <a:pt x="12066" y="20794"/>
                    </a:lnTo>
                    <a:lnTo>
                      <a:pt x="12066" y="20955"/>
                    </a:lnTo>
                    <a:lnTo>
                      <a:pt x="11847" y="20955"/>
                    </a:lnTo>
                    <a:lnTo>
                      <a:pt x="11847" y="21197"/>
                    </a:lnTo>
                    <a:lnTo>
                      <a:pt x="11753" y="21197"/>
                    </a:lnTo>
                    <a:lnTo>
                      <a:pt x="11753" y="21358"/>
                    </a:lnTo>
                    <a:lnTo>
                      <a:pt x="11628" y="21358"/>
                    </a:lnTo>
                    <a:lnTo>
                      <a:pt x="11628" y="21600"/>
                    </a:lnTo>
                    <a:lnTo>
                      <a:pt x="11410" y="21600"/>
                    </a:lnTo>
                    <a:lnTo>
                      <a:pt x="11410" y="21358"/>
                    </a:lnTo>
                    <a:lnTo>
                      <a:pt x="11253" y="21358"/>
                    </a:lnTo>
                    <a:lnTo>
                      <a:pt x="11253" y="20955"/>
                    </a:lnTo>
                    <a:lnTo>
                      <a:pt x="10941" y="20955"/>
                    </a:lnTo>
                    <a:lnTo>
                      <a:pt x="10941" y="21197"/>
                    </a:lnTo>
                    <a:lnTo>
                      <a:pt x="10816" y="21197"/>
                    </a:lnTo>
                    <a:lnTo>
                      <a:pt x="10816" y="20955"/>
                    </a:lnTo>
                    <a:lnTo>
                      <a:pt x="10347" y="20955"/>
                    </a:lnTo>
                    <a:lnTo>
                      <a:pt x="10347" y="20794"/>
                    </a:lnTo>
                    <a:lnTo>
                      <a:pt x="10222" y="20794"/>
                    </a:lnTo>
                    <a:lnTo>
                      <a:pt x="10222" y="20633"/>
                    </a:lnTo>
                    <a:lnTo>
                      <a:pt x="10065" y="20633"/>
                    </a:lnTo>
                    <a:lnTo>
                      <a:pt x="10065" y="20391"/>
                    </a:lnTo>
                    <a:lnTo>
                      <a:pt x="9690" y="20391"/>
                    </a:lnTo>
                    <a:lnTo>
                      <a:pt x="9690" y="20230"/>
                    </a:lnTo>
                    <a:lnTo>
                      <a:pt x="9534" y="20230"/>
                    </a:lnTo>
                    <a:lnTo>
                      <a:pt x="9534" y="20069"/>
                    </a:lnTo>
                    <a:lnTo>
                      <a:pt x="9471" y="20069"/>
                    </a:lnTo>
                    <a:lnTo>
                      <a:pt x="9471" y="19827"/>
                    </a:lnTo>
                    <a:lnTo>
                      <a:pt x="9409" y="19827"/>
                    </a:lnTo>
                    <a:lnTo>
                      <a:pt x="9409" y="19666"/>
                    </a:lnTo>
                    <a:lnTo>
                      <a:pt x="9096" y="19666"/>
                    </a:lnTo>
                    <a:lnTo>
                      <a:pt x="9096" y="19504"/>
                    </a:lnTo>
                    <a:lnTo>
                      <a:pt x="6814" y="19504"/>
                    </a:lnTo>
                    <a:lnTo>
                      <a:pt x="6814" y="19263"/>
                    </a:lnTo>
                    <a:lnTo>
                      <a:pt x="6377" y="19263"/>
                    </a:lnTo>
                    <a:lnTo>
                      <a:pt x="6377" y="19101"/>
                    </a:lnTo>
                    <a:lnTo>
                      <a:pt x="6283" y="19101"/>
                    </a:lnTo>
                    <a:lnTo>
                      <a:pt x="6283" y="19263"/>
                    </a:lnTo>
                    <a:lnTo>
                      <a:pt x="5783" y="19263"/>
                    </a:lnTo>
                    <a:lnTo>
                      <a:pt x="5783" y="18860"/>
                    </a:lnTo>
                    <a:lnTo>
                      <a:pt x="5689" y="18860"/>
                    </a:lnTo>
                    <a:lnTo>
                      <a:pt x="5689" y="18699"/>
                    </a:lnTo>
                    <a:lnTo>
                      <a:pt x="5627" y="18699"/>
                    </a:lnTo>
                    <a:lnTo>
                      <a:pt x="5627" y="18537"/>
                    </a:lnTo>
                    <a:lnTo>
                      <a:pt x="5564" y="18537"/>
                    </a:lnTo>
                    <a:lnTo>
                      <a:pt x="5564" y="18296"/>
                    </a:lnTo>
                    <a:lnTo>
                      <a:pt x="5470" y="18296"/>
                    </a:lnTo>
                    <a:lnTo>
                      <a:pt x="5470" y="18134"/>
                    </a:lnTo>
                    <a:lnTo>
                      <a:pt x="5408" y="18134"/>
                    </a:lnTo>
                    <a:lnTo>
                      <a:pt x="5408" y="17570"/>
                    </a:lnTo>
                    <a:lnTo>
                      <a:pt x="5314" y="17570"/>
                    </a:lnTo>
                    <a:lnTo>
                      <a:pt x="5314" y="17006"/>
                    </a:lnTo>
                    <a:lnTo>
                      <a:pt x="5252" y="17006"/>
                    </a:lnTo>
                    <a:lnTo>
                      <a:pt x="5252" y="16764"/>
                    </a:lnTo>
                    <a:lnTo>
                      <a:pt x="5189" y="16764"/>
                    </a:lnTo>
                    <a:lnTo>
                      <a:pt x="5189" y="16603"/>
                    </a:lnTo>
                    <a:lnTo>
                      <a:pt x="5095" y="16603"/>
                    </a:lnTo>
                    <a:lnTo>
                      <a:pt x="5095" y="16039"/>
                    </a:lnTo>
                    <a:lnTo>
                      <a:pt x="5033" y="16039"/>
                    </a:lnTo>
                    <a:lnTo>
                      <a:pt x="5033" y="16200"/>
                    </a:lnTo>
                    <a:lnTo>
                      <a:pt x="4814" y="16200"/>
                    </a:lnTo>
                    <a:lnTo>
                      <a:pt x="4814" y="16039"/>
                    </a:lnTo>
                    <a:lnTo>
                      <a:pt x="4658" y="16039"/>
                    </a:lnTo>
                    <a:lnTo>
                      <a:pt x="4658" y="15797"/>
                    </a:lnTo>
                    <a:lnTo>
                      <a:pt x="4595" y="15797"/>
                    </a:lnTo>
                    <a:lnTo>
                      <a:pt x="4595" y="15636"/>
                    </a:lnTo>
                    <a:lnTo>
                      <a:pt x="4376" y="15636"/>
                    </a:lnTo>
                    <a:lnTo>
                      <a:pt x="4376" y="15475"/>
                    </a:lnTo>
                    <a:lnTo>
                      <a:pt x="4282" y="15475"/>
                    </a:lnTo>
                    <a:lnTo>
                      <a:pt x="4282" y="15233"/>
                    </a:lnTo>
                    <a:lnTo>
                      <a:pt x="4220" y="15233"/>
                    </a:lnTo>
                    <a:lnTo>
                      <a:pt x="4220" y="15072"/>
                    </a:lnTo>
                    <a:lnTo>
                      <a:pt x="4064" y="15072"/>
                    </a:lnTo>
                    <a:lnTo>
                      <a:pt x="4064" y="14910"/>
                    </a:lnTo>
                    <a:lnTo>
                      <a:pt x="4001" y="14910"/>
                    </a:lnTo>
                    <a:lnTo>
                      <a:pt x="4001" y="14669"/>
                    </a:lnTo>
                    <a:lnTo>
                      <a:pt x="3782" y="14669"/>
                    </a:lnTo>
                    <a:lnTo>
                      <a:pt x="3782" y="14507"/>
                    </a:lnTo>
                    <a:lnTo>
                      <a:pt x="2532" y="14507"/>
                    </a:lnTo>
                    <a:lnTo>
                      <a:pt x="2532" y="14346"/>
                    </a:lnTo>
                    <a:lnTo>
                      <a:pt x="2282" y="14346"/>
                    </a:lnTo>
                    <a:lnTo>
                      <a:pt x="2282" y="14104"/>
                    </a:lnTo>
                    <a:lnTo>
                      <a:pt x="2157" y="14104"/>
                    </a:lnTo>
                    <a:lnTo>
                      <a:pt x="2157" y="14346"/>
                    </a:lnTo>
                    <a:lnTo>
                      <a:pt x="2063" y="14346"/>
                    </a:lnTo>
                    <a:lnTo>
                      <a:pt x="2063" y="13943"/>
                    </a:lnTo>
                    <a:lnTo>
                      <a:pt x="2001" y="13943"/>
                    </a:lnTo>
                    <a:lnTo>
                      <a:pt x="2001" y="13540"/>
                    </a:lnTo>
                    <a:lnTo>
                      <a:pt x="1938" y="13540"/>
                    </a:lnTo>
                    <a:lnTo>
                      <a:pt x="1938" y="13379"/>
                    </a:lnTo>
                    <a:lnTo>
                      <a:pt x="2001" y="13379"/>
                    </a:lnTo>
                    <a:lnTo>
                      <a:pt x="2001" y="12976"/>
                    </a:lnTo>
                    <a:lnTo>
                      <a:pt x="2063" y="12976"/>
                    </a:lnTo>
                    <a:lnTo>
                      <a:pt x="2063" y="12573"/>
                    </a:lnTo>
                    <a:lnTo>
                      <a:pt x="2157" y="12573"/>
                    </a:lnTo>
                    <a:lnTo>
                      <a:pt x="2157" y="12009"/>
                    </a:lnTo>
                    <a:lnTo>
                      <a:pt x="2063" y="12009"/>
                    </a:lnTo>
                    <a:lnTo>
                      <a:pt x="2063" y="11848"/>
                    </a:lnTo>
                    <a:lnTo>
                      <a:pt x="2157" y="11848"/>
                    </a:lnTo>
                    <a:lnTo>
                      <a:pt x="2157" y="11606"/>
                    </a:lnTo>
                    <a:lnTo>
                      <a:pt x="2219" y="11606"/>
                    </a:lnTo>
                    <a:lnTo>
                      <a:pt x="2219" y="11042"/>
                    </a:lnTo>
                    <a:lnTo>
                      <a:pt x="2157" y="11042"/>
                    </a:lnTo>
                    <a:lnTo>
                      <a:pt x="2157" y="10639"/>
                    </a:lnTo>
                    <a:lnTo>
                      <a:pt x="2063" y="10639"/>
                    </a:lnTo>
                    <a:lnTo>
                      <a:pt x="2063" y="10478"/>
                    </a:lnTo>
                    <a:lnTo>
                      <a:pt x="2001" y="10478"/>
                    </a:lnTo>
                    <a:lnTo>
                      <a:pt x="2001" y="10316"/>
                    </a:lnTo>
                    <a:lnTo>
                      <a:pt x="1938" y="10316"/>
                    </a:lnTo>
                    <a:lnTo>
                      <a:pt x="1938" y="10075"/>
                    </a:lnTo>
                    <a:lnTo>
                      <a:pt x="1844" y="10075"/>
                    </a:lnTo>
                    <a:lnTo>
                      <a:pt x="1844" y="9752"/>
                    </a:lnTo>
                    <a:lnTo>
                      <a:pt x="1782" y="9752"/>
                    </a:lnTo>
                    <a:lnTo>
                      <a:pt x="1782" y="9349"/>
                    </a:lnTo>
                    <a:lnTo>
                      <a:pt x="1688" y="9349"/>
                    </a:lnTo>
                    <a:lnTo>
                      <a:pt x="1688" y="9188"/>
                    </a:lnTo>
                    <a:lnTo>
                      <a:pt x="1625" y="9188"/>
                    </a:lnTo>
                    <a:lnTo>
                      <a:pt x="1625" y="8946"/>
                    </a:lnTo>
                    <a:lnTo>
                      <a:pt x="1563" y="8946"/>
                    </a:lnTo>
                    <a:lnTo>
                      <a:pt x="1563" y="8785"/>
                    </a:lnTo>
                    <a:lnTo>
                      <a:pt x="1250" y="8785"/>
                    </a:lnTo>
                    <a:lnTo>
                      <a:pt x="1250" y="8543"/>
                    </a:lnTo>
                    <a:lnTo>
                      <a:pt x="1188" y="8543"/>
                    </a:lnTo>
                    <a:lnTo>
                      <a:pt x="1188" y="8382"/>
                    </a:lnTo>
                    <a:lnTo>
                      <a:pt x="969" y="8382"/>
                    </a:lnTo>
                    <a:lnTo>
                      <a:pt x="969" y="8543"/>
                    </a:lnTo>
                    <a:lnTo>
                      <a:pt x="813" y="8543"/>
                    </a:lnTo>
                    <a:lnTo>
                      <a:pt x="813" y="8221"/>
                    </a:lnTo>
                    <a:lnTo>
                      <a:pt x="594" y="8221"/>
                    </a:lnTo>
                    <a:lnTo>
                      <a:pt x="594" y="7979"/>
                    </a:lnTo>
                    <a:lnTo>
                      <a:pt x="531" y="7979"/>
                    </a:lnTo>
                    <a:lnTo>
                      <a:pt x="531" y="7657"/>
                    </a:lnTo>
                    <a:lnTo>
                      <a:pt x="375" y="7657"/>
                    </a:lnTo>
                    <a:lnTo>
                      <a:pt x="375" y="7415"/>
                    </a:lnTo>
                    <a:lnTo>
                      <a:pt x="156" y="7415"/>
                    </a:lnTo>
                    <a:lnTo>
                      <a:pt x="156" y="7012"/>
                    </a:lnTo>
                    <a:lnTo>
                      <a:pt x="219" y="7012"/>
                    </a:lnTo>
                    <a:lnTo>
                      <a:pt x="156" y="7012"/>
                    </a:lnTo>
                    <a:lnTo>
                      <a:pt x="156" y="6851"/>
                    </a:lnTo>
                    <a:lnTo>
                      <a:pt x="0" y="6851"/>
                    </a:lnTo>
                    <a:lnTo>
                      <a:pt x="0" y="6448"/>
                    </a:lnTo>
                    <a:lnTo>
                      <a:pt x="63" y="6448"/>
                    </a:lnTo>
                    <a:lnTo>
                      <a:pt x="63" y="6125"/>
                    </a:lnTo>
                    <a:lnTo>
                      <a:pt x="156" y="6125"/>
                    </a:lnTo>
                    <a:lnTo>
                      <a:pt x="156" y="5884"/>
                    </a:lnTo>
                    <a:lnTo>
                      <a:pt x="219" y="5884"/>
                    </a:lnTo>
                    <a:lnTo>
                      <a:pt x="219" y="5561"/>
                    </a:lnTo>
                    <a:lnTo>
                      <a:pt x="281" y="5561"/>
                    </a:lnTo>
                    <a:lnTo>
                      <a:pt x="281" y="5319"/>
                    </a:lnTo>
                    <a:lnTo>
                      <a:pt x="594" y="5319"/>
                    </a:lnTo>
                    <a:lnTo>
                      <a:pt x="594" y="5561"/>
                    </a:lnTo>
                    <a:lnTo>
                      <a:pt x="750" y="5561"/>
                    </a:lnTo>
                    <a:lnTo>
                      <a:pt x="750" y="5319"/>
                    </a:lnTo>
                    <a:lnTo>
                      <a:pt x="969" y="5319"/>
                    </a:lnTo>
                    <a:lnTo>
                      <a:pt x="969" y="4916"/>
                    </a:lnTo>
                    <a:lnTo>
                      <a:pt x="1032" y="4916"/>
                    </a:lnTo>
                    <a:lnTo>
                      <a:pt x="1032" y="5158"/>
                    </a:lnTo>
                    <a:lnTo>
                      <a:pt x="1125" y="5158"/>
                    </a:lnTo>
                    <a:lnTo>
                      <a:pt x="1125" y="4916"/>
                    </a:lnTo>
                    <a:lnTo>
                      <a:pt x="1250" y="4916"/>
                    </a:lnTo>
                    <a:lnTo>
                      <a:pt x="1250" y="4352"/>
                    </a:lnTo>
                    <a:lnTo>
                      <a:pt x="1469" y="4352"/>
                    </a:lnTo>
                    <a:lnTo>
                      <a:pt x="1469" y="4191"/>
                    </a:lnTo>
                    <a:lnTo>
                      <a:pt x="1782" y="4191"/>
                    </a:lnTo>
                    <a:lnTo>
                      <a:pt x="1782" y="4030"/>
                    </a:lnTo>
                    <a:lnTo>
                      <a:pt x="2001" y="4030"/>
                    </a:lnTo>
                    <a:lnTo>
                      <a:pt x="2001" y="3627"/>
                    </a:lnTo>
                    <a:lnTo>
                      <a:pt x="1938" y="3627"/>
                    </a:lnTo>
                    <a:lnTo>
                      <a:pt x="1938" y="3385"/>
                    </a:lnTo>
                    <a:lnTo>
                      <a:pt x="2438" y="3385"/>
                    </a:lnTo>
                    <a:lnTo>
                      <a:pt x="2438" y="3224"/>
                    </a:lnTo>
                    <a:lnTo>
                      <a:pt x="2595" y="3224"/>
                    </a:lnTo>
                    <a:lnTo>
                      <a:pt x="2595" y="3063"/>
                    </a:lnTo>
                    <a:lnTo>
                      <a:pt x="2657" y="3063"/>
                    </a:lnTo>
                    <a:lnTo>
                      <a:pt x="2657" y="2821"/>
                    </a:lnTo>
                    <a:lnTo>
                      <a:pt x="2813" y="2821"/>
                    </a:lnTo>
                    <a:lnTo>
                      <a:pt x="2813" y="3063"/>
                    </a:lnTo>
                    <a:lnTo>
                      <a:pt x="2970" y="3063"/>
                    </a:lnTo>
                    <a:lnTo>
                      <a:pt x="2970" y="2821"/>
                    </a:lnTo>
                    <a:lnTo>
                      <a:pt x="3032" y="2821"/>
                    </a:lnTo>
                    <a:lnTo>
                      <a:pt x="3032" y="2660"/>
                    </a:lnTo>
                    <a:lnTo>
                      <a:pt x="3188" y="2660"/>
                    </a:lnTo>
                    <a:lnTo>
                      <a:pt x="3188" y="2821"/>
                    </a:lnTo>
                    <a:lnTo>
                      <a:pt x="3188" y="2660"/>
                    </a:lnTo>
                    <a:lnTo>
                      <a:pt x="3251" y="2660"/>
                    </a:lnTo>
                    <a:lnTo>
                      <a:pt x="3251" y="2821"/>
                    </a:lnTo>
                    <a:lnTo>
                      <a:pt x="3345" y="2821"/>
                    </a:lnTo>
                    <a:lnTo>
                      <a:pt x="3345" y="2660"/>
                    </a:lnTo>
                    <a:lnTo>
                      <a:pt x="3564" y="2660"/>
                    </a:lnTo>
                    <a:lnTo>
                      <a:pt x="3564" y="2821"/>
                    </a:lnTo>
                    <a:lnTo>
                      <a:pt x="3470" y="2821"/>
                    </a:lnTo>
                    <a:lnTo>
                      <a:pt x="3470" y="3224"/>
                    </a:lnTo>
                    <a:lnTo>
                      <a:pt x="4376" y="3224"/>
                    </a:lnTo>
                    <a:lnTo>
                      <a:pt x="4376" y="3385"/>
                    </a:lnTo>
                    <a:lnTo>
                      <a:pt x="4439" y="3385"/>
                    </a:lnTo>
                    <a:lnTo>
                      <a:pt x="4439" y="4030"/>
                    </a:lnTo>
                    <a:lnTo>
                      <a:pt x="4501" y="4030"/>
                    </a:lnTo>
                    <a:lnTo>
                      <a:pt x="4501" y="4191"/>
                    </a:lnTo>
                    <a:lnTo>
                      <a:pt x="4814" y="4191"/>
                    </a:lnTo>
                    <a:lnTo>
                      <a:pt x="4814" y="4352"/>
                    </a:lnTo>
                    <a:lnTo>
                      <a:pt x="5095" y="4352"/>
                    </a:lnTo>
                    <a:lnTo>
                      <a:pt x="5095" y="4594"/>
                    </a:lnTo>
                    <a:lnTo>
                      <a:pt x="5252" y="4594"/>
                    </a:lnTo>
                    <a:lnTo>
                      <a:pt x="5252" y="4352"/>
                    </a:lnTo>
                    <a:lnTo>
                      <a:pt x="5408" y="4352"/>
                    </a:lnTo>
                    <a:lnTo>
                      <a:pt x="5408" y="4191"/>
                    </a:lnTo>
                    <a:lnTo>
                      <a:pt x="5470" y="4191"/>
                    </a:lnTo>
                    <a:lnTo>
                      <a:pt x="5470" y="4352"/>
                    </a:lnTo>
                    <a:lnTo>
                      <a:pt x="5783" y="4352"/>
                    </a:lnTo>
                    <a:lnTo>
                      <a:pt x="5783" y="4594"/>
                    </a:lnTo>
                    <a:lnTo>
                      <a:pt x="5845" y="4594"/>
                    </a:lnTo>
                    <a:lnTo>
                      <a:pt x="5845" y="4352"/>
                    </a:lnTo>
                    <a:lnTo>
                      <a:pt x="6002" y="4352"/>
                    </a:lnTo>
                    <a:lnTo>
                      <a:pt x="6002" y="4594"/>
                    </a:lnTo>
                    <a:lnTo>
                      <a:pt x="6002" y="4352"/>
                    </a:lnTo>
                    <a:lnTo>
                      <a:pt x="6127" y="4352"/>
                    </a:lnTo>
                    <a:lnTo>
                      <a:pt x="6127" y="4594"/>
                    </a:lnTo>
                    <a:lnTo>
                      <a:pt x="6221" y="4594"/>
                    </a:lnTo>
                    <a:lnTo>
                      <a:pt x="6221" y="4755"/>
                    </a:lnTo>
                    <a:lnTo>
                      <a:pt x="6377" y="4755"/>
                    </a:lnTo>
                    <a:lnTo>
                      <a:pt x="6377" y="4916"/>
                    </a:lnTo>
                    <a:lnTo>
                      <a:pt x="6439" y="4916"/>
                    </a:lnTo>
                    <a:lnTo>
                      <a:pt x="6439" y="4755"/>
                    </a:lnTo>
                    <a:lnTo>
                      <a:pt x="6596" y="4755"/>
                    </a:lnTo>
                    <a:lnTo>
                      <a:pt x="6596" y="4352"/>
                    </a:lnTo>
                    <a:lnTo>
                      <a:pt x="6814" y="4352"/>
                    </a:lnTo>
                    <a:lnTo>
                      <a:pt x="6814" y="4191"/>
                    </a:lnTo>
                    <a:lnTo>
                      <a:pt x="6971" y="4191"/>
                    </a:lnTo>
                    <a:lnTo>
                      <a:pt x="6971" y="4030"/>
                    </a:lnTo>
                    <a:lnTo>
                      <a:pt x="7033" y="4030"/>
                    </a:lnTo>
                    <a:lnTo>
                      <a:pt x="7033" y="3385"/>
                    </a:lnTo>
                    <a:lnTo>
                      <a:pt x="7096" y="3385"/>
                    </a:lnTo>
                    <a:lnTo>
                      <a:pt x="7096" y="3224"/>
                    </a:lnTo>
                    <a:lnTo>
                      <a:pt x="6971" y="3224"/>
                    </a:lnTo>
                    <a:lnTo>
                      <a:pt x="6971" y="3063"/>
                    </a:lnTo>
                    <a:lnTo>
                      <a:pt x="6877" y="3063"/>
                    </a:lnTo>
                    <a:lnTo>
                      <a:pt x="6877" y="2821"/>
                    </a:lnTo>
                    <a:lnTo>
                      <a:pt x="6814" y="2821"/>
                    </a:lnTo>
                    <a:lnTo>
                      <a:pt x="6814" y="2660"/>
                    </a:lnTo>
                    <a:lnTo>
                      <a:pt x="6877" y="2660"/>
                    </a:lnTo>
                    <a:lnTo>
                      <a:pt x="6814" y="2660"/>
                    </a:lnTo>
                    <a:lnTo>
                      <a:pt x="6814" y="2257"/>
                    </a:lnTo>
                    <a:lnTo>
                      <a:pt x="6721" y="2257"/>
                    </a:lnTo>
                    <a:lnTo>
                      <a:pt x="6814" y="2257"/>
                    </a:lnTo>
                    <a:lnTo>
                      <a:pt x="6814" y="1531"/>
                    </a:lnTo>
                    <a:lnTo>
                      <a:pt x="6877" y="1531"/>
                    </a:lnTo>
                    <a:lnTo>
                      <a:pt x="6877" y="1290"/>
                    </a:lnTo>
                    <a:lnTo>
                      <a:pt x="7033" y="1290"/>
                    </a:lnTo>
                    <a:lnTo>
                      <a:pt x="7033" y="967"/>
                    </a:lnTo>
                    <a:lnTo>
                      <a:pt x="7096" y="967"/>
                    </a:lnTo>
                    <a:lnTo>
                      <a:pt x="7096" y="725"/>
                    </a:lnTo>
                    <a:lnTo>
                      <a:pt x="7315" y="725"/>
                    </a:lnTo>
                    <a:lnTo>
                      <a:pt x="7315" y="564"/>
                    </a:lnTo>
                    <a:lnTo>
                      <a:pt x="7408" y="564"/>
                    </a:lnTo>
                    <a:lnTo>
                      <a:pt x="7408" y="161"/>
                    </a:lnTo>
                    <a:lnTo>
                      <a:pt x="7471" y="161"/>
                    </a:lnTo>
                    <a:lnTo>
                      <a:pt x="7471"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2" name="Shape 246">
                <a:extLst>
                  <a:ext uri="{FF2B5EF4-FFF2-40B4-BE49-F238E27FC236}">
                    <a16:creationId xmlns:a16="http://schemas.microsoft.com/office/drawing/2014/main" id="{1E40E417-0694-491B-ABF9-AE07ADAEA53A}"/>
                  </a:ext>
                </a:extLst>
              </p:cNvPr>
              <p:cNvSpPr/>
              <p:nvPr/>
            </p:nvSpPr>
            <p:spPr>
              <a:xfrm>
                <a:off x="1158307" y="1440756"/>
                <a:ext cx="157018" cy="507873"/>
              </a:xfrm>
              <a:custGeom>
                <a:avLst/>
                <a:gdLst/>
                <a:ahLst/>
                <a:cxnLst>
                  <a:cxn ang="0">
                    <a:pos x="wd2" y="hd2"/>
                  </a:cxn>
                  <a:cxn ang="5400000">
                    <a:pos x="wd2" y="hd2"/>
                  </a:cxn>
                  <a:cxn ang="10800000">
                    <a:pos x="wd2" y="hd2"/>
                  </a:cxn>
                  <a:cxn ang="16200000">
                    <a:pos x="wd2" y="hd2"/>
                  </a:cxn>
                </a:cxnLst>
                <a:rect l="0" t="0" r="r" b="b"/>
                <a:pathLst>
                  <a:path w="21600" h="21600" extrusionOk="0">
                    <a:moveTo>
                      <a:pt x="12553" y="11624"/>
                    </a:moveTo>
                    <a:lnTo>
                      <a:pt x="12553" y="11715"/>
                    </a:lnTo>
                    <a:lnTo>
                      <a:pt x="12779" y="11715"/>
                    </a:lnTo>
                    <a:lnTo>
                      <a:pt x="12779" y="11944"/>
                    </a:lnTo>
                    <a:lnTo>
                      <a:pt x="13118" y="11944"/>
                    </a:lnTo>
                    <a:lnTo>
                      <a:pt x="13118" y="11853"/>
                    </a:lnTo>
                    <a:lnTo>
                      <a:pt x="13118" y="12036"/>
                    </a:lnTo>
                    <a:lnTo>
                      <a:pt x="13345" y="12036"/>
                    </a:lnTo>
                    <a:lnTo>
                      <a:pt x="13345" y="12493"/>
                    </a:lnTo>
                    <a:lnTo>
                      <a:pt x="13571" y="12493"/>
                    </a:lnTo>
                    <a:lnTo>
                      <a:pt x="13571" y="12722"/>
                    </a:lnTo>
                    <a:lnTo>
                      <a:pt x="13910" y="12722"/>
                    </a:lnTo>
                    <a:lnTo>
                      <a:pt x="13910" y="12814"/>
                    </a:lnTo>
                    <a:lnTo>
                      <a:pt x="14136" y="12814"/>
                    </a:lnTo>
                    <a:lnTo>
                      <a:pt x="14136" y="12905"/>
                    </a:lnTo>
                    <a:lnTo>
                      <a:pt x="14475" y="12905"/>
                    </a:lnTo>
                    <a:lnTo>
                      <a:pt x="14475" y="13134"/>
                    </a:lnTo>
                    <a:lnTo>
                      <a:pt x="14702" y="13134"/>
                    </a:lnTo>
                    <a:lnTo>
                      <a:pt x="14702" y="13363"/>
                    </a:lnTo>
                    <a:lnTo>
                      <a:pt x="15267" y="13363"/>
                    </a:lnTo>
                    <a:lnTo>
                      <a:pt x="15267" y="13454"/>
                    </a:lnTo>
                    <a:lnTo>
                      <a:pt x="15493" y="13454"/>
                    </a:lnTo>
                    <a:lnTo>
                      <a:pt x="15493" y="13592"/>
                    </a:lnTo>
                    <a:lnTo>
                      <a:pt x="15267" y="13592"/>
                    </a:lnTo>
                    <a:lnTo>
                      <a:pt x="15493" y="13592"/>
                    </a:lnTo>
                    <a:lnTo>
                      <a:pt x="15493" y="13683"/>
                    </a:lnTo>
                    <a:lnTo>
                      <a:pt x="15267" y="13683"/>
                    </a:lnTo>
                    <a:lnTo>
                      <a:pt x="15267" y="13775"/>
                    </a:lnTo>
                    <a:lnTo>
                      <a:pt x="15493" y="13775"/>
                    </a:lnTo>
                    <a:lnTo>
                      <a:pt x="15493" y="14003"/>
                    </a:lnTo>
                    <a:lnTo>
                      <a:pt x="15719" y="14003"/>
                    </a:lnTo>
                    <a:lnTo>
                      <a:pt x="15719" y="14232"/>
                    </a:lnTo>
                    <a:lnTo>
                      <a:pt x="16059" y="14232"/>
                    </a:lnTo>
                    <a:lnTo>
                      <a:pt x="16059" y="14095"/>
                    </a:lnTo>
                    <a:lnTo>
                      <a:pt x="16285" y="14095"/>
                    </a:lnTo>
                    <a:lnTo>
                      <a:pt x="16285" y="14324"/>
                    </a:lnTo>
                    <a:lnTo>
                      <a:pt x="16059" y="14324"/>
                    </a:lnTo>
                    <a:lnTo>
                      <a:pt x="16059" y="14461"/>
                    </a:lnTo>
                    <a:lnTo>
                      <a:pt x="15493" y="14461"/>
                    </a:lnTo>
                    <a:lnTo>
                      <a:pt x="15493" y="15331"/>
                    </a:lnTo>
                    <a:lnTo>
                      <a:pt x="14928" y="15331"/>
                    </a:lnTo>
                    <a:lnTo>
                      <a:pt x="14928" y="15422"/>
                    </a:lnTo>
                    <a:lnTo>
                      <a:pt x="14702" y="15422"/>
                    </a:lnTo>
                    <a:lnTo>
                      <a:pt x="14702" y="16063"/>
                    </a:lnTo>
                    <a:lnTo>
                      <a:pt x="14928" y="16063"/>
                    </a:lnTo>
                    <a:lnTo>
                      <a:pt x="14928" y="16154"/>
                    </a:lnTo>
                    <a:lnTo>
                      <a:pt x="15267" y="16154"/>
                    </a:lnTo>
                    <a:lnTo>
                      <a:pt x="15267" y="16383"/>
                    </a:lnTo>
                    <a:lnTo>
                      <a:pt x="15493" y="16383"/>
                    </a:lnTo>
                    <a:lnTo>
                      <a:pt x="15493" y="16612"/>
                    </a:lnTo>
                    <a:lnTo>
                      <a:pt x="16059" y="16612"/>
                    </a:lnTo>
                    <a:lnTo>
                      <a:pt x="16059" y="16703"/>
                    </a:lnTo>
                    <a:lnTo>
                      <a:pt x="16285" y="16703"/>
                    </a:lnTo>
                    <a:lnTo>
                      <a:pt x="16285" y="16841"/>
                    </a:lnTo>
                    <a:lnTo>
                      <a:pt x="16511" y="16841"/>
                    </a:lnTo>
                    <a:lnTo>
                      <a:pt x="16511" y="17024"/>
                    </a:lnTo>
                    <a:lnTo>
                      <a:pt x="16850" y="17024"/>
                    </a:lnTo>
                    <a:lnTo>
                      <a:pt x="16850" y="17481"/>
                    </a:lnTo>
                    <a:lnTo>
                      <a:pt x="17076" y="17481"/>
                    </a:lnTo>
                    <a:lnTo>
                      <a:pt x="17076" y="17802"/>
                    </a:lnTo>
                    <a:lnTo>
                      <a:pt x="16850" y="17802"/>
                    </a:lnTo>
                    <a:lnTo>
                      <a:pt x="16850" y="18031"/>
                    </a:lnTo>
                    <a:lnTo>
                      <a:pt x="17076" y="18031"/>
                    </a:lnTo>
                    <a:lnTo>
                      <a:pt x="17076" y="18442"/>
                    </a:lnTo>
                    <a:lnTo>
                      <a:pt x="17642" y="18442"/>
                    </a:lnTo>
                    <a:lnTo>
                      <a:pt x="17642" y="19083"/>
                    </a:lnTo>
                    <a:lnTo>
                      <a:pt x="17868" y="19083"/>
                    </a:lnTo>
                    <a:lnTo>
                      <a:pt x="17868" y="19449"/>
                    </a:lnTo>
                    <a:lnTo>
                      <a:pt x="18207" y="19449"/>
                    </a:lnTo>
                    <a:lnTo>
                      <a:pt x="18207" y="19541"/>
                    </a:lnTo>
                    <a:lnTo>
                      <a:pt x="17868" y="19541"/>
                    </a:lnTo>
                    <a:lnTo>
                      <a:pt x="17868" y="19632"/>
                    </a:lnTo>
                    <a:lnTo>
                      <a:pt x="17642" y="19632"/>
                    </a:lnTo>
                    <a:lnTo>
                      <a:pt x="17642" y="19953"/>
                    </a:lnTo>
                    <a:lnTo>
                      <a:pt x="17416" y="19953"/>
                    </a:lnTo>
                    <a:lnTo>
                      <a:pt x="17416" y="20090"/>
                    </a:lnTo>
                    <a:lnTo>
                      <a:pt x="17076" y="20090"/>
                    </a:lnTo>
                    <a:lnTo>
                      <a:pt x="17076" y="20319"/>
                    </a:lnTo>
                    <a:lnTo>
                      <a:pt x="16850" y="20319"/>
                    </a:lnTo>
                    <a:lnTo>
                      <a:pt x="16850" y="20410"/>
                    </a:lnTo>
                    <a:lnTo>
                      <a:pt x="16511" y="20410"/>
                    </a:lnTo>
                    <a:lnTo>
                      <a:pt x="16511" y="20639"/>
                    </a:lnTo>
                    <a:lnTo>
                      <a:pt x="16059" y="20639"/>
                    </a:lnTo>
                    <a:lnTo>
                      <a:pt x="16059" y="21142"/>
                    </a:lnTo>
                    <a:lnTo>
                      <a:pt x="15719" y="21142"/>
                    </a:lnTo>
                    <a:lnTo>
                      <a:pt x="15719" y="21371"/>
                    </a:lnTo>
                    <a:lnTo>
                      <a:pt x="15493" y="21371"/>
                    </a:lnTo>
                    <a:lnTo>
                      <a:pt x="15493" y="21600"/>
                    </a:lnTo>
                    <a:lnTo>
                      <a:pt x="15267" y="21600"/>
                    </a:lnTo>
                    <a:lnTo>
                      <a:pt x="15267" y="20822"/>
                    </a:lnTo>
                    <a:lnTo>
                      <a:pt x="14928" y="20822"/>
                    </a:lnTo>
                    <a:lnTo>
                      <a:pt x="14928" y="20731"/>
                    </a:lnTo>
                    <a:lnTo>
                      <a:pt x="15267" y="20731"/>
                    </a:lnTo>
                    <a:lnTo>
                      <a:pt x="15267" y="20502"/>
                    </a:lnTo>
                    <a:lnTo>
                      <a:pt x="14928" y="20502"/>
                    </a:lnTo>
                    <a:lnTo>
                      <a:pt x="14928" y="20319"/>
                    </a:lnTo>
                    <a:lnTo>
                      <a:pt x="15267" y="20319"/>
                    </a:lnTo>
                    <a:lnTo>
                      <a:pt x="15267" y="20181"/>
                    </a:lnTo>
                    <a:lnTo>
                      <a:pt x="15493" y="20181"/>
                    </a:lnTo>
                    <a:lnTo>
                      <a:pt x="15493" y="20319"/>
                    </a:lnTo>
                    <a:lnTo>
                      <a:pt x="15493" y="20181"/>
                    </a:lnTo>
                    <a:lnTo>
                      <a:pt x="15719" y="20181"/>
                    </a:lnTo>
                    <a:lnTo>
                      <a:pt x="15719" y="19632"/>
                    </a:lnTo>
                    <a:lnTo>
                      <a:pt x="15493" y="19632"/>
                    </a:lnTo>
                    <a:lnTo>
                      <a:pt x="15493" y="19541"/>
                    </a:lnTo>
                    <a:lnTo>
                      <a:pt x="15493" y="19953"/>
                    </a:lnTo>
                    <a:lnTo>
                      <a:pt x="15267" y="19953"/>
                    </a:lnTo>
                    <a:lnTo>
                      <a:pt x="15267" y="19769"/>
                    </a:lnTo>
                    <a:lnTo>
                      <a:pt x="14928" y="19769"/>
                    </a:lnTo>
                    <a:lnTo>
                      <a:pt x="14928" y="19632"/>
                    </a:lnTo>
                    <a:lnTo>
                      <a:pt x="14702" y="19632"/>
                    </a:lnTo>
                    <a:lnTo>
                      <a:pt x="14702" y="19769"/>
                    </a:lnTo>
                    <a:lnTo>
                      <a:pt x="14928" y="19769"/>
                    </a:lnTo>
                    <a:lnTo>
                      <a:pt x="14702" y="19769"/>
                    </a:lnTo>
                    <a:lnTo>
                      <a:pt x="14702" y="20090"/>
                    </a:lnTo>
                    <a:lnTo>
                      <a:pt x="14928" y="20090"/>
                    </a:lnTo>
                    <a:lnTo>
                      <a:pt x="14928" y="20181"/>
                    </a:lnTo>
                    <a:lnTo>
                      <a:pt x="14702" y="20181"/>
                    </a:lnTo>
                    <a:lnTo>
                      <a:pt x="14702" y="19861"/>
                    </a:lnTo>
                    <a:lnTo>
                      <a:pt x="14475" y="19861"/>
                    </a:lnTo>
                    <a:lnTo>
                      <a:pt x="14475" y="19953"/>
                    </a:lnTo>
                    <a:lnTo>
                      <a:pt x="14136" y="19953"/>
                    </a:lnTo>
                    <a:lnTo>
                      <a:pt x="14136" y="19769"/>
                    </a:lnTo>
                    <a:lnTo>
                      <a:pt x="14475" y="19769"/>
                    </a:lnTo>
                    <a:lnTo>
                      <a:pt x="14475" y="19632"/>
                    </a:lnTo>
                    <a:lnTo>
                      <a:pt x="14702" y="19632"/>
                    </a:lnTo>
                    <a:lnTo>
                      <a:pt x="14702" y="19449"/>
                    </a:lnTo>
                    <a:lnTo>
                      <a:pt x="14475" y="19449"/>
                    </a:lnTo>
                    <a:lnTo>
                      <a:pt x="14475" y="19312"/>
                    </a:lnTo>
                    <a:lnTo>
                      <a:pt x="14702" y="19312"/>
                    </a:lnTo>
                    <a:lnTo>
                      <a:pt x="14702" y="19220"/>
                    </a:lnTo>
                    <a:lnTo>
                      <a:pt x="14702" y="19312"/>
                    </a:lnTo>
                    <a:lnTo>
                      <a:pt x="14928" y="19312"/>
                    </a:lnTo>
                    <a:lnTo>
                      <a:pt x="14928" y="19449"/>
                    </a:lnTo>
                    <a:lnTo>
                      <a:pt x="14928" y="19312"/>
                    </a:lnTo>
                    <a:lnTo>
                      <a:pt x="15267" y="19312"/>
                    </a:lnTo>
                    <a:lnTo>
                      <a:pt x="14928" y="19312"/>
                    </a:lnTo>
                    <a:lnTo>
                      <a:pt x="14928" y="18900"/>
                    </a:lnTo>
                    <a:lnTo>
                      <a:pt x="14702" y="18900"/>
                    </a:lnTo>
                    <a:lnTo>
                      <a:pt x="14702" y="18992"/>
                    </a:lnTo>
                    <a:lnTo>
                      <a:pt x="14475" y="18992"/>
                    </a:lnTo>
                    <a:lnTo>
                      <a:pt x="14475" y="19083"/>
                    </a:lnTo>
                    <a:lnTo>
                      <a:pt x="14136" y="19083"/>
                    </a:lnTo>
                    <a:lnTo>
                      <a:pt x="14136" y="19312"/>
                    </a:lnTo>
                    <a:lnTo>
                      <a:pt x="13910" y="19312"/>
                    </a:lnTo>
                    <a:lnTo>
                      <a:pt x="13910" y="18992"/>
                    </a:lnTo>
                    <a:lnTo>
                      <a:pt x="13571" y="18992"/>
                    </a:lnTo>
                    <a:lnTo>
                      <a:pt x="13571" y="18900"/>
                    </a:lnTo>
                    <a:lnTo>
                      <a:pt x="13345" y="18900"/>
                    </a:lnTo>
                    <a:lnTo>
                      <a:pt x="13910" y="18900"/>
                    </a:lnTo>
                    <a:lnTo>
                      <a:pt x="13910" y="18763"/>
                    </a:lnTo>
                    <a:lnTo>
                      <a:pt x="14136" y="18763"/>
                    </a:lnTo>
                    <a:lnTo>
                      <a:pt x="14136" y="18671"/>
                    </a:lnTo>
                    <a:lnTo>
                      <a:pt x="14475" y="18671"/>
                    </a:lnTo>
                    <a:lnTo>
                      <a:pt x="14475" y="18763"/>
                    </a:lnTo>
                    <a:lnTo>
                      <a:pt x="14702" y="18763"/>
                    </a:lnTo>
                    <a:lnTo>
                      <a:pt x="14702" y="18900"/>
                    </a:lnTo>
                    <a:lnTo>
                      <a:pt x="14702" y="18442"/>
                    </a:lnTo>
                    <a:lnTo>
                      <a:pt x="14928" y="18442"/>
                    </a:lnTo>
                    <a:lnTo>
                      <a:pt x="14928" y="18351"/>
                    </a:lnTo>
                    <a:lnTo>
                      <a:pt x="14702" y="18351"/>
                    </a:lnTo>
                    <a:lnTo>
                      <a:pt x="14928" y="18351"/>
                    </a:lnTo>
                    <a:lnTo>
                      <a:pt x="14928" y="18442"/>
                    </a:lnTo>
                    <a:lnTo>
                      <a:pt x="15267" y="18442"/>
                    </a:lnTo>
                    <a:lnTo>
                      <a:pt x="15267" y="18580"/>
                    </a:lnTo>
                    <a:lnTo>
                      <a:pt x="15493" y="18580"/>
                    </a:lnTo>
                    <a:lnTo>
                      <a:pt x="15493" y="18671"/>
                    </a:lnTo>
                    <a:lnTo>
                      <a:pt x="15493" y="18122"/>
                    </a:lnTo>
                    <a:lnTo>
                      <a:pt x="15267" y="18122"/>
                    </a:lnTo>
                    <a:lnTo>
                      <a:pt x="15493" y="18122"/>
                    </a:lnTo>
                    <a:lnTo>
                      <a:pt x="15493" y="17893"/>
                    </a:lnTo>
                    <a:lnTo>
                      <a:pt x="15267" y="17893"/>
                    </a:lnTo>
                    <a:lnTo>
                      <a:pt x="15267" y="17710"/>
                    </a:lnTo>
                    <a:lnTo>
                      <a:pt x="14928" y="17710"/>
                    </a:lnTo>
                    <a:lnTo>
                      <a:pt x="14928" y="17390"/>
                    </a:lnTo>
                    <a:lnTo>
                      <a:pt x="14702" y="17390"/>
                    </a:lnTo>
                    <a:lnTo>
                      <a:pt x="14702" y="17481"/>
                    </a:lnTo>
                    <a:lnTo>
                      <a:pt x="14136" y="17481"/>
                    </a:lnTo>
                    <a:lnTo>
                      <a:pt x="14136" y="17390"/>
                    </a:lnTo>
                    <a:lnTo>
                      <a:pt x="14475" y="17390"/>
                    </a:lnTo>
                    <a:lnTo>
                      <a:pt x="14475" y="17253"/>
                    </a:lnTo>
                    <a:lnTo>
                      <a:pt x="14136" y="17253"/>
                    </a:lnTo>
                    <a:lnTo>
                      <a:pt x="14136" y="16612"/>
                    </a:lnTo>
                    <a:lnTo>
                      <a:pt x="13910" y="16612"/>
                    </a:lnTo>
                    <a:lnTo>
                      <a:pt x="13910" y="16154"/>
                    </a:lnTo>
                    <a:lnTo>
                      <a:pt x="13571" y="16154"/>
                    </a:lnTo>
                    <a:lnTo>
                      <a:pt x="13571" y="15971"/>
                    </a:lnTo>
                    <a:lnTo>
                      <a:pt x="13345" y="15971"/>
                    </a:lnTo>
                    <a:lnTo>
                      <a:pt x="13345" y="15834"/>
                    </a:lnTo>
                    <a:lnTo>
                      <a:pt x="13571" y="15834"/>
                    </a:lnTo>
                    <a:lnTo>
                      <a:pt x="13571" y="15742"/>
                    </a:lnTo>
                    <a:lnTo>
                      <a:pt x="13345" y="15742"/>
                    </a:lnTo>
                    <a:lnTo>
                      <a:pt x="13345" y="15651"/>
                    </a:lnTo>
                    <a:lnTo>
                      <a:pt x="13571" y="15651"/>
                    </a:lnTo>
                    <a:lnTo>
                      <a:pt x="13571" y="15514"/>
                    </a:lnTo>
                    <a:lnTo>
                      <a:pt x="13345" y="15514"/>
                    </a:lnTo>
                    <a:lnTo>
                      <a:pt x="13345" y="14644"/>
                    </a:lnTo>
                    <a:lnTo>
                      <a:pt x="13118" y="14644"/>
                    </a:lnTo>
                    <a:lnTo>
                      <a:pt x="13118" y="14324"/>
                    </a:lnTo>
                    <a:lnTo>
                      <a:pt x="12779" y="14324"/>
                    </a:lnTo>
                    <a:lnTo>
                      <a:pt x="12779" y="14232"/>
                    </a:lnTo>
                    <a:lnTo>
                      <a:pt x="12553" y="14232"/>
                    </a:lnTo>
                    <a:lnTo>
                      <a:pt x="12779" y="14232"/>
                    </a:lnTo>
                    <a:lnTo>
                      <a:pt x="12779" y="14095"/>
                    </a:lnTo>
                    <a:lnTo>
                      <a:pt x="12553" y="14095"/>
                    </a:lnTo>
                    <a:lnTo>
                      <a:pt x="12553" y="13912"/>
                    </a:lnTo>
                    <a:lnTo>
                      <a:pt x="12327" y="13912"/>
                    </a:lnTo>
                    <a:lnTo>
                      <a:pt x="12327" y="13683"/>
                    </a:lnTo>
                    <a:lnTo>
                      <a:pt x="11987" y="13683"/>
                    </a:lnTo>
                    <a:lnTo>
                      <a:pt x="11987" y="13363"/>
                    </a:lnTo>
                    <a:lnTo>
                      <a:pt x="11761" y="13363"/>
                    </a:lnTo>
                    <a:lnTo>
                      <a:pt x="11761" y="13134"/>
                    </a:lnTo>
                    <a:lnTo>
                      <a:pt x="11422" y="13134"/>
                    </a:lnTo>
                    <a:lnTo>
                      <a:pt x="11422" y="13042"/>
                    </a:lnTo>
                    <a:lnTo>
                      <a:pt x="11422" y="13683"/>
                    </a:lnTo>
                    <a:lnTo>
                      <a:pt x="11196" y="13683"/>
                    </a:lnTo>
                    <a:lnTo>
                      <a:pt x="11196" y="13775"/>
                    </a:lnTo>
                    <a:lnTo>
                      <a:pt x="10970" y="13775"/>
                    </a:lnTo>
                    <a:lnTo>
                      <a:pt x="10970" y="13912"/>
                    </a:lnTo>
                    <a:lnTo>
                      <a:pt x="10630" y="13912"/>
                    </a:lnTo>
                    <a:lnTo>
                      <a:pt x="10630" y="14003"/>
                    </a:lnTo>
                    <a:lnTo>
                      <a:pt x="10178" y="14003"/>
                    </a:lnTo>
                    <a:lnTo>
                      <a:pt x="10178" y="14095"/>
                    </a:lnTo>
                    <a:lnTo>
                      <a:pt x="9839" y="14095"/>
                    </a:lnTo>
                    <a:lnTo>
                      <a:pt x="9839" y="14232"/>
                    </a:lnTo>
                    <a:lnTo>
                      <a:pt x="9386" y="14232"/>
                    </a:lnTo>
                    <a:lnTo>
                      <a:pt x="9386" y="14324"/>
                    </a:lnTo>
                    <a:lnTo>
                      <a:pt x="8821" y="14324"/>
                    </a:lnTo>
                    <a:lnTo>
                      <a:pt x="8821" y="14461"/>
                    </a:lnTo>
                    <a:lnTo>
                      <a:pt x="8482" y="14461"/>
                    </a:lnTo>
                    <a:lnTo>
                      <a:pt x="8482" y="14781"/>
                    </a:lnTo>
                    <a:lnTo>
                      <a:pt x="8029" y="14781"/>
                    </a:lnTo>
                    <a:lnTo>
                      <a:pt x="8029" y="14873"/>
                    </a:lnTo>
                    <a:lnTo>
                      <a:pt x="7690" y="14873"/>
                    </a:lnTo>
                    <a:lnTo>
                      <a:pt x="7690" y="14964"/>
                    </a:lnTo>
                    <a:lnTo>
                      <a:pt x="7464" y="14964"/>
                    </a:lnTo>
                    <a:lnTo>
                      <a:pt x="7464" y="14873"/>
                    </a:lnTo>
                    <a:lnTo>
                      <a:pt x="7238" y="14873"/>
                    </a:lnTo>
                    <a:lnTo>
                      <a:pt x="7238" y="14964"/>
                    </a:lnTo>
                    <a:lnTo>
                      <a:pt x="6898" y="14964"/>
                    </a:lnTo>
                    <a:lnTo>
                      <a:pt x="6898" y="14873"/>
                    </a:lnTo>
                    <a:lnTo>
                      <a:pt x="6107" y="14873"/>
                    </a:lnTo>
                    <a:lnTo>
                      <a:pt x="6107" y="14781"/>
                    </a:lnTo>
                    <a:lnTo>
                      <a:pt x="5881" y="14781"/>
                    </a:lnTo>
                    <a:lnTo>
                      <a:pt x="5881" y="14644"/>
                    </a:lnTo>
                    <a:lnTo>
                      <a:pt x="5541" y="14644"/>
                    </a:lnTo>
                    <a:lnTo>
                      <a:pt x="5541" y="14781"/>
                    </a:lnTo>
                    <a:lnTo>
                      <a:pt x="5315" y="14781"/>
                    </a:lnTo>
                    <a:lnTo>
                      <a:pt x="5315" y="14644"/>
                    </a:lnTo>
                    <a:lnTo>
                      <a:pt x="4750" y="14644"/>
                    </a:lnTo>
                    <a:lnTo>
                      <a:pt x="4750" y="14095"/>
                    </a:lnTo>
                    <a:lnTo>
                      <a:pt x="5089" y="14095"/>
                    </a:lnTo>
                    <a:lnTo>
                      <a:pt x="5089" y="14003"/>
                    </a:lnTo>
                    <a:lnTo>
                      <a:pt x="4750" y="14003"/>
                    </a:lnTo>
                    <a:lnTo>
                      <a:pt x="4750" y="13912"/>
                    </a:lnTo>
                    <a:lnTo>
                      <a:pt x="5089" y="13912"/>
                    </a:lnTo>
                    <a:lnTo>
                      <a:pt x="5089" y="13683"/>
                    </a:lnTo>
                    <a:lnTo>
                      <a:pt x="5315" y="13683"/>
                    </a:lnTo>
                    <a:lnTo>
                      <a:pt x="5315" y="13363"/>
                    </a:lnTo>
                    <a:lnTo>
                      <a:pt x="5541" y="13363"/>
                    </a:lnTo>
                    <a:lnTo>
                      <a:pt x="5541" y="13225"/>
                    </a:lnTo>
                    <a:lnTo>
                      <a:pt x="5315" y="13225"/>
                    </a:lnTo>
                    <a:lnTo>
                      <a:pt x="5315" y="13134"/>
                    </a:lnTo>
                    <a:lnTo>
                      <a:pt x="5541" y="13134"/>
                    </a:lnTo>
                    <a:lnTo>
                      <a:pt x="5541" y="12402"/>
                    </a:lnTo>
                    <a:lnTo>
                      <a:pt x="5315" y="12402"/>
                    </a:lnTo>
                    <a:lnTo>
                      <a:pt x="5315" y="12264"/>
                    </a:lnTo>
                    <a:lnTo>
                      <a:pt x="5541" y="12264"/>
                    </a:lnTo>
                    <a:lnTo>
                      <a:pt x="5541" y="12173"/>
                    </a:lnTo>
                    <a:lnTo>
                      <a:pt x="5315" y="12173"/>
                    </a:lnTo>
                    <a:lnTo>
                      <a:pt x="5315" y="12036"/>
                    </a:lnTo>
                    <a:lnTo>
                      <a:pt x="5089" y="12036"/>
                    </a:lnTo>
                    <a:lnTo>
                      <a:pt x="5089" y="11624"/>
                    </a:lnTo>
                    <a:lnTo>
                      <a:pt x="4750" y="11624"/>
                    </a:lnTo>
                    <a:lnTo>
                      <a:pt x="5089" y="11624"/>
                    </a:lnTo>
                    <a:lnTo>
                      <a:pt x="4750" y="11624"/>
                    </a:lnTo>
                    <a:lnTo>
                      <a:pt x="4750" y="11303"/>
                    </a:lnTo>
                    <a:lnTo>
                      <a:pt x="4297" y="11303"/>
                    </a:lnTo>
                    <a:lnTo>
                      <a:pt x="4297" y="11395"/>
                    </a:lnTo>
                    <a:lnTo>
                      <a:pt x="4524" y="11395"/>
                    </a:lnTo>
                    <a:lnTo>
                      <a:pt x="4297" y="11395"/>
                    </a:lnTo>
                    <a:lnTo>
                      <a:pt x="4297" y="11303"/>
                    </a:lnTo>
                    <a:lnTo>
                      <a:pt x="3958" y="11303"/>
                    </a:lnTo>
                    <a:lnTo>
                      <a:pt x="3958" y="11166"/>
                    </a:lnTo>
                    <a:lnTo>
                      <a:pt x="3732" y="11166"/>
                    </a:lnTo>
                    <a:lnTo>
                      <a:pt x="3732" y="11075"/>
                    </a:lnTo>
                    <a:lnTo>
                      <a:pt x="3393" y="11075"/>
                    </a:lnTo>
                    <a:lnTo>
                      <a:pt x="3393" y="10846"/>
                    </a:lnTo>
                    <a:lnTo>
                      <a:pt x="3166" y="10846"/>
                    </a:lnTo>
                    <a:lnTo>
                      <a:pt x="3166" y="10525"/>
                    </a:lnTo>
                    <a:lnTo>
                      <a:pt x="3393" y="10525"/>
                    </a:lnTo>
                    <a:lnTo>
                      <a:pt x="3393" y="10297"/>
                    </a:lnTo>
                    <a:lnTo>
                      <a:pt x="2940" y="10297"/>
                    </a:lnTo>
                    <a:lnTo>
                      <a:pt x="2940" y="9885"/>
                    </a:lnTo>
                    <a:lnTo>
                      <a:pt x="2375" y="9885"/>
                    </a:lnTo>
                    <a:lnTo>
                      <a:pt x="2375" y="9976"/>
                    </a:lnTo>
                    <a:lnTo>
                      <a:pt x="2601" y="9976"/>
                    </a:lnTo>
                    <a:lnTo>
                      <a:pt x="2601" y="10205"/>
                    </a:lnTo>
                    <a:lnTo>
                      <a:pt x="2149" y="10205"/>
                    </a:lnTo>
                    <a:lnTo>
                      <a:pt x="2149" y="10114"/>
                    </a:lnTo>
                    <a:lnTo>
                      <a:pt x="2149" y="10205"/>
                    </a:lnTo>
                    <a:lnTo>
                      <a:pt x="1809" y="10205"/>
                    </a:lnTo>
                    <a:lnTo>
                      <a:pt x="1809" y="9885"/>
                    </a:lnTo>
                    <a:lnTo>
                      <a:pt x="1583" y="9885"/>
                    </a:lnTo>
                    <a:lnTo>
                      <a:pt x="1583" y="9793"/>
                    </a:lnTo>
                    <a:lnTo>
                      <a:pt x="1357" y="9793"/>
                    </a:lnTo>
                    <a:lnTo>
                      <a:pt x="1357" y="9656"/>
                    </a:lnTo>
                    <a:lnTo>
                      <a:pt x="1018" y="9656"/>
                    </a:lnTo>
                    <a:lnTo>
                      <a:pt x="1018" y="9336"/>
                    </a:lnTo>
                    <a:lnTo>
                      <a:pt x="792" y="9336"/>
                    </a:lnTo>
                    <a:lnTo>
                      <a:pt x="792" y="9244"/>
                    </a:lnTo>
                    <a:lnTo>
                      <a:pt x="452" y="9244"/>
                    </a:lnTo>
                    <a:lnTo>
                      <a:pt x="452" y="9015"/>
                    </a:lnTo>
                    <a:lnTo>
                      <a:pt x="226" y="9015"/>
                    </a:lnTo>
                    <a:lnTo>
                      <a:pt x="226" y="8695"/>
                    </a:lnTo>
                    <a:lnTo>
                      <a:pt x="0" y="8695"/>
                    </a:lnTo>
                    <a:lnTo>
                      <a:pt x="0" y="8375"/>
                    </a:lnTo>
                    <a:lnTo>
                      <a:pt x="226" y="8375"/>
                    </a:lnTo>
                    <a:lnTo>
                      <a:pt x="226" y="8237"/>
                    </a:lnTo>
                    <a:lnTo>
                      <a:pt x="452" y="8237"/>
                    </a:lnTo>
                    <a:lnTo>
                      <a:pt x="452" y="8375"/>
                    </a:lnTo>
                    <a:lnTo>
                      <a:pt x="1018" y="8375"/>
                    </a:lnTo>
                    <a:lnTo>
                      <a:pt x="1018" y="8466"/>
                    </a:lnTo>
                    <a:lnTo>
                      <a:pt x="1018" y="7505"/>
                    </a:lnTo>
                    <a:lnTo>
                      <a:pt x="1583" y="7505"/>
                    </a:lnTo>
                    <a:lnTo>
                      <a:pt x="1583" y="7597"/>
                    </a:lnTo>
                    <a:lnTo>
                      <a:pt x="1809" y="7597"/>
                    </a:lnTo>
                    <a:lnTo>
                      <a:pt x="1809" y="7505"/>
                    </a:lnTo>
                    <a:lnTo>
                      <a:pt x="2149" y="7505"/>
                    </a:lnTo>
                    <a:lnTo>
                      <a:pt x="2149" y="7414"/>
                    </a:lnTo>
                    <a:lnTo>
                      <a:pt x="2375" y="7414"/>
                    </a:lnTo>
                    <a:lnTo>
                      <a:pt x="2375" y="7047"/>
                    </a:lnTo>
                    <a:lnTo>
                      <a:pt x="2149" y="7047"/>
                    </a:lnTo>
                    <a:lnTo>
                      <a:pt x="2149" y="6407"/>
                    </a:lnTo>
                    <a:lnTo>
                      <a:pt x="2601" y="6407"/>
                    </a:lnTo>
                    <a:lnTo>
                      <a:pt x="2601" y="6315"/>
                    </a:lnTo>
                    <a:lnTo>
                      <a:pt x="2940" y="6315"/>
                    </a:lnTo>
                    <a:lnTo>
                      <a:pt x="2940" y="5308"/>
                    </a:lnTo>
                    <a:lnTo>
                      <a:pt x="2601" y="5308"/>
                    </a:lnTo>
                    <a:lnTo>
                      <a:pt x="2601" y="5217"/>
                    </a:lnTo>
                    <a:lnTo>
                      <a:pt x="3166" y="5217"/>
                    </a:lnTo>
                    <a:lnTo>
                      <a:pt x="3166" y="5308"/>
                    </a:lnTo>
                    <a:lnTo>
                      <a:pt x="4524" y="5308"/>
                    </a:lnTo>
                    <a:lnTo>
                      <a:pt x="4524" y="5446"/>
                    </a:lnTo>
                    <a:lnTo>
                      <a:pt x="4750" y="5446"/>
                    </a:lnTo>
                    <a:lnTo>
                      <a:pt x="4750" y="5217"/>
                    </a:lnTo>
                    <a:lnTo>
                      <a:pt x="5089" y="5217"/>
                    </a:lnTo>
                    <a:lnTo>
                      <a:pt x="5089" y="4897"/>
                    </a:lnTo>
                    <a:lnTo>
                      <a:pt x="5315" y="4897"/>
                    </a:lnTo>
                    <a:lnTo>
                      <a:pt x="5315" y="4668"/>
                    </a:lnTo>
                    <a:lnTo>
                      <a:pt x="5541" y="4668"/>
                    </a:lnTo>
                    <a:lnTo>
                      <a:pt x="5541" y="4485"/>
                    </a:lnTo>
                    <a:lnTo>
                      <a:pt x="5881" y="4485"/>
                    </a:lnTo>
                    <a:lnTo>
                      <a:pt x="5881" y="4256"/>
                    </a:lnTo>
                    <a:lnTo>
                      <a:pt x="6107" y="4256"/>
                    </a:lnTo>
                    <a:lnTo>
                      <a:pt x="6107" y="3936"/>
                    </a:lnTo>
                    <a:lnTo>
                      <a:pt x="5881" y="3936"/>
                    </a:lnTo>
                    <a:lnTo>
                      <a:pt x="5881" y="3615"/>
                    </a:lnTo>
                    <a:lnTo>
                      <a:pt x="6107" y="3615"/>
                    </a:lnTo>
                    <a:lnTo>
                      <a:pt x="6107" y="3478"/>
                    </a:lnTo>
                    <a:lnTo>
                      <a:pt x="6446" y="3478"/>
                    </a:lnTo>
                    <a:lnTo>
                      <a:pt x="6446" y="3386"/>
                    </a:lnTo>
                    <a:lnTo>
                      <a:pt x="6672" y="3386"/>
                    </a:lnTo>
                    <a:lnTo>
                      <a:pt x="6672" y="3249"/>
                    </a:lnTo>
                    <a:lnTo>
                      <a:pt x="6898" y="3249"/>
                    </a:lnTo>
                    <a:lnTo>
                      <a:pt x="6898" y="3158"/>
                    </a:lnTo>
                    <a:lnTo>
                      <a:pt x="6672" y="3158"/>
                    </a:lnTo>
                    <a:lnTo>
                      <a:pt x="6672" y="3066"/>
                    </a:lnTo>
                    <a:lnTo>
                      <a:pt x="6898" y="3066"/>
                    </a:lnTo>
                    <a:lnTo>
                      <a:pt x="6898" y="2929"/>
                    </a:lnTo>
                    <a:lnTo>
                      <a:pt x="7238" y="2929"/>
                    </a:lnTo>
                    <a:lnTo>
                      <a:pt x="7238" y="2837"/>
                    </a:lnTo>
                    <a:lnTo>
                      <a:pt x="6898" y="2837"/>
                    </a:lnTo>
                    <a:lnTo>
                      <a:pt x="6898" y="2746"/>
                    </a:lnTo>
                    <a:lnTo>
                      <a:pt x="7238" y="2746"/>
                    </a:lnTo>
                    <a:lnTo>
                      <a:pt x="7238" y="2608"/>
                    </a:lnTo>
                    <a:lnTo>
                      <a:pt x="6898" y="2608"/>
                    </a:lnTo>
                    <a:lnTo>
                      <a:pt x="6898" y="2288"/>
                    </a:lnTo>
                    <a:lnTo>
                      <a:pt x="7238" y="2288"/>
                    </a:lnTo>
                    <a:lnTo>
                      <a:pt x="7238" y="2197"/>
                    </a:lnTo>
                    <a:lnTo>
                      <a:pt x="7690" y="2197"/>
                    </a:lnTo>
                    <a:lnTo>
                      <a:pt x="7690" y="2059"/>
                    </a:lnTo>
                    <a:lnTo>
                      <a:pt x="8029" y="2059"/>
                    </a:lnTo>
                    <a:lnTo>
                      <a:pt x="8029" y="1968"/>
                    </a:lnTo>
                    <a:lnTo>
                      <a:pt x="8482" y="1968"/>
                    </a:lnTo>
                    <a:lnTo>
                      <a:pt x="8482" y="1876"/>
                    </a:lnTo>
                    <a:lnTo>
                      <a:pt x="8821" y="1876"/>
                    </a:lnTo>
                    <a:lnTo>
                      <a:pt x="8821" y="1739"/>
                    </a:lnTo>
                    <a:lnTo>
                      <a:pt x="9047" y="1739"/>
                    </a:lnTo>
                    <a:lnTo>
                      <a:pt x="9047" y="1647"/>
                    </a:lnTo>
                    <a:lnTo>
                      <a:pt x="9386" y="1647"/>
                    </a:lnTo>
                    <a:lnTo>
                      <a:pt x="9386" y="1556"/>
                    </a:lnTo>
                    <a:lnTo>
                      <a:pt x="9613" y="1556"/>
                    </a:lnTo>
                    <a:lnTo>
                      <a:pt x="9613" y="1419"/>
                    </a:lnTo>
                    <a:lnTo>
                      <a:pt x="10970" y="1419"/>
                    </a:lnTo>
                    <a:lnTo>
                      <a:pt x="10970" y="1327"/>
                    </a:lnTo>
                    <a:lnTo>
                      <a:pt x="10970" y="1419"/>
                    </a:lnTo>
                    <a:lnTo>
                      <a:pt x="11196" y="1419"/>
                    </a:lnTo>
                    <a:lnTo>
                      <a:pt x="11196" y="1556"/>
                    </a:lnTo>
                    <a:lnTo>
                      <a:pt x="11422" y="1556"/>
                    </a:lnTo>
                    <a:lnTo>
                      <a:pt x="11422" y="1647"/>
                    </a:lnTo>
                    <a:lnTo>
                      <a:pt x="11987" y="1647"/>
                    </a:lnTo>
                    <a:lnTo>
                      <a:pt x="11987" y="1556"/>
                    </a:lnTo>
                    <a:lnTo>
                      <a:pt x="11761" y="1556"/>
                    </a:lnTo>
                    <a:lnTo>
                      <a:pt x="11761" y="1419"/>
                    </a:lnTo>
                    <a:lnTo>
                      <a:pt x="11422" y="1419"/>
                    </a:lnTo>
                    <a:lnTo>
                      <a:pt x="11422" y="1007"/>
                    </a:lnTo>
                    <a:lnTo>
                      <a:pt x="11761" y="1007"/>
                    </a:lnTo>
                    <a:lnTo>
                      <a:pt x="11761" y="869"/>
                    </a:lnTo>
                    <a:lnTo>
                      <a:pt x="11987" y="869"/>
                    </a:lnTo>
                    <a:lnTo>
                      <a:pt x="11987" y="778"/>
                    </a:lnTo>
                    <a:lnTo>
                      <a:pt x="12553" y="778"/>
                    </a:lnTo>
                    <a:lnTo>
                      <a:pt x="12553" y="320"/>
                    </a:lnTo>
                    <a:lnTo>
                      <a:pt x="12779" y="320"/>
                    </a:lnTo>
                    <a:lnTo>
                      <a:pt x="12779" y="137"/>
                    </a:lnTo>
                    <a:lnTo>
                      <a:pt x="13118" y="137"/>
                    </a:lnTo>
                    <a:lnTo>
                      <a:pt x="13118" y="0"/>
                    </a:lnTo>
                    <a:lnTo>
                      <a:pt x="13118" y="137"/>
                    </a:lnTo>
                    <a:lnTo>
                      <a:pt x="13345" y="137"/>
                    </a:lnTo>
                    <a:lnTo>
                      <a:pt x="13345" y="0"/>
                    </a:lnTo>
                    <a:lnTo>
                      <a:pt x="13345" y="229"/>
                    </a:lnTo>
                    <a:lnTo>
                      <a:pt x="13910" y="229"/>
                    </a:lnTo>
                    <a:lnTo>
                      <a:pt x="13910" y="320"/>
                    </a:lnTo>
                    <a:lnTo>
                      <a:pt x="14136" y="320"/>
                    </a:lnTo>
                    <a:lnTo>
                      <a:pt x="14136" y="458"/>
                    </a:lnTo>
                    <a:lnTo>
                      <a:pt x="14475" y="458"/>
                    </a:lnTo>
                    <a:lnTo>
                      <a:pt x="14475" y="778"/>
                    </a:lnTo>
                    <a:lnTo>
                      <a:pt x="14702" y="778"/>
                    </a:lnTo>
                    <a:lnTo>
                      <a:pt x="14702" y="1190"/>
                    </a:lnTo>
                    <a:lnTo>
                      <a:pt x="14928" y="1190"/>
                    </a:lnTo>
                    <a:lnTo>
                      <a:pt x="14928" y="1007"/>
                    </a:lnTo>
                    <a:lnTo>
                      <a:pt x="15267" y="1007"/>
                    </a:lnTo>
                    <a:lnTo>
                      <a:pt x="15267" y="1098"/>
                    </a:lnTo>
                    <a:lnTo>
                      <a:pt x="15719" y="1098"/>
                    </a:lnTo>
                    <a:lnTo>
                      <a:pt x="15719" y="1647"/>
                    </a:lnTo>
                    <a:lnTo>
                      <a:pt x="16059" y="1647"/>
                    </a:lnTo>
                    <a:lnTo>
                      <a:pt x="16059" y="2517"/>
                    </a:lnTo>
                    <a:lnTo>
                      <a:pt x="15719" y="2517"/>
                    </a:lnTo>
                    <a:lnTo>
                      <a:pt x="15719" y="2837"/>
                    </a:lnTo>
                    <a:lnTo>
                      <a:pt x="15493" y="2837"/>
                    </a:lnTo>
                    <a:lnTo>
                      <a:pt x="15493" y="3066"/>
                    </a:lnTo>
                    <a:lnTo>
                      <a:pt x="15719" y="3066"/>
                    </a:lnTo>
                    <a:lnTo>
                      <a:pt x="15719" y="3158"/>
                    </a:lnTo>
                    <a:lnTo>
                      <a:pt x="15267" y="3158"/>
                    </a:lnTo>
                    <a:lnTo>
                      <a:pt x="15267" y="3249"/>
                    </a:lnTo>
                    <a:lnTo>
                      <a:pt x="14928" y="3249"/>
                    </a:lnTo>
                    <a:lnTo>
                      <a:pt x="14928" y="3478"/>
                    </a:lnTo>
                    <a:lnTo>
                      <a:pt x="14702" y="3478"/>
                    </a:lnTo>
                    <a:lnTo>
                      <a:pt x="14702" y="3386"/>
                    </a:lnTo>
                    <a:lnTo>
                      <a:pt x="14475" y="3386"/>
                    </a:lnTo>
                    <a:lnTo>
                      <a:pt x="14475" y="3707"/>
                    </a:lnTo>
                    <a:lnTo>
                      <a:pt x="14136" y="3707"/>
                    </a:lnTo>
                    <a:lnTo>
                      <a:pt x="14136" y="3798"/>
                    </a:lnTo>
                    <a:lnTo>
                      <a:pt x="13910" y="3798"/>
                    </a:lnTo>
                    <a:lnTo>
                      <a:pt x="13910" y="3936"/>
                    </a:lnTo>
                    <a:lnTo>
                      <a:pt x="13910" y="3798"/>
                    </a:lnTo>
                    <a:lnTo>
                      <a:pt x="13571" y="3798"/>
                    </a:lnTo>
                    <a:lnTo>
                      <a:pt x="13571" y="3936"/>
                    </a:lnTo>
                    <a:lnTo>
                      <a:pt x="13345" y="3936"/>
                    </a:lnTo>
                    <a:lnTo>
                      <a:pt x="13345" y="4256"/>
                    </a:lnTo>
                    <a:lnTo>
                      <a:pt x="13571" y="4256"/>
                    </a:lnTo>
                    <a:lnTo>
                      <a:pt x="13571" y="4347"/>
                    </a:lnTo>
                    <a:lnTo>
                      <a:pt x="13118" y="4347"/>
                    </a:lnTo>
                    <a:lnTo>
                      <a:pt x="13118" y="4805"/>
                    </a:lnTo>
                    <a:lnTo>
                      <a:pt x="13345" y="4805"/>
                    </a:lnTo>
                    <a:lnTo>
                      <a:pt x="13345" y="5217"/>
                    </a:lnTo>
                    <a:lnTo>
                      <a:pt x="13118" y="5217"/>
                    </a:lnTo>
                    <a:lnTo>
                      <a:pt x="13118" y="5446"/>
                    </a:lnTo>
                    <a:lnTo>
                      <a:pt x="13345" y="5446"/>
                    </a:lnTo>
                    <a:lnTo>
                      <a:pt x="13345" y="5308"/>
                    </a:lnTo>
                    <a:lnTo>
                      <a:pt x="13910" y="5308"/>
                    </a:lnTo>
                    <a:lnTo>
                      <a:pt x="13910" y="5217"/>
                    </a:lnTo>
                    <a:lnTo>
                      <a:pt x="14702" y="5217"/>
                    </a:lnTo>
                    <a:lnTo>
                      <a:pt x="14702" y="5125"/>
                    </a:lnTo>
                    <a:lnTo>
                      <a:pt x="15493" y="5125"/>
                    </a:lnTo>
                    <a:lnTo>
                      <a:pt x="15493" y="5217"/>
                    </a:lnTo>
                    <a:lnTo>
                      <a:pt x="15493" y="5125"/>
                    </a:lnTo>
                    <a:lnTo>
                      <a:pt x="16285" y="5125"/>
                    </a:lnTo>
                    <a:lnTo>
                      <a:pt x="16285" y="5217"/>
                    </a:lnTo>
                    <a:lnTo>
                      <a:pt x="16059" y="5217"/>
                    </a:lnTo>
                    <a:lnTo>
                      <a:pt x="16059" y="5308"/>
                    </a:lnTo>
                    <a:lnTo>
                      <a:pt x="15719" y="5308"/>
                    </a:lnTo>
                    <a:lnTo>
                      <a:pt x="15719" y="5537"/>
                    </a:lnTo>
                    <a:lnTo>
                      <a:pt x="16059" y="5537"/>
                    </a:lnTo>
                    <a:lnTo>
                      <a:pt x="16059" y="5675"/>
                    </a:lnTo>
                    <a:lnTo>
                      <a:pt x="16285" y="5675"/>
                    </a:lnTo>
                    <a:lnTo>
                      <a:pt x="16285" y="5766"/>
                    </a:lnTo>
                    <a:lnTo>
                      <a:pt x="16059" y="5766"/>
                    </a:lnTo>
                    <a:lnTo>
                      <a:pt x="16059" y="5858"/>
                    </a:lnTo>
                    <a:lnTo>
                      <a:pt x="16285" y="5858"/>
                    </a:lnTo>
                    <a:lnTo>
                      <a:pt x="16285" y="6178"/>
                    </a:lnTo>
                    <a:lnTo>
                      <a:pt x="16511" y="6178"/>
                    </a:lnTo>
                    <a:lnTo>
                      <a:pt x="16511" y="6315"/>
                    </a:lnTo>
                    <a:lnTo>
                      <a:pt x="17642" y="6315"/>
                    </a:lnTo>
                    <a:lnTo>
                      <a:pt x="17642" y="6407"/>
                    </a:lnTo>
                    <a:lnTo>
                      <a:pt x="17868" y="6407"/>
                    </a:lnTo>
                    <a:lnTo>
                      <a:pt x="17868" y="6544"/>
                    </a:lnTo>
                    <a:lnTo>
                      <a:pt x="17642" y="6544"/>
                    </a:lnTo>
                    <a:lnTo>
                      <a:pt x="17642" y="6636"/>
                    </a:lnTo>
                    <a:lnTo>
                      <a:pt x="17416" y="6636"/>
                    </a:lnTo>
                    <a:lnTo>
                      <a:pt x="17416" y="7047"/>
                    </a:lnTo>
                    <a:lnTo>
                      <a:pt x="17076" y="7047"/>
                    </a:lnTo>
                    <a:lnTo>
                      <a:pt x="17076" y="7505"/>
                    </a:lnTo>
                    <a:lnTo>
                      <a:pt x="18660" y="7505"/>
                    </a:lnTo>
                    <a:lnTo>
                      <a:pt x="18660" y="7597"/>
                    </a:lnTo>
                    <a:lnTo>
                      <a:pt x="18999" y="7597"/>
                    </a:lnTo>
                    <a:lnTo>
                      <a:pt x="18999" y="7734"/>
                    </a:lnTo>
                    <a:lnTo>
                      <a:pt x="18660" y="7734"/>
                    </a:lnTo>
                    <a:lnTo>
                      <a:pt x="18660" y="7917"/>
                    </a:lnTo>
                    <a:lnTo>
                      <a:pt x="19225" y="7917"/>
                    </a:lnTo>
                    <a:lnTo>
                      <a:pt x="19225" y="8237"/>
                    </a:lnTo>
                    <a:lnTo>
                      <a:pt x="19791" y="8237"/>
                    </a:lnTo>
                    <a:lnTo>
                      <a:pt x="19791" y="8146"/>
                    </a:lnTo>
                    <a:lnTo>
                      <a:pt x="20017" y="8146"/>
                    </a:lnTo>
                    <a:lnTo>
                      <a:pt x="20017" y="8237"/>
                    </a:lnTo>
                    <a:lnTo>
                      <a:pt x="20582" y="8237"/>
                    </a:lnTo>
                    <a:lnTo>
                      <a:pt x="20582" y="8146"/>
                    </a:lnTo>
                    <a:lnTo>
                      <a:pt x="20808" y="8146"/>
                    </a:lnTo>
                    <a:lnTo>
                      <a:pt x="20808" y="8054"/>
                    </a:lnTo>
                    <a:lnTo>
                      <a:pt x="21148" y="8054"/>
                    </a:lnTo>
                    <a:lnTo>
                      <a:pt x="21148" y="7917"/>
                    </a:lnTo>
                    <a:lnTo>
                      <a:pt x="21600" y="7917"/>
                    </a:lnTo>
                    <a:lnTo>
                      <a:pt x="21600" y="7825"/>
                    </a:lnTo>
                    <a:lnTo>
                      <a:pt x="21600" y="8237"/>
                    </a:lnTo>
                    <a:lnTo>
                      <a:pt x="21374" y="8237"/>
                    </a:lnTo>
                    <a:lnTo>
                      <a:pt x="21374" y="8375"/>
                    </a:lnTo>
                    <a:lnTo>
                      <a:pt x="21148" y="8375"/>
                    </a:lnTo>
                    <a:lnTo>
                      <a:pt x="21148" y="8466"/>
                    </a:lnTo>
                    <a:lnTo>
                      <a:pt x="20582" y="8466"/>
                    </a:lnTo>
                    <a:lnTo>
                      <a:pt x="20582" y="8695"/>
                    </a:lnTo>
                    <a:lnTo>
                      <a:pt x="20356" y="8695"/>
                    </a:lnTo>
                    <a:lnTo>
                      <a:pt x="20356" y="8924"/>
                    </a:lnTo>
                    <a:lnTo>
                      <a:pt x="20017" y="8924"/>
                    </a:lnTo>
                    <a:lnTo>
                      <a:pt x="20356" y="8924"/>
                    </a:lnTo>
                    <a:lnTo>
                      <a:pt x="20356" y="9015"/>
                    </a:lnTo>
                    <a:lnTo>
                      <a:pt x="20017" y="9015"/>
                    </a:lnTo>
                    <a:lnTo>
                      <a:pt x="20017" y="8924"/>
                    </a:lnTo>
                    <a:lnTo>
                      <a:pt x="19791" y="8924"/>
                    </a:lnTo>
                    <a:lnTo>
                      <a:pt x="19791" y="9015"/>
                    </a:lnTo>
                    <a:lnTo>
                      <a:pt x="19451" y="9015"/>
                    </a:lnTo>
                    <a:lnTo>
                      <a:pt x="19451" y="9244"/>
                    </a:lnTo>
                    <a:lnTo>
                      <a:pt x="19225" y="9244"/>
                    </a:lnTo>
                    <a:lnTo>
                      <a:pt x="19225" y="9473"/>
                    </a:lnTo>
                    <a:lnTo>
                      <a:pt x="18999" y="9473"/>
                    </a:lnTo>
                    <a:lnTo>
                      <a:pt x="18999" y="9336"/>
                    </a:lnTo>
                    <a:lnTo>
                      <a:pt x="18660" y="9336"/>
                    </a:lnTo>
                    <a:lnTo>
                      <a:pt x="18660" y="9473"/>
                    </a:lnTo>
                    <a:lnTo>
                      <a:pt x="18434" y="9473"/>
                    </a:lnTo>
                    <a:lnTo>
                      <a:pt x="18434" y="9564"/>
                    </a:lnTo>
                    <a:lnTo>
                      <a:pt x="17868" y="9564"/>
                    </a:lnTo>
                    <a:lnTo>
                      <a:pt x="17868" y="9473"/>
                    </a:lnTo>
                    <a:lnTo>
                      <a:pt x="17642" y="9473"/>
                    </a:lnTo>
                    <a:lnTo>
                      <a:pt x="17642" y="9656"/>
                    </a:lnTo>
                    <a:lnTo>
                      <a:pt x="17868" y="9656"/>
                    </a:lnTo>
                    <a:lnTo>
                      <a:pt x="17868" y="9793"/>
                    </a:lnTo>
                    <a:lnTo>
                      <a:pt x="16850" y="9793"/>
                    </a:lnTo>
                    <a:lnTo>
                      <a:pt x="16850" y="9885"/>
                    </a:lnTo>
                    <a:lnTo>
                      <a:pt x="16511" y="9885"/>
                    </a:lnTo>
                    <a:lnTo>
                      <a:pt x="16511" y="10205"/>
                    </a:lnTo>
                    <a:lnTo>
                      <a:pt x="15493" y="10205"/>
                    </a:lnTo>
                    <a:lnTo>
                      <a:pt x="15493" y="10297"/>
                    </a:lnTo>
                    <a:lnTo>
                      <a:pt x="14702" y="10297"/>
                    </a:lnTo>
                    <a:lnTo>
                      <a:pt x="14702" y="10205"/>
                    </a:lnTo>
                    <a:lnTo>
                      <a:pt x="14136" y="10205"/>
                    </a:lnTo>
                    <a:lnTo>
                      <a:pt x="14136" y="10297"/>
                    </a:lnTo>
                    <a:lnTo>
                      <a:pt x="13910" y="10297"/>
                    </a:lnTo>
                    <a:lnTo>
                      <a:pt x="13910" y="10525"/>
                    </a:lnTo>
                    <a:lnTo>
                      <a:pt x="13571" y="10525"/>
                    </a:lnTo>
                    <a:lnTo>
                      <a:pt x="13571" y="11075"/>
                    </a:lnTo>
                    <a:lnTo>
                      <a:pt x="13345" y="11075"/>
                    </a:lnTo>
                    <a:lnTo>
                      <a:pt x="13345" y="11532"/>
                    </a:lnTo>
                    <a:lnTo>
                      <a:pt x="13571" y="11532"/>
                    </a:lnTo>
                    <a:lnTo>
                      <a:pt x="13571" y="11624"/>
                    </a:lnTo>
                    <a:lnTo>
                      <a:pt x="12553" y="11624"/>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3" name="Shape 247">
                <a:extLst>
                  <a:ext uri="{FF2B5EF4-FFF2-40B4-BE49-F238E27FC236}">
                    <a16:creationId xmlns:a16="http://schemas.microsoft.com/office/drawing/2014/main" id="{8FD98933-6A6F-4FED-83A2-0E90F8851FE8}"/>
                  </a:ext>
                </a:extLst>
              </p:cNvPr>
              <p:cNvSpPr/>
              <p:nvPr/>
            </p:nvSpPr>
            <p:spPr>
              <a:xfrm>
                <a:off x="1158307" y="1440756"/>
                <a:ext cx="157018" cy="507873"/>
              </a:xfrm>
              <a:custGeom>
                <a:avLst/>
                <a:gdLst/>
                <a:ahLst/>
                <a:cxnLst>
                  <a:cxn ang="0">
                    <a:pos x="wd2" y="hd2"/>
                  </a:cxn>
                  <a:cxn ang="5400000">
                    <a:pos x="wd2" y="hd2"/>
                  </a:cxn>
                  <a:cxn ang="10800000">
                    <a:pos x="wd2" y="hd2"/>
                  </a:cxn>
                  <a:cxn ang="16200000">
                    <a:pos x="wd2" y="hd2"/>
                  </a:cxn>
                </a:cxnLst>
                <a:rect l="0" t="0" r="r" b="b"/>
                <a:pathLst>
                  <a:path w="21600" h="21600" extrusionOk="0">
                    <a:moveTo>
                      <a:pt x="12553" y="11624"/>
                    </a:moveTo>
                    <a:lnTo>
                      <a:pt x="12553" y="11715"/>
                    </a:lnTo>
                    <a:lnTo>
                      <a:pt x="12779" y="11715"/>
                    </a:lnTo>
                    <a:lnTo>
                      <a:pt x="12779" y="11944"/>
                    </a:lnTo>
                    <a:lnTo>
                      <a:pt x="13118" y="11944"/>
                    </a:lnTo>
                    <a:lnTo>
                      <a:pt x="13118" y="11853"/>
                    </a:lnTo>
                    <a:lnTo>
                      <a:pt x="13118" y="12036"/>
                    </a:lnTo>
                    <a:lnTo>
                      <a:pt x="13345" y="12036"/>
                    </a:lnTo>
                    <a:lnTo>
                      <a:pt x="13345" y="12493"/>
                    </a:lnTo>
                    <a:lnTo>
                      <a:pt x="13571" y="12493"/>
                    </a:lnTo>
                    <a:lnTo>
                      <a:pt x="13571" y="12722"/>
                    </a:lnTo>
                    <a:lnTo>
                      <a:pt x="13910" y="12722"/>
                    </a:lnTo>
                    <a:lnTo>
                      <a:pt x="13910" y="12814"/>
                    </a:lnTo>
                    <a:lnTo>
                      <a:pt x="14136" y="12814"/>
                    </a:lnTo>
                    <a:lnTo>
                      <a:pt x="14136" y="12905"/>
                    </a:lnTo>
                    <a:lnTo>
                      <a:pt x="14475" y="12905"/>
                    </a:lnTo>
                    <a:lnTo>
                      <a:pt x="14475" y="13134"/>
                    </a:lnTo>
                    <a:lnTo>
                      <a:pt x="14702" y="13134"/>
                    </a:lnTo>
                    <a:lnTo>
                      <a:pt x="14702" y="13363"/>
                    </a:lnTo>
                    <a:lnTo>
                      <a:pt x="15267" y="13363"/>
                    </a:lnTo>
                    <a:lnTo>
                      <a:pt x="15267" y="13454"/>
                    </a:lnTo>
                    <a:lnTo>
                      <a:pt x="15493" y="13454"/>
                    </a:lnTo>
                    <a:lnTo>
                      <a:pt x="15493" y="13592"/>
                    </a:lnTo>
                    <a:lnTo>
                      <a:pt x="15267" y="13592"/>
                    </a:lnTo>
                    <a:lnTo>
                      <a:pt x="15493" y="13592"/>
                    </a:lnTo>
                    <a:lnTo>
                      <a:pt x="15493" y="13683"/>
                    </a:lnTo>
                    <a:lnTo>
                      <a:pt x="15267" y="13683"/>
                    </a:lnTo>
                    <a:lnTo>
                      <a:pt x="15267" y="13775"/>
                    </a:lnTo>
                    <a:lnTo>
                      <a:pt x="15493" y="13775"/>
                    </a:lnTo>
                    <a:lnTo>
                      <a:pt x="15493" y="14003"/>
                    </a:lnTo>
                    <a:lnTo>
                      <a:pt x="15719" y="14003"/>
                    </a:lnTo>
                    <a:lnTo>
                      <a:pt x="15719" y="14232"/>
                    </a:lnTo>
                    <a:lnTo>
                      <a:pt x="16059" y="14232"/>
                    </a:lnTo>
                    <a:lnTo>
                      <a:pt x="16059" y="14095"/>
                    </a:lnTo>
                    <a:lnTo>
                      <a:pt x="16285" y="14095"/>
                    </a:lnTo>
                    <a:lnTo>
                      <a:pt x="16285" y="14324"/>
                    </a:lnTo>
                    <a:lnTo>
                      <a:pt x="16059" y="14324"/>
                    </a:lnTo>
                    <a:lnTo>
                      <a:pt x="16059" y="14461"/>
                    </a:lnTo>
                    <a:lnTo>
                      <a:pt x="15493" y="14461"/>
                    </a:lnTo>
                    <a:lnTo>
                      <a:pt x="15493" y="15331"/>
                    </a:lnTo>
                    <a:lnTo>
                      <a:pt x="14928" y="15331"/>
                    </a:lnTo>
                    <a:lnTo>
                      <a:pt x="14928" y="15422"/>
                    </a:lnTo>
                    <a:lnTo>
                      <a:pt x="14702" y="15422"/>
                    </a:lnTo>
                    <a:lnTo>
                      <a:pt x="14702" y="16063"/>
                    </a:lnTo>
                    <a:lnTo>
                      <a:pt x="14928" y="16063"/>
                    </a:lnTo>
                    <a:lnTo>
                      <a:pt x="14928" y="16154"/>
                    </a:lnTo>
                    <a:lnTo>
                      <a:pt x="15267" y="16154"/>
                    </a:lnTo>
                    <a:lnTo>
                      <a:pt x="15267" y="16383"/>
                    </a:lnTo>
                    <a:lnTo>
                      <a:pt x="15493" y="16383"/>
                    </a:lnTo>
                    <a:lnTo>
                      <a:pt x="15493" y="16612"/>
                    </a:lnTo>
                    <a:lnTo>
                      <a:pt x="16059" y="16612"/>
                    </a:lnTo>
                    <a:lnTo>
                      <a:pt x="16059" y="16703"/>
                    </a:lnTo>
                    <a:lnTo>
                      <a:pt x="16285" y="16703"/>
                    </a:lnTo>
                    <a:lnTo>
                      <a:pt x="16285" y="16841"/>
                    </a:lnTo>
                    <a:lnTo>
                      <a:pt x="16511" y="16841"/>
                    </a:lnTo>
                    <a:lnTo>
                      <a:pt x="16511" y="17024"/>
                    </a:lnTo>
                    <a:lnTo>
                      <a:pt x="16850" y="17024"/>
                    </a:lnTo>
                    <a:lnTo>
                      <a:pt x="16850" y="17481"/>
                    </a:lnTo>
                    <a:lnTo>
                      <a:pt x="17076" y="17481"/>
                    </a:lnTo>
                    <a:lnTo>
                      <a:pt x="17076" y="17802"/>
                    </a:lnTo>
                    <a:lnTo>
                      <a:pt x="16850" y="17802"/>
                    </a:lnTo>
                    <a:lnTo>
                      <a:pt x="16850" y="18031"/>
                    </a:lnTo>
                    <a:lnTo>
                      <a:pt x="17076" y="18031"/>
                    </a:lnTo>
                    <a:lnTo>
                      <a:pt x="17076" y="18442"/>
                    </a:lnTo>
                    <a:lnTo>
                      <a:pt x="17642" y="18442"/>
                    </a:lnTo>
                    <a:lnTo>
                      <a:pt x="17642" y="19083"/>
                    </a:lnTo>
                    <a:lnTo>
                      <a:pt x="17868" y="19083"/>
                    </a:lnTo>
                    <a:lnTo>
                      <a:pt x="17868" y="19449"/>
                    </a:lnTo>
                    <a:lnTo>
                      <a:pt x="18207" y="19449"/>
                    </a:lnTo>
                    <a:lnTo>
                      <a:pt x="18207" y="19541"/>
                    </a:lnTo>
                    <a:lnTo>
                      <a:pt x="17868" y="19541"/>
                    </a:lnTo>
                    <a:lnTo>
                      <a:pt x="17868" y="19632"/>
                    </a:lnTo>
                    <a:lnTo>
                      <a:pt x="17642" y="19632"/>
                    </a:lnTo>
                    <a:lnTo>
                      <a:pt x="17642" y="19953"/>
                    </a:lnTo>
                    <a:lnTo>
                      <a:pt x="17416" y="19953"/>
                    </a:lnTo>
                    <a:lnTo>
                      <a:pt x="17416" y="20090"/>
                    </a:lnTo>
                    <a:lnTo>
                      <a:pt x="17076" y="20090"/>
                    </a:lnTo>
                    <a:lnTo>
                      <a:pt x="17076" y="20319"/>
                    </a:lnTo>
                    <a:lnTo>
                      <a:pt x="16850" y="20319"/>
                    </a:lnTo>
                    <a:lnTo>
                      <a:pt x="16850" y="20410"/>
                    </a:lnTo>
                    <a:lnTo>
                      <a:pt x="16511" y="20410"/>
                    </a:lnTo>
                    <a:lnTo>
                      <a:pt x="16511" y="20639"/>
                    </a:lnTo>
                    <a:lnTo>
                      <a:pt x="16059" y="20639"/>
                    </a:lnTo>
                    <a:lnTo>
                      <a:pt x="16059" y="21142"/>
                    </a:lnTo>
                    <a:lnTo>
                      <a:pt x="15719" y="21142"/>
                    </a:lnTo>
                    <a:lnTo>
                      <a:pt x="15719" y="21371"/>
                    </a:lnTo>
                    <a:lnTo>
                      <a:pt x="15493" y="21371"/>
                    </a:lnTo>
                    <a:lnTo>
                      <a:pt x="15493" y="21600"/>
                    </a:lnTo>
                    <a:lnTo>
                      <a:pt x="15267" y="21600"/>
                    </a:lnTo>
                    <a:lnTo>
                      <a:pt x="15267" y="20822"/>
                    </a:lnTo>
                    <a:lnTo>
                      <a:pt x="14928" y="20822"/>
                    </a:lnTo>
                    <a:lnTo>
                      <a:pt x="14928" y="20731"/>
                    </a:lnTo>
                    <a:lnTo>
                      <a:pt x="15267" y="20731"/>
                    </a:lnTo>
                    <a:lnTo>
                      <a:pt x="15267" y="20502"/>
                    </a:lnTo>
                    <a:lnTo>
                      <a:pt x="14928" y="20502"/>
                    </a:lnTo>
                    <a:lnTo>
                      <a:pt x="14928" y="20319"/>
                    </a:lnTo>
                    <a:lnTo>
                      <a:pt x="15267" y="20319"/>
                    </a:lnTo>
                    <a:lnTo>
                      <a:pt x="15267" y="20181"/>
                    </a:lnTo>
                    <a:lnTo>
                      <a:pt x="15493" y="20181"/>
                    </a:lnTo>
                    <a:lnTo>
                      <a:pt x="15493" y="20319"/>
                    </a:lnTo>
                    <a:lnTo>
                      <a:pt x="15493" y="20181"/>
                    </a:lnTo>
                    <a:lnTo>
                      <a:pt x="15719" y="20181"/>
                    </a:lnTo>
                    <a:lnTo>
                      <a:pt x="15719" y="19632"/>
                    </a:lnTo>
                    <a:lnTo>
                      <a:pt x="15493" y="19632"/>
                    </a:lnTo>
                    <a:lnTo>
                      <a:pt x="15493" y="19541"/>
                    </a:lnTo>
                    <a:lnTo>
                      <a:pt x="15493" y="19953"/>
                    </a:lnTo>
                    <a:lnTo>
                      <a:pt x="15267" y="19953"/>
                    </a:lnTo>
                    <a:lnTo>
                      <a:pt x="15267" y="19769"/>
                    </a:lnTo>
                    <a:lnTo>
                      <a:pt x="14928" y="19769"/>
                    </a:lnTo>
                    <a:lnTo>
                      <a:pt x="14928" y="19632"/>
                    </a:lnTo>
                    <a:lnTo>
                      <a:pt x="14702" y="19632"/>
                    </a:lnTo>
                    <a:lnTo>
                      <a:pt x="14702" y="19769"/>
                    </a:lnTo>
                    <a:lnTo>
                      <a:pt x="14928" y="19769"/>
                    </a:lnTo>
                    <a:lnTo>
                      <a:pt x="14702" y="19769"/>
                    </a:lnTo>
                    <a:lnTo>
                      <a:pt x="14702" y="20090"/>
                    </a:lnTo>
                    <a:lnTo>
                      <a:pt x="14928" y="20090"/>
                    </a:lnTo>
                    <a:lnTo>
                      <a:pt x="14928" y="20181"/>
                    </a:lnTo>
                    <a:lnTo>
                      <a:pt x="14702" y="20181"/>
                    </a:lnTo>
                    <a:lnTo>
                      <a:pt x="14702" y="19861"/>
                    </a:lnTo>
                    <a:lnTo>
                      <a:pt x="14475" y="19861"/>
                    </a:lnTo>
                    <a:lnTo>
                      <a:pt x="14475" y="19953"/>
                    </a:lnTo>
                    <a:lnTo>
                      <a:pt x="14136" y="19953"/>
                    </a:lnTo>
                    <a:lnTo>
                      <a:pt x="14136" y="19769"/>
                    </a:lnTo>
                    <a:lnTo>
                      <a:pt x="14475" y="19769"/>
                    </a:lnTo>
                    <a:lnTo>
                      <a:pt x="14475" y="19632"/>
                    </a:lnTo>
                    <a:lnTo>
                      <a:pt x="14702" y="19632"/>
                    </a:lnTo>
                    <a:lnTo>
                      <a:pt x="14702" y="19449"/>
                    </a:lnTo>
                    <a:lnTo>
                      <a:pt x="14475" y="19449"/>
                    </a:lnTo>
                    <a:lnTo>
                      <a:pt x="14475" y="19312"/>
                    </a:lnTo>
                    <a:lnTo>
                      <a:pt x="14702" y="19312"/>
                    </a:lnTo>
                    <a:lnTo>
                      <a:pt x="14702" y="19220"/>
                    </a:lnTo>
                    <a:lnTo>
                      <a:pt x="14702" y="19312"/>
                    </a:lnTo>
                    <a:lnTo>
                      <a:pt x="14928" y="19312"/>
                    </a:lnTo>
                    <a:lnTo>
                      <a:pt x="14928" y="19449"/>
                    </a:lnTo>
                    <a:lnTo>
                      <a:pt x="14928" y="19312"/>
                    </a:lnTo>
                    <a:lnTo>
                      <a:pt x="15267" y="19312"/>
                    </a:lnTo>
                    <a:lnTo>
                      <a:pt x="14928" y="19312"/>
                    </a:lnTo>
                    <a:lnTo>
                      <a:pt x="14928" y="18900"/>
                    </a:lnTo>
                    <a:lnTo>
                      <a:pt x="14702" y="18900"/>
                    </a:lnTo>
                    <a:lnTo>
                      <a:pt x="14702" y="18992"/>
                    </a:lnTo>
                    <a:lnTo>
                      <a:pt x="14475" y="18992"/>
                    </a:lnTo>
                    <a:lnTo>
                      <a:pt x="14475" y="19083"/>
                    </a:lnTo>
                    <a:lnTo>
                      <a:pt x="14136" y="19083"/>
                    </a:lnTo>
                    <a:lnTo>
                      <a:pt x="14136" y="19312"/>
                    </a:lnTo>
                    <a:lnTo>
                      <a:pt x="13910" y="19312"/>
                    </a:lnTo>
                    <a:lnTo>
                      <a:pt x="13910" y="18992"/>
                    </a:lnTo>
                    <a:lnTo>
                      <a:pt x="13571" y="18992"/>
                    </a:lnTo>
                    <a:lnTo>
                      <a:pt x="13571" y="18900"/>
                    </a:lnTo>
                    <a:lnTo>
                      <a:pt x="13345" y="18900"/>
                    </a:lnTo>
                    <a:lnTo>
                      <a:pt x="13910" y="18900"/>
                    </a:lnTo>
                    <a:lnTo>
                      <a:pt x="13910" y="18763"/>
                    </a:lnTo>
                    <a:lnTo>
                      <a:pt x="14136" y="18763"/>
                    </a:lnTo>
                    <a:lnTo>
                      <a:pt x="14136" y="18671"/>
                    </a:lnTo>
                    <a:lnTo>
                      <a:pt x="14475" y="18671"/>
                    </a:lnTo>
                    <a:lnTo>
                      <a:pt x="14475" y="18763"/>
                    </a:lnTo>
                    <a:lnTo>
                      <a:pt x="14702" y="18763"/>
                    </a:lnTo>
                    <a:lnTo>
                      <a:pt x="14702" y="18900"/>
                    </a:lnTo>
                    <a:lnTo>
                      <a:pt x="14702" y="18442"/>
                    </a:lnTo>
                    <a:lnTo>
                      <a:pt x="14928" y="18442"/>
                    </a:lnTo>
                    <a:lnTo>
                      <a:pt x="14928" y="18351"/>
                    </a:lnTo>
                    <a:lnTo>
                      <a:pt x="14702" y="18351"/>
                    </a:lnTo>
                    <a:lnTo>
                      <a:pt x="14928" y="18351"/>
                    </a:lnTo>
                    <a:lnTo>
                      <a:pt x="14928" y="18442"/>
                    </a:lnTo>
                    <a:lnTo>
                      <a:pt x="15267" y="18442"/>
                    </a:lnTo>
                    <a:lnTo>
                      <a:pt x="15267" y="18580"/>
                    </a:lnTo>
                    <a:lnTo>
                      <a:pt x="15493" y="18580"/>
                    </a:lnTo>
                    <a:lnTo>
                      <a:pt x="15493" y="18671"/>
                    </a:lnTo>
                    <a:lnTo>
                      <a:pt x="15493" y="18122"/>
                    </a:lnTo>
                    <a:lnTo>
                      <a:pt x="15267" y="18122"/>
                    </a:lnTo>
                    <a:lnTo>
                      <a:pt x="15493" y="18122"/>
                    </a:lnTo>
                    <a:lnTo>
                      <a:pt x="15493" y="17893"/>
                    </a:lnTo>
                    <a:lnTo>
                      <a:pt x="15267" y="17893"/>
                    </a:lnTo>
                    <a:lnTo>
                      <a:pt x="15267" y="17710"/>
                    </a:lnTo>
                    <a:lnTo>
                      <a:pt x="14928" y="17710"/>
                    </a:lnTo>
                    <a:lnTo>
                      <a:pt x="14928" y="17390"/>
                    </a:lnTo>
                    <a:lnTo>
                      <a:pt x="14702" y="17390"/>
                    </a:lnTo>
                    <a:lnTo>
                      <a:pt x="14702" y="17481"/>
                    </a:lnTo>
                    <a:lnTo>
                      <a:pt x="14136" y="17481"/>
                    </a:lnTo>
                    <a:lnTo>
                      <a:pt x="14136" y="17390"/>
                    </a:lnTo>
                    <a:lnTo>
                      <a:pt x="14475" y="17390"/>
                    </a:lnTo>
                    <a:lnTo>
                      <a:pt x="14475" y="17253"/>
                    </a:lnTo>
                    <a:lnTo>
                      <a:pt x="14136" y="17253"/>
                    </a:lnTo>
                    <a:lnTo>
                      <a:pt x="14136" y="16612"/>
                    </a:lnTo>
                    <a:lnTo>
                      <a:pt x="13910" y="16612"/>
                    </a:lnTo>
                    <a:lnTo>
                      <a:pt x="13910" y="16154"/>
                    </a:lnTo>
                    <a:lnTo>
                      <a:pt x="13571" y="16154"/>
                    </a:lnTo>
                    <a:lnTo>
                      <a:pt x="13571" y="15971"/>
                    </a:lnTo>
                    <a:lnTo>
                      <a:pt x="13345" y="15971"/>
                    </a:lnTo>
                    <a:lnTo>
                      <a:pt x="13345" y="15834"/>
                    </a:lnTo>
                    <a:lnTo>
                      <a:pt x="13571" y="15834"/>
                    </a:lnTo>
                    <a:lnTo>
                      <a:pt x="13571" y="15742"/>
                    </a:lnTo>
                    <a:lnTo>
                      <a:pt x="13345" y="15742"/>
                    </a:lnTo>
                    <a:lnTo>
                      <a:pt x="13345" y="15651"/>
                    </a:lnTo>
                    <a:lnTo>
                      <a:pt x="13571" y="15651"/>
                    </a:lnTo>
                    <a:lnTo>
                      <a:pt x="13571" y="15514"/>
                    </a:lnTo>
                    <a:lnTo>
                      <a:pt x="13345" y="15514"/>
                    </a:lnTo>
                    <a:lnTo>
                      <a:pt x="13345" y="14644"/>
                    </a:lnTo>
                    <a:lnTo>
                      <a:pt x="13118" y="14644"/>
                    </a:lnTo>
                    <a:lnTo>
                      <a:pt x="13118" y="14324"/>
                    </a:lnTo>
                    <a:lnTo>
                      <a:pt x="12779" y="14324"/>
                    </a:lnTo>
                    <a:lnTo>
                      <a:pt x="12779" y="14232"/>
                    </a:lnTo>
                    <a:lnTo>
                      <a:pt x="12553" y="14232"/>
                    </a:lnTo>
                    <a:lnTo>
                      <a:pt x="12779" y="14232"/>
                    </a:lnTo>
                    <a:lnTo>
                      <a:pt x="12779" y="14095"/>
                    </a:lnTo>
                    <a:lnTo>
                      <a:pt x="12553" y="14095"/>
                    </a:lnTo>
                    <a:lnTo>
                      <a:pt x="12553" y="13912"/>
                    </a:lnTo>
                    <a:lnTo>
                      <a:pt x="12327" y="13912"/>
                    </a:lnTo>
                    <a:lnTo>
                      <a:pt x="12327" y="13683"/>
                    </a:lnTo>
                    <a:lnTo>
                      <a:pt x="11987" y="13683"/>
                    </a:lnTo>
                    <a:lnTo>
                      <a:pt x="11987" y="13363"/>
                    </a:lnTo>
                    <a:lnTo>
                      <a:pt x="11761" y="13363"/>
                    </a:lnTo>
                    <a:lnTo>
                      <a:pt x="11761" y="13134"/>
                    </a:lnTo>
                    <a:lnTo>
                      <a:pt x="11422" y="13134"/>
                    </a:lnTo>
                    <a:lnTo>
                      <a:pt x="11422" y="13042"/>
                    </a:lnTo>
                    <a:lnTo>
                      <a:pt x="11422" y="13683"/>
                    </a:lnTo>
                    <a:lnTo>
                      <a:pt x="11196" y="13683"/>
                    </a:lnTo>
                    <a:lnTo>
                      <a:pt x="11196" y="13775"/>
                    </a:lnTo>
                    <a:lnTo>
                      <a:pt x="10970" y="13775"/>
                    </a:lnTo>
                    <a:lnTo>
                      <a:pt x="10970" y="13912"/>
                    </a:lnTo>
                    <a:lnTo>
                      <a:pt x="10630" y="13912"/>
                    </a:lnTo>
                    <a:lnTo>
                      <a:pt x="10630" y="14003"/>
                    </a:lnTo>
                    <a:lnTo>
                      <a:pt x="10178" y="14003"/>
                    </a:lnTo>
                    <a:lnTo>
                      <a:pt x="10178" y="14095"/>
                    </a:lnTo>
                    <a:lnTo>
                      <a:pt x="9839" y="14095"/>
                    </a:lnTo>
                    <a:lnTo>
                      <a:pt x="9839" y="14232"/>
                    </a:lnTo>
                    <a:lnTo>
                      <a:pt x="9386" y="14232"/>
                    </a:lnTo>
                    <a:lnTo>
                      <a:pt x="9386" y="14324"/>
                    </a:lnTo>
                    <a:lnTo>
                      <a:pt x="8821" y="14324"/>
                    </a:lnTo>
                    <a:lnTo>
                      <a:pt x="8821" y="14461"/>
                    </a:lnTo>
                    <a:lnTo>
                      <a:pt x="8482" y="14461"/>
                    </a:lnTo>
                    <a:lnTo>
                      <a:pt x="8482" y="14781"/>
                    </a:lnTo>
                    <a:lnTo>
                      <a:pt x="8029" y="14781"/>
                    </a:lnTo>
                    <a:lnTo>
                      <a:pt x="8029" y="14873"/>
                    </a:lnTo>
                    <a:lnTo>
                      <a:pt x="7690" y="14873"/>
                    </a:lnTo>
                    <a:lnTo>
                      <a:pt x="7690" y="14964"/>
                    </a:lnTo>
                    <a:lnTo>
                      <a:pt x="7464" y="14964"/>
                    </a:lnTo>
                    <a:lnTo>
                      <a:pt x="7464" y="14873"/>
                    </a:lnTo>
                    <a:lnTo>
                      <a:pt x="7238" y="14873"/>
                    </a:lnTo>
                    <a:lnTo>
                      <a:pt x="7238" y="14964"/>
                    </a:lnTo>
                    <a:lnTo>
                      <a:pt x="6898" y="14964"/>
                    </a:lnTo>
                    <a:lnTo>
                      <a:pt x="6898" y="14873"/>
                    </a:lnTo>
                    <a:lnTo>
                      <a:pt x="6107" y="14873"/>
                    </a:lnTo>
                    <a:lnTo>
                      <a:pt x="6107" y="14781"/>
                    </a:lnTo>
                    <a:lnTo>
                      <a:pt x="5881" y="14781"/>
                    </a:lnTo>
                    <a:lnTo>
                      <a:pt x="5881" y="14644"/>
                    </a:lnTo>
                    <a:lnTo>
                      <a:pt x="5541" y="14644"/>
                    </a:lnTo>
                    <a:lnTo>
                      <a:pt x="5541" y="14781"/>
                    </a:lnTo>
                    <a:lnTo>
                      <a:pt x="5315" y="14781"/>
                    </a:lnTo>
                    <a:lnTo>
                      <a:pt x="5315" y="14644"/>
                    </a:lnTo>
                    <a:lnTo>
                      <a:pt x="4750" y="14644"/>
                    </a:lnTo>
                    <a:lnTo>
                      <a:pt x="4750" y="14095"/>
                    </a:lnTo>
                    <a:lnTo>
                      <a:pt x="5089" y="14095"/>
                    </a:lnTo>
                    <a:lnTo>
                      <a:pt x="5089" y="14003"/>
                    </a:lnTo>
                    <a:lnTo>
                      <a:pt x="4750" y="14003"/>
                    </a:lnTo>
                    <a:lnTo>
                      <a:pt x="4750" y="13912"/>
                    </a:lnTo>
                    <a:lnTo>
                      <a:pt x="5089" y="13912"/>
                    </a:lnTo>
                    <a:lnTo>
                      <a:pt x="5089" y="13683"/>
                    </a:lnTo>
                    <a:lnTo>
                      <a:pt x="5315" y="13683"/>
                    </a:lnTo>
                    <a:lnTo>
                      <a:pt x="5315" y="13363"/>
                    </a:lnTo>
                    <a:lnTo>
                      <a:pt x="5541" y="13363"/>
                    </a:lnTo>
                    <a:lnTo>
                      <a:pt x="5541" y="13225"/>
                    </a:lnTo>
                    <a:lnTo>
                      <a:pt x="5315" y="13225"/>
                    </a:lnTo>
                    <a:lnTo>
                      <a:pt x="5315" y="13134"/>
                    </a:lnTo>
                    <a:lnTo>
                      <a:pt x="5541" y="13134"/>
                    </a:lnTo>
                    <a:lnTo>
                      <a:pt x="5541" y="12402"/>
                    </a:lnTo>
                    <a:lnTo>
                      <a:pt x="5315" y="12402"/>
                    </a:lnTo>
                    <a:lnTo>
                      <a:pt x="5315" y="12264"/>
                    </a:lnTo>
                    <a:lnTo>
                      <a:pt x="5541" y="12264"/>
                    </a:lnTo>
                    <a:lnTo>
                      <a:pt x="5541" y="12173"/>
                    </a:lnTo>
                    <a:lnTo>
                      <a:pt x="5315" y="12173"/>
                    </a:lnTo>
                    <a:lnTo>
                      <a:pt x="5315" y="12036"/>
                    </a:lnTo>
                    <a:lnTo>
                      <a:pt x="5089" y="12036"/>
                    </a:lnTo>
                    <a:lnTo>
                      <a:pt x="5089" y="11624"/>
                    </a:lnTo>
                    <a:lnTo>
                      <a:pt x="4750" y="11624"/>
                    </a:lnTo>
                    <a:lnTo>
                      <a:pt x="5089" y="11624"/>
                    </a:lnTo>
                    <a:lnTo>
                      <a:pt x="4750" y="11624"/>
                    </a:lnTo>
                    <a:lnTo>
                      <a:pt x="4750" y="11303"/>
                    </a:lnTo>
                    <a:lnTo>
                      <a:pt x="4297" y="11303"/>
                    </a:lnTo>
                    <a:lnTo>
                      <a:pt x="4297" y="11395"/>
                    </a:lnTo>
                    <a:lnTo>
                      <a:pt x="4524" y="11395"/>
                    </a:lnTo>
                    <a:lnTo>
                      <a:pt x="4297" y="11395"/>
                    </a:lnTo>
                    <a:lnTo>
                      <a:pt x="4297" y="11303"/>
                    </a:lnTo>
                    <a:lnTo>
                      <a:pt x="3958" y="11303"/>
                    </a:lnTo>
                    <a:lnTo>
                      <a:pt x="3958" y="11166"/>
                    </a:lnTo>
                    <a:lnTo>
                      <a:pt x="3732" y="11166"/>
                    </a:lnTo>
                    <a:lnTo>
                      <a:pt x="3732" y="11075"/>
                    </a:lnTo>
                    <a:lnTo>
                      <a:pt x="3393" y="11075"/>
                    </a:lnTo>
                    <a:lnTo>
                      <a:pt x="3393" y="10846"/>
                    </a:lnTo>
                    <a:lnTo>
                      <a:pt x="3166" y="10846"/>
                    </a:lnTo>
                    <a:lnTo>
                      <a:pt x="3166" y="10525"/>
                    </a:lnTo>
                    <a:lnTo>
                      <a:pt x="3393" y="10525"/>
                    </a:lnTo>
                    <a:lnTo>
                      <a:pt x="3393" y="10297"/>
                    </a:lnTo>
                    <a:lnTo>
                      <a:pt x="2940" y="10297"/>
                    </a:lnTo>
                    <a:lnTo>
                      <a:pt x="2940" y="9885"/>
                    </a:lnTo>
                    <a:lnTo>
                      <a:pt x="2375" y="9885"/>
                    </a:lnTo>
                    <a:lnTo>
                      <a:pt x="2375" y="9976"/>
                    </a:lnTo>
                    <a:lnTo>
                      <a:pt x="2601" y="9976"/>
                    </a:lnTo>
                    <a:lnTo>
                      <a:pt x="2601" y="10205"/>
                    </a:lnTo>
                    <a:lnTo>
                      <a:pt x="2149" y="10205"/>
                    </a:lnTo>
                    <a:lnTo>
                      <a:pt x="2149" y="10114"/>
                    </a:lnTo>
                    <a:lnTo>
                      <a:pt x="2149" y="10205"/>
                    </a:lnTo>
                    <a:lnTo>
                      <a:pt x="1809" y="10205"/>
                    </a:lnTo>
                    <a:lnTo>
                      <a:pt x="1809" y="9885"/>
                    </a:lnTo>
                    <a:lnTo>
                      <a:pt x="1583" y="9885"/>
                    </a:lnTo>
                    <a:lnTo>
                      <a:pt x="1583" y="9793"/>
                    </a:lnTo>
                    <a:lnTo>
                      <a:pt x="1357" y="9793"/>
                    </a:lnTo>
                    <a:lnTo>
                      <a:pt x="1357" y="9656"/>
                    </a:lnTo>
                    <a:lnTo>
                      <a:pt x="1018" y="9656"/>
                    </a:lnTo>
                    <a:lnTo>
                      <a:pt x="1018" y="9336"/>
                    </a:lnTo>
                    <a:lnTo>
                      <a:pt x="792" y="9336"/>
                    </a:lnTo>
                    <a:lnTo>
                      <a:pt x="792" y="9244"/>
                    </a:lnTo>
                    <a:lnTo>
                      <a:pt x="452" y="9244"/>
                    </a:lnTo>
                    <a:lnTo>
                      <a:pt x="452" y="9015"/>
                    </a:lnTo>
                    <a:lnTo>
                      <a:pt x="226" y="9015"/>
                    </a:lnTo>
                    <a:lnTo>
                      <a:pt x="226" y="8695"/>
                    </a:lnTo>
                    <a:lnTo>
                      <a:pt x="0" y="8695"/>
                    </a:lnTo>
                    <a:lnTo>
                      <a:pt x="0" y="8375"/>
                    </a:lnTo>
                    <a:lnTo>
                      <a:pt x="226" y="8375"/>
                    </a:lnTo>
                    <a:lnTo>
                      <a:pt x="226" y="8237"/>
                    </a:lnTo>
                    <a:lnTo>
                      <a:pt x="452" y="8237"/>
                    </a:lnTo>
                    <a:lnTo>
                      <a:pt x="452" y="8375"/>
                    </a:lnTo>
                    <a:lnTo>
                      <a:pt x="1018" y="8375"/>
                    </a:lnTo>
                    <a:lnTo>
                      <a:pt x="1018" y="8466"/>
                    </a:lnTo>
                    <a:lnTo>
                      <a:pt x="1018" y="7505"/>
                    </a:lnTo>
                    <a:lnTo>
                      <a:pt x="1583" y="7505"/>
                    </a:lnTo>
                    <a:lnTo>
                      <a:pt x="1583" y="7597"/>
                    </a:lnTo>
                    <a:lnTo>
                      <a:pt x="1809" y="7597"/>
                    </a:lnTo>
                    <a:lnTo>
                      <a:pt x="1809" y="7505"/>
                    </a:lnTo>
                    <a:lnTo>
                      <a:pt x="2149" y="7505"/>
                    </a:lnTo>
                    <a:lnTo>
                      <a:pt x="2149" y="7414"/>
                    </a:lnTo>
                    <a:lnTo>
                      <a:pt x="2375" y="7414"/>
                    </a:lnTo>
                    <a:lnTo>
                      <a:pt x="2375" y="7047"/>
                    </a:lnTo>
                    <a:lnTo>
                      <a:pt x="2149" y="7047"/>
                    </a:lnTo>
                    <a:lnTo>
                      <a:pt x="2149" y="6407"/>
                    </a:lnTo>
                    <a:lnTo>
                      <a:pt x="2601" y="6407"/>
                    </a:lnTo>
                    <a:lnTo>
                      <a:pt x="2601" y="6315"/>
                    </a:lnTo>
                    <a:lnTo>
                      <a:pt x="2940" y="6315"/>
                    </a:lnTo>
                    <a:lnTo>
                      <a:pt x="2940" y="5308"/>
                    </a:lnTo>
                    <a:lnTo>
                      <a:pt x="2601" y="5308"/>
                    </a:lnTo>
                    <a:lnTo>
                      <a:pt x="2601" y="5217"/>
                    </a:lnTo>
                    <a:lnTo>
                      <a:pt x="3166" y="5217"/>
                    </a:lnTo>
                    <a:lnTo>
                      <a:pt x="3166" y="5308"/>
                    </a:lnTo>
                    <a:lnTo>
                      <a:pt x="4524" y="5308"/>
                    </a:lnTo>
                    <a:lnTo>
                      <a:pt x="4524" y="5446"/>
                    </a:lnTo>
                    <a:lnTo>
                      <a:pt x="4750" y="5446"/>
                    </a:lnTo>
                    <a:lnTo>
                      <a:pt x="4750" y="5217"/>
                    </a:lnTo>
                    <a:lnTo>
                      <a:pt x="5089" y="5217"/>
                    </a:lnTo>
                    <a:lnTo>
                      <a:pt x="5089" y="4897"/>
                    </a:lnTo>
                    <a:lnTo>
                      <a:pt x="5315" y="4897"/>
                    </a:lnTo>
                    <a:lnTo>
                      <a:pt x="5315" y="4668"/>
                    </a:lnTo>
                    <a:lnTo>
                      <a:pt x="5541" y="4668"/>
                    </a:lnTo>
                    <a:lnTo>
                      <a:pt x="5541" y="4485"/>
                    </a:lnTo>
                    <a:lnTo>
                      <a:pt x="5881" y="4485"/>
                    </a:lnTo>
                    <a:lnTo>
                      <a:pt x="5881" y="4256"/>
                    </a:lnTo>
                    <a:lnTo>
                      <a:pt x="6107" y="4256"/>
                    </a:lnTo>
                    <a:lnTo>
                      <a:pt x="6107" y="3936"/>
                    </a:lnTo>
                    <a:lnTo>
                      <a:pt x="5881" y="3936"/>
                    </a:lnTo>
                    <a:lnTo>
                      <a:pt x="5881" y="3615"/>
                    </a:lnTo>
                    <a:lnTo>
                      <a:pt x="6107" y="3615"/>
                    </a:lnTo>
                    <a:lnTo>
                      <a:pt x="6107" y="3478"/>
                    </a:lnTo>
                    <a:lnTo>
                      <a:pt x="6446" y="3478"/>
                    </a:lnTo>
                    <a:lnTo>
                      <a:pt x="6446" y="3386"/>
                    </a:lnTo>
                    <a:lnTo>
                      <a:pt x="6672" y="3386"/>
                    </a:lnTo>
                    <a:lnTo>
                      <a:pt x="6672" y="3249"/>
                    </a:lnTo>
                    <a:lnTo>
                      <a:pt x="6898" y="3249"/>
                    </a:lnTo>
                    <a:lnTo>
                      <a:pt x="6898" y="3158"/>
                    </a:lnTo>
                    <a:lnTo>
                      <a:pt x="6672" y="3158"/>
                    </a:lnTo>
                    <a:lnTo>
                      <a:pt x="6672" y="3066"/>
                    </a:lnTo>
                    <a:lnTo>
                      <a:pt x="6898" y="3066"/>
                    </a:lnTo>
                    <a:lnTo>
                      <a:pt x="6898" y="2929"/>
                    </a:lnTo>
                    <a:lnTo>
                      <a:pt x="7238" y="2929"/>
                    </a:lnTo>
                    <a:lnTo>
                      <a:pt x="7238" y="2837"/>
                    </a:lnTo>
                    <a:lnTo>
                      <a:pt x="6898" y="2837"/>
                    </a:lnTo>
                    <a:lnTo>
                      <a:pt x="6898" y="2746"/>
                    </a:lnTo>
                    <a:lnTo>
                      <a:pt x="7238" y="2746"/>
                    </a:lnTo>
                    <a:lnTo>
                      <a:pt x="7238" y="2608"/>
                    </a:lnTo>
                    <a:lnTo>
                      <a:pt x="6898" y="2608"/>
                    </a:lnTo>
                    <a:lnTo>
                      <a:pt x="6898" y="2288"/>
                    </a:lnTo>
                    <a:lnTo>
                      <a:pt x="7238" y="2288"/>
                    </a:lnTo>
                    <a:lnTo>
                      <a:pt x="7238" y="2197"/>
                    </a:lnTo>
                    <a:lnTo>
                      <a:pt x="7690" y="2197"/>
                    </a:lnTo>
                    <a:lnTo>
                      <a:pt x="7690" y="2059"/>
                    </a:lnTo>
                    <a:lnTo>
                      <a:pt x="8029" y="2059"/>
                    </a:lnTo>
                    <a:lnTo>
                      <a:pt x="8029" y="1968"/>
                    </a:lnTo>
                    <a:lnTo>
                      <a:pt x="8482" y="1968"/>
                    </a:lnTo>
                    <a:lnTo>
                      <a:pt x="8482" y="1876"/>
                    </a:lnTo>
                    <a:lnTo>
                      <a:pt x="8821" y="1876"/>
                    </a:lnTo>
                    <a:lnTo>
                      <a:pt x="8821" y="1739"/>
                    </a:lnTo>
                    <a:lnTo>
                      <a:pt x="9047" y="1739"/>
                    </a:lnTo>
                    <a:lnTo>
                      <a:pt x="9047" y="1647"/>
                    </a:lnTo>
                    <a:lnTo>
                      <a:pt x="9386" y="1647"/>
                    </a:lnTo>
                    <a:lnTo>
                      <a:pt x="9386" y="1556"/>
                    </a:lnTo>
                    <a:lnTo>
                      <a:pt x="9613" y="1556"/>
                    </a:lnTo>
                    <a:lnTo>
                      <a:pt x="9613" y="1419"/>
                    </a:lnTo>
                    <a:lnTo>
                      <a:pt x="10970" y="1419"/>
                    </a:lnTo>
                    <a:lnTo>
                      <a:pt x="10970" y="1327"/>
                    </a:lnTo>
                    <a:lnTo>
                      <a:pt x="10970" y="1419"/>
                    </a:lnTo>
                    <a:lnTo>
                      <a:pt x="11196" y="1419"/>
                    </a:lnTo>
                    <a:lnTo>
                      <a:pt x="11196" y="1556"/>
                    </a:lnTo>
                    <a:lnTo>
                      <a:pt x="11422" y="1556"/>
                    </a:lnTo>
                    <a:lnTo>
                      <a:pt x="11422" y="1647"/>
                    </a:lnTo>
                    <a:lnTo>
                      <a:pt x="11987" y="1647"/>
                    </a:lnTo>
                    <a:lnTo>
                      <a:pt x="11987" y="1556"/>
                    </a:lnTo>
                    <a:lnTo>
                      <a:pt x="11761" y="1556"/>
                    </a:lnTo>
                    <a:lnTo>
                      <a:pt x="11761" y="1419"/>
                    </a:lnTo>
                    <a:lnTo>
                      <a:pt x="11422" y="1419"/>
                    </a:lnTo>
                    <a:lnTo>
                      <a:pt x="11422" y="1007"/>
                    </a:lnTo>
                    <a:lnTo>
                      <a:pt x="11761" y="1007"/>
                    </a:lnTo>
                    <a:lnTo>
                      <a:pt x="11761" y="869"/>
                    </a:lnTo>
                    <a:lnTo>
                      <a:pt x="11987" y="869"/>
                    </a:lnTo>
                    <a:lnTo>
                      <a:pt x="11987" y="778"/>
                    </a:lnTo>
                    <a:lnTo>
                      <a:pt x="12553" y="778"/>
                    </a:lnTo>
                    <a:lnTo>
                      <a:pt x="12553" y="320"/>
                    </a:lnTo>
                    <a:lnTo>
                      <a:pt x="12779" y="320"/>
                    </a:lnTo>
                    <a:lnTo>
                      <a:pt x="12779" y="137"/>
                    </a:lnTo>
                    <a:lnTo>
                      <a:pt x="13118" y="137"/>
                    </a:lnTo>
                    <a:lnTo>
                      <a:pt x="13118" y="0"/>
                    </a:lnTo>
                    <a:lnTo>
                      <a:pt x="13118" y="137"/>
                    </a:lnTo>
                    <a:lnTo>
                      <a:pt x="13345" y="137"/>
                    </a:lnTo>
                    <a:lnTo>
                      <a:pt x="13345" y="0"/>
                    </a:lnTo>
                    <a:lnTo>
                      <a:pt x="13345" y="229"/>
                    </a:lnTo>
                    <a:lnTo>
                      <a:pt x="13910" y="229"/>
                    </a:lnTo>
                    <a:lnTo>
                      <a:pt x="13910" y="320"/>
                    </a:lnTo>
                    <a:lnTo>
                      <a:pt x="14136" y="320"/>
                    </a:lnTo>
                    <a:lnTo>
                      <a:pt x="14136" y="458"/>
                    </a:lnTo>
                    <a:lnTo>
                      <a:pt x="14475" y="458"/>
                    </a:lnTo>
                    <a:lnTo>
                      <a:pt x="14475" y="778"/>
                    </a:lnTo>
                    <a:lnTo>
                      <a:pt x="14702" y="778"/>
                    </a:lnTo>
                    <a:lnTo>
                      <a:pt x="14702" y="1190"/>
                    </a:lnTo>
                    <a:lnTo>
                      <a:pt x="14928" y="1190"/>
                    </a:lnTo>
                    <a:lnTo>
                      <a:pt x="14928" y="1007"/>
                    </a:lnTo>
                    <a:lnTo>
                      <a:pt x="15267" y="1007"/>
                    </a:lnTo>
                    <a:lnTo>
                      <a:pt x="15267" y="1098"/>
                    </a:lnTo>
                    <a:lnTo>
                      <a:pt x="15719" y="1098"/>
                    </a:lnTo>
                    <a:lnTo>
                      <a:pt x="15719" y="1647"/>
                    </a:lnTo>
                    <a:lnTo>
                      <a:pt x="16059" y="1647"/>
                    </a:lnTo>
                    <a:lnTo>
                      <a:pt x="16059" y="2517"/>
                    </a:lnTo>
                    <a:lnTo>
                      <a:pt x="15719" y="2517"/>
                    </a:lnTo>
                    <a:lnTo>
                      <a:pt x="15719" y="2837"/>
                    </a:lnTo>
                    <a:lnTo>
                      <a:pt x="15493" y="2837"/>
                    </a:lnTo>
                    <a:lnTo>
                      <a:pt x="15493" y="3066"/>
                    </a:lnTo>
                    <a:lnTo>
                      <a:pt x="15719" y="3066"/>
                    </a:lnTo>
                    <a:lnTo>
                      <a:pt x="15719" y="3158"/>
                    </a:lnTo>
                    <a:lnTo>
                      <a:pt x="15267" y="3158"/>
                    </a:lnTo>
                    <a:lnTo>
                      <a:pt x="15267" y="3249"/>
                    </a:lnTo>
                    <a:lnTo>
                      <a:pt x="14928" y="3249"/>
                    </a:lnTo>
                    <a:lnTo>
                      <a:pt x="14928" y="3478"/>
                    </a:lnTo>
                    <a:lnTo>
                      <a:pt x="14702" y="3478"/>
                    </a:lnTo>
                    <a:lnTo>
                      <a:pt x="14702" y="3386"/>
                    </a:lnTo>
                    <a:lnTo>
                      <a:pt x="14475" y="3386"/>
                    </a:lnTo>
                    <a:lnTo>
                      <a:pt x="14475" y="3707"/>
                    </a:lnTo>
                    <a:lnTo>
                      <a:pt x="14136" y="3707"/>
                    </a:lnTo>
                    <a:lnTo>
                      <a:pt x="14136" y="3798"/>
                    </a:lnTo>
                    <a:lnTo>
                      <a:pt x="13910" y="3798"/>
                    </a:lnTo>
                    <a:lnTo>
                      <a:pt x="13910" y="3936"/>
                    </a:lnTo>
                    <a:lnTo>
                      <a:pt x="13910" y="3798"/>
                    </a:lnTo>
                    <a:lnTo>
                      <a:pt x="13571" y="3798"/>
                    </a:lnTo>
                    <a:lnTo>
                      <a:pt x="13571" y="3936"/>
                    </a:lnTo>
                    <a:lnTo>
                      <a:pt x="13345" y="3936"/>
                    </a:lnTo>
                    <a:lnTo>
                      <a:pt x="13345" y="4256"/>
                    </a:lnTo>
                    <a:lnTo>
                      <a:pt x="13571" y="4256"/>
                    </a:lnTo>
                    <a:lnTo>
                      <a:pt x="13571" y="4347"/>
                    </a:lnTo>
                    <a:lnTo>
                      <a:pt x="13118" y="4347"/>
                    </a:lnTo>
                    <a:lnTo>
                      <a:pt x="13118" y="4805"/>
                    </a:lnTo>
                    <a:lnTo>
                      <a:pt x="13345" y="4805"/>
                    </a:lnTo>
                    <a:lnTo>
                      <a:pt x="13345" y="5217"/>
                    </a:lnTo>
                    <a:lnTo>
                      <a:pt x="13118" y="5217"/>
                    </a:lnTo>
                    <a:lnTo>
                      <a:pt x="13118" y="5446"/>
                    </a:lnTo>
                    <a:lnTo>
                      <a:pt x="13345" y="5446"/>
                    </a:lnTo>
                    <a:lnTo>
                      <a:pt x="13345" y="5308"/>
                    </a:lnTo>
                    <a:lnTo>
                      <a:pt x="13910" y="5308"/>
                    </a:lnTo>
                    <a:lnTo>
                      <a:pt x="13910" y="5217"/>
                    </a:lnTo>
                    <a:lnTo>
                      <a:pt x="14702" y="5217"/>
                    </a:lnTo>
                    <a:lnTo>
                      <a:pt x="14702" y="5125"/>
                    </a:lnTo>
                    <a:lnTo>
                      <a:pt x="15493" y="5125"/>
                    </a:lnTo>
                    <a:lnTo>
                      <a:pt x="15493" y="5217"/>
                    </a:lnTo>
                    <a:lnTo>
                      <a:pt x="15493" y="5125"/>
                    </a:lnTo>
                    <a:lnTo>
                      <a:pt x="16285" y="5125"/>
                    </a:lnTo>
                    <a:lnTo>
                      <a:pt x="16285" y="5217"/>
                    </a:lnTo>
                    <a:lnTo>
                      <a:pt x="16059" y="5217"/>
                    </a:lnTo>
                    <a:lnTo>
                      <a:pt x="16059" y="5308"/>
                    </a:lnTo>
                    <a:lnTo>
                      <a:pt x="15719" y="5308"/>
                    </a:lnTo>
                    <a:lnTo>
                      <a:pt x="15719" y="5537"/>
                    </a:lnTo>
                    <a:lnTo>
                      <a:pt x="16059" y="5537"/>
                    </a:lnTo>
                    <a:lnTo>
                      <a:pt x="16059" y="5675"/>
                    </a:lnTo>
                    <a:lnTo>
                      <a:pt x="16285" y="5675"/>
                    </a:lnTo>
                    <a:lnTo>
                      <a:pt x="16285" y="5766"/>
                    </a:lnTo>
                    <a:lnTo>
                      <a:pt x="16059" y="5766"/>
                    </a:lnTo>
                    <a:lnTo>
                      <a:pt x="16059" y="5858"/>
                    </a:lnTo>
                    <a:lnTo>
                      <a:pt x="16285" y="5858"/>
                    </a:lnTo>
                    <a:lnTo>
                      <a:pt x="16285" y="6178"/>
                    </a:lnTo>
                    <a:lnTo>
                      <a:pt x="16511" y="6178"/>
                    </a:lnTo>
                    <a:lnTo>
                      <a:pt x="16511" y="6315"/>
                    </a:lnTo>
                    <a:lnTo>
                      <a:pt x="17642" y="6315"/>
                    </a:lnTo>
                    <a:lnTo>
                      <a:pt x="17642" y="6407"/>
                    </a:lnTo>
                    <a:lnTo>
                      <a:pt x="17868" y="6407"/>
                    </a:lnTo>
                    <a:lnTo>
                      <a:pt x="17868" y="6544"/>
                    </a:lnTo>
                    <a:lnTo>
                      <a:pt x="17642" y="6544"/>
                    </a:lnTo>
                    <a:lnTo>
                      <a:pt x="17642" y="6636"/>
                    </a:lnTo>
                    <a:lnTo>
                      <a:pt x="17416" y="6636"/>
                    </a:lnTo>
                    <a:lnTo>
                      <a:pt x="17416" y="7047"/>
                    </a:lnTo>
                    <a:lnTo>
                      <a:pt x="17076" y="7047"/>
                    </a:lnTo>
                    <a:lnTo>
                      <a:pt x="17076" y="7505"/>
                    </a:lnTo>
                    <a:lnTo>
                      <a:pt x="18660" y="7505"/>
                    </a:lnTo>
                    <a:lnTo>
                      <a:pt x="18660" y="7597"/>
                    </a:lnTo>
                    <a:lnTo>
                      <a:pt x="18999" y="7597"/>
                    </a:lnTo>
                    <a:lnTo>
                      <a:pt x="18999" y="7734"/>
                    </a:lnTo>
                    <a:lnTo>
                      <a:pt x="18660" y="7734"/>
                    </a:lnTo>
                    <a:lnTo>
                      <a:pt x="18660" y="7917"/>
                    </a:lnTo>
                    <a:lnTo>
                      <a:pt x="19225" y="7917"/>
                    </a:lnTo>
                    <a:lnTo>
                      <a:pt x="19225" y="8237"/>
                    </a:lnTo>
                    <a:lnTo>
                      <a:pt x="19791" y="8237"/>
                    </a:lnTo>
                    <a:lnTo>
                      <a:pt x="19791" y="8146"/>
                    </a:lnTo>
                    <a:lnTo>
                      <a:pt x="20017" y="8146"/>
                    </a:lnTo>
                    <a:lnTo>
                      <a:pt x="20017" y="8237"/>
                    </a:lnTo>
                    <a:lnTo>
                      <a:pt x="20582" y="8237"/>
                    </a:lnTo>
                    <a:lnTo>
                      <a:pt x="20582" y="8146"/>
                    </a:lnTo>
                    <a:lnTo>
                      <a:pt x="20808" y="8146"/>
                    </a:lnTo>
                    <a:lnTo>
                      <a:pt x="20808" y="8054"/>
                    </a:lnTo>
                    <a:lnTo>
                      <a:pt x="21148" y="8054"/>
                    </a:lnTo>
                    <a:lnTo>
                      <a:pt x="21148" y="7917"/>
                    </a:lnTo>
                    <a:lnTo>
                      <a:pt x="21600" y="7917"/>
                    </a:lnTo>
                    <a:lnTo>
                      <a:pt x="21600" y="7825"/>
                    </a:lnTo>
                    <a:lnTo>
                      <a:pt x="21600" y="8237"/>
                    </a:lnTo>
                    <a:lnTo>
                      <a:pt x="21374" y="8237"/>
                    </a:lnTo>
                    <a:lnTo>
                      <a:pt x="21374" y="8375"/>
                    </a:lnTo>
                    <a:lnTo>
                      <a:pt x="21148" y="8375"/>
                    </a:lnTo>
                    <a:lnTo>
                      <a:pt x="21148" y="8466"/>
                    </a:lnTo>
                    <a:lnTo>
                      <a:pt x="20582" y="8466"/>
                    </a:lnTo>
                    <a:lnTo>
                      <a:pt x="20582" y="8695"/>
                    </a:lnTo>
                    <a:lnTo>
                      <a:pt x="20356" y="8695"/>
                    </a:lnTo>
                    <a:lnTo>
                      <a:pt x="20356" y="8924"/>
                    </a:lnTo>
                    <a:lnTo>
                      <a:pt x="20017" y="8924"/>
                    </a:lnTo>
                    <a:lnTo>
                      <a:pt x="20356" y="8924"/>
                    </a:lnTo>
                    <a:lnTo>
                      <a:pt x="20356" y="9015"/>
                    </a:lnTo>
                    <a:lnTo>
                      <a:pt x="20017" y="9015"/>
                    </a:lnTo>
                    <a:lnTo>
                      <a:pt x="20017" y="8924"/>
                    </a:lnTo>
                    <a:lnTo>
                      <a:pt x="19791" y="8924"/>
                    </a:lnTo>
                    <a:lnTo>
                      <a:pt x="19791" y="9015"/>
                    </a:lnTo>
                    <a:lnTo>
                      <a:pt x="19451" y="9015"/>
                    </a:lnTo>
                    <a:lnTo>
                      <a:pt x="19451" y="9244"/>
                    </a:lnTo>
                    <a:lnTo>
                      <a:pt x="19225" y="9244"/>
                    </a:lnTo>
                    <a:lnTo>
                      <a:pt x="19225" y="9473"/>
                    </a:lnTo>
                    <a:lnTo>
                      <a:pt x="18999" y="9473"/>
                    </a:lnTo>
                    <a:lnTo>
                      <a:pt x="18999" y="9336"/>
                    </a:lnTo>
                    <a:lnTo>
                      <a:pt x="18660" y="9336"/>
                    </a:lnTo>
                    <a:lnTo>
                      <a:pt x="18660" y="9473"/>
                    </a:lnTo>
                    <a:lnTo>
                      <a:pt x="18434" y="9473"/>
                    </a:lnTo>
                    <a:lnTo>
                      <a:pt x="18434" y="9564"/>
                    </a:lnTo>
                    <a:lnTo>
                      <a:pt x="17868" y="9564"/>
                    </a:lnTo>
                    <a:lnTo>
                      <a:pt x="17868" y="9473"/>
                    </a:lnTo>
                    <a:lnTo>
                      <a:pt x="17642" y="9473"/>
                    </a:lnTo>
                    <a:lnTo>
                      <a:pt x="17642" y="9656"/>
                    </a:lnTo>
                    <a:lnTo>
                      <a:pt x="17868" y="9656"/>
                    </a:lnTo>
                    <a:lnTo>
                      <a:pt x="17868" y="9793"/>
                    </a:lnTo>
                    <a:lnTo>
                      <a:pt x="16850" y="9793"/>
                    </a:lnTo>
                    <a:lnTo>
                      <a:pt x="16850" y="9885"/>
                    </a:lnTo>
                    <a:lnTo>
                      <a:pt x="16511" y="9885"/>
                    </a:lnTo>
                    <a:lnTo>
                      <a:pt x="16511" y="10205"/>
                    </a:lnTo>
                    <a:lnTo>
                      <a:pt x="15493" y="10205"/>
                    </a:lnTo>
                    <a:lnTo>
                      <a:pt x="15493" y="10297"/>
                    </a:lnTo>
                    <a:lnTo>
                      <a:pt x="14702" y="10297"/>
                    </a:lnTo>
                    <a:lnTo>
                      <a:pt x="14702" y="10205"/>
                    </a:lnTo>
                    <a:lnTo>
                      <a:pt x="14136" y="10205"/>
                    </a:lnTo>
                    <a:lnTo>
                      <a:pt x="14136" y="10297"/>
                    </a:lnTo>
                    <a:lnTo>
                      <a:pt x="13910" y="10297"/>
                    </a:lnTo>
                    <a:lnTo>
                      <a:pt x="13910" y="10525"/>
                    </a:lnTo>
                    <a:lnTo>
                      <a:pt x="13571" y="10525"/>
                    </a:lnTo>
                    <a:lnTo>
                      <a:pt x="13571" y="11075"/>
                    </a:lnTo>
                    <a:lnTo>
                      <a:pt x="13345" y="11075"/>
                    </a:lnTo>
                    <a:lnTo>
                      <a:pt x="13345" y="11532"/>
                    </a:lnTo>
                    <a:lnTo>
                      <a:pt x="13571" y="11532"/>
                    </a:lnTo>
                    <a:lnTo>
                      <a:pt x="13571" y="11624"/>
                    </a:lnTo>
                    <a:lnTo>
                      <a:pt x="12553" y="11624"/>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4" name="Shape 248">
                <a:extLst>
                  <a:ext uri="{FF2B5EF4-FFF2-40B4-BE49-F238E27FC236}">
                    <a16:creationId xmlns:a16="http://schemas.microsoft.com/office/drawing/2014/main" id="{987A5B8E-57B1-4A96-8AAF-9FF4220F31CB}"/>
                  </a:ext>
                </a:extLst>
              </p:cNvPr>
              <p:cNvSpPr/>
              <p:nvPr/>
            </p:nvSpPr>
            <p:spPr>
              <a:xfrm>
                <a:off x="39686" y="946443"/>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85" name="Shape 249">
                <a:extLst>
                  <a:ext uri="{FF2B5EF4-FFF2-40B4-BE49-F238E27FC236}">
                    <a16:creationId xmlns:a16="http://schemas.microsoft.com/office/drawing/2014/main" id="{D9E82A6A-414B-474D-B918-7025739AFACF}"/>
                  </a:ext>
                </a:extLst>
              </p:cNvPr>
              <p:cNvSpPr/>
              <p:nvPr/>
            </p:nvSpPr>
            <p:spPr>
              <a:xfrm>
                <a:off x="39686" y="946443"/>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186" name="Shape 250">
                <a:extLst>
                  <a:ext uri="{FF2B5EF4-FFF2-40B4-BE49-F238E27FC236}">
                    <a16:creationId xmlns:a16="http://schemas.microsoft.com/office/drawing/2014/main" id="{21A57FCF-7998-43FF-ADB4-BD1B6E434101}"/>
                  </a:ext>
                </a:extLst>
              </p:cNvPr>
              <p:cNvSpPr/>
              <p:nvPr/>
            </p:nvSpPr>
            <p:spPr>
              <a:xfrm>
                <a:off x="-2" y="895227"/>
                <a:ext cx="62481" cy="83930"/>
              </a:xfrm>
              <a:custGeom>
                <a:avLst/>
                <a:gdLst/>
                <a:ahLst/>
                <a:cxnLst>
                  <a:cxn ang="0">
                    <a:pos x="wd2" y="hd2"/>
                  </a:cxn>
                  <a:cxn ang="5400000">
                    <a:pos x="wd2" y="hd2"/>
                  </a:cxn>
                  <a:cxn ang="10800000">
                    <a:pos x="wd2" y="hd2"/>
                  </a:cxn>
                  <a:cxn ang="16200000">
                    <a:pos x="wd2" y="hd2"/>
                  </a:cxn>
                </a:cxnLst>
                <a:rect l="0" t="0" r="r" b="b"/>
                <a:pathLst>
                  <a:path w="21600" h="21600" extrusionOk="0">
                    <a:moveTo>
                      <a:pt x="16200" y="14400"/>
                    </a:moveTo>
                    <a:lnTo>
                      <a:pt x="16200" y="13846"/>
                    </a:lnTo>
                    <a:lnTo>
                      <a:pt x="14779" y="13846"/>
                    </a:lnTo>
                    <a:lnTo>
                      <a:pt x="14779" y="14400"/>
                    </a:lnTo>
                    <a:lnTo>
                      <a:pt x="14211" y="14400"/>
                    </a:lnTo>
                    <a:lnTo>
                      <a:pt x="14211" y="15785"/>
                    </a:lnTo>
                    <a:lnTo>
                      <a:pt x="14779" y="15785"/>
                    </a:lnTo>
                    <a:lnTo>
                      <a:pt x="14779" y="16338"/>
                    </a:lnTo>
                    <a:lnTo>
                      <a:pt x="14211" y="16338"/>
                    </a:lnTo>
                    <a:lnTo>
                      <a:pt x="14211" y="17169"/>
                    </a:lnTo>
                    <a:lnTo>
                      <a:pt x="14779" y="17169"/>
                    </a:lnTo>
                    <a:lnTo>
                      <a:pt x="14779" y="17723"/>
                    </a:lnTo>
                    <a:lnTo>
                      <a:pt x="12789" y="17723"/>
                    </a:lnTo>
                    <a:lnTo>
                      <a:pt x="12789" y="18554"/>
                    </a:lnTo>
                    <a:lnTo>
                      <a:pt x="13642" y="18554"/>
                    </a:lnTo>
                    <a:lnTo>
                      <a:pt x="13642" y="19108"/>
                    </a:lnTo>
                    <a:lnTo>
                      <a:pt x="12221" y="19108"/>
                    </a:lnTo>
                    <a:lnTo>
                      <a:pt x="12221" y="19662"/>
                    </a:lnTo>
                    <a:lnTo>
                      <a:pt x="11653" y="19662"/>
                    </a:lnTo>
                    <a:lnTo>
                      <a:pt x="11653" y="21046"/>
                    </a:lnTo>
                    <a:lnTo>
                      <a:pt x="10232" y="21046"/>
                    </a:lnTo>
                    <a:lnTo>
                      <a:pt x="10232" y="21600"/>
                    </a:lnTo>
                    <a:lnTo>
                      <a:pt x="9663" y="21600"/>
                    </a:lnTo>
                    <a:lnTo>
                      <a:pt x="9663" y="17723"/>
                    </a:lnTo>
                    <a:lnTo>
                      <a:pt x="8811" y="17723"/>
                    </a:lnTo>
                    <a:lnTo>
                      <a:pt x="8811" y="17169"/>
                    </a:lnTo>
                    <a:lnTo>
                      <a:pt x="9663" y="17169"/>
                    </a:lnTo>
                    <a:lnTo>
                      <a:pt x="9663" y="16338"/>
                    </a:lnTo>
                    <a:lnTo>
                      <a:pt x="8811" y="16338"/>
                    </a:lnTo>
                    <a:lnTo>
                      <a:pt x="8811" y="15785"/>
                    </a:lnTo>
                    <a:lnTo>
                      <a:pt x="9663" y="15785"/>
                    </a:lnTo>
                    <a:lnTo>
                      <a:pt x="9663" y="14400"/>
                    </a:lnTo>
                    <a:lnTo>
                      <a:pt x="10232" y="14400"/>
                    </a:lnTo>
                    <a:lnTo>
                      <a:pt x="10232" y="13846"/>
                    </a:lnTo>
                    <a:lnTo>
                      <a:pt x="9663" y="13846"/>
                    </a:lnTo>
                    <a:lnTo>
                      <a:pt x="10232" y="13846"/>
                    </a:lnTo>
                    <a:lnTo>
                      <a:pt x="10232" y="13292"/>
                    </a:lnTo>
                    <a:lnTo>
                      <a:pt x="9663" y="13292"/>
                    </a:lnTo>
                    <a:lnTo>
                      <a:pt x="9663" y="11077"/>
                    </a:lnTo>
                    <a:lnTo>
                      <a:pt x="8811" y="11077"/>
                    </a:lnTo>
                    <a:lnTo>
                      <a:pt x="8811" y="10523"/>
                    </a:lnTo>
                    <a:lnTo>
                      <a:pt x="8242" y="10523"/>
                    </a:lnTo>
                    <a:lnTo>
                      <a:pt x="8242" y="9969"/>
                    </a:lnTo>
                    <a:lnTo>
                      <a:pt x="7389" y="9969"/>
                    </a:lnTo>
                    <a:lnTo>
                      <a:pt x="7389" y="9138"/>
                    </a:lnTo>
                    <a:lnTo>
                      <a:pt x="6821" y="9138"/>
                    </a:lnTo>
                    <a:lnTo>
                      <a:pt x="6821" y="8585"/>
                    </a:lnTo>
                    <a:lnTo>
                      <a:pt x="6253" y="8585"/>
                    </a:lnTo>
                    <a:lnTo>
                      <a:pt x="6253" y="7200"/>
                    </a:lnTo>
                    <a:lnTo>
                      <a:pt x="5400" y="7200"/>
                    </a:lnTo>
                    <a:lnTo>
                      <a:pt x="5400" y="6646"/>
                    </a:lnTo>
                    <a:lnTo>
                      <a:pt x="4832" y="6646"/>
                    </a:lnTo>
                    <a:lnTo>
                      <a:pt x="4832" y="6092"/>
                    </a:lnTo>
                    <a:lnTo>
                      <a:pt x="4263" y="6092"/>
                    </a:lnTo>
                    <a:lnTo>
                      <a:pt x="4263" y="4708"/>
                    </a:lnTo>
                    <a:lnTo>
                      <a:pt x="3411" y="4708"/>
                    </a:lnTo>
                    <a:lnTo>
                      <a:pt x="3411" y="3323"/>
                    </a:lnTo>
                    <a:lnTo>
                      <a:pt x="2842" y="3323"/>
                    </a:lnTo>
                    <a:lnTo>
                      <a:pt x="2842" y="2769"/>
                    </a:lnTo>
                    <a:lnTo>
                      <a:pt x="1989" y="2769"/>
                    </a:lnTo>
                    <a:lnTo>
                      <a:pt x="1989" y="1938"/>
                    </a:lnTo>
                    <a:lnTo>
                      <a:pt x="0" y="1938"/>
                    </a:lnTo>
                    <a:lnTo>
                      <a:pt x="0" y="1385"/>
                    </a:lnTo>
                    <a:lnTo>
                      <a:pt x="1421" y="1385"/>
                    </a:lnTo>
                    <a:lnTo>
                      <a:pt x="1421" y="831"/>
                    </a:lnTo>
                    <a:lnTo>
                      <a:pt x="853" y="831"/>
                    </a:lnTo>
                    <a:lnTo>
                      <a:pt x="2842" y="831"/>
                    </a:lnTo>
                    <a:lnTo>
                      <a:pt x="2842" y="0"/>
                    </a:lnTo>
                    <a:lnTo>
                      <a:pt x="2842" y="831"/>
                    </a:lnTo>
                    <a:lnTo>
                      <a:pt x="4263" y="831"/>
                    </a:lnTo>
                    <a:lnTo>
                      <a:pt x="4263" y="0"/>
                    </a:lnTo>
                    <a:lnTo>
                      <a:pt x="4832" y="0"/>
                    </a:lnTo>
                    <a:lnTo>
                      <a:pt x="4832" y="831"/>
                    </a:lnTo>
                    <a:lnTo>
                      <a:pt x="5400" y="831"/>
                    </a:lnTo>
                    <a:lnTo>
                      <a:pt x="5400" y="0"/>
                    </a:lnTo>
                    <a:lnTo>
                      <a:pt x="7389" y="0"/>
                    </a:lnTo>
                    <a:lnTo>
                      <a:pt x="7389" y="831"/>
                    </a:lnTo>
                    <a:lnTo>
                      <a:pt x="8242" y="831"/>
                    </a:lnTo>
                    <a:lnTo>
                      <a:pt x="8242" y="1385"/>
                    </a:lnTo>
                    <a:lnTo>
                      <a:pt x="8811" y="1385"/>
                    </a:lnTo>
                    <a:lnTo>
                      <a:pt x="8811" y="1938"/>
                    </a:lnTo>
                    <a:lnTo>
                      <a:pt x="10232" y="1938"/>
                    </a:lnTo>
                    <a:lnTo>
                      <a:pt x="10232" y="2769"/>
                    </a:lnTo>
                    <a:lnTo>
                      <a:pt x="13642" y="2769"/>
                    </a:lnTo>
                    <a:lnTo>
                      <a:pt x="13642" y="3323"/>
                    </a:lnTo>
                    <a:lnTo>
                      <a:pt x="14211" y="3323"/>
                    </a:lnTo>
                    <a:lnTo>
                      <a:pt x="14211" y="3877"/>
                    </a:lnTo>
                    <a:lnTo>
                      <a:pt x="15632" y="3877"/>
                    </a:lnTo>
                    <a:lnTo>
                      <a:pt x="15632" y="3323"/>
                    </a:lnTo>
                    <a:lnTo>
                      <a:pt x="15632" y="4708"/>
                    </a:lnTo>
                    <a:lnTo>
                      <a:pt x="16200" y="4708"/>
                    </a:lnTo>
                    <a:lnTo>
                      <a:pt x="15632" y="4708"/>
                    </a:lnTo>
                    <a:lnTo>
                      <a:pt x="15632" y="5262"/>
                    </a:lnTo>
                    <a:lnTo>
                      <a:pt x="16200" y="5262"/>
                    </a:lnTo>
                    <a:lnTo>
                      <a:pt x="15632" y="5262"/>
                    </a:lnTo>
                    <a:lnTo>
                      <a:pt x="15632" y="8031"/>
                    </a:lnTo>
                    <a:lnTo>
                      <a:pt x="17053" y="8031"/>
                    </a:lnTo>
                    <a:lnTo>
                      <a:pt x="17053" y="8585"/>
                    </a:lnTo>
                    <a:lnTo>
                      <a:pt x="17621" y="8585"/>
                    </a:lnTo>
                    <a:lnTo>
                      <a:pt x="17621" y="8031"/>
                    </a:lnTo>
                    <a:lnTo>
                      <a:pt x="18189" y="8031"/>
                    </a:lnTo>
                    <a:lnTo>
                      <a:pt x="18189" y="9969"/>
                    </a:lnTo>
                    <a:lnTo>
                      <a:pt x="17621" y="9969"/>
                    </a:lnTo>
                    <a:lnTo>
                      <a:pt x="18189" y="9969"/>
                    </a:lnTo>
                    <a:lnTo>
                      <a:pt x="18189" y="11077"/>
                    </a:lnTo>
                    <a:lnTo>
                      <a:pt x="19611" y="11077"/>
                    </a:lnTo>
                    <a:lnTo>
                      <a:pt x="19611" y="11908"/>
                    </a:lnTo>
                    <a:lnTo>
                      <a:pt x="20179" y="11908"/>
                    </a:lnTo>
                    <a:lnTo>
                      <a:pt x="20179" y="13846"/>
                    </a:lnTo>
                    <a:lnTo>
                      <a:pt x="21032" y="13846"/>
                    </a:lnTo>
                    <a:lnTo>
                      <a:pt x="21032" y="14400"/>
                    </a:lnTo>
                    <a:lnTo>
                      <a:pt x="21600" y="14400"/>
                    </a:lnTo>
                    <a:lnTo>
                      <a:pt x="21600" y="15231"/>
                    </a:lnTo>
                    <a:lnTo>
                      <a:pt x="20179" y="15231"/>
                    </a:lnTo>
                    <a:lnTo>
                      <a:pt x="20179" y="14400"/>
                    </a:lnTo>
                    <a:lnTo>
                      <a:pt x="20179" y="15231"/>
                    </a:lnTo>
                    <a:lnTo>
                      <a:pt x="19611" y="15231"/>
                    </a:lnTo>
                    <a:lnTo>
                      <a:pt x="19611" y="14400"/>
                    </a:lnTo>
                    <a:lnTo>
                      <a:pt x="19042" y="14400"/>
                    </a:lnTo>
                    <a:lnTo>
                      <a:pt x="19042" y="15231"/>
                    </a:lnTo>
                    <a:lnTo>
                      <a:pt x="18189" y="15231"/>
                    </a:lnTo>
                    <a:lnTo>
                      <a:pt x="18189" y="14400"/>
                    </a:lnTo>
                    <a:lnTo>
                      <a:pt x="17621" y="14400"/>
                    </a:lnTo>
                    <a:lnTo>
                      <a:pt x="17621" y="13846"/>
                    </a:lnTo>
                    <a:lnTo>
                      <a:pt x="17053" y="13846"/>
                    </a:lnTo>
                    <a:lnTo>
                      <a:pt x="17053" y="14400"/>
                    </a:lnTo>
                    <a:lnTo>
                      <a:pt x="17053" y="13846"/>
                    </a:lnTo>
                    <a:lnTo>
                      <a:pt x="17053" y="14400"/>
                    </a:lnTo>
                    <a:lnTo>
                      <a:pt x="16200" y="144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7" name="Shape 251">
                <a:extLst>
                  <a:ext uri="{FF2B5EF4-FFF2-40B4-BE49-F238E27FC236}">
                    <a16:creationId xmlns:a16="http://schemas.microsoft.com/office/drawing/2014/main" id="{11F98BE4-9B0D-47E9-A6AE-71D160A2E172}"/>
                  </a:ext>
                </a:extLst>
              </p:cNvPr>
              <p:cNvSpPr/>
              <p:nvPr/>
            </p:nvSpPr>
            <p:spPr>
              <a:xfrm>
                <a:off x="-2" y="895227"/>
                <a:ext cx="62481" cy="83930"/>
              </a:xfrm>
              <a:custGeom>
                <a:avLst/>
                <a:gdLst/>
                <a:ahLst/>
                <a:cxnLst>
                  <a:cxn ang="0">
                    <a:pos x="wd2" y="hd2"/>
                  </a:cxn>
                  <a:cxn ang="5400000">
                    <a:pos x="wd2" y="hd2"/>
                  </a:cxn>
                  <a:cxn ang="10800000">
                    <a:pos x="wd2" y="hd2"/>
                  </a:cxn>
                  <a:cxn ang="16200000">
                    <a:pos x="wd2" y="hd2"/>
                  </a:cxn>
                </a:cxnLst>
                <a:rect l="0" t="0" r="r" b="b"/>
                <a:pathLst>
                  <a:path w="21600" h="21600" extrusionOk="0">
                    <a:moveTo>
                      <a:pt x="16200" y="14400"/>
                    </a:moveTo>
                    <a:lnTo>
                      <a:pt x="16200" y="13846"/>
                    </a:lnTo>
                    <a:lnTo>
                      <a:pt x="14779" y="13846"/>
                    </a:lnTo>
                    <a:lnTo>
                      <a:pt x="14779" y="14400"/>
                    </a:lnTo>
                    <a:lnTo>
                      <a:pt x="14211" y="14400"/>
                    </a:lnTo>
                    <a:lnTo>
                      <a:pt x="14211" y="15785"/>
                    </a:lnTo>
                    <a:lnTo>
                      <a:pt x="14779" y="15785"/>
                    </a:lnTo>
                    <a:lnTo>
                      <a:pt x="14779" y="16338"/>
                    </a:lnTo>
                    <a:lnTo>
                      <a:pt x="14211" y="16338"/>
                    </a:lnTo>
                    <a:lnTo>
                      <a:pt x="14211" y="17169"/>
                    </a:lnTo>
                    <a:lnTo>
                      <a:pt x="14779" y="17169"/>
                    </a:lnTo>
                    <a:lnTo>
                      <a:pt x="14779" y="17723"/>
                    </a:lnTo>
                    <a:lnTo>
                      <a:pt x="12789" y="17723"/>
                    </a:lnTo>
                    <a:lnTo>
                      <a:pt x="12789" y="18554"/>
                    </a:lnTo>
                    <a:lnTo>
                      <a:pt x="13642" y="18554"/>
                    </a:lnTo>
                    <a:lnTo>
                      <a:pt x="13642" y="19108"/>
                    </a:lnTo>
                    <a:lnTo>
                      <a:pt x="12221" y="19108"/>
                    </a:lnTo>
                    <a:lnTo>
                      <a:pt x="12221" y="19662"/>
                    </a:lnTo>
                    <a:lnTo>
                      <a:pt x="11653" y="19662"/>
                    </a:lnTo>
                    <a:lnTo>
                      <a:pt x="11653" y="21046"/>
                    </a:lnTo>
                    <a:lnTo>
                      <a:pt x="10232" y="21046"/>
                    </a:lnTo>
                    <a:lnTo>
                      <a:pt x="10232" y="21600"/>
                    </a:lnTo>
                    <a:lnTo>
                      <a:pt x="9663" y="21600"/>
                    </a:lnTo>
                    <a:lnTo>
                      <a:pt x="9663" y="17723"/>
                    </a:lnTo>
                    <a:lnTo>
                      <a:pt x="8811" y="17723"/>
                    </a:lnTo>
                    <a:lnTo>
                      <a:pt x="8811" y="17169"/>
                    </a:lnTo>
                    <a:lnTo>
                      <a:pt x="9663" y="17169"/>
                    </a:lnTo>
                    <a:lnTo>
                      <a:pt x="9663" y="16338"/>
                    </a:lnTo>
                    <a:lnTo>
                      <a:pt x="8811" y="16338"/>
                    </a:lnTo>
                    <a:lnTo>
                      <a:pt x="8811" y="15785"/>
                    </a:lnTo>
                    <a:lnTo>
                      <a:pt x="9663" y="15785"/>
                    </a:lnTo>
                    <a:lnTo>
                      <a:pt x="9663" y="14400"/>
                    </a:lnTo>
                    <a:lnTo>
                      <a:pt x="10232" y="14400"/>
                    </a:lnTo>
                    <a:lnTo>
                      <a:pt x="10232" y="13846"/>
                    </a:lnTo>
                    <a:lnTo>
                      <a:pt x="9663" y="13846"/>
                    </a:lnTo>
                    <a:lnTo>
                      <a:pt x="10232" y="13846"/>
                    </a:lnTo>
                    <a:lnTo>
                      <a:pt x="10232" y="13292"/>
                    </a:lnTo>
                    <a:lnTo>
                      <a:pt x="9663" y="13292"/>
                    </a:lnTo>
                    <a:lnTo>
                      <a:pt x="9663" y="11077"/>
                    </a:lnTo>
                    <a:lnTo>
                      <a:pt x="8811" y="11077"/>
                    </a:lnTo>
                    <a:lnTo>
                      <a:pt x="8811" y="10523"/>
                    </a:lnTo>
                    <a:lnTo>
                      <a:pt x="8242" y="10523"/>
                    </a:lnTo>
                    <a:lnTo>
                      <a:pt x="8242" y="9969"/>
                    </a:lnTo>
                    <a:lnTo>
                      <a:pt x="7389" y="9969"/>
                    </a:lnTo>
                    <a:lnTo>
                      <a:pt x="7389" y="9138"/>
                    </a:lnTo>
                    <a:lnTo>
                      <a:pt x="6821" y="9138"/>
                    </a:lnTo>
                    <a:lnTo>
                      <a:pt x="6821" y="8585"/>
                    </a:lnTo>
                    <a:lnTo>
                      <a:pt x="6253" y="8585"/>
                    </a:lnTo>
                    <a:lnTo>
                      <a:pt x="6253" y="7200"/>
                    </a:lnTo>
                    <a:lnTo>
                      <a:pt x="5400" y="7200"/>
                    </a:lnTo>
                    <a:lnTo>
                      <a:pt x="5400" y="6646"/>
                    </a:lnTo>
                    <a:lnTo>
                      <a:pt x="4832" y="6646"/>
                    </a:lnTo>
                    <a:lnTo>
                      <a:pt x="4832" y="6092"/>
                    </a:lnTo>
                    <a:lnTo>
                      <a:pt x="4263" y="6092"/>
                    </a:lnTo>
                    <a:lnTo>
                      <a:pt x="4263" y="4708"/>
                    </a:lnTo>
                    <a:lnTo>
                      <a:pt x="3411" y="4708"/>
                    </a:lnTo>
                    <a:lnTo>
                      <a:pt x="3411" y="3323"/>
                    </a:lnTo>
                    <a:lnTo>
                      <a:pt x="2842" y="3323"/>
                    </a:lnTo>
                    <a:lnTo>
                      <a:pt x="2842" y="2769"/>
                    </a:lnTo>
                    <a:lnTo>
                      <a:pt x="1989" y="2769"/>
                    </a:lnTo>
                    <a:lnTo>
                      <a:pt x="1989" y="1938"/>
                    </a:lnTo>
                    <a:lnTo>
                      <a:pt x="0" y="1938"/>
                    </a:lnTo>
                    <a:lnTo>
                      <a:pt x="0" y="1385"/>
                    </a:lnTo>
                    <a:lnTo>
                      <a:pt x="1421" y="1385"/>
                    </a:lnTo>
                    <a:lnTo>
                      <a:pt x="1421" y="831"/>
                    </a:lnTo>
                    <a:lnTo>
                      <a:pt x="853" y="831"/>
                    </a:lnTo>
                    <a:lnTo>
                      <a:pt x="2842" y="831"/>
                    </a:lnTo>
                    <a:lnTo>
                      <a:pt x="2842" y="0"/>
                    </a:lnTo>
                    <a:lnTo>
                      <a:pt x="2842" y="831"/>
                    </a:lnTo>
                    <a:lnTo>
                      <a:pt x="4263" y="831"/>
                    </a:lnTo>
                    <a:lnTo>
                      <a:pt x="4263" y="0"/>
                    </a:lnTo>
                    <a:lnTo>
                      <a:pt x="4832" y="0"/>
                    </a:lnTo>
                    <a:lnTo>
                      <a:pt x="4832" y="831"/>
                    </a:lnTo>
                    <a:lnTo>
                      <a:pt x="5400" y="831"/>
                    </a:lnTo>
                    <a:lnTo>
                      <a:pt x="5400" y="0"/>
                    </a:lnTo>
                    <a:lnTo>
                      <a:pt x="7389" y="0"/>
                    </a:lnTo>
                    <a:lnTo>
                      <a:pt x="7389" y="831"/>
                    </a:lnTo>
                    <a:lnTo>
                      <a:pt x="8242" y="831"/>
                    </a:lnTo>
                    <a:lnTo>
                      <a:pt x="8242" y="1385"/>
                    </a:lnTo>
                    <a:lnTo>
                      <a:pt x="8811" y="1385"/>
                    </a:lnTo>
                    <a:lnTo>
                      <a:pt x="8811" y="1938"/>
                    </a:lnTo>
                    <a:lnTo>
                      <a:pt x="10232" y="1938"/>
                    </a:lnTo>
                    <a:lnTo>
                      <a:pt x="10232" y="2769"/>
                    </a:lnTo>
                    <a:lnTo>
                      <a:pt x="13642" y="2769"/>
                    </a:lnTo>
                    <a:lnTo>
                      <a:pt x="13642" y="3323"/>
                    </a:lnTo>
                    <a:lnTo>
                      <a:pt x="14211" y="3323"/>
                    </a:lnTo>
                    <a:lnTo>
                      <a:pt x="14211" y="3877"/>
                    </a:lnTo>
                    <a:lnTo>
                      <a:pt x="15632" y="3877"/>
                    </a:lnTo>
                    <a:lnTo>
                      <a:pt x="15632" y="3323"/>
                    </a:lnTo>
                    <a:lnTo>
                      <a:pt x="15632" y="4708"/>
                    </a:lnTo>
                    <a:lnTo>
                      <a:pt x="16200" y="4708"/>
                    </a:lnTo>
                    <a:lnTo>
                      <a:pt x="15632" y="4708"/>
                    </a:lnTo>
                    <a:lnTo>
                      <a:pt x="15632" y="5262"/>
                    </a:lnTo>
                    <a:lnTo>
                      <a:pt x="16200" y="5262"/>
                    </a:lnTo>
                    <a:lnTo>
                      <a:pt x="15632" y="5262"/>
                    </a:lnTo>
                    <a:lnTo>
                      <a:pt x="15632" y="8031"/>
                    </a:lnTo>
                    <a:lnTo>
                      <a:pt x="17053" y="8031"/>
                    </a:lnTo>
                    <a:lnTo>
                      <a:pt x="17053" y="8585"/>
                    </a:lnTo>
                    <a:lnTo>
                      <a:pt x="17621" y="8585"/>
                    </a:lnTo>
                    <a:lnTo>
                      <a:pt x="17621" y="8031"/>
                    </a:lnTo>
                    <a:lnTo>
                      <a:pt x="18189" y="8031"/>
                    </a:lnTo>
                    <a:lnTo>
                      <a:pt x="18189" y="9969"/>
                    </a:lnTo>
                    <a:lnTo>
                      <a:pt x="17621" y="9969"/>
                    </a:lnTo>
                    <a:lnTo>
                      <a:pt x="18189" y="9969"/>
                    </a:lnTo>
                    <a:lnTo>
                      <a:pt x="18189" y="11077"/>
                    </a:lnTo>
                    <a:lnTo>
                      <a:pt x="19611" y="11077"/>
                    </a:lnTo>
                    <a:lnTo>
                      <a:pt x="19611" y="11908"/>
                    </a:lnTo>
                    <a:lnTo>
                      <a:pt x="20179" y="11908"/>
                    </a:lnTo>
                    <a:lnTo>
                      <a:pt x="20179" y="13846"/>
                    </a:lnTo>
                    <a:lnTo>
                      <a:pt x="21032" y="13846"/>
                    </a:lnTo>
                    <a:lnTo>
                      <a:pt x="21032" y="14400"/>
                    </a:lnTo>
                    <a:lnTo>
                      <a:pt x="21600" y="14400"/>
                    </a:lnTo>
                    <a:lnTo>
                      <a:pt x="21600" y="15231"/>
                    </a:lnTo>
                    <a:lnTo>
                      <a:pt x="20179" y="15231"/>
                    </a:lnTo>
                    <a:lnTo>
                      <a:pt x="20179" y="14400"/>
                    </a:lnTo>
                    <a:lnTo>
                      <a:pt x="20179" y="15231"/>
                    </a:lnTo>
                    <a:lnTo>
                      <a:pt x="19611" y="15231"/>
                    </a:lnTo>
                    <a:lnTo>
                      <a:pt x="19611" y="14400"/>
                    </a:lnTo>
                    <a:lnTo>
                      <a:pt x="19042" y="14400"/>
                    </a:lnTo>
                    <a:lnTo>
                      <a:pt x="19042" y="15231"/>
                    </a:lnTo>
                    <a:lnTo>
                      <a:pt x="18189" y="15231"/>
                    </a:lnTo>
                    <a:lnTo>
                      <a:pt x="18189" y="14400"/>
                    </a:lnTo>
                    <a:lnTo>
                      <a:pt x="17621" y="14400"/>
                    </a:lnTo>
                    <a:lnTo>
                      <a:pt x="17621" y="13846"/>
                    </a:lnTo>
                    <a:lnTo>
                      <a:pt x="17053" y="13846"/>
                    </a:lnTo>
                    <a:lnTo>
                      <a:pt x="17053" y="14400"/>
                    </a:lnTo>
                    <a:lnTo>
                      <a:pt x="17053" y="13846"/>
                    </a:lnTo>
                    <a:lnTo>
                      <a:pt x="17053" y="14400"/>
                    </a:lnTo>
                    <a:lnTo>
                      <a:pt x="16200" y="144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8" name="Shape 252">
                <a:extLst>
                  <a:ext uri="{FF2B5EF4-FFF2-40B4-BE49-F238E27FC236}">
                    <a16:creationId xmlns:a16="http://schemas.microsoft.com/office/drawing/2014/main" id="{961EC3AB-A53C-4A97-BAF7-A9692B3932C6}"/>
                  </a:ext>
                </a:extLst>
              </p:cNvPr>
              <p:cNvSpPr/>
              <p:nvPr/>
            </p:nvSpPr>
            <p:spPr>
              <a:xfrm>
                <a:off x="934702" y="1950779"/>
                <a:ext cx="42750" cy="107601"/>
              </a:xfrm>
              <a:custGeom>
                <a:avLst/>
                <a:gdLst/>
                <a:ahLst/>
                <a:cxnLst>
                  <a:cxn ang="0">
                    <a:pos x="wd2" y="hd2"/>
                  </a:cxn>
                  <a:cxn ang="5400000">
                    <a:pos x="wd2" y="hd2"/>
                  </a:cxn>
                  <a:cxn ang="10800000">
                    <a:pos x="wd2" y="hd2"/>
                  </a:cxn>
                  <a:cxn ang="16200000">
                    <a:pos x="wd2" y="hd2"/>
                  </a:cxn>
                </a:cxnLst>
                <a:rect l="0" t="0" r="r" b="b"/>
                <a:pathLst>
                  <a:path w="21600" h="21600" extrusionOk="0">
                    <a:moveTo>
                      <a:pt x="4569" y="3240"/>
                    </a:moveTo>
                    <a:lnTo>
                      <a:pt x="4569" y="1512"/>
                    </a:lnTo>
                    <a:lnTo>
                      <a:pt x="1662" y="1512"/>
                    </a:lnTo>
                    <a:lnTo>
                      <a:pt x="1662" y="648"/>
                    </a:lnTo>
                    <a:lnTo>
                      <a:pt x="3738" y="648"/>
                    </a:lnTo>
                    <a:lnTo>
                      <a:pt x="3738" y="0"/>
                    </a:lnTo>
                    <a:lnTo>
                      <a:pt x="6646" y="0"/>
                    </a:lnTo>
                    <a:lnTo>
                      <a:pt x="6646" y="1080"/>
                    </a:lnTo>
                    <a:lnTo>
                      <a:pt x="7477" y="1080"/>
                    </a:lnTo>
                    <a:lnTo>
                      <a:pt x="7477" y="1512"/>
                    </a:lnTo>
                    <a:lnTo>
                      <a:pt x="9554" y="1512"/>
                    </a:lnTo>
                    <a:lnTo>
                      <a:pt x="9554" y="2160"/>
                    </a:lnTo>
                    <a:lnTo>
                      <a:pt x="10800" y="2160"/>
                    </a:lnTo>
                    <a:lnTo>
                      <a:pt x="10800" y="2592"/>
                    </a:lnTo>
                    <a:lnTo>
                      <a:pt x="11631" y="2592"/>
                    </a:lnTo>
                    <a:lnTo>
                      <a:pt x="11631" y="3672"/>
                    </a:lnTo>
                    <a:lnTo>
                      <a:pt x="12462" y="3672"/>
                    </a:lnTo>
                    <a:lnTo>
                      <a:pt x="12462" y="5184"/>
                    </a:lnTo>
                    <a:lnTo>
                      <a:pt x="13708" y="5184"/>
                    </a:lnTo>
                    <a:lnTo>
                      <a:pt x="13708" y="5616"/>
                    </a:lnTo>
                    <a:lnTo>
                      <a:pt x="14538" y="5616"/>
                    </a:lnTo>
                    <a:lnTo>
                      <a:pt x="14538" y="6264"/>
                    </a:lnTo>
                    <a:lnTo>
                      <a:pt x="15369" y="6264"/>
                    </a:lnTo>
                    <a:lnTo>
                      <a:pt x="15369" y="7344"/>
                    </a:lnTo>
                    <a:lnTo>
                      <a:pt x="16615" y="7344"/>
                    </a:lnTo>
                    <a:lnTo>
                      <a:pt x="16615" y="8856"/>
                    </a:lnTo>
                    <a:lnTo>
                      <a:pt x="17446" y="8856"/>
                    </a:lnTo>
                    <a:lnTo>
                      <a:pt x="17446" y="10368"/>
                    </a:lnTo>
                    <a:lnTo>
                      <a:pt x="18277" y="10368"/>
                    </a:lnTo>
                    <a:lnTo>
                      <a:pt x="18277" y="11232"/>
                    </a:lnTo>
                    <a:lnTo>
                      <a:pt x="19523" y="11232"/>
                    </a:lnTo>
                    <a:lnTo>
                      <a:pt x="19523" y="11880"/>
                    </a:lnTo>
                    <a:lnTo>
                      <a:pt x="20354" y="11880"/>
                    </a:lnTo>
                    <a:lnTo>
                      <a:pt x="20354" y="15336"/>
                    </a:lnTo>
                    <a:lnTo>
                      <a:pt x="21600" y="15336"/>
                    </a:lnTo>
                    <a:lnTo>
                      <a:pt x="21600" y="15984"/>
                    </a:lnTo>
                    <a:lnTo>
                      <a:pt x="20354" y="15984"/>
                    </a:lnTo>
                    <a:lnTo>
                      <a:pt x="20354" y="17928"/>
                    </a:lnTo>
                    <a:lnTo>
                      <a:pt x="19523" y="17928"/>
                    </a:lnTo>
                    <a:lnTo>
                      <a:pt x="19523" y="18576"/>
                    </a:lnTo>
                    <a:lnTo>
                      <a:pt x="18277" y="18576"/>
                    </a:lnTo>
                    <a:lnTo>
                      <a:pt x="18277" y="19440"/>
                    </a:lnTo>
                    <a:lnTo>
                      <a:pt x="17446" y="19440"/>
                    </a:lnTo>
                    <a:lnTo>
                      <a:pt x="17446" y="20088"/>
                    </a:lnTo>
                    <a:lnTo>
                      <a:pt x="15369" y="20088"/>
                    </a:lnTo>
                    <a:lnTo>
                      <a:pt x="15369" y="20520"/>
                    </a:lnTo>
                    <a:lnTo>
                      <a:pt x="12462" y="20520"/>
                    </a:lnTo>
                    <a:lnTo>
                      <a:pt x="12462" y="20952"/>
                    </a:lnTo>
                    <a:lnTo>
                      <a:pt x="11631" y="20952"/>
                    </a:lnTo>
                    <a:lnTo>
                      <a:pt x="11631" y="21600"/>
                    </a:lnTo>
                    <a:lnTo>
                      <a:pt x="6646" y="21600"/>
                    </a:lnTo>
                    <a:lnTo>
                      <a:pt x="6646" y="20952"/>
                    </a:lnTo>
                    <a:lnTo>
                      <a:pt x="4569" y="20952"/>
                    </a:lnTo>
                    <a:lnTo>
                      <a:pt x="4569" y="20088"/>
                    </a:lnTo>
                    <a:lnTo>
                      <a:pt x="3738" y="20088"/>
                    </a:lnTo>
                    <a:lnTo>
                      <a:pt x="3738" y="17496"/>
                    </a:lnTo>
                    <a:lnTo>
                      <a:pt x="2908" y="17496"/>
                    </a:lnTo>
                    <a:lnTo>
                      <a:pt x="2908" y="14904"/>
                    </a:lnTo>
                    <a:lnTo>
                      <a:pt x="1662" y="14904"/>
                    </a:lnTo>
                    <a:lnTo>
                      <a:pt x="1662" y="14472"/>
                    </a:lnTo>
                    <a:lnTo>
                      <a:pt x="2908" y="14472"/>
                    </a:lnTo>
                    <a:lnTo>
                      <a:pt x="1662" y="14472"/>
                    </a:lnTo>
                    <a:lnTo>
                      <a:pt x="1662" y="10368"/>
                    </a:lnTo>
                    <a:lnTo>
                      <a:pt x="831" y="10368"/>
                    </a:lnTo>
                    <a:lnTo>
                      <a:pt x="831" y="8856"/>
                    </a:lnTo>
                    <a:lnTo>
                      <a:pt x="1662" y="8856"/>
                    </a:lnTo>
                    <a:lnTo>
                      <a:pt x="1662" y="7776"/>
                    </a:lnTo>
                    <a:lnTo>
                      <a:pt x="2908" y="7776"/>
                    </a:lnTo>
                    <a:lnTo>
                      <a:pt x="2908" y="6696"/>
                    </a:lnTo>
                    <a:lnTo>
                      <a:pt x="3738" y="6696"/>
                    </a:lnTo>
                    <a:lnTo>
                      <a:pt x="3738" y="5616"/>
                    </a:lnTo>
                    <a:lnTo>
                      <a:pt x="2908" y="5616"/>
                    </a:lnTo>
                    <a:lnTo>
                      <a:pt x="2908" y="4752"/>
                    </a:lnTo>
                    <a:lnTo>
                      <a:pt x="0" y="4752"/>
                    </a:lnTo>
                    <a:lnTo>
                      <a:pt x="0" y="4104"/>
                    </a:lnTo>
                    <a:lnTo>
                      <a:pt x="3738" y="4104"/>
                    </a:lnTo>
                    <a:lnTo>
                      <a:pt x="3738" y="4752"/>
                    </a:lnTo>
                    <a:lnTo>
                      <a:pt x="4569" y="4752"/>
                    </a:lnTo>
                    <a:lnTo>
                      <a:pt x="4569" y="324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9" name="Shape 253">
                <a:extLst>
                  <a:ext uri="{FF2B5EF4-FFF2-40B4-BE49-F238E27FC236}">
                    <a16:creationId xmlns:a16="http://schemas.microsoft.com/office/drawing/2014/main" id="{B0F680C1-8500-4BE7-98CD-1DCDB78B1341}"/>
                  </a:ext>
                </a:extLst>
              </p:cNvPr>
              <p:cNvSpPr/>
              <p:nvPr/>
            </p:nvSpPr>
            <p:spPr>
              <a:xfrm>
                <a:off x="934702" y="1950779"/>
                <a:ext cx="42750" cy="107601"/>
              </a:xfrm>
              <a:custGeom>
                <a:avLst/>
                <a:gdLst/>
                <a:ahLst/>
                <a:cxnLst>
                  <a:cxn ang="0">
                    <a:pos x="wd2" y="hd2"/>
                  </a:cxn>
                  <a:cxn ang="5400000">
                    <a:pos x="wd2" y="hd2"/>
                  </a:cxn>
                  <a:cxn ang="10800000">
                    <a:pos x="wd2" y="hd2"/>
                  </a:cxn>
                  <a:cxn ang="16200000">
                    <a:pos x="wd2" y="hd2"/>
                  </a:cxn>
                </a:cxnLst>
                <a:rect l="0" t="0" r="r" b="b"/>
                <a:pathLst>
                  <a:path w="21600" h="21600" extrusionOk="0">
                    <a:moveTo>
                      <a:pt x="4569" y="3240"/>
                    </a:moveTo>
                    <a:lnTo>
                      <a:pt x="4569" y="1512"/>
                    </a:lnTo>
                    <a:lnTo>
                      <a:pt x="1662" y="1512"/>
                    </a:lnTo>
                    <a:lnTo>
                      <a:pt x="1662" y="648"/>
                    </a:lnTo>
                    <a:lnTo>
                      <a:pt x="3738" y="648"/>
                    </a:lnTo>
                    <a:lnTo>
                      <a:pt x="3738" y="0"/>
                    </a:lnTo>
                    <a:lnTo>
                      <a:pt x="6646" y="0"/>
                    </a:lnTo>
                    <a:lnTo>
                      <a:pt x="6646" y="1080"/>
                    </a:lnTo>
                    <a:lnTo>
                      <a:pt x="7477" y="1080"/>
                    </a:lnTo>
                    <a:lnTo>
                      <a:pt x="7477" y="1512"/>
                    </a:lnTo>
                    <a:lnTo>
                      <a:pt x="9554" y="1512"/>
                    </a:lnTo>
                    <a:lnTo>
                      <a:pt x="9554" y="2160"/>
                    </a:lnTo>
                    <a:lnTo>
                      <a:pt x="10800" y="2160"/>
                    </a:lnTo>
                    <a:lnTo>
                      <a:pt x="10800" y="2592"/>
                    </a:lnTo>
                    <a:lnTo>
                      <a:pt x="11631" y="2592"/>
                    </a:lnTo>
                    <a:lnTo>
                      <a:pt x="11631" y="3672"/>
                    </a:lnTo>
                    <a:lnTo>
                      <a:pt x="12462" y="3672"/>
                    </a:lnTo>
                    <a:lnTo>
                      <a:pt x="12462" y="5184"/>
                    </a:lnTo>
                    <a:lnTo>
                      <a:pt x="13708" y="5184"/>
                    </a:lnTo>
                    <a:lnTo>
                      <a:pt x="13708" y="5616"/>
                    </a:lnTo>
                    <a:lnTo>
                      <a:pt x="14538" y="5616"/>
                    </a:lnTo>
                    <a:lnTo>
                      <a:pt x="14538" y="6264"/>
                    </a:lnTo>
                    <a:lnTo>
                      <a:pt x="15369" y="6264"/>
                    </a:lnTo>
                    <a:lnTo>
                      <a:pt x="15369" y="7344"/>
                    </a:lnTo>
                    <a:lnTo>
                      <a:pt x="16615" y="7344"/>
                    </a:lnTo>
                    <a:lnTo>
                      <a:pt x="16615" y="8856"/>
                    </a:lnTo>
                    <a:lnTo>
                      <a:pt x="17446" y="8856"/>
                    </a:lnTo>
                    <a:lnTo>
                      <a:pt x="17446" y="10368"/>
                    </a:lnTo>
                    <a:lnTo>
                      <a:pt x="18277" y="10368"/>
                    </a:lnTo>
                    <a:lnTo>
                      <a:pt x="18277" y="11232"/>
                    </a:lnTo>
                    <a:lnTo>
                      <a:pt x="19523" y="11232"/>
                    </a:lnTo>
                    <a:lnTo>
                      <a:pt x="19523" y="11880"/>
                    </a:lnTo>
                    <a:lnTo>
                      <a:pt x="20354" y="11880"/>
                    </a:lnTo>
                    <a:lnTo>
                      <a:pt x="20354" y="15336"/>
                    </a:lnTo>
                    <a:lnTo>
                      <a:pt x="21600" y="15336"/>
                    </a:lnTo>
                    <a:lnTo>
                      <a:pt x="21600" y="15984"/>
                    </a:lnTo>
                    <a:lnTo>
                      <a:pt x="20354" y="15984"/>
                    </a:lnTo>
                    <a:lnTo>
                      <a:pt x="20354" y="17928"/>
                    </a:lnTo>
                    <a:lnTo>
                      <a:pt x="19523" y="17928"/>
                    </a:lnTo>
                    <a:lnTo>
                      <a:pt x="19523" y="18576"/>
                    </a:lnTo>
                    <a:lnTo>
                      <a:pt x="18277" y="18576"/>
                    </a:lnTo>
                    <a:lnTo>
                      <a:pt x="18277" y="19440"/>
                    </a:lnTo>
                    <a:lnTo>
                      <a:pt x="17446" y="19440"/>
                    </a:lnTo>
                    <a:lnTo>
                      <a:pt x="17446" y="20088"/>
                    </a:lnTo>
                    <a:lnTo>
                      <a:pt x="15369" y="20088"/>
                    </a:lnTo>
                    <a:lnTo>
                      <a:pt x="15369" y="20520"/>
                    </a:lnTo>
                    <a:lnTo>
                      <a:pt x="12462" y="20520"/>
                    </a:lnTo>
                    <a:lnTo>
                      <a:pt x="12462" y="20952"/>
                    </a:lnTo>
                    <a:lnTo>
                      <a:pt x="11631" y="20952"/>
                    </a:lnTo>
                    <a:lnTo>
                      <a:pt x="11631" y="21600"/>
                    </a:lnTo>
                    <a:lnTo>
                      <a:pt x="6646" y="21600"/>
                    </a:lnTo>
                    <a:lnTo>
                      <a:pt x="6646" y="20952"/>
                    </a:lnTo>
                    <a:lnTo>
                      <a:pt x="4569" y="20952"/>
                    </a:lnTo>
                    <a:lnTo>
                      <a:pt x="4569" y="20088"/>
                    </a:lnTo>
                    <a:lnTo>
                      <a:pt x="3738" y="20088"/>
                    </a:lnTo>
                    <a:lnTo>
                      <a:pt x="3738" y="17496"/>
                    </a:lnTo>
                    <a:lnTo>
                      <a:pt x="2908" y="17496"/>
                    </a:lnTo>
                    <a:lnTo>
                      <a:pt x="2908" y="14904"/>
                    </a:lnTo>
                    <a:lnTo>
                      <a:pt x="1662" y="14904"/>
                    </a:lnTo>
                    <a:lnTo>
                      <a:pt x="1662" y="14472"/>
                    </a:lnTo>
                    <a:lnTo>
                      <a:pt x="2908" y="14472"/>
                    </a:lnTo>
                    <a:lnTo>
                      <a:pt x="1662" y="14472"/>
                    </a:lnTo>
                    <a:lnTo>
                      <a:pt x="1662" y="10368"/>
                    </a:lnTo>
                    <a:lnTo>
                      <a:pt x="831" y="10368"/>
                    </a:lnTo>
                    <a:lnTo>
                      <a:pt x="831" y="8856"/>
                    </a:lnTo>
                    <a:lnTo>
                      <a:pt x="1662" y="8856"/>
                    </a:lnTo>
                    <a:lnTo>
                      <a:pt x="1662" y="7776"/>
                    </a:lnTo>
                    <a:lnTo>
                      <a:pt x="2908" y="7776"/>
                    </a:lnTo>
                    <a:lnTo>
                      <a:pt x="2908" y="6696"/>
                    </a:lnTo>
                    <a:lnTo>
                      <a:pt x="3738" y="6696"/>
                    </a:lnTo>
                    <a:lnTo>
                      <a:pt x="3738" y="5616"/>
                    </a:lnTo>
                    <a:lnTo>
                      <a:pt x="2908" y="5616"/>
                    </a:lnTo>
                    <a:lnTo>
                      <a:pt x="2908" y="4752"/>
                    </a:lnTo>
                    <a:lnTo>
                      <a:pt x="0" y="4752"/>
                    </a:lnTo>
                    <a:lnTo>
                      <a:pt x="0" y="4104"/>
                    </a:lnTo>
                    <a:lnTo>
                      <a:pt x="3738" y="4104"/>
                    </a:lnTo>
                    <a:lnTo>
                      <a:pt x="3738" y="4752"/>
                    </a:lnTo>
                    <a:lnTo>
                      <a:pt x="4569" y="4752"/>
                    </a:lnTo>
                    <a:lnTo>
                      <a:pt x="4569" y="324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0" name="Shape 254">
                <a:extLst>
                  <a:ext uri="{FF2B5EF4-FFF2-40B4-BE49-F238E27FC236}">
                    <a16:creationId xmlns:a16="http://schemas.microsoft.com/office/drawing/2014/main" id="{B77FA11B-43D6-486A-B555-99CA0BA536FC}"/>
                  </a:ext>
                </a:extLst>
              </p:cNvPr>
              <p:cNvSpPr/>
              <p:nvPr/>
            </p:nvSpPr>
            <p:spPr>
              <a:xfrm>
                <a:off x="150440" y="1272901"/>
                <a:ext cx="27130" cy="46270"/>
              </a:xfrm>
              <a:custGeom>
                <a:avLst/>
                <a:gdLst/>
                <a:ahLst/>
                <a:cxnLst>
                  <a:cxn ang="0">
                    <a:pos x="wd2" y="hd2"/>
                  </a:cxn>
                  <a:cxn ang="5400000">
                    <a:pos x="wd2" y="hd2"/>
                  </a:cxn>
                  <a:cxn ang="10800000">
                    <a:pos x="wd2" y="hd2"/>
                  </a:cxn>
                  <a:cxn ang="16200000">
                    <a:pos x="wd2" y="hd2"/>
                  </a:cxn>
                </a:cxnLst>
                <a:rect l="0" t="0" r="r" b="b"/>
                <a:pathLst>
                  <a:path w="21600" h="21600" extrusionOk="0">
                    <a:moveTo>
                      <a:pt x="12436" y="0"/>
                    </a:moveTo>
                    <a:lnTo>
                      <a:pt x="12436" y="1005"/>
                    </a:lnTo>
                    <a:lnTo>
                      <a:pt x="17018" y="1005"/>
                    </a:lnTo>
                    <a:lnTo>
                      <a:pt x="17018" y="0"/>
                    </a:lnTo>
                    <a:lnTo>
                      <a:pt x="17018" y="1005"/>
                    </a:lnTo>
                    <a:lnTo>
                      <a:pt x="18327" y="1005"/>
                    </a:lnTo>
                    <a:lnTo>
                      <a:pt x="18327" y="2512"/>
                    </a:lnTo>
                    <a:lnTo>
                      <a:pt x="17018" y="2512"/>
                    </a:lnTo>
                    <a:lnTo>
                      <a:pt x="19636" y="2512"/>
                    </a:lnTo>
                    <a:lnTo>
                      <a:pt x="19636" y="6028"/>
                    </a:lnTo>
                    <a:lnTo>
                      <a:pt x="21600" y="6028"/>
                    </a:lnTo>
                    <a:lnTo>
                      <a:pt x="21600" y="7033"/>
                    </a:lnTo>
                    <a:lnTo>
                      <a:pt x="19636" y="7033"/>
                    </a:lnTo>
                    <a:lnTo>
                      <a:pt x="19636" y="8540"/>
                    </a:lnTo>
                    <a:lnTo>
                      <a:pt x="17018" y="8540"/>
                    </a:lnTo>
                    <a:lnTo>
                      <a:pt x="17018" y="10549"/>
                    </a:lnTo>
                    <a:lnTo>
                      <a:pt x="13745" y="10549"/>
                    </a:lnTo>
                    <a:lnTo>
                      <a:pt x="13745" y="12056"/>
                    </a:lnTo>
                    <a:lnTo>
                      <a:pt x="12436" y="12056"/>
                    </a:lnTo>
                    <a:lnTo>
                      <a:pt x="12436" y="15572"/>
                    </a:lnTo>
                    <a:lnTo>
                      <a:pt x="10473" y="15572"/>
                    </a:lnTo>
                    <a:lnTo>
                      <a:pt x="10473" y="17581"/>
                    </a:lnTo>
                    <a:lnTo>
                      <a:pt x="5891" y="17581"/>
                    </a:lnTo>
                    <a:lnTo>
                      <a:pt x="5891" y="20093"/>
                    </a:lnTo>
                    <a:lnTo>
                      <a:pt x="4582" y="20093"/>
                    </a:lnTo>
                    <a:lnTo>
                      <a:pt x="4582" y="21600"/>
                    </a:lnTo>
                    <a:lnTo>
                      <a:pt x="2618" y="21600"/>
                    </a:lnTo>
                    <a:lnTo>
                      <a:pt x="2618" y="20093"/>
                    </a:lnTo>
                    <a:lnTo>
                      <a:pt x="0" y="20093"/>
                    </a:lnTo>
                    <a:lnTo>
                      <a:pt x="0" y="19088"/>
                    </a:lnTo>
                    <a:lnTo>
                      <a:pt x="1309" y="19088"/>
                    </a:lnTo>
                    <a:lnTo>
                      <a:pt x="1309" y="17581"/>
                    </a:lnTo>
                    <a:lnTo>
                      <a:pt x="0" y="17581"/>
                    </a:lnTo>
                    <a:lnTo>
                      <a:pt x="1309" y="17581"/>
                    </a:lnTo>
                    <a:lnTo>
                      <a:pt x="1309" y="15572"/>
                    </a:lnTo>
                    <a:lnTo>
                      <a:pt x="2618" y="15572"/>
                    </a:lnTo>
                    <a:lnTo>
                      <a:pt x="2618" y="13060"/>
                    </a:lnTo>
                    <a:lnTo>
                      <a:pt x="4582" y="13060"/>
                    </a:lnTo>
                    <a:lnTo>
                      <a:pt x="4582" y="9544"/>
                    </a:lnTo>
                    <a:lnTo>
                      <a:pt x="5891" y="9544"/>
                    </a:lnTo>
                    <a:lnTo>
                      <a:pt x="5891" y="8540"/>
                    </a:lnTo>
                    <a:lnTo>
                      <a:pt x="7200" y="8540"/>
                    </a:lnTo>
                    <a:lnTo>
                      <a:pt x="7200" y="3516"/>
                    </a:lnTo>
                    <a:lnTo>
                      <a:pt x="9164" y="3516"/>
                    </a:lnTo>
                    <a:lnTo>
                      <a:pt x="9164" y="2512"/>
                    </a:lnTo>
                    <a:lnTo>
                      <a:pt x="12436" y="2512"/>
                    </a:lnTo>
                    <a:lnTo>
                      <a:pt x="12436"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1" name="Shape 255">
                <a:extLst>
                  <a:ext uri="{FF2B5EF4-FFF2-40B4-BE49-F238E27FC236}">
                    <a16:creationId xmlns:a16="http://schemas.microsoft.com/office/drawing/2014/main" id="{284BA04E-57CE-4D34-8D4D-DC8D1013F4DF}"/>
                  </a:ext>
                </a:extLst>
              </p:cNvPr>
              <p:cNvSpPr/>
              <p:nvPr/>
            </p:nvSpPr>
            <p:spPr>
              <a:xfrm>
                <a:off x="150440" y="1272901"/>
                <a:ext cx="27130" cy="46270"/>
              </a:xfrm>
              <a:custGeom>
                <a:avLst/>
                <a:gdLst/>
                <a:ahLst/>
                <a:cxnLst>
                  <a:cxn ang="0">
                    <a:pos x="wd2" y="hd2"/>
                  </a:cxn>
                  <a:cxn ang="5400000">
                    <a:pos x="wd2" y="hd2"/>
                  </a:cxn>
                  <a:cxn ang="10800000">
                    <a:pos x="wd2" y="hd2"/>
                  </a:cxn>
                  <a:cxn ang="16200000">
                    <a:pos x="wd2" y="hd2"/>
                  </a:cxn>
                </a:cxnLst>
                <a:rect l="0" t="0" r="r" b="b"/>
                <a:pathLst>
                  <a:path w="21600" h="21600" extrusionOk="0">
                    <a:moveTo>
                      <a:pt x="12436" y="0"/>
                    </a:moveTo>
                    <a:lnTo>
                      <a:pt x="12436" y="1005"/>
                    </a:lnTo>
                    <a:lnTo>
                      <a:pt x="17018" y="1005"/>
                    </a:lnTo>
                    <a:lnTo>
                      <a:pt x="17018" y="0"/>
                    </a:lnTo>
                    <a:lnTo>
                      <a:pt x="17018" y="1005"/>
                    </a:lnTo>
                    <a:lnTo>
                      <a:pt x="18327" y="1005"/>
                    </a:lnTo>
                    <a:lnTo>
                      <a:pt x="18327" y="2512"/>
                    </a:lnTo>
                    <a:lnTo>
                      <a:pt x="17018" y="2512"/>
                    </a:lnTo>
                    <a:lnTo>
                      <a:pt x="19636" y="2512"/>
                    </a:lnTo>
                    <a:lnTo>
                      <a:pt x="19636" y="6028"/>
                    </a:lnTo>
                    <a:lnTo>
                      <a:pt x="21600" y="6028"/>
                    </a:lnTo>
                    <a:lnTo>
                      <a:pt x="21600" y="7033"/>
                    </a:lnTo>
                    <a:lnTo>
                      <a:pt x="19636" y="7033"/>
                    </a:lnTo>
                    <a:lnTo>
                      <a:pt x="19636" y="8540"/>
                    </a:lnTo>
                    <a:lnTo>
                      <a:pt x="17018" y="8540"/>
                    </a:lnTo>
                    <a:lnTo>
                      <a:pt x="17018" y="10549"/>
                    </a:lnTo>
                    <a:lnTo>
                      <a:pt x="13745" y="10549"/>
                    </a:lnTo>
                    <a:lnTo>
                      <a:pt x="13745" y="12056"/>
                    </a:lnTo>
                    <a:lnTo>
                      <a:pt x="12436" y="12056"/>
                    </a:lnTo>
                    <a:lnTo>
                      <a:pt x="12436" y="15572"/>
                    </a:lnTo>
                    <a:lnTo>
                      <a:pt x="10473" y="15572"/>
                    </a:lnTo>
                    <a:lnTo>
                      <a:pt x="10473" y="17581"/>
                    </a:lnTo>
                    <a:lnTo>
                      <a:pt x="5891" y="17581"/>
                    </a:lnTo>
                    <a:lnTo>
                      <a:pt x="5891" y="20093"/>
                    </a:lnTo>
                    <a:lnTo>
                      <a:pt x="4582" y="20093"/>
                    </a:lnTo>
                    <a:lnTo>
                      <a:pt x="4582" y="21600"/>
                    </a:lnTo>
                    <a:lnTo>
                      <a:pt x="2618" y="21600"/>
                    </a:lnTo>
                    <a:lnTo>
                      <a:pt x="2618" y="20093"/>
                    </a:lnTo>
                    <a:lnTo>
                      <a:pt x="0" y="20093"/>
                    </a:lnTo>
                    <a:lnTo>
                      <a:pt x="0" y="19088"/>
                    </a:lnTo>
                    <a:lnTo>
                      <a:pt x="1309" y="19088"/>
                    </a:lnTo>
                    <a:lnTo>
                      <a:pt x="1309" y="17581"/>
                    </a:lnTo>
                    <a:lnTo>
                      <a:pt x="0" y="17581"/>
                    </a:lnTo>
                    <a:lnTo>
                      <a:pt x="1309" y="17581"/>
                    </a:lnTo>
                    <a:lnTo>
                      <a:pt x="1309" y="15572"/>
                    </a:lnTo>
                    <a:lnTo>
                      <a:pt x="2618" y="15572"/>
                    </a:lnTo>
                    <a:lnTo>
                      <a:pt x="2618" y="13060"/>
                    </a:lnTo>
                    <a:lnTo>
                      <a:pt x="4582" y="13060"/>
                    </a:lnTo>
                    <a:lnTo>
                      <a:pt x="4582" y="9544"/>
                    </a:lnTo>
                    <a:lnTo>
                      <a:pt x="5891" y="9544"/>
                    </a:lnTo>
                    <a:lnTo>
                      <a:pt x="5891" y="8540"/>
                    </a:lnTo>
                    <a:lnTo>
                      <a:pt x="7200" y="8540"/>
                    </a:lnTo>
                    <a:lnTo>
                      <a:pt x="7200" y="3516"/>
                    </a:lnTo>
                    <a:lnTo>
                      <a:pt x="9164" y="3516"/>
                    </a:lnTo>
                    <a:lnTo>
                      <a:pt x="9164" y="2512"/>
                    </a:lnTo>
                    <a:lnTo>
                      <a:pt x="12436" y="2512"/>
                    </a:lnTo>
                    <a:lnTo>
                      <a:pt x="12436"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2" name="Shape 256">
                <a:extLst>
                  <a:ext uri="{FF2B5EF4-FFF2-40B4-BE49-F238E27FC236}">
                    <a16:creationId xmlns:a16="http://schemas.microsoft.com/office/drawing/2014/main" id="{60C3649D-1381-4C93-896E-5E4A2A3F795A}"/>
                  </a:ext>
                </a:extLst>
              </p:cNvPr>
              <p:cNvSpPr/>
              <p:nvPr/>
            </p:nvSpPr>
            <p:spPr>
              <a:xfrm>
                <a:off x="1298060" y="1606459"/>
                <a:ext cx="134000" cy="234570"/>
              </a:xfrm>
              <a:custGeom>
                <a:avLst/>
                <a:gdLst/>
                <a:ahLst/>
                <a:cxnLst>
                  <a:cxn ang="0">
                    <a:pos x="wd2" y="hd2"/>
                  </a:cxn>
                  <a:cxn ang="5400000">
                    <a:pos x="wd2" y="hd2"/>
                  </a:cxn>
                  <a:cxn ang="10800000">
                    <a:pos x="wd2" y="hd2"/>
                  </a:cxn>
                  <a:cxn ang="16200000">
                    <a:pos x="wd2" y="hd2"/>
                  </a:cxn>
                </a:cxnLst>
                <a:rect l="0" t="0" r="r" b="b"/>
                <a:pathLst>
                  <a:path w="21600" h="21600" extrusionOk="0">
                    <a:moveTo>
                      <a:pt x="5963" y="0"/>
                    </a:moveTo>
                    <a:lnTo>
                      <a:pt x="5963" y="495"/>
                    </a:lnTo>
                    <a:lnTo>
                      <a:pt x="6228" y="495"/>
                    </a:lnTo>
                    <a:lnTo>
                      <a:pt x="6228" y="991"/>
                    </a:lnTo>
                    <a:lnTo>
                      <a:pt x="6891" y="991"/>
                    </a:lnTo>
                    <a:lnTo>
                      <a:pt x="6891" y="1486"/>
                    </a:lnTo>
                    <a:lnTo>
                      <a:pt x="7288" y="1486"/>
                    </a:lnTo>
                    <a:lnTo>
                      <a:pt x="7288" y="2180"/>
                    </a:lnTo>
                    <a:lnTo>
                      <a:pt x="7553" y="2180"/>
                    </a:lnTo>
                    <a:lnTo>
                      <a:pt x="7553" y="1883"/>
                    </a:lnTo>
                    <a:lnTo>
                      <a:pt x="7818" y="1883"/>
                    </a:lnTo>
                    <a:lnTo>
                      <a:pt x="7818" y="1684"/>
                    </a:lnTo>
                    <a:lnTo>
                      <a:pt x="7818" y="1883"/>
                    </a:lnTo>
                    <a:lnTo>
                      <a:pt x="8216" y="1883"/>
                    </a:lnTo>
                    <a:lnTo>
                      <a:pt x="8216" y="2378"/>
                    </a:lnTo>
                    <a:lnTo>
                      <a:pt x="7818" y="2378"/>
                    </a:lnTo>
                    <a:lnTo>
                      <a:pt x="7818" y="3369"/>
                    </a:lnTo>
                    <a:lnTo>
                      <a:pt x="8216" y="3369"/>
                    </a:lnTo>
                    <a:lnTo>
                      <a:pt x="8216" y="3765"/>
                    </a:lnTo>
                    <a:lnTo>
                      <a:pt x="8481" y="3765"/>
                    </a:lnTo>
                    <a:lnTo>
                      <a:pt x="8481" y="4062"/>
                    </a:lnTo>
                    <a:lnTo>
                      <a:pt x="9144" y="4062"/>
                    </a:lnTo>
                    <a:lnTo>
                      <a:pt x="9144" y="4261"/>
                    </a:lnTo>
                    <a:lnTo>
                      <a:pt x="10071" y="4261"/>
                    </a:lnTo>
                    <a:lnTo>
                      <a:pt x="10071" y="4459"/>
                    </a:lnTo>
                    <a:lnTo>
                      <a:pt x="10336" y="4459"/>
                    </a:lnTo>
                    <a:lnTo>
                      <a:pt x="10336" y="4062"/>
                    </a:lnTo>
                    <a:lnTo>
                      <a:pt x="11264" y="4062"/>
                    </a:lnTo>
                    <a:lnTo>
                      <a:pt x="11264" y="3765"/>
                    </a:lnTo>
                    <a:lnTo>
                      <a:pt x="11661" y="3765"/>
                    </a:lnTo>
                    <a:lnTo>
                      <a:pt x="11661" y="4062"/>
                    </a:lnTo>
                    <a:lnTo>
                      <a:pt x="12191" y="4062"/>
                    </a:lnTo>
                    <a:lnTo>
                      <a:pt x="12191" y="4261"/>
                    </a:lnTo>
                    <a:lnTo>
                      <a:pt x="12589" y="4261"/>
                    </a:lnTo>
                    <a:lnTo>
                      <a:pt x="12589" y="4459"/>
                    </a:lnTo>
                    <a:lnTo>
                      <a:pt x="12854" y="4459"/>
                    </a:lnTo>
                    <a:lnTo>
                      <a:pt x="12854" y="4756"/>
                    </a:lnTo>
                    <a:lnTo>
                      <a:pt x="12589" y="4756"/>
                    </a:lnTo>
                    <a:lnTo>
                      <a:pt x="12589" y="4954"/>
                    </a:lnTo>
                    <a:lnTo>
                      <a:pt x="12191" y="4954"/>
                    </a:lnTo>
                    <a:lnTo>
                      <a:pt x="12191" y="5251"/>
                    </a:lnTo>
                    <a:lnTo>
                      <a:pt x="13252" y="5251"/>
                    </a:lnTo>
                    <a:lnTo>
                      <a:pt x="13252" y="5450"/>
                    </a:lnTo>
                    <a:lnTo>
                      <a:pt x="12854" y="5450"/>
                    </a:lnTo>
                    <a:lnTo>
                      <a:pt x="12854" y="5648"/>
                    </a:lnTo>
                    <a:lnTo>
                      <a:pt x="13517" y="5648"/>
                    </a:lnTo>
                    <a:lnTo>
                      <a:pt x="13517" y="5945"/>
                    </a:lnTo>
                    <a:lnTo>
                      <a:pt x="13782" y="5945"/>
                    </a:lnTo>
                    <a:lnTo>
                      <a:pt x="13782" y="6143"/>
                    </a:lnTo>
                    <a:lnTo>
                      <a:pt x="13517" y="6143"/>
                    </a:lnTo>
                    <a:lnTo>
                      <a:pt x="13517" y="6341"/>
                    </a:lnTo>
                    <a:lnTo>
                      <a:pt x="13252" y="6341"/>
                    </a:lnTo>
                    <a:lnTo>
                      <a:pt x="13252" y="6639"/>
                    </a:lnTo>
                    <a:lnTo>
                      <a:pt x="13517" y="6639"/>
                    </a:lnTo>
                    <a:lnTo>
                      <a:pt x="13517" y="6837"/>
                    </a:lnTo>
                    <a:lnTo>
                      <a:pt x="13252" y="6837"/>
                    </a:lnTo>
                    <a:lnTo>
                      <a:pt x="13252" y="7035"/>
                    </a:lnTo>
                    <a:lnTo>
                      <a:pt x="11264" y="7035"/>
                    </a:lnTo>
                    <a:lnTo>
                      <a:pt x="11264" y="7828"/>
                    </a:lnTo>
                    <a:lnTo>
                      <a:pt x="10999" y="7828"/>
                    </a:lnTo>
                    <a:lnTo>
                      <a:pt x="10999" y="8026"/>
                    </a:lnTo>
                    <a:lnTo>
                      <a:pt x="10734" y="8026"/>
                    </a:lnTo>
                    <a:lnTo>
                      <a:pt x="11264" y="8026"/>
                    </a:lnTo>
                    <a:lnTo>
                      <a:pt x="11264" y="8224"/>
                    </a:lnTo>
                    <a:lnTo>
                      <a:pt x="11661" y="8224"/>
                    </a:lnTo>
                    <a:lnTo>
                      <a:pt x="11661" y="8521"/>
                    </a:lnTo>
                    <a:lnTo>
                      <a:pt x="12191" y="8521"/>
                    </a:lnTo>
                    <a:lnTo>
                      <a:pt x="12191" y="8719"/>
                    </a:lnTo>
                    <a:lnTo>
                      <a:pt x="12589" y="8719"/>
                    </a:lnTo>
                    <a:lnTo>
                      <a:pt x="12589" y="8917"/>
                    </a:lnTo>
                    <a:lnTo>
                      <a:pt x="12854" y="8917"/>
                    </a:lnTo>
                    <a:lnTo>
                      <a:pt x="12854" y="9215"/>
                    </a:lnTo>
                    <a:lnTo>
                      <a:pt x="13782" y="9215"/>
                    </a:lnTo>
                    <a:lnTo>
                      <a:pt x="13782" y="9413"/>
                    </a:lnTo>
                    <a:lnTo>
                      <a:pt x="14444" y="9413"/>
                    </a:lnTo>
                    <a:lnTo>
                      <a:pt x="14444" y="9908"/>
                    </a:lnTo>
                    <a:lnTo>
                      <a:pt x="14179" y="9908"/>
                    </a:lnTo>
                    <a:lnTo>
                      <a:pt x="14179" y="10106"/>
                    </a:lnTo>
                    <a:lnTo>
                      <a:pt x="14444" y="10106"/>
                    </a:lnTo>
                    <a:lnTo>
                      <a:pt x="14444" y="10602"/>
                    </a:lnTo>
                    <a:lnTo>
                      <a:pt x="14709" y="10602"/>
                    </a:lnTo>
                    <a:lnTo>
                      <a:pt x="14709" y="10800"/>
                    </a:lnTo>
                    <a:lnTo>
                      <a:pt x="15372" y="10800"/>
                    </a:lnTo>
                    <a:lnTo>
                      <a:pt x="15372" y="11097"/>
                    </a:lnTo>
                    <a:lnTo>
                      <a:pt x="15637" y="11097"/>
                    </a:lnTo>
                    <a:lnTo>
                      <a:pt x="15637" y="11791"/>
                    </a:lnTo>
                    <a:lnTo>
                      <a:pt x="16034" y="11791"/>
                    </a:lnTo>
                    <a:lnTo>
                      <a:pt x="16034" y="11989"/>
                    </a:lnTo>
                    <a:lnTo>
                      <a:pt x="16299" y="11989"/>
                    </a:lnTo>
                    <a:lnTo>
                      <a:pt x="16299" y="12286"/>
                    </a:lnTo>
                    <a:lnTo>
                      <a:pt x="16697" y="12286"/>
                    </a:lnTo>
                    <a:lnTo>
                      <a:pt x="16697" y="12683"/>
                    </a:lnTo>
                    <a:lnTo>
                      <a:pt x="16962" y="12683"/>
                    </a:lnTo>
                    <a:lnTo>
                      <a:pt x="16962" y="12980"/>
                    </a:lnTo>
                    <a:lnTo>
                      <a:pt x="17227" y="12980"/>
                    </a:lnTo>
                    <a:lnTo>
                      <a:pt x="17227" y="13178"/>
                    </a:lnTo>
                    <a:lnTo>
                      <a:pt x="17625" y="13178"/>
                    </a:lnTo>
                    <a:lnTo>
                      <a:pt x="17625" y="13376"/>
                    </a:lnTo>
                    <a:lnTo>
                      <a:pt x="17890" y="13376"/>
                    </a:lnTo>
                    <a:lnTo>
                      <a:pt x="17890" y="13872"/>
                    </a:lnTo>
                    <a:lnTo>
                      <a:pt x="18155" y="13872"/>
                    </a:lnTo>
                    <a:lnTo>
                      <a:pt x="18155" y="14565"/>
                    </a:lnTo>
                    <a:lnTo>
                      <a:pt x="18552" y="14565"/>
                    </a:lnTo>
                    <a:lnTo>
                      <a:pt x="18552" y="15061"/>
                    </a:lnTo>
                    <a:lnTo>
                      <a:pt x="18817" y="15061"/>
                    </a:lnTo>
                    <a:lnTo>
                      <a:pt x="18817" y="15259"/>
                    </a:lnTo>
                    <a:lnTo>
                      <a:pt x="19215" y="15259"/>
                    </a:lnTo>
                    <a:lnTo>
                      <a:pt x="19215" y="15061"/>
                    </a:lnTo>
                    <a:lnTo>
                      <a:pt x="19215" y="15259"/>
                    </a:lnTo>
                    <a:lnTo>
                      <a:pt x="19480" y="15259"/>
                    </a:lnTo>
                    <a:lnTo>
                      <a:pt x="19480" y="15556"/>
                    </a:lnTo>
                    <a:lnTo>
                      <a:pt x="20142" y="15556"/>
                    </a:lnTo>
                    <a:lnTo>
                      <a:pt x="20142" y="16051"/>
                    </a:lnTo>
                    <a:lnTo>
                      <a:pt x="20407" y="16051"/>
                    </a:lnTo>
                    <a:lnTo>
                      <a:pt x="20407" y="16250"/>
                    </a:lnTo>
                    <a:lnTo>
                      <a:pt x="20672" y="16250"/>
                    </a:lnTo>
                    <a:lnTo>
                      <a:pt x="20672" y="16051"/>
                    </a:lnTo>
                    <a:lnTo>
                      <a:pt x="21070" y="16051"/>
                    </a:lnTo>
                    <a:lnTo>
                      <a:pt x="21070" y="16448"/>
                    </a:lnTo>
                    <a:lnTo>
                      <a:pt x="20672" y="16448"/>
                    </a:lnTo>
                    <a:lnTo>
                      <a:pt x="20672" y="16745"/>
                    </a:lnTo>
                    <a:lnTo>
                      <a:pt x="20142" y="16745"/>
                    </a:lnTo>
                    <a:lnTo>
                      <a:pt x="20142" y="16943"/>
                    </a:lnTo>
                    <a:lnTo>
                      <a:pt x="20407" y="16943"/>
                    </a:lnTo>
                    <a:lnTo>
                      <a:pt x="20407" y="17439"/>
                    </a:lnTo>
                    <a:lnTo>
                      <a:pt x="20672" y="17439"/>
                    </a:lnTo>
                    <a:lnTo>
                      <a:pt x="20672" y="17637"/>
                    </a:lnTo>
                    <a:lnTo>
                      <a:pt x="21335" y="17637"/>
                    </a:lnTo>
                    <a:lnTo>
                      <a:pt x="21335" y="18132"/>
                    </a:lnTo>
                    <a:lnTo>
                      <a:pt x="21600" y="18132"/>
                    </a:lnTo>
                    <a:lnTo>
                      <a:pt x="21600" y="18330"/>
                    </a:lnTo>
                    <a:lnTo>
                      <a:pt x="21335" y="18330"/>
                    </a:lnTo>
                    <a:lnTo>
                      <a:pt x="21335" y="18826"/>
                    </a:lnTo>
                    <a:lnTo>
                      <a:pt x="21070" y="18826"/>
                    </a:lnTo>
                    <a:lnTo>
                      <a:pt x="21070" y="19024"/>
                    </a:lnTo>
                    <a:lnTo>
                      <a:pt x="21335" y="19024"/>
                    </a:lnTo>
                    <a:lnTo>
                      <a:pt x="21335" y="19321"/>
                    </a:lnTo>
                    <a:lnTo>
                      <a:pt x="21070" y="19321"/>
                    </a:lnTo>
                    <a:lnTo>
                      <a:pt x="21070" y="20015"/>
                    </a:lnTo>
                    <a:lnTo>
                      <a:pt x="20672" y="20015"/>
                    </a:lnTo>
                    <a:lnTo>
                      <a:pt x="20672" y="19717"/>
                    </a:lnTo>
                    <a:lnTo>
                      <a:pt x="20407" y="19717"/>
                    </a:lnTo>
                    <a:lnTo>
                      <a:pt x="20407" y="20213"/>
                    </a:lnTo>
                    <a:lnTo>
                      <a:pt x="20142" y="20213"/>
                    </a:lnTo>
                    <a:lnTo>
                      <a:pt x="20142" y="20510"/>
                    </a:lnTo>
                    <a:lnTo>
                      <a:pt x="19745" y="20510"/>
                    </a:lnTo>
                    <a:lnTo>
                      <a:pt x="19745" y="20213"/>
                    </a:lnTo>
                    <a:lnTo>
                      <a:pt x="19745" y="20510"/>
                    </a:lnTo>
                    <a:lnTo>
                      <a:pt x="19215" y="20510"/>
                    </a:lnTo>
                    <a:lnTo>
                      <a:pt x="19215" y="20708"/>
                    </a:lnTo>
                    <a:lnTo>
                      <a:pt x="19215" y="20510"/>
                    </a:lnTo>
                    <a:lnTo>
                      <a:pt x="18817" y="20510"/>
                    </a:lnTo>
                    <a:lnTo>
                      <a:pt x="18817" y="20213"/>
                    </a:lnTo>
                    <a:lnTo>
                      <a:pt x="18552" y="20213"/>
                    </a:lnTo>
                    <a:lnTo>
                      <a:pt x="18552" y="20015"/>
                    </a:lnTo>
                    <a:lnTo>
                      <a:pt x="18155" y="20015"/>
                    </a:lnTo>
                    <a:lnTo>
                      <a:pt x="18155" y="19717"/>
                    </a:lnTo>
                    <a:lnTo>
                      <a:pt x="18155" y="20015"/>
                    </a:lnTo>
                    <a:lnTo>
                      <a:pt x="17890" y="20015"/>
                    </a:lnTo>
                    <a:lnTo>
                      <a:pt x="17890" y="20213"/>
                    </a:lnTo>
                    <a:lnTo>
                      <a:pt x="17625" y="20213"/>
                    </a:lnTo>
                    <a:lnTo>
                      <a:pt x="17625" y="20510"/>
                    </a:lnTo>
                    <a:lnTo>
                      <a:pt x="16697" y="20510"/>
                    </a:lnTo>
                    <a:lnTo>
                      <a:pt x="16697" y="20708"/>
                    </a:lnTo>
                    <a:lnTo>
                      <a:pt x="16962" y="20708"/>
                    </a:lnTo>
                    <a:lnTo>
                      <a:pt x="16962" y="21204"/>
                    </a:lnTo>
                    <a:lnTo>
                      <a:pt x="17227" y="21204"/>
                    </a:lnTo>
                    <a:lnTo>
                      <a:pt x="17227" y="21402"/>
                    </a:lnTo>
                    <a:lnTo>
                      <a:pt x="16962" y="21402"/>
                    </a:lnTo>
                    <a:lnTo>
                      <a:pt x="16962" y="21600"/>
                    </a:lnTo>
                    <a:lnTo>
                      <a:pt x="16697" y="21600"/>
                    </a:lnTo>
                    <a:lnTo>
                      <a:pt x="16697" y="21402"/>
                    </a:lnTo>
                    <a:lnTo>
                      <a:pt x="16034" y="21402"/>
                    </a:lnTo>
                    <a:lnTo>
                      <a:pt x="16034" y="21204"/>
                    </a:lnTo>
                    <a:lnTo>
                      <a:pt x="15637" y="21204"/>
                    </a:lnTo>
                    <a:lnTo>
                      <a:pt x="15637" y="20906"/>
                    </a:lnTo>
                    <a:lnTo>
                      <a:pt x="15107" y="20906"/>
                    </a:lnTo>
                    <a:lnTo>
                      <a:pt x="15107" y="21204"/>
                    </a:lnTo>
                    <a:lnTo>
                      <a:pt x="15107" y="20906"/>
                    </a:lnTo>
                    <a:lnTo>
                      <a:pt x="14709" y="20906"/>
                    </a:lnTo>
                    <a:lnTo>
                      <a:pt x="14709" y="20708"/>
                    </a:lnTo>
                    <a:lnTo>
                      <a:pt x="14444" y="20708"/>
                    </a:lnTo>
                    <a:lnTo>
                      <a:pt x="14444" y="20510"/>
                    </a:lnTo>
                    <a:lnTo>
                      <a:pt x="15107" y="20510"/>
                    </a:lnTo>
                    <a:lnTo>
                      <a:pt x="15107" y="20213"/>
                    </a:lnTo>
                    <a:lnTo>
                      <a:pt x="15372" y="20213"/>
                    </a:lnTo>
                    <a:lnTo>
                      <a:pt x="15372" y="19024"/>
                    </a:lnTo>
                    <a:lnTo>
                      <a:pt x="15637" y="19024"/>
                    </a:lnTo>
                    <a:lnTo>
                      <a:pt x="15637" y="18826"/>
                    </a:lnTo>
                    <a:lnTo>
                      <a:pt x="15372" y="18826"/>
                    </a:lnTo>
                    <a:lnTo>
                      <a:pt x="15372" y="18628"/>
                    </a:lnTo>
                    <a:lnTo>
                      <a:pt x="15107" y="18628"/>
                    </a:lnTo>
                    <a:lnTo>
                      <a:pt x="15107" y="18330"/>
                    </a:lnTo>
                    <a:lnTo>
                      <a:pt x="15372" y="18330"/>
                    </a:lnTo>
                    <a:lnTo>
                      <a:pt x="15372" y="18132"/>
                    </a:lnTo>
                    <a:lnTo>
                      <a:pt x="15637" y="18132"/>
                    </a:lnTo>
                    <a:lnTo>
                      <a:pt x="15637" y="17934"/>
                    </a:lnTo>
                    <a:lnTo>
                      <a:pt x="15372" y="17934"/>
                    </a:lnTo>
                    <a:lnTo>
                      <a:pt x="15637" y="17934"/>
                    </a:lnTo>
                    <a:lnTo>
                      <a:pt x="15637" y="16943"/>
                    </a:lnTo>
                    <a:lnTo>
                      <a:pt x="15107" y="16943"/>
                    </a:lnTo>
                    <a:lnTo>
                      <a:pt x="15107" y="16250"/>
                    </a:lnTo>
                    <a:lnTo>
                      <a:pt x="14444" y="16250"/>
                    </a:lnTo>
                    <a:lnTo>
                      <a:pt x="14444" y="16051"/>
                    </a:lnTo>
                    <a:lnTo>
                      <a:pt x="14179" y="16051"/>
                    </a:lnTo>
                    <a:lnTo>
                      <a:pt x="14179" y="15754"/>
                    </a:lnTo>
                    <a:lnTo>
                      <a:pt x="13782" y="15754"/>
                    </a:lnTo>
                    <a:lnTo>
                      <a:pt x="13782" y="15556"/>
                    </a:lnTo>
                    <a:lnTo>
                      <a:pt x="13517" y="15556"/>
                    </a:lnTo>
                    <a:lnTo>
                      <a:pt x="13517" y="15061"/>
                    </a:lnTo>
                    <a:lnTo>
                      <a:pt x="13252" y="15061"/>
                    </a:lnTo>
                    <a:lnTo>
                      <a:pt x="13252" y="13178"/>
                    </a:lnTo>
                    <a:lnTo>
                      <a:pt x="13517" y="13178"/>
                    </a:lnTo>
                    <a:lnTo>
                      <a:pt x="13517" y="12980"/>
                    </a:lnTo>
                    <a:lnTo>
                      <a:pt x="13252" y="12980"/>
                    </a:lnTo>
                    <a:lnTo>
                      <a:pt x="13252" y="12484"/>
                    </a:lnTo>
                    <a:lnTo>
                      <a:pt x="12854" y="12484"/>
                    </a:lnTo>
                    <a:lnTo>
                      <a:pt x="12854" y="12286"/>
                    </a:lnTo>
                    <a:lnTo>
                      <a:pt x="12589" y="12286"/>
                    </a:lnTo>
                    <a:lnTo>
                      <a:pt x="12589" y="11989"/>
                    </a:lnTo>
                    <a:lnTo>
                      <a:pt x="12191" y="11989"/>
                    </a:lnTo>
                    <a:lnTo>
                      <a:pt x="12191" y="11791"/>
                    </a:lnTo>
                    <a:lnTo>
                      <a:pt x="11926" y="11791"/>
                    </a:lnTo>
                    <a:lnTo>
                      <a:pt x="11926" y="11593"/>
                    </a:lnTo>
                    <a:lnTo>
                      <a:pt x="11661" y="11593"/>
                    </a:lnTo>
                    <a:lnTo>
                      <a:pt x="11661" y="11097"/>
                    </a:lnTo>
                    <a:lnTo>
                      <a:pt x="11264" y="11097"/>
                    </a:lnTo>
                    <a:lnTo>
                      <a:pt x="11264" y="10602"/>
                    </a:lnTo>
                    <a:lnTo>
                      <a:pt x="10999" y="10602"/>
                    </a:lnTo>
                    <a:lnTo>
                      <a:pt x="10999" y="10404"/>
                    </a:lnTo>
                    <a:lnTo>
                      <a:pt x="10734" y="10404"/>
                    </a:lnTo>
                    <a:lnTo>
                      <a:pt x="10734" y="10602"/>
                    </a:lnTo>
                    <a:lnTo>
                      <a:pt x="10734" y="10404"/>
                    </a:lnTo>
                    <a:lnTo>
                      <a:pt x="10071" y="10404"/>
                    </a:lnTo>
                    <a:lnTo>
                      <a:pt x="10071" y="10106"/>
                    </a:lnTo>
                    <a:lnTo>
                      <a:pt x="8746" y="10106"/>
                    </a:lnTo>
                    <a:lnTo>
                      <a:pt x="8746" y="10404"/>
                    </a:lnTo>
                    <a:lnTo>
                      <a:pt x="9144" y="10404"/>
                    </a:lnTo>
                    <a:lnTo>
                      <a:pt x="9144" y="10602"/>
                    </a:lnTo>
                    <a:lnTo>
                      <a:pt x="8746" y="10602"/>
                    </a:lnTo>
                    <a:lnTo>
                      <a:pt x="8746" y="10800"/>
                    </a:lnTo>
                    <a:lnTo>
                      <a:pt x="8481" y="10800"/>
                    </a:lnTo>
                    <a:lnTo>
                      <a:pt x="8481" y="11295"/>
                    </a:lnTo>
                    <a:lnTo>
                      <a:pt x="7553" y="11295"/>
                    </a:lnTo>
                    <a:lnTo>
                      <a:pt x="7553" y="11593"/>
                    </a:lnTo>
                    <a:lnTo>
                      <a:pt x="7288" y="11593"/>
                    </a:lnTo>
                    <a:lnTo>
                      <a:pt x="7288" y="11791"/>
                    </a:lnTo>
                    <a:lnTo>
                      <a:pt x="6891" y="11791"/>
                    </a:lnTo>
                    <a:lnTo>
                      <a:pt x="6891" y="11593"/>
                    </a:lnTo>
                    <a:lnTo>
                      <a:pt x="7288" y="11593"/>
                    </a:lnTo>
                    <a:lnTo>
                      <a:pt x="7288" y="11295"/>
                    </a:lnTo>
                    <a:lnTo>
                      <a:pt x="6228" y="11295"/>
                    </a:lnTo>
                    <a:lnTo>
                      <a:pt x="6228" y="11097"/>
                    </a:lnTo>
                    <a:lnTo>
                      <a:pt x="5963" y="11097"/>
                    </a:lnTo>
                    <a:lnTo>
                      <a:pt x="5963" y="10800"/>
                    </a:lnTo>
                    <a:lnTo>
                      <a:pt x="5301" y="10800"/>
                    </a:lnTo>
                    <a:lnTo>
                      <a:pt x="5301" y="11097"/>
                    </a:lnTo>
                    <a:lnTo>
                      <a:pt x="4771" y="11097"/>
                    </a:lnTo>
                    <a:lnTo>
                      <a:pt x="4771" y="11593"/>
                    </a:lnTo>
                    <a:lnTo>
                      <a:pt x="4108" y="11593"/>
                    </a:lnTo>
                    <a:lnTo>
                      <a:pt x="4108" y="11791"/>
                    </a:lnTo>
                    <a:lnTo>
                      <a:pt x="3843" y="11791"/>
                    </a:lnTo>
                    <a:lnTo>
                      <a:pt x="3843" y="11989"/>
                    </a:lnTo>
                    <a:lnTo>
                      <a:pt x="3445" y="11989"/>
                    </a:lnTo>
                    <a:lnTo>
                      <a:pt x="3445" y="12286"/>
                    </a:lnTo>
                    <a:lnTo>
                      <a:pt x="3180" y="12286"/>
                    </a:lnTo>
                    <a:lnTo>
                      <a:pt x="3180" y="12484"/>
                    </a:lnTo>
                    <a:lnTo>
                      <a:pt x="2783" y="12484"/>
                    </a:lnTo>
                    <a:lnTo>
                      <a:pt x="2783" y="12683"/>
                    </a:lnTo>
                    <a:lnTo>
                      <a:pt x="2783" y="12484"/>
                    </a:lnTo>
                    <a:lnTo>
                      <a:pt x="2518" y="12484"/>
                    </a:lnTo>
                    <a:lnTo>
                      <a:pt x="2518" y="11593"/>
                    </a:lnTo>
                    <a:lnTo>
                      <a:pt x="2783" y="11593"/>
                    </a:lnTo>
                    <a:lnTo>
                      <a:pt x="2783" y="10106"/>
                    </a:lnTo>
                    <a:lnTo>
                      <a:pt x="2518" y="10106"/>
                    </a:lnTo>
                    <a:lnTo>
                      <a:pt x="2783" y="10106"/>
                    </a:lnTo>
                    <a:lnTo>
                      <a:pt x="2783" y="9908"/>
                    </a:lnTo>
                    <a:lnTo>
                      <a:pt x="3180" y="9908"/>
                    </a:lnTo>
                    <a:lnTo>
                      <a:pt x="3180" y="8917"/>
                    </a:lnTo>
                    <a:lnTo>
                      <a:pt x="3445" y="8917"/>
                    </a:lnTo>
                    <a:lnTo>
                      <a:pt x="3445" y="8521"/>
                    </a:lnTo>
                    <a:lnTo>
                      <a:pt x="3180" y="8521"/>
                    </a:lnTo>
                    <a:lnTo>
                      <a:pt x="3180" y="7530"/>
                    </a:lnTo>
                    <a:lnTo>
                      <a:pt x="3445" y="7530"/>
                    </a:lnTo>
                    <a:lnTo>
                      <a:pt x="3445" y="7332"/>
                    </a:lnTo>
                    <a:lnTo>
                      <a:pt x="2783" y="7332"/>
                    </a:lnTo>
                    <a:lnTo>
                      <a:pt x="2783" y="7035"/>
                    </a:lnTo>
                    <a:lnTo>
                      <a:pt x="2253" y="7035"/>
                    </a:lnTo>
                    <a:lnTo>
                      <a:pt x="2253" y="7332"/>
                    </a:lnTo>
                    <a:lnTo>
                      <a:pt x="1855" y="7332"/>
                    </a:lnTo>
                    <a:lnTo>
                      <a:pt x="1855" y="7530"/>
                    </a:lnTo>
                    <a:lnTo>
                      <a:pt x="1855" y="7332"/>
                    </a:lnTo>
                    <a:lnTo>
                      <a:pt x="1325" y="7332"/>
                    </a:lnTo>
                    <a:lnTo>
                      <a:pt x="1325" y="7530"/>
                    </a:lnTo>
                    <a:lnTo>
                      <a:pt x="1325" y="7332"/>
                    </a:lnTo>
                    <a:lnTo>
                      <a:pt x="928" y="7332"/>
                    </a:lnTo>
                    <a:lnTo>
                      <a:pt x="928" y="6341"/>
                    </a:lnTo>
                    <a:lnTo>
                      <a:pt x="1325" y="6341"/>
                    </a:lnTo>
                    <a:lnTo>
                      <a:pt x="1325" y="5945"/>
                    </a:lnTo>
                    <a:lnTo>
                      <a:pt x="928" y="5945"/>
                    </a:lnTo>
                    <a:lnTo>
                      <a:pt x="928" y="5450"/>
                    </a:lnTo>
                    <a:lnTo>
                      <a:pt x="663" y="5450"/>
                    </a:lnTo>
                    <a:lnTo>
                      <a:pt x="663" y="5251"/>
                    </a:lnTo>
                    <a:lnTo>
                      <a:pt x="265" y="5251"/>
                    </a:lnTo>
                    <a:lnTo>
                      <a:pt x="265" y="5450"/>
                    </a:lnTo>
                    <a:lnTo>
                      <a:pt x="0" y="5450"/>
                    </a:lnTo>
                    <a:lnTo>
                      <a:pt x="0" y="5648"/>
                    </a:lnTo>
                    <a:lnTo>
                      <a:pt x="0" y="4756"/>
                    </a:lnTo>
                    <a:lnTo>
                      <a:pt x="265" y="4756"/>
                    </a:lnTo>
                    <a:lnTo>
                      <a:pt x="265" y="4261"/>
                    </a:lnTo>
                    <a:lnTo>
                      <a:pt x="663" y="4261"/>
                    </a:lnTo>
                    <a:lnTo>
                      <a:pt x="663" y="4062"/>
                    </a:lnTo>
                    <a:lnTo>
                      <a:pt x="928" y="4062"/>
                    </a:lnTo>
                    <a:lnTo>
                      <a:pt x="928" y="4261"/>
                    </a:lnTo>
                    <a:lnTo>
                      <a:pt x="1325" y="4261"/>
                    </a:lnTo>
                    <a:lnTo>
                      <a:pt x="1325" y="4062"/>
                    </a:lnTo>
                    <a:lnTo>
                      <a:pt x="1590" y="4062"/>
                    </a:lnTo>
                    <a:lnTo>
                      <a:pt x="1325" y="4062"/>
                    </a:lnTo>
                    <a:lnTo>
                      <a:pt x="1325" y="3567"/>
                    </a:lnTo>
                    <a:lnTo>
                      <a:pt x="1590" y="3567"/>
                    </a:lnTo>
                    <a:lnTo>
                      <a:pt x="1590" y="3072"/>
                    </a:lnTo>
                    <a:lnTo>
                      <a:pt x="2253" y="3072"/>
                    </a:lnTo>
                    <a:lnTo>
                      <a:pt x="2253" y="2873"/>
                    </a:lnTo>
                    <a:lnTo>
                      <a:pt x="2518" y="2873"/>
                    </a:lnTo>
                    <a:lnTo>
                      <a:pt x="2518" y="2576"/>
                    </a:lnTo>
                    <a:lnTo>
                      <a:pt x="2783" y="2576"/>
                    </a:lnTo>
                    <a:lnTo>
                      <a:pt x="2783" y="2378"/>
                    </a:lnTo>
                    <a:lnTo>
                      <a:pt x="3180" y="2378"/>
                    </a:lnTo>
                    <a:lnTo>
                      <a:pt x="3180" y="3072"/>
                    </a:lnTo>
                    <a:lnTo>
                      <a:pt x="3445" y="3072"/>
                    </a:lnTo>
                    <a:lnTo>
                      <a:pt x="3445" y="3369"/>
                    </a:lnTo>
                    <a:lnTo>
                      <a:pt x="3445" y="3072"/>
                    </a:lnTo>
                    <a:lnTo>
                      <a:pt x="4373" y="3072"/>
                    </a:lnTo>
                    <a:lnTo>
                      <a:pt x="4373" y="3369"/>
                    </a:lnTo>
                    <a:lnTo>
                      <a:pt x="4771" y="3369"/>
                    </a:lnTo>
                    <a:lnTo>
                      <a:pt x="4771" y="3072"/>
                    </a:lnTo>
                    <a:lnTo>
                      <a:pt x="5036" y="3072"/>
                    </a:lnTo>
                    <a:lnTo>
                      <a:pt x="4771" y="3072"/>
                    </a:lnTo>
                    <a:lnTo>
                      <a:pt x="4771" y="2180"/>
                    </a:lnTo>
                    <a:lnTo>
                      <a:pt x="5036" y="2180"/>
                    </a:lnTo>
                    <a:lnTo>
                      <a:pt x="4771" y="2180"/>
                    </a:lnTo>
                    <a:lnTo>
                      <a:pt x="4771" y="1486"/>
                    </a:lnTo>
                    <a:lnTo>
                      <a:pt x="4373" y="1486"/>
                    </a:lnTo>
                    <a:lnTo>
                      <a:pt x="4373" y="991"/>
                    </a:lnTo>
                    <a:lnTo>
                      <a:pt x="4108" y="991"/>
                    </a:lnTo>
                    <a:lnTo>
                      <a:pt x="4108" y="495"/>
                    </a:lnTo>
                    <a:lnTo>
                      <a:pt x="4373" y="495"/>
                    </a:lnTo>
                    <a:lnTo>
                      <a:pt x="4373" y="0"/>
                    </a:lnTo>
                    <a:lnTo>
                      <a:pt x="5036" y="0"/>
                    </a:lnTo>
                    <a:lnTo>
                      <a:pt x="5036" y="297"/>
                    </a:lnTo>
                    <a:lnTo>
                      <a:pt x="5036" y="0"/>
                    </a:lnTo>
                    <a:lnTo>
                      <a:pt x="5963"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3" name="Shape 257">
                <a:extLst>
                  <a:ext uri="{FF2B5EF4-FFF2-40B4-BE49-F238E27FC236}">
                    <a16:creationId xmlns:a16="http://schemas.microsoft.com/office/drawing/2014/main" id="{0A9661D1-DF82-4C14-B574-FA5E151CB5A4}"/>
                  </a:ext>
                </a:extLst>
              </p:cNvPr>
              <p:cNvSpPr/>
              <p:nvPr/>
            </p:nvSpPr>
            <p:spPr>
              <a:xfrm>
                <a:off x="1298060" y="1606459"/>
                <a:ext cx="134000" cy="234570"/>
              </a:xfrm>
              <a:custGeom>
                <a:avLst/>
                <a:gdLst/>
                <a:ahLst/>
                <a:cxnLst>
                  <a:cxn ang="0">
                    <a:pos x="wd2" y="hd2"/>
                  </a:cxn>
                  <a:cxn ang="5400000">
                    <a:pos x="wd2" y="hd2"/>
                  </a:cxn>
                  <a:cxn ang="10800000">
                    <a:pos x="wd2" y="hd2"/>
                  </a:cxn>
                  <a:cxn ang="16200000">
                    <a:pos x="wd2" y="hd2"/>
                  </a:cxn>
                </a:cxnLst>
                <a:rect l="0" t="0" r="r" b="b"/>
                <a:pathLst>
                  <a:path w="21600" h="21600" extrusionOk="0">
                    <a:moveTo>
                      <a:pt x="5963" y="0"/>
                    </a:moveTo>
                    <a:lnTo>
                      <a:pt x="5963" y="495"/>
                    </a:lnTo>
                    <a:lnTo>
                      <a:pt x="6228" y="495"/>
                    </a:lnTo>
                    <a:lnTo>
                      <a:pt x="6228" y="991"/>
                    </a:lnTo>
                    <a:lnTo>
                      <a:pt x="6891" y="991"/>
                    </a:lnTo>
                    <a:lnTo>
                      <a:pt x="6891" y="1486"/>
                    </a:lnTo>
                    <a:lnTo>
                      <a:pt x="7288" y="1486"/>
                    </a:lnTo>
                    <a:lnTo>
                      <a:pt x="7288" y="2180"/>
                    </a:lnTo>
                    <a:lnTo>
                      <a:pt x="7553" y="2180"/>
                    </a:lnTo>
                    <a:lnTo>
                      <a:pt x="7553" y="1883"/>
                    </a:lnTo>
                    <a:lnTo>
                      <a:pt x="7818" y="1883"/>
                    </a:lnTo>
                    <a:lnTo>
                      <a:pt x="7818" y="1684"/>
                    </a:lnTo>
                    <a:lnTo>
                      <a:pt x="7818" y="1883"/>
                    </a:lnTo>
                    <a:lnTo>
                      <a:pt x="8216" y="1883"/>
                    </a:lnTo>
                    <a:lnTo>
                      <a:pt x="8216" y="2378"/>
                    </a:lnTo>
                    <a:lnTo>
                      <a:pt x="7818" y="2378"/>
                    </a:lnTo>
                    <a:lnTo>
                      <a:pt x="7818" y="3369"/>
                    </a:lnTo>
                    <a:lnTo>
                      <a:pt x="8216" y="3369"/>
                    </a:lnTo>
                    <a:lnTo>
                      <a:pt x="8216" y="3765"/>
                    </a:lnTo>
                    <a:lnTo>
                      <a:pt x="8481" y="3765"/>
                    </a:lnTo>
                    <a:lnTo>
                      <a:pt x="8481" y="4062"/>
                    </a:lnTo>
                    <a:lnTo>
                      <a:pt x="9144" y="4062"/>
                    </a:lnTo>
                    <a:lnTo>
                      <a:pt x="9144" y="4261"/>
                    </a:lnTo>
                    <a:lnTo>
                      <a:pt x="10071" y="4261"/>
                    </a:lnTo>
                    <a:lnTo>
                      <a:pt x="10071" y="4459"/>
                    </a:lnTo>
                    <a:lnTo>
                      <a:pt x="10336" y="4459"/>
                    </a:lnTo>
                    <a:lnTo>
                      <a:pt x="10336" y="4062"/>
                    </a:lnTo>
                    <a:lnTo>
                      <a:pt x="11264" y="4062"/>
                    </a:lnTo>
                    <a:lnTo>
                      <a:pt x="11264" y="3765"/>
                    </a:lnTo>
                    <a:lnTo>
                      <a:pt x="11661" y="3765"/>
                    </a:lnTo>
                    <a:lnTo>
                      <a:pt x="11661" y="4062"/>
                    </a:lnTo>
                    <a:lnTo>
                      <a:pt x="12191" y="4062"/>
                    </a:lnTo>
                    <a:lnTo>
                      <a:pt x="12191" y="4261"/>
                    </a:lnTo>
                    <a:lnTo>
                      <a:pt x="12589" y="4261"/>
                    </a:lnTo>
                    <a:lnTo>
                      <a:pt x="12589" y="4459"/>
                    </a:lnTo>
                    <a:lnTo>
                      <a:pt x="12854" y="4459"/>
                    </a:lnTo>
                    <a:lnTo>
                      <a:pt x="12854" y="4756"/>
                    </a:lnTo>
                    <a:lnTo>
                      <a:pt x="12589" y="4756"/>
                    </a:lnTo>
                    <a:lnTo>
                      <a:pt x="12589" y="4954"/>
                    </a:lnTo>
                    <a:lnTo>
                      <a:pt x="12191" y="4954"/>
                    </a:lnTo>
                    <a:lnTo>
                      <a:pt x="12191" y="5251"/>
                    </a:lnTo>
                    <a:lnTo>
                      <a:pt x="13252" y="5251"/>
                    </a:lnTo>
                    <a:lnTo>
                      <a:pt x="13252" y="5450"/>
                    </a:lnTo>
                    <a:lnTo>
                      <a:pt x="12854" y="5450"/>
                    </a:lnTo>
                    <a:lnTo>
                      <a:pt x="12854" y="5648"/>
                    </a:lnTo>
                    <a:lnTo>
                      <a:pt x="13517" y="5648"/>
                    </a:lnTo>
                    <a:lnTo>
                      <a:pt x="13517" y="5945"/>
                    </a:lnTo>
                    <a:lnTo>
                      <a:pt x="13782" y="5945"/>
                    </a:lnTo>
                    <a:lnTo>
                      <a:pt x="13782" y="6143"/>
                    </a:lnTo>
                    <a:lnTo>
                      <a:pt x="13517" y="6143"/>
                    </a:lnTo>
                    <a:lnTo>
                      <a:pt x="13517" y="6341"/>
                    </a:lnTo>
                    <a:lnTo>
                      <a:pt x="13252" y="6341"/>
                    </a:lnTo>
                    <a:lnTo>
                      <a:pt x="13252" y="6639"/>
                    </a:lnTo>
                    <a:lnTo>
                      <a:pt x="13517" y="6639"/>
                    </a:lnTo>
                    <a:lnTo>
                      <a:pt x="13517" y="6837"/>
                    </a:lnTo>
                    <a:lnTo>
                      <a:pt x="13252" y="6837"/>
                    </a:lnTo>
                    <a:lnTo>
                      <a:pt x="13252" y="7035"/>
                    </a:lnTo>
                    <a:lnTo>
                      <a:pt x="11264" y="7035"/>
                    </a:lnTo>
                    <a:lnTo>
                      <a:pt x="11264" y="7828"/>
                    </a:lnTo>
                    <a:lnTo>
                      <a:pt x="10999" y="7828"/>
                    </a:lnTo>
                    <a:lnTo>
                      <a:pt x="10999" y="8026"/>
                    </a:lnTo>
                    <a:lnTo>
                      <a:pt x="10734" y="8026"/>
                    </a:lnTo>
                    <a:lnTo>
                      <a:pt x="11264" y="8026"/>
                    </a:lnTo>
                    <a:lnTo>
                      <a:pt x="11264" y="8224"/>
                    </a:lnTo>
                    <a:lnTo>
                      <a:pt x="11661" y="8224"/>
                    </a:lnTo>
                    <a:lnTo>
                      <a:pt x="11661" y="8521"/>
                    </a:lnTo>
                    <a:lnTo>
                      <a:pt x="12191" y="8521"/>
                    </a:lnTo>
                    <a:lnTo>
                      <a:pt x="12191" y="8719"/>
                    </a:lnTo>
                    <a:lnTo>
                      <a:pt x="12589" y="8719"/>
                    </a:lnTo>
                    <a:lnTo>
                      <a:pt x="12589" y="8917"/>
                    </a:lnTo>
                    <a:lnTo>
                      <a:pt x="12854" y="8917"/>
                    </a:lnTo>
                    <a:lnTo>
                      <a:pt x="12854" y="9215"/>
                    </a:lnTo>
                    <a:lnTo>
                      <a:pt x="13782" y="9215"/>
                    </a:lnTo>
                    <a:lnTo>
                      <a:pt x="13782" y="9413"/>
                    </a:lnTo>
                    <a:lnTo>
                      <a:pt x="14444" y="9413"/>
                    </a:lnTo>
                    <a:lnTo>
                      <a:pt x="14444" y="9908"/>
                    </a:lnTo>
                    <a:lnTo>
                      <a:pt x="14179" y="9908"/>
                    </a:lnTo>
                    <a:lnTo>
                      <a:pt x="14179" y="10106"/>
                    </a:lnTo>
                    <a:lnTo>
                      <a:pt x="14444" y="10106"/>
                    </a:lnTo>
                    <a:lnTo>
                      <a:pt x="14444" y="10602"/>
                    </a:lnTo>
                    <a:lnTo>
                      <a:pt x="14709" y="10602"/>
                    </a:lnTo>
                    <a:lnTo>
                      <a:pt x="14709" y="10800"/>
                    </a:lnTo>
                    <a:lnTo>
                      <a:pt x="15372" y="10800"/>
                    </a:lnTo>
                    <a:lnTo>
                      <a:pt x="15372" y="11097"/>
                    </a:lnTo>
                    <a:lnTo>
                      <a:pt x="15637" y="11097"/>
                    </a:lnTo>
                    <a:lnTo>
                      <a:pt x="15637" y="11791"/>
                    </a:lnTo>
                    <a:lnTo>
                      <a:pt x="16034" y="11791"/>
                    </a:lnTo>
                    <a:lnTo>
                      <a:pt x="16034" y="11989"/>
                    </a:lnTo>
                    <a:lnTo>
                      <a:pt x="16299" y="11989"/>
                    </a:lnTo>
                    <a:lnTo>
                      <a:pt x="16299" y="12286"/>
                    </a:lnTo>
                    <a:lnTo>
                      <a:pt x="16697" y="12286"/>
                    </a:lnTo>
                    <a:lnTo>
                      <a:pt x="16697" y="12683"/>
                    </a:lnTo>
                    <a:lnTo>
                      <a:pt x="16962" y="12683"/>
                    </a:lnTo>
                    <a:lnTo>
                      <a:pt x="16962" y="12980"/>
                    </a:lnTo>
                    <a:lnTo>
                      <a:pt x="17227" y="12980"/>
                    </a:lnTo>
                    <a:lnTo>
                      <a:pt x="17227" y="13178"/>
                    </a:lnTo>
                    <a:lnTo>
                      <a:pt x="17625" y="13178"/>
                    </a:lnTo>
                    <a:lnTo>
                      <a:pt x="17625" y="13376"/>
                    </a:lnTo>
                    <a:lnTo>
                      <a:pt x="17890" y="13376"/>
                    </a:lnTo>
                    <a:lnTo>
                      <a:pt x="17890" y="13872"/>
                    </a:lnTo>
                    <a:lnTo>
                      <a:pt x="18155" y="13872"/>
                    </a:lnTo>
                    <a:lnTo>
                      <a:pt x="18155" y="14565"/>
                    </a:lnTo>
                    <a:lnTo>
                      <a:pt x="18552" y="14565"/>
                    </a:lnTo>
                    <a:lnTo>
                      <a:pt x="18552" y="15061"/>
                    </a:lnTo>
                    <a:lnTo>
                      <a:pt x="18817" y="15061"/>
                    </a:lnTo>
                    <a:lnTo>
                      <a:pt x="18817" y="15259"/>
                    </a:lnTo>
                    <a:lnTo>
                      <a:pt x="19215" y="15259"/>
                    </a:lnTo>
                    <a:lnTo>
                      <a:pt x="19215" y="15061"/>
                    </a:lnTo>
                    <a:lnTo>
                      <a:pt x="19215" y="15259"/>
                    </a:lnTo>
                    <a:lnTo>
                      <a:pt x="19480" y="15259"/>
                    </a:lnTo>
                    <a:lnTo>
                      <a:pt x="19480" y="15556"/>
                    </a:lnTo>
                    <a:lnTo>
                      <a:pt x="20142" y="15556"/>
                    </a:lnTo>
                    <a:lnTo>
                      <a:pt x="20142" y="16051"/>
                    </a:lnTo>
                    <a:lnTo>
                      <a:pt x="20407" y="16051"/>
                    </a:lnTo>
                    <a:lnTo>
                      <a:pt x="20407" y="16250"/>
                    </a:lnTo>
                    <a:lnTo>
                      <a:pt x="20672" y="16250"/>
                    </a:lnTo>
                    <a:lnTo>
                      <a:pt x="20672" y="16051"/>
                    </a:lnTo>
                    <a:lnTo>
                      <a:pt x="21070" y="16051"/>
                    </a:lnTo>
                    <a:lnTo>
                      <a:pt x="21070" y="16448"/>
                    </a:lnTo>
                    <a:lnTo>
                      <a:pt x="20672" y="16448"/>
                    </a:lnTo>
                    <a:lnTo>
                      <a:pt x="20672" y="16745"/>
                    </a:lnTo>
                    <a:lnTo>
                      <a:pt x="20142" y="16745"/>
                    </a:lnTo>
                    <a:lnTo>
                      <a:pt x="20142" y="16943"/>
                    </a:lnTo>
                    <a:lnTo>
                      <a:pt x="20407" y="16943"/>
                    </a:lnTo>
                    <a:lnTo>
                      <a:pt x="20407" y="17439"/>
                    </a:lnTo>
                    <a:lnTo>
                      <a:pt x="20672" y="17439"/>
                    </a:lnTo>
                    <a:lnTo>
                      <a:pt x="20672" y="17637"/>
                    </a:lnTo>
                    <a:lnTo>
                      <a:pt x="21335" y="17637"/>
                    </a:lnTo>
                    <a:lnTo>
                      <a:pt x="21335" y="18132"/>
                    </a:lnTo>
                    <a:lnTo>
                      <a:pt x="21600" y="18132"/>
                    </a:lnTo>
                    <a:lnTo>
                      <a:pt x="21600" y="18330"/>
                    </a:lnTo>
                    <a:lnTo>
                      <a:pt x="21335" y="18330"/>
                    </a:lnTo>
                    <a:lnTo>
                      <a:pt x="21335" y="18826"/>
                    </a:lnTo>
                    <a:lnTo>
                      <a:pt x="21070" y="18826"/>
                    </a:lnTo>
                    <a:lnTo>
                      <a:pt x="21070" y="19024"/>
                    </a:lnTo>
                    <a:lnTo>
                      <a:pt x="21335" y="19024"/>
                    </a:lnTo>
                    <a:lnTo>
                      <a:pt x="21335" y="19321"/>
                    </a:lnTo>
                    <a:lnTo>
                      <a:pt x="21070" y="19321"/>
                    </a:lnTo>
                    <a:lnTo>
                      <a:pt x="21070" y="20015"/>
                    </a:lnTo>
                    <a:lnTo>
                      <a:pt x="20672" y="20015"/>
                    </a:lnTo>
                    <a:lnTo>
                      <a:pt x="20672" y="19717"/>
                    </a:lnTo>
                    <a:lnTo>
                      <a:pt x="20407" y="19717"/>
                    </a:lnTo>
                    <a:lnTo>
                      <a:pt x="20407" y="20213"/>
                    </a:lnTo>
                    <a:lnTo>
                      <a:pt x="20142" y="20213"/>
                    </a:lnTo>
                    <a:lnTo>
                      <a:pt x="20142" y="20510"/>
                    </a:lnTo>
                    <a:lnTo>
                      <a:pt x="19745" y="20510"/>
                    </a:lnTo>
                    <a:lnTo>
                      <a:pt x="19745" y="20213"/>
                    </a:lnTo>
                    <a:lnTo>
                      <a:pt x="19745" y="20510"/>
                    </a:lnTo>
                    <a:lnTo>
                      <a:pt x="19215" y="20510"/>
                    </a:lnTo>
                    <a:lnTo>
                      <a:pt x="19215" y="20708"/>
                    </a:lnTo>
                    <a:lnTo>
                      <a:pt x="19215" y="20510"/>
                    </a:lnTo>
                    <a:lnTo>
                      <a:pt x="18817" y="20510"/>
                    </a:lnTo>
                    <a:lnTo>
                      <a:pt x="18817" y="20213"/>
                    </a:lnTo>
                    <a:lnTo>
                      <a:pt x="18552" y="20213"/>
                    </a:lnTo>
                    <a:lnTo>
                      <a:pt x="18552" y="20015"/>
                    </a:lnTo>
                    <a:lnTo>
                      <a:pt x="18155" y="20015"/>
                    </a:lnTo>
                    <a:lnTo>
                      <a:pt x="18155" y="19717"/>
                    </a:lnTo>
                    <a:lnTo>
                      <a:pt x="18155" y="20015"/>
                    </a:lnTo>
                    <a:lnTo>
                      <a:pt x="17890" y="20015"/>
                    </a:lnTo>
                    <a:lnTo>
                      <a:pt x="17890" y="20213"/>
                    </a:lnTo>
                    <a:lnTo>
                      <a:pt x="17625" y="20213"/>
                    </a:lnTo>
                    <a:lnTo>
                      <a:pt x="17625" y="20510"/>
                    </a:lnTo>
                    <a:lnTo>
                      <a:pt x="16697" y="20510"/>
                    </a:lnTo>
                    <a:lnTo>
                      <a:pt x="16697" y="20708"/>
                    </a:lnTo>
                    <a:lnTo>
                      <a:pt x="16962" y="20708"/>
                    </a:lnTo>
                    <a:lnTo>
                      <a:pt x="16962" y="21204"/>
                    </a:lnTo>
                    <a:lnTo>
                      <a:pt x="17227" y="21204"/>
                    </a:lnTo>
                    <a:lnTo>
                      <a:pt x="17227" y="21402"/>
                    </a:lnTo>
                    <a:lnTo>
                      <a:pt x="16962" y="21402"/>
                    </a:lnTo>
                    <a:lnTo>
                      <a:pt x="16962" y="21600"/>
                    </a:lnTo>
                    <a:lnTo>
                      <a:pt x="16697" y="21600"/>
                    </a:lnTo>
                    <a:lnTo>
                      <a:pt x="16697" y="21402"/>
                    </a:lnTo>
                    <a:lnTo>
                      <a:pt x="16034" y="21402"/>
                    </a:lnTo>
                    <a:lnTo>
                      <a:pt x="16034" y="21204"/>
                    </a:lnTo>
                    <a:lnTo>
                      <a:pt x="15637" y="21204"/>
                    </a:lnTo>
                    <a:lnTo>
                      <a:pt x="15637" y="20906"/>
                    </a:lnTo>
                    <a:lnTo>
                      <a:pt x="15107" y="20906"/>
                    </a:lnTo>
                    <a:lnTo>
                      <a:pt x="15107" y="21204"/>
                    </a:lnTo>
                    <a:lnTo>
                      <a:pt x="15107" y="20906"/>
                    </a:lnTo>
                    <a:lnTo>
                      <a:pt x="14709" y="20906"/>
                    </a:lnTo>
                    <a:lnTo>
                      <a:pt x="14709" y="20708"/>
                    </a:lnTo>
                    <a:lnTo>
                      <a:pt x="14444" y="20708"/>
                    </a:lnTo>
                    <a:lnTo>
                      <a:pt x="14444" y="20510"/>
                    </a:lnTo>
                    <a:lnTo>
                      <a:pt x="15107" y="20510"/>
                    </a:lnTo>
                    <a:lnTo>
                      <a:pt x="15107" y="20213"/>
                    </a:lnTo>
                    <a:lnTo>
                      <a:pt x="15372" y="20213"/>
                    </a:lnTo>
                    <a:lnTo>
                      <a:pt x="15372" y="19024"/>
                    </a:lnTo>
                    <a:lnTo>
                      <a:pt x="15637" y="19024"/>
                    </a:lnTo>
                    <a:lnTo>
                      <a:pt x="15637" y="18826"/>
                    </a:lnTo>
                    <a:lnTo>
                      <a:pt x="15372" y="18826"/>
                    </a:lnTo>
                    <a:lnTo>
                      <a:pt x="15372" y="18628"/>
                    </a:lnTo>
                    <a:lnTo>
                      <a:pt x="15107" y="18628"/>
                    </a:lnTo>
                    <a:lnTo>
                      <a:pt x="15107" y="18330"/>
                    </a:lnTo>
                    <a:lnTo>
                      <a:pt x="15372" y="18330"/>
                    </a:lnTo>
                    <a:lnTo>
                      <a:pt x="15372" y="18132"/>
                    </a:lnTo>
                    <a:lnTo>
                      <a:pt x="15637" y="18132"/>
                    </a:lnTo>
                    <a:lnTo>
                      <a:pt x="15637" y="17934"/>
                    </a:lnTo>
                    <a:lnTo>
                      <a:pt x="15372" y="17934"/>
                    </a:lnTo>
                    <a:lnTo>
                      <a:pt x="15637" y="17934"/>
                    </a:lnTo>
                    <a:lnTo>
                      <a:pt x="15637" y="16943"/>
                    </a:lnTo>
                    <a:lnTo>
                      <a:pt x="15107" y="16943"/>
                    </a:lnTo>
                    <a:lnTo>
                      <a:pt x="15107" y="16250"/>
                    </a:lnTo>
                    <a:lnTo>
                      <a:pt x="14444" y="16250"/>
                    </a:lnTo>
                    <a:lnTo>
                      <a:pt x="14444" y="16051"/>
                    </a:lnTo>
                    <a:lnTo>
                      <a:pt x="14179" y="16051"/>
                    </a:lnTo>
                    <a:lnTo>
                      <a:pt x="14179" y="15754"/>
                    </a:lnTo>
                    <a:lnTo>
                      <a:pt x="13782" y="15754"/>
                    </a:lnTo>
                    <a:lnTo>
                      <a:pt x="13782" y="15556"/>
                    </a:lnTo>
                    <a:lnTo>
                      <a:pt x="13517" y="15556"/>
                    </a:lnTo>
                    <a:lnTo>
                      <a:pt x="13517" y="15061"/>
                    </a:lnTo>
                    <a:lnTo>
                      <a:pt x="13252" y="15061"/>
                    </a:lnTo>
                    <a:lnTo>
                      <a:pt x="13252" y="13178"/>
                    </a:lnTo>
                    <a:lnTo>
                      <a:pt x="13517" y="13178"/>
                    </a:lnTo>
                    <a:lnTo>
                      <a:pt x="13517" y="12980"/>
                    </a:lnTo>
                    <a:lnTo>
                      <a:pt x="13252" y="12980"/>
                    </a:lnTo>
                    <a:lnTo>
                      <a:pt x="13252" y="12484"/>
                    </a:lnTo>
                    <a:lnTo>
                      <a:pt x="12854" y="12484"/>
                    </a:lnTo>
                    <a:lnTo>
                      <a:pt x="12854" y="12286"/>
                    </a:lnTo>
                    <a:lnTo>
                      <a:pt x="12589" y="12286"/>
                    </a:lnTo>
                    <a:lnTo>
                      <a:pt x="12589" y="11989"/>
                    </a:lnTo>
                    <a:lnTo>
                      <a:pt x="12191" y="11989"/>
                    </a:lnTo>
                    <a:lnTo>
                      <a:pt x="12191" y="11791"/>
                    </a:lnTo>
                    <a:lnTo>
                      <a:pt x="11926" y="11791"/>
                    </a:lnTo>
                    <a:lnTo>
                      <a:pt x="11926" y="11593"/>
                    </a:lnTo>
                    <a:lnTo>
                      <a:pt x="11661" y="11593"/>
                    </a:lnTo>
                    <a:lnTo>
                      <a:pt x="11661" y="11097"/>
                    </a:lnTo>
                    <a:lnTo>
                      <a:pt x="11264" y="11097"/>
                    </a:lnTo>
                    <a:lnTo>
                      <a:pt x="11264" y="10602"/>
                    </a:lnTo>
                    <a:lnTo>
                      <a:pt x="10999" y="10602"/>
                    </a:lnTo>
                    <a:lnTo>
                      <a:pt x="10999" y="10404"/>
                    </a:lnTo>
                    <a:lnTo>
                      <a:pt x="10734" y="10404"/>
                    </a:lnTo>
                    <a:lnTo>
                      <a:pt x="10734" y="10602"/>
                    </a:lnTo>
                    <a:lnTo>
                      <a:pt x="10734" y="10404"/>
                    </a:lnTo>
                    <a:lnTo>
                      <a:pt x="10071" y="10404"/>
                    </a:lnTo>
                    <a:lnTo>
                      <a:pt x="10071" y="10106"/>
                    </a:lnTo>
                    <a:lnTo>
                      <a:pt x="8746" y="10106"/>
                    </a:lnTo>
                    <a:lnTo>
                      <a:pt x="8746" y="10404"/>
                    </a:lnTo>
                    <a:lnTo>
                      <a:pt x="9144" y="10404"/>
                    </a:lnTo>
                    <a:lnTo>
                      <a:pt x="9144" y="10602"/>
                    </a:lnTo>
                    <a:lnTo>
                      <a:pt x="8746" y="10602"/>
                    </a:lnTo>
                    <a:lnTo>
                      <a:pt x="8746" y="10800"/>
                    </a:lnTo>
                    <a:lnTo>
                      <a:pt x="8481" y="10800"/>
                    </a:lnTo>
                    <a:lnTo>
                      <a:pt x="8481" y="11295"/>
                    </a:lnTo>
                    <a:lnTo>
                      <a:pt x="7553" y="11295"/>
                    </a:lnTo>
                    <a:lnTo>
                      <a:pt x="7553" y="11593"/>
                    </a:lnTo>
                    <a:lnTo>
                      <a:pt x="7288" y="11593"/>
                    </a:lnTo>
                    <a:lnTo>
                      <a:pt x="7288" y="11791"/>
                    </a:lnTo>
                    <a:lnTo>
                      <a:pt x="6891" y="11791"/>
                    </a:lnTo>
                    <a:lnTo>
                      <a:pt x="6891" y="11593"/>
                    </a:lnTo>
                    <a:lnTo>
                      <a:pt x="7288" y="11593"/>
                    </a:lnTo>
                    <a:lnTo>
                      <a:pt x="7288" y="11295"/>
                    </a:lnTo>
                    <a:lnTo>
                      <a:pt x="6228" y="11295"/>
                    </a:lnTo>
                    <a:lnTo>
                      <a:pt x="6228" y="11097"/>
                    </a:lnTo>
                    <a:lnTo>
                      <a:pt x="5963" y="11097"/>
                    </a:lnTo>
                    <a:lnTo>
                      <a:pt x="5963" y="10800"/>
                    </a:lnTo>
                    <a:lnTo>
                      <a:pt x="5301" y="10800"/>
                    </a:lnTo>
                    <a:lnTo>
                      <a:pt x="5301" y="11097"/>
                    </a:lnTo>
                    <a:lnTo>
                      <a:pt x="4771" y="11097"/>
                    </a:lnTo>
                    <a:lnTo>
                      <a:pt x="4771" y="11593"/>
                    </a:lnTo>
                    <a:lnTo>
                      <a:pt x="4108" y="11593"/>
                    </a:lnTo>
                    <a:lnTo>
                      <a:pt x="4108" y="11791"/>
                    </a:lnTo>
                    <a:lnTo>
                      <a:pt x="3843" y="11791"/>
                    </a:lnTo>
                    <a:lnTo>
                      <a:pt x="3843" y="11989"/>
                    </a:lnTo>
                    <a:lnTo>
                      <a:pt x="3445" y="11989"/>
                    </a:lnTo>
                    <a:lnTo>
                      <a:pt x="3445" y="12286"/>
                    </a:lnTo>
                    <a:lnTo>
                      <a:pt x="3180" y="12286"/>
                    </a:lnTo>
                    <a:lnTo>
                      <a:pt x="3180" y="12484"/>
                    </a:lnTo>
                    <a:lnTo>
                      <a:pt x="2783" y="12484"/>
                    </a:lnTo>
                    <a:lnTo>
                      <a:pt x="2783" y="12683"/>
                    </a:lnTo>
                    <a:lnTo>
                      <a:pt x="2783" y="12484"/>
                    </a:lnTo>
                    <a:lnTo>
                      <a:pt x="2518" y="12484"/>
                    </a:lnTo>
                    <a:lnTo>
                      <a:pt x="2518" y="11593"/>
                    </a:lnTo>
                    <a:lnTo>
                      <a:pt x="2783" y="11593"/>
                    </a:lnTo>
                    <a:lnTo>
                      <a:pt x="2783" y="10106"/>
                    </a:lnTo>
                    <a:lnTo>
                      <a:pt x="2518" y="10106"/>
                    </a:lnTo>
                    <a:lnTo>
                      <a:pt x="2783" y="10106"/>
                    </a:lnTo>
                    <a:lnTo>
                      <a:pt x="2783" y="9908"/>
                    </a:lnTo>
                    <a:lnTo>
                      <a:pt x="3180" y="9908"/>
                    </a:lnTo>
                    <a:lnTo>
                      <a:pt x="3180" y="8917"/>
                    </a:lnTo>
                    <a:lnTo>
                      <a:pt x="3445" y="8917"/>
                    </a:lnTo>
                    <a:lnTo>
                      <a:pt x="3445" y="8521"/>
                    </a:lnTo>
                    <a:lnTo>
                      <a:pt x="3180" y="8521"/>
                    </a:lnTo>
                    <a:lnTo>
                      <a:pt x="3180" y="7530"/>
                    </a:lnTo>
                    <a:lnTo>
                      <a:pt x="3445" y="7530"/>
                    </a:lnTo>
                    <a:lnTo>
                      <a:pt x="3445" y="7332"/>
                    </a:lnTo>
                    <a:lnTo>
                      <a:pt x="2783" y="7332"/>
                    </a:lnTo>
                    <a:lnTo>
                      <a:pt x="2783" y="7035"/>
                    </a:lnTo>
                    <a:lnTo>
                      <a:pt x="2253" y="7035"/>
                    </a:lnTo>
                    <a:lnTo>
                      <a:pt x="2253" y="7332"/>
                    </a:lnTo>
                    <a:lnTo>
                      <a:pt x="1855" y="7332"/>
                    </a:lnTo>
                    <a:lnTo>
                      <a:pt x="1855" y="7530"/>
                    </a:lnTo>
                    <a:lnTo>
                      <a:pt x="1855" y="7332"/>
                    </a:lnTo>
                    <a:lnTo>
                      <a:pt x="1325" y="7332"/>
                    </a:lnTo>
                    <a:lnTo>
                      <a:pt x="1325" y="7530"/>
                    </a:lnTo>
                    <a:lnTo>
                      <a:pt x="1325" y="7332"/>
                    </a:lnTo>
                    <a:lnTo>
                      <a:pt x="928" y="7332"/>
                    </a:lnTo>
                    <a:lnTo>
                      <a:pt x="928" y="6341"/>
                    </a:lnTo>
                    <a:lnTo>
                      <a:pt x="1325" y="6341"/>
                    </a:lnTo>
                    <a:lnTo>
                      <a:pt x="1325" y="5945"/>
                    </a:lnTo>
                    <a:lnTo>
                      <a:pt x="928" y="5945"/>
                    </a:lnTo>
                    <a:lnTo>
                      <a:pt x="928" y="5450"/>
                    </a:lnTo>
                    <a:lnTo>
                      <a:pt x="663" y="5450"/>
                    </a:lnTo>
                    <a:lnTo>
                      <a:pt x="663" y="5251"/>
                    </a:lnTo>
                    <a:lnTo>
                      <a:pt x="265" y="5251"/>
                    </a:lnTo>
                    <a:lnTo>
                      <a:pt x="265" y="5450"/>
                    </a:lnTo>
                    <a:lnTo>
                      <a:pt x="0" y="5450"/>
                    </a:lnTo>
                    <a:lnTo>
                      <a:pt x="0" y="5648"/>
                    </a:lnTo>
                    <a:lnTo>
                      <a:pt x="0" y="4756"/>
                    </a:lnTo>
                    <a:lnTo>
                      <a:pt x="265" y="4756"/>
                    </a:lnTo>
                    <a:lnTo>
                      <a:pt x="265" y="4261"/>
                    </a:lnTo>
                    <a:lnTo>
                      <a:pt x="663" y="4261"/>
                    </a:lnTo>
                    <a:lnTo>
                      <a:pt x="663" y="4062"/>
                    </a:lnTo>
                    <a:lnTo>
                      <a:pt x="928" y="4062"/>
                    </a:lnTo>
                    <a:lnTo>
                      <a:pt x="928" y="4261"/>
                    </a:lnTo>
                    <a:lnTo>
                      <a:pt x="1325" y="4261"/>
                    </a:lnTo>
                    <a:lnTo>
                      <a:pt x="1325" y="4062"/>
                    </a:lnTo>
                    <a:lnTo>
                      <a:pt x="1590" y="4062"/>
                    </a:lnTo>
                    <a:lnTo>
                      <a:pt x="1325" y="4062"/>
                    </a:lnTo>
                    <a:lnTo>
                      <a:pt x="1325" y="3567"/>
                    </a:lnTo>
                    <a:lnTo>
                      <a:pt x="1590" y="3567"/>
                    </a:lnTo>
                    <a:lnTo>
                      <a:pt x="1590" y="3072"/>
                    </a:lnTo>
                    <a:lnTo>
                      <a:pt x="2253" y="3072"/>
                    </a:lnTo>
                    <a:lnTo>
                      <a:pt x="2253" y="2873"/>
                    </a:lnTo>
                    <a:lnTo>
                      <a:pt x="2518" y="2873"/>
                    </a:lnTo>
                    <a:lnTo>
                      <a:pt x="2518" y="2576"/>
                    </a:lnTo>
                    <a:lnTo>
                      <a:pt x="2783" y="2576"/>
                    </a:lnTo>
                    <a:lnTo>
                      <a:pt x="2783" y="2378"/>
                    </a:lnTo>
                    <a:lnTo>
                      <a:pt x="3180" y="2378"/>
                    </a:lnTo>
                    <a:lnTo>
                      <a:pt x="3180" y="3072"/>
                    </a:lnTo>
                    <a:lnTo>
                      <a:pt x="3445" y="3072"/>
                    </a:lnTo>
                    <a:lnTo>
                      <a:pt x="3445" y="3369"/>
                    </a:lnTo>
                    <a:lnTo>
                      <a:pt x="3445" y="3072"/>
                    </a:lnTo>
                    <a:lnTo>
                      <a:pt x="4373" y="3072"/>
                    </a:lnTo>
                    <a:lnTo>
                      <a:pt x="4373" y="3369"/>
                    </a:lnTo>
                    <a:lnTo>
                      <a:pt x="4771" y="3369"/>
                    </a:lnTo>
                    <a:lnTo>
                      <a:pt x="4771" y="3072"/>
                    </a:lnTo>
                    <a:lnTo>
                      <a:pt x="5036" y="3072"/>
                    </a:lnTo>
                    <a:lnTo>
                      <a:pt x="4771" y="3072"/>
                    </a:lnTo>
                    <a:lnTo>
                      <a:pt x="4771" y="2180"/>
                    </a:lnTo>
                    <a:lnTo>
                      <a:pt x="5036" y="2180"/>
                    </a:lnTo>
                    <a:lnTo>
                      <a:pt x="4771" y="2180"/>
                    </a:lnTo>
                    <a:lnTo>
                      <a:pt x="4771" y="1486"/>
                    </a:lnTo>
                    <a:lnTo>
                      <a:pt x="4373" y="1486"/>
                    </a:lnTo>
                    <a:lnTo>
                      <a:pt x="4373" y="991"/>
                    </a:lnTo>
                    <a:lnTo>
                      <a:pt x="4108" y="991"/>
                    </a:lnTo>
                    <a:lnTo>
                      <a:pt x="4108" y="495"/>
                    </a:lnTo>
                    <a:lnTo>
                      <a:pt x="4373" y="495"/>
                    </a:lnTo>
                    <a:lnTo>
                      <a:pt x="4373" y="0"/>
                    </a:lnTo>
                    <a:lnTo>
                      <a:pt x="5036" y="0"/>
                    </a:lnTo>
                    <a:lnTo>
                      <a:pt x="5036" y="297"/>
                    </a:lnTo>
                    <a:lnTo>
                      <a:pt x="5036" y="0"/>
                    </a:lnTo>
                    <a:lnTo>
                      <a:pt x="5963"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4" name="Shape 258">
                <a:extLst>
                  <a:ext uri="{FF2B5EF4-FFF2-40B4-BE49-F238E27FC236}">
                    <a16:creationId xmlns:a16="http://schemas.microsoft.com/office/drawing/2014/main" id="{08A0B50A-A0AD-4F97-8185-5C6061DC599A}"/>
                  </a:ext>
                </a:extLst>
              </p:cNvPr>
              <p:cNvSpPr/>
              <p:nvPr/>
            </p:nvSpPr>
            <p:spPr>
              <a:xfrm>
                <a:off x="352670" y="1397717"/>
                <a:ext cx="32885" cy="43041"/>
              </a:xfrm>
              <a:custGeom>
                <a:avLst/>
                <a:gdLst/>
                <a:ahLst/>
                <a:cxnLst>
                  <a:cxn ang="0">
                    <a:pos x="wd2" y="hd2"/>
                  </a:cxn>
                  <a:cxn ang="5400000">
                    <a:pos x="wd2" y="hd2"/>
                  </a:cxn>
                  <a:cxn ang="10800000">
                    <a:pos x="wd2" y="hd2"/>
                  </a:cxn>
                  <a:cxn ang="16200000">
                    <a:pos x="wd2" y="hd2"/>
                  </a:cxn>
                </a:cxnLst>
                <a:rect l="0" t="0" r="r" b="b"/>
                <a:pathLst>
                  <a:path w="21600" h="21600" extrusionOk="0">
                    <a:moveTo>
                      <a:pt x="14040" y="0"/>
                    </a:moveTo>
                    <a:lnTo>
                      <a:pt x="14040" y="1080"/>
                    </a:lnTo>
                    <a:lnTo>
                      <a:pt x="18900" y="1080"/>
                    </a:lnTo>
                    <a:lnTo>
                      <a:pt x="18900" y="2700"/>
                    </a:lnTo>
                    <a:lnTo>
                      <a:pt x="20520" y="2700"/>
                    </a:lnTo>
                    <a:lnTo>
                      <a:pt x="20520" y="3780"/>
                    </a:lnTo>
                    <a:lnTo>
                      <a:pt x="21600" y="3780"/>
                    </a:lnTo>
                    <a:lnTo>
                      <a:pt x="21600" y="5400"/>
                    </a:lnTo>
                    <a:lnTo>
                      <a:pt x="20520" y="5400"/>
                    </a:lnTo>
                    <a:lnTo>
                      <a:pt x="20520" y="7560"/>
                    </a:lnTo>
                    <a:lnTo>
                      <a:pt x="18900" y="7560"/>
                    </a:lnTo>
                    <a:lnTo>
                      <a:pt x="18900" y="9180"/>
                    </a:lnTo>
                    <a:lnTo>
                      <a:pt x="17820" y="9180"/>
                    </a:lnTo>
                    <a:lnTo>
                      <a:pt x="17820" y="7560"/>
                    </a:lnTo>
                    <a:lnTo>
                      <a:pt x="16740" y="7560"/>
                    </a:lnTo>
                    <a:lnTo>
                      <a:pt x="16740" y="9180"/>
                    </a:lnTo>
                    <a:lnTo>
                      <a:pt x="15120" y="9180"/>
                    </a:lnTo>
                    <a:lnTo>
                      <a:pt x="15120" y="10260"/>
                    </a:lnTo>
                    <a:lnTo>
                      <a:pt x="16740" y="10260"/>
                    </a:lnTo>
                    <a:lnTo>
                      <a:pt x="16740" y="9180"/>
                    </a:lnTo>
                    <a:lnTo>
                      <a:pt x="16740" y="10260"/>
                    </a:lnTo>
                    <a:lnTo>
                      <a:pt x="17820" y="10260"/>
                    </a:lnTo>
                    <a:lnTo>
                      <a:pt x="17820" y="14040"/>
                    </a:lnTo>
                    <a:lnTo>
                      <a:pt x="18900" y="14040"/>
                    </a:lnTo>
                    <a:lnTo>
                      <a:pt x="18900" y="16740"/>
                    </a:lnTo>
                    <a:lnTo>
                      <a:pt x="20520" y="16740"/>
                    </a:lnTo>
                    <a:lnTo>
                      <a:pt x="20520" y="19440"/>
                    </a:lnTo>
                    <a:lnTo>
                      <a:pt x="21600" y="19440"/>
                    </a:lnTo>
                    <a:lnTo>
                      <a:pt x="21600" y="21600"/>
                    </a:lnTo>
                    <a:lnTo>
                      <a:pt x="12420" y="21600"/>
                    </a:lnTo>
                    <a:lnTo>
                      <a:pt x="12420" y="20520"/>
                    </a:lnTo>
                    <a:lnTo>
                      <a:pt x="11340" y="20520"/>
                    </a:lnTo>
                    <a:lnTo>
                      <a:pt x="11340" y="16740"/>
                    </a:lnTo>
                    <a:lnTo>
                      <a:pt x="10260" y="16740"/>
                    </a:lnTo>
                    <a:lnTo>
                      <a:pt x="10260" y="15660"/>
                    </a:lnTo>
                    <a:lnTo>
                      <a:pt x="8640" y="15660"/>
                    </a:lnTo>
                    <a:lnTo>
                      <a:pt x="8640" y="14040"/>
                    </a:lnTo>
                    <a:lnTo>
                      <a:pt x="0" y="14040"/>
                    </a:lnTo>
                    <a:lnTo>
                      <a:pt x="0" y="12960"/>
                    </a:lnTo>
                    <a:lnTo>
                      <a:pt x="1080" y="12960"/>
                    </a:lnTo>
                    <a:lnTo>
                      <a:pt x="1080" y="11340"/>
                    </a:lnTo>
                    <a:lnTo>
                      <a:pt x="2700" y="11340"/>
                    </a:lnTo>
                    <a:lnTo>
                      <a:pt x="2700" y="9180"/>
                    </a:lnTo>
                    <a:lnTo>
                      <a:pt x="3780" y="9180"/>
                    </a:lnTo>
                    <a:lnTo>
                      <a:pt x="3780" y="6480"/>
                    </a:lnTo>
                    <a:lnTo>
                      <a:pt x="4860" y="6480"/>
                    </a:lnTo>
                    <a:lnTo>
                      <a:pt x="4860" y="3780"/>
                    </a:lnTo>
                    <a:lnTo>
                      <a:pt x="6480" y="3780"/>
                    </a:lnTo>
                    <a:lnTo>
                      <a:pt x="6480" y="1080"/>
                    </a:lnTo>
                    <a:lnTo>
                      <a:pt x="8640" y="1080"/>
                    </a:lnTo>
                    <a:lnTo>
                      <a:pt x="8640" y="0"/>
                    </a:lnTo>
                    <a:lnTo>
                      <a:pt x="1404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5" name="Shape 259">
                <a:extLst>
                  <a:ext uri="{FF2B5EF4-FFF2-40B4-BE49-F238E27FC236}">
                    <a16:creationId xmlns:a16="http://schemas.microsoft.com/office/drawing/2014/main" id="{93DC190C-CE5D-4ACF-B037-8DBDD58845A7}"/>
                  </a:ext>
                </a:extLst>
              </p:cNvPr>
              <p:cNvSpPr/>
              <p:nvPr/>
            </p:nvSpPr>
            <p:spPr>
              <a:xfrm>
                <a:off x="352670" y="1397717"/>
                <a:ext cx="32885" cy="43041"/>
              </a:xfrm>
              <a:custGeom>
                <a:avLst/>
                <a:gdLst/>
                <a:ahLst/>
                <a:cxnLst>
                  <a:cxn ang="0">
                    <a:pos x="wd2" y="hd2"/>
                  </a:cxn>
                  <a:cxn ang="5400000">
                    <a:pos x="wd2" y="hd2"/>
                  </a:cxn>
                  <a:cxn ang="10800000">
                    <a:pos x="wd2" y="hd2"/>
                  </a:cxn>
                  <a:cxn ang="16200000">
                    <a:pos x="wd2" y="hd2"/>
                  </a:cxn>
                </a:cxnLst>
                <a:rect l="0" t="0" r="r" b="b"/>
                <a:pathLst>
                  <a:path w="21600" h="21600" extrusionOk="0">
                    <a:moveTo>
                      <a:pt x="14040" y="0"/>
                    </a:moveTo>
                    <a:lnTo>
                      <a:pt x="14040" y="1080"/>
                    </a:lnTo>
                    <a:lnTo>
                      <a:pt x="18900" y="1080"/>
                    </a:lnTo>
                    <a:lnTo>
                      <a:pt x="18900" y="2700"/>
                    </a:lnTo>
                    <a:lnTo>
                      <a:pt x="20520" y="2700"/>
                    </a:lnTo>
                    <a:lnTo>
                      <a:pt x="20520" y="3780"/>
                    </a:lnTo>
                    <a:lnTo>
                      <a:pt x="21600" y="3780"/>
                    </a:lnTo>
                    <a:lnTo>
                      <a:pt x="21600" y="5400"/>
                    </a:lnTo>
                    <a:lnTo>
                      <a:pt x="20520" y="5400"/>
                    </a:lnTo>
                    <a:lnTo>
                      <a:pt x="20520" y="7560"/>
                    </a:lnTo>
                    <a:lnTo>
                      <a:pt x="18900" y="7560"/>
                    </a:lnTo>
                    <a:lnTo>
                      <a:pt x="18900" y="9180"/>
                    </a:lnTo>
                    <a:lnTo>
                      <a:pt x="17820" y="9180"/>
                    </a:lnTo>
                    <a:lnTo>
                      <a:pt x="17820" y="7560"/>
                    </a:lnTo>
                    <a:lnTo>
                      <a:pt x="16740" y="7560"/>
                    </a:lnTo>
                    <a:lnTo>
                      <a:pt x="16740" y="9180"/>
                    </a:lnTo>
                    <a:lnTo>
                      <a:pt x="15120" y="9180"/>
                    </a:lnTo>
                    <a:lnTo>
                      <a:pt x="15120" y="10260"/>
                    </a:lnTo>
                    <a:lnTo>
                      <a:pt x="16740" y="10260"/>
                    </a:lnTo>
                    <a:lnTo>
                      <a:pt x="16740" y="9180"/>
                    </a:lnTo>
                    <a:lnTo>
                      <a:pt x="16740" y="10260"/>
                    </a:lnTo>
                    <a:lnTo>
                      <a:pt x="17820" y="10260"/>
                    </a:lnTo>
                    <a:lnTo>
                      <a:pt x="17820" y="14040"/>
                    </a:lnTo>
                    <a:lnTo>
                      <a:pt x="18900" y="14040"/>
                    </a:lnTo>
                    <a:lnTo>
                      <a:pt x="18900" y="16740"/>
                    </a:lnTo>
                    <a:lnTo>
                      <a:pt x="20520" y="16740"/>
                    </a:lnTo>
                    <a:lnTo>
                      <a:pt x="20520" y="19440"/>
                    </a:lnTo>
                    <a:lnTo>
                      <a:pt x="21600" y="19440"/>
                    </a:lnTo>
                    <a:lnTo>
                      <a:pt x="21600" y="21600"/>
                    </a:lnTo>
                    <a:lnTo>
                      <a:pt x="12420" y="21600"/>
                    </a:lnTo>
                    <a:lnTo>
                      <a:pt x="12420" y="20520"/>
                    </a:lnTo>
                    <a:lnTo>
                      <a:pt x="11340" y="20520"/>
                    </a:lnTo>
                    <a:lnTo>
                      <a:pt x="11340" y="16740"/>
                    </a:lnTo>
                    <a:lnTo>
                      <a:pt x="10260" y="16740"/>
                    </a:lnTo>
                    <a:lnTo>
                      <a:pt x="10260" y="15660"/>
                    </a:lnTo>
                    <a:lnTo>
                      <a:pt x="8640" y="15660"/>
                    </a:lnTo>
                    <a:lnTo>
                      <a:pt x="8640" y="14040"/>
                    </a:lnTo>
                    <a:lnTo>
                      <a:pt x="0" y="14040"/>
                    </a:lnTo>
                    <a:lnTo>
                      <a:pt x="0" y="12960"/>
                    </a:lnTo>
                    <a:lnTo>
                      <a:pt x="1080" y="12960"/>
                    </a:lnTo>
                    <a:lnTo>
                      <a:pt x="1080" y="11340"/>
                    </a:lnTo>
                    <a:lnTo>
                      <a:pt x="2700" y="11340"/>
                    </a:lnTo>
                    <a:lnTo>
                      <a:pt x="2700" y="9180"/>
                    </a:lnTo>
                    <a:lnTo>
                      <a:pt x="3780" y="9180"/>
                    </a:lnTo>
                    <a:lnTo>
                      <a:pt x="3780" y="6480"/>
                    </a:lnTo>
                    <a:lnTo>
                      <a:pt x="4860" y="6480"/>
                    </a:lnTo>
                    <a:lnTo>
                      <a:pt x="4860" y="3780"/>
                    </a:lnTo>
                    <a:lnTo>
                      <a:pt x="6480" y="3780"/>
                    </a:lnTo>
                    <a:lnTo>
                      <a:pt x="6480" y="1080"/>
                    </a:lnTo>
                    <a:lnTo>
                      <a:pt x="8640" y="1080"/>
                    </a:lnTo>
                    <a:lnTo>
                      <a:pt x="8640" y="0"/>
                    </a:lnTo>
                    <a:lnTo>
                      <a:pt x="1404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6" name="Shape 260">
                <a:extLst>
                  <a:ext uri="{FF2B5EF4-FFF2-40B4-BE49-F238E27FC236}">
                    <a16:creationId xmlns:a16="http://schemas.microsoft.com/office/drawing/2014/main" id="{0BDB0C7A-B66D-4552-AAF9-A07372499863}"/>
                  </a:ext>
                </a:extLst>
              </p:cNvPr>
              <p:cNvSpPr/>
              <p:nvPr/>
            </p:nvSpPr>
            <p:spPr>
              <a:xfrm>
                <a:off x="1751847" y="1165302"/>
                <a:ext cx="67412" cy="122665"/>
              </a:xfrm>
              <a:custGeom>
                <a:avLst/>
                <a:gdLst/>
                <a:ahLst/>
                <a:cxnLst>
                  <a:cxn ang="0">
                    <a:pos x="wd2" y="hd2"/>
                  </a:cxn>
                  <a:cxn ang="5400000">
                    <a:pos x="wd2" y="hd2"/>
                  </a:cxn>
                  <a:cxn ang="10800000">
                    <a:pos x="wd2" y="hd2"/>
                  </a:cxn>
                  <a:cxn ang="16200000">
                    <a:pos x="wd2" y="hd2"/>
                  </a:cxn>
                </a:cxnLst>
                <a:rect l="0" t="0" r="r" b="b"/>
                <a:pathLst>
                  <a:path w="21600" h="21600" extrusionOk="0">
                    <a:moveTo>
                      <a:pt x="13698" y="19326"/>
                    </a:moveTo>
                    <a:lnTo>
                      <a:pt x="13698" y="18947"/>
                    </a:lnTo>
                    <a:lnTo>
                      <a:pt x="12907" y="18947"/>
                    </a:lnTo>
                    <a:lnTo>
                      <a:pt x="13698" y="18947"/>
                    </a:lnTo>
                    <a:lnTo>
                      <a:pt x="13698" y="18568"/>
                    </a:lnTo>
                    <a:lnTo>
                      <a:pt x="12907" y="18568"/>
                    </a:lnTo>
                    <a:lnTo>
                      <a:pt x="12907" y="18947"/>
                    </a:lnTo>
                    <a:lnTo>
                      <a:pt x="11063" y="18947"/>
                    </a:lnTo>
                    <a:lnTo>
                      <a:pt x="11063" y="19895"/>
                    </a:lnTo>
                    <a:lnTo>
                      <a:pt x="9746" y="19895"/>
                    </a:lnTo>
                    <a:lnTo>
                      <a:pt x="9746" y="19326"/>
                    </a:lnTo>
                    <a:lnTo>
                      <a:pt x="9746" y="19895"/>
                    </a:lnTo>
                    <a:lnTo>
                      <a:pt x="9220" y="19895"/>
                    </a:lnTo>
                    <a:lnTo>
                      <a:pt x="9746" y="19895"/>
                    </a:lnTo>
                    <a:lnTo>
                      <a:pt x="9746" y="20274"/>
                    </a:lnTo>
                    <a:lnTo>
                      <a:pt x="9220" y="20274"/>
                    </a:lnTo>
                    <a:lnTo>
                      <a:pt x="9220" y="19895"/>
                    </a:lnTo>
                    <a:lnTo>
                      <a:pt x="8693" y="19895"/>
                    </a:lnTo>
                    <a:lnTo>
                      <a:pt x="8693" y="20653"/>
                    </a:lnTo>
                    <a:lnTo>
                      <a:pt x="7902" y="20653"/>
                    </a:lnTo>
                    <a:lnTo>
                      <a:pt x="7902" y="20274"/>
                    </a:lnTo>
                    <a:lnTo>
                      <a:pt x="7376" y="20274"/>
                    </a:lnTo>
                    <a:lnTo>
                      <a:pt x="7376" y="20653"/>
                    </a:lnTo>
                    <a:lnTo>
                      <a:pt x="5532" y="20653"/>
                    </a:lnTo>
                    <a:lnTo>
                      <a:pt x="5532" y="21600"/>
                    </a:lnTo>
                    <a:lnTo>
                      <a:pt x="3688" y="21600"/>
                    </a:lnTo>
                    <a:lnTo>
                      <a:pt x="3688" y="21221"/>
                    </a:lnTo>
                    <a:lnTo>
                      <a:pt x="4215" y="21221"/>
                    </a:lnTo>
                    <a:lnTo>
                      <a:pt x="3688" y="21221"/>
                    </a:lnTo>
                    <a:lnTo>
                      <a:pt x="3688" y="19895"/>
                    </a:lnTo>
                    <a:lnTo>
                      <a:pt x="2898" y="19895"/>
                    </a:lnTo>
                    <a:lnTo>
                      <a:pt x="2898" y="20653"/>
                    </a:lnTo>
                    <a:lnTo>
                      <a:pt x="1844" y="20653"/>
                    </a:lnTo>
                    <a:lnTo>
                      <a:pt x="1844" y="21221"/>
                    </a:lnTo>
                    <a:lnTo>
                      <a:pt x="527" y="21221"/>
                    </a:lnTo>
                    <a:lnTo>
                      <a:pt x="527" y="21600"/>
                    </a:lnTo>
                    <a:lnTo>
                      <a:pt x="0" y="21600"/>
                    </a:lnTo>
                    <a:lnTo>
                      <a:pt x="0" y="21221"/>
                    </a:lnTo>
                    <a:lnTo>
                      <a:pt x="527" y="21221"/>
                    </a:lnTo>
                    <a:lnTo>
                      <a:pt x="527" y="20274"/>
                    </a:lnTo>
                    <a:lnTo>
                      <a:pt x="1054" y="20274"/>
                    </a:lnTo>
                    <a:lnTo>
                      <a:pt x="1054" y="19895"/>
                    </a:lnTo>
                    <a:lnTo>
                      <a:pt x="527" y="19895"/>
                    </a:lnTo>
                    <a:lnTo>
                      <a:pt x="527" y="19326"/>
                    </a:lnTo>
                    <a:lnTo>
                      <a:pt x="0" y="19326"/>
                    </a:lnTo>
                    <a:lnTo>
                      <a:pt x="0" y="18947"/>
                    </a:lnTo>
                    <a:lnTo>
                      <a:pt x="527" y="18947"/>
                    </a:lnTo>
                    <a:lnTo>
                      <a:pt x="527" y="18000"/>
                    </a:lnTo>
                    <a:lnTo>
                      <a:pt x="1054" y="18000"/>
                    </a:lnTo>
                    <a:lnTo>
                      <a:pt x="1054" y="17621"/>
                    </a:lnTo>
                    <a:lnTo>
                      <a:pt x="1844" y="17621"/>
                    </a:lnTo>
                    <a:lnTo>
                      <a:pt x="1844" y="17053"/>
                    </a:lnTo>
                    <a:lnTo>
                      <a:pt x="1054" y="17053"/>
                    </a:lnTo>
                    <a:lnTo>
                      <a:pt x="1054" y="16674"/>
                    </a:lnTo>
                    <a:lnTo>
                      <a:pt x="1844" y="16674"/>
                    </a:lnTo>
                    <a:lnTo>
                      <a:pt x="1844" y="16295"/>
                    </a:lnTo>
                    <a:lnTo>
                      <a:pt x="1844" y="16674"/>
                    </a:lnTo>
                    <a:lnTo>
                      <a:pt x="2371" y="16674"/>
                    </a:lnTo>
                    <a:lnTo>
                      <a:pt x="2371" y="16295"/>
                    </a:lnTo>
                    <a:lnTo>
                      <a:pt x="2898" y="16295"/>
                    </a:lnTo>
                    <a:lnTo>
                      <a:pt x="2898" y="15347"/>
                    </a:lnTo>
                    <a:lnTo>
                      <a:pt x="3688" y="15347"/>
                    </a:lnTo>
                    <a:lnTo>
                      <a:pt x="3688" y="14021"/>
                    </a:lnTo>
                    <a:lnTo>
                      <a:pt x="4215" y="14021"/>
                    </a:lnTo>
                    <a:lnTo>
                      <a:pt x="4215" y="13642"/>
                    </a:lnTo>
                    <a:lnTo>
                      <a:pt x="5005" y="13642"/>
                    </a:lnTo>
                    <a:lnTo>
                      <a:pt x="5005" y="13074"/>
                    </a:lnTo>
                    <a:lnTo>
                      <a:pt x="3688" y="13074"/>
                    </a:lnTo>
                    <a:lnTo>
                      <a:pt x="3688" y="12695"/>
                    </a:lnTo>
                    <a:lnTo>
                      <a:pt x="4215" y="12695"/>
                    </a:lnTo>
                    <a:lnTo>
                      <a:pt x="4215" y="12126"/>
                    </a:lnTo>
                    <a:lnTo>
                      <a:pt x="3688" y="12126"/>
                    </a:lnTo>
                    <a:lnTo>
                      <a:pt x="3688" y="10800"/>
                    </a:lnTo>
                    <a:lnTo>
                      <a:pt x="2898" y="10800"/>
                    </a:lnTo>
                    <a:lnTo>
                      <a:pt x="2898" y="11368"/>
                    </a:lnTo>
                    <a:lnTo>
                      <a:pt x="2898" y="10800"/>
                    </a:lnTo>
                    <a:lnTo>
                      <a:pt x="2371" y="10800"/>
                    </a:lnTo>
                    <a:lnTo>
                      <a:pt x="2371" y="10421"/>
                    </a:lnTo>
                    <a:lnTo>
                      <a:pt x="2898" y="10421"/>
                    </a:lnTo>
                    <a:lnTo>
                      <a:pt x="2371" y="10421"/>
                    </a:lnTo>
                    <a:lnTo>
                      <a:pt x="2371" y="9474"/>
                    </a:lnTo>
                    <a:lnTo>
                      <a:pt x="1054" y="9474"/>
                    </a:lnTo>
                    <a:lnTo>
                      <a:pt x="1054" y="9095"/>
                    </a:lnTo>
                    <a:lnTo>
                      <a:pt x="1844" y="9095"/>
                    </a:lnTo>
                    <a:lnTo>
                      <a:pt x="1844" y="8147"/>
                    </a:lnTo>
                    <a:lnTo>
                      <a:pt x="2371" y="8147"/>
                    </a:lnTo>
                    <a:lnTo>
                      <a:pt x="2371" y="7768"/>
                    </a:lnTo>
                    <a:lnTo>
                      <a:pt x="2898" y="7768"/>
                    </a:lnTo>
                    <a:lnTo>
                      <a:pt x="2898" y="7200"/>
                    </a:lnTo>
                    <a:lnTo>
                      <a:pt x="4215" y="7200"/>
                    </a:lnTo>
                    <a:lnTo>
                      <a:pt x="4215" y="6821"/>
                    </a:lnTo>
                    <a:lnTo>
                      <a:pt x="2898" y="6821"/>
                    </a:lnTo>
                    <a:lnTo>
                      <a:pt x="2898" y="7200"/>
                    </a:lnTo>
                    <a:lnTo>
                      <a:pt x="2371" y="7200"/>
                    </a:lnTo>
                    <a:lnTo>
                      <a:pt x="2371" y="6821"/>
                    </a:lnTo>
                    <a:lnTo>
                      <a:pt x="1844" y="6821"/>
                    </a:lnTo>
                    <a:lnTo>
                      <a:pt x="1844" y="7768"/>
                    </a:lnTo>
                    <a:lnTo>
                      <a:pt x="527" y="7768"/>
                    </a:lnTo>
                    <a:lnTo>
                      <a:pt x="527" y="7200"/>
                    </a:lnTo>
                    <a:lnTo>
                      <a:pt x="1844" y="7200"/>
                    </a:lnTo>
                    <a:lnTo>
                      <a:pt x="1844" y="6821"/>
                    </a:lnTo>
                    <a:lnTo>
                      <a:pt x="1054" y="6821"/>
                    </a:lnTo>
                    <a:lnTo>
                      <a:pt x="1054" y="6442"/>
                    </a:lnTo>
                    <a:lnTo>
                      <a:pt x="1844" y="6442"/>
                    </a:lnTo>
                    <a:lnTo>
                      <a:pt x="1844" y="6821"/>
                    </a:lnTo>
                    <a:lnTo>
                      <a:pt x="2371" y="6821"/>
                    </a:lnTo>
                    <a:lnTo>
                      <a:pt x="2371" y="6442"/>
                    </a:lnTo>
                    <a:lnTo>
                      <a:pt x="2898" y="6442"/>
                    </a:lnTo>
                    <a:lnTo>
                      <a:pt x="2898" y="6821"/>
                    </a:lnTo>
                    <a:lnTo>
                      <a:pt x="3688" y="6821"/>
                    </a:lnTo>
                    <a:lnTo>
                      <a:pt x="3688" y="6442"/>
                    </a:lnTo>
                    <a:lnTo>
                      <a:pt x="5005" y="6442"/>
                    </a:lnTo>
                    <a:lnTo>
                      <a:pt x="5005" y="6821"/>
                    </a:lnTo>
                    <a:lnTo>
                      <a:pt x="5005" y="5874"/>
                    </a:lnTo>
                    <a:lnTo>
                      <a:pt x="4215" y="5874"/>
                    </a:lnTo>
                    <a:lnTo>
                      <a:pt x="4215" y="5495"/>
                    </a:lnTo>
                    <a:lnTo>
                      <a:pt x="3688" y="5495"/>
                    </a:lnTo>
                    <a:lnTo>
                      <a:pt x="3688" y="6442"/>
                    </a:lnTo>
                    <a:lnTo>
                      <a:pt x="2898" y="6442"/>
                    </a:lnTo>
                    <a:lnTo>
                      <a:pt x="2898" y="5495"/>
                    </a:lnTo>
                    <a:lnTo>
                      <a:pt x="2371" y="5495"/>
                    </a:lnTo>
                    <a:lnTo>
                      <a:pt x="2371" y="4926"/>
                    </a:lnTo>
                    <a:lnTo>
                      <a:pt x="1844" y="4926"/>
                    </a:lnTo>
                    <a:lnTo>
                      <a:pt x="1844" y="4168"/>
                    </a:lnTo>
                    <a:lnTo>
                      <a:pt x="2371" y="4168"/>
                    </a:lnTo>
                    <a:lnTo>
                      <a:pt x="2371" y="3600"/>
                    </a:lnTo>
                    <a:lnTo>
                      <a:pt x="3688" y="3600"/>
                    </a:lnTo>
                    <a:lnTo>
                      <a:pt x="3688" y="4168"/>
                    </a:lnTo>
                    <a:lnTo>
                      <a:pt x="5005" y="4168"/>
                    </a:lnTo>
                    <a:lnTo>
                      <a:pt x="5005" y="3221"/>
                    </a:lnTo>
                    <a:lnTo>
                      <a:pt x="5532" y="3221"/>
                    </a:lnTo>
                    <a:lnTo>
                      <a:pt x="5532" y="2842"/>
                    </a:lnTo>
                    <a:lnTo>
                      <a:pt x="6059" y="2842"/>
                    </a:lnTo>
                    <a:lnTo>
                      <a:pt x="6059" y="2274"/>
                    </a:lnTo>
                    <a:lnTo>
                      <a:pt x="6849" y="2274"/>
                    </a:lnTo>
                    <a:lnTo>
                      <a:pt x="6849" y="1895"/>
                    </a:lnTo>
                    <a:lnTo>
                      <a:pt x="7376" y="1895"/>
                    </a:lnTo>
                    <a:lnTo>
                      <a:pt x="7376" y="1516"/>
                    </a:lnTo>
                    <a:lnTo>
                      <a:pt x="12907" y="1516"/>
                    </a:lnTo>
                    <a:lnTo>
                      <a:pt x="12907" y="947"/>
                    </a:lnTo>
                    <a:lnTo>
                      <a:pt x="14224" y="947"/>
                    </a:lnTo>
                    <a:lnTo>
                      <a:pt x="14224" y="0"/>
                    </a:lnTo>
                    <a:lnTo>
                      <a:pt x="14751" y="0"/>
                    </a:lnTo>
                    <a:lnTo>
                      <a:pt x="14751" y="947"/>
                    </a:lnTo>
                    <a:lnTo>
                      <a:pt x="15541" y="947"/>
                    </a:lnTo>
                    <a:lnTo>
                      <a:pt x="15541" y="1895"/>
                    </a:lnTo>
                    <a:lnTo>
                      <a:pt x="16068" y="1895"/>
                    </a:lnTo>
                    <a:lnTo>
                      <a:pt x="16068" y="2842"/>
                    </a:lnTo>
                    <a:lnTo>
                      <a:pt x="16859" y="2842"/>
                    </a:lnTo>
                    <a:lnTo>
                      <a:pt x="16859" y="3221"/>
                    </a:lnTo>
                    <a:lnTo>
                      <a:pt x="17385" y="3221"/>
                    </a:lnTo>
                    <a:lnTo>
                      <a:pt x="17385" y="4168"/>
                    </a:lnTo>
                    <a:lnTo>
                      <a:pt x="17912" y="4168"/>
                    </a:lnTo>
                    <a:lnTo>
                      <a:pt x="17912" y="4547"/>
                    </a:lnTo>
                    <a:lnTo>
                      <a:pt x="18702" y="4547"/>
                    </a:lnTo>
                    <a:lnTo>
                      <a:pt x="18702" y="4926"/>
                    </a:lnTo>
                    <a:lnTo>
                      <a:pt x="19229" y="4926"/>
                    </a:lnTo>
                    <a:lnTo>
                      <a:pt x="19229" y="5874"/>
                    </a:lnTo>
                    <a:lnTo>
                      <a:pt x="19756" y="5874"/>
                    </a:lnTo>
                    <a:lnTo>
                      <a:pt x="19756" y="7200"/>
                    </a:lnTo>
                    <a:lnTo>
                      <a:pt x="20546" y="7200"/>
                    </a:lnTo>
                    <a:lnTo>
                      <a:pt x="20546" y="8526"/>
                    </a:lnTo>
                    <a:lnTo>
                      <a:pt x="21073" y="8526"/>
                    </a:lnTo>
                    <a:lnTo>
                      <a:pt x="21073" y="9474"/>
                    </a:lnTo>
                    <a:lnTo>
                      <a:pt x="20546" y="9474"/>
                    </a:lnTo>
                    <a:lnTo>
                      <a:pt x="20546" y="12126"/>
                    </a:lnTo>
                    <a:lnTo>
                      <a:pt x="21600" y="12126"/>
                    </a:lnTo>
                    <a:lnTo>
                      <a:pt x="21600" y="12695"/>
                    </a:lnTo>
                    <a:lnTo>
                      <a:pt x="21073" y="12695"/>
                    </a:lnTo>
                    <a:lnTo>
                      <a:pt x="21073" y="14968"/>
                    </a:lnTo>
                    <a:lnTo>
                      <a:pt x="20546" y="14968"/>
                    </a:lnTo>
                    <a:lnTo>
                      <a:pt x="20546" y="15347"/>
                    </a:lnTo>
                    <a:lnTo>
                      <a:pt x="19756" y="15347"/>
                    </a:lnTo>
                    <a:lnTo>
                      <a:pt x="19756" y="16295"/>
                    </a:lnTo>
                    <a:lnTo>
                      <a:pt x="19229" y="16295"/>
                    </a:lnTo>
                    <a:lnTo>
                      <a:pt x="19229" y="17053"/>
                    </a:lnTo>
                    <a:lnTo>
                      <a:pt x="17912" y="17053"/>
                    </a:lnTo>
                    <a:lnTo>
                      <a:pt x="17912" y="17621"/>
                    </a:lnTo>
                    <a:lnTo>
                      <a:pt x="17912" y="17053"/>
                    </a:lnTo>
                    <a:lnTo>
                      <a:pt x="17385" y="17053"/>
                    </a:lnTo>
                    <a:lnTo>
                      <a:pt x="17385" y="17621"/>
                    </a:lnTo>
                    <a:lnTo>
                      <a:pt x="16859" y="17621"/>
                    </a:lnTo>
                    <a:lnTo>
                      <a:pt x="16859" y="17053"/>
                    </a:lnTo>
                    <a:lnTo>
                      <a:pt x="16859" y="18568"/>
                    </a:lnTo>
                    <a:lnTo>
                      <a:pt x="16068" y="18568"/>
                    </a:lnTo>
                    <a:lnTo>
                      <a:pt x="16068" y="19326"/>
                    </a:lnTo>
                    <a:lnTo>
                      <a:pt x="15541" y="19326"/>
                    </a:lnTo>
                    <a:lnTo>
                      <a:pt x="15541" y="18947"/>
                    </a:lnTo>
                    <a:lnTo>
                      <a:pt x="14751" y="18947"/>
                    </a:lnTo>
                    <a:lnTo>
                      <a:pt x="14751" y="19326"/>
                    </a:lnTo>
                    <a:lnTo>
                      <a:pt x="13698" y="1932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7" name="Shape 261">
                <a:extLst>
                  <a:ext uri="{FF2B5EF4-FFF2-40B4-BE49-F238E27FC236}">
                    <a16:creationId xmlns:a16="http://schemas.microsoft.com/office/drawing/2014/main" id="{73228AEA-8966-4CC5-9713-2217EC204F1F}"/>
                  </a:ext>
                </a:extLst>
              </p:cNvPr>
              <p:cNvSpPr/>
              <p:nvPr/>
            </p:nvSpPr>
            <p:spPr>
              <a:xfrm>
                <a:off x="1751847" y="1165302"/>
                <a:ext cx="67412" cy="122665"/>
              </a:xfrm>
              <a:custGeom>
                <a:avLst/>
                <a:gdLst/>
                <a:ahLst/>
                <a:cxnLst>
                  <a:cxn ang="0">
                    <a:pos x="wd2" y="hd2"/>
                  </a:cxn>
                  <a:cxn ang="5400000">
                    <a:pos x="wd2" y="hd2"/>
                  </a:cxn>
                  <a:cxn ang="10800000">
                    <a:pos x="wd2" y="hd2"/>
                  </a:cxn>
                  <a:cxn ang="16200000">
                    <a:pos x="wd2" y="hd2"/>
                  </a:cxn>
                </a:cxnLst>
                <a:rect l="0" t="0" r="r" b="b"/>
                <a:pathLst>
                  <a:path w="21600" h="21600" extrusionOk="0">
                    <a:moveTo>
                      <a:pt x="13698" y="19326"/>
                    </a:moveTo>
                    <a:lnTo>
                      <a:pt x="13698" y="18947"/>
                    </a:lnTo>
                    <a:lnTo>
                      <a:pt x="12907" y="18947"/>
                    </a:lnTo>
                    <a:lnTo>
                      <a:pt x="13698" y="18947"/>
                    </a:lnTo>
                    <a:lnTo>
                      <a:pt x="13698" y="18568"/>
                    </a:lnTo>
                    <a:lnTo>
                      <a:pt x="12907" y="18568"/>
                    </a:lnTo>
                    <a:lnTo>
                      <a:pt x="12907" y="18947"/>
                    </a:lnTo>
                    <a:lnTo>
                      <a:pt x="11063" y="18947"/>
                    </a:lnTo>
                    <a:lnTo>
                      <a:pt x="11063" y="19895"/>
                    </a:lnTo>
                    <a:lnTo>
                      <a:pt x="9746" y="19895"/>
                    </a:lnTo>
                    <a:lnTo>
                      <a:pt x="9746" y="19326"/>
                    </a:lnTo>
                    <a:lnTo>
                      <a:pt x="9746" y="19895"/>
                    </a:lnTo>
                    <a:lnTo>
                      <a:pt x="9220" y="19895"/>
                    </a:lnTo>
                    <a:lnTo>
                      <a:pt x="9746" y="19895"/>
                    </a:lnTo>
                    <a:lnTo>
                      <a:pt x="9746" y="20274"/>
                    </a:lnTo>
                    <a:lnTo>
                      <a:pt x="9220" y="20274"/>
                    </a:lnTo>
                    <a:lnTo>
                      <a:pt x="9220" y="19895"/>
                    </a:lnTo>
                    <a:lnTo>
                      <a:pt x="8693" y="19895"/>
                    </a:lnTo>
                    <a:lnTo>
                      <a:pt x="8693" y="20653"/>
                    </a:lnTo>
                    <a:lnTo>
                      <a:pt x="7902" y="20653"/>
                    </a:lnTo>
                    <a:lnTo>
                      <a:pt x="7902" y="20274"/>
                    </a:lnTo>
                    <a:lnTo>
                      <a:pt x="7376" y="20274"/>
                    </a:lnTo>
                    <a:lnTo>
                      <a:pt x="7376" y="20653"/>
                    </a:lnTo>
                    <a:lnTo>
                      <a:pt x="5532" y="20653"/>
                    </a:lnTo>
                    <a:lnTo>
                      <a:pt x="5532" y="21600"/>
                    </a:lnTo>
                    <a:lnTo>
                      <a:pt x="3688" y="21600"/>
                    </a:lnTo>
                    <a:lnTo>
                      <a:pt x="3688" y="21221"/>
                    </a:lnTo>
                    <a:lnTo>
                      <a:pt x="4215" y="21221"/>
                    </a:lnTo>
                    <a:lnTo>
                      <a:pt x="3688" y="21221"/>
                    </a:lnTo>
                    <a:lnTo>
                      <a:pt x="3688" y="19895"/>
                    </a:lnTo>
                    <a:lnTo>
                      <a:pt x="2898" y="19895"/>
                    </a:lnTo>
                    <a:lnTo>
                      <a:pt x="2898" y="20653"/>
                    </a:lnTo>
                    <a:lnTo>
                      <a:pt x="1844" y="20653"/>
                    </a:lnTo>
                    <a:lnTo>
                      <a:pt x="1844" y="21221"/>
                    </a:lnTo>
                    <a:lnTo>
                      <a:pt x="527" y="21221"/>
                    </a:lnTo>
                    <a:lnTo>
                      <a:pt x="527" y="21600"/>
                    </a:lnTo>
                    <a:lnTo>
                      <a:pt x="0" y="21600"/>
                    </a:lnTo>
                    <a:lnTo>
                      <a:pt x="0" y="21221"/>
                    </a:lnTo>
                    <a:lnTo>
                      <a:pt x="527" y="21221"/>
                    </a:lnTo>
                    <a:lnTo>
                      <a:pt x="527" y="20274"/>
                    </a:lnTo>
                    <a:lnTo>
                      <a:pt x="1054" y="20274"/>
                    </a:lnTo>
                    <a:lnTo>
                      <a:pt x="1054" y="19895"/>
                    </a:lnTo>
                    <a:lnTo>
                      <a:pt x="527" y="19895"/>
                    </a:lnTo>
                    <a:lnTo>
                      <a:pt x="527" y="19326"/>
                    </a:lnTo>
                    <a:lnTo>
                      <a:pt x="0" y="19326"/>
                    </a:lnTo>
                    <a:lnTo>
                      <a:pt x="0" y="18947"/>
                    </a:lnTo>
                    <a:lnTo>
                      <a:pt x="527" y="18947"/>
                    </a:lnTo>
                    <a:lnTo>
                      <a:pt x="527" y="18000"/>
                    </a:lnTo>
                    <a:lnTo>
                      <a:pt x="1054" y="18000"/>
                    </a:lnTo>
                    <a:lnTo>
                      <a:pt x="1054" y="17621"/>
                    </a:lnTo>
                    <a:lnTo>
                      <a:pt x="1844" y="17621"/>
                    </a:lnTo>
                    <a:lnTo>
                      <a:pt x="1844" y="17053"/>
                    </a:lnTo>
                    <a:lnTo>
                      <a:pt x="1054" y="17053"/>
                    </a:lnTo>
                    <a:lnTo>
                      <a:pt x="1054" y="16674"/>
                    </a:lnTo>
                    <a:lnTo>
                      <a:pt x="1844" y="16674"/>
                    </a:lnTo>
                    <a:lnTo>
                      <a:pt x="1844" y="16295"/>
                    </a:lnTo>
                    <a:lnTo>
                      <a:pt x="1844" y="16674"/>
                    </a:lnTo>
                    <a:lnTo>
                      <a:pt x="2371" y="16674"/>
                    </a:lnTo>
                    <a:lnTo>
                      <a:pt x="2371" y="16295"/>
                    </a:lnTo>
                    <a:lnTo>
                      <a:pt x="2898" y="16295"/>
                    </a:lnTo>
                    <a:lnTo>
                      <a:pt x="2898" y="15347"/>
                    </a:lnTo>
                    <a:lnTo>
                      <a:pt x="3688" y="15347"/>
                    </a:lnTo>
                    <a:lnTo>
                      <a:pt x="3688" y="14021"/>
                    </a:lnTo>
                    <a:lnTo>
                      <a:pt x="4215" y="14021"/>
                    </a:lnTo>
                    <a:lnTo>
                      <a:pt x="4215" y="13642"/>
                    </a:lnTo>
                    <a:lnTo>
                      <a:pt x="5005" y="13642"/>
                    </a:lnTo>
                    <a:lnTo>
                      <a:pt x="5005" y="13074"/>
                    </a:lnTo>
                    <a:lnTo>
                      <a:pt x="3688" y="13074"/>
                    </a:lnTo>
                    <a:lnTo>
                      <a:pt x="3688" y="12695"/>
                    </a:lnTo>
                    <a:lnTo>
                      <a:pt x="4215" y="12695"/>
                    </a:lnTo>
                    <a:lnTo>
                      <a:pt x="4215" y="12126"/>
                    </a:lnTo>
                    <a:lnTo>
                      <a:pt x="3688" y="12126"/>
                    </a:lnTo>
                    <a:lnTo>
                      <a:pt x="3688" y="10800"/>
                    </a:lnTo>
                    <a:lnTo>
                      <a:pt x="2898" y="10800"/>
                    </a:lnTo>
                    <a:lnTo>
                      <a:pt x="2898" y="11368"/>
                    </a:lnTo>
                    <a:lnTo>
                      <a:pt x="2898" y="10800"/>
                    </a:lnTo>
                    <a:lnTo>
                      <a:pt x="2371" y="10800"/>
                    </a:lnTo>
                    <a:lnTo>
                      <a:pt x="2371" y="10421"/>
                    </a:lnTo>
                    <a:lnTo>
                      <a:pt x="2898" y="10421"/>
                    </a:lnTo>
                    <a:lnTo>
                      <a:pt x="2371" y="10421"/>
                    </a:lnTo>
                    <a:lnTo>
                      <a:pt x="2371" y="9474"/>
                    </a:lnTo>
                    <a:lnTo>
                      <a:pt x="1054" y="9474"/>
                    </a:lnTo>
                    <a:lnTo>
                      <a:pt x="1054" y="9095"/>
                    </a:lnTo>
                    <a:lnTo>
                      <a:pt x="1844" y="9095"/>
                    </a:lnTo>
                    <a:lnTo>
                      <a:pt x="1844" y="8147"/>
                    </a:lnTo>
                    <a:lnTo>
                      <a:pt x="2371" y="8147"/>
                    </a:lnTo>
                    <a:lnTo>
                      <a:pt x="2371" y="7768"/>
                    </a:lnTo>
                    <a:lnTo>
                      <a:pt x="2898" y="7768"/>
                    </a:lnTo>
                    <a:lnTo>
                      <a:pt x="2898" y="7200"/>
                    </a:lnTo>
                    <a:lnTo>
                      <a:pt x="4215" y="7200"/>
                    </a:lnTo>
                    <a:lnTo>
                      <a:pt x="4215" y="6821"/>
                    </a:lnTo>
                    <a:lnTo>
                      <a:pt x="2898" y="6821"/>
                    </a:lnTo>
                    <a:lnTo>
                      <a:pt x="2898" y="7200"/>
                    </a:lnTo>
                    <a:lnTo>
                      <a:pt x="2371" y="7200"/>
                    </a:lnTo>
                    <a:lnTo>
                      <a:pt x="2371" y="6821"/>
                    </a:lnTo>
                    <a:lnTo>
                      <a:pt x="1844" y="6821"/>
                    </a:lnTo>
                    <a:lnTo>
                      <a:pt x="1844" y="7768"/>
                    </a:lnTo>
                    <a:lnTo>
                      <a:pt x="527" y="7768"/>
                    </a:lnTo>
                    <a:lnTo>
                      <a:pt x="527" y="7200"/>
                    </a:lnTo>
                    <a:lnTo>
                      <a:pt x="1844" y="7200"/>
                    </a:lnTo>
                    <a:lnTo>
                      <a:pt x="1844" y="6821"/>
                    </a:lnTo>
                    <a:lnTo>
                      <a:pt x="1054" y="6821"/>
                    </a:lnTo>
                    <a:lnTo>
                      <a:pt x="1054" y="6442"/>
                    </a:lnTo>
                    <a:lnTo>
                      <a:pt x="1844" y="6442"/>
                    </a:lnTo>
                    <a:lnTo>
                      <a:pt x="1844" y="6821"/>
                    </a:lnTo>
                    <a:lnTo>
                      <a:pt x="2371" y="6821"/>
                    </a:lnTo>
                    <a:lnTo>
                      <a:pt x="2371" y="6442"/>
                    </a:lnTo>
                    <a:lnTo>
                      <a:pt x="2898" y="6442"/>
                    </a:lnTo>
                    <a:lnTo>
                      <a:pt x="2898" y="6821"/>
                    </a:lnTo>
                    <a:lnTo>
                      <a:pt x="3688" y="6821"/>
                    </a:lnTo>
                    <a:lnTo>
                      <a:pt x="3688" y="6442"/>
                    </a:lnTo>
                    <a:lnTo>
                      <a:pt x="5005" y="6442"/>
                    </a:lnTo>
                    <a:lnTo>
                      <a:pt x="5005" y="6821"/>
                    </a:lnTo>
                    <a:lnTo>
                      <a:pt x="5005" y="5874"/>
                    </a:lnTo>
                    <a:lnTo>
                      <a:pt x="4215" y="5874"/>
                    </a:lnTo>
                    <a:lnTo>
                      <a:pt x="4215" y="5495"/>
                    </a:lnTo>
                    <a:lnTo>
                      <a:pt x="3688" y="5495"/>
                    </a:lnTo>
                    <a:lnTo>
                      <a:pt x="3688" y="6442"/>
                    </a:lnTo>
                    <a:lnTo>
                      <a:pt x="2898" y="6442"/>
                    </a:lnTo>
                    <a:lnTo>
                      <a:pt x="2898" y="5495"/>
                    </a:lnTo>
                    <a:lnTo>
                      <a:pt x="2371" y="5495"/>
                    </a:lnTo>
                    <a:lnTo>
                      <a:pt x="2371" y="4926"/>
                    </a:lnTo>
                    <a:lnTo>
                      <a:pt x="1844" y="4926"/>
                    </a:lnTo>
                    <a:lnTo>
                      <a:pt x="1844" y="4168"/>
                    </a:lnTo>
                    <a:lnTo>
                      <a:pt x="2371" y="4168"/>
                    </a:lnTo>
                    <a:lnTo>
                      <a:pt x="2371" y="3600"/>
                    </a:lnTo>
                    <a:lnTo>
                      <a:pt x="3688" y="3600"/>
                    </a:lnTo>
                    <a:lnTo>
                      <a:pt x="3688" y="4168"/>
                    </a:lnTo>
                    <a:lnTo>
                      <a:pt x="5005" y="4168"/>
                    </a:lnTo>
                    <a:lnTo>
                      <a:pt x="5005" y="3221"/>
                    </a:lnTo>
                    <a:lnTo>
                      <a:pt x="5532" y="3221"/>
                    </a:lnTo>
                    <a:lnTo>
                      <a:pt x="5532" y="2842"/>
                    </a:lnTo>
                    <a:lnTo>
                      <a:pt x="6059" y="2842"/>
                    </a:lnTo>
                    <a:lnTo>
                      <a:pt x="6059" y="2274"/>
                    </a:lnTo>
                    <a:lnTo>
                      <a:pt x="6849" y="2274"/>
                    </a:lnTo>
                    <a:lnTo>
                      <a:pt x="6849" y="1895"/>
                    </a:lnTo>
                    <a:lnTo>
                      <a:pt x="7376" y="1895"/>
                    </a:lnTo>
                    <a:lnTo>
                      <a:pt x="7376" y="1516"/>
                    </a:lnTo>
                    <a:lnTo>
                      <a:pt x="12907" y="1516"/>
                    </a:lnTo>
                    <a:lnTo>
                      <a:pt x="12907" y="947"/>
                    </a:lnTo>
                    <a:lnTo>
                      <a:pt x="14224" y="947"/>
                    </a:lnTo>
                    <a:lnTo>
                      <a:pt x="14224" y="0"/>
                    </a:lnTo>
                    <a:lnTo>
                      <a:pt x="14751" y="0"/>
                    </a:lnTo>
                    <a:lnTo>
                      <a:pt x="14751" y="947"/>
                    </a:lnTo>
                    <a:lnTo>
                      <a:pt x="15541" y="947"/>
                    </a:lnTo>
                    <a:lnTo>
                      <a:pt x="15541" y="1895"/>
                    </a:lnTo>
                    <a:lnTo>
                      <a:pt x="16068" y="1895"/>
                    </a:lnTo>
                    <a:lnTo>
                      <a:pt x="16068" y="2842"/>
                    </a:lnTo>
                    <a:lnTo>
                      <a:pt x="16859" y="2842"/>
                    </a:lnTo>
                    <a:lnTo>
                      <a:pt x="16859" y="3221"/>
                    </a:lnTo>
                    <a:lnTo>
                      <a:pt x="17385" y="3221"/>
                    </a:lnTo>
                    <a:lnTo>
                      <a:pt x="17385" y="4168"/>
                    </a:lnTo>
                    <a:lnTo>
                      <a:pt x="17912" y="4168"/>
                    </a:lnTo>
                    <a:lnTo>
                      <a:pt x="17912" y="4547"/>
                    </a:lnTo>
                    <a:lnTo>
                      <a:pt x="18702" y="4547"/>
                    </a:lnTo>
                    <a:lnTo>
                      <a:pt x="18702" y="4926"/>
                    </a:lnTo>
                    <a:lnTo>
                      <a:pt x="19229" y="4926"/>
                    </a:lnTo>
                    <a:lnTo>
                      <a:pt x="19229" y="5874"/>
                    </a:lnTo>
                    <a:lnTo>
                      <a:pt x="19756" y="5874"/>
                    </a:lnTo>
                    <a:lnTo>
                      <a:pt x="19756" y="7200"/>
                    </a:lnTo>
                    <a:lnTo>
                      <a:pt x="20546" y="7200"/>
                    </a:lnTo>
                    <a:lnTo>
                      <a:pt x="20546" y="8526"/>
                    </a:lnTo>
                    <a:lnTo>
                      <a:pt x="21073" y="8526"/>
                    </a:lnTo>
                    <a:lnTo>
                      <a:pt x="21073" y="9474"/>
                    </a:lnTo>
                    <a:lnTo>
                      <a:pt x="20546" y="9474"/>
                    </a:lnTo>
                    <a:lnTo>
                      <a:pt x="20546" y="12126"/>
                    </a:lnTo>
                    <a:lnTo>
                      <a:pt x="21600" y="12126"/>
                    </a:lnTo>
                    <a:lnTo>
                      <a:pt x="21600" y="12695"/>
                    </a:lnTo>
                    <a:lnTo>
                      <a:pt x="21073" y="12695"/>
                    </a:lnTo>
                    <a:lnTo>
                      <a:pt x="21073" y="14968"/>
                    </a:lnTo>
                    <a:lnTo>
                      <a:pt x="20546" y="14968"/>
                    </a:lnTo>
                    <a:lnTo>
                      <a:pt x="20546" y="15347"/>
                    </a:lnTo>
                    <a:lnTo>
                      <a:pt x="19756" y="15347"/>
                    </a:lnTo>
                    <a:lnTo>
                      <a:pt x="19756" y="16295"/>
                    </a:lnTo>
                    <a:lnTo>
                      <a:pt x="19229" y="16295"/>
                    </a:lnTo>
                    <a:lnTo>
                      <a:pt x="19229" y="17053"/>
                    </a:lnTo>
                    <a:lnTo>
                      <a:pt x="17912" y="17053"/>
                    </a:lnTo>
                    <a:lnTo>
                      <a:pt x="17912" y="17621"/>
                    </a:lnTo>
                    <a:lnTo>
                      <a:pt x="17912" y="17053"/>
                    </a:lnTo>
                    <a:lnTo>
                      <a:pt x="17385" y="17053"/>
                    </a:lnTo>
                    <a:lnTo>
                      <a:pt x="17385" y="17621"/>
                    </a:lnTo>
                    <a:lnTo>
                      <a:pt x="16859" y="17621"/>
                    </a:lnTo>
                    <a:lnTo>
                      <a:pt x="16859" y="17053"/>
                    </a:lnTo>
                    <a:lnTo>
                      <a:pt x="16859" y="18568"/>
                    </a:lnTo>
                    <a:lnTo>
                      <a:pt x="16068" y="18568"/>
                    </a:lnTo>
                    <a:lnTo>
                      <a:pt x="16068" y="19326"/>
                    </a:lnTo>
                    <a:lnTo>
                      <a:pt x="15541" y="19326"/>
                    </a:lnTo>
                    <a:lnTo>
                      <a:pt x="15541" y="18947"/>
                    </a:lnTo>
                    <a:lnTo>
                      <a:pt x="14751" y="18947"/>
                    </a:lnTo>
                    <a:lnTo>
                      <a:pt x="14751" y="19326"/>
                    </a:lnTo>
                    <a:lnTo>
                      <a:pt x="13698" y="1932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8" name="Shape 262">
                <a:extLst>
                  <a:ext uri="{FF2B5EF4-FFF2-40B4-BE49-F238E27FC236}">
                    <a16:creationId xmlns:a16="http://schemas.microsoft.com/office/drawing/2014/main" id="{7840B73D-2A1B-4224-B9BD-5B7E4C607D15}"/>
                  </a:ext>
                </a:extLst>
              </p:cNvPr>
              <p:cNvSpPr/>
              <p:nvPr/>
            </p:nvSpPr>
            <p:spPr>
              <a:xfrm>
                <a:off x="1336697" y="1820583"/>
                <a:ext cx="93719" cy="117286"/>
              </a:xfrm>
              <a:custGeom>
                <a:avLst/>
                <a:gdLst/>
                <a:ahLst/>
                <a:cxnLst>
                  <a:cxn ang="0">
                    <a:pos x="wd2" y="hd2"/>
                  </a:cxn>
                  <a:cxn ang="5400000">
                    <a:pos x="wd2" y="hd2"/>
                  </a:cxn>
                  <a:cxn ang="10800000">
                    <a:pos x="wd2" y="hd2"/>
                  </a:cxn>
                  <a:cxn ang="16200000">
                    <a:pos x="wd2" y="hd2"/>
                  </a:cxn>
                </a:cxnLst>
                <a:rect l="0" t="0" r="r" b="b"/>
                <a:pathLst>
                  <a:path w="21600" h="21600" extrusionOk="0">
                    <a:moveTo>
                      <a:pt x="16674" y="14664"/>
                    </a:moveTo>
                    <a:lnTo>
                      <a:pt x="16674" y="15061"/>
                    </a:lnTo>
                    <a:lnTo>
                      <a:pt x="16295" y="15061"/>
                    </a:lnTo>
                    <a:lnTo>
                      <a:pt x="16295" y="14664"/>
                    </a:lnTo>
                    <a:lnTo>
                      <a:pt x="15347" y="14664"/>
                    </a:lnTo>
                    <a:lnTo>
                      <a:pt x="15347" y="14268"/>
                    </a:lnTo>
                    <a:lnTo>
                      <a:pt x="15347" y="14664"/>
                    </a:lnTo>
                    <a:lnTo>
                      <a:pt x="14968" y="14664"/>
                    </a:lnTo>
                    <a:lnTo>
                      <a:pt x="14968" y="15061"/>
                    </a:lnTo>
                    <a:lnTo>
                      <a:pt x="14400" y="15061"/>
                    </a:lnTo>
                    <a:lnTo>
                      <a:pt x="14400" y="17042"/>
                    </a:lnTo>
                    <a:lnTo>
                      <a:pt x="14968" y="17042"/>
                    </a:lnTo>
                    <a:lnTo>
                      <a:pt x="14968" y="17439"/>
                    </a:lnTo>
                    <a:lnTo>
                      <a:pt x="15347" y="17439"/>
                    </a:lnTo>
                    <a:lnTo>
                      <a:pt x="15347" y="18033"/>
                    </a:lnTo>
                    <a:lnTo>
                      <a:pt x="15726" y="18033"/>
                    </a:lnTo>
                    <a:lnTo>
                      <a:pt x="15726" y="19420"/>
                    </a:lnTo>
                    <a:lnTo>
                      <a:pt x="14968" y="19420"/>
                    </a:lnTo>
                    <a:lnTo>
                      <a:pt x="14968" y="18826"/>
                    </a:lnTo>
                    <a:lnTo>
                      <a:pt x="14968" y="19420"/>
                    </a:lnTo>
                    <a:lnTo>
                      <a:pt x="14400" y="19420"/>
                    </a:lnTo>
                    <a:lnTo>
                      <a:pt x="14400" y="18429"/>
                    </a:lnTo>
                    <a:lnTo>
                      <a:pt x="12695" y="18429"/>
                    </a:lnTo>
                    <a:lnTo>
                      <a:pt x="12695" y="18826"/>
                    </a:lnTo>
                    <a:lnTo>
                      <a:pt x="11368" y="18826"/>
                    </a:lnTo>
                    <a:lnTo>
                      <a:pt x="11368" y="18429"/>
                    </a:lnTo>
                    <a:lnTo>
                      <a:pt x="11368" y="19817"/>
                    </a:lnTo>
                    <a:lnTo>
                      <a:pt x="10800" y="19817"/>
                    </a:lnTo>
                    <a:lnTo>
                      <a:pt x="10800" y="20213"/>
                    </a:lnTo>
                    <a:lnTo>
                      <a:pt x="10421" y="20213"/>
                    </a:lnTo>
                    <a:lnTo>
                      <a:pt x="10421" y="20807"/>
                    </a:lnTo>
                    <a:lnTo>
                      <a:pt x="9095" y="20807"/>
                    </a:lnTo>
                    <a:lnTo>
                      <a:pt x="9095" y="21204"/>
                    </a:lnTo>
                    <a:lnTo>
                      <a:pt x="7768" y="21204"/>
                    </a:lnTo>
                    <a:lnTo>
                      <a:pt x="7768" y="20807"/>
                    </a:lnTo>
                    <a:lnTo>
                      <a:pt x="6821" y="20807"/>
                    </a:lnTo>
                    <a:lnTo>
                      <a:pt x="6821" y="20213"/>
                    </a:lnTo>
                    <a:lnTo>
                      <a:pt x="6442" y="20213"/>
                    </a:lnTo>
                    <a:lnTo>
                      <a:pt x="6442" y="21600"/>
                    </a:lnTo>
                    <a:lnTo>
                      <a:pt x="5874" y="21600"/>
                    </a:lnTo>
                    <a:lnTo>
                      <a:pt x="5874" y="21204"/>
                    </a:lnTo>
                    <a:lnTo>
                      <a:pt x="5116" y="21204"/>
                    </a:lnTo>
                    <a:lnTo>
                      <a:pt x="5116" y="20213"/>
                    </a:lnTo>
                    <a:lnTo>
                      <a:pt x="4168" y="20213"/>
                    </a:lnTo>
                    <a:lnTo>
                      <a:pt x="4168" y="20807"/>
                    </a:lnTo>
                    <a:lnTo>
                      <a:pt x="3600" y="20807"/>
                    </a:lnTo>
                    <a:lnTo>
                      <a:pt x="3600" y="19420"/>
                    </a:lnTo>
                    <a:lnTo>
                      <a:pt x="3221" y="19420"/>
                    </a:lnTo>
                    <a:lnTo>
                      <a:pt x="3221" y="18826"/>
                    </a:lnTo>
                    <a:lnTo>
                      <a:pt x="2842" y="18826"/>
                    </a:lnTo>
                    <a:lnTo>
                      <a:pt x="2842" y="18429"/>
                    </a:lnTo>
                    <a:lnTo>
                      <a:pt x="3221" y="18429"/>
                    </a:lnTo>
                    <a:lnTo>
                      <a:pt x="3221" y="17439"/>
                    </a:lnTo>
                    <a:lnTo>
                      <a:pt x="2842" y="17439"/>
                    </a:lnTo>
                    <a:lnTo>
                      <a:pt x="2842" y="15655"/>
                    </a:lnTo>
                    <a:lnTo>
                      <a:pt x="2274" y="15655"/>
                    </a:lnTo>
                    <a:lnTo>
                      <a:pt x="2274" y="13673"/>
                    </a:lnTo>
                    <a:lnTo>
                      <a:pt x="1895" y="13673"/>
                    </a:lnTo>
                    <a:lnTo>
                      <a:pt x="1895" y="12683"/>
                    </a:lnTo>
                    <a:lnTo>
                      <a:pt x="1516" y="12683"/>
                    </a:lnTo>
                    <a:lnTo>
                      <a:pt x="1516" y="11890"/>
                    </a:lnTo>
                    <a:lnTo>
                      <a:pt x="1895" y="11890"/>
                    </a:lnTo>
                    <a:lnTo>
                      <a:pt x="1895" y="10899"/>
                    </a:lnTo>
                    <a:lnTo>
                      <a:pt x="1516" y="10899"/>
                    </a:lnTo>
                    <a:lnTo>
                      <a:pt x="1516" y="9908"/>
                    </a:lnTo>
                    <a:lnTo>
                      <a:pt x="947" y="9908"/>
                    </a:lnTo>
                    <a:lnTo>
                      <a:pt x="947" y="8125"/>
                    </a:lnTo>
                    <a:lnTo>
                      <a:pt x="568" y="8125"/>
                    </a:lnTo>
                    <a:lnTo>
                      <a:pt x="568" y="7530"/>
                    </a:lnTo>
                    <a:lnTo>
                      <a:pt x="0" y="7530"/>
                    </a:lnTo>
                    <a:lnTo>
                      <a:pt x="0" y="5350"/>
                    </a:lnTo>
                    <a:lnTo>
                      <a:pt x="568" y="5350"/>
                    </a:lnTo>
                    <a:lnTo>
                      <a:pt x="568" y="5747"/>
                    </a:lnTo>
                    <a:lnTo>
                      <a:pt x="568" y="5350"/>
                    </a:lnTo>
                    <a:lnTo>
                      <a:pt x="947" y="5350"/>
                    </a:lnTo>
                    <a:lnTo>
                      <a:pt x="947" y="4756"/>
                    </a:lnTo>
                    <a:lnTo>
                      <a:pt x="1516" y="4756"/>
                    </a:lnTo>
                    <a:lnTo>
                      <a:pt x="1516" y="4360"/>
                    </a:lnTo>
                    <a:lnTo>
                      <a:pt x="1895" y="4360"/>
                    </a:lnTo>
                    <a:lnTo>
                      <a:pt x="1895" y="3369"/>
                    </a:lnTo>
                    <a:lnTo>
                      <a:pt x="2274" y="3369"/>
                    </a:lnTo>
                    <a:lnTo>
                      <a:pt x="2274" y="2378"/>
                    </a:lnTo>
                    <a:lnTo>
                      <a:pt x="2842" y="2378"/>
                    </a:lnTo>
                    <a:lnTo>
                      <a:pt x="2842" y="1982"/>
                    </a:lnTo>
                    <a:lnTo>
                      <a:pt x="3221" y="1982"/>
                    </a:lnTo>
                    <a:lnTo>
                      <a:pt x="3221" y="1585"/>
                    </a:lnTo>
                    <a:lnTo>
                      <a:pt x="5116" y="1585"/>
                    </a:lnTo>
                    <a:lnTo>
                      <a:pt x="5116" y="991"/>
                    </a:lnTo>
                    <a:lnTo>
                      <a:pt x="5874" y="991"/>
                    </a:lnTo>
                    <a:lnTo>
                      <a:pt x="5874" y="1585"/>
                    </a:lnTo>
                    <a:lnTo>
                      <a:pt x="9474" y="1585"/>
                    </a:lnTo>
                    <a:lnTo>
                      <a:pt x="9474" y="991"/>
                    </a:lnTo>
                    <a:lnTo>
                      <a:pt x="10421" y="991"/>
                    </a:lnTo>
                    <a:lnTo>
                      <a:pt x="10421" y="1585"/>
                    </a:lnTo>
                    <a:lnTo>
                      <a:pt x="10800" y="1585"/>
                    </a:lnTo>
                    <a:lnTo>
                      <a:pt x="10800" y="1982"/>
                    </a:lnTo>
                    <a:lnTo>
                      <a:pt x="11747" y="1982"/>
                    </a:lnTo>
                    <a:lnTo>
                      <a:pt x="11747" y="1585"/>
                    </a:lnTo>
                    <a:lnTo>
                      <a:pt x="11747" y="1982"/>
                    </a:lnTo>
                    <a:lnTo>
                      <a:pt x="12126" y="1982"/>
                    </a:lnTo>
                    <a:lnTo>
                      <a:pt x="12126" y="2378"/>
                    </a:lnTo>
                    <a:lnTo>
                      <a:pt x="12695" y="2378"/>
                    </a:lnTo>
                    <a:lnTo>
                      <a:pt x="12695" y="2972"/>
                    </a:lnTo>
                    <a:lnTo>
                      <a:pt x="12695" y="2378"/>
                    </a:lnTo>
                    <a:lnTo>
                      <a:pt x="13453" y="2378"/>
                    </a:lnTo>
                    <a:lnTo>
                      <a:pt x="13453" y="2972"/>
                    </a:lnTo>
                    <a:lnTo>
                      <a:pt x="14021" y="2972"/>
                    </a:lnTo>
                    <a:lnTo>
                      <a:pt x="14021" y="3369"/>
                    </a:lnTo>
                    <a:lnTo>
                      <a:pt x="14968" y="3369"/>
                    </a:lnTo>
                    <a:lnTo>
                      <a:pt x="14968" y="3765"/>
                    </a:lnTo>
                    <a:lnTo>
                      <a:pt x="15347" y="3765"/>
                    </a:lnTo>
                    <a:lnTo>
                      <a:pt x="15347" y="3369"/>
                    </a:lnTo>
                    <a:lnTo>
                      <a:pt x="15726" y="3369"/>
                    </a:lnTo>
                    <a:lnTo>
                      <a:pt x="15726" y="2972"/>
                    </a:lnTo>
                    <a:lnTo>
                      <a:pt x="15347" y="2972"/>
                    </a:lnTo>
                    <a:lnTo>
                      <a:pt x="15347" y="1982"/>
                    </a:lnTo>
                    <a:lnTo>
                      <a:pt x="14968" y="1982"/>
                    </a:lnTo>
                    <a:lnTo>
                      <a:pt x="14968" y="1585"/>
                    </a:lnTo>
                    <a:lnTo>
                      <a:pt x="16295" y="1585"/>
                    </a:lnTo>
                    <a:lnTo>
                      <a:pt x="16295" y="991"/>
                    </a:lnTo>
                    <a:lnTo>
                      <a:pt x="16674" y="991"/>
                    </a:lnTo>
                    <a:lnTo>
                      <a:pt x="16674" y="594"/>
                    </a:lnTo>
                    <a:lnTo>
                      <a:pt x="17053" y="594"/>
                    </a:lnTo>
                    <a:lnTo>
                      <a:pt x="17053" y="0"/>
                    </a:lnTo>
                    <a:lnTo>
                      <a:pt x="17053" y="594"/>
                    </a:lnTo>
                    <a:lnTo>
                      <a:pt x="17621" y="594"/>
                    </a:lnTo>
                    <a:lnTo>
                      <a:pt x="17621" y="991"/>
                    </a:lnTo>
                    <a:lnTo>
                      <a:pt x="18000" y="991"/>
                    </a:lnTo>
                    <a:lnTo>
                      <a:pt x="18000" y="1585"/>
                    </a:lnTo>
                    <a:lnTo>
                      <a:pt x="18568" y="1585"/>
                    </a:lnTo>
                    <a:lnTo>
                      <a:pt x="18568" y="1982"/>
                    </a:lnTo>
                    <a:lnTo>
                      <a:pt x="18568" y="1585"/>
                    </a:lnTo>
                    <a:lnTo>
                      <a:pt x="19326" y="1585"/>
                    </a:lnTo>
                    <a:lnTo>
                      <a:pt x="19326" y="991"/>
                    </a:lnTo>
                    <a:lnTo>
                      <a:pt x="19326" y="1585"/>
                    </a:lnTo>
                    <a:lnTo>
                      <a:pt x="19895" y="1585"/>
                    </a:lnTo>
                    <a:lnTo>
                      <a:pt x="19895" y="991"/>
                    </a:lnTo>
                    <a:lnTo>
                      <a:pt x="20274" y="991"/>
                    </a:lnTo>
                    <a:lnTo>
                      <a:pt x="20274" y="0"/>
                    </a:lnTo>
                    <a:lnTo>
                      <a:pt x="20653" y="0"/>
                    </a:lnTo>
                    <a:lnTo>
                      <a:pt x="20653" y="594"/>
                    </a:lnTo>
                    <a:lnTo>
                      <a:pt x="21221" y="594"/>
                    </a:lnTo>
                    <a:lnTo>
                      <a:pt x="21221" y="0"/>
                    </a:lnTo>
                    <a:lnTo>
                      <a:pt x="21221" y="1585"/>
                    </a:lnTo>
                    <a:lnTo>
                      <a:pt x="20653" y="1585"/>
                    </a:lnTo>
                    <a:lnTo>
                      <a:pt x="20653" y="2378"/>
                    </a:lnTo>
                    <a:lnTo>
                      <a:pt x="20274" y="2378"/>
                    </a:lnTo>
                    <a:lnTo>
                      <a:pt x="20274" y="2972"/>
                    </a:lnTo>
                    <a:lnTo>
                      <a:pt x="20653" y="2972"/>
                    </a:lnTo>
                    <a:lnTo>
                      <a:pt x="20653" y="3369"/>
                    </a:lnTo>
                    <a:lnTo>
                      <a:pt x="21221" y="3369"/>
                    </a:lnTo>
                    <a:lnTo>
                      <a:pt x="21221" y="4756"/>
                    </a:lnTo>
                    <a:lnTo>
                      <a:pt x="21600" y="4756"/>
                    </a:lnTo>
                    <a:lnTo>
                      <a:pt x="21600" y="7134"/>
                    </a:lnTo>
                    <a:lnTo>
                      <a:pt x="21221" y="7134"/>
                    </a:lnTo>
                    <a:lnTo>
                      <a:pt x="21221" y="9512"/>
                    </a:lnTo>
                    <a:lnTo>
                      <a:pt x="21600" y="9512"/>
                    </a:lnTo>
                    <a:lnTo>
                      <a:pt x="21600" y="11295"/>
                    </a:lnTo>
                    <a:lnTo>
                      <a:pt x="21221" y="11295"/>
                    </a:lnTo>
                    <a:lnTo>
                      <a:pt x="21221" y="11890"/>
                    </a:lnTo>
                    <a:lnTo>
                      <a:pt x="19895" y="11890"/>
                    </a:lnTo>
                    <a:lnTo>
                      <a:pt x="19895" y="12286"/>
                    </a:lnTo>
                    <a:lnTo>
                      <a:pt x="19326" y="12286"/>
                    </a:lnTo>
                    <a:lnTo>
                      <a:pt x="19326" y="12683"/>
                    </a:lnTo>
                    <a:lnTo>
                      <a:pt x="18568" y="12683"/>
                    </a:lnTo>
                    <a:lnTo>
                      <a:pt x="18568" y="13277"/>
                    </a:lnTo>
                    <a:lnTo>
                      <a:pt x="18000" y="13277"/>
                    </a:lnTo>
                    <a:lnTo>
                      <a:pt x="18000" y="13673"/>
                    </a:lnTo>
                    <a:lnTo>
                      <a:pt x="16674" y="13673"/>
                    </a:lnTo>
                    <a:lnTo>
                      <a:pt x="16674" y="14664"/>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9" name="Shape 263">
                <a:extLst>
                  <a:ext uri="{FF2B5EF4-FFF2-40B4-BE49-F238E27FC236}">
                    <a16:creationId xmlns:a16="http://schemas.microsoft.com/office/drawing/2014/main" id="{0E178084-F987-4B77-A1E0-15E6323699CD}"/>
                  </a:ext>
                </a:extLst>
              </p:cNvPr>
              <p:cNvSpPr/>
              <p:nvPr/>
            </p:nvSpPr>
            <p:spPr>
              <a:xfrm>
                <a:off x="1336697" y="1820583"/>
                <a:ext cx="93719" cy="117286"/>
              </a:xfrm>
              <a:custGeom>
                <a:avLst/>
                <a:gdLst/>
                <a:ahLst/>
                <a:cxnLst>
                  <a:cxn ang="0">
                    <a:pos x="wd2" y="hd2"/>
                  </a:cxn>
                  <a:cxn ang="5400000">
                    <a:pos x="wd2" y="hd2"/>
                  </a:cxn>
                  <a:cxn ang="10800000">
                    <a:pos x="wd2" y="hd2"/>
                  </a:cxn>
                  <a:cxn ang="16200000">
                    <a:pos x="wd2" y="hd2"/>
                  </a:cxn>
                </a:cxnLst>
                <a:rect l="0" t="0" r="r" b="b"/>
                <a:pathLst>
                  <a:path w="21600" h="21600" extrusionOk="0">
                    <a:moveTo>
                      <a:pt x="16674" y="14664"/>
                    </a:moveTo>
                    <a:lnTo>
                      <a:pt x="16674" y="15061"/>
                    </a:lnTo>
                    <a:lnTo>
                      <a:pt x="16295" y="15061"/>
                    </a:lnTo>
                    <a:lnTo>
                      <a:pt x="16295" y="14664"/>
                    </a:lnTo>
                    <a:lnTo>
                      <a:pt x="15347" y="14664"/>
                    </a:lnTo>
                    <a:lnTo>
                      <a:pt x="15347" y="14268"/>
                    </a:lnTo>
                    <a:lnTo>
                      <a:pt x="15347" y="14664"/>
                    </a:lnTo>
                    <a:lnTo>
                      <a:pt x="14968" y="14664"/>
                    </a:lnTo>
                    <a:lnTo>
                      <a:pt x="14968" y="15061"/>
                    </a:lnTo>
                    <a:lnTo>
                      <a:pt x="14400" y="15061"/>
                    </a:lnTo>
                    <a:lnTo>
                      <a:pt x="14400" y="17042"/>
                    </a:lnTo>
                    <a:lnTo>
                      <a:pt x="14968" y="17042"/>
                    </a:lnTo>
                    <a:lnTo>
                      <a:pt x="14968" y="17439"/>
                    </a:lnTo>
                    <a:lnTo>
                      <a:pt x="15347" y="17439"/>
                    </a:lnTo>
                    <a:lnTo>
                      <a:pt x="15347" y="18033"/>
                    </a:lnTo>
                    <a:lnTo>
                      <a:pt x="15726" y="18033"/>
                    </a:lnTo>
                    <a:lnTo>
                      <a:pt x="15726" y="19420"/>
                    </a:lnTo>
                    <a:lnTo>
                      <a:pt x="14968" y="19420"/>
                    </a:lnTo>
                    <a:lnTo>
                      <a:pt x="14968" y="18826"/>
                    </a:lnTo>
                    <a:lnTo>
                      <a:pt x="14968" y="19420"/>
                    </a:lnTo>
                    <a:lnTo>
                      <a:pt x="14400" y="19420"/>
                    </a:lnTo>
                    <a:lnTo>
                      <a:pt x="14400" y="18429"/>
                    </a:lnTo>
                    <a:lnTo>
                      <a:pt x="12695" y="18429"/>
                    </a:lnTo>
                    <a:lnTo>
                      <a:pt x="12695" y="18826"/>
                    </a:lnTo>
                    <a:lnTo>
                      <a:pt x="11368" y="18826"/>
                    </a:lnTo>
                    <a:lnTo>
                      <a:pt x="11368" y="18429"/>
                    </a:lnTo>
                    <a:lnTo>
                      <a:pt x="11368" y="19817"/>
                    </a:lnTo>
                    <a:lnTo>
                      <a:pt x="10800" y="19817"/>
                    </a:lnTo>
                    <a:lnTo>
                      <a:pt x="10800" y="20213"/>
                    </a:lnTo>
                    <a:lnTo>
                      <a:pt x="10421" y="20213"/>
                    </a:lnTo>
                    <a:lnTo>
                      <a:pt x="10421" y="20807"/>
                    </a:lnTo>
                    <a:lnTo>
                      <a:pt x="9095" y="20807"/>
                    </a:lnTo>
                    <a:lnTo>
                      <a:pt x="9095" y="21204"/>
                    </a:lnTo>
                    <a:lnTo>
                      <a:pt x="7768" y="21204"/>
                    </a:lnTo>
                    <a:lnTo>
                      <a:pt x="7768" y="20807"/>
                    </a:lnTo>
                    <a:lnTo>
                      <a:pt x="6821" y="20807"/>
                    </a:lnTo>
                    <a:lnTo>
                      <a:pt x="6821" y="20213"/>
                    </a:lnTo>
                    <a:lnTo>
                      <a:pt x="6442" y="20213"/>
                    </a:lnTo>
                    <a:lnTo>
                      <a:pt x="6442" y="21600"/>
                    </a:lnTo>
                    <a:lnTo>
                      <a:pt x="5874" y="21600"/>
                    </a:lnTo>
                    <a:lnTo>
                      <a:pt x="5874" y="21204"/>
                    </a:lnTo>
                    <a:lnTo>
                      <a:pt x="5116" y="21204"/>
                    </a:lnTo>
                    <a:lnTo>
                      <a:pt x="5116" y="20213"/>
                    </a:lnTo>
                    <a:lnTo>
                      <a:pt x="4168" y="20213"/>
                    </a:lnTo>
                    <a:lnTo>
                      <a:pt x="4168" y="20807"/>
                    </a:lnTo>
                    <a:lnTo>
                      <a:pt x="3600" y="20807"/>
                    </a:lnTo>
                    <a:lnTo>
                      <a:pt x="3600" y="19420"/>
                    </a:lnTo>
                    <a:lnTo>
                      <a:pt x="3221" y="19420"/>
                    </a:lnTo>
                    <a:lnTo>
                      <a:pt x="3221" y="18826"/>
                    </a:lnTo>
                    <a:lnTo>
                      <a:pt x="2842" y="18826"/>
                    </a:lnTo>
                    <a:lnTo>
                      <a:pt x="2842" y="18429"/>
                    </a:lnTo>
                    <a:lnTo>
                      <a:pt x="3221" y="18429"/>
                    </a:lnTo>
                    <a:lnTo>
                      <a:pt x="3221" y="17439"/>
                    </a:lnTo>
                    <a:lnTo>
                      <a:pt x="2842" y="17439"/>
                    </a:lnTo>
                    <a:lnTo>
                      <a:pt x="2842" y="15655"/>
                    </a:lnTo>
                    <a:lnTo>
                      <a:pt x="2274" y="15655"/>
                    </a:lnTo>
                    <a:lnTo>
                      <a:pt x="2274" y="13673"/>
                    </a:lnTo>
                    <a:lnTo>
                      <a:pt x="1895" y="13673"/>
                    </a:lnTo>
                    <a:lnTo>
                      <a:pt x="1895" y="12683"/>
                    </a:lnTo>
                    <a:lnTo>
                      <a:pt x="1516" y="12683"/>
                    </a:lnTo>
                    <a:lnTo>
                      <a:pt x="1516" y="11890"/>
                    </a:lnTo>
                    <a:lnTo>
                      <a:pt x="1895" y="11890"/>
                    </a:lnTo>
                    <a:lnTo>
                      <a:pt x="1895" y="10899"/>
                    </a:lnTo>
                    <a:lnTo>
                      <a:pt x="1516" y="10899"/>
                    </a:lnTo>
                    <a:lnTo>
                      <a:pt x="1516" y="9908"/>
                    </a:lnTo>
                    <a:lnTo>
                      <a:pt x="947" y="9908"/>
                    </a:lnTo>
                    <a:lnTo>
                      <a:pt x="947" y="8125"/>
                    </a:lnTo>
                    <a:lnTo>
                      <a:pt x="568" y="8125"/>
                    </a:lnTo>
                    <a:lnTo>
                      <a:pt x="568" y="7530"/>
                    </a:lnTo>
                    <a:lnTo>
                      <a:pt x="0" y="7530"/>
                    </a:lnTo>
                    <a:lnTo>
                      <a:pt x="0" y="5350"/>
                    </a:lnTo>
                    <a:lnTo>
                      <a:pt x="568" y="5350"/>
                    </a:lnTo>
                    <a:lnTo>
                      <a:pt x="568" y="5747"/>
                    </a:lnTo>
                    <a:lnTo>
                      <a:pt x="568" y="5350"/>
                    </a:lnTo>
                    <a:lnTo>
                      <a:pt x="947" y="5350"/>
                    </a:lnTo>
                    <a:lnTo>
                      <a:pt x="947" y="4756"/>
                    </a:lnTo>
                    <a:lnTo>
                      <a:pt x="1516" y="4756"/>
                    </a:lnTo>
                    <a:lnTo>
                      <a:pt x="1516" y="4360"/>
                    </a:lnTo>
                    <a:lnTo>
                      <a:pt x="1895" y="4360"/>
                    </a:lnTo>
                    <a:lnTo>
                      <a:pt x="1895" y="3369"/>
                    </a:lnTo>
                    <a:lnTo>
                      <a:pt x="2274" y="3369"/>
                    </a:lnTo>
                    <a:lnTo>
                      <a:pt x="2274" y="2378"/>
                    </a:lnTo>
                    <a:lnTo>
                      <a:pt x="2842" y="2378"/>
                    </a:lnTo>
                    <a:lnTo>
                      <a:pt x="2842" y="1982"/>
                    </a:lnTo>
                    <a:lnTo>
                      <a:pt x="3221" y="1982"/>
                    </a:lnTo>
                    <a:lnTo>
                      <a:pt x="3221" y="1585"/>
                    </a:lnTo>
                    <a:lnTo>
                      <a:pt x="5116" y="1585"/>
                    </a:lnTo>
                    <a:lnTo>
                      <a:pt x="5116" y="991"/>
                    </a:lnTo>
                    <a:lnTo>
                      <a:pt x="5874" y="991"/>
                    </a:lnTo>
                    <a:lnTo>
                      <a:pt x="5874" y="1585"/>
                    </a:lnTo>
                    <a:lnTo>
                      <a:pt x="9474" y="1585"/>
                    </a:lnTo>
                    <a:lnTo>
                      <a:pt x="9474" y="991"/>
                    </a:lnTo>
                    <a:lnTo>
                      <a:pt x="10421" y="991"/>
                    </a:lnTo>
                    <a:lnTo>
                      <a:pt x="10421" y="1585"/>
                    </a:lnTo>
                    <a:lnTo>
                      <a:pt x="10800" y="1585"/>
                    </a:lnTo>
                    <a:lnTo>
                      <a:pt x="10800" y="1982"/>
                    </a:lnTo>
                    <a:lnTo>
                      <a:pt x="11747" y="1982"/>
                    </a:lnTo>
                    <a:lnTo>
                      <a:pt x="11747" y="1585"/>
                    </a:lnTo>
                    <a:lnTo>
                      <a:pt x="11747" y="1982"/>
                    </a:lnTo>
                    <a:lnTo>
                      <a:pt x="12126" y="1982"/>
                    </a:lnTo>
                    <a:lnTo>
                      <a:pt x="12126" y="2378"/>
                    </a:lnTo>
                    <a:lnTo>
                      <a:pt x="12695" y="2378"/>
                    </a:lnTo>
                    <a:lnTo>
                      <a:pt x="12695" y="2972"/>
                    </a:lnTo>
                    <a:lnTo>
                      <a:pt x="12695" y="2378"/>
                    </a:lnTo>
                    <a:lnTo>
                      <a:pt x="13453" y="2378"/>
                    </a:lnTo>
                    <a:lnTo>
                      <a:pt x="13453" y="2972"/>
                    </a:lnTo>
                    <a:lnTo>
                      <a:pt x="14021" y="2972"/>
                    </a:lnTo>
                    <a:lnTo>
                      <a:pt x="14021" y="3369"/>
                    </a:lnTo>
                    <a:lnTo>
                      <a:pt x="14968" y="3369"/>
                    </a:lnTo>
                    <a:lnTo>
                      <a:pt x="14968" y="3765"/>
                    </a:lnTo>
                    <a:lnTo>
                      <a:pt x="15347" y="3765"/>
                    </a:lnTo>
                    <a:lnTo>
                      <a:pt x="15347" y="3369"/>
                    </a:lnTo>
                    <a:lnTo>
                      <a:pt x="15726" y="3369"/>
                    </a:lnTo>
                    <a:lnTo>
                      <a:pt x="15726" y="2972"/>
                    </a:lnTo>
                    <a:lnTo>
                      <a:pt x="15347" y="2972"/>
                    </a:lnTo>
                    <a:lnTo>
                      <a:pt x="15347" y="1982"/>
                    </a:lnTo>
                    <a:lnTo>
                      <a:pt x="14968" y="1982"/>
                    </a:lnTo>
                    <a:lnTo>
                      <a:pt x="14968" y="1585"/>
                    </a:lnTo>
                    <a:lnTo>
                      <a:pt x="16295" y="1585"/>
                    </a:lnTo>
                    <a:lnTo>
                      <a:pt x="16295" y="991"/>
                    </a:lnTo>
                    <a:lnTo>
                      <a:pt x="16674" y="991"/>
                    </a:lnTo>
                    <a:lnTo>
                      <a:pt x="16674" y="594"/>
                    </a:lnTo>
                    <a:lnTo>
                      <a:pt x="17053" y="594"/>
                    </a:lnTo>
                    <a:lnTo>
                      <a:pt x="17053" y="0"/>
                    </a:lnTo>
                    <a:lnTo>
                      <a:pt x="17053" y="594"/>
                    </a:lnTo>
                    <a:lnTo>
                      <a:pt x="17621" y="594"/>
                    </a:lnTo>
                    <a:lnTo>
                      <a:pt x="17621" y="991"/>
                    </a:lnTo>
                    <a:lnTo>
                      <a:pt x="18000" y="991"/>
                    </a:lnTo>
                    <a:lnTo>
                      <a:pt x="18000" y="1585"/>
                    </a:lnTo>
                    <a:lnTo>
                      <a:pt x="18568" y="1585"/>
                    </a:lnTo>
                    <a:lnTo>
                      <a:pt x="18568" y="1982"/>
                    </a:lnTo>
                    <a:lnTo>
                      <a:pt x="18568" y="1585"/>
                    </a:lnTo>
                    <a:lnTo>
                      <a:pt x="19326" y="1585"/>
                    </a:lnTo>
                    <a:lnTo>
                      <a:pt x="19326" y="991"/>
                    </a:lnTo>
                    <a:lnTo>
                      <a:pt x="19326" y="1585"/>
                    </a:lnTo>
                    <a:lnTo>
                      <a:pt x="19895" y="1585"/>
                    </a:lnTo>
                    <a:lnTo>
                      <a:pt x="19895" y="991"/>
                    </a:lnTo>
                    <a:lnTo>
                      <a:pt x="20274" y="991"/>
                    </a:lnTo>
                    <a:lnTo>
                      <a:pt x="20274" y="0"/>
                    </a:lnTo>
                    <a:lnTo>
                      <a:pt x="20653" y="0"/>
                    </a:lnTo>
                    <a:lnTo>
                      <a:pt x="20653" y="594"/>
                    </a:lnTo>
                    <a:lnTo>
                      <a:pt x="21221" y="594"/>
                    </a:lnTo>
                    <a:lnTo>
                      <a:pt x="21221" y="0"/>
                    </a:lnTo>
                    <a:lnTo>
                      <a:pt x="21221" y="1585"/>
                    </a:lnTo>
                    <a:lnTo>
                      <a:pt x="20653" y="1585"/>
                    </a:lnTo>
                    <a:lnTo>
                      <a:pt x="20653" y="2378"/>
                    </a:lnTo>
                    <a:lnTo>
                      <a:pt x="20274" y="2378"/>
                    </a:lnTo>
                    <a:lnTo>
                      <a:pt x="20274" y="2972"/>
                    </a:lnTo>
                    <a:lnTo>
                      <a:pt x="20653" y="2972"/>
                    </a:lnTo>
                    <a:lnTo>
                      <a:pt x="20653" y="3369"/>
                    </a:lnTo>
                    <a:lnTo>
                      <a:pt x="21221" y="3369"/>
                    </a:lnTo>
                    <a:lnTo>
                      <a:pt x="21221" y="4756"/>
                    </a:lnTo>
                    <a:lnTo>
                      <a:pt x="21600" y="4756"/>
                    </a:lnTo>
                    <a:lnTo>
                      <a:pt x="21600" y="7134"/>
                    </a:lnTo>
                    <a:lnTo>
                      <a:pt x="21221" y="7134"/>
                    </a:lnTo>
                    <a:lnTo>
                      <a:pt x="21221" y="9512"/>
                    </a:lnTo>
                    <a:lnTo>
                      <a:pt x="21600" y="9512"/>
                    </a:lnTo>
                    <a:lnTo>
                      <a:pt x="21600" y="11295"/>
                    </a:lnTo>
                    <a:lnTo>
                      <a:pt x="21221" y="11295"/>
                    </a:lnTo>
                    <a:lnTo>
                      <a:pt x="21221" y="11890"/>
                    </a:lnTo>
                    <a:lnTo>
                      <a:pt x="19895" y="11890"/>
                    </a:lnTo>
                    <a:lnTo>
                      <a:pt x="19895" y="12286"/>
                    </a:lnTo>
                    <a:lnTo>
                      <a:pt x="19326" y="12286"/>
                    </a:lnTo>
                    <a:lnTo>
                      <a:pt x="19326" y="12683"/>
                    </a:lnTo>
                    <a:lnTo>
                      <a:pt x="18568" y="12683"/>
                    </a:lnTo>
                    <a:lnTo>
                      <a:pt x="18568" y="13277"/>
                    </a:lnTo>
                    <a:lnTo>
                      <a:pt x="18000" y="13277"/>
                    </a:lnTo>
                    <a:lnTo>
                      <a:pt x="18000" y="13673"/>
                    </a:lnTo>
                    <a:lnTo>
                      <a:pt x="16674" y="13673"/>
                    </a:lnTo>
                    <a:lnTo>
                      <a:pt x="16674" y="14664"/>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0" name="Shape 264">
                <a:extLst>
                  <a:ext uri="{FF2B5EF4-FFF2-40B4-BE49-F238E27FC236}">
                    <a16:creationId xmlns:a16="http://schemas.microsoft.com/office/drawing/2014/main" id="{8A299535-B7FF-4106-A764-F67BB8E9F901}"/>
                  </a:ext>
                </a:extLst>
              </p:cNvPr>
              <p:cNvSpPr/>
              <p:nvPr/>
            </p:nvSpPr>
            <p:spPr>
              <a:xfrm>
                <a:off x="802574" y="11046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01" name="Shape 265">
                <a:extLst>
                  <a:ext uri="{FF2B5EF4-FFF2-40B4-BE49-F238E27FC236}">
                    <a16:creationId xmlns:a16="http://schemas.microsoft.com/office/drawing/2014/main" id="{3EC06CE6-E816-4F33-8168-41C05F035AA0}"/>
                  </a:ext>
                </a:extLst>
              </p:cNvPr>
              <p:cNvSpPr/>
              <p:nvPr/>
            </p:nvSpPr>
            <p:spPr>
              <a:xfrm>
                <a:off x="802574" y="110461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02" name="Shape 266">
                <a:extLst>
                  <a:ext uri="{FF2B5EF4-FFF2-40B4-BE49-F238E27FC236}">
                    <a16:creationId xmlns:a16="http://schemas.microsoft.com/office/drawing/2014/main" id="{F294F527-8C9D-4865-BDF2-E5B2D5327F84}"/>
                  </a:ext>
                </a:extLst>
              </p:cNvPr>
              <p:cNvSpPr/>
              <p:nvPr/>
            </p:nvSpPr>
            <p:spPr>
              <a:xfrm>
                <a:off x="753022" y="1038335"/>
                <a:ext cx="194835" cy="111905"/>
              </a:xfrm>
              <a:custGeom>
                <a:avLst/>
                <a:gdLst/>
                <a:ahLst/>
                <a:cxnLst>
                  <a:cxn ang="0">
                    <a:pos x="wd2" y="hd2"/>
                  </a:cxn>
                  <a:cxn ang="5400000">
                    <a:pos x="wd2" y="hd2"/>
                  </a:cxn>
                  <a:cxn ang="10800000">
                    <a:pos x="wd2" y="hd2"/>
                  </a:cxn>
                  <a:cxn ang="16200000">
                    <a:pos x="wd2" y="hd2"/>
                  </a:cxn>
                </a:cxnLst>
                <a:rect l="0" t="0" r="r" b="b"/>
                <a:pathLst>
                  <a:path w="21600" h="21600" extrusionOk="0">
                    <a:moveTo>
                      <a:pt x="6289" y="14331"/>
                    </a:moveTo>
                    <a:lnTo>
                      <a:pt x="6927" y="14331"/>
                    </a:lnTo>
                    <a:lnTo>
                      <a:pt x="6927" y="13292"/>
                    </a:lnTo>
                    <a:lnTo>
                      <a:pt x="7565" y="13292"/>
                    </a:lnTo>
                    <a:lnTo>
                      <a:pt x="7565" y="12877"/>
                    </a:lnTo>
                    <a:lnTo>
                      <a:pt x="6471" y="12877"/>
                    </a:lnTo>
                    <a:lnTo>
                      <a:pt x="6471" y="12254"/>
                    </a:lnTo>
                    <a:lnTo>
                      <a:pt x="6289" y="12254"/>
                    </a:lnTo>
                    <a:lnTo>
                      <a:pt x="6289" y="11838"/>
                    </a:lnTo>
                    <a:lnTo>
                      <a:pt x="5833" y="11838"/>
                    </a:lnTo>
                    <a:lnTo>
                      <a:pt x="5833" y="11215"/>
                    </a:lnTo>
                    <a:lnTo>
                      <a:pt x="5195" y="11215"/>
                    </a:lnTo>
                    <a:lnTo>
                      <a:pt x="5195" y="9762"/>
                    </a:lnTo>
                    <a:lnTo>
                      <a:pt x="5013" y="9762"/>
                    </a:lnTo>
                    <a:lnTo>
                      <a:pt x="5013" y="9346"/>
                    </a:lnTo>
                    <a:lnTo>
                      <a:pt x="4739" y="9346"/>
                    </a:lnTo>
                    <a:lnTo>
                      <a:pt x="4739" y="9762"/>
                    </a:lnTo>
                    <a:lnTo>
                      <a:pt x="4557" y="9762"/>
                    </a:lnTo>
                    <a:lnTo>
                      <a:pt x="4557" y="10385"/>
                    </a:lnTo>
                    <a:lnTo>
                      <a:pt x="4375" y="10385"/>
                    </a:lnTo>
                    <a:lnTo>
                      <a:pt x="4375" y="11215"/>
                    </a:lnTo>
                    <a:lnTo>
                      <a:pt x="3463" y="11215"/>
                    </a:lnTo>
                    <a:lnTo>
                      <a:pt x="3463" y="10800"/>
                    </a:lnTo>
                    <a:lnTo>
                      <a:pt x="3463" y="11215"/>
                    </a:lnTo>
                    <a:lnTo>
                      <a:pt x="3281" y="11215"/>
                    </a:lnTo>
                    <a:lnTo>
                      <a:pt x="3281" y="10800"/>
                    </a:lnTo>
                    <a:lnTo>
                      <a:pt x="3099" y="10800"/>
                    </a:lnTo>
                    <a:lnTo>
                      <a:pt x="3099" y="11215"/>
                    </a:lnTo>
                    <a:lnTo>
                      <a:pt x="3099" y="9762"/>
                    </a:lnTo>
                    <a:lnTo>
                      <a:pt x="2825" y="9762"/>
                    </a:lnTo>
                    <a:lnTo>
                      <a:pt x="2825" y="9346"/>
                    </a:lnTo>
                    <a:lnTo>
                      <a:pt x="2643" y="9346"/>
                    </a:lnTo>
                    <a:lnTo>
                      <a:pt x="2643" y="9762"/>
                    </a:lnTo>
                    <a:lnTo>
                      <a:pt x="2370" y="9762"/>
                    </a:lnTo>
                    <a:lnTo>
                      <a:pt x="2370" y="9346"/>
                    </a:lnTo>
                    <a:lnTo>
                      <a:pt x="1732" y="9346"/>
                    </a:lnTo>
                    <a:lnTo>
                      <a:pt x="1732" y="8931"/>
                    </a:lnTo>
                    <a:lnTo>
                      <a:pt x="2187" y="8931"/>
                    </a:lnTo>
                    <a:lnTo>
                      <a:pt x="2187" y="8308"/>
                    </a:lnTo>
                    <a:lnTo>
                      <a:pt x="2370" y="8308"/>
                    </a:lnTo>
                    <a:lnTo>
                      <a:pt x="2370" y="7892"/>
                    </a:lnTo>
                    <a:lnTo>
                      <a:pt x="2643" y="7892"/>
                    </a:lnTo>
                    <a:lnTo>
                      <a:pt x="2643" y="7269"/>
                    </a:lnTo>
                    <a:lnTo>
                      <a:pt x="3099" y="7269"/>
                    </a:lnTo>
                    <a:lnTo>
                      <a:pt x="3099" y="6438"/>
                    </a:lnTo>
                    <a:lnTo>
                      <a:pt x="3737" y="6438"/>
                    </a:lnTo>
                    <a:lnTo>
                      <a:pt x="3737" y="5815"/>
                    </a:lnTo>
                    <a:lnTo>
                      <a:pt x="3919" y="5815"/>
                    </a:lnTo>
                    <a:lnTo>
                      <a:pt x="3919" y="5400"/>
                    </a:lnTo>
                    <a:lnTo>
                      <a:pt x="3281" y="5400"/>
                    </a:lnTo>
                    <a:lnTo>
                      <a:pt x="3281" y="3946"/>
                    </a:lnTo>
                    <a:lnTo>
                      <a:pt x="3463" y="3946"/>
                    </a:lnTo>
                    <a:lnTo>
                      <a:pt x="3463" y="4362"/>
                    </a:lnTo>
                    <a:lnTo>
                      <a:pt x="3463" y="3531"/>
                    </a:lnTo>
                    <a:lnTo>
                      <a:pt x="3919" y="3531"/>
                    </a:lnTo>
                    <a:lnTo>
                      <a:pt x="3919" y="2492"/>
                    </a:lnTo>
                    <a:lnTo>
                      <a:pt x="4557" y="2492"/>
                    </a:lnTo>
                    <a:lnTo>
                      <a:pt x="4557" y="2908"/>
                    </a:lnTo>
                    <a:lnTo>
                      <a:pt x="4557" y="2492"/>
                    </a:lnTo>
                    <a:lnTo>
                      <a:pt x="5468" y="2492"/>
                    </a:lnTo>
                    <a:lnTo>
                      <a:pt x="5468" y="2908"/>
                    </a:lnTo>
                    <a:lnTo>
                      <a:pt x="6289" y="2908"/>
                    </a:lnTo>
                    <a:lnTo>
                      <a:pt x="6289" y="3531"/>
                    </a:lnTo>
                    <a:lnTo>
                      <a:pt x="6927" y="3531"/>
                    </a:lnTo>
                    <a:lnTo>
                      <a:pt x="6927" y="3946"/>
                    </a:lnTo>
                    <a:lnTo>
                      <a:pt x="7838" y="3946"/>
                    </a:lnTo>
                    <a:lnTo>
                      <a:pt x="7838" y="4362"/>
                    </a:lnTo>
                    <a:lnTo>
                      <a:pt x="8203" y="4362"/>
                    </a:lnTo>
                    <a:lnTo>
                      <a:pt x="8203" y="1454"/>
                    </a:lnTo>
                    <a:lnTo>
                      <a:pt x="8476" y="1454"/>
                    </a:lnTo>
                    <a:lnTo>
                      <a:pt x="8476" y="1038"/>
                    </a:lnTo>
                    <a:lnTo>
                      <a:pt x="9114" y="1038"/>
                    </a:lnTo>
                    <a:lnTo>
                      <a:pt x="9114" y="415"/>
                    </a:lnTo>
                    <a:lnTo>
                      <a:pt x="9570" y="415"/>
                    </a:lnTo>
                    <a:lnTo>
                      <a:pt x="9570" y="0"/>
                    </a:lnTo>
                    <a:lnTo>
                      <a:pt x="9934" y="0"/>
                    </a:lnTo>
                    <a:lnTo>
                      <a:pt x="9934" y="415"/>
                    </a:lnTo>
                    <a:lnTo>
                      <a:pt x="10390" y="415"/>
                    </a:lnTo>
                    <a:lnTo>
                      <a:pt x="10390" y="1038"/>
                    </a:lnTo>
                    <a:lnTo>
                      <a:pt x="10572" y="1038"/>
                    </a:lnTo>
                    <a:lnTo>
                      <a:pt x="10572" y="1454"/>
                    </a:lnTo>
                    <a:lnTo>
                      <a:pt x="11210" y="1454"/>
                    </a:lnTo>
                    <a:lnTo>
                      <a:pt x="11210" y="1869"/>
                    </a:lnTo>
                    <a:lnTo>
                      <a:pt x="11484" y="1869"/>
                    </a:lnTo>
                    <a:lnTo>
                      <a:pt x="11484" y="2492"/>
                    </a:lnTo>
                    <a:lnTo>
                      <a:pt x="11939" y="2492"/>
                    </a:lnTo>
                    <a:lnTo>
                      <a:pt x="11939" y="1869"/>
                    </a:lnTo>
                    <a:lnTo>
                      <a:pt x="11939" y="2492"/>
                    </a:lnTo>
                    <a:lnTo>
                      <a:pt x="12759" y="2492"/>
                    </a:lnTo>
                    <a:lnTo>
                      <a:pt x="12759" y="1869"/>
                    </a:lnTo>
                    <a:lnTo>
                      <a:pt x="12942" y="1869"/>
                    </a:lnTo>
                    <a:lnTo>
                      <a:pt x="12942" y="1454"/>
                    </a:lnTo>
                    <a:lnTo>
                      <a:pt x="13215" y="1454"/>
                    </a:lnTo>
                    <a:lnTo>
                      <a:pt x="13215" y="1869"/>
                    </a:lnTo>
                    <a:lnTo>
                      <a:pt x="14673" y="1869"/>
                    </a:lnTo>
                    <a:lnTo>
                      <a:pt x="14673" y="1454"/>
                    </a:lnTo>
                    <a:lnTo>
                      <a:pt x="15585" y="1454"/>
                    </a:lnTo>
                    <a:lnTo>
                      <a:pt x="15585" y="1869"/>
                    </a:lnTo>
                    <a:lnTo>
                      <a:pt x="16223" y="1869"/>
                    </a:lnTo>
                    <a:lnTo>
                      <a:pt x="16223" y="1454"/>
                    </a:lnTo>
                    <a:lnTo>
                      <a:pt x="16223" y="1869"/>
                    </a:lnTo>
                    <a:lnTo>
                      <a:pt x="17316" y="1869"/>
                    </a:lnTo>
                    <a:lnTo>
                      <a:pt x="17316" y="2492"/>
                    </a:lnTo>
                    <a:lnTo>
                      <a:pt x="17316" y="1869"/>
                    </a:lnTo>
                    <a:lnTo>
                      <a:pt x="18410" y="1869"/>
                    </a:lnTo>
                    <a:lnTo>
                      <a:pt x="18410" y="2492"/>
                    </a:lnTo>
                    <a:lnTo>
                      <a:pt x="19230" y="2492"/>
                    </a:lnTo>
                    <a:lnTo>
                      <a:pt x="19230" y="2908"/>
                    </a:lnTo>
                    <a:lnTo>
                      <a:pt x="19230" y="2492"/>
                    </a:lnTo>
                    <a:lnTo>
                      <a:pt x="19413" y="2492"/>
                    </a:lnTo>
                    <a:lnTo>
                      <a:pt x="19413" y="3531"/>
                    </a:lnTo>
                    <a:lnTo>
                      <a:pt x="19868" y="3531"/>
                    </a:lnTo>
                    <a:lnTo>
                      <a:pt x="19868" y="3946"/>
                    </a:lnTo>
                    <a:lnTo>
                      <a:pt x="20142" y="3946"/>
                    </a:lnTo>
                    <a:lnTo>
                      <a:pt x="20142" y="4362"/>
                    </a:lnTo>
                    <a:lnTo>
                      <a:pt x="20962" y="4362"/>
                    </a:lnTo>
                    <a:lnTo>
                      <a:pt x="20962" y="4985"/>
                    </a:lnTo>
                    <a:lnTo>
                      <a:pt x="21144" y="4985"/>
                    </a:lnTo>
                    <a:lnTo>
                      <a:pt x="21144" y="5400"/>
                    </a:lnTo>
                    <a:lnTo>
                      <a:pt x="21600" y="5400"/>
                    </a:lnTo>
                    <a:lnTo>
                      <a:pt x="21600" y="6438"/>
                    </a:lnTo>
                    <a:lnTo>
                      <a:pt x="20962" y="6438"/>
                    </a:lnTo>
                    <a:lnTo>
                      <a:pt x="20962" y="7269"/>
                    </a:lnTo>
                    <a:lnTo>
                      <a:pt x="20780" y="7269"/>
                    </a:lnTo>
                    <a:lnTo>
                      <a:pt x="20780" y="6854"/>
                    </a:lnTo>
                    <a:lnTo>
                      <a:pt x="20506" y="6854"/>
                    </a:lnTo>
                    <a:lnTo>
                      <a:pt x="20506" y="7892"/>
                    </a:lnTo>
                    <a:lnTo>
                      <a:pt x="20142" y="7892"/>
                    </a:lnTo>
                    <a:lnTo>
                      <a:pt x="20142" y="7269"/>
                    </a:lnTo>
                    <a:lnTo>
                      <a:pt x="19868" y="7269"/>
                    </a:lnTo>
                    <a:lnTo>
                      <a:pt x="19868" y="7892"/>
                    </a:lnTo>
                    <a:lnTo>
                      <a:pt x="19230" y="7892"/>
                    </a:lnTo>
                    <a:lnTo>
                      <a:pt x="19230" y="8308"/>
                    </a:lnTo>
                    <a:lnTo>
                      <a:pt x="19048" y="8308"/>
                    </a:lnTo>
                    <a:lnTo>
                      <a:pt x="19048" y="8931"/>
                    </a:lnTo>
                    <a:lnTo>
                      <a:pt x="18592" y="8931"/>
                    </a:lnTo>
                    <a:lnTo>
                      <a:pt x="18592" y="9346"/>
                    </a:lnTo>
                    <a:lnTo>
                      <a:pt x="18137" y="9346"/>
                    </a:lnTo>
                    <a:lnTo>
                      <a:pt x="18137" y="9762"/>
                    </a:lnTo>
                    <a:lnTo>
                      <a:pt x="17954" y="9762"/>
                    </a:lnTo>
                    <a:lnTo>
                      <a:pt x="17954" y="10800"/>
                    </a:lnTo>
                    <a:lnTo>
                      <a:pt x="17499" y="10800"/>
                    </a:lnTo>
                    <a:lnTo>
                      <a:pt x="17499" y="11215"/>
                    </a:lnTo>
                    <a:lnTo>
                      <a:pt x="17316" y="11215"/>
                    </a:lnTo>
                    <a:lnTo>
                      <a:pt x="17316" y="11838"/>
                    </a:lnTo>
                    <a:lnTo>
                      <a:pt x="17043" y="11838"/>
                    </a:lnTo>
                    <a:lnTo>
                      <a:pt x="17043" y="11215"/>
                    </a:lnTo>
                    <a:lnTo>
                      <a:pt x="16861" y="11215"/>
                    </a:lnTo>
                    <a:lnTo>
                      <a:pt x="16861" y="11838"/>
                    </a:lnTo>
                    <a:lnTo>
                      <a:pt x="16041" y="11838"/>
                    </a:lnTo>
                    <a:lnTo>
                      <a:pt x="16041" y="12254"/>
                    </a:lnTo>
                    <a:lnTo>
                      <a:pt x="16041" y="11838"/>
                    </a:lnTo>
                    <a:lnTo>
                      <a:pt x="14947" y="11838"/>
                    </a:lnTo>
                    <a:lnTo>
                      <a:pt x="14947" y="12254"/>
                    </a:lnTo>
                    <a:lnTo>
                      <a:pt x="14673" y="12254"/>
                    </a:lnTo>
                    <a:lnTo>
                      <a:pt x="14673" y="12877"/>
                    </a:lnTo>
                    <a:lnTo>
                      <a:pt x="14491" y="12877"/>
                    </a:lnTo>
                    <a:lnTo>
                      <a:pt x="14491" y="14331"/>
                    </a:lnTo>
                    <a:lnTo>
                      <a:pt x="14309" y="14331"/>
                    </a:lnTo>
                    <a:lnTo>
                      <a:pt x="14309" y="15162"/>
                    </a:lnTo>
                    <a:lnTo>
                      <a:pt x="13853" y="15162"/>
                    </a:lnTo>
                    <a:lnTo>
                      <a:pt x="13853" y="14746"/>
                    </a:lnTo>
                    <a:lnTo>
                      <a:pt x="13671" y="14746"/>
                    </a:lnTo>
                    <a:lnTo>
                      <a:pt x="13671" y="15162"/>
                    </a:lnTo>
                    <a:lnTo>
                      <a:pt x="13215" y="15162"/>
                    </a:lnTo>
                    <a:lnTo>
                      <a:pt x="13215" y="15785"/>
                    </a:lnTo>
                    <a:lnTo>
                      <a:pt x="12577" y="15785"/>
                    </a:lnTo>
                    <a:lnTo>
                      <a:pt x="12577" y="13708"/>
                    </a:lnTo>
                    <a:lnTo>
                      <a:pt x="12122" y="13708"/>
                    </a:lnTo>
                    <a:lnTo>
                      <a:pt x="12122" y="14331"/>
                    </a:lnTo>
                    <a:lnTo>
                      <a:pt x="11939" y="14331"/>
                    </a:lnTo>
                    <a:lnTo>
                      <a:pt x="11939" y="14746"/>
                    </a:lnTo>
                    <a:lnTo>
                      <a:pt x="11028" y="14746"/>
                    </a:lnTo>
                    <a:lnTo>
                      <a:pt x="11028" y="14331"/>
                    </a:lnTo>
                    <a:lnTo>
                      <a:pt x="10846" y="14331"/>
                    </a:lnTo>
                    <a:lnTo>
                      <a:pt x="10846" y="15162"/>
                    </a:lnTo>
                    <a:lnTo>
                      <a:pt x="11028" y="15162"/>
                    </a:lnTo>
                    <a:lnTo>
                      <a:pt x="11028" y="15785"/>
                    </a:lnTo>
                    <a:lnTo>
                      <a:pt x="10390" y="15785"/>
                    </a:lnTo>
                    <a:lnTo>
                      <a:pt x="10390" y="16200"/>
                    </a:lnTo>
                    <a:lnTo>
                      <a:pt x="10208" y="16200"/>
                    </a:lnTo>
                    <a:lnTo>
                      <a:pt x="10208" y="16615"/>
                    </a:lnTo>
                    <a:lnTo>
                      <a:pt x="9296" y="16615"/>
                    </a:lnTo>
                    <a:lnTo>
                      <a:pt x="9296" y="17654"/>
                    </a:lnTo>
                    <a:lnTo>
                      <a:pt x="9114" y="17654"/>
                    </a:lnTo>
                    <a:lnTo>
                      <a:pt x="9114" y="18277"/>
                    </a:lnTo>
                    <a:lnTo>
                      <a:pt x="8841" y="18277"/>
                    </a:lnTo>
                    <a:lnTo>
                      <a:pt x="8841" y="18692"/>
                    </a:lnTo>
                    <a:lnTo>
                      <a:pt x="9114" y="18692"/>
                    </a:lnTo>
                    <a:lnTo>
                      <a:pt x="9114" y="19108"/>
                    </a:lnTo>
                    <a:lnTo>
                      <a:pt x="9296" y="19108"/>
                    </a:lnTo>
                    <a:lnTo>
                      <a:pt x="9296" y="19731"/>
                    </a:lnTo>
                    <a:lnTo>
                      <a:pt x="9114" y="19731"/>
                    </a:lnTo>
                    <a:lnTo>
                      <a:pt x="9114" y="20146"/>
                    </a:lnTo>
                    <a:lnTo>
                      <a:pt x="8020" y="20146"/>
                    </a:lnTo>
                    <a:lnTo>
                      <a:pt x="8020" y="20562"/>
                    </a:lnTo>
                    <a:lnTo>
                      <a:pt x="7109" y="20562"/>
                    </a:lnTo>
                    <a:lnTo>
                      <a:pt x="7109" y="21185"/>
                    </a:lnTo>
                    <a:lnTo>
                      <a:pt x="7109" y="20562"/>
                    </a:lnTo>
                    <a:lnTo>
                      <a:pt x="6106" y="20562"/>
                    </a:lnTo>
                    <a:lnTo>
                      <a:pt x="6106" y="21185"/>
                    </a:lnTo>
                    <a:lnTo>
                      <a:pt x="5833" y="21185"/>
                    </a:lnTo>
                    <a:lnTo>
                      <a:pt x="5833" y="21600"/>
                    </a:lnTo>
                    <a:lnTo>
                      <a:pt x="5833" y="21185"/>
                    </a:lnTo>
                    <a:lnTo>
                      <a:pt x="5651" y="21185"/>
                    </a:lnTo>
                    <a:lnTo>
                      <a:pt x="5651" y="20562"/>
                    </a:lnTo>
                    <a:lnTo>
                      <a:pt x="5195" y="20562"/>
                    </a:lnTo>
                    <a:lnTo>
                      <a:pt x="5195" y="21185"/>
                    </a:lnTo>
                    <a:lnTo>
                      <a:pt x="4739" y="21185"/>
                    </a:lnTo>
                    <a:lnTo>
                      <a:pt x="4739" y="20562"/>
                    </a:lnTo>
                    <a:lnTo>
                      <a:pt x="5013" y="20562"/>
                    </a:lnTo>
                    <a:lnTo>
                      <a:pt x="5013" y="20146"/>
                    </a:lnTo>
                    <a:lnTo>
                      <a:pt x="4557" y="20146"/>
                    </a:lnTo>
                    <a:lnTo>
                      <a:pt x="4557" y="19731"/>
                    </a:lnTo>
                    <a:lnTo>
                      <a:pt x="3463" y="19731"/>
                    </a:lnTo>
                    <a:lnTo>
                      <a:pt x="3463" y="20146"/>
                    </a:lnTo>
                    <a:lnTo>
                      <a:pt x="3281" y="20146"/>
                    </a:lnTo>
                    <a:lnTo>
                      <a:pt x="3281" y="20562"/>
                    </a:lnTo>
                    <a:lnTo>
                      <a:pt x="2825" y="20562"/>
                    </a:lnTo>
                    <a:lnTo>
                      <a:pt x="2825" y="19731"/>
                    </a:lnTo>
                    <a:lnTo>
                      <a:pt x="2643" y="19731"/>
                    </a:lnTo>
                    <a:lnTo>
                      <a:pt x="2643" y="19108"/>
                    </a:lnTo>
                    <a:lnTo>
                      <a:pt x="2370" y="19108"/>
                    </a:lnTo>
                    <a:lnTo>
                      <a:pt x="2370" y="19731"/>
                    </a:lnTo>
                    <a:lnTo>
                      <a:pt x="273" y="19731"/>
                    </a:lnTo>
                    <a:lnTo>
                      <a:pt x="273" y="18692"/>
                    </a:lnTo>
                    <a:lnTo>
                      <a:pt x="0" y="18692"/>
                    </a:lnTo>
                    <a:lnTo>
                      <a:pt x="0" y="17654"/>
                    </a:lnTo>
                    <a:lnTo>
                      <a:pt x="273" y="17654"/>
                    </a:lnTo>
                    <a:lnTo>
                      <a:pt x="273" y="17238"/>
                    </a:lnTo>
                    <a:lnTo>
                      <a:pt x="273" y="17654"/>
                    </a:lnTo>
                    <a:lnTo>
                      <a:pt x="456" y="17654"/>
                    </a:lnTo>
                    <a:lnTo>
                      <a:pt x="456" y="16615"/>
                    </a:lnTo>
                    <a:lnTo>
                      <a:pt x="911" y="16615"/>
                    </a:lnTo>
                    <a:lnTo>
                      <a:pt x="911" y="16200"/>
                    </a:lnTo>
                    <a:lnTo>
                      <a:pt x="1549" y="16200"/>
                    </a:lnTo>
                    <a:lnTo>
                      <a:pt x="1549" y="15785"/>
                    </a:lnTo>
                    <a:lnTo>
                      <a:pt x="1549" y="16200"/>
                    </a:lnTo>
                    <a:lnTo>
                      <a:pt x="1732" y="16200"/>
                    </a:lnTo>
                    <a:lnTo>
                      <a:pt x="1732" y="16615"/>
                    </a:lnTo>
                    <a:lnTo>
                      <a:pt x="2187" y="16615"/>
                    </a:lnTo>
                    <a:lnTo>
                      <a:pt x="2187" y="17238"/>
                    </a:lnTo>
                    <a:lnTo>
                      <a:pt x="2370" y="17238"/>
                    </a:lnTo>
                    <a:lnTo>
                      <a:pt x="2370" y="17654"/>
                    </a:lnTo>
                    <a:lnTo>
                      <a:pt x="2643" y="17654"/>
                    </a:lnTo>
                    <a:lnTo>
                      <a:pt x="2643" y="17238"/>
                    </a:lnTo>
                    <a:lnTo>
                      <a:pt x="2825" y="17238"/>
                    </a:lnTo>
                    <a:lnTo>
                      <a:pt x="2825" y="16615"/>
                    </a:lnTo>
                    <a:lnTo>
                      <a:pt x="3099" y="16615"/>
                    </a:lnTo>
                    <a:lnTo>
                      <a:pt x="3099" y="16200"/>
                    </a:lnTo>
                    <a:lnTo>
                      <a:pt x="3281" y="16200"/>
                    </a:lnTo>
                    <a:lnTo>
                      <a:pt x="3281" y="15785"/>
                    </a:lnTo>
                    <a:lnTo>
                      <a:pt x="4375" y="15785"/>
                    </a:lnTo>
                    <a:lnTo>
                      <a:pt x="4375" y="16200"/>
                    </a:lnTo>
                    <a:lnTo>
                      <a:pt x="4557" y="16200"/>
                    </a:lnTo>
                    <a:lnTo>
                      <a:pt x="4557" y="15785"/>
                    </a:lnTo>
                    <a:lnTo>
                      <a:pt x="4739" y="15785"/>
                    </a:lnTo>
                    <a:lnTo>
                      <a:pt x="4739" y="16200"/>
                    </a:lnTo>
                    <a:lnTo>
                      <a:pt x="5013" y="16200"/>
                    </a:lnTo>
                    <a:lnTo>
                      <a:pt x="5013" y="15785"/>
                    </a:lnTo>
                    <a:lnTo>
                      <a:pt x="5195" y="15785"/>
                    </a:lnTo>
                    <a:lnTo>
                      <a:pt x="5195" y="16200"/>
                    </a:lnTo>
                    <a:lnTo>
                      <a:pt x="5195" y="15785"/>
                    </a:lnTo>
                    <a:lnTo>
                      <a:pt x="5468" y="15785"/>
                    </a:lnTo>
                    <a:lnTo>
                      <a:pt x="5195" y="15785"/>
                    </a:lnTo>
                    <a:lnTo>
                      <a:pt x="5468" y="15785"/>
                    </a:lnTo>
                    <a:lnTo>
                      <a:pt x="5468" y="15162"/>
                    </a:lnTo>
                    <a:lnTo>
                      <a:pt x="5651" y="15162"/>
                    </a:lnTo>
                    <a:lnTo>
                      <a:pt x="5651" y="14746"/>
                    </a:lnTo>
                    <a:lnTo>
                      <a:pt x="6106" y="14746"/>
                    </a:lnTo>
                    <a:lnTo>
                      <a:pt x="6106" y="15162"/>
                    </a:lnTo>
                    <a:lnTo>
                      <a:pt x="6289" y="15162"/>
                    </a:lnTo>
                    <a:lnTo>
                      <a:pt x="6289" y="14331"/>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3" name="Shape 267">
                <a:extLst>
                  <a:ext uri="{FF2B5EF4-FFF2-40B4-BE49-F238E27FC236}">
                    <a16:creationId xmlns:a16="http://schemas.microsoft.com/office/drawing/2014/main" id="{F3274532-C70C-4D6B-A9EB-F54696DA2198}"/>
                  </a:ext>
                </a:extLst>
              </p:cNvPr>
              <p:cNvSpPr/>
              <p:nvPr/>
            </p:nvSpPr>
            <p:spPr>
              <a:xfrm>
                <a:off x="753022" y="1038335"/>
                <a:ext cx="194835" cy="111905"/>
              </a:xfrm>
              <a:custGeom>
                <a:avLst/>
                <a:gdLst/>
                <a:ahLst/>
                <a:cxnLst>
                  <a:cxn ang="0">
                    <a:pos x="wd2" y="hd2"/>
                  </a:cxn>
                  <a:cxn ang="5400000">
                    <a:pos x="wd2" y="hd2"/>
                  </a:cxn>
                  <a:cxn ang="10800000">
                    <a:pos x="wd2" y="hd2"/>
                  </a:cxn>
                  <a:cxn ang="16200000">
                    <a:pos x="wd2" y="hd2"/>
                  </a:cxn>
                </a:cxnLst>
                <a:rect l="0" t="0" r="r" b="b"/>
                <a:pathLst>
                  <a:path w="21600" h="21600" extrusionOk="0">
                    <a:moveTo>
                      <a:pt x="6289" y="14331"/>
                    </a:moveTo>
                    <a:lnTo>
                      <a:pt x="6927" y="14331"/>
                    </a:lnTo>
                    <a:lnTo>
                      <a:pt x="6927" y="13292"/>
                    </a:lnTo>
                    <a:lnTo>
                      <a:pt x="7565" y="13292"/>
                    </a:lnTo>
                    <a:lnTo>
                      <a:pt x="7565" y="12877"/>
                    </a:lnTo>
                    <a:lnTo>
                      <a:pt x="6471" y="12877"/>
                    </a:lnTo>
                    <a:lnTo>
                      <a:pt x="6471" y="12254"/>
                    </a:lnTo>
                    <a:lnTo>
                      <a:pt x="6289" y="12254"/>
                    </a:lnTo>
                    <a:lnTo>
                      <a:pt x="6289" y="11838"/>
                    </a:lnTo>
                    <a:lnTo>
                      <a:pt x="5833" y="11838"/>
                    </a:lnTo>
                    <a:lnTo>
                      <a:pt x="5833" y="11215"/>
                    </a:lnTo>
                    <a:lnTo>
                      <a:pt x="5195" y="11215"/>
                    </a:lnTo>
                    <a:lnTo>
                      <a:pt x="5195" y="9762"/>
                    </a:lnTo>
                    <a:lnTo>
                      <a:pt x="5013" y="9762"/>
                    </a:lnTo>
                    <a:lnTo>
                      <a:pt x="5013" y="9346"/>
                    </a:lnTo>
                    <a:lnTo>
                      <a:pt x="4739" y="9346"/>
                    </a:lnTo>
                    <a:lnTo>
                      <a:pt x="4739" y="9762"/>
                    </a:lnTo>
                    <a:lnTo>
                      <a:pt x="4557" y="9762"/>
                    </a:lnTo>
                    <a:lnTo>
                      <a:pt x="4557" y="10385"/>
                    </a:lnTo>
                    <a:lnTo>
                      <a:pt x="4375" y="10385"/>
                    </a:lnTo>
                    <a:lnTo>
                      <a:pt x="4375" y="11215"/>
                    </a:lnTo>
                    <a:lnTo>
                      <a:pt x="3463" y="11215"/>
                    </a:lnTo>
                    <a:lnTo>
                      <a:pt x="3463" y="10800"/>
                    </a:lnTo>
                    <a:lnTo>
                      <a:pt x="3463" y="11215"/>
                    </a:lnTo>
                    <a:lnTo>
                      <a:pt x="3281" y="11215"/>
                    </a:lnTo>
                    <a:lnTo>
                      <a:pt x="3281" y="10800"/>
                    </a:lnTo>
                    <a:lnTo>
                      <a:pt x="3099" y="10800"/>
                    </a:lnTo>
                    <a:lnTo>
                      <a:pt x="3099" y="11215"/>
                    </a:lnTo>
                    <a:lnTo>
                      <a:pt x="3099" y="9762"/>
                    </a:lnTo>
                    <a:lnTo>
                      <a:pt x="2825" y="9762"/>
                    </a:lnTo>
                    <a:lnTo>
                      <a:pt x="2825" y="9346"/>
                    </a:lnTo>
                    <a:lnTo>
                      <a:pt x="2643" y="9346"/>
                    </a:lnTo>
                    <a:lnTo>
                      <a:pt x="2643" y="9762"/>
                    </a:lnTo>
                    <a:lnTo>
                      <a:pt x="2370" y="9762"/>
                    </a:lnTo>
                    <a:lnTo>
                      <a:pt x="2370" y="9346"/>
                    </a:lnTo>
                    <a:lnTo>
                      <a:pt x="1732" y="9346"/>
                    </a:lnTo>
                    <a:lnTo>
                      <a:pt x="1732" y="8931"/>
                    </a:lnTo>
                    <a:lnTo>
                      <a:pt x="2187" y="8931"/>
                    </a:lnTo>
                    <a:lnTo>
                      <a:pt x="2187" y="8308"/>
                    </a:lnTo>
                    <a:lnTo>
                      <a:pt x="2370" y="8308"/>
                    </a:lnTo>
                    <a:lnTo>
                      <a:pt x="2370" y="7892"/>
                    </a:lnTo>
                    <a:lnTo>
                      <a:pt x="2643" y="7892"/>
                    </a:lnTo>
                    <a:lnTo>
                      <a:pt x="2643" y="7269"/>
                    </a:lnTo>
                    <a:lnTo>
                      <a:pt x="3099" y="7269"/>
                    </a:lnTo>
                    <a:lnTo>
                      <a:pt x="3099" y="6438"/>
                    </a:lnTo>
                    <a:lnTo>
                      <a:pt x="3737" y="6438"/>
                    </a:lnTo>
                    <a:lnTo>
                      <a:pt x="3737" y="5815"/>
                    </a:lnTo>
                    <a:lnTo>
                      <a:pt x="3919" y="5815"/>
                    </a:lnTo>
                    <a:lnTo>
                      <a:pt x="3919" y="5400"/>
                    </a:lnTo>
                    <a:lnTo>
                      <a:pt x="3281" y="5400"/>
                    </a:lnTo>
                    <a:lnTo>
                      <a:pt x="3281" y="3946"/>
                    </a:lnTo>
                    <a:lnTo>
                      <a:pt x="3463" y="3946"/>
                    </a:lnTo>
                    <a:lnTo>
                      <a:pt x="3463" y="4362"/>
                    </a:lnTo>
                    <a:lnTo>
                      <a:pt x="3463" y="3531"/>
                    </a:lnTo>
                    <a:lnTo>
                      <a:pt x="3919" y="3531"/>
                    </a:lnTo>
                    <a:lnTo>
                      <a:pt x="3919" y="2492"/>
                    </a:lnTo>
                    <a:lnTo>
                      <a:pt x="4557" y="2492"/>
                    </a:lnTo>
                    <a:lnTo>
                      <a:pt x="4557" y="2908"/>
                    </a:lnTo>
                    <a:lnTo>
                      <a:pt x="4557" y="2492"/>
                    </a:lnTo>
                    <a:lnTo>
                      <a:pt x="5468" y="2492"/>
                    </a:lnTo>
                    <a:lnTo>
                      <a:pt x="5468" y="2908"/>
                    </a:lnTo>
                    <a:lnTo>
                      <a:pt x="6289" y="2908"/>
                    </a:lnTo>
                    <a:lnTo>
                      <a:pt x="6289" y="3531"/>
                    </a:lnTo>
                    <a:lnTo>
                      <a:pt x="6927" y="3531"/>
                    </a:lnTo>
                    <a:lnTo>
                      <a:pt x="6927" y="3946"/>
                    </a:lnTo>
                    <a:lnTo>
                      <a:pt x="7838" y="3946"/>
                    </a:lnTo>
                    <a:lnTo>
                      <a:pt x="7838" y="4362"/>
                    </a:lnTo>
                    <a:lnTo>
                      <a:pt x="8203" y="4362"/>
                    </a:lnTo>
                    <a:lnTo>
                      <a:pt x="8203" y="1454"/>
                    </a:lnTo>
                    <a:lnTo>
                      <a:pt x="8476" y="1454"/>
                    </a:lnTo>
                    <a:lnTo>
                      <a:pt x="8476" y="1038"/>
                    </a:lnTo>
                    <a:lnTo>
                      <a:pt x="9114" y="1038"/>
                    </a:lnTo>
                    <a:lnTo>
                      <a:pt x="9114" y="415"/>
                    </a:lnTo>
                    <a:lnTo>
                      <a:pt x="9570" y="415"/>
                    </a:lnTo>
                    <a:lnTo>
                      <a:pt x="9570" y="0"/>
                    </a:lnTo>
                    <a:lnTo>
                      <a:pt x="9934" y="0"/>
                    </a:lnTo>
                    <a:lnTo>
                      <a:pt x="9934" y="415"/>
                    </a:lnTo>
                    <a:lnTo>
                      <a:pt x="10390" y="415"/>
                    </a:lnTo>
                    <a:lnTo>
                      <a:pt x="10390" y="1038"/>
                    </a:lnTo>
                    <a:lnTo>
                      <a:pt x="10572" y="1038"/>
                    </a:lnTo>
                    <a:lnTo>
                      <a:pt x="10572" y="1454"/>
                    </a:lnTo>
                    <a:lnTo>
                      <a:pt x="11210" y="1454"/>
                    </a:lnTo>
                    <a:lnTo>
                      <a:pt x="11210" y="1869"/>
                    </a:lnTo>
                    <a:lnTo>
                      <a:pt x="11484" y="1869"/>
                    </a:lnTo>
                    <a:lnTo>
                      <a:pt x="11484" y="2492"/>
                    </a:lnTo>
                    <a:lnTo>
                      <a:pt x="11939" y="2492"/>
                    </a:lnTo>
                    <a:lnTo>
                      <a:pt x="11939" y="1869"/>
                    </a:lnTo>
                    <a:lnTo>
                      <a:pt x="11939" y="2492"/>
                    </a:lnTo>
                    <a:lnTo>
                      <a:pt x="12759" y="2492"/>
                    </a:lnTo>
                    <a:lnTo>
                      <a:pt x="12759" y="1869"/>
                    </a:lnTo>
                    <a:lnTo>
                      <a:pt x="12942" y="1869"/>
                    </a:lnTo>
                    <a:lnTo>
                      <a:pt x="12942" y="1454"/>
                    </a:lnTo>
                    <a:lnTo>
                      <a:pt x="13215" y="1454"/>
                    </a:lnTo>
                    <a:lnTo>
                      <a:pt x="13215" y="1869"/>
                    </a:lnTo>
                    <a:lnTo>
                      <a:pt x="14673" y="1869"/>
                    </a:lnTo>
                    <a:lnTo>
                      <a:pt x="14673" y="1454"/>
                    </a:lnTo>
                    <a:lnTo>
                      <a:pt x="15585" y="1454"/>
                    </a:lnTo>
                    <a:lnTo>
                      <a:pt x="15585" y="1869"/>
                    </a:lnTo>
                    <a:lnTo>
                      <a:pt x="16223" y="1869"/>
                    </a:lnTo>
                    <a:lnTo>
                      <a:pt x="16223" y="1454"/>
                    </a:lnTo>
                    <a:lnTo>
                      <a:pt x="16223" y="1869"/>
                    </a:lnTo>
                    <a:lnTo>
                      <a:pt x="17316" y="1869"/>
                    </a:lnTo>
                    <a:lnTo>
                      <a:pt x="17316" y="2492"/>
                    </a:lnTo>
                    <a:lnTo>
                      <a:pt x="17316" y="1869"/>
                    </a:lnTo>
                    <a:lnTo>
                      <a:pt x="18410" y="1869"/>
                    </a:lnTo>
                    <a:lnTo>
                      <a:pt x="18410" y="2492"/>
                    </a:lnTo>
                    <a:lnTo>
                      <a:pt x="19230" y="2492"/>
                    </a:lnTo>
                    <a:lnTo>
                      <a:pt x="19230" y="2908"/>
                    </a:lnTo>
                    <a:lnTo>
                      <a:pt x="19230" y="2492"/>
                    </a:lnTo>
                    <a:lnTo>
                      <a:pt x="19413" y="2492"/>
                    </a:lnTo>
                    <a:lnTo>
                      <a:pt x="19413" y="3531"/>
                    </a:lnTo>
                    <a:lnTo>
                      <a:pt x="19868" y="3531"/>
                    </a:lnTo>
                    <a:lnTo>
                      <a:pt x="19868" y="3946"/>
                    </a:lnTo>
                    <a:lnTo>
                      <a:pt x="20142" y="3946"/>
                    </a:lnTo>
                    <a:lnTo>
                      <a:pt x="20142" y="4362"/>
                    </a:lnTo>
                    <a:lnTo>
                      <a:pt x="20962" y="4362"/>
                    </a:lnTo>
                    <a:lnTo>
                      <a:pt x="20962" y="4985"/>
                    </a:lnTo>
                    <a:lnTo>
                      <a:pt x="21144" y="4985"/>
                    </a:lnTo>
                    <a:lnTo>
                      <a:pt x="21144" y="5400"/>
                    </a:lnTo>
                    <a:lnTo>
                      <a:pt x="21600" y="5400"/>
                    </a:lnTo>
                    <a:lnTo>
                      <a:pt x="21600" y="6438"/>
                    </a:lnTo>
                    <a:lnTo>
                      <a:pt x="20962" y="6438"/>
                    </a:lnTo>
                    <a:lnTo>
                      <a:pt x="20962" y="7269"/>
                    </a:lnTo>
                    <a:lnTo>
                      <a:pt x="20780" y="7269"/>
                    </a:lnTo>
                    <a:lnTo>
                      <a:pt x="20780" y="6854"/>
                    </a:lnTo>
                    <a:lnTo>
                      <a:pt x="20506" y="6854"/>
                    </a:lnTo>
                    <a:lnTo>
                      <a:pt x="20506" y="7892"/>
                    </a:lnTo>
                    <a:lnTo>
                      <a:pt x="20142" y="7892"/>
                    </a:lnTo>
                    <a:lnTo>
                      <a:pt x="20142" y="7269"/>
                    </a:lnTo>
                    <a:lnTo>
                      <a:pt x="19868" y="7269"/>
                    </a:lnTo>
                    <a:lnTo>
                      <a:pt x="19868" y="7892"/>
                    </a:lnTo>
                    <a:lnTo>
                      <a:pt x="19230" y="7892"/>
                    </a:lnTo>
                    <a:lnTo>
                      <a:pt x="19230" y="8308"/>
                    </a:lnTo>
                    <a:lnTo>
                      <a:pt x="19048" y="8308"/>
                    </a:lnTo>
                    <a:lnTo>
                      <a:pt x="19048" y="8931"/>
                    </a:lnTo>
                    <a:lnTo>
                      <a:pt x="18592" y="8931"/>
                    </a:lnTo>
                    <a:lnTo>
                      <a:pt x="18592" y="9346"/>
                    </a:lnTo>
                    <a:lnTo>
                      <a:pt x="18137" y="9346"/>
                    </a:lnTo>
                    <a:lnTo>
                      <a:pt x="18137" y="9762"/>
                    </a:lnTo>
                    <a:lnTo>
                      <a:pt x="17954" y="9762"/>
                    </a:lnTo>
                    <a:lnTo>
                      <a:pt x="17954" y="10800"/>
                    </a:lnTo>
                    <a:lnTo>
                      <a:pt x="17499" y="10800"/>
                    </a:lnTo>
                    <a:lnTo>
                      <a:pt x="17499" y="11215"/>
                    </a:lnTo>
                    <a:lnTo>
                      <a:pt x="17316" y="11215"/>
                    </a:lnTo>
                    <a:lnTo>
                      <a:pt x="17316" y="11838"/>
                    </a:lnTo>
                    <a:lnTo>
                      <a:pt x="17043" y="11838"/>
                    </a:lnTo>
                    <a:lnTo>
                      <a:pt x="17043" y="11215"/>
                    </a:lnTo>
                    <a:lnTo>
                      <a:pt x="16861" y="11215"/>
                    </a:lnTo>
                    <a:lnTo>
                      <a:pt x="16861" y="11838"/>
                    </a:lnTo>
                    <a:lnTo>
                      <a:pt x="16041" y="11838"/>
                    </a:lnTo>
                    <a:lnTo>
                      <a:pt x="16041" y="12254"/>
                    </a:lnTo>
                    <a:lnTo>
                      <a:pt x="16041" y="11838"/>
                    </a:lnTo>
                    <a:lnTo>
                      <a:pt x="14947" y="11838"/>
                    </a:lnTo>
                    <a:lnTo>
                      <a:pt x="14947" y="12254"/>
                    </a:lnTo>
                    <a:lnTo>
                      <a:pt x="14673" y="12254"/>
                    </a:lnTo>
                    <a:lnTo>
                      <a:pt x="14673" y="12877"/>
                    </a:lnTo>
                    <a:lnTo>
                      <a:pt x="14491" y="12877"/>
                    </a:lnTo>
                    <a:lnTo>
                      <a:pt x="14491" y="14331"/>
                    </a:lnTo>
                    <a:lnTo>
                      <a:pt x="14309" y="14331"/>
                    </a:lnTo>
                    <a:lnTo>
                      <a:pt x="14309" y="15162"/>
                    </a:lnTo>
                    <a:lnTo>
                      <a:pt x="13853" y="15162"/>
                    </a:lnTo>
                    <a:lnTo>
                      <a:pt x="13853" y="14746"/>
                    </a:lnTo>
                    <a:lnTo>
                      <a:pt x="13671" y="14746"/>
                    </a:lnTo>
                    <a:lnTo>
                      <a:pt x="13671" y="15162"/>
                    </a:lnTo>
                    <a:lnTo>
                      <a:pt x="13215" y="15162"/>
                    </a:lnTo>
                    <a:lnTo>
                      <a:pt x="13215" y="15785"/>
                    </a:lnTo>
                    <a:lnTo>
                      <a:pt x="12577" y="15785"/>
                    </a:lnTo>
                    <a:lnTo>
                      <a:pt x="12577" y="13708"/>
                    </a:lnTo>
                    <a:lnTo>
                      <a:pt x="12122" y="13708"/>
                    </a:lnTo>
                    <a:lnTo>
                      <a:pt x="12122" y="14331"/>
                    </a:lnTo>
                    <a:lnTo>
                      <a:pt x="11939" y="14331"/>
                    </a:lnTo>
                    <a:lnTo>
                      <a:pt x="11939" y="14746"/>
                    </a:lnTo>
                    <a:lnTo>
                      <a:pt x="11028" y="14746"/>
                    </a:lnTo>
                    <a:lnTo>
                      <a:pt x="11028" y="14331"/>
                    </a:lnTo>
                    <a:lnTo>
                      <a:pt x="10846" y="14331"/>
                    </a:lnTo>
                    <a:lnTo>
                      <a:pt x="10846" y="15162"/>
                    </a:lnTo>
                    <a:lnTo>
                      <a:pt x="11028" y="15162"/>
                    </a:lnTo>
                    <a:lnTo>
                      <a:pt x="11028" y="15785"/>
                    </a:lnTo>
                    <a:lnTo>
                      <a:pt x="10390" y="15785"/>
                    </a:lnTo>
                    <a:lnTo>
                      <a:pt x="10390" y="16200"/>
                    </a:lnTo>
                    <a:lnTo>
                      <a:pt x="10208" y="16200"/>
                    </a:lnTo>
                    <a:lnTo>
                      <a:pt x="10208" y="16615"/>
                    </a:lnTo>
                    <a:lnTo>
                      <a:pt x="9296" y="16615"/>
                    </a:lnTo>
                    <a:lnTo>
                      <a:pt x="9296" y="17654"/>
                    </a:lnTo>
                    <a:lnTo>
                      <a:pt x="9114" y="17654"/>
                    </a:lnTo>
                    <a:lnTo>
                      <a:pt x="9114" y="18277"/>
                    </a:lnTo>
                    <a:lnTo>
                      <a:pt x="8841" y="18277"/>
                    </a:lnTo>
                    <a:lnTo>
                      <a:pt x="8841" y="18692"/>
                    </a:lnTo>
                    <a:lnTo>
                      <a:pt x="9114" y="18692"/>
                    </a:lnTo>
                    <a:lnTo>
                      <a:pt x="9114" y="19108"/>
                    </a:lnTo>
                    <a:lnTo>
                      <a:pt x="9296" y="19108"/>
                    </a:lnTo>
                    <a:lnTo>
                      <a:pt x="9296" y="19731"/>
                    </a:lnTo>
                    <a:lnTo>
                      <a:pt x="9114" y="19731"/>
                    </a:lnTo>
                    <a:lnTo>
                      <a:pt x="9114" y="20146"/>
                    </a:lnTo>
                    <a:lnTo>
                      <a:pt x="8020" y="20146"/>
                    </a:lnTo>
                    <a:lnTo>
                      <a:pt x="8020" y="20562"/>
                    </a:lnTo>
                    <a:lnTo>
                      <a:pt x="7109" y="20562"/>
                    </a:lnTo>
                    <a:lnTo>
                      <a:pt x="7109" y="21185"/>
                    </a:lnTo>
                    <a:lnTo>
                      <a:pt x="7109" y="20562"/>
                    </a:lnTo>
                    <a:lnTo>
                      <a:pt x="6106" y="20562"/>
                    </a:lnTo>
                    <a:lnTo>
                      <a:pt x="6106" y="21185"/>
                    </a:lnTo>
                    <a:lnTo>
                      <a:pt x="5833" y="21185"/>
                    </a:lnTo>
                    <a:lnTo>
                      <a:pt x="5833" y="21600"/>
                    </a:lnTo>
                    <a:lnTo>
                      <a:pt x="5833" y="21185"/>
                    </a:lnTo>
                    <a:lnTo>
                      <a:pt x="5651" y="21185"/>
                    </a:lnTo>
                    <a:lnTo>
                      <a:pt x="5651" y="20562"/>
                    </a:lnTo>
                    <a:lnTo>
                      <a:pt x="5195" y="20562"/>
                    </a:lnTo>
                    <a:lnTo>
                      <a:pt x="5195" y="21185"/>
                    </a:lnTo>
                    <a:lnTo>
                      <a:pt x="4739" y="21185"/>
                    </a:lnTo>
                    <a:lnTo>
                      <a:pt x="4739" y="20562"/>
                    </a:lnTo>
                    <a:lnTo>
                      <a:pt x="5013" y="20562"/>
                    </a:lnTo>
                    <a:lnTo>
                      <a:pt x="5013" y="20146"/>
                    </a:lnTo>
                    <a:lnTo>
                      <a:pt x="4557" y="20146"/>
                    </a:lnTo>
                    <a:lnTo>
                      <a:pt x="4557" y="19731"/>
                    </a:lnTo>
                    <a:lnTo>
                      <a:pt x="3463" y="19731"/>
                    </a:lnTo>
                    <a:lnTo>
                      <a:pt x="3463" y="20146"/>
                    </a:lnTo>
                    <a:lnTo>
                      <a:pt x="3281" y="20146"/>
                    </a:lnTo>
                    <a:lnTo>
                      <a:pt x="3281" y="20562"/>
                    </a:lnTo>
                    <a:lnTo>
                      <a:pt x="2825" y="20562"/>
                    </a:lnTo>
                    <a:lnTo>
                      <a:pt x="2825" y="19731"/>
                    </a:lnTo>
                    <a:lnTo>
                      <a:pt x="2643" y="19731"/>
                    </a:lnTo>
                    <a:lnTo>
                      <a:pt x="2643" y="19108"/>
                    </a:lnTo>
                    <a:lnTo>
                      <a:pt x="2370" y="19108"/>
                    </a:lnTo>
                    <a:lnTo>
                      <a:pt x="2370" y="19731"/>
                    </a:lnTo>
                    <a:lnTo>
                      <a:pt x="273" y="19731"/>
                    </a:lnTo>
                    <a:lnTo>
                      <a:pt x="273" y="18692"/>
                    </a:lnTo>
                    <a:lnTo>
                      <a:pt x="0" y="18692"/>
                    </a:lnTo>
                    <a:lnTo>
                      <a:pt x="0" y="17654"/>
                    </a:lnTo>
                    <a:lnTo>
                      <a:pt x="273" y="17654"/>
                    </a:lnTo>
                    <a:lnTo>
                      <a:pt x="273" y="17238"/>
                    </a:lnTo>
                    <a:lnTo>
                      <a:pt x="273" y="17654"/>
                    </a:lnTo>
                    <a:lnTo>
                      <a:pt x="456" y="17654"/>
                    </a:lnTo>
                    <a:lnTo>
                      <a:pt x="456" y="16615"/>
                    </a:lnTo>
                    <a:lnTo>
                      <a:pt x="911" y="16615"/>
                    </a:lnTo>
                    <a:lnTo>
                      <a:pt x="911" y="16200"/>
                    </a:lnTo>
                    <a:lnTo>
                      <a:pt x="1549" y="16200"/>
                    </a:lnTo>
                    <a:lnTo>
                      <a:pt x="1549" y="15785"/>
                    </a:lnTo>
                    <a:lnTo>
                      <a:pt x="1549" y="16200"/>
                    </a:lnTo>
                    <a:lnTo>
                      <a:pt x="1732" y="16200"/>
                    </a:lnTo>
                    <a:lnTo>
                      <a:pt x="1732" y="16615"/>
                    </a:lnTo>
                    <a:lnTo>
                      <a:pt x="2187" y="16615"/>
                    </a:lnTo>
                    <a:lnTo>
                      <a:pt x="2187" y="17238"/>
                    </a:lnTo>
                    <a:lnTo>
                      <a:pt x="2370" y="17238"/>
                    </a:lnTo>
                    <a:lnTo>
                      <a:pt x="2370" y="17654"/>
                    </a:lnTo>
                    <a:lnTo>
                      <a:pt x="2643" y="17654"/>
                    </a:lnTo>
                    <a:lnTo>
                      <a:pt x="2643" y="17238"/>
                    </a:lnTo>
                    <a:lnTo>
                      <a:pt x="2825" y="17238"/>
                    </a:lnTo>
                    <a:lnTo>
                      <a:pt x="2825" y="16615"/>
                    </a:lnTo>
                    <a:lnTo>
                      <a:pt x="3099" y="16615"/>
                    </a:lnTo>
                    <a:lnTo>
                      <a:pt x="3099" y="16200"/>
                    </a:lnTo>
                    <a:lnTo>
                      <a:pt x="3281" y="16200"/>
                    </a:lnTo>
                    <a:lnTo>
                      <a:pt x="3281" y="15785"/>
                    </a:lnTo>
                    <a:lnTo>
                      <a:pt x="4375" y="15785"/>
                    </a:lnTo>
                    <a:lnTo>
                      <a:pt x="4375" y="16200"/>
                    </a:lnTo>
                    <a:lnTo>
                      <a:pt x="4557" y="16200"/>
                    </a:lnTo>
                    <a:lnTo>
                      <a:pt x="4557" y="15785"/>
                    </a:lnTo>
                    <a:lnTo>
                      <a:pt x="4739" y="15785"/>
                    </a:lnTo>
                    <a:lnTo>
                      <a:pt x="4739" y="16200"/>
                    </a:lnTo>
                    <a:lnTo>
                      <a:pt x="5013" y="16200"/>
                    </a:lnTo>
                    <a:lnTo>
                      <a:pt x="5013" y="15785"/>
                    </a:lnTo>
                    <a:lnTo>
                      <a:pt x="5195" y="15785"/>
                    </a:lnTo>
                    <a:lnTo>
                      <a:pt x="5195" y="16200"/>
                    </a:lnTo>
                    <a:lnTo>
                      <a:pt x="5195" y="15785"/>
                    </a:lnTo>
                    <a:lnTo>
                      <a:pt x="5468" y="15785"/>
                    </a:lnTo>
                    <a:lnTo>
                      <a:pt x="5195" y="15785"/>
                    </a:lnTo>
                    <a:lnTo>
                      <a:pt x="5468" y="15785"/>
                    </a:lnTo>
                    <a:lnTo>
                      <a:pt x="5468" y="15162"/>
                    </a:lnTo>
                    <a:lnTo>
                      <a:pt x="5651" y="15162"/>
                    </a:lnTo>
                    <a:lnTo>
                      <a:pt x="5651" y="14746"/>
                    </a:lnTo>
                    <a:lnTo>
                      <a:pt x="6106" y="14746"/>
                    </a:lnTo>
                    <a:lnTo>
                      <a:pt x="6106" y="15162"/>
                    </a:lnTo>
                    <a:lnTo>
                      <a:pt x="6289" y="15162"/>
                    </a:lnTo>
                    <a:lnTo>
                      <a:pt x="6289" y="14331"/>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4" name="Shape 268">
                <a:extLst>
                  <a:ext uri="{FF2B5EF4-FFF2-40B4-BE49-F238E27FC236}">
                    <a16:creationId xmlns:a16="http://schemas.microsoft.com/office/drawing/2014/main" id="{865211EF-707E-4ECF-87F6-DB612EF79BF0}"/>
                  </a:ext>
                </a:extLst>
              </p:cNvPr>
              <p:cNvSpPr/>
              <p:nvPr/>
            </p:nvSpPr>
            <p:spPr>
              <a:xfrm>
                <a:off x="887843" y="727477"/>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05" name="Shape 269">
                <a:extLst>
                  <a:ext uri="{FF2B5EF4-FFF2-40B4-BE49-F238E27FC236}">
                    <a16:creationId xmlns:a16="http://schemas.microsoft.com/office/drawing/2014/main" id="{DBC70642-FEC6-4E0A-8E28-A14EBA5ECA0D}"/>
                  </a:ext>
                </a:extLst>
              </p:cNvPr>
              <p:cNvSpPr/>
              <p:nvPr/>
            </p:nvSpPr>
            <p:spPr>
              <a:xfrm>
                <a:off x="887843" y="727477"/>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06" name="Shape 270">
                <a:extLst>
                  <a:ext uri="{FF2B5EF4-FFF2-40B4-BE49-F238E27FC236}">
                    <a16:creationId xmlns:a16="http://schemas.microsoft.com/office/drawing/2014/main" id="{9E40EA13-23AE-4652-A79F-68E596E859E2}"/>
                  </a:ext>
                </a:extLst>
              </p:cNvPr>
              <p:cNvSpPr/>
              <p:nvPr/>
            </p:nvSpPr>
            <p:spPr>
              <a:xfrm>
                <a:off x="350204" y="706928"/>
                <a:ext cx="722609" cy="405652"/>
              </a:xfrm>
              <a:custGeom>
                <a:avLst/>
                <a:gdLst/>
                <a:ahLst/>
                <a:cxnLst>
                  <a:cxn ang="0">
                    <a:pos x="wd2" y="hd2"/>
                  </a:cxn>
                  <a:cxn ang="5400000">
                    <a:pos x="wd2" y="hd2"/>
                  </a:cxn>
                  <a:cxn ang="10800000">
                    <a:pos x="wd2" y="hd2"/>
                  </a:cxn>
                  <a:cxn ang="16200000">
                    <a:pos x="wd2" y="hd2"/>
                  </a:cxn>
                </a:cxnLst>
                <a:rect l="0" t="0" r="r" b="b"/>
                <a:pathLst>
                  <a:path w="21600" h="21600" extrusionOk="0">
                    <a:moveTo>
                      <a:pt x="13565" y="1776"/>
                    </a:moveTo>
                    <a:lnTo>
                      <a:pt x="13565" y="1490"/>
                    </a:lnTo>
                    <a:lnTo>
                      <a:pt x="13515" y="1490"/>
                    </a:lnTo>
                    <a:lnTo>
                      <a:pt x="13614" y="1490"/>
                    </a:lnTo>
                    <a:lnTo>
                      <a:pt x="13614" y="1776"/>
                    </a:lnTo>
                    <a:lnTo>
                      <a:pt x="13737" y="1776"/>
                    </a:lnTo>
                    <a:lnTo>
                      <a:pt x="13737" y="1891"/>
                    </a:lnTo>
                    <a:lnTo>
                      <a:pt x="13687" y="1891"/>
                    </a:lnTo>
                    <a:lnTo>
                      <a:pt x="13687" y="2005"/>
                    </a:lnTo>
                    <a:lnTo>
                      <a:pt x="13737" y="2005"/>
                    </a:lnTo>
                    <a:lnTo>
                      <a:pt x="13687" y="2005"/>
                    </a:lnTo>
                    <a:lnTo>
                      <a:pt x="13687" y="2177"/>
                    </a:lnTo>
                    <a:lnTo>
                      <a:pt x="13786" y="2177"/>
                    </a:lnTo>
                    <a:lnTo>
                      <a:pt x="13786" y="2005"/>
                    </a:lnTo>
                    <a:lnTo>
                      <a:pt x="13786" y="2177"/>
                    </a:lnTo>
                    <a:lnTo>
                      <a:pt x="13859" y="2177"/>
                    </a:lnTo>
                    <a:lnTo>
                      <a:pt x="13859" y="2005"/>
                    </a:lnTo>
                    <a:lnTo>
                      <a:pt x="13786" y="2005"/>
                    </a:lnTo>
                    <a:lnTo>
                      <a:pt x="13786" y="1891"/>
                    </a:lnTo>
                    <a:lnTo>
                      <a:pt x="14031" y="1891"/>
                    </a:lnTo>
                    <a:lnTo>
                      <a:pt x="14031" y="2005"/>
                    </a:lnTo>
                    <a:lnTo>
                      <a:pt x="14081" y="2005"/>
                    </a:lnTo>
                    <a:lnTo>
                      <a:pt x="14081" y="2177"/>
                    </a:lnTo>
                    <a:lnTo>
                      <a:pt x="14253" y="2177"/>
                    </a:lnTo>
                    <a:lnTo>
                      <a:pt x="14253" y="2005"/>
                    </a:lnTo>
                    <a:lnTo>
                      <a:pt x="14253" y="2177"/>
                    </a:lnTo>
                    <a:lnTo>
                      <a:pt x="14326" y="2177"/>
                    </a:lnTo>
                    <a:lnTo>
                      <a:pt x="14326" y="2005"/>
                    </a:lnTo>
                    <a:lnTo>
                      <a:pt x="14375" y="2005"/>
                    </a:lnTo>
                    <a:lnTo>
                      <a:pt x="14375" y="1891"/>
                    </a:lnTo>
                    <a:lnTo>
                      <a:pt x="14375" y="2005"/>
                    </a:lnTo>
                    <a:lnTo>
                      <a:pt x="14425" y="2005"/>
                    </a:lnTo>
                    <a:lnTo>
                      <a:pt x="14425" y="2177"/>
                    </a:lnTo>
                    <a:lnTo>
                      <a:pt x="14253" y="2177"/>
                    </a:lnTo>
                    <a:lnTo>
                      <a:pt x="14253" y="2292"/>
                    </a:lnTo>
                    <a:lnTo>
                      <a:pt x="14203" y="2292"/>
                    </a:lnTo>
                    <a:lnTo>
                      <a:pt x="14203" y="2578"/>
                    </a:lnTo>
                    <a:lnTo>
                      <a:pt x="14154" y="2578"/>
                    </a:lnTo>
                    <a:lnTo>
                      <a:pt x="14154" y="2693"/>
                    </a:lnTo>
                    <a:lnTo>
                      <a:pt x="14203" y="2693"/>
                    </a:lnTo>
                    <a:lnTo>
                      <a:pt x="14203" y="2865"/>
                    </a:lnTo>
                    <a:lnTo>
                      <a:pt x="14253" y="2865"/>
                    </a:lnTo>
                    <a:lnTo>
                      <a:pt x="14253" y="2693"/>
                    </a:lnTo>
                    <a:lnTo>
                      <a:pt x="14375" y="2693"/>
                    </a:lnTo>
                    <a:lnTo>
                      <a:pt x="14375" y="2578"/>
                    </a:lnTo>
                    <a:lnTo>
                      <a:pt x="14425" y="2578"/>
                    </a:lnTo>
                    <a:lnTo>
                      <a:pt x="14425" y="2693"/>
                    </a:lnTo>
                    <a:lnTo>
                      <a:pt x="14498" y="2693"/>
                    </a:lnTo>
                    <a:lnTo>
                      <a:pt x="14498" y="2578"/>
                    </a:lnTo>
                    <a:lnTo>
                      <a:pt x="14621" y="2578"/>
                    </a:lnTo>
                    <a:lnTo>
                      <a:pt x="14621" y="2693"/>
                    </a:lnTo>
                    <a:lnTo>
                      <a:pt x="14719" y="2693"/>
                    </a:lnTo>
                    <a:lnTo>
                      <a:pt x="14719" y="2865"/>
                    </a:lnTo>
                    <a:lnTo>
                      <a:pt x="14793" y="2865"/>
                    </a:lnTo>
                    <a:lnTo>
                      <a:pt x="14793" y="2578"/>
                    </a:lnTo>
                    <a:lnTo>
                      <a:pt x="14891" y="2578"/>
                    </a:lnTo>
                    <a:lnTo>
                      <a:pt x="14891" y="2406"/>
                    </a:lnTo>
                    <a:lnTo>
                      <a:pt x="14965" y="2406"/>
                    </a:lnTo>
                    <a:lnTo>
                      <a:pt x="14965" y="2292"/>
                    </a:lnTo>
                    <a:lnTo>
                      <a:pt x="15137" y="2292"/>
                    </a:lnTo>
                    <a:lnTo>
                      <a:pt x="15137" y="2177"/>
                    </a:lnTo>
                    <a:lnTo>
                      <a:pt x="15309" y="2177"/>
                    </a:lnTo>
                    <a:lnTo>
                      <a:pt x="15309" y="1891"/>
                    </a:lnTo>
                    <a:lnTo>
                      <a:pt x="15481" y="1891"/>
                    </a:lnTo>
                    <a:lnTo>
                      <a:pt x="15481" y="1776"/>
                    </a:lnTo>
                    <a:lnTo>
                      <a:pt x="15653" y="1776"/>
                    </a:lnTo>
                    <a:lnTo>
                      <a:pt x="15653" y="1604"/>
                    </a:lnTo>
                    <a:lnTo>
                      <a:pt x="15727" y="1604"/>
                    </a:lnTo>
                    <a:lnTo>
                      <a:pt x="15727" y="1490"/>
                    </a:lnTo>
                    <a:lnTo>
                      <a:pt x="16071" y="1490"/>
                    </a:lnTo>
                    <a:lnTo>
                      <a:pt x="16071" y="1776"/>
                    </a:lnTo>
                    <a:lnTo>
                      <a:pt x="15948" y="1776"/>
                    </a:lnTo>
                    <a:lnTo>
                      <a:pt x="15948" y="1891"/>
                    </a:lnTo>
                    <a:lnTo>
                      <a:pt x="15948" y="1776"/>
                    </a:lnTo>
                    <a:lnTo>
                      <a:pt x="15825" y="1776"/>
                    </a:lnTo>
                    <a:lnTo>
                      <a:pt x="15825" y="1891"/>
                    </a:lnTo>
                    <a:lnTo>
                      <a:pt x="15899" y="1891"/>
                    </a:lnTo>
                    <a:lnTo>
                      <a:pt x="15899" y="2177"/>
                    </a:lnTo>
                    <a:lnTo>
                      <a:pt x="15997" y="2177"/>
                    </a:lnTo>
                    <a:lnTo>
                      <a:pt x="15997" y="2292"/>
                    </a:lnTo>
                    <a:lnTo>
                      <a:pt x="16120" y="2292"/>
                    </a:lnTo>
                    <a:lnTo>
                      <a:pt x="16120" y="2406"/>
                    </a:lnTo>
                    <a:lnTo>
                      <a:pt x="16169" y="2406"/>
                    </a:lnTo>
                    <a:lnTo>
                      <a:pt x="16169" y="2578"/>
                    </a:lnTo>
                    <a:lnTo>
                      <a:pt x="16292" y="2578"/>
                    </a:lnTo>
                    <a:lnTo>
                      <a:pt x="16292" y="2693"/>
                    </a:lnTo>
                    <a:lnTo>
                      <a:pt x="16415" y="2693"/>
                    </a:lnTo>
                    <a:lnTo>
                      <a:pt x="16415" y="2865"/>
                    </a:lnTo>
                    <a:lnTo>
                      <a:pt x="16538" y="2865"/>
                    </a:lnTo>
                    <a:lnTo>
                      <a:pt x="16538" y="2979"/>
                    </a:lnTo>
                    <a:lnTo>
                      <a:pt x="16587" y="2979"/>
                    </a:lnTo>
                    <a:lnTo>
                      <a:pt x="16587" y="3094"/>
                    </a:lnTo>
                    <a:lnTo>
                      <a:pt x="16636" y="3094"/>
                    </a:lnTo>
                    <a:lnTo>
                      <a:pt x="16636" y="3266"/>
                    </a:lnTo>
                    <a:lnTo>
                      <a:pt x="16710" y="3266"/>
                    </a:lnTo>
                    <a:lnTo>
                      <a:pt x="16710" y="3380"/>
                    </a:lnTo>
                    <a:lnTo>
                      <a:pt x="16759" y="3380"/>
                    </a:lnTo>
                    <a:lnTo>
                      <a:pt x="16759" y="3667"/>
                    </a:lnTo>
                    <a:lnTo>
                      <a:pt x="16808" y="3667"/>
                    </a:lnTo>
                    <a:lnTo>
                      <a:pt x="16808" y="3781"/>
                    </a:lnTo>
                    <a:lnTo>
                      <a:pt x="16882" y="3781"/>
                    </a:lnTo>
                    <a:lnTo>
                      <a:pt x="16882" y="3953"/>
                    </a:lnTo>
                    <a:lnTo>
                      <a:pt x="16931" y="3953"/>
                    </a:lnTo>
                    <a:lnTo>
                      <a:pt x="16931" y="4068"/>
                    </a:lnTo>
                    <a:lnTo>
                      <a:pt x="17005" y="4068"/>
                    </a:lnTo>
                    <a:lnTo>
                      <a:pt x="17005" y="4354"/>
                    </a:lnTo>
                    <a:lnTo>
                      <a:pt x="17054" y="4354"/>
                    </a:lnTo>
                    <a:lnTo>
                      <a:pt x="17054" y="4469"/>
                    </a:lnTo>
                    <a:lnTo>
                      <a:pt x="17103" y="4469"/>
                    </a:lnTo>
                    <a:lnTo>
                      <a:pt x="17103" y="4584"/>
                    </a:lnTo>
                    <a:lnTo>
                      <a:pt x="17177" y="4584"/>
                    </a:lnTo>
                    <a:lnTo>
                      <a:pt x="17177" y="4755"/>
                    </a:lnTo>
                    <a:lnTo>
                      <a:pt x="17226" y="4755"/>
                    </a:lnTo>
                    <a:lnTo>
                      <a:pt x="17226" y="5042"/>
                    </a:lnTo>
                    <a:lnTo>
                      <a:pt x="17275" y="5042"/>
                    </a:lnTo>
                    <a:lnTo>
                      <a:pt x="17275" y="5156"/>
                    </a:lnTo>
                    <a:lnTo>
                      <a:pt x="17349" y="5156"/>
                    </a:lnTo>
                    <a:lnTo>
                      <a:pt x="17349" y="5443"/>
                    </a:lnTo>
                    <a:lnTo>
                      <a:pt x="17398" y="5443"/>
                    </a:lnTo>
                    <a:lnTo>
                      <a:pt x="17398" y="5558"/>
                    </a:lnTo>
                    <a:lnTo>
                      <a:pt x="17472" y="5558"/>
                    </a:lnTo>
                    <a:lnTo>
                      <a:pt x="17472" y="5844"/>
                    </a:lnTo>
                    <a:lnTo>
                      <a:pt x="17521" y="5844"/>
                    </a:lnTo>
                    <a:lnTo>
                      <a:pt x="17521" y="6073"/>
                    </a:lnTo>
                    <a:lnTo>
                      <a:pt x="17570" y="6073"/>
                    </a:lnTo>
                    <a:lnTo>
                      <a:pt x="17570" y="6245"/>
                    </a:lnTo>
                    <a:lnTo>
                      <a:pt x="17644" y="6245"/>
                    </a:lnTo>
                    <a:lnTo>
                      <a:pt x="17644" y="6360"/>
                    </a:lnTo>
                    <a:lnTo>
                      <a:pt x="17693" y="6360"/>
                    </a:lnTo>
                    <a:lnTo>
                      <a:pt x="17693" y="6646"/>
                    </a:lnTo>
                    <a:lnTo>
                      <a:pt x="17816" y="6646"/>
                    </a:lnTo>
                    <a:lnTo>
                      <a:pt x="17816" y="6532"/>
                    </a:lnTo>
                    <a:lnTo>
                      <a:pt x="17988" y="6532"/>
                    </a:lnTo>
                    <a:lnTo>
                      <a:pt x="17988" y="6245"/>
                    </a:lnTo>
                    <a:lnTo>
                      <a:pt x="17914" y="6245"/>
                    </a:lnTo>
                    <a:lnTo>
                      <a:pt x="17914" y="6073"/>
                    </a:lnTo>
                    <a:lnTo>
                      <a:pt x="18037" y="6073"/>
                    </a:lnTo>
                    <a:lnTo>
                      <a:pt x="18037" y="5959"/>
                    </a:lnTo>
                    <a:lnTo>
                      <a:pt x="18160" y="5959"/>
                    </a:lnTo>
                    <a:lnTo>
                      <a:pt x="18160" y="6073"/>
                    </a:lnTo>
                    <a:lnTo>
                      <a:pt x="18332" y="6073"/>
                    </a:lnTo>
                    <a:lnTo>
                      <a:pt x="18332" y="6360"/>
                    </a:lnTo>
                    <a:lnTo>
                      <a:pt x="18283" y="6360"/>
                    </a:lnTo>
                    <a:lnTo>
                      <a:pt x="18283" y="6532"/>
                    </a:lnTo>
                    <a:lnTo>
                      <a:pt x="18381" y="6532"/>
                    </a:lnTo>
                    <a:lnTo>
                      <a:pt x="18381" y="6360"/>
                    </a:lnTo>
                    <a:lnTo>
                      <a:pt x="18455" y="6360"/>
                    </a:lnTo>
                    <a:lnTo>
                      <a:pt x="18455" y="6532"/>
                    </a:lnTo>
                    <a:lnTo>
                      <a:pt x="18504" y="6532"/>
                    </a:lnTo>
                    <a:lnTo>
                      <a:pt x="18504" y="6761"/>
                    </a:lnTo>
                    <a:lnTo>
                      <a:pt x="18627" y="6761"/>
                    </a:lnTo>
                    <a:lnTo>
                      <a:pt x="18627" y="6646"/>
                    </a:lnTo>
                    <a:lnTo>
                      <a:pt x="18799" y="6646"/>
                    </a:lnTo>
                    <a:lnTo>
                      <a:pt x="18799" y="6761"/>
                    </a:lnTo>
                    <a:lnTo>
                      <a:pt x="18922" y="6761"/>
                    </a:lnTo>
                    <a:lnTo>
                      <a:pt x="18922" y="6646"/>
                    </a:lnTo>
                    <a:lnTo>
                      <a:pt x="18971" y="6646"/>
                    </a:lnTo>
                    <a:lnTo>
                      <a:pt x="18971" y="6761"/>
                    </a:lnTo>
                    <a:lnTo>
                      <a:pt x="19094" y="6761"/>
                    </a:lnTo>
                    <a:lnTo>
                      <a:pt x="19094" y="6646"/>
                    </a:lnTo>
                    <a:lnTo>
                      <a:pt x="19143" y="6646"/>
                    </a:lnTo>
                    <a:lnTo>
                      <a:pt x="19143" y="6532"/>
                    </a:lnTo>
                    <a:lnTo>
                      <a:pt x="19388" y="6532"/>
                    </a:lnTo>
                    <a:lnTo>
                      <a:pt x="19388" y="6360"/>
                    </a:lnTo>
                    <a:lnTo>
                      <a:pt x="19487" y="6360"/>
                    </a:lnTo>
                    <a:lnTo>
                      <a:pt x="19487" y="6532"/>
                    </a:lnTo>
                    <a:lnTo>
                      <a:pt x="19659" y="6532"/>
                    </a:lnTo>
                    <a:lnTo>
                      <a:pt x="19659" y="6646"/>
                    </a:lnTo>
                    <a:lnTo>
                      <a:pt x="19782" y="6646"/>
                    </a:lnTo>
                    <a:lnTo>
                      <a:pt x="19782" y="6761"/>
                    </a:lnTo>
                    <a:lnTo>
                      <a:pt x="19855" y="6761"/>
                    </a:lnTo>
                    <a:lnTo>
                      <a:pt x="19855" y="6933"/>
                    </a:lnTo>
                    <a:lnTo>
                      <a:pt x="19904" y="6933"/>
                    </a:lnTo>
                    <a:lnTo>
                      <a:pt x="19904" y="7047"/>
                    </a:lnTo>
                    <a:lnTo>
                      <a:pt x="19954" y="7047"/>
                    </a:lnTo>
                    <a:lnTo>
                      <a:pt x="19954" y="7448"/>
                    </a:lnTo>
                    <a:lnTo>
                      <a:pt x="20027" y="7448"/>
                    </a:lnTo>
                    <a:lnTo>
                      <a:pt x="20027" y="7620"/>
                    </a:lnTo>
                    <a:lnTo>
                      <a:pt x="20027" y="7448"/>
                    </a:lnTo>
                    <a:lnTo>
                      <a:pt x="20076" y="7448"/>
                    </a:lnTo>
                    <a:lnTo>
                      <a:pt x="20076" y="7620"/>
                    </a:lnTo>
                    <a:lnTo>
                      <a:pt x="20199" y="7620"/>
                    </a:lnTo>
                    <a:lnTo>
                      <a:pt x="20199" y="7735"/>
                    </a:lnTo>
                    <a:lnTo>
                      <a:pt x="20371" y="7735"/>
                    </a:lnTo>
                    <a:lnTo>
                      <a:pt x="20371" y="8021"/>
                    </a:lnTo>
                    <a:lnTo>
                      <a:pt x="20420" y="8021"/>
                    </a:lnTo>
                    <a:lnTo>
                      <a:pt x="20420" y="8250"/>
                    </a:lnTo>
                    <a:lnTo>
                      <a:pt x="20494" y="8250"/>
                    </a:lnTo>
                    <a:lnTo>
                      <a:pt x="20494" y="8422"/>
                    </a:lnTo>
                    <a:lnTo>
                      <a:pt x="20715" y="8422"/>
                    </a:lnTo>
                    <a:lnTo>
                      <a:pt x="20715" y="8537"/>
                    </a:lnTo>
                    <a:lnTo>
                      <a:pt x="20715" y="8422"/>
                    </a:lnTo>
                    <a:lnTo>
                      <a:pt x="20765" y="8422"/>
                    </a:lnTo>
                    <a:lnTo>
                      <a:pt x="20765" y="8537"/>
                    </a:lnTo>
                    <a:lnTo>
                      <a:pt x="20961" y="8537"/>
                    </a:lnTo>
                    <a:lnTo>
                      <a:pt x="20961" y="8709"/>
                    </a:lnTo>
                    <a:lnTo>
                      <a:pt x="21010" y="8709"/>
                    </a:lnTo>
                    <a:lnTo>
                      <a:pt x="21010" y="8422"/>
                    </a:lnTo>
                    <a:lnTo>
                      <a:pt x="21133" y="8422"/>
                    </a:lnTo>
                    <a:lnTo>
                      <a:pt x="21133" y="8250"/>
                    </a:lnTo>
                    <a:lnTo>
                      <a:pt x="21182" y="8250"/>
                    </a:lnTo>
                    <a:lnTo>
                      <a:pt x="21182" y="8136"/>
                    </a:lnTo>
                    <a:lnTo>
                      <a:pt x="21305" y="8136"/>
                    </a:lnTo>
                    <a:lnTo>
                      <a:pt x="21305" y="8250"/>
                    </a:lnTo>
                    <a:lnTo>
                      <a:pt x="21182" y="8250"/>
                    </a:lnTo>
                    <a:lnTo>
                      <a:pt x="21182" y="8422"/>
                    </a:lnTo>
                    <a:lnTo>
                      <a:pt x="21305" y="8422"/>
                    </a:lnTo>
                    <a:lnTo>
                      <a:pt x="21305" y="8709"/>
                    </a:lnTo>
                    <a:lnTo>
                      <a:pt x="21354" y="8709"/>
                    </a:lnTo>
                    <a:lnTo>
                      <a:pt x="21354" y="8823"/>
                    </a:lnTo>
                    <a:lnTo>
                      <a:pt x="21403" y="8823"/>
                    </a:lnTo>
                    <a:lnTo>
                      <a:pt x="21403" y="8938"/>
                    </a:lnTo>
                    <a:lnTo>
                      <a:pt x="21600" y="8938"/>
                    </a:lnTo>
                    <a:lnTo>
                      <a:pt x="21600" y="9110"/>
                    </a:lnTo>
                    <a:lnTo>
                      <a:pt x="21403" y="9110"/>
                    </a:lnTo>
                    <a:lnTo>
                      <a:pt x="21403" y="9224"/>
                    </a:lnTo>
                    <a:lnTo>
                      <a:pt x="21354" y="9224"/>
                    </a:lnTo>
                    <a:lnTo>
                      <a:pt x="21354" y="9110"/>
                    </a:lnTo>
                    <a:lnTo>
                      <a:pt x="21354" y="9224"/>
                    </a:lnTo>
                    <a:lnTo>
                      <a:pt x="21305" y="9224"/>
                    </a:lnTo>
                    <a:lnTo>
                      <a:pt x="21305" y="9339"/>
                    </a:lnTo>
                    <a:lnTo>
                      <a:pt x="21231" y="9339"/>
                    </a:lnTo>
                    <a:lnTo>
                      <a:pt x="21231" y="9511"/>
                    </a:lnTo>
                    <a:lnTo>
                      <a:pt x="21305" y="9511"/>
                    </a:lnTo>
                    <a:lnTo>
                      <a:pt x="21305" y="9740"/>
                    </a:lnTo>
                    <a:lnTo>
                      <a:pt x="21231" y="9740"/>
                    </a:lnTo>
                    <a:lnTo>
                      <a:pt x="21231" y="9912"/>
                    </a:lnTo>
                    <a:lnTo>
                      <a:pt x="21182" y="9912"/>
                    </a:lnTo>
                    <a:lnTo>
                      <a:pt x="21182" y="10027"/>
                    </a:lnTo>
                    <a:lnTo>
                      <a:pt x="21010" y="10027"/>
                    </a:lnTo>
                    <a:lnTo>
                      <a:pt x="21010" y="10198"/>
                    </a:lnTo>
                    <a:lnTo>
                      <a:pt x="20961" y="10198"/>
                    </a:lnTo>
                    <a:lnTo>
                      <a:pt x="20961" y="10027"/>
                    </a:lnTo>
                    <a:lnTo>
                      <a:pt x="20838" y="10027"/>
                    </a:lnTo>
                    <a:lnTo>
                      <a:pt x="20838" y="10198"/>
                    </a:lnTo>
                    <a:lnTo>
                      <a:pt x="20715" y="10198"/>
                    </a:lnTo>
                    <a:lnTo>
                      <a:pt x="20715" y="10428"/>
                    </a:lnTo>
                    <a:lnTo>
                      <a:pt x="20666" y="10428"/>
                    </a:lnTo>
                    <a:lnTo>
                      <a:pt x="20666" y="11516"/>
                    </a:lnTo>
                    <a:lnTo>
                      <a:pt x="20715" y="11516"/>
                    </a:lnTo>
                    <a:lnTo>
                      <a:pt x="20715" y="11917"/>
                    </a:lnTo>
                    <a:lnTo>
                      <a:pt x="20666" y="11917"/>
                    </a:lnTo>
                    <a:lnTo>
                      <a:pt x="20666" y="12089"/>
                    </a:lnTo>
                    <a:lnTo>
                      <a:pt x="20592" y="12089"/>
                    </a:lnTo>
                    <a:lnTo>
                      <a:pt x="20592" y="12204"/>
                    </a:lnTo>
                    <a:lnTo>
                      <a:pt x="20420" y="12204"/>
                    </a:lnTo>
                    <a:lnTo>
                      <a:pt x="20420" y="12318"/>
                    </a:lnTo>
                    <a:lnTo>
                      <a:pt x="20298" y="12318"/>
                    </a:lnTo>
                    <a:lnTo>
                      <a:pt x="20298" y="12490"/>
                    </a:lnTo>
                    <a:lnTo>
                      <a:pt x="20199" y="12490"/>
                    </a:lnTo>
                    <a:lnTo>
                      <a:pt x="20199" y="12204"/>
                    </a:lnTo>
                    <a:lnTo>
                      <a:pt x="19904" y="12204"/>
                    </a:lnTo>
                    <a:lnTo>
                      <a:pt x="19904" y="12318"/>
                    </a:lnTo>
                    <a:lnTo>
                      <a:pt x="19855" y="12318"/>
                    </a:lnTo>
                    <a:lnTo>
                      <a:pt x="19855" y="12204"/>
                    </a:lnTo>
                    <a:lnTo>
                      <a:pt x="19610" y="12204"/>
                    </a:lnTo>
                    <a:lnTo>
                      <a:pt x="19610" y="12089"/>
                    </a:lnTo>
                    <a:lnTo>
                      <a:pt x="19487" y="12089"/>
                    </a:lnTo>
                    <a:lnTo>
                      <a:pt x="19487" y="11917"/>
                    </a:lnTo>
                    <a:lnTo>
                      <a:pt x="19315" y="11917"/>
                    </a:lnTo>
                    <a:lnTo>
                      <a:pt x="19315" y="12204"/>
                    </a:lnTo>
                    <a:lnTo>
                      <a:pt x="19266" y="12204"/>
                    </a:lnTo>
                    <a:lnTo>
                      <a:pt x="19266" y="12318"/>
                    </a:lnTo>
                    <a:lnTo>
                      <a:pt x="19216" y="12318"/>
                    </a:lnTo>
                    <a:lnTo>
                      <a:pt x="19216" y="12777"/>
                    </a:lnTo>
                    <a:lnTo>
                      <a:pt x="19143" y="12777"/>
                    </a:lnTo>
                    <a:lnTo>
                      <a:pt x="19143" y="13178"/>
                    </a:lnTo>
                    <a:lnTo>
                      <a:pt x="19094" y="13178"/>
                    </a:lnTo>
                    <a:lnTo>
                      <a:pt x="19094" y="13292"/>
                    </a:lnTo>
                    <a:lnTo>
                      <a:pt x="19020" y="13292"/>
                    </a:lnTo>
                    <a:lnTo>
                      <a:pt x="19020" y="13865"/>
                    </a:lnTo>
                    <a:lnTo>
                      <a:pt x="18971" y="13865"/>
                    </a:lnTo>
                    <a:lnTo>
                      <a:pt x="18971" y="14094"/>
                    </a:lnTo>
                    <a:lnTo>
                      <a:pt x="18922" y="14094"/>
                    </a:lnTo>
                    <a:lnTo>
                      <a:pt x="18922" y="14381"/>
                    </a:lnTo>
                    <a:lnTo>
                      <a:pt x="18971" y="14381"/>
                    </a:lnTo>
                    <a:lnTo>
                      <a:pt x="18971" y="14495"/>
                    </a:lnTo>
                    <a:lnTo>
                      <a:pt x="19094" y="14495"/>
                    </a:lnTo>
                    <a:lnTo>
                      <a:pt x="19094" y="14782"/>
                    </a:lnTo>
                    <a:lnTo>
                      <a:pt x="19020" y="14782"/>
                    </a:lnTo>
                    <a:lnTo>
                      <a:pt x="19020" y="14954"/>
                    </a:lnTo>
                    <a:lnTo>
                      <a:pt x="18971" y="14954"/>
                    </a:lnTo>
                    <a:lnTo>
                      <a:pt x="18971" y="14782"/>
                    </a:lnTo>
                    <a:lnTo>
                      <a:pt x="18799" y="14782"/>
                    </a:lnTo>
                    <a:lnTo>
                      <a:pt x="18799" y="14954"/>
                    </a:lnTo>
                    <a:lnTo>
                      <a:pt x="18749" y="14954"/>
                    </a:lnTo>
                    <a:lnTo>
                      <a:pt x="18749" y="14782"/>
                    </a:lnTo>
                    <a:lnTo>
                      <a:pt x="18676" y="14782"/>
                    </a:lnTo>
                    <a:lnTo>
                      <a:pt x="18676" y="14667"/>
                    </a:lnTo>
                    <a:lnTo>
                      <a:pt x="18627" y="14667"/>
                    </a:lnTo>
                    <a:lnTo>
                      <a:pt x="18627" y="14495"/>
                    </a:lnTo>
                    <a:lnTo>
                      <a:pt x="18553" y="14495"/>
                    </a:lnTo>
                    <a:lnTo>
                      <a:pt x="18553" y="14667"/>
                    </a:lnTo>
                    <a:lnTo>
                      <a:pt x="18455" y="14667"/>
                    </a:lnTo>
                    <a:lnTo>
                      <a:pt x="18455" y="14782"/>
                    </a:lnTo>
                    <a:lnTo>
                      <a:pt x="18283" y="14782"/>
                    </a:lnTo>
                    <a:lnTo>
                      <a:pt x="18283" y="14954"/>
                    </a:lnTo>
                    <a:lnTo>
                      <a:pt x="17988" y="14954"/>
                    </a:lnTo>
                    <a:lnTo>
                      <a:pt x="17988" y="15068"/>
                    </a:lnTo>
                    <a:lnTo>
                      <a:pt x="17693" y="15068"/>
                    </a:lnTo>
                    <a:lnTo>
                      <a:pt x="17693" y="15469"/>
                    </a:lnTo>
                    <a:lnTo>
                      <a:pt x="17742" y="15469"/>
                    </a:lnTo>
                    <a:lnTo>
                      <a:pt x="17742" y="15355"/>
                    </a:lnTo>
                    <a:lnTo>
                      <a:pt x="17865" y="15355"/>
                    </a:lnTo>
                    <a:lnTo>
                      <a:pt x="17865" y="15469"/>
                    </a:lnTo>
                    <a:lnTo>
                      <a:pt x="17988" y="15469"/>
                    </a:lnTo>
                    <a:lnTo>
                      <a:pt x="17988" y="15584"/>
                    </a:lnTo>
                    <a:lnTo>
                      <a:pt x="17914" y="15584"/>
                    </a:lnTo>
                    <a:lnTo>
                      <a:pt x="17914" y="15871"/>
                    </a:lnTo>
                    <a:lnTo>
                      <a:pt x="17865" y="15871"/>
                    </a:lnTo>
                    <a:lnTo>
                      <a:pt x="17914" y="15871"/>
                    </a:lnTo>
                    <a:lnTo>
                      <a:pt x="17914" y="16444"/>
                    </a:lnTo>
                    <a:lnTo>
                      <a:pt x="17988" y="16444"/>
                    </a:lnTo>
                    <a:lnTo>
                      <a:pt x="17988" y="16845"/>
                    </a:lnTo>
                    <a:lnTo>
                      <a:pt x="18037" y="16845"/>
                    </a:lnTo>
                    <a:lnTo>
                      <a:pt x="18037" y="17246"/>
                    </a:lnTo>
                    <a:lnTo>
                      <a:pt x="18111" y="17246"/>
                    </a:lnTo>
                    <a:lnTo>
                      <a:pt x="18111" y="17532"/>
                    </a:lnTo>
                    <a:lnTo>
                      <a:pt x="18037" y="17532"/>
                    </a:lnTo>
                    <a:lnTo>
                      <a:pt x="18037" y="17647"/>
                    </a:lnTo>
                    <a:lnTo>
                      <a:pt x="18160" y="17647"/>
                    </a:lnTo>
                    <a:lnTo>
                      <a:pt x="18160" y="17761"/>
                    </a:lnTo>
                    <a:lnTo>
                      <a:pt x="18111" y="17761"/>
                    </a:lnTo>
                    <a:lnTo>
                      <a:pt x="18111" y="17933"/>
                    </a:lnTo>
                    <a:lnTo>
                      <a:pt x="17914" y="17933"/>
                    </a:lnTo>
                    <a:lnTo>
                      <a:pt x="17914" y="18048"/>
                    </a:lnTo>
                    <a:lnTo>
                      <a:pt x="17988" y="18048"/>
                    </a:lnTo>
                    <a:lnTo>
                      <a:pt x="17988" y="18162"/>
                    </a:lnTo>
                    <a:lnTo>
                      <a:pt x="18037" y="18162"/>
                    </a:lnTo>
                    <a:lnTo>
                      <a:pt x="17988" y="18162"/>
                    </a:lnTo>
                    <a:lnTo>
                      <a:pt x="17988" y="18334"/>
                    </a:lnTo>
                    <a:lnTo>
                      <a:pt x="17865" y="18334"/>
                    </a:lnTo>
                    <a:lnTo>
                      <a:pt x="17865" y="18449"/>
                    </a:lnTo>
                    <a:lnTo>
                      <a:pt x="17816" y="18449"/>
                    </a:lnTo>
                    <a:lnTo>
                      <a:pt x="17816" y="18735"/>
                    </a:lnTo>
                    <a:lnTo>
                      <a:pt x="17865" y="18735"/>
                    </a:lnTo>
                    <a:lnTo>
                      <a:pt x="17816" y="18735"/>
                    </a:lnTo>
                    <a:lnTo>
                      <a:pt x="17816" y="19022"/>
                    </a:lnTo>
                    <a:lnTo>
                      <a:pt x="17865" y="19022"/>
                    </a:lnTo>
                    <a:lnTo>
                      <a:pt x="17865" y="19136"/>
                    </a:lnTo>
                    <a:lnTo>
                      <a:pt x="17742" y="19136"/>
                    </a:lnTo>
                    <a:lnTo>
                      <a:pt x="17742" y="19022"/>
                    </a:lnTo>
                    <a:lnTo>
                      <a:pt x="17693" y="19022"/>
                    </a:lnTo>
                    <a:lnTo>
                      <a:pt x="17693" y="18850"/>
                    </a:lnTo>
                    <a:lnTo>
                      <a:pt x="17472" y="18850"/>
                    </a:lnTo>
                    <a:lnTo>
                      <a:pt x="17472" y="18735"/>
                    </a:lnTo>
                    <a:lnTo>
                      <a:pt x="17398" y="18735"/>
                    </a:lnTo>
                    <a:lnTo>
                      <a:pt x="17398" y="18621"/>
                    </a:lnTo>
                    <a:lnTo>
                      <a:pt x="17275" y="18621"/>
                    </a:lnTo>
                    <a:lnTo>
                      <a:pt x="17275" y="18334"/>
                    </a:lnTo>
                    <a:lnTo>
                      <a:pt x="17226" y="18334"/>
                    </a:lnTo>
                    <a:lnTo>
                      <a:pt x="17226" y="18449"/>
                    </a:lnTo>
                    <a:lnTo>
                      <a:pt x="17226" y="18334"/>
                    </a:lnTo>
                    <a:lnTo>
                      <a:pt x="17005" y="18334"/>
                    </a:lnTo>
                    <a:lnTo>
                      <a:pt x="17005" y="18162"/>
                    </a:lnTo>
                    <a:lnTo>
                      <a:pt x="16710" y="18162"/>
                    </a:lnTo>
                    <a:lnTo>
                      <a:pt x="16710" y="18334"/>
                    </a:lnTo>
                    <a:lnTo>
                      <a:pt x="16710" y="18162"/>
                    </a:lnTo>
                    <a:lnTo>
                      <a:pt x="16415" y="18162"/>
                    </a:lnTo>
                    <a:lnTo>
                      <a:pt x="16415" y="18048"/>
                    </a:lnTo>
                    <a:lnTo>
                      <a:pt x="16415" y="18162"/>
                    </a:lnTo>
                    <a:lnTo>
                      <a:pt x="16243" y="18162"/>
                    </a:lnTo>
                    <a:lnTo>
                      <a:pt x="16243" y="18048"/>
                    </a:lnTo>
                    <a:lnTo>
                      <a:pt x="15997" y="18048"/>
                    </a:lnTo>
                    <a:lnTo>
                      <a:pt x="15997" y="18162"/>
                    </a:lnTo>
                    <a:lnTo>
                      <a:pt x="15604" y="18162"/>
                    </a:lnTo>
                    <a:lnTo>
                      <a:pt x="15604" y="18048"/>
                    </a:lnTo>
                    <a:lnTo>
                      <a:pt x="15530" y="18048"/>
                    </a:lnTo>
                    <a:lnTo>
                      <a:pt x="15530" y="18162"/>
                    </a:lnTo>
                    <a:lnTo>
                      <a:pt x="15481" y="18162"/>
                    </a:lnTo>
                    <a:lnTo>
                      <a:pt x="15481" y="18334"/>
                    </a:lnTo>
                    <a:lnTo>
                      <a:pt x="15260" y="18334"/>
                    </a:lnTo>
                    <a:lnTo>
                      <a:pt x="15260" y="18162"/>
                    </a:lnTo>
                    <a:lnTo>
                      <a:pt x="15260" y="18334"/>
                    </a:lnTo>
                    <a:lnTo>
                      <a:pt x="15137" y="18334"/>
                    </a:lnTo>
                    <a:lnTo>
                      <a:pt x="15137" y="18162"/>
                    </a:lnTo>
                    <a:lnTo>
                      <a:pt x="15063" y="18162"/>
                    </a:lnTo>
                    <a:lnTo>
                      <a:pt x="15063" y="18048"/>
                    </a:lnTo>
                    <a:lnTo>
                      <a:pt x="14891" y="18048"/>
                    </a:lnTo>
                    <a:lnTo>
                      <a:pt x="14891" y="17933"/>
                    </a:lnTo>
                    <a:lnTo>
                      <a:pt x="14842" y="17933"/>
                    </a:lnTo>
                    <a:lnTo>
                      <a:pt x="14842" y="17761"/>
                    </a:lnTo>
                    <a:lnTo>
                      <a:pt x="14719" y="17761"/>
                    </a:lnTo>
                    <a:lnTo>
                      <a:pt x="14719" y="17647"/>
                    </a:lnTo>
                    <a:lnTo>
                      <a:pt x="14621" y="17647"/>
                    </a:lnTo>
                    <a:lnTo>
                      <a:pt x="14621" y="17761"/>
                    </a:lnTo>
                    <a:lnTo>
                      <a:pt x="14498" y="17761"/>
                    </a:lnTo>
                    <a:lnTo>
                      <a:pt x="14498" y="17933"/>
                    </a:lnTo>
                    <a:lnTo>
                      <a:pt x="14326" y="17933"/>
                    </a:lnTo>
                    <a:lnTo>
                      <a:pt x="14326" y="18048"/>
                    </a:lnTo>
                    <a:lnTo>
                      <a:pt x="14253" y="18048"/>
                    </a:lnTo>
                    <a:lnTo>
                      <a:pt x="14253" y="18850"/>
                    </a:lnTo>
                    <a:lnTo>
                      <a:pt x="14154" y="18850"/>
                    </a:lnTo>
                    <a:lnTo>
                      <a:pt x="14154" y="18735"/>
                    </a:lnTo>
                    <a:lnTo>
                      <a:pt x="13909" y="18735"/>
                    </a:lnTo>
                    <a:lnTo>
                      <a:pt x="13909" y="18621"/>
                    </a:lnTo>
                    <a:lnTo>
                      <a:pt x="13737" y="18621"/>
                    </a:lnTo>
                    <a:lnTo>
                      <a:pt x="13737" y="18449"/>
                    </a:lnTo>
                    <a:lnTo>
                      <a:pt x="13515" y="18449"/>
                    </a:lnTo>
                    <a:lnTo>
                      <a:pt x="13515" y="18334"/>
                    </a:lnTo>
                    <a:lnTo>
                      <a:pt x="13270" y="18334"/>
                    </a:lnTo>
                    <a:lnTo>
                      <a:pt x="13270" y="18449"/>
                    </a:lnTo>
                    <a:lnTo>
                      <a:pt x="13270" y="18334"/>
                    </a:lnTo>
                    <a:lnTo>
                      <a:pt x="13098" y="18334"/>
                    </a:lnTo>
                    <a:lnTo>
                      <a:pt x="13098" y="18621"/>
                    </a:lnTo>
                    <a:lnTo>
                      <a:pt x="12975" y="18621"/>
                    </a:lnTo>
                    <a:lnTo>
                      <a:pt x="12975" y="18735"/>
                    </a:lnTo>
                    <a:lnTo>
                      <a:pt x="12926" y="18735"/>
                    </a:lnTo>
                    <a:lnTo>
                      <a:pt x="12926" y="19136"/>
                    </a:lnTo>
                    <a:lnTo>
                      <a:pt x="12803" y="19136"/>
                    </a:lnTo>
                    <a:lnTo>
                      <a:pt x="12803" y="19423"/>
                    </a:lnTo>
                    <a:lnTo>
                      <a:pt x="12754" y="19423"/>
                    </a:lnTo>
                    <a:lnTo>
                      <a:pt x="12754" y="19537"/>
                    </a:lnTo>
                    <a:lnTo>
                      <a:pt x="12754" y="19423"/>
                    </a:lnTo>
                    <a:lnTo>
                      <a:pt x="12680" y="19423"/>
                    </a:lnTo>
                    <a:lnTo>
                      <a:pt x="12680" y="19251"/>
                    </a:lnTo>
                    <a:lnTo>
                      <a:pt x="12631" y="19251"/>
                    </a:lnTo>
                    <a:lnTo>
                      <a:pt x="12631" y="19537"/>
                    </a:lnTo>
                    <a:lnTo>
                      <a:pt x="12582" y="19537"/>
                    </a:lnTo>
                    <a:lnTo>
                      <a:pt x="12582" y="19652"/>
                    </a:lnTo>
                    <a:lnTo>
                      <a:pt x="12459" y="19652"/>
                    </a:lnTo>
                    <a:lnTo>
                      <a:pt x="12459" y="19824"/>
                    </a:lnTo>
                    <a:lnTo>
                      <a:pt x="12410" y="19824"/>
                    </a:lnTo>
                    <a:lnTo>
                      <a:pt x="12410" y="19938"/>
                    </a:lnTo>
                    <a:lnTo>
                      <a:pt x="12213" y="19938"/>
                    </a:lnTo>
                    <a:lnTo>
                      <a:pt x="12213" y="20110"/>
                    </a:lnTo>
                    <a:lnTo>
                      <a:pt x="12164" y="20110"/>
                    </a:lnTo>
                    <a:lnTo>
                      <a:pt x="12164" y="20225"/>
                    </a:lnTo>
                    <a:lnTo>
                      <a:pt x="11992" y="20225"/>
                    </a:lnTo>
                    <a:lnTo>
                      <a:pt x="11992" y="20340"/>
                    </a:lnTo>
                    <a:lnTo>
                      <a:pt x="11943" y="20340"/>
                    </a:lnTo>
                    <a:lnTo>
                      <a:pt x="11943" y="20626"/>
                    </a:lnTo>
                    <a:lnTo>
                      <a:pt x="11869" y="20626"/>
                    </a:lnTo>
                    <a:lnTo>
                      <a:pt x="11869" y="20741"/>
                    </a:lnTo>
                    <a:lnTo>
                      <a:pt x="11820" y="20741"/>
                    </a:lnTo>
                    <a:lnTo>
                      <a:pt x="11820" y="20912"/>
                    </a:lnTo>
                    <a:lnTo>
                      <a:pt x="11771" y="20912"/>
                    </a:lnTo>
                    <a:lnTo>
                      <a:pt x="11771" y="21027"/>
                    </a:lnTo>
                    <a:lnTo>
                      <a:pt x="11771" y="20912"/>
                    </a:lnTo>
                    <a:lnTo>
                      <a:pt x="11648" y="20912"/>
                    </a:lnTo>
                    <a:lnTo>
                      <a:pt x="11648" y="21027"/>
                    </a:lnTo>
                    <a:lnTo>
                      <a:pt x="11697" y="21027"/>
                    </a:lnTo>
                    <a:lnTo>
                      <a:pt x="11697" y="21600"/>
                    </a:lnTo>
                    <a:lnTo>
                      <a:pt x="11574" y="21600"/>
                    </a:lnTo>
                    <a:lnTo>
                      <a:pt x="11574" y="21428"/>
                    </a:lnTo>
                    <a:lnTo>
                      <a:pt x="11525" y="21428"/>
                    </a:lnTo>
                    <a:lnTo>
                      <a:pt x="11525" y="21314"/>
                    </a:lnTo>
                    <a:lnTo>
                      <a:pt x="11353" y="21314"/>
                    </a:lnTo>
                    <a:lnTo>
                      <a:pt x="11353" y="21199"/>
                    </a:lnTo>
                    <a:lnTo>
                      <a:pt x="11402" y="21199"/>
                    </a:lnTo>
                    <a:lnTo>
                      <a:pt x="11402" y="20912"/>
                    </a:lnTo>
                    <a:lnTo>
                      <a:pt x="11476" y="20912"/>
                    </a:lnTo>
                    <a:lnTo>
                      <a:pt x="11476" y="20741"/>
                    </a:lnTo>
                    <a:lnTo>
                      <a:pt x="11353" y="20741"/>
                    </a:lnTo>
                    <a:lnTo>
                      <a:pt x="11353" y="20626"/>
                    </a:lnTo>
                    <a:lnTo>
                      <a:pt x="11353" y="20741"/>
                    </a:lnTo>
                    <a:lnTo>
                      <a:pt x="11304" y="20741"/>
                    </a:lnTo>
                    <a:lnTo>
                      <a:pt x="11304" y="20626"/>
                    </a:lnTo>
                    <a:lnTo>
                      <a:pt x="10665" y="20626"/>
                    </a:lnTo>
                    <a:lnTo>
                      <a:pt x="10665" y="20110"/>
                    </a:lnTo>
                    <a:lnTo>
                      <a:pt x="10591" y="20110"/>
                    </a:lnTo>
                    <a:lnTo>
                      <a:pt x="10591" y="19652"/>
                    </a:lnTo>
                    <a:lnTo>
                      <a:pt x="10370" y="19652"/>
                    </a:lnTo>
                    <a:lnTo>
                      <a:pt x="10370" y="19537"/>
                    </a:lnTo>
                    <a:lnTo>
                      <a:pt x="10296" y="19537"/>
                    </a:lnTo>
                    <a:lnTo>
                      <a:pt x="10296" y="19022"/>
                    </a:lnTo>
                    <a:lnTo>
                      <a:pt x="10370" y="19022"/>
                    </a:lnTo>
                    <a:lnTo>
                      <a:pt x="10370" y="18162"/>
                    </a:lnTo>
                    <a:lnTo>
                      <a:pt x="10198" y="18162"/>
                    </a:lnTo>
                    <a:lnTo>
                      <a:pt x="10198" y="17761"/>
                    </a:lnTo>
                    <a:lnTo>
                      <a:pt x="10124" y="17761"/>
                    </a:lnTo>
                    <a:lnTo>
                      <a:pt x="10124" y="17532"/>
                    </a:lnTo>
                    <a:lnTo>
                      <a:pt x="10075" y="17532"/>
                    </a:lnTo>
                    <a:lnTo>
                      <a:pt x="10075" y="17360"/>
                    </a:lnTo>
                    <a:lnTo>
                      <a:pt x="9952" y="17360"/>
                    </a:lnTo>
                    <a:lnTo>
                      <a:pt x="9952" y="17246"/>
                    </a:lnTo>
                    <a:lnTo>
                      <a:pt x="9903" y="17246"/>
                    </a:lnTo>
                    <a:lnTo>
                      <a:pt x="9903" y="16959"/>
                    </a:lnTo>
                    <a:lnTo>
                      <a:pt x="9829" y="16959"/>
                    </a:lnTo>
                    <a:lnTo>
                      <a:pt x="9829" y="16845"/>
                    </a:lnTo>
                    <a:lnTo>
                      <a:pt x="9829" y="16959"/>
                    </a:lnTo>
                    <a:lnTo>
                      <a:pt x="9657" y="16959"/>
                    </a:lnTo>
                    <a:lnTo>
                      <a:pt x="9657" y="17074"/>
                    </a:lnTo>
                    <a:lnTo>
                      <a:pt x="9559" y="17074"/>
                    </a:lnTo>
                    <a:lnTo>
                      <a:pt x="9559" y="17246"/>
                    </a:lnTo>
                    <a:lnTo>
                      <a:pt x="9485" y="17246"/>
                    </a:lnTo>
                    <a:lnTo>
                      <a:pt x="9485" y="17074"/>
                    </a:lnTo>
                    <a:lnTo>
                      <a:pt x="8674" y="17074"/>
                    </a:lnTo>
                    <a:lnTo>
                      <a:pt x="8674" y="17246"/>
                    </a:lnTo>
                    <a:lnTo>
                      <a:pt x="8330" y="17246"/>
                    </a:lnTo>
                    <a:lnTo>
                      <a:pt x="8330" y="17360"/>
                    </a:lnTo>
                    <a:lnTo>
                      <a:pt x="8208" y="17360"/>
                    </a:lnTo>
                    <a:lnTo>
                      <a:pt x="8208" y="17246"/>
                    </a:lnTo>
                    <a:lnTo>
                      <a:pt x="8158" y="17246"/>
                    </a:lnTo>
                    <a:lnTo>
                      <a:pt x="8158" y="17074"/>
                    </a:lnTo>
                    <a:lnTo>
                      <a:pt x="8085" y="17074"/>
                    </a:lnTo>
                    <a:lnTo>
                      <a:pt x="8085" y="16959"/>
                    </a:lnTo>
                    <a:lnTo>
                      <a:pt x="8035" y="16959"/>
                    </a:lnTo>
                    <a:lnTo>
                      <a:pt x="8035" y="16845"/>
                    </a:lnTo>
                    <a:lnTo>
                      <a:pt x="7986" y="16845"/>
                    </a:lnTo>
                    <a:lnTo>
                      <a:pt x="7986" y="16673"/>
                    </a:lnTo>
                    <a:lnTo>
                      <a:pt x="7913" y="16673"/>
                    </a:lnTo>
                    <a:lnTo>
                      <a:pt x="7913" y="16558"/>
                    </a:lnTo>
                    <a:lnTo>
                      <a:pt x="7863" y="16558"/>
                    </a:lnTo>
                    <a:lnTo>
                      <a:pt x="7863" y="16444"/>
                    </a:lnTo>
                    <a:lnTo>
                      <a:pt x="7814" y="16444"/>
                    </a:lnTo>
                    <a:lnTo>
                      <a:pt x="7814" y="16272"/>
                    </a:lnTo>
                    <a:lnTo>
                      <a:pt x="7741" y="16272"/>
                    </a:lnTo>
                    <a:lnTo>
                      <a:pt x="7741" y="15985"/>
                    </a:lnTo>
                    <a:lnTo>
                      <a:pt x="7691" y="15985"/>
                    </a:lnTo>
                    <a:lnTo>
                      <a:pt x="7691" y="15871"/>
                    </a:lnTo>
                    <a:lnTo>
                      <a:pt x="7618" y="15871"/>
                    </a:lnTo>
                    <a:lnTo>
                      <a:pt x="7618" y="15756"/>
                    </a:lnTo>
                    <a:lnTo>
                      <a:pt x="7691" y="15756"/>
                    </a:lnTo>
                    <a:lnTo>
                      <a:pt x="7691" y="15584"/>
                    </a:lnTo>
                    <a:lnTo>
                      <a:pt x="7814" y="15584"/>
                    </a:lnTo>
                    <a:lnTo>
                      <a:pt x="7814" y="15469"/>
                    </a:lnTo>
                    <a:lnTo>
                      <a:pt x="7863" y="15469"/>
                    </a:lnTo>
                    <a:lnTo>
                      <a:pt x="7863" y="15584"/>
                    </a:lnTo>
                    <a:lnTo>
                      <a:pt x="7913" y="15584"/>
                    </a:lnTo>
                    <a:lnTo>
                      <a:pt x="7913" y="15355"/>
                    </a:lnTo>
                    <a:lnTo>
                      <a:pt x="8035" y="15355"/>
                    </a:lnTo>
                    <a:lnTo>
                      <a:pt x="8035" y="15183"/>
                    </a:lnTo>
                    <a:lnTo>
                      <a:pt x="7913" y="15183"/>
                    </a:lnTo>
                    <a:lnTo>
                      <a:pt x="7913" y="15068"/>
                    </a:lnTo>
                    <a:lnTo>
                      <a:pt x="7863" y="15068"/>
                    </a:lnTo>
                    <a:lnTo>
                      <a:pt x="7863" y="14954"/>
                    </a:lnTo>
                    <a:lnTo>
                      <a:pt x="7814" y="14954"/>
                    </a:lnTo>
                    <a:lnTo>
                      <a:pt x="7814" y="14782"/>
                    </a:lnTo>
                    <a:lnTo>
                      <a:pt x="7863" y="14782"/>
                    </a:lnTo>
                    <a:lnTo>
                      <a:pt x="7863" y="14667"/>
                    </a:lnTo>
                    <a:lnTo>
                      <a:pt x="7741" y="14667"/>
                    </a:lnTo>
                    <a:lnTo>
                      <a:pt x="7741" y="14495"/>
                    </a:lnTo>
                    <a:lnTo>
                      <a:pt x="7691" y="14495"/>
                    </a:lnTo>
                    <a:lnTo>
                      <a:pt x="7691" y="14381"/>
                    </a:lnTo>
                    <a:lnTo>
                      <a:pt x="7618" y="14381"/>
                    </a:lnTo>
                    <a:lnTo>
                      <a:pt x="7618" y="13980"/>
                    </a:lnTo>
                    <a:lnTo>
                      <a:pt x="7569" y="13980"/>
                    </a:lnTo>
                    <a:lnTo>
                      <a:pt x="7618" y="13980"/>
                    </a:lnTo>
                    <a:lnTo>
                      <a:pt x="7618" y="13865"/>
                    </a:lnTo>
                    <a:lnTo>
                      <a:pt x="7691" y="13865"/>
                    </a:lnTo>
                    <a:lnTo>
                      <a:pt x="7691" y="13579"/>
                    </a:lnTo>
                    <a:lnTo>
                      <a:pt x="7618" y="13579"/>
                    </a:lnTo>
                    <a:lnTo>
                      <a:pt x="7618" y="13407"/>
                    </a:lnTo>
                    <a:lnTo>
                      <a:pt x="7741" y="13407"/>
                    </a:lnTo>
                    <a:lnTo>
                      <a:pt x="7741" y="13292"/>
                    </a:lnTo>
                    <a:lnTo>
                      <a:pt x="7814" y="13292"/>
                    </a:lnTo>
                    <a:lnTo>
                      <a:pt x="7814" y="13178"/>
                    </a:lnTo>
                    <a:lnTo>
                      <a:pt x="7863" y="13178"/>
                    </a:lnTo>
                    <a:lnTo>
                      <a:pt x="7863" y="12891"/>
                    </a:lnTo>
                    <a:lnTo>
                      <a:pt x="7913" y="12891"/>
                    </a:lnTo>
                    <a:lnTo>
                      <a:pt x="7913" y="12777"/>
                    </a:lnTo>
                    <a:lnTo>
                      <a:pt x="7986" y="12777"/>
                    </a:lnTo>
                    <a:lnTo>
                      <a:pt x="7986" y="12605"/>
                    </a:lnTo>
                    <a:lnTo>
                      <a:pt x="8035" y="12605"/>
                    </a:lnTo>
                    <a:lnTo>
                      <a:pt x="7863" y="12605"/>
                    </a:lnTo>
                    <a:lnTo>
                      <a:pt x="7863" y="12777"/>
                    </a:lnTo>
                    <a:lnTo>
                      <a:pt x="7814" y="12777"/>
                    </a:lnTo>
                    <a:lnTo>
                      <a:pt x="7814" y="13006"/>
                    </a:lnTo>
                    <a:lnTo>
                      <a:pt x="7569" y="13006"/>
                    </a:lnTo>
                    <a:lnTo>
                      <a:pt x="7569" y="12605"/>
                    </a:lnTo>
                    <a:lnTo>
                      <a:pt x="7618" y="12605"/>
                    </a:lnTo>
                    <a:lnTo>
                      <a:pt x="7519" y="12605"/>
                    </a:lnTo>
                    <a:lnTo>
                      <a:pt x="7519" y="12777"/>
                    </a:lnTo>
                    <a:lnTo>
                      <a:pt x="7569" y="12777"/>
                    </a:lnTo>
                    <a:lnTo>
                      <a:pt x="7519" y="12777"/>
                    </a:lnTo>
                    <a:lnTo>
                      <a:pt x="7519" y="12891"/>
                    </a:lnTo>
                    <a:lnTo>
                      <a:pt x="7397" y="12891"/>
                    </a:lnTo>
                    <a:lnTo>
                      <a:pt x="7397" y="13006"/>
                    </a:lnTo>
                    <a:lnTo>
                      <a:pt x="7347" y="13006"/>
                    </a:lnTo>
                    <a:lnTo>
                      <a:pt x="7347" y="12777"/>
                    </a:lnTo>
                    <a:lnTo>
                      <a:pt x="7225" y="12777"/>
                    </a:lnTo>
                    <a:lnTo>
                      <a:pt x="7225" y="12891"/>
                    </a:lnTo>
                    <a:lnTo>
                      <a:pt x="7175" y="12891"/>
                    </a:lnTo>
                    <a:lnTo>
                      <a:pt x="7175" y="13006"/>
                    </a:lnTo>
                    <a:lnTo>
                      <a:pt x="7225" y="13006"/>
                    </a:lnTo>
                    <a:lnTo>
                      <a:pt x="7225" y="13178"/>
                    </a:lnTo>
                    <a:lnTo>
                      <a:pt x="7274" y="13178"/>
                    </a:lnTo>
                    <a:lnTo>
                      <a:pt x="7274" y="13006"/>
                    </a:lnTo>
                    <a:lnTo>
                      <a:pt x="7397" y="13006"/>
                    </a:lnTo>
                    <a:lnTo>
                      <a:pt x="7397" y="13178"/>
                    </a:lnTo>
                    <a:lnTo>
                      <a:pt x="7569" y="13178"/>
                    </a:lnTo>
                    <a:lnTo>
                      <a:pt x="7569" y="13407"/>
                    </a:lnTo>
                    <a:lnTo>
                      <a:pt x="7519" y="13407"/>
                    </a:lnTo>
                    <a:lnTo>
                      <a:pt x="7519" y="13579"/>
                    </a:lnTo>
                    <a:lnTo>
                      <a:pt x="7446" y="13579"/>
                    </a:lnTo>
                    <a:lnTo>
                      <a:pt x="7446" y="13407"/>
                    </a:lnTo>
                    <a:lnTo>
                      <a:pt x="7102" y="13407"/>
                    </a:lnTo>
                    <a:lnTo>
                      <a:pt x="7102" y="13579"/>
                    </a:lnTo>
                    <a:lnTo>
                      <a:pt x="7053" y="13579"/>
                    </a:lnTo>
                    <a:lnTo>
                      <a:pt x="7053" y="13292"/>
                    </a:lnTo>
                    <a:lnTo>
                      <a:pt x="6979" y="13292"/>
                    </a:lnTo>
                    <a:lnTo>
                      <a:pt x="6979" y="13178"/>
                    </a:lnTo>
                    <a:lnTo>
                      <a:pt x="6881" y="13178"/>
                    </a:lnTo>
                    <a:lnTo>
                      <a:pt x="6881" y="13292"/>
                    </a:lnTo>
                    <a:lnTo>
                      <a:pt x="6930" y="13292"/>
                    </a:lnTo>
                    <a:lnTo>
                      <a:pt x="6930" y="13980"/>
                    </a:lnTo>
                    <a:lnTo>
                      <a:pt x="6758" y="13980"/>
                    </a:lnTo>
                    <a:lnTo>
                      <a:pt x="6758" y="13693"/>
                    </a:lnTo>
                    <a:lnTo>
                      <a:pt x="6807" y="13693"/>
                    </a:lnTo>
                    <a:lnTo>
                      <a:pt x="6586" y="13693"/>
                    </a:lnTo>
                    <a:lnTo>
                      <a:pt x="6586" y="13865"/>
                    </a:lnTo>
                    <a:lnTo>
                      <a:pt x="6537" y="13865"/>
                    </a:lnTo>
                    <a:lnTo>
                      <a:pt x="6537" y="13980"/>
                    </a:lnTo>
                    <a:lnTo>
                      <a:pt x="6463" y="13980"/>
                    </a:lnTo>
                    <a:lnTo>
                      <a:pt x="6463" y="14266"/>
                    </a:lnTo>
                    <a:lnTo>
                      <a:pt x="6340" y="14266"/>
                    </a:lnTo>
                    <a:lnTo>
                      <a:pt x="6340" y="14381"/>
                    </a:lnTo>
                    <a:lnTo>
                      <a:pt x="6168" y="14381"/>
                    </a:lnTo>
                    <a:lnTo>
                      <a:pt x="6168" y="14495"/>
                    </a:lnTo>
                    <a:lnTo>
                      <a:pt x="5873" y="14495"/>
                    </a:lnTo>
                    <a:lnTo>
                      <a:pt x="5873" y="14667"/>
                    </a:lnTo>
                    <a:lnTo>
                      <a:pt x="5652" y="14667"/>
                    </a:lnTo>
                    <a:lnTo>
                      <a:pt x="5652" y="14782"/>
                    </a:lnTo>
                    <a:lnTo>
                      <a:pt x="5480" y="14782"/>
                    </a:lnTo>
                    <a:lnTo>
                      <a:pt x="5480" y="14954"/>
                    </a:lnTo>
                    <a:lnTo>
                      <a:pt x="5308" y="14954"/>
                    </a:lnTo>
                    <a:lnTo>
                      <a:pt x="5308" y="15068"/>
                    </a:lnTo>
                    <a:lnTo>
                      <a:pt x="5062" y="15068"/>
                    </a:lnTo>
                    <a:lnTo>
                      <a:pt x="5062" y="20511"/>
                    </a:lnTo>
                    <a:lnTo>
                      <a:pt x="4890" y="20511"/>
                    </a:lnTo>
                    <a:lnTo>
                      <a:pt x="4890" y="20626"/>
                    </a:lnTo>
                    <a:lnTo>
                      <a:pt x="4792" y="20626"/>
                    </a:lnTo>
                    <a:lnTo>
                      <a:pt x="4792" y="20511"/>
                    </a:lnTo>
                    <a:lnTo>
                      <a:pt x="4718" y="20511"/>
                    </a:lnTo>
                    <a:lnTo>
                      <a:pt x="4718" y="20340"/>
                    </a:lnTo>
                    <a:lnTo>
                      <a:pt x="4669" y="20340"/>
                    </a:lnTo>
                    <a:lnTo>
                      <a:pt x="4669" y="20225"/>
                    </a:lnTo>
                    <a:lnTo>
                      <a:pt x="4595" y="20225"/>
                    </a:lnTo>
                    <a:lnTo>
                      <a:pt x="4595" y="19938"/>
                    </a:lnTo>
                    <a:lnTo>
                      <a:pt x="4546" y="19938"/>
                    </a:lnTo>
                    <a:lnTo>
                      <a:pt x="4546" y="19824"/>
                    </a:lnTo>
                    <a:lnTo>
                      <a:pt x="4497" y="19824"/>
                    </a:lnTo>
                    <a:lnTo>
                      <a:pt x="4497" y="19537"/>
                    </a:lnTo>
                    <a:lnTo>
                      <a:pt x="4423" y="19537"/>
                    </a:lnTo>
                    <a:lnTo>
                      <a:pt x="4423" y="19423"/>
                    </a:lnTo>
                    <a:lnTo>
                      <a:pt x="4325" y="19423"/>
                    </a:lnTo>
                    <a:lnTo>
                      <a:pt x="4325" y="19251"/>
                    </a:lnTo>
                    <a:lnTo>
                      <a:pt x="4251" y="19251"/>
                    </a:lnTo>
                    <a:lnTo>
                      <a:pt x="4251" y="19136"/>
                    </a:lnTo>
                    <a:lnTo>
                      <a:pt x="4128" y="19136"/>
                    </a:lnTo>
                    <a:lnTo>
                      <a:pt x="4128" y="19022"/>
                    </a:lnTo>
                    <a:lnTo>
                      <a:pt x="3858" y="19022"/>
                    </a:lnTo>
                    <a:lnTo>
                      <a:pt x="3858" y="19136"/>
                    </a:lnTo>
                    <a:lnTo>
                      <a:pt x="3563" y="19136"/>
                    </a:lnTo>
                    <a:lnTo>
                      <a:pt x="3563" y="19251"/>
                    </a:lnTo>
                    <a:lnTo>
                      <a:pt x="3440" y="19251"/>
                    </a:lnTo>
                    <a:lnTo>
                      <a:pt x="3440" y="19423"/>
                    </a:lnTo>
                    <a:lnTo>
                      <a:pt x="3391" y="19423"/>
                    </a:lnTo>
                    <a:lnTo>
                      <a:pt x="3391" y="19537"/>
                    </a:lnTo>
                    <a:lnTo>
                      <a:pt x="3317" y="19537"/>
                    </a:lnTo>
                    <a:lnTo>
                      <a:pt x="3317" y="19652"/>
                    </a:lnTo>
                    <a:lnTo>
                      <a:pt x="3219" y="19652"/>
                    </a:lnTo>
                    <a:lnTo>
                      <a:pt x="3219" y="19824"/>
                    </a:lnTo>
                    <a:lnTo>
                      <a:pt x="3145" y="19824"/>
                    </a:lnTo>
                    <a:lnTo>
                      <a:pt x="3145" y="19136"/>
                    </a:lnTo>
                    <a:lnTo>
                      <a:pt x="3219" y="19136"/>
                    </a:lnTo>
                    <a:lnTo>
                      <a:pt x="3219" y="19022"/>
                    </a:lnTo>
                    <a:lnTo>
                      <a:pt x="3268" y="19022"/>
                    </a:lnTo>
                    <a:lnTo>
                      <a:pt x="3268" y="18621"/>
                    </a:lnTo>
                    <a:lnTo>
                      <a:pt x="3219" y="18621"/>
                    </a:lnTo>
                    <a:lnTo>
                      <a:pt x="3219" y="18449"/>
                    </a:lnTo>
                    <a:lnTo>
                      <a:pt x="3268" y="18449"/>
                    </a:lnTo>
                    <a:lnTo>
                      <a:pt x="3268" y="18334"/>
                    </a:lnTo>
                    <a:lnTo>
                      <a:pt x="3096" y="18334"/>
                    </a:lnTo>
                    <a:lnTo>
                      <a:pt x="3096" y="18449"/>
                    </a:lnTo>
                    <a:lnTo>
                      <a:pt x="3096" y="18334"/>
                    </a:lnTo>
                    <a:lnTo>
                      <a:pt x="2851" y="18334"/>
                    </a:lnTo>
                    <a:lnTo>
                      <a:pt x="2851" y="18162"/>
                    </a:lnTo>
                    <a:lnTo>
                      <a:pt x="2801" y="18162"/>
                    </a:lnTo>
                    <a:lnTo>
                      <a:pt x="2801" y="17933"/>
                    </a:lnTo>
                    <a:lnTo>
                      <a:pt x="2752" y="17933"/>
                    </a:lnTo>
                    <a:lnTo>
                      <a:pt x="2752" y="17761"/>
                    </a:lnTo>
                    <a:lnTo>
                      <a:pt x="2678" y="17761"/>
                    </a:lnTo>
                    <a:lnTo>
                      <a:pt x="2678" y="17933"/>
                    </a:lnTo>
                    <a:lnTo>
                      <a:pt x="2506" y="17933"/>
                    </a:lnTo>
                    <a:lnTo>
                      <a:pt x="2506" y="17647"/>
                    </a:lnTo>
                    <a:lnTo>
                      <a:pt x="2580" y="17647"/>
                    </a:lnTo>
                    <a:lnTo>
                      <a:pt x="2580" y="17360"/>
                    </a:lnTo>
                    <a:lnTo>
                      <a:pt x="2506" y="17360"/>
                    </a:lnTo>
                    <a:lnTo>
                      <a:pt x="2506" y="17246"/>
                    </a:lnTo>
                    <a:lnTo>
                      <a:pt x="2457" y="17246"/>
                    </a:lnTo>
                    <a:lnTo>
                      <a:pt x="2457" y="16959"/>
                    </a:lnTo>
                    <a:lnTo>
                      <a:pt x="2384" y="16959"/>
                    </a:lnTo>
                    <a:lnTo>
                      <a:pt x="2384" y="16673"/>
                    </a:lnTo>
                    <a:lnTo>
                      <a:pt x="2334" y="16673"/>
                    </a:lnTo>
                    <a:lnTo>
                      <a:pt x="2334" y="16272"/>
                    </a:lnTo>
                    <a:lnTo>
                      <a:pt x="2113" y="16272"/>
                    </a:lnTo>
                    <a:lnTo>
                      <a:pt x="2113" y="16157"/>
                    </a:lnTo>
                    <a:lnTo>
                      <a:pt x="1990" y="16157"/>
                    </a:lnTo>
                    <a:lnTo>
                      <a:pt x="1990" y="15756"/>
                    </a:lnTo>
                    <a:lnTo>
                      <a:pt x="2040" y="15756"/>
                    </a:lnTo>
                    <a:lnTo>
                      <a:pt x="2040" y="15584"/>
                    </a:lnTo>
                    <a:lnTo>
                      <a:pt x="2212" y="15584"/>
                    </a:lnTo>
                    <a:lnTo>
                      <a:pt x="2212" y="15756"/>
                    </a:lnTo>
                    <a:lnTo>
                      <a:pt x="2285" y="15756"/>
                    </a:lnTo>
                    <a:lnTo>
                      <a:pt x="2285" y="15584"/>
                    </a:lnTo>
                    <a:lnTo>
                      <a:pt x="2334" y="15584"/>
                    </a:lnTo>
                    <a:lnTo>
                      <a:pt x="2334" y="15756"/>
                    </a:lnTo>
                    <a:lnTo>
                      <a:pt x="2457" y="15756"/>
                    </a:lnTo>
                    <a:lnTo>
                      <a:pt x="2457" y="15871"/>
                    </a:lnTo>
                    <a:lnTo>
                      <a:pt x="2506" y="15871"/>
                    </a:lnTo>
                    <a:lnTo>
                      <a:pt x="2506" y="15584"/>
                    </a:lnTo>
                    <a:lnTo>
                      <a:pt x="2580" y="15584"/>
                    </a:lnTo>
                    <a:lnTo>
                      <a:pt x="2580" y="15756"/>
                    </a:lnTo>
                    <a:lnTo>
                      <a:pt x="2580" y="15355"/>
                    </a:lnTo>
                    <a:lnTo>
                      <a:pt x="2457" y="15355"/>
                    </a:lnTo>
                    <a:lnTo>
                      <a:pt x="2457" y="15183"/>
                    </a:lnTo>
                    <a:lnTo>
                      <a:pt x="2457" y="15469"/>
                    </a:lnTo>
                    <a:lnTo>
                      <a:pt x="2334" y="15469"/>
                    </a:lnTo>
                    <a:lnTo>
                      <a:pt x="2334" y="15355"/>
                    </a:lnTo>
                    <a:lnTo>
                      <a:pt x="2384" y="15355"/>
                    </a:lnTo>
                    <a:lnTo>
                      <a:pt x="2384" y="15068"/>
                    </a:lnTo>
                    <a:lnTo>
                      <a:pt x="2506" y="15068"/>
                    </a:lnTo>
                    <a:lnTo>
                      <a:pt x="2506" y="14667"/>
                    </a:lnTo>
                    <a:lnTo>
                      <a:pt x="2629" y="14667"/>
                    </a:lnTo>
                    <a:lnTo>
                      <a:pt x="2629" y="14495"/>
                    </a:lnTo>
                    <a:lnTo>
                      <a:pt x="3096" y="14495"/>
                    </a:lnTo>
                    <a:lnTo>
                      <a:pt x="3096" y="14667"/>
                    </a:lnTo>
                    <a:lnTo>
                      <a:pt x="3268" y="14667"/>
                    </a:lnTo>
                    <a:lnTo>
                      <a:pt x="3268" y="14495"/>
                    </a:lnTo>
                    <a:lnTo>
                      <a:pt x="3219" y="14495"/>
                    </a:lnTo>
                    <a:lnTo>
                      <a:pt x="3219" y="14381"/>
                    </a:lnTo>
                    <a:lnTo>
                      <a:pt x="3317" y="14381"/>
                    </a:lnTo>
                    <a:lnTo>
                      <a:pt x="3317" y="13865"/>
                    </a:lnTo>
                    <a:lnTo>
                      <a:pt x="3391" y="13865"/>
                    </a:lnTo>
                    <a:lnTo>
                      <a:pt x="3391" y="13693"/>
                    </a:lnTo>
                    <a:lnTo>
                      <a:pt x="3317" y="13693"/>
                    </a:lnTo>
                    <a:lnTo>
                      <a:pt x="3317" y="13407"/>
                    </a:lnTo>
                    <a:lnTo>
                      <a:pt x="3440" y="13407"/>
                    </a:lnTo>
                    <a:lnTo>
                      <a:pt x="3440" y="12891"/>
                    </a:lnTo>
                    <a:lnTo>
                      <a:pt x="3391" y="12891"/>
                    </a:lnTo>
                    <a:lnTo>
                      <a:pt x="3391" y="12777"/>
                    </a:lnTo>
                    <a:lnTo>
                      <a:pt x="3440" y="12777"/>
                    </a:lnTo>
                    <a:lnTo>
                      <a:pt x="3391" y="12777"/>
                    </a:lnTo>
                    <a:lnTo>
                      <a:pt x="3391" y="12605"/>
                    </a:lnTo>
                    <a:lnTo>
                      <a:pt x="3317" y="12605"/>
                    </a:lnTo>
                    <a:lnTo>
                      <a:pt x="3317" y="12777"/>
                    </a:lnTo>
                    <a:lnTo>
                      <a:pt x="3317" y="12605"/>
                    </a:lnTo>
                    <a:lnTo>
                      <a:pt x="3268" y="12605"/>
                    </a:lnTo>
                    <a:lnTo>
                      <a:pt x="3268" y="12490"/>
                    </a:lnTo>
                    <a:lnTo>
                      <a:pt x="3268" y="12605"/>
                    </a:lnTo>
                    <a:lnTo>
                      <a:pt x="3219" y="12605"/>
                    </a:lnTo>
                    <a:lnTo>
                      <a:pt x="3219" y="12490"/>
                    </a:lnTo>
                    <a:lnTo>
                      <a:pt x="3145" y="12490"/>
                    </a:lnTo>
                    <a:lnTo>
                      <a:pt x="3145" y="12605"/>
                    </a:lnTo>
                    <a:lnTo>
                      <a:pt x="2973" y="12605"/>
                    </a:lnTo>
                    <a:lnTo>
                      <a:pt x="2973" y="12490"/>
                    </a:lnTo>
                    <a:lnTo>
                      <a:pt x="2801" y="12490"/>
                    </a:lnTo>
                    <a:lnTo>
                      <a:pt x="2801" y="12605"/>
                    </a:lnTo>
                    <a:lnTo>
                      <a:pt x="2801" y="12490"/>
                    </a:lnTo>
                    <a:lnTo>
                      <a:pt x="2678" y="12490"/>
                    </a:lnTo>
                    <a:lnTo>
                      <a:pt x="2678" y="12318"/>
                    </a:lnTo>
                    <a:lnTo>
                      <a:pt x="2629" y="12318"/>
                    </a:lnTo>
                    <a:lnTo>
                      <a:pt x="2629" y="12204"/>
                    </a:lnTo>
                    <a:lnTo>
                      <a:pt x="2506" y="12204"/>
                    </a:lnTo>
                    <a:lnTo>
                      <a:pt x="2506" y="12318"/>
                    </a:lnTo>
                    <a:lnTo>
                      <a:pt x="2384" y="12318"/>
                    </a:lnTo>
                    <a:lnTo>
                      <a:pt x="2384" y="12490"/>
                    </a:lnTo>
                    <a:lnTo>
                      <a:pt x="2334" y="12490"/>
                    </a:lnTo>
                    <a:lnTo>
                      <a:pt x="2334" y="12318"/>
                    </a:lnTo>
                    <a:lnTo>
                      <a:pt x="2285" y="12318"/>
                    </a:lnTo>
                    <a:lnTo>
                      <a:pt x="2285" y="12490"/>
                    </a:lnTo>
                    <a:lnTo>
                      <a:pt x="2212" y="12490"/>
                    </a:lnTo>
                    <a:lnTo>
                      <a:pt x="2212" y="12605"/>
                    </a:lnTo>
                    <a:lnTo>
                      <a:pt x="2113" y="12605"/>
                    </a:lnTo>
                    <a:lnTo>
                      <a:pt x="2113" y="12490"/>
                    </a:lnTo>
                    <a:lnTo>
                      <a:pt x="2113" y="12605"/>
                    </a:lnTo>
                    <a:lnTo>
                      <a:pt x="2040" y="12605"/>
                    </a:lnTo>
                    <a:lnTo>
                      <a:pt x="2040" y="12777"/>
                    </a:lnTo>
                    <a:lnTo>
                      <a:pt x="1990" y="12777"/>
                    </a:lnTo>
                    <a:lnTo>
                      <a:pt x="1990" y="12605"/>
                    </a:lnTo>
                    <a:lnTo>
                      <a:pt x="1990" y="12777"/>
                    </a:lnTo>
                    <a:lnTo>
                      <a:pt x="1941" y="12777"/>
                    </a:lnTo>
                    <a:lnTo>
                      <a:pt x="1941" y="12891"/>
                    </a:lnTo>
                    <a:lnTo>
                      <a:pt x="1818" y="12891"/>
                    </a:lnTo>
                    <a:lnTo>
                      <a:pt x="1818" y="13407"/>
                    </a:lnTo>
                    <a:lnTo>
                      <a:pt x="1696" y="13407"/>
                    </a:lnTo>
                    <a:lnTo>
                      <a:pt x="1696" y="13292"/>
                    </a:lnTo>
                    <a:lnTo>
                      <a:pt x="1646" y="13292"/>
                    </a:lnTo>
                    <a:lnTo>
                      <a:pt x="1646" y="13407"/>
                    </a:lnTo>
                    <a:lnTo>
                      <a:pt x="1573" y="13407"/>
                    </a:lnTo>
                    <a:lnTo>
                      <a:pt x="1573" y="13292"/>
                    </a:lnTo>
                    <a:lnTo>
                      <a:pt x="1474" y="13292"/>
                    </a:lnTo>
                    <a:lnTo>
                      <a:pt x="1474" y="13178"/>
                    </a:lnTo>
                    <a:lnTo>
                      <a:pt x="1352" y="13178"/>
                    </a:lnTo>
                    <a:lnTo>
                      <a:pt x="1352" y="13006"/>
                    </a:lnTo>
                    <a:lnTo>
                      <a:pt x="1302" y="13006"/>
                    </a:lnTo>
                    <a:lnTo>
                      <a:pt x="1302" y="12891"/>
                    </a:lnTo>
                    <a:lnTo>
                      <a:pt x="1106" y="12891"/>
                    </a:lnTo>
                    <a:lnTo>
                      <a:pt x="1106" y="12777"/>
                    </a:lnTo>
                    <a:lnTo>
                      <a:pt x="1057" y="12777"/>
                    </a:lnTo>
                    <a:lnTo>
                      <a:pt x="1057" y="12605"/>
                    </a:lnTo>
                    <a:lnTo>
                      <a:pt x="1106" y="12605"/>
                    </a:lnTo>
                    <a:lnTo>
                      <a:pt x="1106" y="12490"/>
                    </a:lnTo>
                    <a:lnTo>
                      <a:pt x="1180" y="12490"/>
                    </a:lnTo>
                    <a:lnTo>
                      <a:pt x="1180" y="12605"/>
                    </a:lnTo>
                    <a:lnTo>
                      <a:pt x="1229" y="12605"/>
                    </a:lnTo>
                    <a:lnTo>
                      <a:pt x="1229" y="12777"/>
                    </a:lnTo>
                    <a:lnTo>
                      <a:pt x="1302" y="12777"/>
                    </a:lnTo>
                    <a:lnTo>
                      <a:pt x="1302" y="12605"/>
                    </a:lnTo>
                    <a:lnTo>
                      <a:pt x="1352" y="12605"/>
                    </a:lnTo>
                    <a:lnTo>
                      <a:pt x="1352" y="12318"/>
                    </a:lnTo>
                    <a:lnTo>
                      <a:pt x="1302" y="12318"/>
                    </a:lnTo>
                    <a:lnTo>
                      <a:pt x="1302" y="12204"/>
                    </a:lnTo>
                    <a:lnTo>
                      <a:pt x="1229" y="12204"/>
                    </a:lnTo>
                    <a:lnTo>
                      <a:pt x="1229" y="12089"/>
                    </a:lnTo>
                    <a:lnTo>
                      <a:pt x="1180" y="12089"/>
                    </a:lnTo>
                    <a:lnTo>
                      <a:pt x="1180" y="11688"/>
                    </a:lnTo>
                    <a:lnTo>
                      <a:pt x="1008" y="11688"/>
                    </a:lnTo>
                    <a:lnTo>
                      <a:pt x="1008" y="11402"/>
                    </a:lnTo>
                    <a:lnTo>
                      <a:pt x="934" y="11402"/>
                    </a:lnTo>
                    <a:lnTo>
                      <a:pt x="934" y="11287"/>
                    </a:lnTo>
                    <a:lnTo>
                      <a:pt x="885" y="11287"/>
                    </a:lnTo>
                    <a:lnTo>
                      <a:pt x="885" y="11115"/>
                    </a:lnTo>
                    <a:lnTo>
                      <a:pt x="467" y="11115"/>
                    </a:lnTo>
                    <a:lnTo>
                      <a:pt x="467" y="11287"/>
                    </a:lnTo>
                    <a:lnTo>
                      <a:pt x="467" y="11115"/>
                    </a:lnTo>
                    <a:lnTo>
                      <a:pt x="369" y="11115"/>
                    </a:lnTo>
                    <a:lnTo>
                      <a:pt x="369" y="10829"/>
                    </a:lnTo>
                    <a:lnTo>
                      <a:pt x="295" y="10829"/>
                    </a:lnTo>
                    <a:lnTo>
                      <a:pt x="295" y="10714"/>
                    </a:lnTo>
                    <a:lnTo>
                      <a:pt x="369" y="10714"/>
                    </a:lnTo>
                    <a:lnTo>
                      <a:pt x="369" y="10428"/>
                    </a:lnTo>
                    <a:lnTo>
                      <a:pt x="295" y="10428"/>
                    </a:lnTo>
                    <a:lnTo>
                      <a:pt x="295" y="10313"/>
                    </a:lnTo>
                    <a:lnTo>
                      <a:pt x="197" y="10313"/>
                    </a:lnTo>
                    <a:lnTo>
                      <a:pt x="197" y="10198"/>
                    </a:lnTo>
                    <a:lnTo>
                      <a:pt x="0" y="10198"/>
                    </a:lnTo>
                    <a:lnTo>
                      <a:pt x="0" y="10027"/>
                    </a:lnTo>
                    <a:lnTo>
                      <a:pt x="74" y="10027"/>
                    </a:lnTo>
                    <a:lnTo>
                      <a:pt x="74" y="9740"/>
                    </a:lnTo>
                    <a:lnTo>
                      <a:pt x="123" y="9740"/>
                    </a:lnTo>
                    <a:lnTo>
                      <a:pt x="123" y="9511"/>
                    </a:lnTo>
                    <a:lnTo>
                      <a:pt x="197" y="9511"/>
                    </a:lnTo>
                    <a:lnTo>
                      <a:pt x="197" y="9339"/>
                    </a:lnTo>
                    <a:lnTo>
                      <a:pt x="246" y="9339"/>
                    </a:lnTo>
                    <a:lnTo>
                      <a:pt x="246" y="9224"/>
                    </a:lnTo>
                    <a:lnTo>
                      <a:pt x="295" y="9224"/>
                    </a:lnTo>
                    <a:lnTo>
                      <a:pt x="295" y="8938"/>
                    </a:lnTo>
                    <a:lnTo>
                      <a:pt x="197" y="8938"/>
                    </a:lnTo>
                    <a:lnTo>
                      <a:pt x="197" y="8422"/>
                    </a:lnTo>
                    <a:lnTo>
                      <a:pt x="246" y="8422"/>
                    </a:lnTo>
                    <a:lnTo>
                      <a:pt x="246" y="8021"/>
                    </a:lnTo>
                    <a:lnTo>
                      <a:pt x="369" y="8021"/>
                    </a:lnTo>
                    <a:lnTo>
                      <a:pt x="369" y="7849"/>
                    </a:lnTo>
                    <a:lnTo>
                      <a:pt x="467" y="7849"/>
                    </a:lnTo>
                    <a:lnTo>
                      <a:pt x="467" y="7334"/>
                    </a:lnTo>
                    <a:lnTo>
                      <a:pt x="541" y="7334"/>
                    </a:lnTo>
                    <a:lnTo>
                      <a:pt x="541" y="7162"/>
                    </a:lnTo>
                    <a:lnTo>
                      <a:pt x="639" y="7162"/>
                    </a:lnTo>
                    <a:lnTo>
                      <a:pt x="639" y="7334"/>
                    </a:lnTo>
                    <a:lnTo>
                      <a:pt x="713" y="7334"/>
                    </a:lnTo>
                    <a:lnTo>
                      <a:pt x="713" y="7448"/>
                    </a:lnTo>
                    <a:lnTo>
                      <a:pt x="762" y="7448"/>
                    </a:lnTo>
                    <a:lnTo>
                      <a:pt x="762" y="7620"/>
                    </a:lnTo>
                    <a:lnTo>
                      <a:pt x="835" y="7620"/>
                    </a:lnTo>
                    <a:lnTo>
                      <a:pt x="835" y="7735"/>
                    </a:lnTo>
                    <a:lnTo>
                      <a:pt x="885" y="7735"/>
                    </a:lnTo>
                    <a:lnTo>
                      <a:pt x="885" y="7849"/>
                    </a:lnTo>
                    <a:lnTo>
                      <a:pt x="934" y="7849"/>
                    </a:lnTo>
                    <a:lnTo>
                      <a:pt x="934" y="8021"/>
                    </a:lnTo>
                    <a:lnTo>
                      <a:pt x="1008" y="8021"/>
                    </a:lnTo>
                    <a:lnTo>
                      <a:pt x="1008" y="8136"/>
                    </a:lnTo>
                    <a:lnTo>
                      <a:pt x="1057" y="8136"/>
                    </a:lnTo>
                    <a:lnTo>
                      <a:pt x="1057" y="8021"/>
                    </a:lnTo>
                    <a:lnTo>
                      <a:pt x="1229" y="8021"/>
                    </a:lnTo>
                    <a:lnTo>
                      <a:pt x="1229" y="7849"/>
                    </a:lnTo>
                    <a:lnTo>
                      <a:pt x="1302" y="7849"/>
                    </a:lnTo>
                    <a:lnTo>
                      <a:pt x="1302" y="7735"/>
                    </a:lnTo>
                    <a:lnTo>
                      <a:pt x="1229" y="7735"/>
                    </a:lnTo>
                    <a:lnTo>
                      <a:pt x="1229" y="7448"/>
                    </a:lnTo>
                    <a:lnTo>
                      <a:pt x="1180" y="7448"/>
                    </a:lnTo>
                    <a:lnTo>
                      <a:pt x="1180" y="6933"/>
                    </a:lnTo>
                    <a:lnTo>
                      <a:pt x="1106" y="6933"/>
                    </a:lnTo>
                    <a:lnTo>
                      <a:pt x="1229" y="6933"/>
                    </a:lnTo>
                    <a:lnTo>
                      <a:pt x="1229" y="7047"/>
                    </a:lnTo>
                    <a:lnTo>
                      <a:pt x="1302" y="7047"/>
                    </a:lnTo>
                    <a:lnTo>
                      <a:pt x="1302" y="6933"/>
                    </a:lnTo>
                    <a:lnTo>
                      <a:pt x="1352" y="6933"/>
                    </a:lnTo>
                    <a:lnTo>
                      <a:pt x="1352" y="6761"/>
                    </a:lnTo>
                    <a:lnTo>
                      <a:pt x="1401" y="6761"/>
                    </a:lnTo>
                    <a:lnTo>
                      <a:pt x="1401" y="6646"/>
                    </a:lnTo>
                    <a:lnTo>
                      <a:pt x="1573" y="6646"/>
                    </a:lnTo>
                    <a:lnTo>
                      <a:pt x="1573" y="6532"/>
                    </a:lnTo>
                    <a:lnTo>
                      <a:pt x="1524" y="6532"/>
                    </a:lnTo>
                    <a:lnTo>
                      <a:pt x="1524" y="6245"/>
                    </a:lnTo>
                    <a:lnTo>
                      <a:pt x="1745" y="6245"/>
                    </a:lnTo>
                    <a:lnTo>
                      <a:pt x="1745" y="6073"/>
                    </a:lnTo>
                    <a:lnTo>
                      <a:pt x="1941" y="6073"/>
                    </a:lnTo>
                    <a:lnTo>
                      <a:pt x="1941" y="5959"/>
                    </a:lnTo>
                    <a:lnTo>
                      <a:pt x="2040" y="5959"/>
                    </a:lnTo>
                    <a:lnTo>
                      <a:pt x="2040" y="5844"/>
                    </a:lnTo>
                    <a:lnTo>
                      <a:pt x="2113" y="5844"/>
                    </a:lnTo>
                    <a:lnTo>
                      <a:pt x="2113" y="5672"/>
                    </a:lnTo>
                    <a:lnTo>
                      <a:pt x="2162" y="5672"/>
                    </a:lnTo>
                    <a:lnTo>
                      <a:pt x="2162" y="5558"/>
                    </a:lnTo>
                    <a:lnTo>
                      <a:pt x="2285" y="5558"/>
                    </a:lnTo>
                    <a:lnTo>
                      <a:pt x="2285" y="5271"/>
                    </a:lnTo>
                    <a:lnTo>
                      <a:pt x="2334" y="5271"/>
                    </a:lnTo>
                    <a:lnTo>
                      <a:pt x="2334" y="5443"/>
                    </a:lnTo>
                    <a:lnTo>
                      <a:pt x="2580" y="5443"/>
                    </a:lnTo>
                    <a:lnTo>
                      <a:pt x="2580" y="5558"/>
                    </a:lnTo>
                    <a:lnTo>
                      <a:pt x="2629" y="5558"/>
                    </a:lnTo>
                    <a:lnTo>
                      <a:pt x="2580" y="5558"/>
                    </a:lnTo>
                    <a:lnTo>
                      <a:pt x="2580" y="5672"/>
                    </a:lnTo>
                    <a:lnTo>
                      <a:pt x="2678" y="5672"/>
                    </a:lnTo>
                    <a:lnTo>
                      <a:pt x="2678" y="5558"/>
                    </a:lnTo>
                    <a:lnTo>
                      <a:pt x="2752" y="5558"/>
                    </a:lnTo>
                    <a:lnTo>
                      <a:pt x="2752" y="5672"/>
                    </a:lnTo>
                    <a:lnTo>
                      <a:pt x="2801" y="5672"/>
                    </a:lnTo>
                    <a:lnTo>
                      <a:pt x="2801" y="5443"/>
                    </a:lnTo>
                    <a:lnTo>
                      <a:pt x="3096" y="5443"/>
                    </a:lnTo>
                    <a:lnTo>
                      <a:pt x="3096" y="5271"/>
                    </a:lnTo>
                    <a:lnTo>
                      <a:pt x="3145" y="5271"/>
                    </a:lnTo>
                    <a:lnTo>
                      <a:pt x="3145" y="5558"/>
                    </a:lnTo>
                    <a:lnTo>
                      <a:pt x="3219" y="5558"/>
                    </a:lnTo>
                    <a:lnTo>
                      <a:pt x="3219" y="5672"/>
                    </a:lnTo>
                    <a:lnTo>
                      <a:pt x="3563" y="5672"/>
                    </a:lnTo>
                    <a:lnTo>
                      <a:pt x="3563" y="5558"/>
                    </a:lnTo>
                    <a:lnTo>
                      <a:pt x="3563" y="5672"/>
                    </a:lnTo>
                    <a:lnTo>
                      <a:pt x="3735" y="5672"/>
                    </a:lnTo>
                    <a:lnTo>
                      <a:pt x="3735" y="5844"/>
                    </a:lnTo>
                    <a:lnTo>
                      <a:pt x="3784" y="5844"/>
                    </a:lnTo>
                    <a:lnTo>
                      <a:pt x="3784" y="6073"/>
                    </a:lnTo>
                    <a:lnTo>
                      <a:pt x="4030" y="6073"/>
                    </a:lnTo>
                    <a:lnTo>
                      <a:pt x="4030" y="6245"/>
                    </a:lnTo>
                    <a:lnTo>
                      <a:pt x="4079" y="6245"/>
                    </a:lnTo>
                    <a:lnTo>
                      <a:pt x="4079" y="6532"/>
                    </a:lnTo>
                    <a:lnTo>
                      <a:pt x="4128" y="6532"/>
                    </a:lnTo>
                    <a:lnTo>
                      <a:pt x="4128" y="6646"/>
                    </a:lnTo>
                    <a:lnTo>
                      <a:pt x="4251" y="6646"/>
                    </a:lnTo>
                    <a:lnTo>
                      <a:pt x="4251" y="6933"/>
                    </a:lnTo>
                    <a:lnTo>
                      <a:pt x="4202" y="6933"/>
                    </a:lnTo>
                    <a:lnTo>
                      <a:pt x="4251" y="6933"/>
                    </a:lnTo>
                    <a:lnTo>
                      <a:pt x="4251" y="7047"/>
                    </a:lnTo>
                    <a:lnTo>
                      <a:pt x="4325" y="7047"/>
                    </a:lnTo>
                    <a:lnTo>
                      <a:pt x="4325" y="6933"/>
                    </a:lnTo>
                    <a:lnTo>
                      <a:pt x="4374" y="6933"/>
                    </a:lnTo>
                    <a:lnTo>
                      <a:pt x="4374" y="6761"/>
                    </a:lnTo>
                    <a:lnTo>
                      <a:pt x="4325" y="6761"/>
                    </a:lnTo>
                    <a:lnTo>
                      <a:pt x="4325" y="6646"/>
                    </a:lnTo>
                    <a:lnTo>
                      <a:pt x="4497" y="6646"/>
                    </a:lnTo>
                    <a:lnTo>
                      <a:pt x="4497" y="6532"/>
                    </a:lnTo>
                    <a:lnTo>
                      <a:pt x="4546" y="6532"/>
                    </a:lnTo>
                    <a:lnTo>
                      <a:pt x="4546" y="6646"/>
                    </a:lnTo>
                    <a:lnTo>
                      <a:pt x="4595" y="6646"/>
                    </a:lnTo>
                    <a:lnTo>
                      <a:pt x="4595" y="6761"/>
                    </a:lnTo>
                    <a:lnTo>
                      <a:pt x="4669" y="6761"/>
                    </a:lnTo>
                    <a:lnTo>
                      <a:pt x="4669" y="6933"/>
                    </a:lnTo>
                    <a:lnTo>
                      <a:pt x="4841" y="6933"/>
                    </a:lnTo>
                    <a:lnTo>
                      <a:pt x="4841" y="7047"/>
                    </a:lnTo>
                    <a:lnTo>
                      <a:pt x="4890" y="7047"/>
                    </a:lnTo>
                    <a:lnTo>
                      <a:pt x="4890" y="6933"/>
                    </a:lnTo>
                    <a:lnTo>
                      <a:pt x="5013" y="6933"/>
                    </a:lnTo>
                    <a:lnTo>
                      <a:pt x="5013" y="6761"/>
                    </a:lnTo>
                    <a:lnTo>
                      <a:pt x="5136" y="6761"/>
                    </a:lnTo>
                    <a:lnTo>
                      <a:pt x="5136" y="6532"/>
                    </a:lnTo>
                    <a:lnTo>
                      <a:pt x="5308" y="6532"/>
                    </a:lnTo>
                    <a:lnTo>
                      <a:pt x="5308" y="6360"/>
                    </a:lnTo>
                    <a:lnTo>
                      <a:pt x="5431" y="6360"/>
                    </a:lnTo>
                    <a:lnTo>
                      <a:pt x="5431" y="6532"/>
                    </a:lnTo>
                    <a:lnTo>
                      <a:pt x="5431" y="6245"/>
                    </a:lnTo>
                    <a:lnTo>
                      <a:pt x="5480" y="6245"/>
                    </a:lnTo>
                    <a:lnTo>
                      <a:pt x="5480" y="6360"/>
                    </a:lnTo>
                    <a:lnTo>
                      <a:pt x="5529" y="6360"/>
                    </a:lnTo>
                    <a:lnTo>
                      <a:pt x="5529" y="6245"/>
                    </a:lnTo>
                    <a:lnTo>
                      <a:pt x="5603" y="6245"/>
                    </a:lnTo>
                    <a:lnTo>
                      <a:pt x="5603" y="6360"/>
                    </a:lnTo>
                    <a:lnTo>
                      <a:pt x="5603" y="6245"/>
                    </a:lnTo>
                    <a:lnTo>
                      <a:pt x="5701" y="6245"/>
                    </a:lnTo>
                    <a:lnTo>
                      <a:pt x="5701" y="6360"/>
                    </a:lnTo>
                    <a:lnTo>
                      <a:pt x="5775" y="6360"/>
                    </a:lnTo>
                    <a:lnTo>
                      <a:pt x="5775" y="6646"/>
                    </a:lnTo>
                    <a:lnTo>
                      <a:pt x="5824" y="6646"/>
                    </a:lnTo>
                    <a:lnTo>
                      <a:pt x="5824" y="6532"/>
                    </a:lnTo>
                    <a:lnTo>
                      <a:pt x="5947" y="6532"/>
                    </a:lnTo>
                    <a:lnTo>
                      <a:pt x="5947" y="6245"/>
                    </a:lnTo>
                    <a:lnTo>
                      <a:pt x="6242" y="6245"/>
                    </a:lnTo>
                    <a:lnTo>
                      <a:pt x="6242" y="6073"/>
                    </a:lnTo>
                    <a:lnTo>
                      <a:pt x="6291" y="6073"/>
                    </a:lnTo>
                    <a:lnTo>
                      <a:pt x="6291" y="6245"/>
                    </a:lnTo>
                    <a:lnTo>
                      <a:pt x="6414" y="6245"/>
                    </a:lnTo>
                    <a:lnTo>
                      <a:pt x="6414" y="6646"/>
                    </a:lnTo>
                    <a:lnTo>
                      <a:pt x="6537" y="6646"/>
                    </a:lnTo>
                    <a:lnTo>
                      <a:pt x="6537" y="6761"/>
                    </a:lnTo>
                    <a:lnTo>
                      <a:pt x="6709" y="6761"/>
                    </a:lnTo>
                    <a:lnTo>
                      <a:pt x="6709" y="6933"/>
                    </a:lnTo>
                    <a:lnTo>
                      <a:pt x="6930" y="6933"/>
                    </a:lnTo>
                    <a:lnTo>
                      <a:pt x="6930" y="7047"/>
                    </a:lnTo>
                    <a:lnTo>
                      <a:pt x="6881" y="7047"/>
                    </a:lnTo>
                    <a:lnTo>
                      <a:pt x="7053" y="7047"/>
                    </a:lnTo>
                    <a:lnTo>
                      <a:pt x="7053" y="6933"/>
                    </a:lnTo>
                    <a:lnTo>
                      <a:pt x="7102" y="6933"/>
                    </a:lnTo>
                    <a:lnTo>
                      <a:pt x="7102" y="6646"/>
                    </a:lnTo>
                    <a:lnTo>
                      <a:pt x="7274" y="6646"/>
                    </a:lnTo>
                    <a:lnTo>
                      <a:pt x="7274" y="6761"/>
                    </a:lnTo>
                    <a:lnTo>
                      <a:pt x="7347" y="6761"/>
                    </a:lnTo>
                    <a:lnTo>
                      <a:pt x="7347" y="6933"/>
                    </a:lnTo>
                    <a:lnTo>
                      <a:pt x="7691" y="6933"/>
                    </a:lnTo>
                    <a:lnTo>
                      <a:pt x="7691" y="6761"/>
                    </a:lnTo>
                    <a:lnTo>
                      <a:pt x="7863" y="6761"/>
                    </a:lnTo>
                    <a:lnTo>
                      <a:pt x="7863" y="6646"/>
                    </a:lnTo>
                    <a:lnTo>
                      <a:pt x="7913" y="6646"/>
                    </a:lnTo>
                    <a:lnTo>
                      <a:pt x="7913" y="6360"/>
                    </a:lnTo>
                    <a:lnTo>
                      <a:pt x="7986" y="6360"/>
                    </a:lnTo>
                    <a:lnTo>
                      <a:pt x="7986" y="6073"/>
                    </a:lnTo>
                    <a:lnTo>
                      <a:pt x="8035" y="6073"/>
                    </a:lnTo>
                    <a:lnTo>
                      <a:pt x="8035" y="5959"/>
                    </a:lnTo>
                    <a:lnTo>
                      <a:pt x="7986" y="5959"/>
                    </a:lnTo>
                    <a:lnTo>
                      <a:pt x="7986" y="5844"/>
                    </a:lnTo>
                    <a:lnTo>
                      <a:pt x="7814" y="5844"/>
                    </a:lnTo>
                    <a:lnTo>
                      <a:pt x="7814" y="5672"/>
                    </a:lnTo>
                    <a:lnTo>
                      <a:pt x="7691" y="5672"/>
                    </a:lnTo>
                    <a:lnTo>
                      <a:pt x="7691" y="5558"/>
                    </a:lnTo>
                    <a:lnTo>
                      <a:pt x="7397" y="5558"/>
                    </a:lnTo>
                    <a:lnTo>
                      <a:pt x="7397" y="5156"/>
                    </a:lnTo>
                    <a:lnTo>
                      <a:pt x="7225" y="5156"/>
                    </a:lnTo>
                    <a:lnTo>
                      <a:pt x="7225" y="5042"/>
                    </a:lnTo>
                    <a:lnTo>
                      <a:pt x="7175" y="5042"/>
                    </a:lnTo>
                    <a:lnTo>
                      <a:pt x="7225" y="5042"/>
                    </a:lnTo>
                    <a:lnTo>
                      <a:pt x="7225" y="4870"/>
                    </a:lnTo>
                    <a:lnTo>
                      <a:pt x="7397" y="4870"/>
                    </a:lnTo>
                    <a:lnTo>
                      <a:pt x="7397" y="4755"/>
                    </a:lnTo>
                    <a:lnTo>
                      <a:pt x="7569" y="4755"/>
                    </a:lnTo>
                    <a:lnTo>
                      <a:pt x="7569" y="4584"/>
                    </a:lnTo>
                    <a:lnTo>
                      <a:pt x="7691" y="4584"/>
                    </a:lnTo>
                    <a:lnTo>
                      <a:pt x="7691" y="4182"/>
                    </a:lnTo>
                    <a:lnTo>
                      <a:pt x="7569" y="4182"/>
                    </a:lnTo>
                    <a:lnTo>
                      <a:pt x="7569" y="3953"/>
                    </a:lnTo>
                    <a:lnTo>
                      <a:pt x="7519" y="3953"/>
                    </a:lnTo>
                    <a:lnTo>
                      <a:pt x="7519" y="3781"/>
                    </a:lnTo>
                    <a:lnTo>
                      <a:pt x="7691" y="3781"/>
                    </a:lnTo>
                    <a:lnTo>
                      <a:pt x="7691" y="3495"/>
                    </a:lnTo>
                    <a:lnTo>
                      <a:pt x="7814" y="3495"/>
                    </a:lnTo>
                    <a:lnTo>
                      <a:pt x="7814" y="3380"/>
                    </a:lnTo>
                    <a:lnTo>
                      <a:pt x="7863" y="3380"/>
                    </a:lnTo>
                    <a:lnTo>
                      <a:pt x="7863" y="3495"/>
                    </a:lnTo>
                    <a:lnTo>
                      <a:pt x="7913" y="3495"/>
                    </a:lnTo>
                    <a:lnTo>
                      <a:pt x="7913" y="3380"/>
                    </a:lnTo>
                    <a:lnTo>
                      <a:pt x="7913" y="3495"/>
                    </a:lnTo>
                    <a:lnTo>
                      <a:pt x="8281" y="3495"/>
                    </a:lnTo>
                    <a:lnTo>
                      <a:pt x="8281" y="3266"/>
                    </a:lnTo>
                    <a:lnTo>
                      <a:pt x="8035" y="3266"/>
                    </a:lnTo>
                    <a:lnTo>
                      <a:pt x="8035" y="3094"/>
                    </a:lnTo>
                    <a:lnTo>
                      <a:pt x="8035" y="3266"/>
                    </a:lnTo>
                    <a:lnTo>
                      <a:pt x="7913" y="3266"/>
                    </a:lnTo>
                    <a:lnTo>
                      <a:pt x="7913" y="3094"/>
                    </a:lnTo>
                    <a:lnTo>
                      <a:pt x="7741" y="3094"/>
                    </a:lnTo>
                    <a:lnTo>
                      <a:pt x="7741" y="2865"/>
                    </a:lnTo>
                    <a:lnTo>
                      <a:pt x="7814" y="2865"/>
                    </a:lnTo>
                    <a:lnTo>
                      <a:pt x="7814" y="2693"/>
                    </a:lnTo>
                    <a:lnTo>
                      <a:pt x="7863" y="2693"/>
                    </a:lnTo>
                    <a:lnTo>
                      <a:pt x="7863" y="2865"/>
                    </a:lnTo>
                    <a:lnTo>
                      <a:pt x="7986" y="2865"/>
                    </a:lnTo>
                    <a:lnTo>
                      <a:pt x="7986" y="2693"/>
                    </a:lnTo>
                    <a:lnTo>
                      <a:pt x="7691" y="2693"/>
                    </a:lnTo>
                    <a:lnTo>
                      <a:pt x="7691" y="2578"/>
                    </a:lnTo>
                    <a:lnTo>
                      <a:pt x="7618" y="2578"/>
                    </a:lnTo>
                    <a:lnTo>
                      <a:pt x="7691" y="2578"/>
                    </a:lnTo>
                    <a:lnTo>
                      <a:pt x="7691" y="2406"/>
                    </a:lnTo>
                    <a:lnTo>
                      <a:pt x="7741" y="2406"/>
                    </a:lnTo>
                    <a:lnTo>
                      <a:pt x="7741" y="2292"/>
                    </a:lnTo>
                    <a:lnTo>
                      <a:pt x="7814" y="2292"/>
                    </a:lnTo>
                    <a:lnTo>
                      <a:pt x="7741" y="2292"/>
                    </a:lnTo>
                    <a:lnTo>
                      <a:pt x="7741" y="2177"/>
                    </a:lnTo>
                    <a:lnTo>
                      <a:pt x="7691" y="2177"/>
                    </a:lnTo>
                    <a:lnTo>
                      <a:pt x="7814" y="2177"/>
                    </a:lnTo>
                    <a:lnTo>
                      <a:pt x="7814" y="2005"/>
                    </a:lnTo>
                    <a:lnTo>
                      <a:pt x="7863" y="2005"/>
                    </a:lnTo>
                    <a:lnTo>
                      <a:pt x="7863" y="1891"/>
                    </a:lnTo>
                    <a:lnTo>
                      <a:pt x="7913" y="1891"/>
                    </a:lnTo>
                    <a:lnTo>
                      <a:pt x="7913" y="2005"/>
                    </a:lnTo>
                    <a:lnTo>
                      <a:pt x="7986" y="2005"/>
                    </a:lnTo>
                    <a:lnTo>
                      <a:pt x="7986" y="2177"/>
                    </a:lnTo>
                    <a:lnTo>
                      <a:pt x="8035" y="2177"/>
                    </a:lnTo>
                    <a:lnTo>
                      <a:pt x="8035" y="2005"/>
                    </a:lnTo>
                    <a:lnTo>
                      <a:pt x="8158" y="2005"/>
                    </a:lnTo>
                    <a:lnTo>
                      <a:pt x="8158" y="2177"/>
                    </a:lnTo>
                    <a:lnTo>
                      <a:pt x="8208" y="2177"/>
                    </a:lnTo>
                    <a:lnTo>
                      <a:pt x="8208" y="2005"/>
                    </a:lnTo>
                    <a:lnTo>
                      <a:pt x="8453" y="2005"/>
                    </a:lnTo>
                    <a:lnTo>
                      <a:pt x="8453" y="2177"/>
                    </a:lnTo>
                    <a:lnTo>
                      <a:pt x="8502" y="2177"/>
                    </a:lnTo>
                    <a:lnTo>
                      <a:pt x="8502" y="2005"/>
                    </a:lnTo>
                    <a:lnTo>
                      <a:pt x="8625" y="2005"/>
                    </a:lnTo>
                    <a:lnTo>
                      <a:pt x="8625" y="1891"/>
                    </a:lnTo>
                    <a:lnTo>
                      <a:pt x="8846" y="1891"/>
                    </a:lnTo>
                    <a:lnTo>
                      <a:pt x="8846" y="1776"/>
                    </a:lnTo>
                    <a:lnTo>
                      <a:pt x="9092" y="1776"/>
                    </a:lnTo>
                    <a:lnTo>
                      <a:pt x="9092" y="1604"/>
                    </a:lnTo>
                    <a:lnTo>
                      <a:pt x="9313" y="1604"/>
                    </a:lnTo>
                    <a:lnTo>
                      <a:pt x="9313" y="1490"/>
                    </a:lnTo>
                    <a:lnTo>
                      <a:pt x="9313" y="1604"/>
                    </a:lnTo>
                    <a:lnTo>
                      <a:pt x="9387" y="1604"/>
                    </a:lnTo>
                    <a:lnTo>
                      <a:pt x="9387" y="1490"/>
                    </a:lnTo>
                    <a:lnTo>
                      <a:pt x="9903" y="1490"/>
                    </a:lnTo>
                    <a:lnTo>
                      <a:pt x="9903" y="1203"/>
                    </a:lnTo>
                    <a:lnTo>
                      <a:pt x="10026" y="1203"/>
                    </a:lnTo>
                    <a:lnTo>
                      <a:pt x="10026" y="1089"/>
                    </a:lnTo>
                    <a:lnTo>
                      <a:pt x="10247" y="1089"/>
                    </a:lnTo>
                    <a:lnTo>
                      <a:pt x="10247" y="917"/>
                    </a:lnTo>
                    <a:lnTo>
                      <a:pt x="10296" y="917"/>
                    </a:lnTo>
                    <a:lnTo>
                      <a:pt x="10296" y="1089"/>
                    </a:lnTo>
                    <a:lnTo>
                      <a:pt x="10468" y="1089"/>
                    </a:lnTo>
                    <a:lnTo>
                      <a:pt x="10468" y="917"/>
                    </a:lnTo>
                    <a:lnTo>
                      <a:pt x="10935" y="917"/>
                    </a:lnTo>
                    <a:lnTo>
                      <a:pt x="10935" y="802"/>
                    </a:lnTo>
                    <a:lnTo>
                      <a:pt x="11304" y="802"/>
                    </a:lnTo>
                    <a:lnTo>
                      <a:pt x="11304" y="688"/>
                    </a:lnTo>
                    <a:lnTo>
                      <a:pt x="11476" y="688"/>
                    </a:lnTo>
                    <a:lnTo>
                      <a:pt x="11476" y="516"/>
                    </a:lnTo>
                    <a:lnTo>
                      <a:pt x="11525" y="516"/>
                    </a:lnTo>
                    <a:lnTo>
                      <a:pt x="11525" y="401"/>
                    </a:lnTo>
                    <a:lnTo>
                      <a:pt x="11476" y="401"/>
                    </a:lnTo>
                    <a:lnTo>
                      <a:pt x="11476" y="286"/>
                    </a:lnTo>
                    <a:lnTo>
                      <a:pt x="11525" y="286"/>
                    </a:lnTo>
                    <a:lnTo>
                      <a:pt x="11525" y="401"/>
                    </a:lnTo>
                    <a:lnTo>
                      <a:pt x="11574" y="401"/>
                    </a:lnTo>
                    <a:lnTo>
                      <a:pt x="11574" y="286"/>
                    </a:lnTo>
                    <a:lnTo>
                      <a:pt x="11771" y="286"/>
                    </a:lnTo>
                    <a:lnTo>
                      <a:pt x="11771" y="0"/>
                    </a:lnTo>
                    <a:lnTo>
                      <a:pt x="11820" y="0"/>
                    </a:lnTo>
                    <a:lnTo>
                      <a:pt x="11820" y="115"/>
                    </a:lnTo>
                    <a:lnTo>
                      <a:pt x="11869" y="115"/>
                    </a:lnTo>
                    <a:lnTo>
                      <a:pt x="11869" y="0"/>
                    </a:lnTo>
                    <a:lnTo>
                      <a:pt x="11992" y="0"/>
                    </a:lnTo>
                    <a:lnTo>
                      <a:pt x="11992" y="115"/>
                    </a:lnTo>
                    <a:lnTo>
                      <a:pt x="12041" y="115"/>
                    </a:lnTo>
                    <a:lnTo>
                      <a:pt x="12041" y="0"/>
                    </a:lnTo>
                    <a:lnTo>
                      <a:pt x="12115" y="0"/>
                    </a:lnTo>
                    <a:lnTo>
                      <a:pt x="12115" y="115"/>
                    </a:lnTo>
                    <a:lnTo>
                      <a:pt x="12336" y="115"/>
                    </a:lnTo>
                    <a:lnTo>
                      <a:pt x="12336" y="286"/>
                    </a:lnTo>
                    <a:lnTo>
                      <a:pt x="12459" y="286"/>
                    </a:lnTo>
                    <a:lnTo>
                      <a:pt x="12459" y="401"/>
                    </a:lnTo>
                    <a:lnTo>
                      <a:pt x="12631" y="401"/>
                    </a:lnTo>
                    <a:lnTo>
                      <a:pt x="12631" y="286"/>
                    </a:lnTo>
                    <a:lnTo>
                      <a:pt x="12680" y="286"/>
                    </a:lnTo>
                    <a:lnTo>
                      <a:pt x="12680" y="115"/>
                    </a:lnTo>
                    <a:lnTo>
                      <a:pt x="12754" y="115"/>
                    </a:lnTo>
                    <a:lnTo>
                      <a:pt x="12754" y="286"/>
                    </a:lnTo>
                    <a:lnTo>
                      <a:pt x="12803" y="286"/>
                    </a:lnTo>
                    <a:lnTo>
                      <a:pt x="12803" y="115"/>
                    </a:lnTo>
                    <a:lnTo>
                      <a:pt x="12876" y="115"/>
                    </a:lnTo>
                    <a:lnTo>
                      <a:pt x="12876" y="286"/>
                    </a:lnTo>
                    <a:lnTo>
                      <a:pt x="12926" y="286"/>
                    </a:lnTo>
                    <a:lnTo>
                      <a:pt x="12926" y="401"/>
                    </a:lnTo>
                    <a:lnTo>
                      <a:pt x="12975" y="401"/>
                    </a:lnTo>
                    <a:lnTo>
                      <a:pt x="12975" y="917"/>
                    </a:lnTo>
                    <a:lnTo>
                      <a:pt x="13098" y="917"/>
                    </a:lnTo>
                    <a:lnTo>
                      <a:pt x="13098" y="1490"/>
                    </a:lnTo>
                    <a:lnTo>
                      <a:pt x="12975" y="1490"/>
                    </a:lnTo>
                    <a:lnTo>
                      <a:pt x="12975" y="1776"/>
                    </a:lnTo>
                    <a:lnTo>
                      <a:pt x="13048" y="1776"/>
                    </a:lnTo>
                    <a:lnTo>
                      <a:pt x="13048" y="1891"/>
                    </a:lnTo>
                    <a:lnTo>
                      <a:pt x="13098" y="1891"/>
                    </a:lnTo>
                    <a:lnTo>
                      <a:pt x="13098" y="1776"/>
                    </a:lnTo>
                    <a:lnTo>
                      <a:pt x="13220" y="1776"/>
                    </a:lnTo>
                    <a:lnTo>
                      <a:pt x="13220" y="1891"/>
                    </a:lnTo>
                    <a:lnTo>
                      <a:pt x="13319" y="1891"/>
                    </a:lnTo>
                    <a:lnTo>
                      <a:pt x="13319" y="1604"/>
                    </a:lnTo>
                    <a:lnTo>
                      <a:pt x="13515" y="1604"/>
                    </a:lnTo>
                    <a:lnTo>
                      <a:pt x="13515" y="1776"/>
                    </a:lnTo>
                    <a:lnTo>
                      <a:pt x="13565" y="177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7" name="Shape 271">
                <a:extLst>
                  <a:ext uri="{FF2B5EF4-FFF2-40B4-BE49-F238E27FC236}">
                    <a16:creationId xmlns:a16="http://schemas.microsoft.com/office/drawing/2014/main" id="{122D70B3-0D92-45BB-AA9C-678660F7AA8C}"/>
                  </a:ext>
                </a:extLst>
              </p:cNvPr>
              <p:cNvSpPr/>
              <p:nvPr/>
            </p:nvSpPr>
            <p:spPr>
              <a:xfrm>
                <a:off x="350204" y="706928"/>
                <a:ext cx="722609" cy="405652"/>
              </a:xfrm>
              <a:custGeom>
                <a:avLst/>
                <a:gdLst/>
                <a:ahLst/>
                <a:cxnLst>
                  <a:cxn ang="0">
                    <a:pos x="wd2" y="hd2"/>
                  </a:cxn>
                  <a:cxn ang="5400000">
                    <a:pos x="wd2" y="hd2"/>
                  </a:cxn>
                  <a:cxn ang="10800000">
                    <a:pos x="wd2" y="hd2"/>
                  </a:cxn>
                  <a:cxn ang="16200000">
                    <a:pos x="wd2" y="hd2"/>
                  </a:cxn>
                </a:cxnLst>
                <a:rect l="0" t="0" r="r" b="b"/>
                <a:pathLst>
                  <a:path w="21600" h="21600" extrusionOk="0">
                    <a:moveTo>
                      <a:pt x="13565" y="1776"/>
                    </a:moveTo>
                    <a:lnTo>
                      <a:pt x="13565" y="1490"/>
                    </a:lnTo>
                    <a:lnTo>
                      <a:pt x="13515" y="1490"/>
                    </a:lnTo>
                    <a:lnTo>
                      <a:pt x="13614" y="1490"/>
                    </a:lnTo>
                    <a:lnTo>
                      <a:pt x="13614" y="1776"/>
                    </a:lnTo>
                    <a:lnTo>
                      <a:pt x="13737" y="1776"/>
                    </a:lnTo>
                    <a:lnTo>
                      <a:pt x="13737" y="1891"/>
                    </a:lnTo>
                    <a:lnTo>
                      <a:pt x="13687" y="1891"/>
                    </a:lnTo>
                    <a:lnTo>
                      <a:pt x="13687" y="2005"/>
                    </a:lnTo>
                    <a:lnTo>
                      <a:pt x="13737" y="2005"/>
                    </a:lnTo>
                    <a:lnTo>
                      <a:pt x="13687" y="2005"/>
                    </a:lnTo>
                    <a:lnTo>
                      <a:pt x="13687" y="2177"/>
                    </a:lnTo>
                    <a:lnTo>
                      <a:pt x="13786" y="2177"/>
                    </a:lnTo>
                    <a:lnTo>
                      <a:pt x="13786" y="2005"/>
                    </a:lnTo>
                    <a:lnTo>
                      <a:pt x="13786" y="2177"/>
                    </a:lnTo>
                    <a:lnTo>
                      <a:pt x="13859" y="2177"/>
                    </a:lnTo>
                    <a:lnTo>
                      <a:pt x="13859" y="2005"/>
                    </a:lnTo>
                    <a:lnTo>
                      <a:pt x="13786" y="2005"/>
                    </a:lnTo>
                    <a:lnTo>
                      <a:pt x="13786" y="1891"/>
                    </a:lnTo>
                    <a:lnTo>
                      <a:pt x="14031" y="1891"/>
                    </a:lnTo>
                    <a:lnTo>
                      <a:pt x="14031" y="2005"/>
                    </a:lnTo>
                    <a:lnTo>
                      <a:pt x="14081" y="2005"/>
                    </a:lnTo>
                    <a:lnTo>
                      <a:pt x="14081" y="2177"/>
                    </a:lnTo>
                    <a:lnTo>
                      <a:pt x="14253" y="2177"/>
                    </a:lnTo>
                    <a:lnTo>
                      <a:pt x="14253" y="2005"/>
                    </a:lnTo>
                    <a:lnTo>
                      <a:pt x="14253" y="2177"/>
                    </a:lnTo>
                    <a:lnTo>
                      <a:pt x="14326" y="2177"/>
                    </a:lnTo>
                    <a:lnTo>
                      <a:pt x="14326" y="2005"/>
                    </a:lnTo>
                    <a:lnTo>
                      <a:pt x="14375" y="2005"/>
                    </a:lnTo>
                    <a:lnTo>
                      <a:pt x="14375" y="1891"/>
                    </a:lnTo>
                    <a:lnTo>
                      <a:pt x="14375" y="2005"/>
                    </a:lnTo>
                    <a:lnTo>
                      <a:pt x="14425" y="2005"/>
                    </a:lnTo>
                    <a:lnTo>
                      <a:pt x="14425" y="2177"/>
                    </a:lnTo>
                    <a:lnTo>
                      <a:pt x="14253" y="2177"/>
                    </a:lnTo>
                    <a:lnTo>
                      <a:pt x="14253" y="2292"/>
                    </a:lnTo>
                    <a:lnTo>
                      <a:pt x="14203" y="2292"/>
                    </a:lnTo>
                    <a:lnTo>
                      <a:pt x="14203" y="2578"/>
                    </a:lnTo>
                    <a:lnTo>
                      <a:pt x="14154" y="2578"/>
                    </a:lnTo>
                    <a:lnTo>
                      <a:pt x="14154" y="2693"/>
                    </a:lnTo>
                    <a:lnTo>
                      <a:pt x="14203" y="2693"/>
                    </a:lnTo>
                    <a:lnTo>
                      <a:pt x="14203" y="2865"/>
                    </a:lnTo>
                    <a:lnTo>
                      <a:pt x="14253" y="2865"/>
                    </a:lnTo>
                    <a:lnTo>
                      <a:pt x="14253" y="2693"/>
                    </a:lnTo>
                    <a:lnTo>
                      <a:pt x="14375" y="2693"/>
                    </a:lnTo>
                    <a:lnTo>
                      <a:pt x="14375" y="2578"/>
                    </a:lnTo>
                    <a:lnTo>
                      <a:pt x="14425" y="2578"/>
                    </a:lnTo>
                    <a:lnTo>
                      <a:pt x="14425" y="2693"/>
                    </a:lnTo>
                    <a:lnTo>
                      <a:pt x="14498" y="2693"/>
                    </a:lnTo>
                    <a:lnTo>
                      <a:pt x="14498" y="2578"/>
                    </a:lnTo>
                    <a:lnTo>
                      <a:pt x="14621" y="2578"/>
                    </a:lnTo>
                    <a:lnTo>
                      <a:pt x="14621" y="2693"/>
                    </a:lnTo>
                    <a:lnTo>
                      <a:pt x="14719" y="2693"/>
                    </a:lnTo>
                    <a:lnTo>
                      <a:pt x="14719" y="2865"/>
                    </a:lnTo>
                    <a:lnTo>
                      <a:pt x="14793" y="2865"/>
                    </a:lnTo>
                    <a:lnTo>
                      <a:pt x="14793" y="2578"/>
                    </a:lnTo>
                    <a:lnTo>
                      <a:pt x="14891" y="2578"/>
                    </a:lnTo>
                    <a:lnTo>
                      <a:pt x="14891" y="2406"/>
                    </a:lnTo>
                    <a:lnTo>
                      <a:pt x="14965" y="2406"/>
                    </a:lnTo>
                    <a:lnTo>
                      <a:pt x="14965" y="2292"/>
                    </a:lnTo>
                    <a:lnTo>
                      <a:pt x="15137" y="2292"/>
                    </a:lnTo>
                    <a:lnTo>
                      <a:pt x="15137" y="2177"/>
                    </a:lnTo>
                    <a:lnTo>
                      <a:pt x="15309" y="2177"/>
                    </a:lnTo>
                    <a:lnTo>
                      <a:pt x="15309" y="1891"/>
                    </a:lnTo>
                    <a:lnTo>
                      <a:pt x="15481" y="1891"/>
                    </a:lnTo>
                    <a:lnTo>
                      <a:pt x="15481" y="1776"/>
                    </a:lnTo>
                    <a:lnTo>
                      <a:pt x="15653" y="1776"/>
                    </a:lnTo>
                    <a:lnTo>
                      <a:pt x="15653" y="1604"/>
                    </a:lnTo>
                    <a:lnTo>
                      <a:pt x="15727" y="1604"/>
                    </a:lnTo>
                    <a:lnTo>
                      <a:pt x="15727" y="1490"/>
                    </a:lnTo>
                    <a:lnTo>
                      <a:pt x="16071" y="1490"/>
                    </a:lnTo>
                    <a:lnTo>
                      <a:pt x="16071" y="1776"/>
                    </a:lnTo>
                    <a:lnTo>
                      <a:pt x="15948" y="1776"/>
                    </a:lnTo>
                    <a:lnTo>
                      <a:pt x="15948" y="1891"/>
                    </a:lnTo>
                    <a:lnTo>
                      <a:pt x="15948" y="1776"/>
                    </a:lnTo>
                    <a:lnTo>
                      <a:pt x="15825" y="1776"/>
                    </a:lnTo>
                    <a:lnTo>
                      <a:pt x="15825" y="1891"/>
                    </a:lnTo>
                    <a:lnTo>
                      <a:pt x="15899" y="1891"/>
                    </a:lnTo>
                    <a:lnTo>
                      <a:pt x="15899" y="2177"/>
                    </a:lnTo>
                    <a:lnTo>
                      <a:pt x="15997" y="2177"/>
                    </a:lnTo>
                    <a:lnTo>
                      <a:pt x="15997" y="2292"/>
                    </a:lnTo>
                    <a:lnTo>
                      <a:pt x="16120" y="2292"/>
                    </a:lnTo>
                    <a:lnTo>
                      <a:pt x="16120" y="2406"/>
                    </a:lnTo>
                    <a:lnTo>
                      <a:pt x="16169" y="2406"/>
                    </a:lnTo>
                    <a:lnTo>
                      <a:pt x="16169" y="2578"/>
                    </a:lnTo>
                    <a:lnTo>
                      <a:pt x="16292" y="2578"/>
                    </a:lnTo>
                    <a:lnTo>
                      <a:pt x="16292" y="2693"/>
                    </a:lnTo>
                    <a:lnTo>
                      <a:pt x="16415" y="2693"/>
                    </a:lnTo>
                    <a:lnTo>
                      <a:pt x="16415" y="2865"/>
                    </a:lnTo>
                    <a:lnTo>
                      <a:pt x="16538" y="2865"/>
                    </a:lnTo>
                    <a:lnTo>
                      <a:pt x="16538" y="2979"/>
                    </a:lnTo>
                    <a:lnTo>
                      <a:pt x="16587" y="2979"/>
                    </a:lnTo>
                    <a:lnTo>
                      <a:pt x="16587" y="3094"/>
                    </a:lnTo>
                    <a:lnTo>
                      <a:pt x="16636" y="3094"/>
                    </a:lnTo>
                    <a:lnTo>
                      <a:pt x="16636" y="3266"/>
                    </a:lnTo>
                    <a:lnTo>
                      <a:pt x="16710" y="3266"/>
                    </a:lnTo>
                    <a:lnTo>
                      <a:pt x="16710" y="3380"/>
                    </a:lnTo>
                    <a:lnTo>
                      <a:pt x="16759" y="3380"/>
                    </a:lnTo>
                    <a:lnTo>
                      <a:pt x="16759" y="3667"/>
                    </a:lnTo>
                    <a:lnTo>
                      <a:pt x="16808" y="3667"/>
                    </a:lnTo>
                    <a:lnTo>
                      <a:pt x="16808" y="3781"/>
                    </a:lnTo>
                    <a:lnTo>
                      <a:pt x="16882" y="3781"/>
                    </a:lnTo>
                    <a:lnTo>
                      <a:pt x="16882" y="3953"/>
                    </a:lnTo>
                    <a:lnTo>
                      <a:pt x="16931" y="3953"/>
                    </a:lnTo>
                    <a:lnTo>
                      <a:pt x="16931" y="4068"/>
                    </a:lnTo>
                    <a:lnTo>
                      <a:pt x="17005" y="4068"/>
                    </a:lnTo>
                    <a:lnTo>
                      <a:pt x="17005" y="4354"/>
                    </a:lnTo>
                    <a:lnTo>
                      <a:pt x="17054" y="4354"/>
                    </a:lnTo>
                    <a:lnTo>
                      <a:pt x="17054" y="4469"/>
                    </a:lnTo>
                    <a:lnTo>
                      <a:pt x="17103" y="4469"/>
                    </a:lnTo>
                    <a:lnTo>
                      <a:pt x="17103" y="4584"/>
                    </a:lnTo>
                    <a:lnTo>
                      <a:pt x="17177" y="4584"/>
                    </a:lnTo>
                    <a:lnTo>
                      <a:pt x="17177" y="4755"/>
                    </a:lnTo>
                    <a:lnTo>
                      <a:pt x="17226" y="4755"/>
                    </a:lnTo>
                    <a:lnTo>
                      <a:pt x="17226" y="5042"/>
                    </a:lnTo>
                    <a:lnTo>
                      <a:pt x="17275" y="5042"/>
                    </a:lnTo>
                    <a:lnTo>
                      <a:pt x="17275" y="5156"/>
                    </a:lnTo>
                    <a:lnTo>
                      <a:pt x="17349" y="5156"/>
                    </a:lnTo>
                    <a:lnTo>
                      <a:pt x="17349" y="5443"/>
                    </a:lnTo>
                    <a:lnTo>
                      <a:pt x="17398" y="5443"/>
                    </a:lnTo>
                    <a:lnTo>
                      <a:pt x="17398" y="5558"/>
                    </a:lnTo>
                    <a:lnTo>
                      <a:pt x="17472" y="5558"/>
                    </a:lnTo>
                    <a:lnTo>
                      <a:pt x="17472" y="5844"/>
                    </a:lnTo>
                    <a:lnTo>
                      <a:pt x="17521" y="5844"/>
                    </a:lnTo>
                    <a:lnTo>
                      <a:pt x="17521" y="6073"/>
                    </a:lnTo>
                    <a:lnTo>
                      <a:pt x="17570" y="6073"/>
                    </a:lnTo>
                    <a:lnTo>
                      <a:pt x="17570" y="6245"/>
                    </a:lnTo>
                    <a:lnTo>
                      <a:pt x="17644" y="6245"/>
                    </a:lnTo>
                    <a:lnTo>
                      <a:pt x="17644" y="6360"/>
                    </a:lnTo>
                    <a:lnTo>
                      <a:pt x="17693" y="6360"/>
                    </a:lnTo>
                    <a:lnTo>
                      <a:pt x="17693" y="6646"/>
                    </a:lnTo>
                    <a:lnTo>
                      <a:pt x="17816" y="6646"/>
                    </a:lnTo>
                    <a:lnTo>
                      <a:pt x="17816" y="6532"/>
                    </a:lnTo>
                    <a:lnTo>
                      <a:pt x="17988" y="6532"/>
                    </a:lnTo>
                    <a:lnTo>
                      <a:pt x="17988" y="6245"/>
                    </a:lnTo>
                    <a:lnTo>
                      <a:pt x="17914" y="6245"/>
                    </a:lnTo>
                    <a:lnTo>
                      <a:pt x="17914" y="6073"/>
                    </a:lnTo>
                    <a:lnTo>
                      <a:pt x="18037" y="6073"/>
                    </a:lnTo>
                    <a:lnTo>
                      <a:pt x="18037" y="5959"/>
                    </a:lnTo>
                    <a:lnTo>
                      <a:pt x="18160" y="5959"/>
                    </a:lnTo>
                    <a:lnTo>
                      <a:pt x="18160" y="6073"/>
                    </a:lnTo>
                    <a:lnTo>
                      <a:pt x="18332" y="6073"/>
                    </a:lnTo>
                    <a:lnTo>
                      <a:pt x="18332" y="6360"/>
                    </a:lnTo>
                    <a:lnTo>
                      <a:pt x="18283" y="6360"/>
                    </a:lnTo>
                    <a:lnTo>
                      <a:pt x="18283" y="6532"/>
                    </a:lnTo>
                    <a:lnTo>
                      <a:pt x="18381" y="6532"/>
                    </a:lnTo>
                    <a:lnTo>
                      <a:pt x="18381" y="6360"/>
                    </a:lnTo>
                    <a:lnTo>
                      <a:pt x="18455" y="6360"/>
                    </a:lnTo>
                    <a:lnTo>
                      <a:pt x="18455" y="6532"/>
                    </a:lnTo>
                    <a:lnTo>
                      <a:pt x="18504" y="6532"/>
                    </a:lnTo>
                    <a:lnTo>
                      <a:pt x="18504" y="6761"/>
                    </a:lnTo>
                    <a:lnTo>
                      <a:pt x="18627" y="6761"/>
                    </a:lnTo>
                    <a:lnTo>
                      <a:pt x="18627" y="6646"/>
                    </a:lnTo>
                    <a:lnTo>
                      <a:pt x="18799" y="6646"/>
                    </a:lnTo>
                    <a:lnTo>
                      <a:pt x="18799" y="6761"/>
                    </a:lnTo>
                    <a:lnTo>
                      <a:pt x="18922" y="6761"/>
                    </a:lnTo>
                    <a:lnTo>
                      <a:pt x="18922" y="6646"/>
                    </a:lnTo>
                    <a:lnTo>
                      <a:pt x="18971" y="6646"/>
                    </a:lnTo>
                    <a:lnTo>
                      <a:pt x="18971" y="6761"/>
                    </a:lnTo>
                    <a:lnTo>
                      <a:pt x="19094" y="6761"/>
                    </a:lnTo>
                    <a:lnTo>
                      <a:pt x="19094" y="6646"/>
                    </a:lnTo>
                    <a:lnTo>
                      <a:pt x="19143" y="6646"/>
                    </a:lnTo>
                    <a:lnTo>
                      <a:pt x="19143" y="6532"/>
                    </a:lnTo>
                    <a:lnTo>
                      <a:pt x="19388" y="6532"/>
                    </a:lnTo>
                    <a:lnTo>
                      <a:pt x="19388" y="6360"/>
                    </a:lnTo>
                    <a:lnTo>
                      <a:pt x="19487" y="6360"/>
                    </a:lnTo>
                    <a:lnTo>
                      <a:pt x="19487" y="6532"/>
                    </a:lnTo>
                    <a:lnTo>
                      <a:pt x="19659" y="6532"/>
                    </a:lnTo>
                    <a:lnTo>
                      <a:pt x="19659" y="6646"/>
                    </a:lnTo>
                    <a:lnTo>
                      <a:pt x="19782" y="6646"/>
                    </a:lnTo>
                    <a:lnTo>
                      <a:pt x="19782" y="6761"/>
                    </a:lnTo>
                    <a:lnTo>
                      <a:pt x="19855" y="6761"/>
                    </a:lnTo>
                    <a:lnTo>
                      <a:pt x="19855" y="6933"/>
                    </a:lnTo>
                    <a:lnTo>
                      <a:pt x="19904" y="6933"/>
                    </a:lnTo>
                    <a:lnTo>
                      <a:pt x="19904" y="7047"/>
                    </a:lnTo>
                    <a:lnTo>
                      <a:pt x="19954" y="7047"/>
                    </a:lnTo>
                    <a:lnTo>
                      <a:pt x="19954" y="7448"/>
                    </a:lnTo>
                    <a:lnTo>
                      <a:pt x="20027" y="7448"/>
                    </a:lnTo>
                    <a:lnTo>
                      <a:pt x="20027" y="7620"/>
                    </a:lnTo>
                    <a:lnTo>
                      <a:pt x="20027" y="7448"/>
                    </a:lnTo>
                    <a:lnTo>
                      <a:pt x="20076" y="7448"/>
                    </a:lnTo>
                    <a:lnTo>
                      <a:pt x="20076" y="7620"/>
                    </a:lnTo>
                    <a:lnTo>
                      <a:pt x="20199" y="7620"/>
                    </a:lnTo>
                    <a:lnTo>
                      <a:pt x="20199" y="7735"/>
                    </a:lnTo>
                    <a:lnTo>
                      <a:pt x="20371" y="7735"/>
                    </a:lnTo>
                    <a:lnTo>
                      <a:pt x="20371" y="8021"/>
                    </a:lnTo>
                    <a:lnTo>
                      <a:pt x="20420" y="8021"/>
                    </a:lnTo>
                    <a:lnTo>
                      <a:pt x="20420" y="8250"/>
                    </a:lnTo>
                    <a:lnTo>
                      <a:pt x="20494" y="8250"/>
                    </a:lnTo>
                    <a:lnTo>
                      <a:pt x="20494" y="8422"/>
                    </a:lnTo>
                    <a:lnTo>
                      <a:pt x="20715" y="8422"/>
                    </a:lnTo>
                    <a:lnTo>
                      <a:pt x="20715" y="8537"/>
                    </a:lnTo>
                    <a:lnTo>
                      <a:pt x="20715" y="8422"/>
                    </a:lnTo>
                    <a:lnTo>
                      <a:pt x="20765" y="8422"/>
                    </a:lnTo>
                    <a:lnTo>
                      <a:pt x="20765" y="8537"/>
                    </a:lnTo>
                    <a:lnTo>
                      <a:pt x="20961" y="8537"/>
                    </a:lnTo>
                    <a:lnTo>
                      <a:pt x="20961" y="8709"/>
                    </a:lnTo>
                    <a:lnTo>
                      <a:pt x="21010" y="8709"/>
                    </a:lnTo>
                    <a:lnTo>
                      <a:pt x="21010" y="8422"/>
                    </a:lnTo>
                    <a:lnTo>
                      <a:pt x="21133" y="8422"/>
                    </a:lnTo>
                    <a:lnTo>
                      <a:pt x="21133" y="8250"/>
                    </a:lnTo>
                    <a:lnTo>
                      <a:pt x="21182" y="8250"/>
                    </a:lnTo>
                    <a:lnTo>
                      <a:pt x="21182" y="8136"/>
                    </a:lnTo>
                    <a:lnTo>
                      <a:pt x="21305" y="8136"/>
                    </a:lnTo>
                    <a:lnTo>
                      <a:pt x="21305" y="8250"/>
                    </a:lnTo>
                    <a:lnTo>
                      <a:pt x="21182" y="8250"/>
                    </a:lnTo>
                    <a:lnTo>
                      <a:pt x="21182" y="8422"/>
                    </a:lnTo>
                    <a:lnTo>
                      <a:pt x="21305" y="8422"/>
                    </a:lnTo>
                    <a:lnTo>
                      <a:pt x="21305" y="8709"/>
                    </a:lnTo>
                    <a:lnTo>
                      <a:pt x="21354" y="8709"/>
                    </a:lnTo>
                    <a:lnTo>
                      <a:pt x="21354" y="8823"/>
                    </a:lnTo>
                    <a:lnTo>
                      <a:pt x="21403" y="8823"/>
                    </a:lnTo>
                    <a:lnTo>
                      <a:pt x="21403" y="8938"/>
                    </a:lnTo>
                    <a:lnTo>
                      <a:pt x="21600" y="8938"/>
                    </a:lnTo>
                    <a:lnTo>
                      <a:pt x="21600" y="9110"/>
                    </a:lnTo>
                    <a:lnTo>
                      <a:pt x="21403" y="9110"/>
                    </a:lnTo>
                    <a:lnTo>
                      <a:pt x="21403" y="9224"/>
                    </a:lnTo>
                    <a:lnTo>
                      <a:pt x="21354" y="9224"/>
                    </a:lnTo>
                    <a:lnTo>
                      <a:pt x="21354" y="9110"/>
                    </a:lnTo>
                    <a:lnTo>
                      <a:pt x="21354" y="9224"/>
                    </a:lnTo>
                    <a:lnTo>
                      <a:pt x="21305" y="9224"/>
                    </a:lnTo>
                    <a:lnTo>
                      <a:pt x="21305" y="9339"/>
                    </a:lnTo>
                    <a:lnTo>
                      <a:pt x="21231" y="9339"/>
                    </a:lnTo>
                    <a:lnTo>
                      <a:pt x="21231" y="9511"/>
                    </a:lnTo>
                    <a:lnTo>
                      <a:pt x="21305" y="9511"/>
                    </a:lnTo>
                    <a:lnTo>
                      <a:pt x="21305" y="9740"/>
                    </a:lnTo>
                    <a:lnTo>
                      <a:pt x="21231" y="9740"/>
                    </a:lnTo>
                    <a:lnTo>
                      <a:pt x="21231" y="9912"/>
                    </a:lnTo>
                    <a:lnTo>
                      <a:pt x="21182" y="9912"/>
                    </a:lnTo>
                    <a:lnTo>
                      <a:pt x="21182" y="10027"/>
                    </a:lnTo>
                    <a:lnTo>
                      <a:pt x="21010" y="10027"/>
                    </a:lnTo>
                    <a:lnTo>
                      <a:pt x="21010" y="10198"/>
                    </a:lnTo>
                    <a:lnTo>
                      <a:pt x="20961" y="10198"/>
                    </a:lnTo>
                    <a:lnTo>
                      <a:pt x="20961" y="10027"/>
                    </a:lnTo>
                    <a:lnTo>
                      <a:pt x="20838" y="10027"/>
                    </a:lnTo>
                    <a:lnTo>
                      <a:pt x="20838" y="10198"/>
                    </a:lnTo>
                    <a:lnTo>
                      <a:pt x="20715" y="10198"/>
                    </a:lnTo>
                    <a:lnTo>
                      <a:pt x="20715" y="10428"/>
                    </a:lnTo>
                    <a:lnTo>
                      <a:pt x="20666" y="10428"/>
                    </a:lnTo>
                    <a:lnTo>
                      <a:pt x="20666" y="11516"/>
                    </a:lnTo>
                    <a:lnTo>
                      <a:pt x="20715" y="11516"/>
                    </a:lnTo>
                    <a:lnTo>
                      <a:pt x="20715" y="11917"/>
                    </a:lnTo>
                    <a:lnTo>
                      <a:pt x="20666" y="11917"/>
                    </a:lnTo>
                    <a:lnTo>
                      <a:pt x="20666" y="12089"/>
                    </a:lnTo>
                    <a:lnTo>
                      <a:pt x="20592" y="12089"/>
                    </a:lnTo>
                    <a:lnTo>
                      <a:pt x="20592" y="12204"/>
                    </a:lnTo>
                    <a:lnTo>
                      <a:pt x="20420" y="12204"/>
                    </a:lnTo>
                    <a:lnTo>
                      <a:pt x="20420" y="12318"/>
                    </a:lnTo>
                    <a:lnTo>
                      <a:pt x="20298" y="12318"/>
                    </a:lnTo>
                    <a:lnTo>
                      <a:pt x="20298" y="12490"/>
                    </a:lnTo>
                    <a:lnTo>
                      <a:pt x="20199" y="12490"/>
                    </a:lnTo>
                    <a:lnTo>
                      <a:pt x="20199" y="12204"/>
                    </a:lnTo>
                    <a:lnTo>
                      <a:pt x="19904" y="12204"/>
                    </a:lnTo>
                    <a:lnTo>
                      <a:pt x="19904" y="12318"/>
                    </a:lnTo>
                    <a:lnTo>
                      <a:pt x="19855" y="12318"/>
                    </a:lnTo>
                    <a:lnTo>
                      <a:pt x="19855" y="12204"/>
                    </a:lnTo>
                    <a:lnTo>
                      <a:pt x="19610" y="12204"/>
                    </a:lnTo>
                    <a:lnTo>
                      <a:pt x="19610" y="12089"/>
                    </a:lnTo>
                    <a:lnTo>
                      <a:pt x="19487" y="12089"/>
                    </a:lnTo>
                    <a:lnTo>
                      <a:pt x="19487" y="11917"/>
                    </a:lnTo>
                    <a:lnTo>
                      <a:pt x="19315" y="11917"/>
                    </a:lnTo>
                    <a:lnTo>
                      <a:pt x="19315" y="12204"/>
                    </a:lnTo>
                    <a:lnTo>
                      <a:pt x="19266" y="12204"/>
                    </a:lnTo>
                    <a:lnTo>
                      <a:pt x="19266" y="12318"/>
                    </a:lnTo>
                    <a:lnTo>
                      <a:pt x="19216" y="12318"/>
                    </a:lnTo>
                    <a:lnTo>
                      <a:pt x="19216" y="12777"/>
                    </a:lnTo>
                    <a:lnTo>
                      <a:pt x="19143" y="12777"/>
                    </a:lnTo>
                    <a:lnTo>
                      <a:pt x="19143" y="13178"/>
                    </a:lnTo>
                    <a:lnTo>
                      <a:pt x="19094" y="13178"/>
                    </a:lnTo>
                    <a:lnTo>
                      <a:pt x="19094" y="13292"/>
                    </a:lnTo>
                    <a:lnTo>
                      <a:pt x="19020" y="13292"/>
                    </a:lnTo>
                    <a:lnTo>
                      <a:pt x="19020" y="13865"/>
                    </a:lnTo>
                    <a:lnTo>
                      <a:pt x="18971" y="13865"/>
                    </a:lnTo>
                    <a:lnTo>
                      <a:pt x="18971" y="14094"/>
                    </a:lnTo>
                    <a:lnTo>
                      <a:pt x="18922" y="14094"/>
                    </a:lnTo>
                    <a:lnTo>
                      <a:pt x="18922" y="14381"/>
                    </a:lnTo>
                    <a:lnTo>
                      <a:pt x="18971" y="14381"/>
                    </a:lnTo>
                    <a:lnTo>
                      <a:pt x="18971" y="14495"/>
                    </a:lnTo>
                    <a:lnTo>
                      <a:pt x="19094" y="14495"/>
                    </a:lnTo>
                    <a:lnTo>
                      <a:pt x="19094" y="14782"/>
                    </a:lnTo>
                    <a:lnTo>
                      <a:pt x="19020" y="14782"/>
                    </a:lnTo>
                    <a:lnTo>
                      <a:pt x="19020" y="14954"/>
                    </a:lnTo>
                    <a:lnTo>
                      <a:pt x="18971" y="14954"/>
                    </a:lnTo>
                    <a:lnTo>
                      <a:pt x="18971" y="14782"/>
                    </a:lnTo>
                    <a:lnTo>
                      <a:pt x="18799" y="14782"/>
                    </a:lnTo>
                    <a:lnTo>
                      <a:pt x="18799" y="14954"/>
                    </a:lnTo>
                    <a:lnTo>
                      <a:pt x="18749" y="14954"/>
                    </a:lnTo>
                    <a:lnTo>
                      <a:pt x="18749" y="14782"/>
                    </a:lnTo>
                    <a:lnTo>
                      <a:pt x="18676" y="14782"/>
                    </a:lnTo>
                    <a:lnTo>
                      <a:pt x="18676" y="14667"/>
                    </a:lnTo>
                    <a:lnTo>
                      <a:pt x="18627" y="14667"/>
                    </a:lnTo>
                    <a:lnTo>
                      <a:pt x="18627" y="14495"/>
                    </a:lnTo>
                    <a:lnTo>
                      <a:pt x="18553" y="14495"/>
                    </a:lnTo>
                    <a:lnTo>
                      <a:pt x="18553" y="14667"/>
                    </a:lnTo>
                    <a:lnTo>
                      <a:pt x="18455" y="14667"/>
                    </a:lnTo>
                    <a:lnTo>
                      <a:pt x="18455" y="14782"/>
                    </a:lnTo>
                    <a:lnTo>
                      <a:pt x="18283" y="14782"/>
                    </a:lnTo>
                    <a:lnTo>
                      <a:pt x="18283" y="14954"/>
                    </a:lnTo>
                    <a:lnTo>
                      <a:pt x="17988" y="14954"/>
                    </a:lnTo>
                    <a:lnTo>
                      <a:pt x="17988" y="15068"/>
                    </a:lnTo>
                    <a:lnTo>
                      <a:pt x="17693" y="15068"/>
                    </a:lnTo>
                    <a:lnTo>
                      <a:pt x="17693" y="15469"/>
                    </a:lnTo>
                    <a:lnTo>
                      <a:pt x="17742" y="15469"/>
                    </a:lnTo>
                    <a:lnTo>
                      <a:pt x="17742" y="15355"/>
                    </a:lnTo>
                    <a:lnTo>
                      <a:pt x="17865" y="15355"/>
                    </a:lnTo>
                    <a:lnTo>
                      <a:pt x="17865" y="15469"/>
                    </a:lnTo>
                    <a:lnTo>
                      <a:pt x="17988" y="15469"/>
                    </a:lnTo>
                    <a:lnTo>
                      <a:pt x="17988" y="15584"/>
                    </a:lnTo>
                    <a:lnTo>
                      <a:pt x="17914" y="15584"/>
                    </a:lnTo>
                    <a:lnTo>
                      <a:pt x="17914" y="15871"/>
                    </a:lnTo>
                    <a:lnTo>
                      <a:pt x="17865" y="15871"/>
                    </a:lnTo>
                    <a:lnTo>
                      <a:pt x="17914" y="15871"/>
                    </a:lnTo>
                    <a:lnTo>
                      <a:pt x="17914" y="16444"/>
                    </a:lnTo>
                    <a:lnTo>
                      <a:pt x="17988" y="16444"/>
                    </a:lnTo>
                    <a:lnTo>
                      <a:pt x="17988" y="16845"/>
                    </a:lnTo>
                    <a:lnTo>
                      <a:pt x="18037" y="16845"/>
                    </a:lnTo>
                    <a:lnTo>
                      <a:pt x="18037" y="17246"/>
                    </a:lnTo>
                    <a:lnTo>
                      <a:pt x="18111" y="17246"/>
                    </a:lnTo>
                    <a:lnTo>
                      <a:pt x="18111" y="17532"/>
                    </a:lnTo>
                    <a:lnTo>
                      <a:pt x="18037" y="17532"/>
                    </a:lnTo>
                    <a:lnTo>
                      <a:pt x="18037" y="17647"/>
                    </a:lnTo>
                    <a:lnTo>
                      <a:pt x="18160" y="17647"/>
                    </a:lnTo>
                    <a:lnTo>
                      <a:pt x="18160" y="17761"/>
                    </a:lnTo>
                    <a:lnTo>
                      <a:pt x="18111" y="17761"/>
                    </a:lnTo>
                    <a:lnTo>
                      <a:pt x="18111" y="17933"/>
                    </a:lnTo>
                    <a:lnTo>
                      <a:pt x="17914" y="17933"/>
                    </a:lnTo>
                    <a:lnTo>
                      <a:pt x="17914" y="18048"/>
                    </a:lnTo>
                    <a:lnTo>
                      <a:pt x="17988" y="18048"/>
                    </a:lnTo>
                    <a:lnTo>
                      <a:pt x="17988" y="18162"/>
                    </a:lnTo>
                    <a:lnTo>
                      <a:pt x="18037" y="18162"/>
                    </a:lnTo>
                    <a:lnTo>
                      <a:pt x="17988" y="18162"/>
                    </a:lnTo>
                    <a:lnTo>
                      <a:pt x="17988" y="18334"/>
                    </a:lnTo>
                    <a:lnTo>
                      <a:pt x="17865" y="18334"/>
                    </a:lnTo>
                    <a:lnTo>
                      <a:pt x="17865" y="18449"/>
                    </a:lnTo>
                    <a:lnTo>
                      <a:pt x="17816" y="18449"/>
                    </a:lnTo>
                    <a:lnTo>
                      <a:pt x="17816" y="18735"/>
                    </a:lnTo>
                    <a:lnTo>
                      <a:pt x="17865" y="18735"/>
                    </a:lnTo>
                    <a:lnTo>
                      <a:pt x="17816" y="18735"/>
                    </a:lnTo>
                    <a:lnTo>
                      <a:pt x="17816" y="19022"/>
                    </a:lnTo>
                    <a:lnTo>
                      <a:pt x="17865" y="19022"/>
                    </a:lnTo>
                    <a:lnTo>
                      <a:pt x="17865" y="19136"/>
                    </a:lnTo>
                    <a:lnTo>
                      <a:pt x="17742" y="19136"/>
                    </a:lnTo>
                    <a:lnTo>
                      <a:pt x="17742" y="19022"/>
                    </a:lnTo>
                    <a:lnTo>
                      <a:pt x="17693" y="19022"/>
                    </a:lnTo>
                    <a:lnTo>
                      <a:pt x="17693" y="18850"/>
                    </a:lnTo>
                    <a:lnTo>
                      <a:pt x="17472" y="18850"/>
                    </a:lnTo>
                    <a:lnTo>
                      <a:pt x="17472" y="18735"/>
                    </a:lnTo>
                    <a:lnTo>
                      <a:pt x="17398" y="18735"/>
                    </a:lnTo>
                    <a:lnTo>
                      <a:pt x="17398" y="18621"/>
                    </a:lnTo>
                    <a:lnTo>
                      <a:pt x="17275" y="18621"/>
                    </a:lnTo>
                    <a:lnTo>
                      <a:pt x="17275" y="18334"/>
                    </a:lnTo>
                    <a:lnTo>
                      <a:pt x="17226" y="18334"/>
                    </a:lnTo>
                    <a:lnTo>
                      <a:pt x="17226" y="18449"/>
                    </a:lnTo>
                    <a:lnTo>
                      <a:pt x="17226" y="18334"/>
                    </a:lnTo>
                    <a:lnTo>
                      <a:pt x="17005" y="18334"/>
                    </a:lnTo>
                    <a:lnTo>
                      <a:pt x="17005" y="18162"/>
                    </a:lnTo>
                    <a:lnTo>
                      <a:pt x="16710" y="18162"/>
                    </a:lnTo>
                    <a:lnTo>
                      <a:pt x="16710" y="18334"/>
                    </a:lnTo>
                    <a:lnTo>
                      <a:pt x="16710" y="18162"/>
                    </a:lnTo>
                    <a:lnTo>
                      <a:pt x="16415" y="18162"/>
                    </a:lnTo>
                    <a:lnTo>
                      <a:pt x="16415" y="18048"/>
                    </a:lnTo>
                    <a:lnTo>
                      <a:pt x="16415" y="18162"/>
                    </a:lnTo>
                    <a:lnTo>
                      <a:pt x="16243" y="18162"/>
                    </a:lnTo>
                    <a:lnTo>
                      <a:pt x="16243" y="18048"/>
                    </a:lnTo>
                    <a:lnTo>
                      <a:pt x="15997" y="18048"/>
                    </a:lnTo>
                    <a:lnTo>
                      <a:pt x="15997" y="18162"/>
                    </a:lnTo>
                    <a:lnTo>
                      <a:pt x="15604" y="18162"/>
                    </a:lnTo>
                    <a:lnTo>
                      <a:pt x="15604" y="18048"/>
                    </a:lnTo>
                    <a:lnTo>
                      <a:pt x="15530" y="18048"/>
                    </a:lnTo>
                    <a:lnTo>
                      <a:pt x="15530" y="18162"/>
                    </a:lnTo>
                    <a:lnTo>
                      <a:pt x="15481" y="18162"/>
                    </a:lnTo>
                    <a:lnTo>
                      <a:pt x="15481" y="18334"/>
                    </a:lnTo>
                    <a:lnTo>
                      <a:pt x="15260" y="18334"/>
                    </a:lnTo>
                    <a:lnTo>
                      <a:pt x="15260" y="18162"/>
                    </a:lnTo>
                    <a:lnTo>
                      <a:pt x="15260" y="18334"/>
                    </a:lnTo>
                    <a:lnTo>
                      <a:pt x="15137" y="18334"/>
                    </a:lnTo>
                    <a:lnTo>
                      <a:pt x="15137" y="18162"/>
                    </a:lnTo>
                    <a:lnTo>
                      <a:pt x="15063" y="18162"/>
                    </a:lnTo>
                    <a:lnTo>
                      <a:pt x="15063" y="18048"/>
                    </a:lnTo>
                    <a:lnTo>
                      <a:pt x="14891" y="18048"/>
                    </a:lnTo>
                    <a:lnTo>
                      <a:pt x="14891" y="17933"/>
                    </a:lnTo>
                    <a:lnTo>
                      <a:pt x="14842" y="17933"/>
                    </a:lnTo>
                    <a:lnTo>
                      <a:pt x="14842" y="17761"/>
                    </a:lnTo>
                    <a:lnTo>
                      <a:pt x="14719" y="17761"/>
                    </a:lnTo>
                    <a:lnTo>
                      <a:pt x="14719" y="17647"/>
                    </a:lnTo>
                    <a:lnTo>
                      <a:pt x="14621" y="17647"/>
                    </a:lnTo>
                    <a:lnTo>
                      <a:pt x="14621" y="17761"/>
                    </a:lnTo>
                    <a:lnTo>
                      <a:pt x="14498" y="17761"/>
                    </a:lnTo>
                    <a:lnTo>
                      <a:pt x="14498" y="17933"/>
                    </a:lnTo>
                    <a:lnTo>
                      <a:pt x="14326" y="17933"/>
                    </a:lnTo>
                    <a:lnTo>
                      <a:pt x="14326" y="18048"/>
                    </a:lnTo>
                    <a:lnTo>
                      <a:pt x="14253" y="18048"/>
                    </a:lnTo>
                    <a:lnTo>
                      <a:pt x="14253" y="18850"/>
                    </a:lnTo>
                    <a:lnTo>
                      <a:pt x="14154" y="18850"/>
                    </a:lnTo>
                    <a:lnTo>
                      <a:pt x="14154" y="18735"/>
                    </a:lnTo>
                    <a:lnTo>
                      <a:pt x="13909" y="18735"/>
                    </a:lnTo>
                    <a:lnTo>
                      <a:pt x="13909" y="18621"/>
                    </a:lnTo>
                    <a:lnTo>
                      <a:pt x="13737" y="18621"/>
                    </a:lnTo>
                    <a:lnTo>
                      <a:pt x="13737" y="18449"/>
                    </a:lnTo>
                    <a:lnTo>
                      <a:pt x="13515" y="18449"/>
                    </a:lnTo>
                    <a:lnTo>
                      <a:pt x="13515" y="18334"/>
                    </a:lnTo>
                    <a:lnTo>
                      <a:pt x="13270" y="18334"/>
                    </a:lnTo>
                    <a:lnTo>
                      <a:pt x="13270" y="18449"/>
                    </a:lnTo>
                    <a:lnTo>
                      <a:pt x="13270" y="18334"/>
                    </a:lnTo>
                    <a:lnTo>
                      <a:pt x="13098" y="18334"/>
                    </a:lnTo>
                    <a:lnTo>
                      <a:pt x="13098" y="18621"/>
                    </a:lnTo>
                    <a:lnTo>
                      <a:pt x="12975" y="18621"/>
                    </a:lnTo>
                    <a:lnTo>
                      <a:pt x="12975" y="18735"/>
                    </a:lnTo>
                    <a:lnTo>
                      <a:pt x="12926" y="18735"/>
                    </a:lnTo>
                    <a:lnTo>
                      <a:pt x="12926" y="19136"/>
                    </a:lnTo>
                    <a:lnTo>
                      <a:pt x="12803" y="19136"/>
                    </a:lnTo>
                    <a:lnTo>
                      <a:pt x="12803" y="19423"/>
                    </a:lnTo>
                    <a:lnTo>
                      <a:pt x="12754" y="19423"/>
                    </a:lnTo>
                    <a:lnTo>
                      <a:pt x="12754" y="19537"/>
                    </a:lnTo>
                    <a:lnTo>
                      <a:pt x="12754" y="19423"/>
                    </a:lnTo>
                    <a:lnTo>
                      <a:pt x="12680" y="19423"/>
                    </a:lnTo>
                    <a:lnTo>
                      <a:pt x="12680" y="19251"/>
                    </a:lnTo>
                    <a:lnTo>
                      <a:pt x="12631" y="19251"/>
                    </a:lnTo>
                    <a:lnTo>
                      <a:pt x="12631" y="19537"/>
                    </a:lnTo>
                    <a:lnTo>
                      <a:pt x="12582" y="19537"/>
                    </a:lnTo>
                    <a:lnTo>
                      <a:pt x="12582" y="19652"/>
                    </a:lnTo>
                    <a:lnTo>
                      <a:pt x="12459" y="19652"/>
                    </a:lnTo>
                    <a:lnTo>
                      <a:pt x="12459" y="19824"/>
                    </a:lnTo>
                    <a:lnTo>
                      <a:pt x="12410" y="19824"/>
                    </a:lnTo>
                    <a:lnTo>
                      <a:pt x="12410" y="19938"/>
                    </a:lnTo>
                    <a:lnTo>
                      <a:pt x="12213" y="19938"/>
                    </a:lnTo>
                    <a:lnTo>
                      <a:pt x="12213" y="20110"/>
                    </a:lnTo>
                    <a:lnTo>
                      <a:pt x="12164" y="20110"/>
                    </a:lnTo>
                    <a:lnTo>
                      <a:pt x="12164" y="20225"/>
                    </a:lnTo>
                    <a:lnTo>
                      <a:pt x="11992" y="20225"/>
                    </a:lnTo>
                    <a:lnTo>
                      <a:pt x="11992" y="20340"/>
                    </a:lnTo>
                    <a:lnTo>
                      <a:pt x="11943" y="20340"/>
                    </a:lnTo>
                    <a:lnTo>
                      <a:pt x="11943" y="20626"/>
                    </a:lnTo>
                    <a:lnTo>
                      <a:pt x="11869" y="20626"/>
                    </a:lnTo>
                    <a:lnTo>
                      <a:pt x="11869" y="20741"/>
                    </a:lnTo>
                    <a:lnTo>
                      <a:pt x="11820" y="20741"/>
                    </a:lnTo>
                    <a:lnTo>
                      <a:pt x="11820" y="20912"/>
                    </a:lnTo>
                    <a:lnTo>
                      <a:pt x="11771" y="20912"/>
                    </a:lnTo>
                    <a:lnTo>
                      <a:pt x="11771" y="21027"/>
                    </a:lnTo>
                    <a:lnTo>
                      <a:pt x="11771" y="20912"/>
                    </a:lnTo>
                    <a:lnTo>
                      <a:pt x="11648" y="20912"/>
                    </a:lnTo>
                    <a:lnTo>
                      <a:pt x="11648" y="21027"/>
                    </a:lnTo>
                    <a:lnTo>
                      <a:pt x="11697" y="21027"/>
                    </a:lnTo>
                    <a:lnTo>
                      <a:pt x="11697" y="21600"/>
                    </a:lnTo>
                    <a:lnTo>
                      <a:pt x="11574" y="21600"/>
                    </a:lnTo>
                    <a:lnTo>
                      <a:pt x="11574" y="21428"/>
                    </a:lnTo>
                    <a:lnTo>
                      <a:pt x="11525" y="21428"/>
                    </a:lnTo>
                    <a:lnTo>
                      <a:pt x="11525" y="21314"/>
                    </a:lnTo>
                    <a:lnTo>
                      <a:pt x="11353" y="21314"/>
                    </a:lnTo>
                    <a:lnTo>
                      <a:pt x="11353" y="21199"/>
                    </a:lnTo>
                    <a:lnTo>
                      <a:pt x="11402" y="21199"/>
                    </a:lnTo>
                    <a:lnTo>
                      <a:pt x="11402" y="20912"/>
                    </a:lnTo>
                    <a:lnTo>
                      <a:pt x="11476" y="20912"/>
                    </a:lnTo>
                    <a:lnTo>
                      <a:pt x="11476" y="20741"/>
                    </a:lnTo>
                    <a:lnTo>
                      <a:pt x="11353" y="20741"/>
                    </a:lnTo>
                    <a:lnTo>
                      <a:pt x="11353" y="20626"/>
                    </a:lnTo>
                    <a:lnTo>
                      <a:pt x="11353" y="20741"/>
                    </a:lnTo>
                    <a:lnTo>
                      <a:pt x="11304" y="20741"/>
                    </a:lnTo>
                    <a:lnTo>
                      <a:pt x="11304" y="20626"/>
                    </a:lnTo>
                    <a:lnTo>
                      <a:pt x="10665" y="20626"/>
                    </a:lnTo>
                    <a:lnTo>
                      <a:pt x="10665" y="20110"/>
                    </a:lnTo>
                    <a:lnTo>
                      <a:pt x="10591" y="20110"/>
                    </a:lnTo>
                    <a:lnTo>
                      <a:pt x="10591" y="19652"/>
                    </a:lnTo>
                    <a:lnTo>
                      <a:pt x="10370" y="19652"/>
                    </a:lnTo>
                    <a:lnTo>
                      <a:pt x="10370" y="19537"/>
                    </a:lnTo>
                    <a:lnTo>
                      <a:pt x="10296" y="19537"/>
                    </a:lnTo>
                    <a:lnTo>
                      <a:pt x="10296" y="19022"/>
                    </a:lnTo>
                    <a:lnTo>
                      <a:pt x="10370" y="19022"/>
                    </a:lnTo>
                    <a:lnTo>
                      <a:pt x="10370" y="18162"/>
                    </a:lnTo>
                    <a:lnTo>
                      <a:pt x="10198" y="18162"/>
                    </a:lnTo>
                    <a:lnTo>
                      <a:pt x="10198" y="17761"/>
                    </a:lnTo>
                    <a:lnTo>
                      <a:pt x="10124" y="17761"/>
                    </a:lnTo>
                    <a:lnTo>
                      <a:pt x="10124" y="17532"/>
                    </a:lnTo>
                    <a:lnTo>
                      <a:pt x="10075" y="17532"/>
                    </a:lnTo>
                    <a:lnTo>
                      <a:pt x="10075" y="17360"/>
                    </a:lnTo>
                    <a:lnTo>
                      <a:pt x="9952" y="17360"/>
                    </a:lnTo>
                    <a:lnTo>
                      <a:pt x="9952" y="17246"/>
                    </a:lnTo>
                    <a:lnTo>
                      <a:pt x="9903" y="17246"/>
                    </a:lnTo>
                    <a:lnTo>
                      <a:pt x="9903" y="16959"/>
                    </a:lnTo>
                    <a:lnTo>
                      <a:pt x="9829" y="16959"/>
                    </a:lnTo>
                    <a:lnTo>
                      <a:pt x="9829" y="16845"/>
                    </a:lnTo>
                    <a:lnTo>
                      <a:pt x="9829" y="16959"/>
                    </a:lnTo>
                    <a:lnTo>
                      <a:pt x="9657" y="16959"/>
                    </a:lnTo>
                    <a:lnTo>
                      <a:pt x="9657" y="17074"/>
                    </a:lnTo>
                    <a:lnTo>
                      <a:pt x="9559" y="17074"/>
                    </a:lnTo>
                    <a:lnTo>
                      <a:pt x="9559" y="17246"/>
                    </a:lnTo>
                    <a:lnTo>
                      <a:pt x="9485" y="17246"/>
                    </a:lnTo>
                    <a:lnTo>
                      <a:pt x="9485" y="17074"/>
                    </a:lnTo>
                    <a:lnTo>
                      <a:pt x="8674" y="17074"/>
                    </a:lnTo>
                    <a:lnTo>
                      <a:pt x="8674" y="17246"/>
                    </a:lnTo>
                    <a:lnTo>
                      <a:pt x="8330" y="17246"/>
                    </a:lnTo>
                    <a:lnTo>
                      <a:pt x="8330" y="17360"/>
                    </a:lnTo>
                    <a:lnTo>
                      <a:pt x="8208" y="17360"/>
                    </a:lnTo>
                    <a:lnTo>
                      <a:pt x="8208" y="17246"/>
                    </a:lnTo>
                    <a:lnTo>
                      <a:pt x="8158" y="17246"/>
                    </a:lnTo>
                    <a:lnTo>
                      <a:pt x="8158" y="17074"/>
                    </a:lnTo>
                    <a:lnTo>
                      <a:pt x="8085" y="17074"/>
                    </a:lnTo>
                    <a:lnTo>
                      <a:pt x="8085" y="16959"/>
                    </a:lnTo>
                    <a:lnTo>
                      <a:pt x="8035" y="16959"/>
                    </a:lnTo>
                    <a:lnTo>
                      <a:pt x="8035" y="16845"/>
                    </a:lnTo>
                    <a:lnTo>
                      <a:pt x="7986" y="16845"/>
                    </a:lnTo>
                    <a:lnTo>
                      <a:pt x="7986" y="16673"/>
                    </a:lnTo>
                    <a:lnTo>
                      <a:pt x="7913" y="16673"/>
                    </a:lnTo>
                    <a:lnTo>
                      <a:pt x="7913" y="16558"/>
                    </a:lnTo>
                    <a:lnTo>
                      <a:pt x="7863" y="16558"/>
                    </a:lnTo>
                    <a:lnTo>
                      <a:pt x="7863" y="16444"/>
                    </a:lnTo>
                    <a:lnTo>
                      <a:pt x="7814" y="16444"/>
                    </a:lnTo>
                    <a:lnTo>
                      <a:pt x="7814" y="16272"/>
                    </a:lnTo>
                    <a:lnTo>
                      <a:pt x="7741" y="16272"/>
                    </a:lnTo>
                    <a:lnTo>
                      <a:pt x="7741" y="15985"/>
                    </a:lnTo>
                    <a:lnTo>
                      <a:pt x="7691" y="15985"/>
                    </a:lnTo>
                    <a:lnTo>
                      <a:pt x="7691" y="15871"/>
                    </a:lnTo>
                    <a:lnTo>
                      <a:pt x="7618" y="15871"/>
                    </a:lnTo>
                    <a:lnTo>
                      <a:pt x="7618" y="15756"/>
                    </a:lnTo>
                    <a:lnTo>
                      <a:pt x="7691" y="15756"/>
                    </a:lnTo>
                    <a:lnTo>
                      <a:pt x="7691" y="15584"/>
                    </a:lnTo>
                    <a:lnTo>
                      <a:pt x="7814" y="15584"/>
                    </a:lnTo>
                    <a:lnTo>
                      <a:pt x="7814" y="15469"/>
                    </a:lnTo>
                    <a:lnTo>
                      <a:pt x="7863" y="15469"/>
                    </a:lnTo>
                    <a:lnTo>
                      <a:pt x="7863" y="15584"/>
                    </a:lnTo>
                    <a:lnTo>
                      <a:pt x="7913" y="15584"/>
                    </a:lnTo>
                    <a:lnTo>
                      <a:pt x="7913" y="15355"/>
                    </a:lnTo>
                    <a:lnTo>
                      <a:pt x="8035" y="15355"/>
                    </a:lnTo>
                    <a:lnTo>
                      <a:pt x="8035" y="15183"/>
                    </a:lnTo>
                    <a:lnTo>
                      <a:pt x="7913" y="15183"/>
                    </a:lnTo>
                    <a:lnTo>
                      <a:pt x="7913" y="15068"/>
                    </a:lnTo>
                    <a:lnTo>
                      <a:pt x="7863" y="15068"/>
                    </a:lnTo>
                    <a:lnTo>
                      <a:pt x="7863" y="14954"/>
                    </a:lnTo>
                    <a:lnTo>
                      <a:pt x="7814" y="14954"/>
                    </a:lnTo>
                    <a:lnTo>
                      <a:pt x="7814" y="14782"/>
                    </a:lnTo>
                    <a:lnTo>
                      <a:pt x="7863" y="14782"/>
                    </a:lnTo>
                    <a:lnTo>
                      <a:pt x="7863" y="14667"/>
                    </a:lnTo>
                    <a:lnTo>
                      <a:pt x="7741" y="14667"/>
                    </a:lnTo>
                    <a:lnTo>
                      <a:pt x="7741" y="14495"/>
                    </a:lnTo>
                    <a:lnTo>
                      <a:pt x="7691" y="14495"/>
                    </a:lnTo>
                    <a:lnTo>
                      <a:pt x="7691" y="14381"/>
                    </a:lnTo>
                    <a:lnTo>
                      <a:pt x="7618" y="14381"/>
                    </a:lnTo>
                    <a:lnTo>
                      <a:pt x="7618" y="13980"/>
                    </a:lnTo>
                    <a:lnTo>
                      <a:pt x="7569" y="13980"/>
                    </a:lnTo>
                    <a:lnTo>
                      <a:pt x="7618" y="13980"/>
                    </a:lnTo>
                    <a:lnTo>
                      <a:pt x="7618" y="13865"/>
                    </a:lnTo>
                    <a:lnTo>
                      <a:pt x="7691" y="13865"/>
                    </a:lnTo>
                    <a:lnTo>
                      <a:pt x="7691" y="13579"/>
                    </a:lnTo>
                    <a:lnTo>
                      <a:pt x="7618" y="13579"/>
                    </a:lnTo>
                    <a:lnTo>
                      <a:pt x="7618" y="13407"/>
                    </a:lnTo>
                    <a:lnTo>
                      <a:pt x="7741" y="13407"/>
                    </a:lnTo>
                    <a:lnTo>
                      <a:pt x="7741" y="13292"/>
                    </a:lnTo>
                    <a:lnTo>
                      <a:pt x="7814" y="13292"/>
                    </a:lnTo>
                    <a:lnTo>
                      <a:pt x="7814" y="13178"/>
                    </a:lnTo>
                    <a:lnTo>
                      <a:pt x="7863" y="13178"/>
                    </a:lnTo>
                    <a:lnTo>
                      <a:pt x="7863" y="12891"/>
                    </a:lnTo>
                    <a:lnTo>
                      <a:pt x="7913" y="12891"/>
                    </a:lnTo>
                    <a:lnTo>
                      <a:pt x="7913" y="12777"/>
                    </a:lnTo>
                    <a:lnTo>
                      <a:pt x="7986" y="12777"/>
                    </a:lnTo>
                    <a:lnTo>
                      <a:pt x="7986" y="12605"/>
                    </a:lnTo>
                    <a:lnTo>
                      <a:pt x="8035" y="12605"/>
                    </a:lnTo>
                    <a:lnTo>
                      <a:pt x="7863" y="12605"/>
                    </a:lnTo>
                    <a:lnTo>
                      <a:pt x="7863" y="12777"/>
                    </a:lnTo>
                    <a:lnTo>
                      <a:pt x="7814" y="12777"/>
                    </a:lnTo>
                    <a:lnTo>
                      <a:pt x="7814" y="13006"/>
                    </a:lnTo>
                    <a:lnTo>
                      <a:pt x="7569" y="13006"/>
                    </a:lnTo>
                    <a:lnTo>
                      <a:pt x="7569" y="12605"/>
                    </a:lnTo>
                    <a:lnTo>
                      <a:pt x="7618" y="12605"/>
                    </a:lnTo>
                    <a:lnTo>
                      <a:pt x="7519" y="12605"/>
                    </a:lnTo>
                    <a:lnTo>
                      <a:pt x="7519" y="12777"/>
                    </a:lnTo>
                    <a:lnTo>
                      <a:pt x="7569" y="12777"/>
                    </a:lnTo>
                    <a:lnTo>
                      <a:pt x="7519" y="12777"/>
                    </a:lnTo>
                    <a:lnTo>
                      <a:pt x="7519" y="12891"/>
                    </a:lnTo>
                    <a:lnTo>
                      <a:pt x="7397" y="12891"/>
                    </a:lnTo>
                    <a:lnTo>
                      <a:pt x="7397" y="13006"/>
                    </a:lnTo>
                    <a:lnTo>
                      <a:pt x="7347" y="13006"/>
                    </a:lnTo>
                    <a:lnTo>
                      <a:pt x="7347" y="12777"/>
                    </a:lnTo>
                    <a:lnTo>
                      <a:pt x="7225" y="12777"/>
                    </a:lnTo>
                    <a:lnTo>
                      <a:pt x="7225" y="12891"/>
                    </a:lnTo>
                    <a:lnTo>
                      <a:pt x="7175" y="12891"/>
                    </a:lnTo>
                    <a:lnTo>
                      <a:pt x="7175" y="13006"/>
                    </a:lnTo>
                    <a:lnTo>
                      <a:pt x="7225" y="13006"/>
                    </a:lnTo>
                    <a:lnTo>
                      <a:pt x="7225" y="13178"/>
                    </a:lnTo>
                    <a:lnTo>
                      <a:pt x="7274" y="13178"/>
                    </a:lnTo>
                    <a:lnTo>
                      <a:pt x="7274" y="13006"/>
                    </a:lnTo>
                    <a:lnTo>
                      <a:pt x="7397" y="13006"/>
                    </a:lnTo>
                    <a:lnTo>
                      <a:pt x="7397" y="13178"/>
                    </a:lnTo>
                    <a:lnTo>
                      <a:pt x="7569" y="13178"/>
                    </a:lnTo>
                    <a:lnTo>
                      <a:pt x="7569" y="13407"/>
                    </a:lnTo>
                    <a:lnTo>
                      <a:pt x="7519" y="13407"/>
                    </a:lnTo>
                    <a:lnTo>
                      <a:pt x="7519" y="13579"/>
                    </a:lnTo>
                    <a:lnTo>
                      <a:pt x="7446" y="13579"/>
                    </a:lnTo>
                    <a:lnTo>
                      <a:pt x="7446" y="13407"/>
                    </a:lnTo>
                    <a:lnTo>
                      <a:pt x="7102" y="13407"/>
                    </a:lnTo>
                    <a:lnTo>
                      <a:pt x="7102" y="13579"/>
                    </a:lnTo>
                    <a:lnTo>
                      <a:pt x="7053" y="13579"/>
                    </a:lnTo>
                    <a:lnTo>
                      <a:pt x="7053" y="13292"/>
                    </a:lnTo>
                    <a:lnTo>
                      <a:pt x="6979" y="13292"/>
                    </a:lnTo>
                    <a:lnTo>
                      <a:pt x="6979" y="13178"/>
                    </a:lnTo>
                    <a:lnTo>
                      <a:pt x="6881" y="13178"/>
                    </a:lnTo>
                    <a:lnTo>
                      <a:pt x="6881" y="13292"/>
                    </a:lnTo>
                    <a:lnTo>
                      <a:pt x="6930" y="13292"/>
                    </a:lnTo>
                    <a:lnTo>
                      <a:pt x="6930" y="13980"/>
                    </a:lnTo>
                    <a:lnTo>
                      <a:pt x="6758" y="13980"/>
                    </a:lnTo>
                    <a:lnTo>
                      <a:pt x="6758" y="13693"/>
                    </a:lnTo>
                    <a:lnTo>
                      <a:pt x="6807" y="13693"/>
                    </a:lnTo>
                    <a:lnTo>
                      <a:pt x="6586" y="13693"/>
                    </a:lnTo>
                    <a:lnTo>
                      <a:pt x="6586" y="13865"/>
                    </a:lnTo>
                    <a:lnTo>
                      <a:pt x="6537" y="13865"/>
                    </a:lnTo>
                    <a:lnTo>
                      <a:pt x="6537" y="13980"/>
                    </a:lnTo>
                    <a:lnTo>
                      <a:pt x="6463" y="13980"/>
                    </a:lnTo>
                    <a:lnTo>
                      <a:pt x="6463" y="14266"/>
                    </a:lnTo>
                    <a:lnTo>
                      <a:pt x="6340" y="14266"/>
                    </a:lnTo>
                    <a:lnTo>
                      <a:pt x="6340" y="14381"/>
                    </a:lnTo>
                    <a:lnTo>
                      <a:pt x="6168" y="14381"/>
                    </a:lnTo>
                    <a:lnTo>
                      <a:pt x="6168" y="14495"/>
                    </a:lnTo>
                    <a:lnTo>
                      <a:pt x="5873" y="14495"/>
                    </a:lnTo>
                    <a:lnTo>
                      <a:pt x="5873" y="14667"/>
                    </a:lnTo>
                    <a:lnTo>
                      <a:pt x="5652" y="14667"/>
                    </a:lnTo>
                    <a:lnTo>
                      <a:pt x="5652" y="14782"/>
                    </a:lnTo>
                    <a:lnTo>
                      <a:pt x="5480" y="14782"/>
                    </a:lnTo>
                    <a:lnTo>
                      <a:pt x="5480" y="14954"/>
                    </a:lnTo>
                    <a:lnTo>
                      <a:pt x="5308" y="14954"/>
                    </a:lnTo>
                    <a:lnTo>
                      <a:pt x="5308" y="15068"/>
                    </a:lnTo>
                    <a:lnTo>
                      <a:pt x="5062" y="15068"/>
                    </a:lnTo>
                    <a:lnTo>
                      <a:pt x="5062" y="20511"/>
                    </a:lnTo>
                    <a:lnTo>
                      <a:pt x="4890" y="20511"/>
                    </a:lnTo>
                    <a:lnTo>
                      <a:pt x="4890" y="20626"/>
                    </a:lnTo>
                    <a:lnTo>
                      <a:pt x="4792" y="20626"/>
                    </a:lnTo>
                    <a:lnTo>
                      <a:pt x="4792" y="20511"/>
                    </a:lnTo>
                    <a:lnTo>
                      <a:pt x="4718" y="20511"/>
                    </a:lnTo>
                    <a:lnTo>
                      <a:pt x="4718" y="20340"/>
                    </a:lnTo>
                    <a:lnTo>
                      <a:pt x="4669" y="20340"/>
                    </a:lnTo>
                    <a:lnTo>
                      <a:pt x="4669" y="20225"/>
                    </a:lnTo>
                    <a:lnTo>
                      <a:pt x="4595" y="20225"/>
                    </a:lnTo>
                    <a:lnTo>
                      <a:pt x="4595" y="19938"/>
                    </a:lnTo>
                    <a:lnTo>
                      <a:pt x="4546" y="19938"/>
                    </a:lnTo>
                    <a:lnTo>
                      <a:pt x="4546" y="19824"/>
                    </a:lnTo>
                    <a:lnTo>
                      <a:pt x="4497" y="19824"/>
                    </a:lnTo>
                    <a:lnTo>
                      <a:pt x="4497" y="19537"/>
                    </a:lnTo>
                    <a:lnTo>
                      <a:pt x="4423" y="19537"/>
                    </a:lnTo>
                    <a:lnTo>
                      <a:pt x="4423" y="19423"/>
                    </a:lnTo>
                    <a:lnTo>
                      <a:pt x="4325" y="19423"/>
                    </a:lnTo>
                    <a:lnTo>
                      <a:pt x="4325" y="19251"/>
                    </a:lnTo>
                    <a:lnTo>
                      <a:pt x="4251" y="19251"/>
                    </a:lnTo>
                    <a:lnTo>
                      <a:pt x="4251" y="19136"/>
                    </a:lnTo>
                    <a:lnTo>
                      <a:pt x="4128" y="19136"/>
                    </a:lnTo>
                    <a:lnTo>
                      <a:pt x="4128" y="19022"/>
                    </a:lnTo>
                    <a:lnTo>
                      <a:pt x="3858" y="19022"/>
                    </a:lnTo>
                    <a:lnTo>
                      <a:pt x="3858" y="19136"/>
                    </a:lnTo>
                    <a:lnTo>
                      <a:pt x="3563" y="19136"/>
                    </a:lnTo>
                    <a:lnTo>
                      <a:pt x="3563" y="19251"/>
                    </a:lnTo>
                    <a:lnTo>
                      <a:pt x="3440" y="19251"/>
                    </a:lnTo>
                    <a:lnTo>
                      <a:pt x="3440" y="19423"/>
                    </a:lnTo>
                    <a:lnTo>
                      <a:pt x="3391" y="19423"/>
                    </a:lnTo>
                    <a:lnTo>
                      <a:pt x="3391" y="19537"/>
                    </a:lnTo>
                    <a:lnTo>
                      <a:pt x="3317" y="19537"/>
                    </a:lnTo>
                    <a:lnTo>
                      <a:pt x="3317" y="19652"/>
                    </a:lnTo>
                    <a:lnTo>
                      <a:pt x="3219" y="19652"/>
                    </a:lnTo>
                    <a:lnTo>
                      <a:pt x="3219" y="19824"/>
                    </a:lnTo>
                    <a:lnTo>
                      <a:pt x="3145" y="19824"/>
                    </a:lnTo>
                    <a:lnTo>
                      <a:pt x="3145" y="19136"/>
                    </a:lnTo>
                    <a:lnTo>
                      <a:pt x="3219" y="19136"/>
                    </a:lnTo>
                    <a:lnTo>
                      <a:pt x="3219" y="19022"/>
                    </a:lnTo>
                    <a:lnTo>
                      <a:pt x="3268" y="19022"/>
                    </a:lnTo>
                    <a:lnTo>
                      <a:pt x="3268" y="18621"/>
                    </a:lnTo>
                    <a:lnTo>
                      <a:pt x="3219" y="18621"/>
                    </a:lnTo>
                    <a:lnTo>
                      <a:pt x="3219" y="18449"/>
                    </a:lnTo>
                    <a:lnTo>
                      <a:pt x="3268" y="18449"/>
                    </a:lnTo>
                    <a:lnTo>
                      <a:pt x="3268" y="18334"/>
                    </a:lnTo>
                    <a:lnTo>
                      <a:pt x="3096" y="18334"/>
                    </a:lnTo>
                    <a:lnTo>
                      <a:pt x="3096" y="18449"/>
                    </a:lnTo>
                    <a:lnTo>
                      <a:pt x="3096" y="18334"/>
                    </a:lnTo>
                    <a:lnTo>
                      <a:pt x="2851" y="18334"/>
                    </a:lnTo>
                    <a:lnTo>
                      <a:pt x="2851" y="18162"/>
                    </a:lnTo>
                    <a:lnTo>
                      <a:pt x="2801" y="18162"/>
                    </a:lnTo>
                    <a:lnTo>
                      <a:pt x="2801" y="17933"/>
                    </a:lnTo>
                    <a:lnTo>
                      <a:pt x="2752" y="17933"/>
                    </a:lnTo>
                    <a:lnTo>
                      <a:pt x="2752" y="17761"/>
                    </a:lnTo>
                    <a:lnTo>
                      <a:pt x="2678" y="17761"/>
                    </a:lnTo>
                    <a:lnTo>
                      <a:pt x="2678" y="17933"/>
                    </a:lnTo>
                    <a:lnTo>
                      <a:pt x="2506" y="17933"/>
                    </a:lnTo>
                    <a:lnTo>
                      <a:pt x="2506" y="17647"/>
                    </a:lnTo>
                    <a:lnTo>
                      <a:pt x="2580" y="17647"/>
                    </a:lnTo>
                    <a:lnTo>
                      <a:pt x="2580" y="17360"/>
                    </a:lnTo>
                    <a:lnTo>
                      <a:pt x="2506" y="17360"/>
                    </a:lnTo>
                    <a:lnTo>
                      <a:pt x="2506" y="17246"/>
                    </a:lnTo>
                    <a:lnTo>
                      <a:pt x="2457" y="17246"/>
                    </a:lnTo>
                    <a:lnTo>
                      <a:pt x="2457" y="16959"/>
                    </a:lnTo>
                    <a:lnTo>
                      <a:pt x="2384" y="16959"/>
                    </a:lnTo>
                    <a:lnTo>
                      <a:pt x="2384" y="16673"/>
                    </a:lnTo>
                    <a:lnTo>
                      <a:pt x="2334" y="16673"/>
                    </a:lnTo>
                    <a:lnTo>
                      <a:pt x="2334" y="16272"/>
                    </a:lnTo>
                    <a:lnTo>
                      <a:pt x="2113" y="16272"/>
                    </a:lnTo>
                    <a:lnTo>
                      <a:pt x="2113" y="16157"/>
                    </a:lnTo>
                    <a:lnTo>
                      <a:pt x="1990" y="16157"/>
                    </a:lnTo>
                    <a:lnTo>
                      <a:pt x="1990" y="15756"/>
                    </a:lnTo>
                    <a:lnTo>
                      <a:pt x="2040" y="15756"/>
                    </a:lnTo>
                    <a:lnTo>
                      <a:pt x="2040" y="15584"/>
                    </a:lnTo>
                    <a:lnTo>
                      <a:pt x="2212" y="15584"/>
                    </a:lnTo>
                    <a:lnTo>
                      <a:pt x="2212" y="15756"/>
                    </a:lnTo>
                    <a:lnTo>
                      <a:pt x="2285" y="15756"/>
                    </a:lnTo>
                    <a:lnTo>
                      <a:pt x="2285" y="15584"/>
                    </a:lnTo>
                    <a:lnTo>
                      <a:pt x="2334" y="15584"/>
                    </a:lnTo>
                    <a:lnTo>
                      <a:pt x="2334" y="15756"/>
                    </a:lnTo>
                    <a:lnTo>
                      <a:pt x="2457" y="15756"/>
                    </a:lnTo>
                    <a:lnTo>
                      <a:pt x="2457" y="15871"/>
                    </a:lnTo>
                    <a:lnTo>
                      <a:pt x="2506" y="15871"/>
                    </a:lnTo>
                    <a:lnTo>
                      <a:pt x="2506" y="15584"/>
                    </a:lnTo>
                    <a:lnTo>
                      <a:pt x="2580" y="15584"/>
                    </a:lnTo>
                    <a:lnTo>
                      <a:pt x="2580" y="15756"/>
                    </a:lnTo>
                    <a:lnTo>
                      <a:pt x="2580" y="15355"/>
                    </a:lnTo>
                    <a:lnTo>
                      <a:pt x="2457" y="15355"/>
                    </a:lnTo>
                    <a:lnTo>
                      <a:pt x="2457" y="15183"/>
                    </a:lnTo>
                    <a:lnTo>
                      <a:pt x="2457" y="15469"/>
                    </a:lnTo>
                    <a:lnTo>
                      <a:pt x="2334" y="15469"/>
                    </a:lnTo>
                    <a:lnTo>
                      <a:pt x="2334" y="15355"/>
                    </a:lnTo>
                    <a:lnTo>
                      <a:pt x="2384" y="15355"/>
                    </a:lnTo>
                    <a:lnTo>
                      <a:pt x="2384" y="15068"/>
                    </a:lnTo>
                    <a:lnTo>
                      <a:pt x="2506" y="15068"/>
                    </a:lnTo>
                    <a:lnTo>
                      <a:pt x="2506" y="14667"/>
                    </a:lnTo>
                    <a:lnTo>
                      <a:pt x="2629" y="14667"/>
                    </a:lnTo>
                    <a:lnTo>
                      <a:pt x="2629" y="14495"/>
                    </a:lnTo>
                    <a:lnTo>
                      <a:pt x="3096" y="14495"/>
                    </a:lnTo>
                    <a:lnTo>
                      <a:pt x="3096" y="14667"/>
                    </a:lnTo>
                    <a:lnTo>
                      <a:pt x="3268" y="14667"/>
                    </a:lnTo>
                    <a:lnTo>
                      <a:pt x="3268" y="14495"/>
                    </a:lnTo>
                    <a:lnTo>
                      <a:pt x="3219" y="14495"/>
                    </a:lnTo>
                    <a:lnTo>
                      <a:pt x="3219" y="14381"/>
                    </a:lnTo>
                    <a:lnTo>
                      <a:pt x="3317" y="14381"/>
                    </a:lnTo>
                    <a:lnTo>
                      <a:pt x="3317" y="13865"/>
                    </a:lnTo>
                    <a:lnTo>
                      <a:pt x="3391" y="13865"/>
                    </a:lnTo>
                    <a:lnTo>
                      <a:pt x="3391" y="13693"/>
                    </a:lnTo>
                    <a:lnTo>
                      <a:pt x="3317" y="13693"/>
                    </a:lnTo>
                    <a:lnTo>
                      <a:pt x="3317" y="13407"/>
                    </a:lnTo>
                    <a:lnTo>
                      <a:pt x="3440" y="13407"/>
                    </a:lnTo>
                    <a:lnTo>
                      <a:pt x="3440" y="12891"/>
                    </a:lnTo>
                    <a:lnTo>
                      <a:pt x="3391" y="12891"/>
                    </a:lnTo>
                    <a:lnTo>
                      <a:pt x="3391" y="12777"/>
                    </a:lnTo>
                    <a:lnTo>
                      <a:pt x="3440" y="12777"/>
                    </a:lnTo>
                    <a:lnTo>
                      <a:pt x="3391" y="12777"/>
                    </a:lnTo>
                    <a:lnTo>
                      <a:pt x="3391" y="12605"/>
                    </a:lnTo>
                    <a:lnTo>
                      <a:pt x="3317" y="12605"/>
                    </a:lnTo>
                    <a:lnTo>
                      <a:pt x="3317" y="12777"/>
                    </a:lnTo>
                    <a:lnTo>
                      <a:pt x="3317" y="12605"/>
                    </a:lnTo>
                    <a:lnTo>
                      <a:pt x="3268" y="12605"/>
                    </a:lnTo>
                    <a:lnTo>
                      <a:pt x="3268" y="12490"/>
                    </a:lnTo>
                    <a:lnTo>
                      <a:pt x="3268" y="12605"/>
                    </a:lnTo>
                    <a:lnTo>
                      <a:pt x="3219" y="12605"/>
                    </a:lnTo>
                    <a:lnTo>
                      <a:pt x="3219" y="12490"/>
                    </a:lnTo>
                    <a:lnTo>
                      <a:pt x="3145" y="12490"/>
                    </a:lnTo>
                    <a:lnTo>
                      <a:pt x="3145" y="12605"/>
                    </a:lnTo>
                    <a:lnTo>
                      <a:pt x="2973" y="12605"/>
                    </a:lnTo>
                    <a:lnTo>
                      <a:pt x="2973" y="12490"/>
                    </a:lnTo>
                    <a:lnTo>
                      <a:pt x="2801" y="12490"/>
                    </a:lnTo>
                    <a:lnTo>
                      <a:pt x="2801" y="12605"/>
                    </a:lnTo>
                    <a:lnTo>
                      <a:pt x="2801" y="12490"/>
                    </a:lnTo>
                    <a:lnTo>
                      <a:pt x="2678" y="12490"/>
                    </a:lnTo>
                    <a:lnTo>
                      <a:pt x="2678" y="12318"/>
                    </a:lnTo>
                    <a:lnTo>
                      <a:pt x="2629" y="12318"/>
                    </a:lnTo>
                    <a:lnTo>
                      <a:pt x="2629" y="12204"/>
                    </a:lnTo>
                    <a:lnTo>
                      <a:pt x="2506" y="12204"/>
                    </a:lnTo>
                    <a:lnTo>
                      <a:pt x="2506" y="12318"/>
                    </a:lnTo>
                    <a:lnTo>
                      <a:pt x="2384" y="12318"/>
                    </a:lnTo>
                    <a:lnTo>
                      <a:pt x="2384" y="12490"/>
                    </a:lnTo>
                    <a:lnTo>
                      <a:pt x="2334" y="12490"/>
                    </a:lnTo>
                    <a:lnTo>
                      <a:pt x="2334" y="12318"/>
                    </a:lnTo>
                    <a:lnTo>
                      <a:pt x="2285" y="12318"/>
                    </a:lnTo>
                    <a:lnTo>
                      <a:pt x="2285" y="12490"/>
                    </a:lnTo>
                    <a:lnTo>
                      <a:pt x="2212" y="12490"/>
                    </a:lnTo>
                    <a:lnTo>
                      <a:pt x="2212" y="12605"/>
                    </a:lnTo>
                    <a:lnTo>
                      <a:pt x="2113" y="12605"/>
                    </a:lnTo>
                    <a:lnTo>
                      <a:pt x="2113" y="12490"/>
                    </a:lnTo>
                    <a:lnTo>
                      <a:pt x="2113" y="12605"/>
                    </a:lnTo>
                    <a:lnTo>
                      <a:pt x="2040" y="12605"/>
                    </a:lnTo>
                    <a:lnTo>
                      <a:pt x="2040" y="12777"/>
                    </a:lnTo>
                    <a:lnTo>
                      <a:pt x="1990" y="12777"/>
                    </a:lnTo>
                    <a:lnTo>
                      <a:pt x="1990" y="12605"/>
                    </a:lnTo>
                    <a:lnTo>
                      <a:pt x="1990" y="12777"/>
                    </a:lnTo>
                    <a:lnTo>
                      <a:pt x="1941" y="12777"/>
                    </a:lnTo>
                    <a:lnTo>
                      <a:pt x="1941" y="12891"/>
                    </a:lnTo>
                    <a:lnTo>
                      <a:pt x="1818" y="12891"/>
                    </a:lnTo>
                    <a:lnTo>
                      <a:pt x="1818" y="13407"/>
                    </a:lnTo>
                    <a:lnTo>
                      <a:pt x="1696" y="13407"/>
                    </a:lnTo>
                    <a:lnTo>
                      <a:pt x="1696" y="13292"/>
                    </a:lnTo>
                    <a:lnTo>
                      <a:pt x="1646" y="13292"/>
                    </a:lnTo>
                    <a:lnTo>
                      <a:pt x="1646" y="13407"/>
                    </a:lnTo>
                    <a:lnTo>
                      <a:pt x="1573" y="13407"/>
                    </a:lnTo>
                    <a:lnTo>
                      <a:pt x="1573" y="13292"/>
                    </a:lnTo>
                    <a:lnTo>
                      <a:pt x="1474" y="13292"/>
                    </a:lnTo>
                    <a:lnTo>
                      <a:pt x="1474" y="13178"/>
                    </a:lnTo>
                    <a:lnTo>
                      <a:pt x="1352" y="13178"/>
                    </a:lnTo>
                    <a:lnTo>
                      <a:pt x="1352" y="13006"/>
                    </a:lnTo>
                    <a:lnTo>
                      <a:pt x="1302" y="13006"/>
                    </a:lnTo>
                    <a:lnTo>
                      <a:pt x="1302" y="12891"/>
                    </a:lnTo>
                    <a:lnTo>
                      <a:pt x="1106" y="12891"/>
                    </a:lnTo>
                    <a:lnTo>
                      <a:pt x="1106" y="12777"/>
                    </a:lnTo>
                    <a:lnTo>
                      <a:pt x="1057" y="12777"/>
                    </a:lnTo>
                    <a:lnTo>
                      <a:pt x="1057" y="12605"/>
                    </a:lnTo>
                    <a:lnTo>
                      <a:pt x="1106" y="12605"/>
                    </a:lnTo>
                    <a:lnTo>
                      <a:pt x="1106" y="12490"/>
                    </a:lnTo>
                    <a:lnTo>
                      <a:pt x="1180" y="12490"/>
                    </a:lnTo>
                    <a:lnTo>
                      <a:pt x="1180" y="12605"/>
                    </a:lnTo>
                    <a:lnTo>
                      <a:pt x="1229" y="12605"/>
                    </a:lnTo>
                    <a:lnTo>
                      <a:pt x="1229" y="12777"/>
                    </a:lnTo>
                    <a:lnTo>
                      <a:pt x="1302" y="12777"/>
                    </a:lnTo>
                    <a:lnTo>
                      <a:pt x="1302" y="12605"/>
                    </a:lnTo>
                    <a:lnTo>
                      <a:pt x="1352" y="12605"/>
                    </a:lnTo>
                    <a:lnTo>
                      <a:pt x="1352" y="12318"/>
                    </a:lnTo>
                    <a:lnTo>
                      <a:pt x="1302" y="12318"/>
                    </a:lnTo>
                    <a:lnTo>
                      <a:pt x="1302" y="12204"/>
                    </a:lnTo>
                    <a:lnTo>
                      <a:pt x="1229" y="12204"/>
                    </a:lnTo>
                    <a:lnTo>
                      <a:pt x="1229" y="12089"/>
                    </a:lnTo>
                    <a:lnTo>
                      <a:pt x="1180" y="12089"/>
                    </a:lnTo>
                    <a:lnTo>
                      <a:pt x="1180" y="11688"/>
                    </a:lnTo>
                    <a:lnTo>
                      <a:pt x="1008" y="11688"/>
                    </a:lnTo>
                    <a:lnTo>
                      <a:pt x="1008" y="11402"/>
                    </a:lnTo>
                    <a:lnTo>
                      <a:pt x="934" y="11402"/>
                    </a:lnTo>
                    <a:lnTo>
                      <a:pt x="934" y="11287"/>
                    </a:lnTo>
                    <a:lnTo>
                      <a:pt x="885" y="11287"/>
                    </a:lnTo>
                    <a:lnTo>
                      <a:pt x="885" y="11115"/>
                    </a:lnTo>
                    <a:lnTo>
                      <a:pt x="467" y="11115"/>
                    </a:lnTo>
                    <a:lnTo>
                      <a:pt x="467" y="11287"/>
                    </a:lnTo>
                    <a:lnTo>
                      <a:pt x="467" y="11115"/>
                    </a:lnTo>
                    <a:lnTo>
                      <a:pt x="369" y="11115"/>
                    </a:lnTo>
                    <a:lnTo>
                      <a:pt x="369" y="10829"/>
                    </a:lnTo>
                    <a:lnTo>
                      <a:pt x="295" y="10829"/>
                    </a:lnTo>
                    <a:lnTo>
                      <a:pt x="295" y="10714"/>
                    </a:lnTo>
                    <a:lnTo>
                      <a:pt x="369" y="10714"/>
                    </a:lnTo>
                    <a:lnTo>
                      <a:pt x="369" y="10428"/>
                    </a:lnTo>
                    <a:lnTo>
                      <a:pt x="295" y="10428"/>
                    </a:lnTo>
                    <a:lnTo>
                      <a:pt x="295" y="10313"/>
                    </a:lnTo>
                    <a:lnTo>
                      <a:pt x="197" y="10313"/>
                    </a:lnTo>
                    <a:lnTo>
                      <a:pt x="197" y="10198"/>
                    </a:lnTo>
                    <a:lnTo>
                      <a:pt x="0" y="10198"/>
                    </a:lnTo>
                    <a:lnTo>
                      <a:pt x="0" y="10027"/>
                    </a:lnTo>
                    <a:lnTo>
                      <a:pt x="74" y="10027"/>
                    </a:lnTo>
                    <a:lnTo>
                      <a:pt x="74" y="9740"/>
                    </a:lnTo>
                    <a:lnTo>
                      <a:pt x="123" y="9740"/>
                    </a:lnTo>
                    <a:lnTo>
                      <a:pt x="123" y="9511"/>
                    </a:lnTo>
                    <a:lnTo>
                      <a:pt x="197" y="9511"/>
                    </a:lnTo>
                    <a:lnTo>
                      <a:pt x="197" y="9339"/>
                    </a:lnTo>
                    <a:lnTo>
                      <a:pt x="246" y="9339"/>
                    </a:lnTo>
                    <a:lnTo>
                      <a:pt x="246" y="9224"/>
                    </a:lnTo>
                    <a:lnTo>
                      <a:pt x="295" y="9224"/>
                    </a:lnTo>
                    <a:lnTo>
                      <a:pt x="295" y="8938"/>
                    </a:lnTo>
                    <a:lnTo>
                      <a:pt x="197" y="8938"/>
                    </a:lnTo>
                    <a:lnTo>
                      <a:pt x="197" y="8422"/>
                    </a:lnTo>
                    <a:lnTo>
                      <a:pt x="246" y="8422"/>
                    </a:lnTo>
                    <a:lnTo>
                      <a:pt x="246" y="8021"/>
                    </a:lnTo>
                    <a:lnTo>
                      <a:pt x="369" y="8021"/>
                    </a:lnTo>
                    <a:lnTo>
                      <a:pt x="369" y="7849"/>
                    </a:lnTo>
                    <a:lnTo>
                      <a:pt x="467" y="7849"/>
                    </a:lnTo>
                    <a:lnTo>
                      <a:pt x="467" y="7334"/>
                    </a:lnTo>
                    <a:lnTo>
                      <a:pt x="541" y="7334"/>
                    </a:lnTo>
                    <a:lnTo>
                      <a:pt x="541" y="7162"/>
                    </a:lnTo>
                    <a:lnTo>
                      <a:pt x="639" y="7162"/>
                    </a:lnTo>
                    <a:lnTo>
                      <a:pt x="639" y="7334"/>
                    </a:lnTo>
                    <a:lnTo>
                      <a:pt x="713" y="7334"/>
                    </a:lnTo>
                    <a:lnTo>
                      <a:pt x="713" y="7448"/>
                    </a:lnTo>
                    <a:lnTo>
                      <a:pt x="762" y="7448"/>
                    </a:lnTo>
                    <a:lnTo>
                      <a:pt x="762" y="7620"/>
                    </a:lnTo>
                    <a:lnTo>
                      <a:pt x="835" y="7620"/>
                    </a:lnTo>
                    <a:lnTo>
                      <a:pt x="835" y="7735"/>
                    </a:lnTo>
                    <a:lnTo>
                      <a:pt x="885" y="7735"/>
                    </a:lnTo>
                    <a:lnTo>
                      <a:pt x="885" y="7849"/>
                    </a:lnTo>
                    <a:lnTo>
                      <a:pt x="934" y="7849"/>
                    </a:lnTo>
                    <a:lnTo>
                      <a:pt x="934" y="8021"/>
                    </a:lnTo>
                    <a:lnTo>
                      <a:pt x="1008" y="8021"/>
                    </a:lnTo>
                    <a:lnTo>
                      <a:pt x="1008" y="8136"/>
                    </a:lnTo>
                    <a:lnTo>
                      <a:pt x="1057" y="8136"/>
                    </a:lnTo>
                    <a:lnTo>
                      <a:pt x="1057" y="8021"/>
                    </a:lnTo>
                    <a:lnTo>
                      <a:pt x="1229" y="8021"/>
                    </a:lnTo>
                    <a:lnTo>
                      <a:pt x="1229" y="7849"/>
                    </a:lnTo>
                    <a:lnTo>
                      <a:pt x="1302" y="7849"/>
                    </a:lnTo>
                    <a:lnTo>
                      <a:pt x="1302" y="7735"/>
                    </a:lnTo>
                    <a:lnTo>
                      <a:pt x="1229" y="7735"/>
                    </a:lnTo>
                    <a:lnTo>
                      <a:pt x="1229" y="7448"/>
                    </a:lnTo>
                    <a:lnTo>
                      <a:pt x="1180" y="7448"/>
                    </a:lnTo>
                    <a:lnTo>
                      <a:pt x="1180" y="6933"/>
                    </a:lnTo>
                    <a:lnTo>
                      <a:pt x="1106" y="6933"/>
                    </a:lnTo>
                    <a:lnTo>
                      <a:pt x="1229" y="6933"/>
                    </a:lnTo>
                    <a:lnTo>
                      <a:pt x="1229" y="7047"/>
                    </a:lnTo>
                    <a:lnTo>
                      <a:pt x="1302" y="7047"/>
                    </a:lnTo>
                    <a:lnTo>
                      <a:pt x="1302" y="6933"/>
                    </a:lnTo>
                    <a:lnTo>
                      <a:pt x="1352" y="6933"/>
                    </a:lnTo>
                    <a:lnTo>
                      <a:pt x="1352" y="6761"/>
                    </a:lnTo>
                    <a:lnTo>
                      <a:pt x="1401" y="6761"/>
                    </a:lnTo>
                    <a:lnTo>
                      <a:pt x="1401" y="6646"/>
                    </a:lnTo>
                    <a:lnTo>
                      <a:pt x="1573" y="6646"/>
                    </a:lnTo>
                    <a:lnTo>
                      <a:pt x="1573" y="6532"/>
                    </a:lnTo>
                    <a:lnTo>
                      <a:pt x="1524" y="6532"/>
                    </a:lnTo>
                    <a:lnTo>
                      <a:pt x="1524" y="6245"/>
                    </a:lnTo>
                    <a:lnTo>
                      <a:pt x="1745" y="6245"/>
                    </a:lnTo>
                    <a:lnTo>
                      <a:pt x="1745" y="6073"/>
                    </a:lnTo>
                    <a:lnTo>
                      <a:pt x="1941" y="6073"/>
                    </a:lnTo>
                    <a:lnTo>
                      <a:pt x="1941" y="5959"/>
                    </a:lnTo>
                    <a:lnTo>
                      <a:pt x="2040" y="5959"/>
                    </a:lnTo>
                    <a:lnTo>
                      <a:pt x="2040" y="5844"/>
                    </a:lnTo>
                    <a:lnTo>
                      <a:pt x="2113" y="5844"/>
                    </a:lnTo>
                    <a:lnTo>
                      <a:pt x="2113" y="5672"/>
                    </a:lnTo>
                    <a:lnTo>
                      <a:pt x="2162" y="5672"/>
                    </a:lnTo>
                    <a:lnTo>
                      <a:pt x="2162" y="5558"/>
                    </a:lnTo>
                    <a:lnTo>
                      <a:pt x="2285" y="5558"/>
                    </a:lnTo>
                    <a:lnTo>
                      <a:pt x="2285" y="5271"/>
                    </a:lnTo>
                    <a:lnTo>
                      <a:pt x="2334" y="5271"/>
                    </a:lnTo>
                    <a:lnTo>
                      <a:pt x="2334" y="5443"/>
                    </a:lnTo>
                    <a:lnTo>
                      <a:pt x="2580" y="5443"/>
                    </a:lnTo>
                    <a:lnTo>
                      <a:pt x="2580" y="5558"/>
                    </a:lnTo>
                    <a:lnTo>
                      <a:pt x="2629" y="5558"/>
                    </a:lnTo>
                    <a:lnTo>
                      <a:pt x="2580" y="5558"/>
                    </a:lnTo>
                    <a:lnTo>
                      <a:pt x="2580" y="5672"/>
                    </a:lnTo>
                    <a:lnTo>
                      <a:pt x="2678" y="5672"/>
                    </a:lnTo>
                    <a:lnTo>
                      <a:pt x="2678" y="5558"/>
                    </a:lnTo>
                    <a:lnTo>
                      <a:pt x="2752" y="5558"/>
                    </a:lnTo>
                    <a:lnTo>
                      <a:pt x="2752" y="5672"/>
                    </a:lnTo>
                    <a:lnTo>
                      <a:pt x="2801" y="5672"/>
                    </a:lnTo>
                    <a:lnTo>
                      <a:pt x="2801" y="5443"/>
                    </a:lnTo>
                    <a:lnTo>
                      <a:pt x="3096" y="5443"/>
                    </a:lnTo>
                    <a:lnTo>
                      <a:pt x="3096" y="5271"/>
                    </a:lnTo>
                    <a:lnTo>
                      <a:pt x="3145" y="5271"/>
                    </a:lnTo>
                    <a:lnTo>
                      <a:pt x="3145" y="5558"/>
                    </a:lnTo>
                    <a:lnTo>
                      <a:pt x="3219" y="5558"/>
                    </a:lnTo>
                    <a:lnTo>
                      <a:pt x="3219" y="5672"/>
                    </a:lnTo>
                    <a:lnTo>
                      <a:pt x="3563" y="5672"/>
                    </a:lnTo>
                    <a:lnTo>
                      <a:pt x="3563" y="5558"/>
                    </a:lnTo>
                    <a:lnTo>
                      <a:pt x="3563" y="5672"/>
                    </a:lnTo>
                    <a:lnTo>
                      <a:pt x="3735" y="5672"/>
                    </a:lnTo>
                    <a:lnTo>
                      <a:pt x="3735" y="5844"/>
                    </a:lnTo>
                    <a:lnTo>
                      <a:pt x="3784" y="5844"/>
                    </a:lnTo>
                    <a:lnTo>
                      <a:pt x="3784" y="6073"/>
                    </a:lnTo>
                    <a:lnTo>
                      <a:pt x="4030" y="6073"/>
                    </a:lnTo>
                    <a:lnTo>
                      <a:pt x="4030" y="6245"/>
                    </a:lnTo>
                    <a:lnTo>
                      <a:pt x="4079" y="6245"/>
                    </a:lnTo>
                    <a:lnTo>
                      <a:pt x="4079" y="6532"/>
                    </a:lnTo>
                    <a:lnTo>
                      <a:pt x="4128" y="6532"/>
                    </a:lnTo>
                    <a:lnTo>
                      <a:pt x="4128" y="6646"/>
                    </a:lnTo>
                    <a:lnTo>
                      <a:pt x="4251" y="6646"/>
                    </a:lnTo>
                    <a:lnTo>
                      <a:pt x="4251" y="6933"/>
                    </a:lnTo>
                    <a:lnTo>
                      <a:pt x="4202" y="6933"/>
                    </a:lnTo>
                    <a:lnTo>
                      <a:pt x="4251" y="6933"/>
                    </a:lnTo>
                    <a:lnTo>
                      <a:pt x="4251" y="7047"/>
                    </a:lnTo>
                    <a:lnTo>
                      <a:pt x="4325" y="7047"/>
                    </a:lnTo>
                    <a:lnTo>
                      <a:pt x="4325" y="6933"/>
                    </a:lnTo>
                    <a:lnTo>
                      <a:pt x="4374" y="6933"/>
                    </a:lnTo>
                    <a:lnTo>
                      <a:pt x="4374" y="6761"/>
                    </a:lnTo>
                    <a:lnTo>
                      <a:pt x="4325" y="6761"/>
                    </a:lnTo>
                    <a:lnTo>
                      <a:pt x="4325" y="6646"/>
                    </a:lnTo>
                    <a:lnTo>
                      <a:pt x="4497" y="6646"/>
                    </a:lnTo>
                    <a:lnTo>
                      <a:pt x="4497" y="6532"/>
                    </a:lnTo>
                    <a:lnTo>
                      <a:pt x="4546" y="6532"/>
                    </a:lnTo>
                    <a:lnTo>
                      <a:pt x="4546" y="6646"/>
                    </a:lnTo>
                    <a:lnTo>
                      <a:pt x="4595" y="6646"/>
                    </a:lnTo>
                    <a:lnTo>
                      <a:pt x="4595" y="6761"/>
                    </a:lnTo>
                    <a:lnTo>
                      <a:pt x="4669" y="6761"/>
                    </a:lnTo>
                    <a:lnTo>
                      <a:pt x="4669" y="6933"/>
                    </a:lnTo>
                    <a:lnTo>
                      <a:pt x="4841" y="6933"/>
                    </a:lnTo>
                    <a:lnTo>
                      <a:pt x="4841" y="7047"/>
                    </a:lnTo>
                    <a:lnTo>
                      <a:pt x="4890" y="7047"/>
                    </a:lnTo>
                    <a:lnTo>
                      <a:pt x="4890" y="6933"/>
                    </a:lnTo>
                    <a:lnTo>
                      <a:pt x="5013" y="6933"/>
                    </a:lnTo>
                    <a:lnTo>
                      <a:pt x="5013" y="6761"/>
                    </a:lnTo>
                    <a:lnTo>
                      <a:pt x="5136" y="6761"/>
                    </a:lnTo>
                    <a:lnTo>
                      <a:pt x="5136" y="6532"/>
                    </a:lnTo>
                    <a:lnTo>
                      <a:pt x="5308" y="6532"/>
                    </a:lnTo>
                    <a:lnTo>
                      <a:pt x="5308" y="6360"/>
                    </a:lnTo>
                    <a:lnTo>
                      <a:pt x="5431" y="6360"/>
                    </a:lnTo>
                    <a:lnTo>
                      <a:pt x="5431" y="6532"/>
                    </a:lnTo>
                    <a:lnTo>
                      <a:pt x="5431" y="6245"/>
                    </a:lnTo>
                    <a:lnTo>
                      <a:pt x="5480" y="6245"/>
                    </a:lnTo>
                    <a:lnTo>
                      <a:pt x="5480" y="6360"/>
                    </a:lnTo>
                    <a:lnTo>
                      <a:pt x="5529" y="6360"/>
                    </a:lnTo>
                    <a:lnTo>
                      <a:pt x="5529" y="6245"/>
                    </a:lnTo>
                    <a:lnTo>
                      <a:pt x="5603" y="6245"/>
                    </a:lnTo>
                    <a:lnTo>
                      <a:pt x="5603" y="6360"/>
                    </a:lnTo>
                    <a:lnTo>
                      <a:pt x="5603" y="6245"/>
                    </a:lnTo>
                    <a:lnTo>
                      <a:pt x="5701" y="6245"/>
                    </a:lnTo>
                    <a:lnTo>
                      <a:pt x="5701" y="6360"/>
                    </a:lnTo>
                    <a:lnTo>
                      <a:pt x="5775" y="6360"/>
                    </a:lnTo>
                    <a:lnTo>
                      <a:pt x="5775" y="6646"/>
                    </a:lnTo>
                    <a:lnTo>
                      <a:pt x="5824" y="6646"/>
                    </a:lnTo>
                    <a:lnTo>
                      <a:pt x="5824" y="6532"/>
                    </a:lnTo>
                    <a:lnTo>
                      <a:pt x="5947" y="6532"/>
                    </a:lnTo>
                    <a:lnTo>
                      <a:pt x="5947" y="6245"/>
                    </a:lnTo>
                    <a:lnTo>
                      <a:pt x="6242" y="6245"/>
                    </a:lnTo>
                    <a:lnTo>
                      <a:pt x="6242" y="6073"/>
                    </a:lnTo>
                    <a:lnTo>
                      <a:pt x="6291" y="6073"/>
                    </a:lnTo>
                    <a:lnTo>
                      <a:pt x="6291" y="6245"/>
                    </a:lnTo>
                    <a:lnTo>
                      <a:pt x="6414" y="6245"/>
                    </a:lnTo>
                    <a:lnTo>
                      <a:pt x="6414" y="6646"/>
                    </a:lnTo>
                    <a:lnTo>
                      <a:pt x="6537" y="6646"/>
                    </a:lnTo>
                    <a:lnTo>
                      <a:pt x="6537" y="6761"/>
                    </a:lnTo>
                    <a:lnTo>
                      <a:pt x="6709" y="6761"/>
                    </a:lnTo>
                    <a:lnTo>
                      <a:pt x="6709" y="6933"/>
                    </a:lnTo>
                    <a:lnTo>
                      <a:pt x="6930" y="6933"/>
                    </a:lnTo>
                    <a:lnTo>
                      <a:pt x="6930" y="7047"/>
                    </a:lnTo>
                    <a:lnTo>
                      <a:pt x="6881" y="7047"/>
                    </a:lnTo>
                    <a:lnTo>
                      <a:pt x="7053" y="7047"/>
                    </a:lnTo>
                    <a:lnTo>
                      <a:pt x="7053" y="6933"/>
                    </a:lnTo>
                    <a:lnTo>
                      <a:pt x="7102" y="6933"/>
                    </a:lnTo>
                    <a:lnTo>
                      <a:pt x="7102" y="6646"/>
                    </a:lnTo>
                    <a:lnTo>
                      <a:pt x="7274" y="6646"/>
                    </a:lnTo>
                    <a:lnTo>
                      <a:pt x="7274" y="6761"/>
                    </a:lnTo>
                    <a:lnTo>
                      <a:pt x="7347" y="6761"/>
                    </a:lnTo>
                    <a:lnTo>
                      <a:pt x="7347" y="6933"/>
                    </a:lnTo>
                    <a:lnTo>
                      <a:pt x="7691" y="6933"/>
                    </a:lnTo>
                    <a:lnTo>
                      <a:pt x="7691" y="6761"/>
                    </a:lnTo>
                    <a:lnTo>
                      <a:pt x="7863" y="6761"/>
                    </a:lnTo>
                    <a:lnTo>
                      <a:pt x="7863" y="6646"/>
                    </a:lnTo>
                    <a:lnTo>
                      <a:pt x="7913" y="6646"/>
                    </a:lnTo>
                    <a:lnTo>
                      <a:pt x="7913" y="6360"/>
                    </a:lnTo>
                    <a:lnTo>
                      <a:pt x="7986" y="6360"/>
                    </a:lnTo>
                    <a:lnTo>
                      <a:pt x="7986" y="6073"/>
                    </a:lnTo>
                    <a:lnTo>
                      <a:pt x="8035" y="6073"/>
                    </a:lnTo>
                    <a:lnTo>
                      <a:pt x="8035" y="5959"/>
                    </a:lnTo>
                    <a:lnTo>
                      <a:pt x="7986" y="5959"/>
                    </a:lnTo>
                    <a:lnTo>
                      <a:pt x="7986" y="5844"/>
                    </a:lnTo>
                    <a:lnTo>
                      <a:pt x="7814" y="5844"/>
                    </a:lnTo>
                    <a:lnTo>
                      <a:pt x="7814" y="5672"/>
                    </a:lnTo>
                    <a:lnTo>
                      <a:pt x="7691" y="5672"/>
                    </a:lnTo>
                    <a:lnTo>
                      <a:pt x="7691" y="5558"/>
                    </a:lnTo>
                    <a:lnTo>
                      <a:pt x="7397" y="5558"/>
                    </a:lnTo>
                    <a:lnTo>
                      <a:pt x="7397" y="5156"/>
                    </a:lnTo>
                    <a:lnTo>
                      <a:pt x="7225" y="5156"/>
                    </a:lnTo>
                    <a:lnTo>
                      <a:pt x="7225" y="5042"/>
                    </a:lnTo>
                    <a:lnTo>
                      <a:pt x="7175" y="5042"/>
                    </a:lnTo>
                    <a:lnTo>
                      <a:pt x="7225" y="5042"/>
                    </a:lnTo>
                    <a:lnTo>
                      <a:pt x="7225" y="4870"/>
                    </a:lnTo>
                    <a:lnTo>
                      <a:pt x="7397" y="4870"/>
                    </a:lnTo>
                    <a:lnTo>
                      <a:pt x="7397" y="4755"/>
                    </a:lnTo>
                    <a:lnTo>
                      <a:pt x="7569" y="4755"/>
                    </a:lnTo>
                    <a:lnTo>
                      <a:pt x="7569" y="4584"/>
                    </a:lnTo>
                    <a:lnTo>
                      <a:pt x="7691" y="4584"/>
                    </a:lnTo>
                    <a:lnTo>
                      <a:pt x="7691" y="4182"/>
                    </a:lnTo>
                    <a:lnTo>
                      <a:pt x="7569" y="4182"/>
                    </a:lnTo>
                    <a:lnTo>
                      <a:pt x="7569" y="3953"/>
                    </a:lnTo>
                    <a:lnTo>
                      <a:pt x="7519" y="3953"/>
                    </a:lnTo>
                    <a:lnTo>
                      <a:pt x="7519" y="3781"/>
                    </a:lnTo>
                    <a:lnTo>
                      <a:pt x="7691" y="3781"/>
                    </a:lnTo>
                    <a:lnTo>
                      <a:pt x="7691" y="3495"/>
                    </a:lnTo>
                    <a:lnTo>
                      <a:pt x="7814" y="3495"/>
                    </a:lnTo>
                    <a:lnTo>
                      <a:pt x="7814" y="3380"/>
                    </a:lnTo>
                    <a:lnTo>
                      <a:pt x="7863" y="3380"/>
                    </a:lnTo>
                    <a:lnTo>
                      <a:pt x="7863" y="3495"/>
                    </a:lnTo>
                    <a:lnTo>
                      <a:pt x="7913" y="3495"/>
                    </a:lnTo>
                    <a:lnTo>
                      <a:pt x="7913" y="3380"/>
                    </a:lnTo>
                    <a:lnTo>
                      <a:pt x="7913" y="3495"/>
                    </a:lnTo>
                    <a:lnTo>
                      <a:pt x="8281" y="3495"/>
                    </a:lnTo>
                    <a:lnTo>
                      <a:pt x="8281" y="3266"/>
                    </a:lnTo>
                    <a:lnTo>
                      <a:pt x="8035" y="3266"/>
                    </a:lnTo>
                    <a:lnTo>
                      <a:pt x="8035" y="3094"/>
                    </a:lnTo>
                    <a:lnTo>
                      <a:pt x="8035" y="3266"/>
                    </a:lnTo>
                    <a:lnTo>
                      <a:pt x="7913" y="3266"/>
                    </a:lnTo>
                    <a:lnTo>
                      <a:pt x="7913" y="3094"/>
                    </a:lnTo>
                    <a:lnTo>
                      <a:pt x="7741" y="3094"/>
                    </a:lnTo>
                    <a:lnTo>
                      <a:pt x="7741" y="2865"/>
                    </a:lnTo>
                    <a:lnTo>
                      <a:pt x="7814" y="2865"/>
                    </a:lnTo>
                    <a:lnTo>
                      <a:pt x="7814" y="2693"/>
                    </a:lnTo>
                    <a:lnTo>
                      <a:pt x="7863" y="2693"/>
                    </a:lnTo>
                    <a:lnTo>
                      <a:pt x="7863" y="2865"/>
                    </a:lnTo>
                    <a:lnTo>
                      <a:pt x="7986" y="2865"/>
                    </a:lnTo>
                    <a:lnTo>
                      <a:pt x="7986" y="2693"/>
                    </a:lnTo>
                    <a:lnTo>
                      <a:pt x="7691" y="2693"/>
                    </a:lnTo>
                    <a:lnTo>
                      <a:pt x="7691" y="2578"/>
                    </a:lnTo>
                    <a:lnTo>
                      <a:pt x="7618" y="2578"/>
                    </a:lnTo>
                    <a:lnTo>
                      <a:pt x="7691" y="2578"/>
                    </a:lnTo>
                    <a:lnTo>
                      <a:pt x="7691" y="2406"/>
                    </a:lnTo>
                    <a:lnTo>
                      <a:pt x="7741" y="2406"/>
                    </a:lnTo>
                    <a:lnTo>
                      <a:pt x="7741" y="2292"/>
                    </a:lnTo>
                    <a:lnTo>
                      <a:pt x="7814" y="2292"/>
                    </a:lnTo>
                    <a:lnTo>
                      <a:pt x="7741" y="2292"/>
                    </a:lnTo>
                    <a:lnTo>
                      <a:pt x="7741" y="2177"/>
                    </a:lnTo>
                    <a:lnTo>
                      <a:pt x="7691" y="2177"/>
                    </a:lnTo>
                    <a:lnTo>
                      <a:pt x="7814" y="2177"/>
                    </a:lnTo>
                    <a:lnTo>
                      <a:pt x="7814" y="2005"/>
                    </a:lnTo>
                    <a:lnTo>
                      <a:pt x="7863" y="2005"/>
                    </a:lnTo>
                    <a:lnTo>
                      <a:pt x="7863" y="1891"/>
                    </a:lnTo>
                    <a:lnTo>
                      <a:pt x="7913" y="1891"/>
                    </a:lnTo>
                    <a:lnTo>
                      <a:pt x="7913" y="2005"/>
                    </a:lnTo>
                    <a:lnTo>
                      <a:pt x="7986" y="2005"/>
                    </a:lnTo>
                    <a:lnTo>
                      <a:pt x="7986" y="2177"/>
                    </a:lnTo>
                    <a:lnTo>
                      <a:pt x="8035" y="2177"/>
                    </a:lnTo>
                    <a:lnTo>
                      <a:pt x="8035" y="2005"/>
                    </a:lnTo>
                    <a:lnTo>
                      <a:pt x="8158" y="2005"/>
                    </a:lnTo>
                    <a:lnTo>
                      <a:pt x="8158" y="2177"/>
                    </a:lnTo>
                    <a:lnTo>
                      <a:pt x="8208" y="2177"/>
                    </a:lnTo>
                    <a:lnTo>
                      <a:pt x="8208" y="2005"/>
                    </a:lnTo>
                    <a:lnTo>
                      <a:pt x="8453" y="2005"/>
                    </a:lnTo>
                    <a:lnTo>
                      <a:pt x="8453" y="2177"/>
                    </a:lnTo>
                    <a:lnTo>
                      <a:pt x="8502" y="2177"/>
                    </a:lnTo>
                    <a:lnTo>
                      <a:pt x="8502" y="2005"/>
                    </a:lnTo>
                    <a:lnTo>
                      <a:pt x="8625" y="2005"/>
                    </a:lnTo>
                    <a:lnTo>
                      <a:pt x="8625" y="1891"/>
                    </a:lnTo>
                    <a:lnTo>
                      <a:pt x="8846" y="1891"/>
                    </a:lnTo>
                    <a:lnTo>
                      <a:pt x="8846" y="1776"/>
                    </a:lnTo>
                    <a:lnTo>
                      <a:pt x="9092" y="1776"/>
                    </a:lnTo>
                    <a:lnTo>
                      <a:pt x="9092" y="1604"/>
                    </a:lnTo>
                    <a:lnTo>
                      <a:pt x="9313" y="1604"/>
                    </a:lnTo>
                    <a:lnTo>
                      <a:pt x="9313" y="1490"/>
                    </a:lnTo>
                    <a:lnTo>
                      <a:pt x="9313" y="1604"/>
                    </a:lnTo>
                    <a:lnTo>
                      <a:pt x="9387" y="1604"/>
                    </a:lnTo>
                    <a:lnTo>
                      <a:pt x="9387" y="1490"/>
                    </a:lnTo>
                    <a:lnTo>
                      <a:pt x="9903" y="1490"/>
                    </a:lnTo>
                    <a:lnTo>
                      <a:pt x="9903" y="1203"/>
                    </a:lnTo>
                    <a:lnTo>
                      <a:pt x="10026" y="1203"/>
                    </a:lnTo>
                    <a:lnTo>
                      <a:pt x="10026" y="1089"/>
                    </a:lnTo>
                    <a:lnTo>
                      <a:pt x="10247" y="1089"/>
                    </a:lnTo>
                    <a:lnTo>
                      <a:pt x="10247" y="917"/>
                    </a:lnTo>
                    <a:lnTo>
                      <a:pt x="10296" y="917"/>
                    </a:lnTo>
                    <a:lnTo>
                      <a:pt x="10296" y="1089"/>
                    </a:lnTo>
                    <a:lnTo>
                      <a:pt x="10468" y="1089"/>
                    </a:lnTo>
                    <a:lnTo>
                      <a:pt x="10468" y="917"/>
                    </a:lnTo>
                    <a:lnTo>
                      <a:pt x="10935" y="917"/>
                    </a:lnTo>
                    <a:lnTo>
                      <a:pt x="10935" y="802"/>
                    </a:lnTo>
                    <a:lnTo>
                      <a:pt x="11304" y="802"/>
                    </a:lnTo>
                    <a:lnTo>
                      <a:pt x="11304" y="688"/>
                    </a:lnTo>
                    <a:lnTo>
                      <a:pt x="11476" y="688"/>
                    </a:lnTo>
                    <a:lnTo>
                      <a:pt x="11476" y="516"/>
                    </a:lnTo>
                    <a:lnTo>
                      <a:pt x="11525" y="516"/>
                    </a:lnTo>
                    <a:lnTo>
                      <a:pt x="11525" y="401"/>
                    </a:lnTo>
                    <a:lnTo>
                      <a:pt x="11476" y="401"/>
                    </a:lnTo>
                    <a:lnTo>
                      <a:pt x="11476" y="286"/>
                    </a:lnTo>
                    <a:lnTo>
                      <a:pt x="11525" y="286"/>
                    </a:lnTo>
                    <a:lnTo>
                      <a:pt x="11525" y="401"/>
                    </a:lnTo>
                    <a:lnTo>
                      <a:pt x="11574" y="401"/>
                    </a:lnTo>
                    <a:lnTo>
                      <a:pt x="11574" y="286"/>
                    </a:lnTo>
                    <a:lnTo>
                      <a:pt x="11771" y="286"/>
                    </a:lnTo>
                    <a:lnTo>
                      <a:pt x="11771" y="0"/>
                    </a:lnTo>
                    <a:lnTo>
                      <a:pt x="11820" y="0"/>
                    </a:lnTo>
                    <a:lnTo>
                      <a:pt x="11820" y="115"/>
                    </a:lnTo>
                    <a:lnTo>
                      <a:pt x="11869" y="115"/>
                    </a:lnTo>
                    <a:lnTo>
                      <a:pt x="11869" y="0"/>
                    </a:lnTo>
                    <a:lnTo>
                      <a:pt x="11992" y="0"/>
                    </a:lnTo>
                    <a:lnTo>
                      <a:pt x="11992" y="115"/>
                    </a:lnTo>
                    <a:lnTo>
                      <a:pt x="12041" y="115"/>
                    </a:lnTo>
                    <a:lnTo>
                      <a:pt x="12041" y="0"/>
                    </a:lnTo>
                    <a:lnTo>
                      <a:pt x="12115" y="0"/>
                    </a:lnTo>
                    <a:lnTo>
                      <a:pt x="12115" y="115"/>
                    </a:lnTo>
                    <a:lnTo>
                      <a:pt x="12336" y="115"/>
                    </a:lnTo>
                    <a:lnTo>
                      <a:pt x="12336" y="286"/>
                    </a:lnTo>
                    <a:lnTo>
                      <a:pt x="12459" y="286"/>
                    </a:lnTo>
                    <a:lnTo>
                      <a:pt x="12459" y="401"/>
                    </a:lnTo>
                    <a:lnTo>
                      <a:pt x="12631" y="401"/>
                    </a:lnTo>
                    <a:lnTo>
                      <a:pt x="12631" y="286"/>
                    </a:lnTo>
                    <a:lnTo>
                      <a:pt x="12680" y="286"/>
                    </a:lnTo>
                    <a:lnTo>
                      <a:pt x="12680" y="115"/>
                    </a:lnTo>
                    <a:lnTo>
                      <a:pt x="12754" y="115"/>
                    </a:lnTo>
                    <a:lnTo>
                      <a:pt x="12754" y="286"/>
                    </a:lnTo>
                    <a:lnTo>
                      <a:pt x="12803" y="286"/>
                    </a:lnTo>
                    <a:lnTo>
                      <a:pt x="12803" y="115"/>
                    </a:lnTo>
                    <a:lnTo>
                      <a:pt x="12876" y="115"/>
                    </a:lnTo>
                    <a:lnTo>
                      <a:pt x="12876" y="286"/>
                    </a:lnTo>
                    <a:lnTo>
                      <a:pt x="12926" y="286"/>
                    </a:lnTo>
                    <a:lnTo>
                      <a:pt x="12926" y="401"/>
                    </a:lnTo>
                    <a:lnTo>
                      <a:pt x="12975" y="401"/>
                    </a:lnTo>
                    <a:lnTo>
                      <a:pt x="12975" y="917"/>
                    </a:lnTo>
                    <a:lnTo>
                      <a:pt x="13098" y="917"/>
                    </a:lnTo>
                    <a:lnTo>
                      <a:pt x="13098" y="1490"/>
                    </a:lnTo>
                    <a:lnTo>
                      <a:pt x="12975" y="1490"/>
                    </a:lnTo>
                    <a:lnTo>
                      <a:pt x="12975" y="1776"/>
                    </a:lnTo>
                    <a:lnTo>
                      <a:pt x="13048" y="1776"/>
                    </a:lnTo>
                    <a:lnTo>
                      <a:pt x="13048" y="1891"/>
                    </a:lnTo>
                    <a:lnTo>
                      <a:pt x="13098" y="1891"/>
                    </a:lnTo>
                    <a:lnTo>
                      <a:pt x="13098" y="1776"/>
                    </a:lnTo>
                    <a:lnTo>
                      <a:pt x="13220" y="1776"/>
                    </a:lnTo>
                    <a:lnTo>
                      <a:pt x="13220" y="1891"/>
                    </a:lnTo>
                    <a:lnTo>
                      <a:pt x="13319" y="1891"/>
                    </a:lnTo>
                    <a:lnTo>
                      <a:pt x="13319" y="1604"/>
                    </a:lnTo>
                    <a:lnTo>
                      <a:pt x="13515" y="1604"/>
                    </a:lnTo>
                    <a:lnTo>
                      <a:pt x="13515" y="1776"/>
                    </a:lnTo>
                    <a:lnTo>
                      <a:pt x="13565" y="177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8" name="Shape 272">
                <a:extLst>
                  <a:ext uri="{FF2B5EF4-FFF2-40B4-BE49-F238E27FC236}">
                    <a16:creationId xmlns:a16="http://schemas.microsoft.com/office/drawing/2014/main" id="{D7137217-C6C6-489C-B30A-781997AB76B1}"/>
                  </a:ext>
                </a:extLst>
              </p:cNvPr>
              <p:cNvSpPr/>
              <p:nvPr/>
            </p:nvSpPr>
            <p:spPr>
              <a:xfrm>
                <a:off x="803992" y="735009"/>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09" name="Shape 273">
                <a:extLst>
                  <a:ext uri="{FF2B5EF4-FFF2-40B4-BE49-F238E27FC236}">
                    <a16:creationId xmlns:a16="http://schemas.microsoft.com/office/drawing/2014/main" id="{E1BA65BE-0140-44D6-959C-10F1E4985965}"/>
                  </a:ext>
                </a:extLst>
              </p:cNvPr>
              <p:cNvSpPr/>
              <p:nvPr/>
            </p:nvSpPr>
            <p:spPr>
              <a:xfrm>
                <a:off x="803992" y="735009"/>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10" name="Shape 274">
                <a:extLst>
                  <a:ext uri="{FF2B5EF4-FFF2-40B4-BE49-F238E27FC236}">
                    <a16:creationId xmlns:a16="http://schemas.microsoft.com/office/drawing/2014/main" id="{D655BA0A-7FF9-4DBC-A436-19711F9C6716}"/>
                  </a:ext>
                </a:extLst>
              </p:cNvPr>
              <p:cNvSpPr/>
              <p:nvPr/>
            </p:nvSpPr>
            <p:spPr>
              <a:xfrm>
                <a:off x="1998470" y="977003"/>
                <a:ext cx="106872" cy="111905"/>
              </a:xfrm>
              <a:custGeom>
                <a:avLst/>
                <a:gdLst/>
                <a:ahLst/>
                <a:cxnLst>
                  <a:cxn ang="0">
                    <a:pos x="wd2" y="hd2"/>
                  </a:cxn>
                  <a:cxn ang="5400000">
                    <a:pos x="wd2" y="hd2"/>
                  </a:cxn>
                  <a:cxn ang="10800000">
                    <a:pos x="wd2" y="hd2"/>
                  </a:cxn>
                  <a:cxn ang="16200000">
                    <a:pos x="wd2" y="hd2"/>
                  </a:cxn>
                </a:cxnLst>
                <a:rect l="0" t="0" r="r" b="b"/>
                <a:pathLst>
                  <a:path w="21600" h="21600" extrusionOk="0">
                    <a:moveTo>
                      <a:pt x="7975" y="0"/>
                    </a:moveTo>
                    <a:lnTo>
                      <a:pt x="7975" y="415"/>
                    </a:lnTo>
                    <a:lnTo>
                      <a:pt x="8640" y="415"/>
                    </a:lnTo>
                    <a:lnTo>
                      <a:pt x="8640" y="1038"/>
                    </a:lnTo>
                    <a:lnTo>
                      <a:pt x="9138" y="1038"/>
                    </a:lnTo>
                    <a:lnTo>
                      <a:pt x="9138" y="2077"/>
                    </a:lnTo>
                    <a:lnTo>
                      <a:pt x="9471" y="2077"/>
                    </a:lnTo>
                    <a:lnTo>
                      <a:pt x="9471" y="2492"/>
                    </a:lnTo>
                    <a:lnTo>
                      <a:pt x="10302" y="2492"/>
                    </a:lnTo>
                    <a:lnTo>
                      <a:pt x="10302" y="3531"/>
                    </a:lnTo>
                    <a:lnTo>
                      <a:pt x="10634" y="3531"/>
                    </a:lnTo>
                    <a:lnTo>
                      <a:pt x="10634" y="3946"/>
                    </a:lnTo>
                    <a:lnTo>
                      <a:pt x="10966" y="3946"/>
                    </a:lnTo>
                    <a:lnTo>
                      <a:pt x="10966" y="4362"/>
                    </a:lnTo>
                    <a:lnTo>
                      <a:pt x="11465" y="4362"/>
                    </a:lnTo>
                    <a:lnTo>
                      <a:pt x="11465" y="4985"/>
                    </a:lnTo>
                    <a:lnTo>
                      <a:pt x="11797" y="4985"/>
                    </a:lnTo>
                    <a:lnTo>
                      <a:pt x="11797" y="5400"/>
                    </a:lnTo>
                    <a:lnTo>
                      <a:pt x="12295" y="5400"/>
                    </a:lnTo>
                    <a:lnTo>
                      <a:pt x="12295" y="5815"/>
                    </a:lnTo>
                    <a:lnTo>
                      <a:pt x="12960" y="5815"/>
                    </a:lnTo>
                    <a:lnTo>
                      <a:pt x="12960" y="6438"/>
                    </a:lnTo>
                    <a:lnTo>
                      <a:pt x="13458" y="6438"/>
                    </a:lnTo>
                    <a:lnTo>
                      <a:pt x="13458" y="6854"/>
                    </a:lnTo>
                    <a:lnTo>
                      <a:pt x="15452" y="6854"/>
                    </a:lnTo>
                    <a:lnTo>
                      <a:pt x="15452" y="7477"/>
                    </a:lnTo>
                    <a:lnTo>
                      <a:pt x="16117" y="7477"/>
                    </a:lnTo>
                    <a:lnTo>
                      <a:pt x="16117" y="7892"/>
                    </a:lnTo>
                    <a:lnTo>
                      <a:pt x="16615" y="7892"/>
                    </a:lnTo>
                    <a:lnTo>
                      <a:pt x="16615" y="8308"/>
                    </a:lnTo>
                    <a:lnTo>
                      <a:pt x="18111" y="8308"/>
                    </a:lnTo>
                    <a:lnTo>
                      <a:pt x="18111" y="7892"/>
                    </a:lnTo>
                    <a:lnTo>
                      <a:pt x="18443" y="7892"/>
                    </a:lnTo>
                    <a:lnTo>
                      <a:pt x="18443" y="7477"/>
                    </a:lnTo>
                    <a:lnTo>
                      <a:pt x="18942" y="7477"/>
                    </a:lnTo>
                    <a:lnTo>
                      <a:pt x="18942" y="6854"/>
                    </a:lnTo>
                    <a:lnTo>
                      <a:pt x="19274" y="6854"/>
                    </a:lnTo>
                    <a:lnTo>
                      <a:pt x="19274" y="6438"/>
                    </a:lnTo>
                    <a:lnTo>
                      <a:pt x="19772" y="6438"/>
                    </a:lnTo>
                    <a:lnTo>
                      <a:pt x="19772" y="5815"/>
                    </a:lnTo>
                    <a:lnTo>
                      <a:pt x="20105" y="5815"/>
                    </a:lnTo>
                    <a:lnTo>
                      <a:pt x="20105" y="6854"/>
                    </a:lnTo>
                    <a:lnTo>
                      <a:pt x="19772" y="6854"/>
                    </a:lnTo>
                    <a:lnTo>
                      <a:pt x="19772" y="7892"/>
                    </a:lnTo>
                    <a:lnTo>
                      <a:pt x="19274" y="7892"/>
                    </a:lnTo>
                    <a:lnTo>
                      <a:pt x="19274" y="8308"/>
                    </a:lnTo>
                    <a:lnTo>
                      <a:pt x="18942" y="8308"/>
                    </a:lnTo>
                    <a:lnTo>
                      <a:pt x="18942" y="9346"/>
                    </a:lnTo>
                    <a:lnTo>
                      <a:pt x="19274" y="9346"/>
                    </a:lnTo>
                    <a:lnTo>
                      <a:pt x="19274" y="9762"/>
                    </a:lnTo>
                    <a:lnTo>
                      <a:pt x="19772" y="9762"/>
                    </a:lnTo>
                    <a:lnTo>
                      <a:pt x="19772" y="11423"/>
                    </a:lnTo>
                    <a:lnTo>
                      <a:pt x="20105" y="11423"/>
                    </a:lnTo>
                    <a:lnTo>
                      <a:pt x="20105" y="11838"/>
                    </a:lnTo>
                    <a:lnTo>
                      <a:pt x="20437" y="11838"/>
                    </a:lnTo>
                    <a:lnTo>
                      <a:pt x="20437" y="11423"/>
                    </a:lnTo>
                    <a:lnTo>
                      <a:pt x="20935" y="11423"/>
                    </a:lnTo>
                    <a:lnTo>
                      <a:pt x="20935" y="10800"/>
                    </a:lnTo>
                    <a:lnTo>
                      <a:pt x="21600" y="10800"/>
                    </a:lnTo>
                    <a:lnTo>
                      <a:pt x="21600" y="11423"/>
                    </a:lnTo>
                    <a:lnTo>
                      <a:pt x="21268" y="11423"/>
                    </a:lnTo>
                    <a:lnTo>
                      <a:pt x="21268" y="11838"/>
                    </a:lnTo>
                    <a:lnTo>
                      <a:pt x="20935" y="11838"/>
                    </a:lnTo>
                    <a:lnTo>
                      <a:pt x="20935" y="12254"/>
                    </a:lnTo>
                    <a:lnTo>
                      <a:pt x="20437" y="12254"/>
                    </a:lnTo>
                    <a:lnTo>
                      <a:pt x="20437" y="12877"/>
                    </a:lnTo>
                    <a:lnTo>
                      <a:pt x="20105" y="12877"/>
                    </a:lnTo>
                    <a:lnTo>
                      <a:pt x="20105" y="12254"/>
                    </a:lnTo>
                    <a:lnTo>
                      <a:pt x="19772" y="12254"/>
                    </a:lnTo>
                    <a:lnTo>
                      <a:pt x="19772" y="12877"/>
                    </a:lnTo>
                    <a:lnTo>
                      <a:pt x="18942" y="12877"/>
                    </a:lnTo>
                    <a:lnTo>
                      <a:pt x="18942" y="13292"/>
                    </a:lnTo>
                    <a:lnTo>
                      <a:pt x="18443" y="13292"/>
                    </a:lnTo>
                    <a:lnTo>
                      <a:pt x="18443" y="13708"/>
                    </a:lnTo>
                    <a:lnTo>
                      <a:pt x="18111" y="13708"/>
                    </a:lnTo>
                    <a:lnTo>
                      <a:pt x="18111" y="12877"/>
                    </a:lnTo>
                    <a:lnTo>
                      <a:pt x="17778" y="12877"/>
                    </a:lnTo>
                    <a:lnTo>
                      <a:pt x="17778" y="13708"/>
                    </a:lnTo>
                    <a:lnTo>
                      <a:pt x="16615" y="13708"/>
                    </a:lnTo>
                    <a:lnTo>
                      <a:pt x="16615" y="13292"/>
                    </a:lnTo>
                    <a:lnTo>
                      <a:pt x="15452" y="13292"/>
                    </a:lnTo>
                    <a:lnTo>
                      <a:pt x="15452" y="13708"/>
                    </a:lnTo>
                    <a:lnTo>
                      <a:pt x="14954" y="13708"/>
                    </a:lnTo>
                    <a:lnTo>
                      <a:pt x="14954" y="14331"/>
                    </a:lnTo>
                    <a:lnTo>
                      <a:pt x="14622" y="14331"/>
                    </a:lnTo>
                    <a:lnTo>
                      <a:pt x="14622" y="14746"/>
                    </a:lnTo>
                    <a:lnTo>
                      <a:pt x="14123" y="14746"/>
                    </a:lnTo>
                    <a:lnTo>
                      <a:pt x="14123" y="15369"/>
                    </a:lnTo>
                    <a:lnTo>
                      <a:pt x="13458" y="15369"/>
                    </a:lnTo>
                    <a:lnTo>
                      <a:pt x="13458" y="15785"/>
                    </a:lnTo>
                    <a:lnTo>
                      <a:pt x="12960" y="15785"/>
                    </a:lnTo>
                    <a:lnTo>
                      <a:pt x="12960" y="17238"/>
                    </a:lnTo>
                    <a:lnTo>
                      <a:pt x="12628" y="17238"/>
                    </a:lnTo>
                    <a:lnTo>
                      <a:pt x="12960" y="17238"/>
                    </a:lnTo>
                    <a:lnTo>
                      <a:pt x="12960" y="17654"/>
                    </a:lnTo>
                    <a:lnTo>
                      <a:pt x="12628" y="17654"/>
                    </a:lnTo>
                    <a:lnTo>
                      <a:pt x="12628" y="18692"/>
                    </a:lnTo>
                    <a:lnTo>
                      <a:pt x="12295" y="18692"/>
                    </a:lnTo>
                    <a:lnTo>
                      <a:pt x="12295" y="19108"/>
                    </a:lnTo>
                    <a:lnTo>
                      <a:pt x="12295" y="18692"/>
                    </a:lnTo>
                    <a:lnTo>
                      <a:pt x="11797" y="18692"/>
                    </a:lnTo>
                    <a:lnTo>
                      <a:pt x="11797" y="18277"/>
                    </a:lnTo>
                    <a:lnTo>
                      <a:pt x="10966" y="18277"/>
                    </a:lnTo>
                    <a:lnTo>
                      <a:pt x="10966" y="17654"/>
                    </a:lnTo>
                    <a:lnTo>
                      <a:pt x="10302" y="17654"/>
                    </a:lnTo>
                    <a:lnTo>
                      <a:pt x="10302" y="17238"/>
                    </a:lnTo>
                    <a:lnTo>
                      <a:pt x="9138" y="17238"/>
                    </a:lnTo>
                    <a:lnTo>
                      <a:pt x="9138" y="16823"/>
                    </a:lnTo>
                    <a:lnTo>
                      <a:pt x="8640" y="16823"/>
                    </a:lnTo>
                    <a:lnTo>
                      <a:pt x="8640" y="16200"/>
                    </a:lnTo>
                    <a:lnTo>
                      <a:pt x="7975" y="16200"/>
                    </a:lnTo>
                    <a:lnTo>
                      <a:pt x="7975" y="15785"/>
                    </a:lnTo>
                    <a:lnTo>
                      <a:pt x="7477" y="15785"/>
                    </a:lnTo>
                    <a:lnTo>
                      <a:pt x="7477" y="15369"/>
                    </a:lnTo>
                    <a:lnTo>
                      <a:pt x="5982" y="15369"/>
                    </a:lnTo>
                    <a:lnTo>
                      <a:pt x="5982" y="15785"/>
                    </a:lnTo>
                    <a:lnTo>
                      <a:pt x="5483" y="15785"/>
                    </a:lnTo>
                    <a:lnTo>
                      <a:pt x="5483" y="16200"/>
                    </a:lnTo>
                    <a:lnTo>
                      <a:pt x="4818" y="16200"/>
                    </a:lnTo>
                    <a:lnTo>
                      <a:pt x="4818" y="16823"/>
                    </a:lnTo>
                    <a:lnTo>
                      <a:pt x="4320" y="16823"/>
                    </a:lnTo>
                    <a:lnTo>
                      <a:pt x="4320" y="17238"/>
                    </a:lnTo>
                    <a:lnTo>
                      <a:pt x="3988" y="17238"/>
                    </a:lnTo>
                    <a:lnTo>
                      <a:pt x="3988" y="16200"/>
                    </a:lnTo>
                    <a:lnTo>
                      <a:pt x="3655" y="16200"/>
                    </a:lnTo>
                    <a:lnTo>
                      <a:pt x="3655" y="15785"/>
                    </a:lnTo>
                    <a:lnTo>
                      <a:pt x="3157" y="15785"/>
                    </a:lnTo>
                    <a:lnTo>
                      <a:pt x="3157" y="15369"/>
                    </a:lnTo>
                    <a:lnTo>
                      <a:pt x="3157" y="15785"/>
                    </a:lnTo>
                    <a:lnTo>
                      <a:pt x="2825" y="15785"/>
                    </a:lnTo>
                    <a:lnTo>
                      <a:pt x="2825" y="15369"/>
                    </a:lnTo>
                    <a:lnTo>
                      <a:pt x="2326" y="15369"/>
                    </a:lnTo>
                    <a:lnTo>
                      <a:pt x="2326" y="15785"/>
                    </a:lnTo>
                    <a:lnTo>
                      <a:pt x="1994" y="15785"/>
                    </a:lnTo>
                    <a:lnTo>
                      <a:pt x="1994" y="17238"/>
                    </a:lnTo>
                    <a:lnTo>
                      <a:pt x="2326" y="17238"/>
                    </a:lnTo>
                    <a:lnTo>
                      <a:pt x="2326" y="17654"/>
                    </a:lnTo>
                    <a:lnTo>
                      <a:pt x="3655" y="17654"/>
                    </a:lnTo>
                    <a:lnTo>
                      <a:pt x="3655" y="18277"/>
                    </a:lnTo>
                    <a:lnTo>
                      <a:pt x="3988" y="18277"/>
                    </a:lnTo>
                    <a:lnTo>
                      <a:pt x="3988" y="18692"/>
                    </a:lnTo>
                    <a:lnTo>
                      <a:pt x="4320" y="18692"/>
                    </a:lnTo>
                    <a:lnTo>
                      <a:pt x="4320" y="19108"/>
                    </a:lnTo>
                    <a:lnTo>
                      <a:pt x="5151" y="19108"/>
                    </a:lnTo>
                    <a:lnTo>
                      <a:pt x="5151" y="19731"/>
                    </a:lnTo>
                    <a:lnTo>
                      <a:pt x="4818" y="19731"/>
                    </a:lnTo>
                    <a:lnTo>
                      <a:pt x="4818" y="20146"/>
                    </a:lnTo>
                    <a:lnTo>
                      <a:pt x="3988" y="20146"/>
                    </a:lnTo>
                    <a:lnTo>
                      <a:pt x="3988" y="19731"/>
                    </a:lnTo>
                    <a:lnTo>
                      <a:pt x="3655" y="19731"/>
                    </a:lnTo>
                    <a:lnTo>
                      <a:pt x="3655" y="20146"/>
                    </a:lnTo>
                    <a:lnTo>
                      <a:pt x="3157" y="20146"/>
                    </a:lnTo>
                    <a:lnTo>
                      <a:pt x="3157" y="19731"/>
                    </a:lnTo>
                    <a:lnTo>
                      <a:pt x="3157" y="20146"/>
                    </a:lnTo>
                    <a:lnTo>
                      <a:pt x="2326" y="20146"/>
                    </a:lnTo>
                    <a:lnTo>
                      <a:pt x="2326" y="21185"/>
                    </a:lnTo>
                    <a:lnTo>
                      <a:pt x="1662" y="21185"/>
                    </a:lnTo>
                    <a:lnTo>
                      <a:pt x="1662" y="21600"/>
                    </a:lnTo>
                    <a:lnTo>
                      <a:pt x="831" y="21600"/>
                    </a:lnTo>
                    <a:lnTo>
                      <a:pt x="831" y="19108"/>
                    </a:lnTo>
                    <a:lnTo>
                      <a:pt x="1163" y="19108"/>
                    </a:lnTo>
                    <a:lnTo>
                      <a:pt x="1163" y="18277"/>
                    </a:lnTo>
                    <a:lnTo>
                      <a:pt x="831" y="18277"/>
                    </a:lnTo>
                    <a:lnTo>
                      <a:pt x="831" y="17654"/>
                    </a:lnTo>
                    <a:lnTo>
                      <a:pt x="498" y="17654"/>
                    </a:lnTo>
                    <a:lnTo>
                      <a:pt x="498" y="17238"/>
                    </a:lnTo>
                    <a:lnTo>
                      <a:pt x="0" y="17238"/>
                    </a:lnTo>
                    <a:lnTo>
                      <a:pt x="0" y="14746"/>
                    </a:lnTo>
                    <a:lnTo>
                      <a:pt x="1163" y="14746"/>
                    </a:lnTo>
                    <a:lnTo>
                      <a:pt x="1163" y="14331"/>
                    </a:lnTo>
                    <a:lnTo>
                      <a:pt x="1994" y="14331"/>
                    </a:lnTo>
                    <a:lnTo>
                      <a:pt x="1994" y="13292"/>
                    </a:lnTo>
                    <a:lnTo>
                      <a:pt x="2326" y="13292"/>
                    </a:lnTo>
                    <a:lnTo>
                      <a:pt x="2326" y="12877"/>
                    </a:lnTo>
                    <a:lnTo>
                      <a:pt x="1994" y="12877"/>
                    </a:lnTo>
                    <a:lnTo>
                      <a:pt x="1994" y="11423"/>
                    </a:lnTo>
                    <a:lnTo>
                      <a:pt x="2326" y="11423"/>
                    </a:lnTo>
                    <a:lnTo>
                      <a:pt x="2326" y="10800"/>
                    </a:lnTo>
                    <a:lnTo>
                      <a:pt x="2326" y="11423"/>
                    </a:lnTo>
                    <a:lnTo>
                      <a:pt x="3157" y="11423"/>
                    </a:lnTo>
                    <a:lnTo>
                      <a:pt x="3157" y="11838"/>
                    </a:lnTo>
                    <a:lnTo>
                      <a:pt x="3655" y="11838"/>
                    </a:lnTo>
                    <a:lnTo>
                      <a:pt x="3655" y="12254"/>
                    </a:lnTo>
                    <a:lnTo>
                      <a:pt x="3655" y="11838"/>
                    </a:lnTo>
                    <a:lnTo>
                      <a:pt x="4320" y="11838"/>
                    </a:lnTo>
                    <a:lnTo>
                      <a:pt x="4320" y="12254"/>
                    </a:lnTo>
                    <a:lnTo>
                      <a:pt x="5483" y="12254"/>
                    </a:lnTo>
                    <a:lnTo>
                      <a:pt x="5483" y="11423"/>
                    </a:lnTo>
                    <a:lnTo>
                      <a:pt x="5982" y="11423"/>
                    </a:lnTo>
                    <a:lnTo>
                      <a:pt x="5982" y="10800"/>
                    </a:lnTo>
                    <a:lnTo>
                      <a:pt x="5483" y="10800"/>
                    </a:lnTo>
                    <a:lnTo>
                      <a:pt x="5483" y="8931"/>
                    </a:lnTo>
                    <a:lnTo>
                      <a:pt x="6314" y="8931"/>
                    </a:lnTo>
                    <a:lnTo>
                      <a:pt x="6314" y="8308"/>
                    </a:lnTo>
                    <a:lnTo>
                      <a:pt x="6646" y="8308"/>
                    </a:lnTo>
                    <a:lnTo>
                      <a:pt x="6646" y="5400"/>
                    </a:lnTo>
                    <a:lnTo>
                      <a:pt x="7145" y="5400"/>
                    </a:lnTo>
                    <a:lnTo>
                      <a:pt x="7145" y="3531"/>
                    </a:lnTo>
                    <a:lnTo>
                      <a:pt x="6646" y="3531"/>
                    </a:lnTo>
                    <a:lnTo>
                      <a:pt x="6646" y="2492"/>
                    </a:lnTo>
                    <a:lnTo>
                      <a:pt x="6314" y="2492"/>
                    </a:lnTo>
                    <a:lnTo>
                      <a:pt x="6314" y="1038"/>
                    </a:lnTo>
                    <a:lnTo>
                      <a:pt x="6646" y="1038"/>
                    </a:lnTo>
                    <a:lnTo>
                      <a:pt x="6646" y="415"/>
                    </a:lnTo>
                    <a:lnTo>
                      <a:pt x="7477" y="415"/>
                    </a:lnTo>
                    <a:lnTo>
                      <a:pt x="7477" y="0"/>
                    </a:lnTo>
                    <a:lnTo>
                      <a:pt x="7975"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1" name="Shape 275">
                <a:extLst>
                  <a:ext uri="{FF2B5EF4-FFF2-40B4-BE49-F238E27FC236}">
                    <a16:creationId xmlns:a16="http://schemas.microsoft.com/office/drawing/2014/main" id="{16DF4EDD-FC56-4E0E-9943-AD189C1DD540}"/>
                  </a:ext>
                </a:extLst>
              </p:cNvPr>
              <p:cNvSpPr/>
              <p:nvPr/>
            </p:nvSpPr>
            <p:spPr>
              <a:xfrm>
                <a:off x="1998470" y="977003"/>
                <a:ext cx="106872" cy="111905"/>
              </a:xfrm>
              <a:custGeom>
                <a:avLst/>
                <a:gdLst/>
                <a:ahLst/>
                <a:cxnLst>
                  <a:cxn ang="0">
                    <a:pos x="wd2" y="hd2"/>
                  </a:cxn>
                  <a:cxn ang="5400000">
                    <a:pos x="wd2" y="hd2"/>
                  </a:cxn>
                  <a:cxn ang="10800000">
                    <a:pos x="wd2" y="hd2"/>
                  </a:cxn>
                  <a:cxn ang="16200000">
                    <a:pos x="wd2" y="hd2"/>
                  </a:cxn>
                </a:cxnLst>
                <a:rect l="0" t="0" r="r" b="b"/>
                <a:pathLst>
                  <a:path w="21600" h="21600" extrusionOk="0">
                    <a:moveTo>
                      <a:pt x="7975" y="0"/>
                    </a:moveTo>
                    <a:lnTo>
                      <a:pt x="7975" y="415"/>
                    </a:lnTo>
                    <a:lnTo>
                      <a:pt x="8640" y="415"/>
                    </a:lnTo>
                    <a:lnTo>
                      <a:pt x="8640" y="1038"/>
                    </a:lnTo>
                    <a:lnTo>
                      <a:pt x="9138" y="1038"/>
                    </a:lnTo>
                    <a:lnTo>
                      <a:pt x="9138" y="2077"/>
                    </a:lnTo>
                    <a:lnTo>
                      <a:pt x="9471" y="2077"/>
                    </a:lnTo>
                    <a:lnTo>
                      <a:pt x="9471" y="2492"/>
                    </a:lnTo>
                    <a:lnTo>
                      <a:pt x="10302" y="2492"/>
                    </a:lnTo>
                    <a:lnTo>
                      <a:pt x="10302" y="3531"/>
                    </a:lnTo>
                    <a:lnTo>
                      <a:pt x="10634" y="3531"/>
                    </a:lnTo>
                    <a:lnTo>
                      <a:pt x="10634" y="3946"/>
                    </a:lnTo>
                    <a:lnTo>
                      <a:pt x="10966" y="3946"/>
                    </a:lnTo>
                    <a:lnTo>
                      <a:pt x="10966" y="4362"/>
                    </a:lnTo>
                    <a:lnTo>
                      <a:pt x="11465" y="4362"/>
                    </a:lnTo>
                    <a:lnTo>
                      <a:pt x="11465" y="4985"/>
                    </a:lnTo>
                    <a:lnTo>
                      <a:pt x="11797" y="4985"/>
                    </a:lnTo>
                    <a:lnTo>
                      <a:pt x="11797" y="5400"/>
                    </a:lnTo>
                    <a:lnTo>
                      <a:pt x="12295" y="5400"/>
                    </a:lnTo>
                    <a:lnTo>
                      <a:pt x="12295" y="5815"/>
                    </a:lnTo>
                    <a:lnTo>
                      <a:pt x="12960" y="5815"/>
                    </a:lnTo>
                    <a:lnTo>
                      <a:pt x="12960" y="6438"/>
                    </a:lnTo>
                    <a:lnTo>
                      <a:pt x="13458" y="6438"/>
                    </a:lnTo>
                    <a:lnTo>
                      <a:pt x="13458" y="6854"/>
                    </a:lnTo>
                    <a:lnTo>
                      <a:pt x="15452" y="6854"/>
                    </a:lnTo>
                    <a:lnTo>
                      <a:pt x="15452" y="7477"/>
                    </a:lnTo>
                    <a:lnTo>
                      <a:pt x="16117" y="7477"/>
                    </a:lnTo>
                    <a:lnTo>
                      <a:pt x="16117" y="7892"/>
                    </a:lnTo>
                    <a:lnTo>
                      <a:pt x="16615" y="7892"/>
                    </a:lnTo>
                    <a:lnTo>
                      <a:pt x="16615" y="8308"/>
                    </a:lnTo>
                    <a:lnTo>
                      <a:pt x="18111" y="8308"/>
                    </a:lnTo>
                    <a:lnTo>
                      <a:pt x="18111" y="7892"/>
                    </a:lnTo>
                    <a:lnTo>
                      <a:pt x="18443" y="7892"/>
                    </a:lnTo>
                    <a:lnTo>
                      <a:pt x="18443" y="7477"/>
                    </a:lnTo>
                    <a:lnTo>
                      <a:pt x="18942" y="7477"/>
                    </a:lnTo>
                    <a:lnTo>
                      <a:pt x="18942" y="6854"/>
                    </a:lnTo>
                    <a:lnTo>
                      <a:pt x="19274" y="6854"/>
                    </a:lnTo>
                    <a:lnTo>
                      <a:pt x="19274" y="6438"/>
                    </a:lnTo>
                    <a:lnTo>
                      <a:pt x="19772" y="6438"/>
                    </a:lnTo>
                    <a:lnTo>
                      <a:pt x="19772" y="5815"/>
                    </a:lnTo>
                    <a:lnTo>
                      <a:pt x="20105" y="5815"/>
                    </a:lnTo>
                    <a:lnTo>
                      <a:pt x="20105" y="6854"/>
                    </a:lnTo>
                    <a:lnTo>
                      <a:pt x="19772" y="6854"/>
                    </a:lnTo>
                    <a:lnTo>
                      <a:pt x="19772" y="7892"/>
                    </a:lnTo>
                    <a:lnTo>
                      <a:pt x="19274" y="7892"/>
                    </a:lnTo>
                    <a:lnTo>
                      <a:pt x="19274" y="8308"/>
                    </a:lnTo>
                    <a:lnTo>
                      <a:pt x="18942" y="8308"/>
                    </a:lnTo>
                    <a:lnTo>
                      <a:pt x="18942" y="9346"/>
                    </a:lnTo>
                    <a:lnTo>
                      <a:pt x="19274" y="9346"/>
                    </a:lnTo>
                    <a:lnTo>
                      <a:pt x="19274" y="9762"/>
                    </a:lnTo>
                    <a:lnTo>
                      <a:pt x="19772" y="9762"/>
                    </a:lnTo>
                    <a:lnTo>
                      <a:pt x="19772" y="11423"/>
                    </a:lnTo>
                    <a:lnTo>
                      <a:pt x="20105" y="11423"/>
                    </a:lnTo>
                    <a:lnTo>
                      <a:pt x="20105" y="11838"/>
                    </a:lnTo>
                    <a:lnTo>
                      <a:pt x="20437" y="11838"/>
                    </a:lnTo>
                    <a:lnTo>
                      <a:pt x="20437" y="11423"/>
                    </a:lnTo>
                    <a:lnTo>
                      <a:pt x="20935" y="11423"/>
                    </a:lnTo>
                    <a:lnTo>
                      <a:pt x="20935" y="10800"/>
                    </a:lnTo>
                    <a:lnTo>
                      <a:pt x="21600" y="10800"/>
                    </a:lnTo>
                    <a:lnTo>
                      <a:pt x="21600" y="11423"/>
                    </a:lnTo>
                    <a:lnTo>
                      <a:pt x="21268" y="11423"/>
                    </a:lnTo>
                    <a:lnTo>
                      <a:pt x="21268" y="11838"/>
                    </a:lnTo>
                    <a:lnTo>
                      <a:pt x="20935" y="11838"/>
                    </a:lnTo>
                    <a:lnTo>
                      <a:pt x="20935" y="12254"/>
                    </a:lnTo>
                    <a:lnTo>
                      <a:pt x="20437" y="12254"/>
                    </a:lnTo>
                    <a:lnTo>
                      <a:pt x="20437" y="12877"/>
                    </a:lnTo>
                    <a:lnTo>
                      <a:pt x="20105" y="12877"/>
                    </a:lnTo>
                    <a:lnTo>
                      <a:pt x="20105" y="12254"/>
                    </a:lnTo>
                    <a:lnTo>
                      <a:pt x="19772" y="12254"/>
                    </a:lnTo>
                    <a:lnTo>
                      <a:pt x="19772" y="12877"/>
                    </a:lnTo>
                    <a:lnTo>
                      <a:pt x="18942" y="12877"/>
                    </a:lnTo>
                    <a:lnTo>
                      <a:pt x="18942" y="13292"/>
                    </a:lnTo>
                    <a:lnTo>
                      <a:pt x="18443" y="13292"/>
                    </a:lnTo>
                    <a:lnTo>
                      <a:pt x="18443" y="13708"/>
                    </a:lnTo>
                    <a:lnTo>
                      <a:pt x="18111" y="13708"/>
                    </a:lnTo>
                    <a:lnTo>
                      <a:pt x="18111" y="12877"/>
                    </a:lnTo>
                    <a:lnTo>
                      <a:pt x="17778" y="12877"/>
                    </a:lnTo>
                    <a:lnTo>
                      <a:pt x="17778" y="13708"/>
                    </a:lnTo>
                    <a:lnTo>
                      <a:pt x="16615" y="13708"/>
                    </a:lnTo>
                    <a:lnTo>
                      <a:pt x="16615" y="13292"/>
                    </a:lnTo>
                    <a:lnTo>
                      <a:pt x="15452" y="13292"/>
                    </a:lnTo>
                    <a:lnTo>
                      <a:pt x="15452" y="13708"/>
                    </a:lnTo>
                    <a:lnTo>
                      <a:pt x="14954" y="13708"/>
                    </a:lnTo>
                    <a:lnTo>
                      <a:pt x="14954" y="14331"/>
                    </a:lnTo>
                    <a:lnTo>
                      <a:pt x="14622" y="14331"/>
                    </a:lnTo>
                    <a:lnTo>
                      <a:pt x="14622" y="14746"/>
                    </a:lnTo>
                    <a:lnTo>
                      <a:pt x="14123" y="14746"/>
                    </a:lnTo>
                    <a:lnTo>
                      <a:pt x="14123" y="15369"/>
                    </a:lnTo>
                    <a:lnTo>
                      <a:pt x="13458" y="15369"/>
                    </a:lnTo>
                    <a:lnTo>
                      <a:pt x="13458" y="15785"/>
                    </a:lnTo>
                    <a:lnTo>
                      <a:pt x="12960" y="15785"/>
                    </a:lnTo>
                    <a:lnTo>
                      <a:pt x="12960" y="17238"/>
                    </a:lnTo>
                    <a:lnTo>
                      <a:pt x="12628" y="17238"/>
                    </a:lnTo>
                    <a:lnTo>
                      <a:pt x="12960" y="17238"/>
                    </a:lnTo>
                    <a:lnTo>
                      <a:pt x="12960" y="17654"/>
                    </a:lnTo>
                    <a:lnTo>
                      <a:pt x="12628" y="17654"/>
                    </a:lnTo>
                    <a:lnTo>
                      <a:pt x="12628" y="18692"/>
                    </a:lnTo>
                    <a:lnTo>
                      <a:pt x="12295" y="18692"/>
                    </a:lnTo>
                    <a:lnTo>
                      <a:pt x="12295" y="19108"/>
                    </a:lnTo>
                    <a:lnTo>
                      <a:pt x="12295" y="18692"/>
                    </a:lnTo>
                    <a:lnTo>
                      <a:pt x="11797" y="18692"/>
                    </a:lnTo>
                    <a:lnTo>
                      <a:pt x="11797" y="18277"/>
                    </a:lnTo>
                    <a:lnTo>
                      <a:pt x="10966" y="18277"/>
                    </a:lnTo>
                    <a:lnTo>
                      <a:pt x="10966" y="17654"/>
                    </a:lnTo>
                    <a:lnTo>
                      <a:pt x="10302" y="17654"/>
                    </a:lnTo>
                    <a:lnTo>
                      <a:pt x="10302" y="17238"/>
                    </a:lnTo>
                    <a:lnTo>
                      <a:pt x="9138" y="17238"/>
                    </a:lnTo>
                    <a:lnTo>
                      <a:pt x="9138" y="16823"/>
                    </a:lnTo>
                    <a:lnTo>
                      <a:pt x="8640" y="16823"/>
                    </a:lnTo>
                    <a:lnTo>
                      <a:pt x="8640" y="16200"/>
                    </a:lnTo>
                    <a:lnTo>
                      <a:pt x="7975" y="16200"/>
                    </a:lnTo>
                    <a:lnTo>
                      <a:pt x="7975" y="15785"/>
                    </a:lnTo>
                    <a:lnTo>
                      <a:pt x="7477" y="15785"/>
                    </a:lnTo>
                    <a:lnTo>
                      <a:pt x="7477" y="15369"/>
                    </a:lnTo>
                    <a:lnTo>
                      <a:pt x="5982" y="15369"/>
                    </a:lnTo>
                    <a:lnTo>
                      <a:pt x="5982" y="15785"/>
                    </a:lnTo>
                    <a:lnTo>
                      <a:pt x="5483" y="15785"/>
                    </a:lnTo>
                    <a:lnTo>
                      <a:pt x="5483" y="16200"/>
                    </a:lnTo>
                    <a:lnTo>
                      <a:pt x="4818" y="16200"/>
                    </a:lnTo>
                    <a:lnTo>
                      <a:pt x="4818" y="16823"/>
                    </a:lnTo>
                    <a:lnTo>
                      <a:pt x="4320" y="16823"/>
                    </a:lnTo>
                    <a:lnTo>
                      <a:pt x="4320" y="17238"/>
                    </a:lnTo>
                    <a:lnTo>
                      <a:pt x="3988" y="17238"/>
                    </a:lnTo>
                    <a:lnTo>
                      <a:pt x="3988" y="16200"/>
                    </a:lnTo>
                    <a:lnTo>
                      <a:pt x="3655" y="16200"/>
                    </a:lnTo>
                    <a:lnTo>
                      <a:pt x="3655" y="15785"/>
                    </a:lnTo>
                    <a:lnTo>
                      <a:pt x="3157" y="15785"/>
                    </a:lnTo>
                    <a:lnTo>
                      <a:pt x="3157" y="15369"/>
                    </a:lnTo>
                    <a:lnTo>
                      <a:pt x="3157" y="15785"/>
                    </a:lnTo>
                    <a:lnTo>
                      <a:pt x="2825" y="15785"/>
                    </a:lnTo>
                    <a:lnTo>
                      <a:pt x="2825" y="15369"/>
                    </a:lnTo>
                    <a:lnTo>
                      <a:pt x="2326" y="15369"/>
                    </a:lnTo>
                    <a:lnTo>
                      <a:pt x="2326" y="15785"/>
                    </a:lnTo>
                    <a:lnTo>
                      <a:pt x="1994" y="15785"/>
                    </a:lnTo>
                    <a:lnTo>
                      <a:pt x="1994" y="17238"/>
                    </a:lnTo>
                    <a:lnTo>
                      <a:pt x="2326" y="17238"/>
                    </a:lnTo>
                    <a:lnTo>
                      <a:pt x="2326" y="17654"/>
                    </a:lnTo>
                    <a:lnTo>
                      <a:pt x="3655" y="17654"/>
                    </a:lnTo>
                    <a:lnTo>
                      <a:pt x="3655" y="18277"/>
                    </a:lnTo>
                    <a:lnTo>
                      <a:pt x="3988" y="18277"/>
                    </a:lnTo>
                    <a:lnTo>
                      <a:pt x="3988" y="18692"/>
                    </a:lnTo>
                    <a:lnTo>
                      <a:pt x="4320" y="18692"/>
                    </a:lnTo>
                    <a:lnTo>
                      <a:pt x="4320" y="19108"/>
                    </a:lnTo>
                    <a:lnTo>
                      <a:pt x="5151" y="19108"/>
                    </a:lnTo>
                    <a:lnTo>
                      <a:pt x="5151" y="19731"/>
                    </a:lnTo>
                    <a:lnTo>
                      <a:pt x="4818" y="19731"/>
                    </a:lnTo>
                    <a:lnTo>
                      <a:pt x="4818" y="20146"/>
                    </a:lnTo>
                    <a:lnTo>
                      <a:pt x="3988" y="20146"/>
                    </a:lnTo>
                    <a:lnTo>
                      <a:pt x="3988" y="19731"/>
                    </a:lnTo>
                    <a:lnTo>
                      <a:pt x="3655" y="19731"/>
                    </a:lnTo>
                    <a:lnTo>
                      <a:pt x="3655" y="20146"/>
                    </a:lnTo>
                    <a:lnTo>
                      <a:pt x="3157" y="20146"/>
                    </a:lnTo>
                    <a:lnTo>
                      <a:pt x="3157" y="19731"/>
                    </a:lnTo>
                    <a:lnTo>
                      <a:pt x="3157" y="20146"/>
                    </a:lnTo>
                    <a:lnTo>
                      <a:pt x="2326" y="20146"/>
                    </a:lnTo>
                    <a:lnTo>
                      <a:pt x="2326" y="21185"/>
                    </a:lnTo>
                    <a:lnTo>
                      <a:pt x="1662" y="21185"/>
                    </a:lnTo>
                    <a:lnTo>
                      <a:pt x="1662" y="21600"/>
                    </a:lnTo>
                    <a:lnTo>
                      <a:pt x="831" y="21600"/>
                    </a:lnTo>
                    <a:lnTo>
                      <a:pt x="831" y="19108"/>
                    </a:lnTo>
                    <a:lnTo>
                      <a:pt x="1163" y="19108"/>
                    </a:lnTo>
                    <a:lnTo>
                      <a:pt x="1163" y="18277"/>
                    </a:lnTo>
                    <a:lnTo>
                      <a:pt x="831" y="18277"/>
                    </a:lnTo>
                    <a:lnTo>
                      <a:pt x="831" y="17654"/>
                    </a:lnTo>
                    <a:lnTo>
                      <a:pt x="498" y="17654"/>
                    </a:lnTo>
                    <a:lnTo>
                      <a:pt x="498" y="17238"/>
                    </a:lnTo>
                    <a:lnTo>
                      <a:pt x="0" y="17238"/>
                    </a:lnTo>
                    <a:lnTo>
                      <a:pt x="0" y="14746"/>
                    </a:lnTo>
                    <a:lnTo>
                      <a:pt x="1163" y="14746"/>
                    </a:lnTo>
                    <a:lnTo>
                      <a:pt x="1163" y="14331"/>
                    </a:lnTo>
                    <a:lnTo>
                      <a:pt x="1994" y="14331"/>
                    </a:lnTo>
                    <a:lnTo>
                      <a:pt x="1994" y="13292"/>
                    </a:lnTo>
                    <a:lnTo>
                      <a:pt x="2326" y="13292"/>
                    </a:lnTo>
                    <a:lnTo>
                      <a:pt x="2326" y="12877"/>
                    </a:lnTo>
                    <a:lnTo>
                      <a:pt x="1994" y="12877"/>
                    </a:lnTo>
                    <a:lnTo>
                      <a:pt x="1994" y="11423"/>
                    </a:lnTo>
                    <a:lnTo>
                      <a:pt x="2326" y="11423"/>
                    </a:lnTo>
                    <a:lnTo>
                      <a:pt x="2326" y="10800"/>
                    </a:lnTo>
                    <a:lnTo>
                      <a:pt x="2326" y="11423"/>
                    </a:lnTo>
                    <a:lnTo>
                      <a:pt x="3157" y="11423"/>
                    </a:lnTo>
                    <a:lnTo>
                      <a:pt x="3157" y="11838"/>
                    </a:lnTo>
                    <a:lnTo>
                      <a:pt x="3655" y="11838"/>
                    </a:lnTo>
                    <a:lnTo>
                      <a:pt x="3655" y="12254"/>
                    </a:lnTo>
                    <a:lnTo>
                      <a:pt x="3655" y="11838"/>
                    </a:lnTo>
                    <a:lnTo>
                      <a:pt x="4320" y="11838"/>
                    </a:lnTo>
                    <a:lnTo>
                      <a:pt x="4320" y="12254"/>
                    </a:lnTo>
                    <a:lnTo>
                      <a:pt x="5483" y="12254"/>
                    </a:lnTo>
                    <a:lnTo>
                      <a:pt x="5483" y="11423"/>
                    </a:lnTo>
                    <a:lnTo>
                      <a:pt x="5982" y="11423"/>
                    </a:lnTo>
                    <a:lnTo>
                      <a:pt x="5982" y="10800"/>
                    </a:lnTo>
                    <a:lnTo>
                      <a:pt x="5483" y="10800"/>
                    </a:lnTo>
                    <a:lnTo>
                      <a:pt x="5483" y="8931"/>
                    </a:lnTo>
                    <a:lnTo>
                      <a:pt x="6314" y="8931"/>
                    </a:lnTo>
                    <a:lnTo>
                      <a:pt x="6314" y="8308"/>
                    </a:lnTo>
                    <a:lnTo>
                      <a:pt x="6646" y="8308"/>
                    </a:lnTo>
                    <a:lnTo>
                      <a:pt x="6646" y="5400"/>
                    </a:lnTo>
                    <a:lnTo>
                      <a:pt x="7145" y="5400"/>
                    </a:lnTo>
                    <a:lnTo>
                      <a:pt x="7145" y="3531"/>
                    </a:lnTo>
                    <a:lnTo>
                      <a:pt x="6646" y="3531"/>
                    </a:lnTo>
                    <a:lnTo>
                      <a:pt x="6646" y="2492"/>
                    </a:lnTo>
                    <a:lnTo>
                      <a:pt x="6314" y="2492"/>
                    </a:lnTo>
                    <a:lnTo>
                      <a:pt x="6314" y="1038"/>
                    </a:lnTo>
                    <a:lnTo>
                      <a:pt x="6646" y="1038"/>
                    </a:lnTo>
                    <a:lnTo>
                      <a:pt x="6646" y="415"/>
                    </a:lnTo>
                    <a:lnTo>
                      <a:pt x="7477" y="415"/>
                    </a:lnTo>
                    <a:lnTo>
                      <a:pt x="7477" y="0"/>
                    </a:lnTo>
                    <a:lnTo>
                      <a:pt x="7975"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2" name="Shape 276">
                <a:extLst>
                  <a:ext uri="{FF2B5EF4-FFF2-40B4-BE49-F238E27FC236}">
                    <a16:creationId xmlns:a16="http://schemas.microsoft.com/office/drawing/2014/main" id="{2934BA37-C26E-4526-9BF7-79960D5500FE}"/>
                  </a:ext>
                </a:extLst>
              </p:cNvPr>
              <p:cNvSpPr/>
              <p:nvPr/>
            </p:nvSpPr>
            <p:spPr>
              <a:xfrm>
                <a:off x="1813503" y="1084602"/>
                <a:ext cx="226073" cy="290521"/>
              </a:xfrm>
              <a:custGeom>
                <a:avLst/>
                <a:gdLst/>
                <a:ahLst/>
                <a:cxnLst>
                  <a:cxn ang="0">
                    <a:pos x="wd2" y="hd2"/>
                  </a:cxn>
                  <a:cxn ang="5400000">
                    <a:pos x="wd2" y="hd2"/>
                  </a:cxn>
                  <a:cxn ang="10800000">
                    <a:pos x="wd2" y="hd2"/>
                  </a:cxn>
                  <a:cxn ang="16200000">
                    <a:pos x="wd2" y="hd2"/>
                  </a:cxn>
                </a:cxnLst>
                <a:rect l="0" t="0" r="r" b="b"/>
                <a:pathLst>
                  <a:path w="21600" h="21600" extrusionOk="0">
                    <a:moveTo>
                      <a:pt x="16573" y="13440"/>
                    </a:moveTo>
                    <a:lnTo>
                      <a:pt x="16573" y="13840"/>
                    </a:lnTo>
                    <a:lnTo>
                      <a:pt x="16416" y="13840"/>
                    </a:lnTo>
                    <a:lnTo>
                      <a:pt x="16416" y="14160"/>
                    </a:lnTo>
                    <a:lnTo>
                      <a:pt x="16023" y="14160"/>
                    </a:lnTo>
                    <a:lnTo>
                      <a:pt x="16023" y="14000"/>
                    </a:lnTo>
                    <a:lnTo>
                      <a:pt x="15866" y="14000"/>
                    </a:lnTo>
                    <a:lnTo>
                      <a:pt x="15866" y="13840"/>
                    </a:lnTo>
                    <a:lnTo>
                      <a:pt x="16023" y="13840"/>
                    </a:lnTo>
                    <a:lnTo>
                      <a:pt x="16023" y="13040"/>
                    </a:lnTo>
                    <a:lnTo>
                      <a:pt x="15866" y="13040"/>
                    </a:lnTo>
                    <a:lnTo>
                      <a:pt x="15866" y="13200"/>
                    </a:lnTo>
                    <a:lnTo>
                      <a:pt x="15631" y="13200"/>
                    </a:lnTo>
                    <a:lnTo>
                      <a:pt x="15631" y="13440"/>
                    </a:lnTo>
                    <a:lnTo>
                      <a:pt x="15473" y="13440"/>
                    </a:lnTo>
                    <a:lnTo>
                      <a:pt x="15473" y="13600"/>
                    </a:lnTo>
                    <a:lnTo>
                      <a:pt x="15238" y="13600"/>
                    </a:lnTo>
                    <a:lnTo>
                      <a:pt x="15238" y="13840"/>
                    </a:lnTo>
                    <a:lnTo>
                      <a:pt x="15081" y="13840"/>
                    </a:lnTo>
                    <a:lnTo>
                      <a:pt x="15081" y="14160"/>
                    </a:lnTo>
                    <a:lnTo>
                      <a:pt x="14138" y="14160"/>
                    </a:lnTo>
                    <a:lnTo>
                      <a:pt x="14138" y="14000"/>
                    </a:lnTo>
                    <a:lnTo>
                      <a:pt x="13824" y="14000"/>
                    </a:lnTo>
                    <a:lnTo>
                      <a:pt x="13824" y="14160"/>
                    </a:lnTo>
                    <a:lnTo>
                      <a:pt x="13039" y="14160"/>
                    </a:lnTo>
                    <a:lnTo>
                      <a:pt x="13039" y="14400"/>
                    </a:lnTo>
                    <a:lnTo>
                      <a:pt x="12881" y="14400"/>
                    </a:lnTo>
                    <a:lnTo>
                      <a:pt x="12881" y="14160"/>
                    </a:lnTo>
                    <a:lnTo>
                      <a:pt x="13039" y="14160"/>
                    </a:lnTo>
                    <a:lnTo>
                      <a:pt x="13039" y="14000"/>
                    </a:lnTo>
                    <a:lnTo>
                      <a:pt x="12646" y="14000"/>
                    </a:lnTo>
                    <a:lnTo>
                      <a:pt x="12646" y="13440"/>
                    </a:lnTo>
                    <a:lnTo>
                      <a:pt x="12489" y="13440"/>
                    </a:lnTo>
                    <a:lnTo>
                      <a:pt x="12489" y="13600"/>
                    </a:lnTo>
                    <a:lnTo>
                      <a:pt x="12332" y="13600"/>
                    </a:lnTo>
                    <a:lnTo>
                      <a:pt x="12332" y="14160"/>
                    </a:lnTo>
                    <a:lnTo>
                      <a:pt x="12489" y="14160"/>
                    </a:lnTo>
                    <a:lnTo>
                      <a:pt x="12489" y="14400"/>
                    </a:lnTo>
                    <a:lnTo>
                      <a:pt x="12881" y="14400"/>
                    </a:lnTo>
                    <a:lnTo>
                      <a:pt x="12881" y="14160"/>
                    </a:lnTo>
                    <a:lnTo>
                      <a:pt x="12881" y="14960"/>
                    </a:lnTo>
                    <a:lnTo>
                      <a:pt x="12489" y="14960"/>
                    </a:lnTo>
                    <a:lnTo>
                      <a:pt x="12489" y="14720"/>
                    </a:lnTo>
                    <a:lnTo>
                      <a:pt x="12489" y="14960"/>
                    </a:lnTo>
                    <a:lnTo>
                      <a:pt x="11939" y="14960"/>
                    </a:lnTo>
                    <a:lnTo>
                      <a:pt x="11939" y="15120"/>
                    </a:lnTo>
                    <a:lnTo>
                      <a:pt x="11703" y="15120"/>
                    </a:lnTo>
                    <a:lnTo>
                      <a:pt x="11703" y="15520"/>
                    </a:lnTo>
                    <a:lnTo>
                      <a:pt x="11546" y="15520"/>
                    </a:lnTo>
                    <a:lnTo>
                      <a:pt x="11546" y="15680"/>
                    </a:lnTo>
                    <a:lnTo>
                      <a:pt x="11389" y="15680"/>
                    </a:lnTo>
                    <a:lnTo>
                      <a:pt x="11389" y="16240"/>
                    </a:lnTo>
                    <a:lnTo>
                      <a:pt x="11153" y="16240"/>
                    </a:lnTo>
                    <a:lnTo>
                      <a:pt x="11153" y="16480"/>
                    </a:lnTo>
                    <a:lnTo>
                      <a:pt x="10996" y="16480"/>
                    </a:lnTo>
                    <a:lnTo>
                      <a:pt x="10996" y="16640"/>
                    </a:lnTo>
                    <a:lnTo>
                      <a:pt x="10839" y="16640"/>
                    </a:lnTo>
                    <a:lnTo>
                      <a:pt x="10839" y="16480"/>
                    </a:lnTo>
                    <a:lnTo>
                      <a:pt x="10447" y="16480"/>
                    </a:lnTo>
                    <a:lnTo>
                      <a:pt x="10447" y="16240"/>
                    </a:lnTo>
                    <a:lnTo>
                      <a:pt x="10289" y="16240"/>
                    </a:lnTo>
                    <a:lnTo>
                      <a:pt x="10289" y="16080"/>
                    </a:lnTo>
                    <a:lnTo>
                      <a:pt x="10054" y="16080"/>
                    </a:lnTo>
                    <a:lnTo>
                      <a:pt x="10054" y="15920"/>
                    </a:lnTo>
                    <a:lnTo>
                      <a:pt x="9897" y="15920"/>
                    </a:lnTo>
                    <a:lnTo>
                      <a:pt x="9897" y="15680"/>
                    </a:lnTo>
                    <a:lnTo>
                      <a:pt x="9661" y="15680"/>
                    </a:lnTo>
                    <a:lnTo>
                      <a:pt x="9661" y="15120"/>
                    </a:lnTo>
                    <a:lnTo>
                      <a:pt x="9897" y="15120"/>
                    </a:lnTo>
                    <a:lnTo>
                      <a:pt x="9897" y="14960"/>
                    </a:lnTo>
                    <a:lnTo>
                      <a:pt x="9347" y="14960"/>
                    </a:lnTo>
                    <a:lnTo>
                      <a:pt x="9347" y="15120"/>
                    </a:lnTo>
                    <a:lnTo>
                      <a:pt x="9111" y="15120"/>
                    </a:lnTo>
                    <a:lnTo>
                      <a:pt x="9111" y="14960"/>
                    </a:lnTo>
                    <a:lnTo>
                      <a:pt x="8954" y="14960"/>
                    </a:lnTo>
                    <a:lnTo>
                      <a:pt x="8954" y="15360"/>
                    </a:lnTo>
                    <a:lnTo>
                      <a:pt x="9111" y="15360"/>
                    </a:lnTo>
                    <a:lnTo>
                      <a:pt x="9111" y="15680"/>
                    </a:lnTo>
                    <a:lnTo>
                      <a:pt x="9347" y="15680"/>
                    </a:lnTo>
                    <a:lnTo>
                      <a:pt x="9111" y="15680"/>
                    </a:lnTo>
                    <a:lnTo>
                      <a:pt x="9111" y="15920"/>
                    </a:lnTo>
                    <a:lnTo>
                      <a:pt x="8797" y="15920"/>
                    </a:lnTo>
                    <a:lnTo>
                      <a:pt x="8797" y="16080"/>
                    </a:lnTo>
                    <a:lnTo>
                      <a:pt x="8561" y="16080"/>
                    </a:lnTo>
                    <a:lnTo>
                      <a:pt x="8561" y="16240"/>
                    </a:lnTo>
                    <a:lnTo>
                      <a:pt x="8404" y="16240"/>
                    </a:lnTo>
                    <a:lnTo>
                      <a:pt x="8404" y="16800"/>
                    </a:lnTo>
                    <a:lnTo>
                      <a:pt x="8247" y="16800"/>
                    </a:lnTo>
                    <a:lnTo>
                      <a:pt x="8247" y="17040"/>
                    </a:lnTo>
                    <a:lnTo>
                      <a:pt x="8247" y="16800"/>
                    </a:lnTo>
                    <a:lnTo>
                      <a:pt x="7855" y="16800"/>
                    </a:lnTo>
                    <a:lnTo>
                      <a:pt x="7855" y="16480"/>
                    </a:lnTo>
                    <a:lnTo>
                      <a:pt x="7069" y="16480"/>
                    </a:lnTo>
                    <a:lnTo>
                      <a:pt x="7069" y="16640"/>
                    </a:lnTo>
                    <a:lnTo>
                      <a:pt x="6755" y="16640"/>
                    </a:lnTo>
                    <a:lnTo>
                      <a:pt x="6755" y="17200"/>
                    </a:lnTo>
                    <a:lnTo>
                      <a:pt x="6519" y="17200"/>
                    </a:lnTo>
                    <a:lnTo>
                      <a:pt x="6519" y="17440"/>
                    </a:lnTo>
                    <a:lnTo>
                      <a:pt x="6362" y="17440"/>
                    </a:lnTo>
                    <a:lnTo>
                      <a:pt x="6362" y="17600"/>
                    </a:lnTo>
                    <a:lnTo>
                      <a:pt x="6127" y="17600"/>
                    </a:lnTo>
                    <a:lnTo>
                      <a:pt x="6127" y="17760"/>
                    </a:lnTo>
                    <a:lnTo>
                      <a:pt x="6362" y="17760"/>
                    </a:lnTo>
                    <a:lnTo>
                      <a:pt x="6362" y="18000"/>
                    </a:lnTo>
                    <a:lnTo>
                      <a:pt x="5577" y="18000"/>
                    </a:lnTo>
                    <a:lnTo>
                      <a:pt x="5577" y="18160"/>
                    </a:lnTo>
                    <a:lnTo>
                      <a:pt x="5420" y="18160"/>
                    </a:lnTo>
                    <a:lnTo>
                      <a:pt x="5420" y="18000"/>
                    </a:lnTo>
                    <a:lnTo>
                      <a:pt x="5263" y="18000"/>
                    </a:lnTo>
                    <a:lnTo>
                      <a:pt x="5420" y="18000"/>
                    </a:lnTo>
                    <a:lnTo>
                      <a:pt x="5420" y="17760"/>
                    </a:lnTo>
                    <a:lnTo>
                      <a:pt x="5577" y="17760"/>
                    </a:lnTo>
                    <a:lnTo>
                      <a:pt x="5577" y="17600"/>
                    </a:lnTo>
                    <a:lnTo>
                      <a:pt x="5263" y="17600"/>
                    </a:lnTo>
                    <a:lnTo>
                      <a:pt x="5263" y="17200"/>
                    </a:lnTo>
                    <a:lnTo>
                      <a:pt x="5027" y="17200"/>
                    </a:lnTo>
                    <a:lnTo>
                      <a:pt x="5027" y="16800"/>
                    </a:lnTo>
                    <a:lnTo>
                      <a:pt x="5263" y="16800"/>
                    </a:lnTo>
                    <a:lnTo>
                      <a:pt x="5027" y="16800"/>
                    </a:lnTo>
                    <a:lnTo>
                      <a:pt x="5027" y="16640"/>
                    </a:lnTo>
                    <a:lnTo>
                      <a:pt x="4870" y="16640"/>
                    </a:lnTo>
                    <a:lnTo>
                      <a:pt x="4870" y="16800"/>
                    </a:lnTo>
                    <a:lnTo>
                      <a:pt x="4477" y="16800"/>
                    </a:lnTo>
                    <a:lnTo>
                      <a:pt x="4477" y="16640"/>
                    </a:lnTo>
                    <a:lnTo>
                      <a:pt x="4713" y="16640"/>
                    </a:lnTo>
                    <a:lnTo>
                      <a:pt x="4713" y="16480"/>
                    </a:lnTo>
                    <a:lnTo>
                      <a:pt x="5027" y="16480"/>
                    </a:lnTo>
                    <a:lnTo>
                      <a:pt x="5027" y="16240"/>
                    </a:lnTo>
                    <a:lnTo>
                      <a:pt x="5263" y="16240"/>
                    </a:lnTo>
                    <a:lnTo>
                      <a:pt x="5263" y="16080"/>
                    </a:lnTo>
                    <a:lnTo>
                      <a:pt x="5577" y="16080"/>
                    </a:lnTo>
                    <a:lnTo>
                      <a:pt x="5577" y="15520"/>
                    </a:lnTo>
                    <a:lnTo>
                      <a:pt x="5420" y="15520"/>
                    </a:lnTo>
                    <a:lnTo>
                      <a:pt x="5420" y="15680"/>
                    </a:lnTo>
                    <a:lnTo>
                      <a:pt x="5263" y="15680"/>
                    </a:lnTo>
                    <a:lnTo>
                      <a:pt x="5263" y="15520"/>
                    </a:lnTo>
                    <a:lnTo>
                      <a:pt x="5263" y="15680"/>
                    </a:lnTo>
                    <a:lnTo>
                      <a:pt x="5027" y="15680"/>
                    </a:lnTo>
                    <a:lnTo>
                      <a:pt x="5027" y="15920"/>
                    </a:lnTo>
                    <a:lnTo>
                      <a:pt x="4477" y="15920"/>
                    </a:lnTo>
                    <a:lnTo>
                      <a:pt x="4477" y="15520"/>
                    </a:lnTo>
                    <a:lnTo>
                      <a:pt x="3927" y="15520"/>
                    </a:lnTo>
                    <a:lnTo>
                      <a:pt x="3927" y="15360"/>
                    </a:lnTo>
                    <a:lnTo>
                      <a:pt x="3927" y="15520"/>
                    </a:lnTo>
                    <a:lnTo>
                      <a:pt x="2985" y="15520"/>
                    </a:lnTo>
                    <a:lnTo>
                      <a:pt x="2985" y="15360"/>
                    </a:lnTo>
                    <a:lnTo>
                      <a:pt x="2985" y="15680"/>
                    </a:lnTo>
                    <a:lnTo>
                      <a:pt x="2828" y="15680"/>
                    </a:lnTo>
                    <a:lnTo>
                      <a:pt x="2985" y="15680"/>
                    </a:lnTo>
                    <a:lnTo>
                      <a:pt x="2985" y="16080"/>
                    </a:lnTo>
                    <a:lnTo>
                      <a:pt x="3377" y="16080"/>
                    </a:lnTo>
                    <a:lnTo>
                      <a:pt x="3377" y="16240"/>
                    </a:lnTo>
                    <a:lnTo>
                      <a:pt x="3535" y="16240"/>
                    </a:lnTo>
                    <a:lnTo>
                      <a:pt x="3535" y="15920"/>
                    </a:lnTo>
                    <a:lnTo>
                      <a:pt x="3927" y="15920"/>
                    </a:lnTo>
                    <a:lnTo>
                      <a:pt x="3927" y="16080"/>
                    </a:lnTo>
                    <a:lnTo>
                      <a:pt x="4084" y="16080"/>
                    </a:lnTo>
                    <a:lnTo>
                      <a:pt x="4084" y="16640"/>
                    </a:lnTo>
                    <a:lnTo>
                      <a:pt x="3927" y="16640"/>
                    </a:lnTo>
                    <a:lnTo>
                      <a:pt x="3927" y="16800"/>
                    </a:lnTo>
                    <a:lnTo>
                      <a:pt x="3770" y="16800"/>
                    </a:lnTo>
                    <a:lnTo>
                      <a:pt x="4477" y="16800"/>
                    </a:lnTo>
                    <a:lnTo>
                      <a:pt x="4477" y="17040"/>
                    </a:lnTo>
                    <a:lnTo>
                      <a:pt x="4320" y="17040"/>
                    </a:lnTo>
                    <a:lnTo>
                      <a:pt x="4477" y="17040"/>
                    </a:lnTo>
                    <a:lnTo>
                      <a:pt x="4477" y="17200"/>
                    </a:lnTo>
                    <a:lnTo>
                      <a:pt x="4477" y="17040"/>
                    </a:lnTo>
                    <a:lnTo>
                      <a:pt x="4477" y="17200"/>
                    </a:lnTo>
                    <a:lnTo>
                      <a:pt x="4713" y="17200"/>
                    </a:lnTo>
                    <a:lnTo>
                      <a:pt x="4713" y="17440"/>
                    </a:lnTo>
                    <a:lnTo>
                      <a:pt x="4477" y="17440"/>
                    </a:lnTo>
                    <a:lnTo>
                      <a:pt x="4477" y="17600"/>
                    </a:lnTo>
                    <a:lnTo>
                      <a:pt x="4713" y="17600"/>
                    </a:lnTo>
                    <a:lnTo>
                      <a:pt x="4713" y="17440"/>
                    </a:lnTo>
                    <a:lnTo>
                      <a:pt x="4713" y="17760"/>
                    </a:lnTo>
                    <a:lnTo>
                      <a:pt x="4477" y="17760"/>
                    </a:lnTo>
                    <a:lnTo>
                      <a:pt x="4477" y="18000"/>
                    </a:lnTo>
                    <a:lnTo>
                      <a:pt x="4320" y="18000"/>
                    </a:lnTo>
                    <a:lnTo>
                      <a:pt x="4320" y="18160"/>
                    </a:lnTo>
                    <a:lnTo>
                      <a:pt x="4084" y="18160"/>
                    </a:lnTo>
                    <a:lnTo>
                      <a:pt x="4084" y="18720"/>
                    </a:lnTo>
                    <a:lnTo>
                      <a:pt x="3927" y="18720"/>
                    </a:lnTo>
                    <a:lnTo>
                      <a:pt x="3927" y="19120"/>
                    </a:lnTo>
                    <a:lnTo>
                      <a:pt x="3770" y="19120"/>
                    </a:lnTo>
                    <a:lnTo>
                      <a:pt x="3770" y="19680"/>
                    </a:lnTo>
                    <a:lnTo>
                      <a:pt x="3535" y="19680"/>
                    </a:lnTo>
                    <a:lnTo>
                      <a:pt x="3535" y="19840"/>
                    </a:lnTo>
                    <a:lnTo>
                      <a:pt x="3770" y="19840"/>
                    </a:lnTo>
                    <a:lnTo>
                      <a:pt x="3770" y="20240"/>
                    </a:lnTo>
                    <a:lnTo>
                      <a:pt x="3535" y="20240"/>
                    </a:lnTo>
                    <a:lnTo>
                      <a:pt x="3535" y="20800"/>
                    </a:lnTo>
                    <a:lnTo>
                      <a:pt x="3377" y="20800"/>
                    </a:lnTo>
                    <a:lnTo>
                      <a:pt x="3377" y="20640"/>
                    </a:lnTo>
                    <a:lnTo>
                      <a:pt x="2985" y="20640"/>
                    </a:lnTo>
                    <a:lnTo>
                      <a:pt x="2985" y="20800"/>
                    </a:lnTo>
                    <a:lnTo>
                      <a:pt x="3220" y="20800"/>
                    </a:lnTo>
                    <a:lnTo>
                      <a:pt x="3220" y="21040"/>
                    </a:lnTo>
                    <a:lnTo>
                      <a:pt x="2985" y="21040"/>
                    </a:lnTo>
                    <a:lnTo>
                      <a:pt x="2985" y="21200"/>
                    </a:lnTo>
                    <a:lnTo>
                      <a:pt x="2828" y="21200"/>
                    </a:lnTo>
                    <a:lnTo>
                      <a:pt x="2828" y="21360"/>
                    </a:lnTo>
                    <a:lnTo>
                      <a:pt x="2435" y="21360"/>
                    </a:lnTo>
                    <a:lnTo>
                      <a:pt x="2435" y="21600"/>
                    </a:lnTo>
                    <a:lnTo>
                      <a:pt x="2278" y="21600"/>
                    </a:lnTo>
                    <a:lnTo>
                      <a:pt x="2278" y="21200"/>
                    </a:lnTo>
                    <a:lnTo>
                      <a:pt x="2042" y="21200"/>
                    </a:lnTo>
                    <a:lnTo>
                      <a:pt x="2042" y="21040"/>
                    </a:lnTo>
                    <a:lnTo>
                      <a:pt x="1492" y="21040"/>
                    </a:lnTo>
                    <a:lnTo>
                      <a:pt x="1492" y="20800"/>
                    </a:lnTo>
                    <a:lnTo>
                      <a:pt x="1335" y="20800"/>
                    </a:lnTo>
                    <a:lnTo>
                      <a:pt x="1335" y="20640"/>
                    </a:lnTo>
                    <a:lnTo>
                      <a:pt x="1728" y="20640"/>
                    </a:lnTo>
                    <a:lnTo>
                      <a:pt x="1728" y="20080"/>
                    </a:lnTo>
                    <a:lnTo>
                      <a:pt x="1492" y="20080"/>
                    </a:lnTo>
                    <a:lnTo>
                      <a:pt x="1492" y="19840"/>
                    </a:lnTo>
                    <a:lnTo>
                      <a:pt x="1335" y="19840"/>
                    </a:lnTo>
                    <a:lnTo>
                      <a:pt x="1492" y="19840"/>
                    </a:lnTo>
                    <a:lnTo>
                      <a:pt x="1492" y="19520"/>
                    </a:lnTo>
                    <a:lnTo>
                      <a:pt x="1335" y="19520"/>
                    </a:lnTo>
                    <a:lnTo>
                      <a:pt x="1335" y="19280"/>
                    </a:lnTo>
                    <a:lnTo>
                      <a:pt x="1492" y="19280"/>
                    </a:lnTo>
                    <a:lnTo>
                      <a:pt x="1335" y="19280"/>
                    </a:lnTo>
                    <a:lnTo>
                      <a:pt x="1335" y="19120"/>
                    </a:lnTo>
                    <a:lnTo>
                      <a:pt x="1178" y="19120"/>
                    </a:lnTo>
                    <a:lnTo>
                      <a:pt x="1178" y="18320"/>
                    </a:lnTo>
                    <a:lnTo>
                      <a:pt x="1335" y="18320"/>
                    </a:lnTo>
                    <a:lnTo>
                      <a:pt x="1335" y="18000"/>
                    </a:lnTo>
                    <a:lnTo>
                      <a:pt x="1492" y="18000"/>
                    </a:lnTo>
                    <a:lnTo>
                      <a:pt x="1178" y="18000"/>
                    </a:lnTo>
                    <a:lnTo>
                      <a:pt x="1178" y="18160"/>
                    </a:lnTo>
                    <a:lnTo>
                      <a:pt x="943" y="18160"/>
                    </a:lnTo>
                    <a:lnTo>
                      <a:pt x="943" y="18320"/>
                    </a:lnTo>
                    <a:lnTo>
                      <a:pt x="550" y="18320"/>
                    </a:lnTo>
                    <a:lnTo>
                      <a:pt x="550" y="18160"/>
                    </a:lnTo>
                    <a:lnTo>
                      <a:pt x="785" y="18160"/>
                    </a:lnTo>
                    <a:lnTo>
                      <a:pt x="785" y="17760"/>
                    </a:lnTo>
                    <a:lnTo>
                      <a:pt x="550" y="17760"/>
                    </a:lnTo>
                    <a:lnTo>
                      <a:pt x="550" y="17600"/>
                    </a:lnTo>
                    <a:lnTo>
                      <a:pt x="393" y="17600"/>
                    </a:lnTo>
                    <a:lnTo>
                      <a:pt x="550" y="17600"/>
                    </a:lnTo>
                    <a:lnTo>
                      <a:pt x="550" y="17440"/>
                    </a:lnTo>
                    <a:lnTo>
                      <a:pt x="393" y="17440"/>
                    </a:lnTo>
                    <a:lnTo>
                      <a:pt x="393" y="17200"/>
                    </a:lnTo>
                    <a:lnTo>
                      <a:pt x="550" y="17200"/>
                    </a:lnTo>
                    <a:lnTo>
                      <a:pt x="393" y="17200"/>
                    </a:lnTo>
                    <a:lnTo>
                      <a:pt x="393" y="17040"/>
                    </a:lnTo>
                    <a:lnTo>
                      <a:pt x="0" y="17040"/>
                    </a:lnTo>
                    <a:lnTo>
                      <a:pt x="0" y="16800"/>
                    </a:lnTo>
                    <a:lnTo>
                      <a:pt x="236" y="16800"/>
                    </a:lnTo>
                    <a:lnTo>
                      <a:pt x="0" y="16800"/>
                    </a:lnTo>
                    <a:lnTo>
                      <a:pt x="0" y="16640"/>
                    </a:lnTo>
                    <a:lnTo>
                      <a:pt x="236" y="16640"/>
                    </a:lnTo>
                    <a:lnTo>
                      <a:pt x="236" y="16480"/>
                    </a:lnTo>
                    <a:lnTo>
                      <a:pt x="393" y="16480"/>
                    </a:lnTo>
                    <a:lnTo>
                      <a:pt x="393" y="16240"/>
                    </a:lnTo>
                    <a:lnTo>
                      <a:pt x="393" y="16640"/>
                    </a:lnTo>
                    <a:lnTo>
                      <a:pt x="550" y="16640"/>
                    </a:lnTo>
                    <a:lnTo>
                      <a:pt x="550" y="16480"/>
                    </a:lnTo>
                    <a:lnTo>
                      <a:pt x="785" y="16480"/>
                    </a:lnTo>
                    <a:lnTo>
                      <a:pt x="785" y="16240"/>
                    </a:lnTo>
                    <a:lnTo>
                      <a:pt x="943" y="16240"/>
                    </a:lnTo>
                    <a:lnTo>
                      <a:pt x="943" y="16080"/>
                    </a:lnTo>
                    <a:lnTo>
                      <a:pt x="943" y="16240"/>
                    </a:lnTo>
                    <a:lnTo>
                      <a:pt x="1178" y="16240"/>
                    </a:lnTo>
                    <a:lnTo>
                      <a:pt x="1178" y="16480"/>
                    </a:lnTo>
                    <a:lnTo>
                      <a:pt x="1335" y="16480"/>
                    </a:lnTo>
                    <a:lnTo>
                      <a:pt x="1335" y="16080"/>
                    </a:lnTo>
                    <a:lnTo>
                      <a:pt x="1492" y="16080"/>
                    </a:lnTo>
                    <a:lnTo>
                      <a:pt x="1492" y="15920"/>
                    </a:lnTo>
                    <a:lnTo>
                      <a:pt x="1885" y="15920"/>
                    </a:lnTo>
                    <a:lnTo>
                      <a:pt x="1885" y="15520"/>
                    </a:lnTo>
                    <a:lnTo>
                      <a:pt x="2435" y="15520"/>
                    </a:lnTo>
                    <a:lnTo>
                      <a:pt x="2435" y="15360"/>
                    </a:lnTo>
                    <a:lnTo>
                      <a:pt x="2671" y="15360"/>
                    </a:lnTo>
                    <a:lnTo>
                      <a:pt x="2671" y="15120"/>
                    </a:lnTo>
                    <a:lnTo>
                      <a:pt x="2435" y="15120"/>
                    </a:lnTo>
                    <a:lnTo>
                      <a:pt x="2671" y="15120"/>
                    </a:lnTo>
                    <a:lnTo>
                      <a:pt x="2671" y="14400"/>
                    </a:lnTo>
                    <a:lnTo>
                      <a:pt x="3535" y="14400"/>
                    </a:lnTo>
                    <a:lnTo>
                      <a:pt x="3535" y="14160"/>
                    </a:lnTo>
                    <a:lnTo>
                      <a:pt x="3927" y="14160"/>
                    </a:lnTo>
                    <a:lnTo>
                      <a:pt x="3927" y="14000"/>
                    </a:lnTo>
                    <a:lnTo>
                      <a:pt x="4320" y="14000"/>
                    </a:lnTo>
                    <a:lnTo>
                      <a:pt x="4320" y="13840"/>
                    </a:lnTo>
                    <a:lnTo>
                      <a:pt x="4477" y="13840"/>
                    </a:lnTo>
                    <a:lnTo>
                      <a:pt x="4477" y="13600"/>
                    </a:lnTo>
                    <a:lnTo>
                      <a:pt x="4713" y="13600"/>
                    </a:lnTo>
                    <a:lnTo>
                      <a:pt x="4713" y="13440"/>
                    </a:lnTo>
                    <a:lnTo>
                      <a:pt x="4870" y="13440"/>
                    </a:lnTo>
                    <a:lnTo>
                      <a:pt x="4870" y="13200"/>
                    </a:lnTo>
                    <a:lnTo>
                      <a:pt x="5027" y="13200"/>
                    </a:lnTo>
                    <a:lnTo>
                      <a:pt x="5027" y="13040"/>
                    </a:lnTo>
                    <a:lnTo>
                      <a:pt x="5263" y="13040"/>
                    </a:lnTo>
                    <a:lnTo>
                      <a:pt x="5263" y="12880"/>
                    </a:lnTo>
                    <a:lnTo>
                      <a:pt x="5577" y="12880"/>
                    </a:lnTo>
                    <a:lnTo>
                      <a:pt x="5577" y="12480"/>
                    </a:lnTo>
                    <a:lnTo>
                      <a:pt x="5812" y="12480"/>
                    </a:lnTo>
                    <a:lnTo>
                      <a:pt x="5812" y="12320"/>
                    </a:lnTo>
                    <a:lnTo>
                      <a:pt x="6127" y="12320"/>
                    </a:lnTo>
                    <a:lnTo>
                      <a:pt x="6127" y="12080"/>
                    </a:lnTo>
                    <a:lnTo>
                      <a:pt x="6755" y="12080"/>
                    </a:lnTo>
                    <a:lnTo>
                      <a:pt x="6755" y="12320"/>
                    </a:lnTo>
                    <a:lnTo>
                      <a:pt x="6912" y="12320"/>
                    </a:lnTo>
                    <a:lnTo>
                      <a:pt x="6912" y="12480"/>
                    </a:lnTo>
                    <a:lnTo>
                      <a:pt x="6912" y="12320"/>
                    </a:lnTo>
                    <a:lnTo>
                      <a:pt x="8247" y="12320"/>
                    </a:lnTo>
                    <a:lnTo>
                      <a:pt x="8247" y="12080"/>
                    </a:lnTo>
                    <a:lnTo>
                      <a:pt x="8797" y="12080"/>
                    </a:lnTo>
                    <a:lnTo>
                      <a:pt x="8797" y="11920"/>
                    </a:lnTo>
                    <a:lnTo>
                      <a:pt x="8954" y="11920"/>
                    </a:lnTo>
                    <a:lnTo>
                      <a:pt x="8954" y="12080"/>
                    </a:lnTo>
                    <a:lnTo>
                      <a:pt x="9111" y="12080"/>
                    </a:lnTo>
                    <a:lnTo>
                      <a:pt x="9111" y="11920"/>
                    </a:lnTo>
                    <a:lnTo>
                      <a:pt x="9347" y="11920"/>
                    </a:lnTo>
                    <a:lnTo>
                      <a:pt x="9347" y="12080"/>
                    </a:lnTo>
                    <a:lnTo>
                      <a:pt x="9504" y="12080"/>
                    </a:lnTo>
                    <a:lnTo>
                      <a:pt x="9504" y="11920"/>
                    </a:lnTo>
                    <a:lnTo>
                      <a:pt x="9897" y="11920"/>
                    </a:lnTo>
                    <a:lnTo>
                      <a:pt x="9897" y="11760"/>
                    </a:lnTo>
                    <a:lnTo>
                      <a:pt x="10054" y="11760"/>
                    </a:lnTo>
                    <a:lnTo>
                      <a:pt x="10054" y="11920"/>
                    </a:lnTo>
                    <a:lnTo>
                      <a:pt x="10289" y="11920"/>
                    </a:lnTo>
                    <a:lnTo>
                      <a:pt x="10289" y="12080"/>
                    </a:lnTo>
                    <a:lnTo>
                      <a:pt x="10054" y="12080"/>
                    </a:lnTo>
                    <a:lnTo>
                      <a:pt x="10054" y="12320"/>
                    </a:lnTo>
                    <a:lnTo>
                      <a:pt x="10289" y="12320"/>
                    </a:lnTo>
                    <a:lnTo>
                      <a:pt x="10289" y="12080"/>
                    </a:lnTo>
                    <a:lnTo>
                      <a:pt x="10447" y="12080"/>
                    </a:lnTo>
                    <a:lnTo>
                      <a:pt x="10447" y="12320"/>
                    </a:lnTo>
                    <a:lnTo>
                      <a:pt x="10604" y="12320"/>
                    </a:lnTo>
                    <a:lnTo>
                      <a:pt x="10604" y="12080"/>
                    </a:lnTo>
                    <a:lnTo>
                      <a:pt x="11153" y="12080"/>
                    </a:lnTo>
                    <a:lnTo>
                      <a:pt x="11153" y="11920"/>
                    </a:lnTo>
                    <a:lnTo>
                      <a:pt x="11389" y="11920"/>
                    </a:lnTo>
                    <a:lnTo>
                      <a:pt x="11389" y="11520"/>
                    </a:lnTo>
                    <a:lnTo>
                      <a:pt x="11153" y="11520"/>
                    </a:lnTo>
                    <a:lnTo>
                      <a:pt x="11153" y="11120"/>
                    </a:lnTo>
                    <a:lnTo>
                      <a:pt x="11389" y="11120"/>
                    </a:lnTo>
                    <a:lnTo>
                      <a:pt x="11389" y="10800"/>
                    </a:lnTo>
                    <a:lnTo>
                      <a:pt x="11546" y="10800"/>
                    </a:lnTo>
                    <a:lnTo>
                      <a:pt x="11546" y="10560"/>
                    </a:lnTo>
                    <a:lnTo>
                      <a:pt x="11939" y="10560"/>
                    </a:lnTo>
                    <a:lnTo>
                      <a:pt x="11939" y="10400"/>
                    </a:lnTo>
                    <a:lnTo>
                      <a:pt x="12096" y="10400"/>
                    </a:lnTo>
                    <a:lnTo>
                      <a:pt x="12096" y="10240"/>
                    </a:lnTo>
                    <a:lnTo>
                      <a:pt x="12332" y="10240"/>
                    </a:lnTo>
                    <a:lnTo>
                      <a:pt x="12332" y="9840"/>
                    </a:lnTo>
                    <a:lnTo>
                      <a:pt x="12489" y="9840"/>
                    </a:lnTo>
                    <a:lnTo>
                      <a:pt x="12489" y="8480"/>
                    </a:lnTo>
                    <a:lnTo>
                      <a:pt x="12881" y="8480"/>
                    </a:lnTo>
                    <a:lnTo>
                      <a:pt x="12881" y="8320"/>
                    </a:lnTo>
                    <a:lnTo>
                      <a:pt x="13196" y="8320"/>
                    </a:lnTo>
                    <a:lnTo>
                      <a:pt x="13196" y="8080"/>
                    </a:lnTo>
                    <a:lnTo>
                      <a:pt x="13588" y="8080"/>
                    </a:lnTo>
                    <a:lnTo>
                      <a:pt x="13588" y="8480"/>
                    </a:lnTo>
                    <a:lnTo>
                      <a:pt x="13431" y="8480"/>
                    </a:lnTo>
                    <a:lnTo>
                      <a:pt x="13431" y="8720"/>
                    </a:lnTo>
                    <a:lnTo>
                      <a:pt x="13196" y="8720"/>
                    </a:lnTo>
                    <a:lnTo>
                      <a:pt x="13196" y="8880"/>
                    </a:lnTo>
                    <a:lnTo>
                      <a:pt x="13039" y="8880"/>
                    </a:lnTo>
                    <a:lnTo>
                      <a:pt x="13039" y="9600"/>
                    </a:lnTo>
                    <a:lnTo>
                      <a:pt x="13588" y="9600"/>
                    </a:lnTo>
                    <a:lnTo>
                      <a:pt x="13588" y="9440"/>
                    </a:lnTo>
                    <a:lnTo>
                      <a:pt x="13824" y="9440"/>
                    </a:lnTo>
                    <a:lnTo>
                      <a:pt x="13824" y="9280"/>
                    </a:lnTo>
                    <a:lnTo>
                      <a:pt x="14374" y="9280"/>
                    </a:lnTo>
                    <a:lnTo>
                      <a:pt x="14374" y="9040"/>
                    </a:lnTo>
                    <a:lnTo>
                      <a:pt x="14688" y="9040"/>
                    </a:lnTo>
                    <a:lnTo>
                      <a:pt x="14688" y="8880"/>
                    </a:lnTo>
                    <a:lnTo>
                      <a:pt x="15238" y="8880"/>
                    </a:lnTo>
                    <a:lnTo>
                      <a:pt x="15238" y="8720"/>
                    </a:lnTo>
                    <a:lnTo>
                      <a:pt x="15473" y="8720"/>
                    </a:lnTo>
                    <a:lnTo>
                      <a:pt x="15473" y="8480"/>
                    </a:lnTo>
                    <a:lnTo>
                      <a:pt x="15631" y="8480"/>
                    </a:lnTo>
                    <a:lnTo>
                      <a:pt x="15631" y="8080"/>
                    </a:lnTo>
                    <a:lnTo>
                      <a:pt x="16023" y="8080"/>
                    </a:lnTo>
                    <a:lnTo>
                      <a:pt x="16023" y="7520"/>
                    </a:lnTo>
                    <a:lnTo>
                      <a:pt x="16180" y="7520"/>
                    </a:lnTo>
                    <a:lnTo>
                      <a:pt x="16180" y="7360"/>
                    </a:lnTo>
                    <a:lnTo>
                      <a:pt x="16730" y="7360"/>
                    </a:lnTo>
                    <a:lnTo>
                      <a:pt x="16730" y="7200"/>
                    </a:lnTo>
                    <a:lnTo>
                      <a:pt x="16966" y="7200"/>
                    </a:lnTo>
                    <a:lnTo>
                      <a:pt x="16966" y="6960"/>
                    </a:lnTo>
                    <a:lnTo>
                      <a:pt x="17123" y="6960"/>
                    </a:lnTo>
                    <a:lnTo>
                      <a:pt x="17123" y="6240"/>
                    </a:lnTo>
                    <a:lnTo>
                      <a:pt x="17280" y="6240"/>
                    </a:lnTo>
                    <a:lnTo>
                      <a:pt x="17280" y="5680"/>
                    </a:lnTo>
                    <a:lnTo>
                      <a:pt x="17673" y="5680"/>
                    </a:lnTo>
                    <a:lnTo>
                      <a:pt x="17673" y="4880"/>
                    </a:lnTo>
                    <a:lnTo>
                      <a:pt x="17908" y="4880"/>
                    </a:lnTo>
                    <a:lnTo>
                      <a:pt x="17908" y="4480"/>
                    </a:lnTo>
                    <a:lnTo>
                      <a:pt x="18065" y="4480"/>
                    </a:lnTo>
                    <a:lnTo>
                      <a:pt x="18065" y="3360"/>
                    </a:lnTo>
                    <a:lnTo>
                      <a:pt x="17908" y="3360"/>
                    </a:lnTo>
                    <a:lnTo>
                      <a:pt x="17908" y="3600"/>
                    </a:lnTo>
                    <a:lnTo>
                      <a:pt x="17516" y="3600"/>
                    </a:lnTo>
                    <a:lnTo>
                      <a:pt x="17516" y="3200"/>
                    </a:lnTo>
                    <a:lnTo>
                      <a:pt x="17908" y="3200"/>
                    </a:lnTo>
                    <a:lnTo>
                      <a:pt x="17908" y="2960"/>
                    </a:lnTo>
                    <a:lnTo>
                      <a:pt x="18065" y="2960"/>
                    </a:lnTo>
                    <a:lnTo>
                      <a:pt x="18065" y="2400"/>
                    </a:lnTo>
                    <a:lnTo>
                      <a:pt x="17908" y="2400"/>
                    </a:lnTo>
                    <a:lnTo>
                      <a:pt x="17908" y="2080"/>
                    </a:lnTo>
                    <a:lnTo>
                      <a:pt x="17673" y="2080"/>
                    </a:lnTo>
                    <a:lnTo>
                      <a:pt x="17673" y="1840"/>
                    </a:lnTo>
                    <a:lnTo>
                      <a:pt x="17908" y="1840"/>
                    </a:lnTo>
                    <a:lnTo>
                      <a:pt x="17908" y="1680"/>
                    </a:lnTo>
                    <a:lnTo>
                      <a:pt x="18458" y="1680"/>
                    </a:lnTo>
                    <a:lnTo>
                      <a:pt x="18458" y="1280"/>
                    </a:lnTo>
                    <a:lnTo>
                      <a:pt x="18615" y="1280"/>
                    </a:lnTo>
                    <a:lnTo>
                      <a:pt x="18615" y="880"/>
                    </a:lnTo>
                    <a:lnTo>
                      <a:pt x="18458" y="880"/>
                    </a:lnTo>
                    <a:lnTo>
                      <a:pt x="18615" y="880"/>
                    </a:lnTo>
                    <a:lnTo>
                      <a:pt x="18615" y="720"/>
                    </a:lnTo>
                    <a:lnTo>
                      <a:pt x="19165" y="720"/>
                    </a:lnTo>
                    <a:lnTo>
                      <a:pt x="19165" y="1520"/>
                    </a:lnTo>
                    <a:lnTo>
                      <a:pt x="19401" y="1520"/>
                    </a:lnTo>
                    <a:lnTo>
                      <a:pt x="19401" y="1120"/>
                    </a:lnTo>
                    <a:lnTo>
                      <a:pt x="19715" y="1120"/>
                    </a:lnTo>
                    <a:lnTo>
                      <a:pt x="19715" y="1280"/>
                    </a:lnTo>
                    <a:lnTo>
                      <a:pt x="20108" y="1280"/>
                    </a:lnTo>
                    <a:lnTo>
                      <a:pt x="20108" y="720"/>
                    </a:lnTo>
                    <a:lnTo>
                      <a:pt x="19951" y="720"/>
                    </a:lnTo>
                    <a:lnTo>
                      <a:pt x="19951" y="880"/>
                    </a:lnTo>
                    <a:lnTo>
                      <a:pt x="19401" y="880"/>
                    </a:lnTo>
                    <a:lnTo>
                      <a:pt x="19401" y="160"/>
                    </a:lnTo>
                    <a:lnTo>
                      <a:pt x="19558" y="160"/>
                    </a:lnTo>
                    <a:lnTo>
                      <a:pt x="19558" y="0"/>
                    </a:lnTo>
                    <a:lnTo>
                      <a:pt x="19715" y="0"/>
                    </a:lnTo>
                    <a:lnTo>
                      <a:pt x="19715" y="160"/>
                    </a:lnTo>
                    <a:lnTo>
                      <a:pt x="19951" y="160"/>
                    </a:lnTo>
                    <a:lnTo>
                      <a:pt x="19951" y="320"/>
                    </a:lnTo>
                    <a:lnTo>
                      <a:pt x="20500" y="320"/>
                    </a:lnTo>
                    <a:lnTo>
                      <a:pt x="20500" y="160"/>
                    </a:lnTo>
                    <a:lnTo>
                      <a:pt x="20657" y="160"/>
                    </a:lnTo>
                    <a:lnTo>
                      <a:pt x="20657" y="320"/>
                    </a:lnTo>
                    <a:lnTo>
                      <a:pt x="20500" y="320"/>
                    </a:lnTo>
                    <a:lnTo>
                      <a:pt x="20500" y="1840"/>
                    </a:lnTo>
                    <a:lnTo>
                      <a:pt x="20657" y="1840"/>
                    </a:lnTo>
                    <a:lnTo>
                      <a:pt x="20657" y="2080"/>
                    </a:lnTo>
                    <a:lnTo>
                      <a:pt x="20815" y="2080"/>
                    </a:lnTo>
                    <a:lnTo>
                      <a:pt x="20815" y="2240"/>
                    </a:lnTo>
                    <a:lnTo>
                      <a:pt x="21050" y="2240"/>
                    </a:lnTo>
                    <a:lnTo>
                      <a:pt x="21050" y="2640"/>
                    </a:lnTo>
                    <a:lnTo>
                      <a:pt x="21207" y="2640"/>
                    </a:lnTo>
                    <a:lnTo>
                      <a:pt x="21207" y="3200"/>
                    </a:lnTo>
                    <a:lnTo>
                      <a:pt x="21443" y="3200"/>
                    </a:lnTo>
                    <a:lnTo>
                      <a:pt x="21443" y="4160"/>
                    </a:lnTo>
                    <a:lnTo>
                      <a:pt x="21600" y="4160"/>
                    </a:lnTo>
                    <a:lnTo>
                      <a:pt x="21600" y="4320"/>
                    </a:lnTo>
                    <a:lnTo>
                      <a:pt x="21443" y="4320"/>
                    </a:lnTo>
                    <a:lnTo>
                      <a:pt x="21443" y="4880"/>
                    </a:lnTo>
                    <a:lnTo>
                      <a:pt x="21207" y="4880"/>
                    </a:lnTo>
                    <a:lnTo>
                      <a:pt x="21443" y="4880"/>
                    </a:lnTo>
                    <a:lnTo>
                      <a:pt x="21443" y="5120"/>
                    </a:lnTo>
                    <a:lnTo>
                      <a:pt x="21207" y="5120"/>
                    </a:lnTo>
                    <a:lnTo>
                      <a:pt x="21207" y="5280"/>
                    </a:lnTo>
                    <a:lnTo>
                      <a:pt x="21050" y="5280"/>
                    </a:lnTo>
                    <a:lnTo>
                      <a:pt x="21050" y="5440"/>
                    </a:lnTo>
                    <a:lnTo>
                      <a:pt x="20815" y="5440"/>
                    </a:lnTo>
                    <a:lnTo>
                      <a:pt x="20815" y="5680"/>
                    </a:lnTo>
                    <a:lnTo>
                      <a:pt x="20657" y="5680"/>
                    </a:lnTo>
                    <a:lnTo>
                      <a:pt x="20657" y="6640"/>
                    </a:lnTo>
                    <a:lnTo>
                      <a:pt x="20815" y="6640"/>
                    </a:lnTo>
                    <a:lnTo>
                      <a:pt x="20815" y="6800"/>
                    </a:lnTo>
                    <a:lnTo>
                      <a:pt x="20265" y="6800"/>
                    </a:lnTo>
                    <a:lnTo>
                      <a:pt x="20265" y="6400"/>
                    </a:lnTo>
                    <a:lnTo>
                      <a:pt x="20108" y="6400"/>
                    </a:lnTo>
                    <a:lnTo>
                      <a:pt x="20108" y="6640"/>
                    </a:lnTo>
                    <a:lnTo>
                      <a:pt x="19951" y="6640"/>
                    </a:lnTo>
                    <a:lnTo>
                      <a:pt x="19951" y="6800"/>
                    </a:lnTo>
                    <a:lnTo>
                      <a:pt x="19715" y="6800"/>
                    </a:lnTo>
                    <a:lnTo>
                      <a:pt x="19715" y="8320"/>
                    </a:lnTo>
                    <a:lnTo>
                      <a:pt x="19951" y="8320"/>
                    </a:lnTo>
                    <a:lnTo>
                      <a:pt x="19715" y="8320"/>
                    </a:lnTo>
                    <a:lnTo>
                      <a:pt x="19715" y="9440"/>
                    </a:lnTo>
                    <a:lnTo>
                      <a:pt x="19558" y="9440"/>
                    </a:lnTo>
                    <a:lnTo>
                      <a:pt x="19558" y="9600"/>
                    </a:lnTo>
                    <a:lnTo>
                      <a:pt x="19401" y="9600"/>
                    </a:lnTo>
                    <a:lnTo>
                      <a:pt x="19401" y="10000"/>
                    </a:lnTo>
                    <a:lnTo>
                      <a:pt x="19165" y="10000"/>
                    </a:lnTo>
                    <a:lnTo>
                      <a:pt x="19165" y="10800"/>
                    </a:lnTo>
                    <a:lnTo>
                      <a:pt x="19008" y="10800"/>
                    </a:lnTo>
                    <a:lnTo>
                      <a:pt x="19008" y="10960"/>
                    </a:lnTo>
                    <a:lnTo>
                      <a:pt x="19165" y="10960"/>
                    </a:lnTo>
                    <a:lnTo>
                      <a:pt x="19165" y="11360"/>
                    </a:lnTo>
                    <a:lnTo>
                      <a:pt x="19401" y="11360"/>
                    </a:lnTo>
                    <a:lnTo>
                      <a:pt x="19401" y="11760"/>
                    </a:lnTo>
                    <a:lnTo>
                      <a:pt x="19558" y="11760"/>
                    </a:lnTo>
                    <a:lnTo>
                      <a:pt x="19558" y="12080"/>
                    </a:lnTo>
                    <a:lnTo>
                      <a:pt x="19008" y="12080"/>
                    </a:lnTo>
                    <a:lnTo>
                      <a:pt x="19008" y="12320"/>
                    </a:lnTo>
                    <a:lnTo>
                      <a:pt x="18772" y="12320"/>
                    </a:lnTo>
                    <a:lnTo>
                      <a:pt x="18772" y="13040"/>
                    </a:lnTo>
                    <a:lnTo>
                      <a:pt x="18458" y="13040"/>
                    </a:lnTo>
                    <a:lnTo>
                      <a:pt x="18458" y="13200"/>
                    </a:lnTo>
                    <a:lnTo>
                      <a:pt x="18065" y="13200"/>
                    </a:lnTo>
                    <a:lnTo>
                      <a:pt x="18065" y="13600"/>
                    </a:lnTo>
                    <a:lnTo>
                      <a:pt x="17673" y="13600"/>
                    </a:lnTo>
                    <a:lnTo>
                      <a:pt x="17673" y="12880"/>
                    </a:lnTo>
                    <a:lnTo>
                      <a:pt x="17516" y="12880"/>
                    </a:lnTo>
                    <a:lnTo>
                      <a:pt x="17516" y="13040"/>
                    </a:lnTo>
                    <a:lnTo>
                      <a:pt x="17280" y="13040"/>
                    </a:lnTo>
                    <a:lnTo>
                      <a:pt x="17280" y="12880"/>
                    </a:lnTo>
                    <a:lnTo>
                      <a:pt x="16573" y="12880"/>
                    </a:lnTo>
                    <a:lnTo>
                      <a:pt x="16573" y="1344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3" name="Shape 277">
                <a:extLst>
                  <a:ext uri="{FF2B5EF4-FFF2-40B4-BE49-F238E27FC236}">
                    <a16:creationId xmlns:a16="http://schemas.microsoft.com/office/drawing/2014/main" id="{24C50D48-65FD-43A3-99BE-B8161AD9345A}"/>
                  </a:ext>
                </a:extLst>
              </p:cNvPr>
              <p:cNvSpPr/>
              <p:nvPr/>
            </p:nvSpPr>
            <p:spPr>
              <a:xfrm>
                <a:off x="1813503" y="1084602"/>
                <a:ext cx="226073" cy="290521"/>
              </a:xfrm>
              <a:custGeom>
                <a:avLst/>
                <a:gdLst/>
                <a:ahLst/>
                <a:cxnLst>
                  <a:cxn ang="0">
                    <a:pos x="wd2" y="hd2"/>
                  </a:cxn>
                  <a:cxn ang="5400000">
                    <a:pos x="wd2" y="hd2"/>
                  </a:cxn>
                  <a:cxn ang="10800000">
                    <a:pos x="wd2" y="hd2"/>
                  </a:cxn>
                  <a:cxn ang="16200000">
                    <a:pos x="wd2" y="hd2"/>
                  </a:cxn>
                </a:cxnLst>
                <a:rect l="0" t="0" r="r" b="b"/>
                <a:pathLst>
                  <a:path w="21600" h="21600" extrusionOk="0">
                    <a:moveTo>
                      <a:pt x="16573" y="13440"/>
                    </a:moveTo>
                    <a:lnTo>
                      <a:pt x="16573" y="13840"/>
                    </a:lnTo>
                    <a:lnTo>
                      <a:pt x="16416" y="13840"/>
                    </a:lnTo>
                    <a:lnTo>
                      <a:pt x="16416" y="14160"/>
                    </a:lnTo>
                    <a:lnTo>
                      <a:pt x="16023" y="14160"/>
                    </a:lnTo>
                    <a:lnTo>
                      <a:pt x="16023" y="14000"/>
                    </a:lnTo>
                    <a:lnTo>
                      <a:pt x="15866" y="14000"/>
                    </a:lnTo>
                    <a:lnTo>
                      <a:pt x="15866" y="13840"/>
                    </a:lnTo>
                    <a:lnTo>
                      <a:pt x="16023" y="13840"/>
                    </a:lnTo>
                    <a:lnTo>
                      <a:pt x="16023" y="13040"/>
                    </a:lnTo>
                    <a:lnTo>
                      <a:pt x="15866" y="13040"/>
                    </a:lnTo>
                    <a:lnTo>
                      <a:pt x="15866" y="13200"/>
                    </a:lnTo>
                    <a:lnTo>
                      <a:pt x="15631" y="13200"/>
                    </a:lnTo>
                    <a:lnTo>
                      <a:pt x="15631" y="13440"/>
                    </a:lnTo>
                    <a:lnTo>
                      <a:pt x="15473" y="13440"/>
                    </a:lnTo>
                    <a:lnTo>
                      <a:pt x="15473" y="13600"/>
                    </a:lnTo>
                    <a:lnTo>
                      <a:pt x="15238" y="13600"/>
                    </a:lnTo>
                    <a:lnTo>
                      <a:pt x="15238" y="13840"/>
                    </a:lnTo>
                    <a:lnTo>
                      <a:pt x="15081" y="13840"/>
                    </a:lnTo>
                    <a:lnTo>
                      <a:pt x="15081" y="14160"/>
                    </a:lnTo>
                    <a:lnTo>
                      <a:pt x="14138" y="14160"/>
                    </a:lnTo>
                    <a:lnTo>
                      <a:pt x="14138" y="14000"/>
                    </a:lnTo>
                    <a:lnTo>
                      <a:pt x="13824" y="14000"/>
                    </a:lnTo>
                    <a:lnTo>
                      <a:pt x="13824" y="14160"/>
                    </a:lnTo>
                    <a:lnTo>
                      <a:pt x="13039" y="14160"/>
                    </a:lnTo>
                    <a:lnTo>
                      <a:pt x="13039" y="14400"/>
                    </a:lnTo>
                    <a:lnTo>
                      <a:pt x="12881" y="14400"/>
                    </a:lnTo>
                    <a:lnTo>
                      <a:pt x="12881" y="14160"/>
                    </a:lnTo>
                    <a:lnTo>
                      <a:pt x="13039" y="14160"/>
                    </a:lnTo>
                    <a:lnTo>
                      <a:pt x="13039" y="14000"/>
                    </a:lnTo>
                    <a:lnTo>
                      <a:pt x="12646" y="14000"/>
                    </a:lnTo>
                    <a:lnTo>
                      <a:pt x="12646" y="13440"/>
                    </a:lnTo>
                    <a:lnTo>
                      <a:pt x="12489" y="13440"/>
                    </a:lnTo>
                    <a:lnTo>
                      <a:pt x="12489" y="13600"/>
                    </a:lnTo>
                    <a:lnTo>
                      <a:pt x="12332" y="13600"/>
                    </a:lnTo>
                    <a:lnTo>
                      <a:pt x="12332" y="14160"/>
                    </a:lnTo>
                    <a:lnTo>
                      <a:pt x="12489" y="14160"/>
                    </a:lnTo>
                    <a:lnTo>
                      <a:pt x="12489" y="14400"/>
                    </a:lnTo>
                    <a:lnTo>
                      <a:pt x="12881" y="14400"/>
                    </a:lnTo>
                    <a:lnTo>
                      <a:pt x="12881" y="14160"/>
                    </a:lnTo>
                    <a:lnTo>
                      <a:pt x="12881" y="14960"/>
                    </a:lnTo>
                    <a:lnTo>
                      <a:pt x="12489" y="14960"/>
                    </a:lnTo>
                    <a:lnTo>
                      <a:pt x="12489" y="14720"/>
                    </a:lnTo>
                    <a:lnTo>
                      <a:pt x="12489" y="14960"/>
                    </a:lnTo>
                    <a:lnTo>
                      <a:pt x="11939" y="14960"/>
                    </a:lnTo>
                    <a:lnTo>
                      <a:pt x="11939" y="15120"/>
                    </a:lnTo>
                    <a:lnTo>
                      <a:pt x="11703" y="15120"/>
                    </a:lnTo>
                    <a:lnTo>
                      <a:pt x="11703" y="15520"/>
                    </a:lnTo>
                    <a:lnTo>
                      <a:pt x="11546" y="15520"/>
                    </a:lnTo>
                    <a:lnTo>
                      <a:pt x="11546" y="15680"/>
                    </a:lnTo>
                    <a:lnTo>
                      <a:pt x="11389" y="15680"/>
                    </a:lnTo>
                    <a:lnTo>
                      <a:pt x="11389" y="16240"/>
                    </a:lnTo>
                    <a:lnTo>
                      <a:pt x="11153" y="16240"/>
                    </a:lnTo>
                    <a:lnTo>
                      <a:pt x="11153" y="16480"/>
                    </a:lnTo>
                    <a:lnTo>
                      <a:pt x="10996" y="16480"/>
                    </a:lnTo>
                    <a:lnTo>
                      <a:pt x="10996" y="16640"/>
                    </a:lnTo>
                    <a:lnTo>
                      <a:pt x="10839" y="16640"/>
                    </a:lnTo>
                    <a:lnTo>
                      <a:pt x="10839" y="16480"/>
                    </a:lnTo>
                    <a:lnTo>
                      <a:pt x="10447" y="16480"/>
                    </a:lnTo>
                    <a:lnTo>
                      <a:pt x="10447" y="16240"/>
                    </a:lnTo>
                    <a:lnTo>
                      <a:pt x="10289" y="16240"/>
                    </a:lnTo>
                    <a:lnTo>
                      <a:pt x="10289" y="16080"/>
                    </a:lnTo>
                    <a:lnTo>
                      <a:pt x="10054" y="16080"/>
                    </a:lnTo>
                    <a:lnTo>
                      <a:pt x="10054" y="15920"/>
                    </a:lnTo>
                    <a:lnTo>
                      <a:pt x="9897" y="15920"/>
                    </a:lnTo>
                    <a:lnTo>
                      <a:pt x="9897" y="15680"/>
                    </a:lnTo>
                    <a:lnTo>
                      <a:pt x="9661" y="15680"/>
                    </a:lnTo>
                    <a:lnTo>
                      <a:pt x="9661" y="15120"/>
                    </a:lnTo>
                    <a:lnTo>
                      <a:pt x="9897" y="15120"/>
                    </a:lnTo>
                    <a:lnTo>
                      <a:pt x="9897" y="14960"/>
                    </a:lnTo>
                    <a:lnTo>
                      <a:pt x="9347" y="14960"/>
                    </a:lnTo>
                    <a:lnTo>
                      <a:pt x="9347" y="15120"/>
                    </a:lnTo>
                    <a:lnTo>
                      <a:pt x="9111" y="15120"/>
                    </a:lnTo>
                    <a:lnTo>
                      <a:pt x="9111" y="14960"/>
                    </a:lnTo>
                    <a:lnTo>
                      <a:pt x="8954" y="14960"/>
                    </a:lnTo>
                    <a:lnTo>
                      <a:pt x="8954" y="15360"/>
                    </a:lnTo>
                    <a:lnTo>
                      <a:pt x="9111" y="15360"/>
                    </a:lnTo>
                    <a:lnTo>
                      <a:pt x="9111" y="15680"/>
                    </a:lnTo>
                    <a:lnTo>
                      <a:pt x="9347" y="15680"/>
                    </a:lnTo>
                    <a:lnTo>
                      <a:pt x="9111" y="15680"/>
                    </a:lnTo>
                    <a:lnTo>
                      <a:pt x="9111" y="15920"/>
                    </a:lnTo>
                    <a:lnTo>
                      <a:pt x="8797" y="15920"/>
                    </a:lnTo>
                    <a:lnTo>
                      <a:pt x="8797" y="16080"/>
                    </a:lnTo>
                    <a:lnTo>
                      <a:pt x="8561" y="16080"/>
                    </a:lnTo>
                    <a:lnTo>
                      <a:pt x="8561" y="16240"/>
                    </a:lnTo>
                    <a:lnTo>
                      <a:pt x="8404" y="16240"/>
                    </a:lnTo>
                    <a:lnTo>
                      <a:pt x="8404" y="16800"/>
                    </a:lnTo>
                    <a:lnTo>
                      <a:pt x="8247" y="16800"/>
                    </a:lnTo>
                    <a:lnTo>
                      <a:pt x="8247" y="17040"/>
                    </a:lnTo>
                    <a:lnTo>
                      <a:pt x="8247" y="16800"/>
                    </a:lnTo>
                    <a:lnTo>
                      <a:pt x="7855" y="16800"/>
                    </a:lnTo>
                    <a:lnTo>
                      <a:pt x="7855" y="16480"/>
                    </a:lnTo>
                    <a:lnTo>
                      <a:pt x="7069" y="16480"/>
                    </a:lnTo>
                    <a:lnTo>
                      <a:pt x="7069" y="16640"/>
                    </a:lnTo>
                    <a:lnTo>
                      <a:pt x="6755" y="16640"/>
                    </a:lnTo>
                    <a:lnTo>
                      <a:pt x="6755" y="17200"/>
                    </a:lnTo>
                    <a:lnTo>
                      <a:pt x="6519" y="17200"/>
                    </a:lnTo>
                    <a:lnTo>
                      <a:pt x="6519" y="17440"/>
                    </a:lnTo>
                    <a:lnTo>
                      <a:pt x="6362" y="17440"/>
                    </a:lnTo>
                    <a:lnTo>
                      <a:pt x="6362" y="17600"/>
                    </a:lnTo>
                    <a:lnTo>
                      <a:pt x="6127" y="17600"/>
                    </a:lnTo>
                    <a:lnTo>
                      <a:pt x="6127" y="17760"/>
                    </a:lnTo>
                    <a:lnTo>
                      <a:pt x="6362" y="17760"/>
                    </a:lnTo>
                    <a:lnTo>
                      <a:pt x="6362" y="18000"/>
                    </a:lnTo>
                    <a:lnTo>
                      <a:pt x="5577" y="18000"/>
                    </a:lnTo>
                    <a:lnTo>
                      <a:pt x="5577" y="18160"/>
                    </a:lnTo>
                    <a:lnTo>
                      <a:pt x="5420" y="18160"/>
                    </a:lnTo>
                    <a:lnTo>
                      <a:pt x="5420" y="18000"/>
                    </a:lnTo>
                    <a:lnTo>
                      <a:pt x="5263" y="18000"/>
                    </a:lnTo>
                    <a:lnTo>
                      <a:pt x="5420" y="18000"/>
                    </a:lnTo>
                    <a:lnTo>
                      <a:pt x="5420" y="17760"/>
                    </a:lnTo>
                    <a:lnTo>
                      <a:pt x="5577" y="17760"/>
                    </a:lnTo>
                    <a:lnTo>
                      <a:pt x="5577" y="17600"/>
                    </a:lnTo>
                    <a:lnTo>
                      <a:pt x="5263" y="17600"/>
                    </a:lnTo>
                    <a:lnTo>
                      <a:pt x="5263" y="17200"/>
                    </a:lnTo>
                    <a:lnTo>
                      <a:pt x="5027" y="17200"/>
                    </a:lnTo>
                    <a:lnTo>
                      <a:pt x="5027" y="16800"/>
                    </a:lnTo>
                    <a:lnTo>
                      <a:pt x="5263" y="16800"/>
                    </a:lnTo>
                    <a:lnTo>
                      <a:pt x="5027" y="16800"/>
                    </a:lnTo>
                    <a:lnTo>
                      <a:pt x="5027" y="16640"/>
                    </a:lnTo>
                    <a:lnTo>
                      <a:pt x="4870" y="16640"/>
                    </a:lnTo>
                    <a:lnTo>
                      <a:pt x="4870" y="16800"/>
                    </a:lnTo>
                    <a:lnTo>
                      <a:pt x="4477" y="16800"/>
                    </a:lnTo>
                    <a:lnTo>
                      <a:pt x="4477" y="16640"/>
                    </a:lnTo>
                    <a:lnTo>
                      <a:pt x="4713" y="16640"/>
                    </a:lnTo>
                    <a:lnTo>
                      <a:pt x="4713" y="16480"/>
                    </a:lnTo>
                    <a:lnTo>
                      <a:pt x="5027" y="16480"/>
                    </a:lnTo>
                    <a:lnTo>
                      <a:pt x="5027" y="16240"/>
                    </a:lnTo>
                    <a:lnTo>
                      <a:pt x="5263" y="16240"/>
                    </a:lnTo>
                    <a:lnTo>
                      <a:pt x="5263" y="16080"/>
                    </a:lnTo>
                    <a:lnTo>
                      <a:pt x="5577" y="16080"/>
                    </a:lnTo>
                    <a:lnTo>
                      <a:pt x="5577" y="15520"/>
                    </a:lnTo>
                    <a:lnTo>
                      <a:pt x="5420" y="15520"/>
                    </a:lnTo>
                    <a:lnTo>
                      <a:pt x="5420" y="15680"/>
                    </a:lnTo>
                    <a:lnTo>
                      <a:pt x="5263" y="15680"/>
                    </a:lnTo>
                    <a:lnTo>
                      <a:pt x="5263" y="15520"/>
                    </a:lnTo>
                    <a:lnTo>
                      <a:pt x="5263" y="15680"/>
                    </a:lnTo>
                    <a:lnTo>
                      <a:pt x="5027" y="15680"/>
                    </a:lnTo>
                    <a:lnTo>
                      <a:pt x="5027" y="15920"/>
                    </a:lnTo>
                    <a:lnTo>
                      <a:pt x="4477" y="15920"/>
                    </a:lnTo>
                    <a:lnTo>
                      <a:pt x="4477" y="15520"/>
                    </a:lnTo>
                    <a:lnTo>
                      <a:pt x="3927" y="15520"/>
                    </a:lnTo>
                    <a:lnTo>
                      <a:pt x="3927" y="15360"/>
                    </a:lnTo>
                    <a:lnTo>
                      <a:pt x="3927" y="15520"/>
                    </a:lnTo>
                    <a:lnTo>
                      <a:pt x="2985" y="15520"/>
                    </a:lnTo>
                    <a:lnTo>
                      <a:pt x="2985" y="15360"/>
                    </a:lnTo>
                    <a:lnTo>
                      <a:pt x="2985" y="15680"/>
                    </a:lnTo>
                    <a:lnTo>
                      <a:pt x="2828" y="15680"/>
                    </a:lnTo>
                    <a:lnTo>
                      <a:pt x="2985" y="15680"/>
                    </a:lnTo>
                    <a:lnTo>
                      <a:pt x="2985" y="16080"/>
                    </a:lnTo>
                    <a:lnTo>
                      <a:pt x="3377" y="16080"/>
                    </a:lnTo>
                    <a:lnTo>
                      <a:pt x="3377" y="16240"/>
                    </a:lnTo>
                    <a:lnTo>
                      <a:pt x="3535" y="16240"/>
                    </a:lnTo>
                    <a:lnTo>
                      <a:pt x="3535" y="15920"/>
                    </a:lnTo>
                    <a:lnTo>
                      <a:pt x="3927" y="15920"/>
                    </a:lnTo>
                    <a:lnTo>
                      <a:pt x="3927" y="16080"/>
                    </a:lnTo>
                    <a:lnTo>
                      <a:pt x="4084" y="16080"/>
                    </a:lnTo>
                    <a:lnTo>
                      <a:pt x="4084" y="16640"/>
                    </a:lnTo>
                    <a:lnTo>
                      <a:pt x="3927" y="16640"/>
                    </a:lnTo>
                    <a:lnTo>
                      <a:pt x="3927" y="16800"/>
                    </a:lnTo>
                    <a:lnTo>
                      <a:pt x="3770" y="16800"/>
                    </a:lnTo>
                    <a:lnTo>
                      <a:pt x="4477" y="16800"/>
                    </a:lnTo>
                    <a:lnTo>
                      <a:pt x="4477" y="17040"/>
                    </a:lnTo>
                    <a:lnTo>
                      <a:pt x="4320" y="17040"/>
                    </a:lnTo>
                    <a:lnTo>
                      <a:pt x="4477" y="17040"/>
                    </a:lnTo>
                    <a:lnTo>
                      <a:pt x="4477" y="17200"/>
                    </a:lnTo>
                    <a:lnTo>
                      <a:pt x="4477" y="17040"/>
                    </a:lnTo>
                    <a:lnTo>
                      <a:pt x="4477" y="17200"/>
                    </a:lnTo>
                    <a:lnTo>
                      <a:pt x="4713" y="17200"/>
                    </a:lnTo>
                    <a:lnTo>
                      <a:pt x="4713" y="17440"/>
                    </a:lnTo>
                    <a:lnTo>
                      <a:pt x="4477" y="17440"/>
                    </a:lnTo>
                    <a:lnTo>
                      <a:pt x="4477" y="17600"/>
                    </a:lnTo>
                    <a:lnTo>
                      <a:pt x="4713" y="17600"/>
                    </a:lnTo>
                    <a:lnTo>
                      <a:pt x="4713" y="17440"/>
                    </a:lnTo>
                    <a:lnTo>
                      <a:pt x="4713" y="17760"/>
                    </a:lnTo>
                    <a:lnTo>
                      <a:pt x="4477" y="17760"/>
                    </a:lnTo>
                    <a:lnTo>
                      <a:pt x="4477" y="18000"/>
                    </a:lnTo>
                    <a:lnTo>
                      <a:pt x="4320" y="18000"/>
                    </a:lnTo>
                    <a:lnTo>
                      <a:pt x="4320" y="18160"/>
                    </a:lnTo>
                    <a:lnTo>
                      <a:pt x="4084" y="18160"/>
                    </a:lnTo>
                    <a:lnTo>
                      <a:pt x="4084" y="18720"/>
                    </a:lnTo>
                    <a:lnTo>
                      <a:pt x="3927" y="18720"/>
                    </a:lnTo>
                    <a:lnTo>
                      <a:pt x="3927" y="19120"/>
                    </a:lnTo>
                    <a:lnTo>
                      <a:pt x="3770" y="19120"/>
                    </a:lnTo>
                    <a:lnTo>
                      <a:pt x="3770" y="19680"/>
                    </a:lnTo>
                    <a:lnTo>
                      <a:pt x="3535" y="19680"/>
                    </a:lnTo>
                    <a:lnTo>
                      <a:pt x="3535" y="19840"/>
                    </a:lnTo>
                    <a:lnTo>
                      <a:pt x="3770" y="19840"/>
                    </a:lnTo>
                    <a:lnTo>
                      <a:pt x="3770" y="20240"/>
                    </a:lnTo>
                    <a:lnTo>
                      <a:pt x="3535" y="20240"/>
                    </a:lnTo>
                    <a:lnTo>
                      <a:pt x="3535" y="20800"/>
                    </a:lnTo>
                    <a:lnTo>
                      <a:pt x="3377" y="20800"/>
                    </a:lnTo>
                    <a:lnTo>
                      <a:pt x="3377" y="20640"/>
                    </a:lnTo>
                    <a:lnTo>
                      <a:pt x="2985" y="20640"/>
                    </a:lnTo>
                    <a:lnTo>
                      <a:pt x="2985" y="20800"/>
                    </a:lnTo>
                    <a:lnTo>
                      <a:pt x="3220" y="20800"/>
                    </a:lnTo>
                    <a:lnTo>
                      <a:pt x="3220" y="21040"/>
                    </a:lnTo>
                    <a:lnTo>
                      <a:pt x="2985" y="21040"/>
                    </a:lnTo>
                    <a:lnTo>
                      <a:pt x="2985" y="21200"/>
                    </a:lnTo>
                    <a:lnTo>
                      <a:pt x="2828" y="21200"/>
                    </a:lnTo>
                    <a:lnTo>
                      <a:pt x="2828" y="21360"/>
                    </a:lnTo>
                    <a:lnTo>
                      <a:pt x="2435" y="21360"/>
                    </a:lnTo>
                    <a:lnTo>
                      <a:pt x="2435" y="21600"/>
                    </a:lnTo>
                    <a:lnTo>
                      <a:pt x="2278" y="21600"/>
                    </a:lnTo>
                    <a:lnTo>
                      <a:pt x="2278" y="21200"/>
                    </a:lnTo>
                    <a:lnTo>
                      <a:pt x="2042" y="21200"/>
                    </a:lnTo>
                    <a:lnTo>
                      <a:pt x="2042" y="21040"/>
                    </a:lnTo>
                    <a:lnTo>
                      <a:pt x="1492" y="21040"/>
                    </a:lnTo>
                    <a:lnTo>
                      <a:pt x="1492" y="20800"/>
                    </a:lnTo>
                    <a:lnTo>
                      <a:pt x="1335" y="20800"/>
                    </a:lnTo>
                    <a:lnTo>
                      <a:pt x="1335" y="20640"/>
                    </a:lnTo>
                    <a:lnTo>
                      <a:pt x="1728" y="20640"/>
                    </a:lnTo>
                    <a:lnTo>
                      <a:pt x="1728" y="20080"/>
                    </a:lnTo>
                    <a:lnTo>
                      <a:pt x="1492" y="20080"/>
                    </a:lnTo>
                    <a:lnTo>
                      <a:pt x="1492" y="19840"/>
                    </a:lnTo>
                    <a:lnTo>
                      <a:pt x="1335" y="19840"/>
                    </a:lnTo>
                    <a:lnTo>
                      <a:pt x="1492" y="19840"/>
                    </a:lnTo>
                    <a:lnTo>
                      <a:pt x="1492" y="19520"/>
                    </a:lnTo>
                    <a:lnTo>
                      <a:pt x="1335" y="19520"/>
                    </a:lnTo>
                    <a:lnTo>
                      <a:pt x="1335" y="19280"/>
                    </a:lnTo>
                    <a:lnTo>
                      <a:pt x="1492" y="19280"/>
                    </a:lnTo>
                    <a:lnTo>
                      <a:pt x="1335" y="19280"/>
                    </a:lnTo>
                    <a:lnTo>
                      <a:pt x="1335" y="19120"/>
                    </a:lnTo>
                    <a:lnTo>
                      <a:pt x="1178" y="19120"/>
                    </a:lnTo>
                    <a:lnTo>
                      <a:pt x="1178" y="18320"/>
                    </a:lnTo>
                    <a:lnTo>
                      <a:pt x="1335" y="18320"/>
                    </a:lnTo>
                    <a:lnTo>
                      <a:pt x="1335" y="18000"/>
                    </a:lnTo>
                    <a:lnTo>
                      <a:pt x="1492" y="18000"/>
                    </a:lnTo>
                    <a:lnTo>
                      <a:pt x="1178" y="18000"/>
                    </a:lnTo>
                    <a:lnTo>
                      <a:pt x="1178" y="18160"/>
                    </a:lnTo>
                    <a:lnTo>
                      <a:pt x="943" y="18160"/>
                    </a:lnTo>
                    <a:lnTo>
                      <a:pt x="943" y="18320"/>
                    </a:lnTo>
                    <a:lnTo>
                      <a:pt x="550" y="18320"/>
                    </a:lnTo>
                    <a:lnTo>
                      <a:pt x="550" y="18160"/>
                    </a:lnTo>
                    <a:lnTo>
                      <a:pt x="785" y="18160"/>
                    </a:lnTo>
                    <a:lnTo>
                      <a:pt x="785" y="17760"/>
                    </a:lnTo>
                    <a:lnTo>
                      <a:pt x="550" y="17760"/>
                    </a:lnTo>
                    <a:lnTo>
                      <a:pt x="550" y="17600"/>
                    </a:lnTo>
                    <a:lnTo>
                      <a:pt x="393" y="17600"/>
                    </a:lnTo>
                    <a:lnTo>
                      <a:pt x="550" y="17600"/>
                    </a:lnTo>
                    <a:lnTo>
                      <a:pt x="550" y="17440"/>
                    </a:lnTo>
                    <a:lnTo>
                      <a:pt x="393" y="17440"/>
                    </a:lnTo>
                    <a:lnTo>
                      <a:pt x="393" y="17200"/>
                    </a:lnTo>
                    <a:lnTo>
                      <a:pt x="550" y="17200"/>
                    </a:lnTo>
                    <a:lnTo>
                      <a:pt x="393" y="17200"/>
                    </a:lnTo>
                    <a:lnTo>
                      <a:pt x="393" y="17040"/>
                    </a:lnTo>
                    <a:lnTo>
                      <a:pt x="0" y="17040"/>
                    </a:lnTo>
                    <a:lnTo>
                      <a:pt x="0" y="16800"/>
                    </a:lnTo>
                    <a:lnTo>
                      <a:pt x="236" y="16800"/>
                    </a:lnTo>
                    <a:lnTo>
                      <a:pt x="0" y="16800"/>
                    </a:lnTo>
                    <a:lnTo>
                      <a:pt x="0" y="16640"/>
                    </a:lnTo>
                    <a:lnTo>
                      <a:pt x="236" y="16640"/>
                    </a:lnTo>
                    <a:lnTo>
                      <a:pt x="236" y="16480"/>
                    </a:lnTo>
                    <a:lnTo>
                      <a:pt x="393" y="16480"/>
                    </a:lnTo>
                    <a:lnTo>
                      <a:pt x="393" y="16240"/>
                    </a:lnTo>
                    <a:lnTo>
                      <a:pt x="393" y="16640"/>
                    </a:lnTo>
                    <a:lnTo>
                      <a:pt x="550" y="16640"/>
                    </a:lnTo>
                    <a:lnTo>
                      <a:pt x="550" y="16480"/>
                    </a:lnTo>
                    <a:lnTo>
                      <a:pt x="785" y="16480"/>
                    </a:lnTo>
                    <a:lnTo>
                      <a:pt x="785" y="16240"/>
                    </a:lnTo>
                    <a:lnTo>
                      <a:pt x="943" y="16240"/>
                    </a:lnTo>
                    <a:lnTo>
                      <a:pt x="943" y="16080"/>
                    </a:lnTo>
                    <a:lnTo>
                      <a:pt x="943" y="16240"/>
                    </a:lnTo>
                    <a:lnTo>
                      <a:pt x="1178" y="16240"/>
                    </a:lnTo>
                    <a:lnTo>
                      <a:pt x="1178" y="16480"/>
                    </a:lnTo>
                    <a:lnTo>
                      <a:pt x="1335" y="16480"/>
                    </a:lnTo>
                    <a:lnTo>
                      <a:pt x="1335" y="16080"/>
                    </a:lnTo>
                    <a:lnTo>
                      <a:pt x="1492" y="16080"/>
                    </a:lnTo>
                    <a:lnTo>
                      <a:pt x="1492" y="15920"/>
                    </a:lnTo>
                    <a:lnTo>
                      <a:pt x="1885" y="15920"/>
                    </a:lnTo>
                    <a:lnTo>
                      <a:pt x="1885" y="15520"/>
                    </a:lnTo>
                    <a:lnTo>
                      <a:pt x="2435" y="15520"/>
                    </a:lnTo>
                    <a:lnTo>
                      <a:pt x="2435" y="15360"/>
                    </a:lnTo>
                    <a:lnTo>
                      <a:pt x="2671" y="15360"/>
                    </a:lnTo>
                    <a:lnTo>
                      <a:pt x="2671" y="15120"/>
                    </a:lnTo>
                    <a:lnTo>
                      <a:pt x="2435" y="15120"/>
                    </a:lnTo>
                    <a:lnTo>
                      <a:pt x="2671" y="15120"/>
                    </a:lnTo>
                    <a:lnTo>
                      <a:pt x="2671" y="14400"/>
                    </a:lnTo>
                    <a:lnTo>
                      <a:pt x="3535" y="14400"/>
                    </a:lnTo>
                    <a:lnTo>
                      <a:pt x="3535" y="14160"/>
                    </a:lnTo>
                    <a:lnTo>
                      <a:pt x="3927" y="14160"/>
                    </a:lnTo>
                    <a:lnTo>
                      <a:pt x="3927" y="14000"/>
                    </a:lnTo>
                    <a:lnTo>
                      <a:pt x="4320" y="14000"/>
                    </a:lnTo>
                    <a:lnTo>
                      <a:pt x="4320" y="13840"/>
                    </a:lnTo>
                    <a:lnTo>
                      <a:pt x="4477" y="13840"/>
                    </a:lnTo>
                    <a:lnTo>
                      <a:pt x="4477" y="13600"/>
                    </a:lnTo>
                    <a:lnTo>
                      <a:pt x="4713" y="13600"/>
                    </a:lnTo>
                    <a:lnTo>
                      <a:pt x="4713" y="13440"/>
                    </a:lnTo>
                    <a:lnTo>
                      <a:pt x="4870" y="13440"/>
                    </a:lnTo>
                    <a:lnTo>
                      <a:pt x="4870" y="13200"/>
                    </a:lnTo>
                    <a:lnTo>
                      <a:pt x="5027" y="13200"/>
                    </a:lnTo>
                    <a:lnTo>
                      <a:pt x="5027" y="13040"/>
                    </a:lnTo>
                    <a:lnTo>
                      <a:pt x="5263" y="13040"/>
                    </a:lnTo>
                    <a:lnTo>
                      <a:pt x="5263" y="12880"/>
                    </a:lnTo>
                    <a:lnTo>
                      <a:pt x="5577" y="12880"/>
                    </a:lnTo>
                    <a:lnTo>
                      <a:pt x="5577" y="12480"/>
                    </a:lnTo>
                    <a:lnTo>
                      <a:pt x="5812" y="12480"/>
                    </a:lnTo>
                    <a:lnTo>
                      <a:pt x="5812" y="12320"/>
                    </a:lnTo>
                    <a:lnTo>
                      <a:pt x="6127" y="12320"/>
                    </a:lnTo>
                    <a:lnTo>
                      <a:pt x="6127" y="12080"/>
                    </a:lnTo>
                    <a:lnTo>
                      <a:pt x="6755" y="12080"/>
                    </a:lnTo>
                    <a:lnTo>
                      <a:pt x="6755" y="12320"/>
                    </a:lnTo>
                    <a:lnTo>
                      <a:pt x="6912" y="12320"/>
                    </a:lnTo>
                    <a:lnTo>
                      <a:pt x="6912" y="12480"/>
                    </a:lnTo>
                    <a:lnTo>
                      <a:pt x="6912" y="12320"/>
                    </a:lnTo>
                    <a:lnTo>
                      <a:pt x="8247" y="12320"/>
                    </a:lnTo>
                    <a:lnTo>
                      <a:pt x="8247" y="12080"/>
                    </a:lnTo>
                    <a:lnTo>
                      <a:pt x="8797" y="12080"/>
                    </a:lnTo>
                    <a:lnTo>
                      <a:pt x="8797" y="11920"/>
                    </a:lnTo>
                    <a:lnTo>
                      <a:pt x="8954" y="11920"/>
                    </a:lnTo>
                    <a:lnTo>
                      <a:pt x="8954" y="12080"/>
                    </a:lnTo>
                    <a:lnTo>
                      <a:pt x="9111" y="12080"/>
                    </a:lnTo>
                    <a:lnTo>
                      <a:pt x="9111" y="11920"/>
                    </a:lnTo>
                    <a:lnTo>
                      <a:pt x="9347" y="11920"/>
                    </a:lnTo>
                    <a:lnTo>
                      <a:pt x="9347" y="12080"/>
                    </a:lnTo>
                    <a:lnTo>
                      <a:pt x="9504" y="12080"/>
                    </a:lnTo>
                    <a:lnTo>
                      <a:pt x="9504" y="11920"/>
                    </a:lnTo>
                    <a:lnTo>
                      <a:pt x="9897" y="11920"/>
                    </a:lnTo>
                    <a:lnTo>
                      <a:pt x="9897" y="11760"/>
                    </a:lnTo>
                    <a:lnTo>
                      <a:pt x="10054" y="11760"/>
                    </a:lnTo>
                    <a:lnTo>
                      <a:pt x="10054" y="11920"/>
                    </a:lnTo>
                    <a:lnTo>
                      <a:pt x="10289" y="11920"/>
                    </a:lnTo>
                    <a:lnTo>
                      <a:pt x="10289" y="12080"/>
                    </a:lnTo>
                    <a:lnTo>
                      <a:pt x="10054" y="12080"/>
                    </a:lnTo>
                    <a:lnTo>
                      <a:pt x="10054" y="12320"/>
                    </a:lnTo>
                    <a:lnTo>
                      <a:pt x="10289" y="12320"/>
                    </a:lnTo>
                    <a:lnTo>
                      <a:pt x="10289" y="12080"/>
                    </a:lnTo>
                    <a:lnTo>
                      <a:pt x="10447" y="12080"/>
                    </a:lnTo>
                    <a:lnTo>
                      <a:pt x="10447" y="12320"/>
                    </a:lnTo>
                    <a:lnTo>
                      <a:pt x="10604" y="12320"/>
                    </a:lnTo>
                    <a:lnTo>
                      <a:pt x="10604" y="12080"/>
                    </a:lnTo>
                    <a:lnTo>
                      <a:pt x="11153" y="12080"/>
                    </a:lnTo>
                    <a:lnTo>
                      <a:pt x="11153" y="11920"/>
                    </a:lnTo>
                    <a:lnTo>
                      <a:pt x="11389" y="11920"/>
                    </a:lnTo>
                    <a:lnTo>
                      <a:pt x="11389" y="11520"/>
                    </a:lnTo>
                    <a:lnTo>
                      <a:pt x="11153" y="11520"/>
                    </a:lnTo>
                    <a:lnTo>
                      <a:pt x="11153" y="11120"/>
                    </a:lnTo>
                    <a:lnTo>
                      <a:pt x="11389" y="11120"/>
                    </a:lnTo>
                    <a:lnTo>
                      <a:pt x="11389" y="10800"/>
                    </a:lnTo>
                    <a:lnTo>
                      <a:pt x="11546" y="10800"/>
                    </a:lnTo>
                    <a:lnTo>
                      <a:pt x="11546" y="10560"/>
                    </a:lnTo>
                    <a:lnTo>
                      <a:pt x="11939" y="10560"/>
                    </a:lnTo>
                    <a:lnTo>
                      <a:pt x="11939" y="10400"/>
                    </a:lnTo>
                    <a:lnTo>
                      <a:pt x="12096" y="10400"/>
                    </a:lnTo>
                    <a:lnTo>
                      <a:pt x="12096" y="10240"/>
                    </a:lnTo>
                    <a:lnTo>
                      <a:pt x="12332" y="10240"/>
                    </a:lnTo>
                    <a:lnTo>
                      <a:pt x="12332" y="9840"/>
                    </a:lnTo>
                    <a:lnTo>
                      <a:pt x="12489" y="9840"/>
                    </a:lnTo>
                    <a:lnTo>
                      <a:pt x="12489" y="8480"/>
                    </a:lnTo>
                    <a:lnTo>
                      <a:pt x="12881" y="8480"/>
                    </a:lnTo>
                    <a:lnTo>
                      <a:pt x="12881" y="8320"/>
                    </a:lnTo>
                    <a:lnTo>
                      <a:pt x="13196" y="8320"/>
                    </a:lnTo>
                    <a:lnTo>
                      <a:pt x="13196" y="8080"/>
                    </a:lnTo>
                    <a:lnTo>
                      <a:pt x="13588" y="8080"/>
                    </a:lnTo>
                    <a:lnTo>
                      <a:pt x="13588" y="8480"/>
                    </a:lnTo>
                    <a:lnTo>
                      <a:pt x="13431" y="8480"/>
                    </a:lnTo>
                    <a:lnTo>
                      <a:pt x="13431" y="8720"/>
                    </a:lnTo>
                    <a:lnTo>
                      <a:pt x="13196" y="8720"/>
                    </a:lnTo>
                    <a:lnTo>
                      <a:pt x="13196" y="8880"/>
                    </a:lnTo>
                    <a:lnTo>
                      <a:pt x="13039" y="8880"/>
                    </a:lnTo>
                    <a:lnTo>
                      <a:pt x="13039" y="9600"/>
                    </a:lnTo>
                    <a:lnTo>
                      <a:pt x="13588" y="9600"/>
                    </a:lnTo>
                    <a:lnTo>
                      <a:pt x="13588" y="9440"/>
                    </a:lnTo>
                    <a:lnTo>
                      <a:pt x="13824" y="9440"/>
                    </a:lnTo>
                    <a:lnTo>
                      <a:pt x="13824" y="9280"/>
                    </a:lnTo>
                    <a:lnTo>
                      <a:pt x="14374" y="9280"/>
                    </a:lnTo>
                    <a:lnTo>
                      <a:pt x="14374" y="9040"/>
                    </a:lnTo>
                    <a:lnTo>
                      <a:pt x="14688" y="9040"/>
                    </a:lnTo>
                    <a:lnTo>
                      <a:pt x="14688" y="8880"/>
                    </a:lnTo>
                    <a:lnTo>
                      <a:pt x="15238" y="8880"/>
                    </a:lnTo>
                    <a:lnTo>
                      <a:pt x="15238" y="8720"/>
                    </a:lnTo>
                    <a:lnTo>
                      <a:pt x="15473" y="8720"/>
                    </a:lnTo>
                    <a:lnTo>
                      <a:pt x="15473" y="8480"/>
                    </a:lnTo>
                    <a:lnTo>
                      <a:pt x="15631" y="8480"/>
                    </a:lnTo>
                    <a:lnTo>
                      <a:pt x="15631" y="8080"/>
                    </a:lnTo>
                    <a:lnTo>
                      <a:pt x="16023" y="8080"/>
                    </a:lnTo>
                    <a:lnTo>
                      <a:pt x="16023" y="7520"/>
                    </a:lnTo>
                    <a:lnTo>
                      <a:pt x="16180" y="7520"/>
                    </a:lnTo>
                    <a:lnTo>
                      <a:pt x="16180" y="7360"/>
                    </a:lnTo>
                    <a:lnTo>
                      <a:pt x="16730" y="7360"/>
                    </a:lnTo>
                    <a:lnTo>
                      <a:pt x="16730" y="7200"/>
                    </a:lnTo>
                    <a:lnTo>
                      <a:pt x="16966" y="7200"/>
                    </a:lnTo>
                    <a:lnTo>
                      <a:pt x="16966" y="6960"/>
                    </a:lnTo>
                    <a:lnTo>
                      <a:pt x="17123" y="6960"/>
                    </a:lnTo>
                    <a:lnTo>
                      <a:pt x="17123" y="6240"/>
                    </a:lnTo>
                    <a:lnTo>
                      <a:pt x="17280" y="6240"/>
                    </a:lnTo>
                    <a:lnTo>
                      <a:pt x="17280" y="5680"/>
                    </a:lnTo>
                    <a:lnTo>
                      <a:pt x="17673" y="5680"/>
                    </a:lnTo>
                    <a:lnTo>
                      <a:pt x="17673" y="4880"/>
                    </a:lnTo>
                    <a:lnTo>
                      <a:pt x="17908" y="4880"/>
                    </a:lnTo>
                    <a:lnTo>
                      <a:pt x="17908" y="4480"/>
                    </a:lnTo>
                    <a:lnTo>
                      <a:pt x="18065" y="4480"/>
                    </a:lnTo>
                    <a:lnTo>
                      <a:pt x="18065" y="3360"/>
                    </a:lnTo>
                    <a:lnTo>
                      <a:pt x="17908" y="3360"/>
                    </a:lnTo>
                    <a:lnTo>
                      <a:pt x="17908" y="3600"/>
                    </a:lnTo>
                    <a:lnTo>
                      <a:pt x="17516" y="3600"/>
                    </a:lnTo>
                    <a:lnTo>
                      <a:pt x="17516" y="3200"/>
                    </a:lnTo>
                    <a:lnTo>
                      <a:pt x="17908" y="3200"/>
                    </a:lnTo>
                    <a:lnTo>
                      <a:pt x="17908" y="2960"/>
                    </a:lnTo>
                    <a:lnTo>
                      <a:pt x="18065" y="2960"/>
                    </a:lnTo>
                    <a:lnTo>
                      <a:pt x="18065" y="2400"/>
                    </a:lnTo>
                    <a:lnTo>
                      <a:pt x="17908" y="2400"/>
                    </a:lnTo>
                    <a:lnTo>
                      <a:pt x="17908" y="2080"/>
                    </a:lnTo>
                    <a:lnTo>
                      <a:pt x="17673" y="2080"/>
                    </a:lnTo>
                    <a:lnTo>
                      <a:pt x="17673" y="1840"/>
                    </a:lnTo>
                    <a:lnTo>
                      <a:pt x="17908" y="1840"/>
                    </a:lnTo>
                    <a:lnTo>
                      <a:pt x="17908" y="1680"/>
                    </a:lnTo>
                    <a:lnTo>
                      <a:pt x="18458" y="1680"/>
                    </a:lnTo>
                    <a:lnTo>
                      <a:pt x="18458" y="1280"/>
                    </a:lnTo>
                    <a:lnTo>
                      <a:pt x="18615" y="1280"/>
                    </a:lnTo>
                    <a:lnTo>
                      <a:pt x="18615" y="880"/>
                    </a:lnTo>
                    <a:lnTo>
                      <a:pt x="18458" y="880"/>
                    </a:lnTo>
                    <a:lnTo>
                      <a:pt x="18615" y="880"/>
                    </a:lnTo>
                    <a:lnTo>
                      <a:pt x="18615" y="720"/>
                    </a:lnTo>
                    <a:lnTo>
                      <a:pt x="19165" y="720"/>
                    </a:lnTo>
                    <a:lnTo>
                      <a:pt x="19165" y="1520"/>
                    </a:lnTo>
                    <a:lnTo>
                      <a:pt x="19401" y="1520"/>
                    </a:lnTo>
                    <a:lnTo>
                      <a:pt x="19401" y="1120"/>
                    </a:lnTo>
                    <a:lnTo>
                      <a:pt x="19715" y="1120"/>
                    </a:lnTo>
                    <a:lnTo>
                      <a:pt x="19715" y="1280"/>
                    </a:lnTo>
                    <a:lnTo>
                      <a:pt x="20108" y="1280"/>
                    </a:lnTo>
                    <a:lnTo>
                      <a:pt x="20108" y="720"/>
                    </a:lnTo>
                    <a:lnTo>
                      <a:pt x="19951" y="720"/>
                    </a:lnTo>
                    <a:lnTo>
                      <a:pt x="19951" y="880"/>
                    </a:lnTo>
                    <a:lnTo>
                      <a:pt x="19401" y="880"/>
                    </a:lnTo>
                    <a:lnTo>
                      <a:pt x="19401" y="160"/>
                    </a:lnTo>
                    <a:lnTo>
                      <a:pt x="19558" y="160"/>
                    </a:lnTo>
                    <a:lnTo>
                      <a:pt x="19558" y="0"/>
                    </a:lnTo>
                    <a:lnTo>
                      <a:pt x="19715" y="0"/>
                    </a:lnTo>
                    <a:lnTo>
                      <a:pt x="19715" y="160"/>
                    </a:lnTo>
                    <a:lnTo>
                      <a:pt x="19951" y="160"/>
                    </a:lnTo>
                    <a:lnTo>
                      <a:pt x="19951" y="320"/>
                    </a:lnTo>
                    <a:lnTo>
                      <a:pt x="20500" y="320"/>
                    </a:lnTo>
                    <a:lnTo>
                      <a:pt x="20500" y="160"/>
                    </a:lnTo>
                    <a:lnTo>
                      <a:pt x="20657" y="160"/>
                    </a:lnTo>
                    <a:lnTo>
                      <a:pt x="20657" y="320"/>
                    </a:lnTo>
                    <a:lnTo>
                      <a:pt x="20500" y="320"/>
                    </a:lnTo>
                    <a:lnTo>
                      <a:pt x="20500" y="1840"/>
                    </a:lnTo>
                    <a:lnTo>
                      <a:pt x="20657" y="1840"/>
                    </a:lnTo>
                    <a:lnTo>
                      <a:pt x="20657" y="2080"/>
                    </a:lnTo>
                    <a:lnTo>
                      <a:pt x="20815" y="2080"/>
                    </a:lnTo>
                    <a:lnTo>
                      <a:pt x="20815" y="2240"/>
                    </a:lnTo>
                    <a:lnTo>
                      <a:pt x="21050" y="2240"/>
                    </a:lnTo>
                    <a:lnTo>
                      <a:pt x="21050" y="2640"/>
                    </a:lnTo>
                    <a:lnTo>
                      <a:pt x="21207" y="2640"/>
                    </a:lnTo>
                    <a:lnTo>
                      <a:pt x="21207" y="3200"/>
                    </a:lnTo>
                    <a:lnTo>
                      <a:pt x="21443" y="3200"/>
                    </a:lnTo>
                    <a:lnTo>
                      <a:pt x="21443" y="4160"/>
                    </a:lnTo>
                    <a:lnTo>
                      <a:pt x="21600" y="4160"/>
                    </a:lnTo>
                    <a:lnTo>
                      <a:pt x="21600" y="4320"/>
                    </a:lnTo>
                    <a:lnTo>
                      <a:pt x="21443" y="4320"/>
                    </a:lnTo>
                    <a:lnTo>
                      <a:pt x="21443" y="4880"/>
                    </a:lnTo>
                    <a:lnTo>
                      <a:pt x="21207" y="4880"/>
                    </a:lnTo>
                    <a:lnTo>
                      <a:pt x="21443" y="4880"/>
                    </a:lnTo>
                    <a:lnTo>
                      <a:pt x="21443" y="5120"/>
                    </a:lnTo>
                    <a:lnTo>
                      <a:pt x="21207" y="5120"/>
                    </a:lnTo>
                    <a:lnTo>
                      <a:pt x="21207" y="5280"/>
                    </a:lnTo>
                    <a:lnTo>
                      <a:pt x="21050" y="5280"/>
                    </a:lnTo>
                    <a:lnTo>
                      <a:pt x="21050" y="5440"/>
                    </a:lnTo>
                    <a:lnTo>
                      <a:pt x="20815" y="5440"/>
                    </a:lnTo>
                    <a:lnTo>
                      <a:pt x="20815" y="5680"/>
                    </a:lnTo>
                    <a:lnTo>
                      <a:pt x="20657" y="5680"/>
                    </a:lnTo>
                    <a:lnTo>
                      <a:pt x="20657" y="6640"/>
                    </a:lnTo>
                    <a:lnTo>
                      <a:pt x="20815" y="6640"/>
                    </a:lnTo>
                    <a:lnTo>
                      <a:pt x="20815" y="6800"/>
                    </a:lnTo>
                    <a:lnTo>
                      <a:pt x="20265" y="6800"/>
                    </a:lnTo>
                    <a:lnTo>
                      <a:pt x="20265" y="6400"/>
                    </a:lnTo>
                    <a:lnTo>
                      <a:pt x="20108" y="6400"/>
                    </a:lnTo>
                    <a:lnTo>
                      <a:pt x="20108" y="6640"/>
                    </a:lnTo>
                    <a:lnTo>
                      <a:pt x="19951" y="6640"/>
                    </a:lnTo>
                    <a:lnTo>
                      <a:pt x="19951" y="6800"/>
                    </a:lnTo>
                    <a:lnTo>
                      <a:pt x="19715" y="6800"/>
                    </a:lnTo>
                    <a:lnTo>
                      <a:pt x="19715" y="8320"/>
                    </a:lnTo>
                    <a:lnTo>
                      <a:pt x="19951" y="8320"/>
                    </a:lnTo>
                    <a:lnTo>
                      <a:pt x="19715" y="8320"/>
                    </a:lnTo>
                    <a:lnTo>
                      <a:pt x="19715" y="9440"/>
                    </a:lnTo>
                    <a:lnTo>
                      <a:pt x="19558" y="9440"/>
                    </a:lnTo>
                    <a:lnTo>
                      <a:pt x="19558" y="9600"/>
                    </a:lnTo>
                    <a:lnTo>
                      <a:pt x="19401" y="9600"/>
                    </a:lnTo>
                    <a:lnTo>
                      <a:pt x="19401" y="10000"/>
                    </a:lnTo>
                    <a:lnTo>
                      <a:pt x="19165" y="10000"/>
                    </a:lnTo>
                    <a:lnTo>
                      <a:pt x="19165" y="10800"/>
                    </a:lnTo>
                    <a:lnTo>
                      <a:pt x="19008" y="10800"/>
                    </a:lnTo>
                    <a:lnTo>
                      <a:pt x="19008" y="10960"/>
                    </a:lnTo>
                    <a:lnTo>
                      <a:pt x="19165" y="10960"/>
                    </a:lnTo>
                    <a:lnTo>
                      <a:pt x="19165" y="11360"/>
                    </a:lnTo>
                    <a:lnTo>
                      <a:pt x="19401" y="11360"/>
                    </a:lnTo>
                    <a:lnTo>
                      <a:pt x="19401" y="11760"/>
                    </a:lnTo>
                    <a:lnTo>
                      <a:pt x="19558" y="11760"/>
                    </a:lnTo>
                    <a:lnTo>
                      <a:pt x="19558" y="12080"/>
                    </a:lnTo>
                    <a:lnTo>
                      <a:pt x="19008" y="12080"/>
                    </a:lnTo>
                    <a:lnTo>
                      <a:pt x="19008" y="12320"/>
                    </a:lnTo>
                    <a:lnTo>
                      <a:pt x="18772" y="12320"/>
                    </a:lnTo>
                    <a:lnTo>
                      <a:pt x="18772" y="13040"/>
                    </a:lnTo>
                    <a:lnTo>
                      <a:pt x="18458" y="13040"/>
                    </a:lnTo>
                    <a:lnTo>
                      <a:pt x="18458" y="13200"/>
                    </a:lnTo>
                    <a:lnTo>
                      <a:pt x="18065" y="13200"/>
                    </a:lnTo>
                    <a:lnTo>
                      <a:pt x="18065" y="13600"/>
                    </a:lnTo>
                    <a:lnTo>
                      <a:pt x="17673" y="13600"/>
                    </a:lnTo>
                    <a:lnTo>
                      <a:pt x="17673" y="12880"/>
                    </a:lnTo>
                    <a:lnTo>
                      <a:pt x="17516" y="12880"/>
                    </a:lnTo>
                    <a:lnTo>
                      <a:pt x="17516" y="13040"/>
                    </a:lnTo>
                    <a:lnTo>
                      <a:pt x="17280" y="13040"/>
                    </a:lnTo>
                    <a:lnTo>
                      <a:pt x="17280" y="12880"/>
                    </a:lnTo>
                    <a:lnTo>
                      <a:pt x="16573" y="12880"/>
                    </a:lnTo>
                    <a:lnTo>
                      <a:pt x="16573" y="1344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4" name="Shape 278">
                <a:extLst>
                  <a:ext uri="{FF2B5EF4-FFF2-40B4-BE49-F238E27FC236}">
                    <a16:creationId xmlns:a16="http://schemas.microsoft.com/office/drawing/2014/main" id="{673A0B07-4DCA-4461-8D03-B2132360FF44}"/>
                  </a:ext>
                </a:extLst>
              </p:cNvPr>
              <p:cNvSpPr/>
              <p:nvPr/>
            </p:nvSpPr>
            <p:spPr>
              <a:xfrm>
                <a:off x="147973" y="1308409"/>
                <a:ext cx="76455" cy="115134"/>
              </a:xfrm>
              <a:custGeom>
                <a:avLst/>
                <a:gdLst/>
                <a:ahLst/>
                <a:cxnLst>
                  <a:cxn ang="0">
                    <a:pos x="wd2" y="hd2"/>
                  </a:cxn>
                  <a:cxn ang="5400000">
                    <a:pos x="wd2" y="hd2"/>
                  </a:cxn>
                  <a:cxn ang="10800000">
                    <a:pos x="wd2" y="hd2"/>
                  </a:cxn>
                  <a:cxn ang="16200000">
                    <a:pos x="wd2" y="hd2"/>
                  </a:cxn>
                </a:cxnLst>
                <a:rect l="0" t="0" r="r" b="b"/>
                <a:pathLst>
                  <a:path w="21600" h="21600" extrusionOk="0">
                    <a:moveTo>
                      <a:pt x="4413" y="3432"/>
                    </a:moveTo>
                    <a:lnTo>
                      <a:pt x="5110" y="3432"/>
                    </a:lnTo>
                    <a:lnTo>
                      <a:pt x="5110" y="4239"/>
                    </a:lnTo>
                    <a:lnTo>
                      <a:pt x="6735" y="4239"/>
                    </a:lnTo>
                    <a:lnTo>
                      <a:pt x="6735" y="5249"/>
                    </a:lnTo>
                    <a:lnTo>
                      <a:pt x="9987" y="5249"/>
                    </a:lnTo>
                    <a:lnTo>
                      <a:pt x="9987" y="4845"/>
                    </a:lnTo>
                    <a:lnTo>
                      <a:pt x="10452" y="4845"/>
                    </a:lnTo>
                    <a:lnTo>
                      <a:pt x="10452" y="4239"/>
                    </a:lnTo>
                    <a:lnTo>
                      <a:pt x="11613" y="4239"/>
                    </a:lnTo>
                    <a:lnTo>
                      <a:pt x="11613" y="3836"/>
                    </a:lnTo>
                    <a:lnTo>
                      <a:pt x="12774" y="3836"/>
                    </a:lnTo>
                    <a:lnTo>
                      <a:pt x="12774" y="3432"/>
                    </a:lnTo>
                    <a:lnTo>
                      <a:pt x="13239" y="3432"/>
                    </a:lnTo>
                    <a:lnTo>
                      <a:pt x="13239" y="2826"/>
                    </a:lnTo>
                    <a:lnTo>
                      <a:pt x="14400" y="2826"/>
                    </a:lnTo>
                    <a:lnTo>
                      <a:pt x="14400" y="2422"/>
                    </a:lnTo>
                    <a:lnTo>
                      <a:pt x="15561" y="2422"/>
                    </a:lnTo>
                    <a:lnTo>
                      <a:pt x="15561" y="2019"/>
                    </a:lnTo>
                    <a:lnTo>
                      <a:pt x="16026" y="2019"/>
                    </a:lnTo>
                    <a:lnTo>
                      <a:pt x="16026" y="1413"/>
                    </a:lnTo>
                    <a:lnTo>
                      <a:pt x="17187" y="1413"/>
                    </a:lnTo>
                    <a:lnTo>
                      <a:pt x="17187" y="1009"/>
                    </a:lnTo>
                    <a:lnTo>
                      <a:pt x="17652" y="1009"/>
                    </a:lnTo>
                    <a:lnTo>
                      <a:pt x="17652" y="404"/>
                    </a:lnTo>
                    <a:lnTo>
                      <a:pt x="18813" y="404"/>
                    </a:lnTo>
                    <a:lnTo>
                      <a:pt x="18813" y="0"/>
                    </a:lnTo>
                    <a:lnTo>
                      <a:pt x="19277" y="0"/>
                    </a:lnTo>
                    <a:lnTo>
                      <a:pt x="19277" y="1009"/>
                    </a:lnTo>
                    <a:lnTo>
                      <a:pt x="19742" y="1009"/>
                    </a:lnTo>
                    <a:lnTo>
                      <a:pt x="19742" y="2422"/>
                    </a:lnTo>
                    <a:lnTo>
                      <a:pt x="20439" y="2422"/>
                    </a:lnTo>
                    <a:lnTo>
                      <a:pt x="20439" y="3836"/>
                    </a:lnTo>
                    <a:lnTo>
                      <a:pt x="20903" y="3836"/>
                    </a:lnTo>
                    <a:lnTo>
                      <a:pt x="20903" y="4845"/>
                    </a:lnTo>
                    <a:lnTo>
                      <a:pt x="21600" y="4845"/>
                    </a:lnTo>
                    <a:lnTo>
                      <a:pt x="21600" y="6258"/>
                    </a:lnTo>
                    <a:lnTo>
                      <a:pt x="20903" y="6258"/>
                    </a:lnTo>
                    <a:lnTo>
                      <a:pt x="20903" y="6662"/>
                    </a:lnTo>
                    <a:lnTo>
                      <a:pt x="20439" y="6662"/>
                    </a:lnTo>
                    <a:lnTo>
                      <a:pt x="20439" y="7267"/>
                    </a:lnTo>
                    <a:lnTo>
                      <a:pt x="18813" y="7267"/>
                    </a:lnTo>
                    <a:lnTo>
                      <a:pt x="18813" y="7671"/>
                    </a:lnTo>
                    <a:lnTo>
                      <a:pt x="17187" y="7671"/>
                    </a:lnTo>
                    <a:lnTo>
                      <a:pt x="17187" y="8075"/>
                    </a:lnTo>
                    <a:lnTo>
                      <a:pt x="14865" y="8075"/>
                    </a:lnTo>
                    <a:lnTo>
                      <a:pt x="14865" y="8680"/>
                    </a:lnTo>
                    <a:lnTo>
                      <a:pt x="13239" y="8680"/>
                    </a:lnTo>
                    <a:lnTo>
                      <a:pt x="13239" y="9084"/>
                    </a:lnTo>
                    <a:lnTo>
                      <a:pt x="11613" y="9084"/>
                    </a:lnTo>
                    <a:lnTo>
                      <a:pt x="11613" y="9690"/>
                    </a:lnTo>
                    <a:lnTo>
                      <a:pt x="9987" y="9690"/>
                    </a:lnTo>
                    <a:lnTo>
                      <a:pt x="9987" y="10093"/>
                    </a:lnTo>
                    <a:lnTo>
                      <a:pt x="10452" y="10093"/>
                    </a:lnTo>
                    <a:lnTo>
                      <a:pt x="10452" y="10497"/>
                    </a:lnTo>
                    <a:lnTo>
                      <a:pt x="11148" y="10497"/>
                    </a:lnTo>
                    <a:lnTo>
                      <a:pt x="11148" y="11103"/>
                    </a:lnTo>
                    <a:lnTo>
                      <a:pt x="11613" y="11103"/>
                    </a:lnTo>
                    <a:lnTo>
                      <a:pt x="11613" y="11507"/>
                    </a:lnTo>
                    <a:lnTo>
                      <a:pt x="12077" y="11507"/>
                    </a:lnTo>
                    <a:lnTo>
                      <a:pt x="12077" y="12516"/>
                    </a:lnTo>
                    <a:lnTo>
                      <a:pt x="12774" y="12516"/>
                    </a:lnTo>
                    <a:lnTo>
                      <a:pt x="12774" y="12920"/>
                    </a:lnTo>
                    <a:lnTo>
                      <a:pt x="13239" y="12920"/>
                    </a:lnTo>
                    <a:lnTo>
                      <a:pt x="13239" y="13323"/>
                    </a:lnTo>
                    <a:lnTo>
                      <a:pt x="13703" y="13323"/>
                    </a:lnTo>
                    <a:lnTo>
                      <a:pt x="13703" y="13929"/>
                    </a:lnTo>
                    <a:lnTo>
                      <a:pt x="14400" y="13929"/>
                    </a:lnTo>
                    <a:lnTo>
                      <a:pt x="14400" y="14333"/>
                    </a:lnTo>
                    <a:lnTo>
                      <a:pt x="14865" y="14333"/>
                    </a:lnTo>
                    <a:lnTo>
                      <a:pt x="14865" y="14938"/>
                    </a:lnTo>
                    <a:lnTo>
                      <a:pt x="14400" y="14938"/>
                    </a:lnTo>
                    <a:lnTo>
                      <a:pt x="14400" y="15342"/>
                    </a:lnTo>
                    <a:lnTo>
                      <a:pt x="13703" y="15342"/>
                    </a:lnTo>
                    <a:lnTo>
                      <a:pt x="13703" y="15746"/>
                    </a:lnTo>
                    <a:lnTo>
                      <a:pt x="13239" y="15746"/>
                    </a:lnTo>
                    <a:lnTo>
                      <a:pt x="13239" y="16351"/>
                    </a:lnTo>
                    <a:lnTo>
                      <a:pt x="12774" y="16351"/>
                    </a:lnTo>
                    <a:lnTo>
                      <a:pt x="12774" y="17159"/>
                    </a:lnTo>
                    <a:lnTo>
                      <a:pt x="12077" y="17159"/>
                    </a:lnTo>
                    <a:lnTo>
                      <a:pt x="12077" y="17764"/>
                    </a:lnTo>
                    <a:lnTo>
                      <a:pt x="9523" y="17764"/>
                    </a:lnTo>
                    <a:lnTo>
                      <a:pt x="9523" y="18168"/>
                    </a:lnTo>
                    <a:lnTo>
                      <a:pt x="8361" y="18168"/>
                    </a:lnTo>
                    <a:lnTo>
                      <a:pt x="8361" y="19178"/>
                    </a:lnTo>
                    <a:lnTo>
                      <a:pt x="7665" y="19178"/>
                    </a:lnTo>
                    <a:lnTo>
                      <a:pt x="7665" y="20187"/>
                    </a:lnTo>
                    <a:lnTo>
                      <a:pt x="6735" y="20187"/>
                    </a:lnTo>
                    <a:lnTo>
                      <a:pt x="6735" y="20591"/>
                    </a:lnTo>
                    <a:lnTo>
                      <a:pt x="6039" y="20591"/>
                    </a:lnTo>
                    <a:lnTo>
                      <a:pt x="6039" y="20994"/>
                    </a:lnTo>
                    <a:lnTo>
                      <a:pt x="5574" y="20994"/>
                    </a:lnTo>
                    <a:lnTo>
                      <a:pt x="5574" y="21600"/>
                    </a:lnTo>
                    <a:lnTo>
                      <a:pt x="3948" y="21600"/>
                    </a:lnTo>
                    <a:lnTo>
                      <a:pt x="3948" y="20994"/>
                    </a:lnTo>
                    <a:lnTo>
                      <a:pt x="1161" y="20994"/>
                    </a:lnTo>
                    <a:lnTo>
                      <a:pt x="1161" y="20591"/>
                    </a:lnTo>
                    <a:lnTo>
                      <a:pt x="0" y="20591"/>
                    </a:lnTo>
                    <a:lnTo>
                      <a:pt x="0" y="18168"/>
                    </a:lnTo>
                    <a:lnTo>
                      <a:pt x="697" y="18168"/>
                    </a:lnTo>
                    <a:lnTo>
                      <a:pt x="697" y="15746"/>
                    </a:lnTo>
                    <a:lnTo>
                      <a:pt x="1161" y="15746"/>
                    </a:lnTo>
                    <a:lnTo>
                      <a:pt x="1161" y="15342"/>
                    </a:lnTo>
                    <a:lnTo>
                      <a:pt x="697" y="15342"/>
                    </a:lnTo>
                    <a:lnTo>
                      <a:pt x="697" y="14938"/>
                    </a:lnTo>
                    <a:lnTo>
                      <a:pt x="1161" y="14938"/>
                    </a:lnTo>
                    <a:lnTo>
                      <a:pt x="1161" y="13929"/>
                    </a:lnTo>
                    <a:lnTo>
                      <a:pt x="1626" y="13929"/>
                    </a:lnTo>
                    <a:lnTo>
                      <a:pt x="1626" y="12516"/>
                    </a:lnTo>
                    <a:lnTo>
                      <a:pt x="2323" y="12516"/>
                    </a:lnTo>
                    <a:lnTo>
                      <a:pt x="2323" y="8075"/>
                    </a:lnTo>
                    <a:lnTo>
                      <a:pt x="2787" y="8075"/>
                    </a:lnTo>
                    <a:lnTo>
                      <a:pt x="2787" y="3836"/>
                    </a:lnTo>
                    <a:lnTo>
                      <a:pt x="3252" y="3836"/>
                    </a:lnTo>
                    <a:lnTo>
                      <a:pt x="3252" y="3432"/>
                    </a:lnTo>
                    <a:lnTo>
                      <a:pt x="4413" y="343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5" name="Shape 279">
                <a:extLst>
                  <a:ext uri="{FF2B5EF4-FFF2-40B4-BE49-F238E27FC236}">
                    <a16:creationId xmlns:a16="http://schemas.microsoft.com/office/drawing/2014/main" id="{2D988632-7C0F-4FAA-ADFD-C244858AF82C}"/>
                  </a:ext>
                </a:extLst>
              </p:cNvPr>
              <p:cNvSpPr/>
              <p:nvPr/>
            </p:nvSpPr>
            <p:spPr>
              <a:xfrm>
                <a:off x="147973" y="1308409"/>
                <a:ext cx="76455" cy="115134"/>
              </a:xfrm>
              <a:custGeom>
                <a:avLst/>
                <a:gdLst/>
                <a:ahLst/>
                <a:cxnLst>
                  <a:cxn ang="0">
                    <a:pos x="wd2" y="hd2"/>
                  </a:cxn>
                  <a:cxn ang="5400000">
                    <a:pos x="wd2" y="hd2"/>
                  </a:cxn>
                  <a:cxn ang="10800000">
                    <a:pos x="wd2" y="hd2"/>
                  </a:cxn>
                  <a:cxn ang="16200000">
                    <a:pos x="wd2" y="hd2"/>
                  </a:cxn>
                </a:cxnLst>
                <a:rect l="0" t="0" r="r" b="b"/>
                <a:pathLst>
                  <a:path w="21600" h="21600" extrusionOk="0">
                    <a:moveTo>
                      <a:pt x="4413" y="3432"/>
                    </a:moveTo>
                    <a:lnTo>
                      <a:pt x="5110" y="3432"/>
                    </a:lnTo>
                    <a:lnTo>
                      <a:pt x="5110" y="4239"/>
                    </a:lnTo>
                    <a:lnTo>
                      <a:pt x="6735" y="4239"/>
                    </a:lnTo>
                    <a:lnTo>
                      <a:pt x="6735" y="5249"/>
                    </a:lnTo>
                    <a:lnTo>
                      <a:pt x="9987" y="5249"/>
                    </a:lnTo>
                    <a:lnTo>
                      <a:pt x="9987" y="4845"/>
                    </a:lnTo>
                    <a:lnTo>
                      <a:pt x="10452" y="4845"/>
                    </a:lnTo>
                    <a:lnTo>
                      <a:pt x="10452" y="4239"/>
                    </a:lnTo>
                    <a:lnTo>
                      <a:pt x="11613" y="4239"/>
                    </a:lnTo>
                    <a:lnTo>
                      <a:pt x="11613" y="3836"/>
                    </a:lnTo>
                    <a:lnTo>
                      <a:pt x="12774" y="3836"/>
                    </a:lnTo>
                    <a:lnTo>
                      <a:pt x="12774" y="3432"/>
                    </a:lnTo>
                    <a:lnTo>
                      <a:pt x="13239" y="3432"/>
                    </a:lnTo>
                    <a:lnTo>
                      <a:pt x="13239" y="2826"/>
                    </a:lnTo>
                    <a:lnTo>
                      <a:pt x="14400" y="2826"/>
                    </a:lnTo>
                    <a:lnTo>
                      <a:pt x="14400" y="2422"/>
                    </a:lnTo>
                    <a:lnTo>
                      <a:pt x="15561" y="2422"/>
                    </a:lnTo>
                    <a:lnTo>
                      <a:pt x="15561" y="2019"/>
                    </a:lnTo>
                    <a:lnTo>
                      <a:pt x="16026" y="2019"/>
                    </a:lnTo>
                    <a:lnTo>
                      <a:pt x="16026" y="1413"/>
                    </a:lnTo>
                    <a:lnTo>
                      <a:pt x="17187" y="1413"/>
                    </a:lnTo>
                    <a:lnTo>
                      <a:pt x="17187" y="1009"/>
                    </a:lnTo>
                    <a:lnTo>
                      <a:pt x="17652" y="1009"/>
                    </a:lnTo>
                    <a:lnTo>
                      <a:pt x="17652" y="404"/>
                    </a:lnTo>
                    <a:lnTo>
                      <a:pt x="18813" y="404"/>
                    </a:lnTo>
                    <a:lnTo>
                      <a:pt x="18813" y="0"/>
                    </a:lnTo>
                    <a:lnTo>
                      <a:pt x="19277" y="0"/>
                    </a:lnTo>
                    <a:lnTo>
                      <a:pt x="19277" y="1009"/>
                    </a:lnTo>
                    <a:lnTo>
                      <a:pt x="19742" y="1009"/>
                    </a:lnTo>
                    <a:lnTo>
                      <a:pt x="19742" y="2422"/>
                    </a:lnTo>
                    <a:lnTo>
                      <a:pt x="20439" y="2422"/>
                    </a:lnTo>
                    <a:lnTo>
                      <a:pt x="20439" y="3836"/>
                    </a:lnTo>
                    <a:lnTo>
                      <a:pt x="20903" y="3836"/>
                    </a:lnTo>
                    <a:lnTo>
                      <a:pt x="20903" y="4845"/>
                    </a:lnTo>
                    <a:lnTo>
                      <a:pt x="21600" y="4845"/>
                    </a:lnTo>
                    <a:lnTo>
                      <a:pt x="21600" y="6258"/>
                    </a:lnTo>
                    <a:lnTo>
                      <a:pt x="20903" y="6258"/>
                    </a:lnTo>
                    <a:lnTo>
                      <a:pt x="20903" y="6662"/>
                    </a:lnTo>
                    <a:lnTo>
                      <a:pt x="20439" y="6662"/>
                    </a:lnTo>
                    <a:lnTo>
                      <a:pt x="20439" y="7267"/>
                    </a:lnTo>
                    <a:lnTo>
                      <a:pt x="18813" y="7267"/>
                    </a:lnTo>
                    <a:lnTo>
                      <a:pt x="18813" y="7671"/>
                    </a:lnTo>
                    <a:lnTo>
                      <a:pt x="17187" y="7671"/>
                    </a:lnTo>
                    <a:lnTo>
                      <a:pt x="17187" y="8075"/>
                    </a:lnTo>
                    <a:lnTo>
                      <a:pt x="14865" y="8075"/>
                    </a:lnTo>
                    <a:lnTo>
                      <a:pt x="14865" y="8680"/>
                    </a:lnTo>
                    <a:lnTo>
                      <a:pt x="13239" y="8680"/>
                    </a:lnTo>
                    <a:lnTo>
                      <a:pt x="13239" y="9084"/>
                    </a:lnTo>
                    <a:lnTo>
                      <a:pt x="11613" y="9084"/>
                    </a:lnTo>
                    <a:lnTo>
                      <a:pt x="11613" y="9690"/>
                    </a:lnTo>
                    <a:lnTo>
                      <a:pt x="9987" y="9690"/>
                    </a:lnTo>
                    <a:lnTo>
                      <a:pt x="9987" y="10093"/>
                    </a:lnTo>
                    <a:lnTo>
                      <a:pt x="10452" y="10093"/>
                    </a:lnTo>
                    <a:lnTo>
                      <a:pt x="10452" y="10497"/>
                    </a:lnTo>
                    <a:lnTo>
                      <a:pt x="11148" y="10497"/>
                    </a:lnTo>
                    <a:lnTo>
                      <a:pt x="11148" y="11103"/>
                    </a:lnTo>
                    <a:lnTo>
                      <a:pt x="11613" y="11103"/>
                    </a:lnTo>
                    <a:lnTo>
                      <a:pt x="11613" y="11507"/>
                    </a:lnTo>
                    <a:lnTo>
                      <a:pt x="12077" y="11507"/>
                    </a:lnTo>
                    <a:lnTo>
                      <a:pt x="12077" y="12516"/>
                    </a:lnTo>
                    <a:lnTo>
                      <a:pt x="12774" y="12516"/>
                    </a:lnTo>
                    <a:lnTo>
                      <a:pt x="12774" y="12920"/>
                    </a:lnTo>
                    <a:lnTo>
                      <a:pt x="13239" y="12920"/>
                    </a:lnTo>
                    <a:lnTo>
                      <a:pt x="13239" y="13323"/>
                    </a:lnTo>
                    <a:lnTo>
                      <a:pt x="13703" y="13323"/>
                    </a:lnTo>
                    <a:lnTo>
                      <a:pt x="13703" y="13929"/>
                    </a:lnTo>
                    <a:lnTo>
                      <a:pt x="14400" y="13929"/>
                    </a:lnTo>
                    <a:lnTo>
                      <a:pt x="14400" y="14333"/>
                    </a:lnTo>
                    <a:lnTo>
                      <a:pt x="14865" y="14333"/>
                    </a:lnTo>
                    <a:lnTo>
                      <a:pt x="14865" y="14938"/>
                    </a:lnTo>
                    <a:lnTo>
                      <a:pt x="14400" y="14938"/>
                    </a:lnTo>
                    <a:lnTo>
                      <a:pt x="14400" y="15342"/>
                    </a:lnTo>
                    <a:lnTo>
                      <a:pt x="13703" y="15342"/>
                    </a:lnTo>
                    <a:lnTo>
                      <a:pt x="13703" y="15746"/>
                    </a:lnTo>
                    <a:lnTo>
                      <a:pt x="13239" y="15746"/>
                    </a:lnTo>
                    <a:lnTo>
                      <a:pt x="13239" y="16351"/>
                    </a:lnTo>
                    <a:lnTo>
                      <a:pt x="12774" y="16351"/>
                    </a:lnTo>
                    <a:lnTo>
                      <a:pt x="12774" y="17159"/>
                    </a:lnTo>
                    <a:lnTo>
                      <a:pt x="12077" y="17159"/>
                    </a:lnTo>
                    <a:lnTo>
                      <a:pt x="12077" y="17764"/>
                    </a:lnTo>
                    <a:lnTo>
                      <a:pt x="9523" y="17764"/>
                    </a:lnTo>
                    <a:lnTo>
                      <a:pt x="9523" y="18168"/>
                    </a:lnTo>
                    <a:lnTo>
                      <a:pt x="8361" y="18168"/>
                    </a:lnTo>
                    <a:lnTo>
                      <a:pt x="8361" y="19178"/>
                    </a:lnTo>
                    <a:lnTo>
                      <a:pt x="7665" y="19178"/>
                    </a:lnTo>
                    <a:lnTo>
                      <a:pt x="7665" y="20187"/>
                    </a:lnTo>
                    <a:lnTo>
                      <a:pt x="6735" y="20187"/>
                    </a:lnTo>
                    <a:lnTo>
                      <a:pt x="6735" y="20591"/>
                    </a:lnTo>
                    <a:lnTo>
                      <a:pt x="6039" y="20591"/>
                    </a:lnTo>
                    <a:lnTo>
                      <a:pt x="6039" y="20994"/>
                    </a:lnTo>
                    <a:lnTo>
                      <a:pt x="5574" y="20994"/>
                    </a:lnTo>
                    <a:lnTo>
                      <a:pt x="5574" y="21600"/>
                    </a:lnTo>
                    <a:lnTo>
                      <a:pt x="3948" y="21600"/>
                    </a:lnTo>
                    <a:lnTo>
                      <a:pt x="3948" y="20994"/>
                    </a:lnTo>
                    <a:lnTo>
                      <a:pt x="1161" y="20994"/>
                    </a:lnTo>
                    <a:lnTo>
                      <a:pt x="1161" y="20591"/>
                    </a:lnTo>
                    <a:lnTo>
                      <a:pt x="0" y="20591"/>
                    </a:lnTo>
                    <a:lnTo>
                      <a:pt x="0" y="18168"/>
                    </a:lnTo>
                    <a:lnTo>
                      <a:pt x="697" y="18168"/>
                    </a:lnTo>
                    <a:lnTo>
                      <a:pt x="697" y="15746"/>
                    </a:lnTo>
                    <a:lnTo>
                      <a:pt x="1161" y="15746"/>
                    </a:lnTo>
                    <a:lnTo>
                      <a:pt x="1161" y="15342"/>
                    </a:lnTo>
                    <a:lnTo>
                      <a:pt x="697" y="15342"/>
                    </a:lnTo>
                    <a:lnTo>
                      <a:pt x="697" y="14938"/>
                    </a:lnTo>
                    <a:lnTo>
                      <a:pt x="1161" y="14938"/>
                    </a:lnTo>
                    <a:lnTo>
                      <a:pt x="1161" y="13929"/>
                    </a:lnTo>
                    <a:lnTo>
                      <a:pt x="1626" y="13929"/>
                    </a:lnTo>
                    <a:lnTo>
                      <a:pt x="1626" y="12516"/>
                    </a:lnTo>
                    <a:lnTo>
                      <a:pt x="2323" y="12516"/>
                    </a:lnTo>
                    <a:lnTo>
                      <a:pt x="2323" y="8075"/>
                    </a:lnTo>
                    <a:lnTo>
                      <a:pt x="2787" y="8075"/>
                    </a:lnTo>
                    <a:lnTo>
                      <a:pt x="2787" y="3836"/>
                    </a:lnTo>
                    <a:lnTo>
                      <a:pt x="3252" y="3836"/>
                    </a:lnTo>
                    <a:lnTo>
                      <a:pt x="3252" y="3432"/>
                    </a:lnTo>
                    <a:lnTo>
                      <a:pt x="4413" y="343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6" name="Shape 280">
                <a:extLst>
                  <a:ext uri="{FF2B5EF4-FFF2-40B4-BE49-F238E27FC236}">
                    <a16:creationId xmlns:a16="http://schemas.microsoft.com/office/drawing/2014/main" id="{706B47B4-DE30-4ACC-9F3E-C61BA4438D4D}"/>
                  </a:ext>
                </a:extLst>
              </p:cNvPr>
              <p:cNvSpPr/>
              <p:nvPr/>
            </p:nvSpPr>
            <p:spPr>
              <a:xfrm>
                <a:off x="136464" y="1308409"/>
                <a:ext cx="27131" cy="107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672"/>
                    </a:lnTo>
                    <a:lnTo>
                      <a:pt x="18327" y="3672"/>
                    </a:lnTo>
                    <a:lnTo>
                      <a:pt x="18327" y="4104"/>
                    </a:lnTo>
                    <a:lnTo>
                      <a:pt x="17018" y="4104"/>
                    </a:lnTo>
                    <a:lnTo>
                      <a:pt x="17018" y="5184"/>
                    </a:lnTo>
                    <a:lnTo>
                      <a:pt x="15709" y="5184"/>
                    </a:lnTo>
                    <a:lnTo>
                      <a:pt x="15709" y="4536"/>
                    </a:lnTo>
                    <a:lnTo>
                      <a:pt x="11127" y="4536"/>
                    </a:lnTo>
                    <a:lnTo>
                      <a:pt x="11127" y="5616"/>
                    </a:lnTo>
                    <a:lnTo>
                      <a:pt x="9164" y="5616"/>
                    </a:lnTo>
                    <a:lnTo>
                      <a:pt x="9164" y="8640"/>
                    </a:lnTo>
                    <a:lnTo>
                      <a:pt x="11127" y="8640"/>
                    </a:lnTo>
                    <a:lnTo>
                      <a:pt x="11127" y="9288"/>
                    </a:lnTo>
                    <a:lnTo>
                      <a:pt x="9164" y="9288"/>
                    </a:lnTo>
                    <a:lnTo>
                      <a:pt x="9164" y="10800"/>
                    </a:lnTo>
                    <a:lnTo>
                      <a:pt x="7855" y="10800"/>
                    </a:lnTo>
                    <a:lnTo>
                      <a:pt x="7855" y="11232"/>
                    </a:lnTo>
                    <a:lnTo>
                      <a:pt x="9164" y="11232"/>
                    </a:lnTo>
                    <a:lnTo>
                      <a:pt x="9164" y="10800"/>
                    </a:lnTo>
                    <a:lnTo>
                      <a:pt x="11127" y="10800"/>
                    </a:lnTo>
                    <a:lnTo>
                      <a:pt x="11127" y="11232"/>
                    </a:lnTo>
                    <a:lnTo>
                      <a:pt x="11127" y="10800"/>
                    </a:lnTo>
                    <a:lnTo>
                      <a:pt x="13745" y="10800"/>
                    </a:lnTo>
                    <a:lnTo>
                      <a:pt x="13745" y="10368"/>
                    </a:lnTo>
                    <a:lnTo>
                      <a:pt x="15709" y="10368"/>
                    </a:lnTo>
                    <a:lnTo>
                      <a:pt x="15709" y="13392"/>
                    </a:lnTo>
                    <a:lnTo>
                      <a:pt x="13745" y="13392"/>
                    </a:lnTo>
                    <a:lnTo>
                      <a:pt x="13745" y="14904"/>
                    </a:lnTo>
                    <a:lnTo>
                      <a:pt x="12436" y="14904"/>
                    </a:lnTo>
                    <a:lnTo>
                      <a:pt x="12436" y="15984"/>
                    </a:lnTo>
                    <a:lnTo>
                      <a:pt x="11127" y="15984"/>
                    </a:lnTo>
                    <a:lnTo>
                      <a:pt x="11127" y="16416"/>
                    </a:lnTo>
                    <a:lnTo>
                      <a:pt x="12436" y="16416"/>
                    </a:lnTo>
                    <a:lnTo>
                      <a:pt x="12436" y="16848"/>
                    </a:lnTo>
                    <a:lnTo>
                      <a:pt x="11127" y="16848"/>
                    </a:lnTo>
                    <a:lnTo>
                      <a:pt x="11127" y="19440"/>
                    </a:lnTo>
                    <a:lnTo>
                      <a:pt x="9164" y="19440"/>
                    </a:lnTo>
                    <a:lnTo>
                      <a:pt x="9164" y="21600"/>
                    </a:lnTo>
                    <a:lnTo>
                      <a:pt x="7855" y="21600"/>
                    </a:lnTo>
                    <a:lnTo>
                      <a:pt x="7855" y="19440"/>
                    </a:lnTo>
                    <a:lnTo>
                      <a:pt x="6545" y="19440"/>
                    </a:lnTo>
                    <a:lnTo>
                      <a:pt x="6545" y="17928"/>
                    </a:lnTo>
                    <a:lnTo>
                      <a:pt x="4582" y="17928"/>
                    </a:lnTo>
                    <a:lnTo>
                      <a:pt x="4582" y="16416"/>
                    </a:lnTo>
                    <a:lnTo>
                      <a:pt x="3273" y="16416"/>
                    </a:lnTo>
                    <a:lnTo>
                      <a:pt x="3273" y="14904"/>
                    </a:lnTo>
                    <a:lnTo>
                      <a:pt x="1309" y="14904"/>
                    </a:lnTo>
                    <a:lnTo>
                      <a:pt x="1309" y="13392"/>
                    </a:lnTo>
                    <a:lnTo>
                      <a:pt x="0" y="13392"/>
                    </a:lnTo>
                    <a:lnTo>
                      <a:pt x="0" y="10800"/>
                    </a:lnTo>
                    <a:lnTo>
                      <a:pt x="1309" y="10800"/>
                    </a:lnTo>
                    <a:lnTo>
                      <a:pt x="1309" y="10368"/>
                    </a:lnTo>
                    <a:lnTo>
                      <a:pt x="3273" y="10368"/>
                    </a:lnTo>
                    <a:lnTo>
                      <a:pt x="3273" y="9720"/>
                    </a:lnTo>
                    <a:lnTo>
                      <a:pt x="1309" y="9720"/>
                    </a:lnTo>
                    <a:lnTo>
                      <a:pt x="1309" y="9288"/>
                    </a:lnTo>
                    <a:lnTo>
                      <a:pt x="3273" y="9288"/>
                    </a:lnTo>
                    <a:lnTo>
                      <a:pt x="3273" y="8640"/>
                    </a:lnTo>
                    <a:lnTo>
                      <a:pt x="4582" y="8640"/>
                    </a:lnTo>
                    <a:lnTo>
                      <a:pt x="4582" y="7128"/>
                    </a:lnTo>
                    <a:lnTo>
                      <a:pt x="6545" y="7128"/>
                    </a:lnTo>
                    <a:lnTo>
                      <a:pt x="6545" y="5184"/>
                    </a:lnTo>
                    <a:lnTo>
                      <a:pt x="7855" y="5184"/>
                    </a:lnTo>
                    <a:lnTo>
                      <a:pt x="7855" y="3024"/>
                    </a:lnTo>
                    <a:lnTo>
                      <a:pt x="9164" y="3024"/>
                    </a:lnTo>
                    <a:lnTo>
                      <a:pt x="9164" y="2592"/>
                    </a:lnTo>
                    <a:lnTo>
                      <a:pt x="9164" y="3024"/>
                    </a:lnTo>
                    <a:lnTo>
                      <a:pt x="9164" y="2160"/>
                    </a:lnTo>
                    <a:lnTo>
                      <a:pt x="11127" y="2160"/>
                    </a:lnTo>
                    <a:lnTo>
                      <a:pt x="11127" y="1512"/>
                    </a:lnTo>
                    <a:lnTo>
                      <a:pt x="13745" y="1512"/>
                    </a:lnTo>
                    <a:lnTo>
                      <a:pt x="13745" y="2160"/>
                    </a:lnTo>
                    <a:lnTo>
                      <a:pt x="15709" y="2160"/>
                    </a:lnTo>
                    <a:lnTo>
                      <a:pt x="15709" y="1512"/>
                    </a:lnTo>
                    <a:lnTo>
                      <a:pt x="17018" y="1512"/>
                    </a:lnTo>
                    <a:lnTo>
                      <a:pt x="17018" y="432"/>
                    </a:lnTo>
                    <a:lnTo>
                      <a:pt x="21600" y="432"/>
                    </a:lnTo>
                    <a:lnTo>
                      <a:pt x="216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7" name="Shape 281">
                <a:extLst>
                  <a:ext uri="{FF2B5EF4-FFF2-40B4-BE49-F238E27FC236}">
                    <a16:creationId xmlns:a16="http://schemas.microsoft.com/office/drawing/2014/main" id="{34909AC1-D7B5-4581-8A15-9DE3D946D94B}"/>
                  </a:ext>
                </a:extLst>
              </p:cNvPr>
              <p:cNvSpPr/>
              <p:nvPr/>
            </p:nvSpPr>
            <p:spPr>
              <a:xfrm>
                <a:off x="136464" y="1308409"/>
                <a:ext cx="27131" cy="107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672"/>
                    </a:lnTo>
                    <a:lnTo>
                      <a:pt x="18327" y="3672"/>
                    </a:lnTo>
                    <a:lnTo>
                      <a:pt x="18327" y="4104"/>
                    </a:lnTo>
                    <a:lnTo>
                      <a:pt x="17018" y="4104"/>
                    </a:lnTo>
                    <a:lnTo>
                      <a:pt x="17018" y="5184"/>
                    </a:lnTo>
                    <a:lnTo>
                      <a:pt x="15709" y="5184"/>
                    </a:lnTo>
                    <a:lnTo>
                      <a:pt x="15709" y="4536"/>
                    </a:lnTo>
                    <a:lnTo>
                      <a:pt x="11127" y="4536"/>
                    </a:lnTo>
                    <a:lnTo>
                      <a:pt x="11127" y="5616"/>
                    </a:lnTo>
                    <a:lnTo>
                      <a:pt x="9164" y="5616"/>
                    </a:lnTo>
                    <a:lnTo>
                      <a:pt x="9164" y="8640"/>
                    </a:lnTo>
                    <a:lnTo>
                      <a:pt x="11127" y="8640"/>
                    </a:lnTo>
                    <a:lnTo>
                      <a:pt x="11127" y="9288"/>
                    </a:lnTo>
                    <a:lnTo>
                      <a:pt x="9164" y="9288"/>
                    </a:lnTo>
                    <a:lnTo>
                      <a:pt x="9164" y="10800"/>
                    </a:lnTo>
                    <a:lnTo>
                      <a:pt x="7855" y="10800"/>
                    </a:lnTo>
                    <a:lnTo>
                      <a:pt x="7855" y="11232"/>
                    </a:lnTo>
                    <a:lnTo>
                      <a:pt x="9164" y="11232"/>
                    </a:lnTo>
                    <a:lnTo>
                      <a:pt x="9164" y="10800"/>
                    </a:lnTo>
                    <a:lnTo>
                      <a:pt x="11127" y="10800"/>
                    </a:lnTo>
                    <a:lnTo>
                      <a:pt x="11127" y="11232"/>
                    </a:lnTo>
                    <a:lnTo>
                      <a:pt x="11127" y="10800"/>
                    </a:lnTo>
                    <a:lnTo>
                      <a:pt x="13745" y="10800"/>
                    </a:lnTo>
                    <a:lnTo>
                      <a:pt x="13745" y="10368"/>
                    </a:lnTo>
                    <a:lnTo>
                      <a:pt x="15709" y="10368"/>
                    </a:lnTo>
                    <a:lnTo>
                      <a:pt x="15709" y="13392"/>
                    </a:lnTo>
                    <a:lnTo>
                      <a:pt x="13745" y="13392"/>
                    </a:lnTo>
                    <a:lnTo>
                      <a:pt x="13745" y="14904"/>
                    </a:lnTo>
                    <a:lnTo>
                      <a:pt x="12436" y="14904"/>
                    </a:lnTo>
                    <a:lnTo>
                      <a:pt x="12436" y="15984"/>
                    </a:lnTo>
                    <a:lnTo>
                      <a:pt x="11127" y="15984"/>
                    </a:lnTo>
                    <a:lnTo>
                      <a:pt x="11127" y="16416"/>
                    </a:lnTo>
                    <a:lnTo>
                      <a:pt x="12436" y="16416"/>
                    </a:lnTo>
                    <a:lnTo>
                      <a:pt x="12436" y="16848"/>
                    </a:lnTo>
                    <a:lnTo>
                      <a:pt x="11127" y="16848"/>
                    </a:lnTo>
                    <a:lnTo>
                      <a:pt x="11127" y="19440"/>
                    </a:lnTo>
                    <a:lnTo>
                      <a:pt x="9164" y="19440"/>
                    </a:lnTo>
                    <a:lnTo>
                      <a:pt x="9164" y="21600"/>
                    </a:lnTo>
                    <a:lnTo>
                      <a:pt x="7855" y="21600"/>
                    </a:lnTo>
                    <a:lnTo>
                      <a:pt x="7855" y="19440"/>
                    </a:lnTo>
                    <a:lnTo>
                      <a:pt x="6545" y="19440"/>
                    </a:lnTo>
                    <a:lnTo>
                      <a:pt x="6545" y="17928"/>
                    </a:lnTo>
                    <a:lnTo>
                      <a:pt x="4582" y="17928"/>
                    </a:lnTo>
                    <a:lnTo>
                      <a:pt x="4582" y="16416"/>
                    </a:lnTo>
                    <a:lnTo>
                      <a:pt x="3273" y="16416"/>
                    </a:lnTo>
                    <a:lnTo>
                      <a:pt x="3273" y="14904"/>
                    </a:lnTo>
                    <a:lnTo>
                      <a:pt x="1309" y="14904"/>
                    </a:lnTo>
                    <a:lnTo>
                      <a:pt x="1309" y="13392"/>
                    </a:lnTo>
                    <a:lnTo>
                      <a:pt x="0" y="13392"/>
                    </a:lnTo>
                    <a:lnTo>
                      <a:pt x="0" y="10800"/>
                    </a:lnTo>
                    <a:lnTo>
                      <a:pt x="1309" y="10800"/>
                    </a:lnTo>
                    <a:lnTo>
                      <a:pt x="1309" y="10368"/>
                    </a:lnTo>
                    <a:lnTo>
                      <a:pt x="3273" y="10368"/>
                    </a:lnTo>
                    <a:lnTo>
                      <a:pt x="3273" y="9720"/>
                    </a:lnTo>
                    <a:lnTo>
                      <a:pt x="1309" y="9720"/>
                    </a:lnTo>
                    <a:lnTo>
                      <a:pt x="1309" y="9288"/>
                    </a:lnTo>
                    <a:lnTo>
                      <a:pt x="3273" y="9288"/>
                    </a:lnTo>
                    <a:lnTo>
                      <a:pt x="3273" y="8640"/>
                    </a:lnTo>
                    <a:lnTo>
                      <a:pt x="4582" y="8640"/>
                    </a:lnTo>
                    <a:lnTo>
                      <a:pt x="4582" y="7128"/>
                    </a:lnTo>
                    <a:lnTo>
                      <a:pt x="6545" y="7128"/>
                    </a:lnTo>
                    <a:lnTo>
                      <a:pt x="6545" y="5184"/>
                    </a:lnTo>
                    <a:lnTo>
                      <a:pt x="7855" y="5184"/>
                    </a:lnTo>
                    <a:lnTo>
                      <a:pt x="7855" y="3024"/>
                    </a:lnTo>
                    <a:lnTo>
                      <a:pt x="9164" y="3024"/>
                    </a:lnTo>
                    <a:lnTo>
                      <a:pt x="9164" y="2592"/>
                    </a:lnTo>
                    <a:lnTo>
                      <a:pt x="9164" y="3024"/>
                    </a:lnTo>
                    <a:lnTo>
                      <a:pt x="9164" y="2160"/>
                    </a:lnTo>
                    <a:lnTo>
                      <a:pt x="11127" y="2160"/>
                    </a:lnTo>
                    <a:lnTo>
                      <a:pt x="11127" y="1512"/>
                    </a:lnTo>
                    <a:lnTo>
                      <a:pt x="13745" y="1512"/>
                    </a:lnTo>
                    <a:lnTo>
                      <a:pt x="13745" y="2160"/>
                    </a:lnTo>
                    <a:lnTo>
                      <a:pt x="15709" y="2160"/>
                    </a:lnTo>
                    <a:lnTo>
                      <a:pt x="15709" y="1512"/>
                    </a:lnTo>
                    <a:lnTo>
                      <a:pt x="17018" y="1512"/>
                    </a:lnTo>
                    <a:lnTo>
                      <a:pt x="17018" y="432"/>
                    </a:lnTo>
                    <a:lnTo>
                      <a:pt x="21600" y="432"/>
                    </a:lnTo>
                    <a:lnTo>
                      <a:pt x="216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8" name="Shape 282">
                <a:extLst>
                  <a:ext uri="{FF2B5EF4-FFF2-40B4-BE49-F238E27FC236}">
                    <a16:creationId xmlns:a16="http://schemas.microsoft.com/office/drawing/2014/main" id="{08C4B0DB-64C4-47DF-B813-F84E050D355E}"/>
                  </a:ext>
                </a:extLst>
              </p:cNvPr>
              <p:cNvSpPr/>
              <p:nvPr/>
            </p:nvSpPr>
            <p:spPr>
              <a:xfrm>
                <a:off x="216206" y="1198658"/>
                <a:ext cx="170994" cy="227036"/>
              </a:xfrm>
              <a:custGeom>
                <a:avLst/>
                <a:gdLst/>
                <a:ahLst/>
                <a:cxnLst>
                  <a:cxn ang="0">
                    <a:pos x="wd2" y="hd2"/>
                  </a:cxn>
                  <a:cxn ang="5400000">
                    <a:pos x="wd2" y="hd2"/>
                  </a:cxn>
                  <a:cxn ang="10800000">
                    <a:pos x="wd2" y="hd2"/>
                  </a:cxn>
                  <a:cxn ang="16200000">
                    <a:pos x="wd2" y="hd2"/>
                  </a:cxn>
                </a:cxnLst>
                <a:rect l="0" t="0" r="r" b="b"/>
                <a:pathLst>
                  <a:path w="21600" h="21600" extrusionOk="0">
                    <a:moveTo>
                      <a:pt x="13292" y="512"/>
                    </a:moveTo>
                    <a:lnTo>
                      <a:pt x="13292" y="1024"/>
                    </a:lnTo>
                    <a:lnTo>
                      <a:pt x="13500" y="1024"/>
                    </a:lnTo>
                    <a:lnTo>
                      <a:pt x="13500" y="1740"/>
                    </a:lnTo>
                    <a:lnTo>
                      <a:pt x="13812" y="1740"/>
                    </a:lnTo>
                    <a:lnTo>
                      <a:pt x="13812" y="2457"/>
                    </a:lnTo>
                    <a:lnTo>
                      <a:pt x="14227" y="2457"/>
                    </a:lnTo>
                    <a:lnTo>
                      <a:pt x="14227" y="2969"/>
                    </a:lnTo>
                    <a:lnTo>
                      <a:pt x="14538" y="2969"/>
                    </a:lnTo>
                    <a:lnTo>
                      <a:pt x="14538" y="3685"/>
                    </a:lnTo>
                    <a:lnTo>
                      <a:pt x="15265" y="3685"/>
                    </a:lnTo>
                    <a:lnTo>
                      <a:pt x="15265" y="4197"/>
                    </a:lnTo>
                    <a:lnTo>
                      <a:pt x="16719" y="4197"/>
                    </a:lnTo>
                    <a:lnTo>
                      <a:pt x="16719" y="4402"/>
                    </a:lnTo>
                    <a:lnTo>
                      <a:pt x="16200" y="4402"/>
                    </a:lnTo>
                    <a:lnTo>
                      <a:pt x="16200" y="4607"/>
                    </a:lnTo>
                    <a:lnTo>
                      <a:pt x="16200" y="4402"/>
                    </a:lnTo>
                    <a:lnTo>
                      <a:pt x="15992" y="4402"/>
                    </a:lnTo>
                    <a:lnTo>
                      <a:pt x="15992" y="5323"/>
                    </a:lnTo>
                    <a:lnTo>
                      <a:pt x="16200" y="5323"/>
                    </a:lnTo>
                    <a:lnTo>
                      <a:pt x="16200" y="5630"/>
                    </a:lnTo>
                    <a:lnTo>
                      <a:pt x="16512" y="5630"/>
                    </a:lnTo>
                    <a:lnTo>
                      <a:pt x="16512" y="5835"/>
                    </a:lnTo>
                    <a:lnTo>
                      <a:pt x="16200" y="5835"/>
                    </a:lnTo>
                    <a:lnTo>
                      <a:pt x="16200" y="6040"/>
                    </a:lnTo>
                    <a:lnTo>
                      <a:pt x="15785" y="6040"/>
                    </a:lnTo>
                    <a:lnTo>
                      <a:pt x="15785" y="6552"/>
                    </a:lnTo>
                    <a:lnTo>
                      <a:pt x="15265" y="6552"/>
                    </a:lnTo>
                    <a:lnTo>
                      <a:pt x="15265" y="7064"/>
                    </a:lnTo>
                    <a:lnTo>
                      <a:pt x="15473" y="7064"/>
                    </a:lnTo>
                    <a:lnTo>
                      <a:pt x="15473" y="7575"/>
                    </a:lnTo>
                    <a:lnTo>
                      <a:pt x="14954" y="7575"/>
                    </a:lnTo>
                    <a:lnTo>
                      <a:pt x="14954" y="7268"/>
                    </a:lnTo>
                    <a:lnTo>
                      <a:pt x="14954" y="7575"/>
                    </a:lnTo>
                    <a:lnTo>
                      <a:pt x="14746" y="7575"/>
                    </a:lnTo>
                    <a:lnTo>
                      <a:pt x="14746" y="7985"/>
                    </a:lnTo>
                    <a:lnTo>
                      <a:pt x="14954" y="7985"/>
                    </a:lnTo>
                    <a:lnTo>
                      <a:pt x="14954" y="8497"/>
                    </a:lnTo>
                    <a:lnTo>
                      <a:pt x="14746" y="8497"/>
                    </a:lnTo>
                    <a:lnTo>
                      <a:pt x="14746" y="8804"/>
                    </a:lnTo>
                    <a:lnTo>
                      <a:pt x="14538" y="8804"/>
                    </a:lnTo>
                    <a:lnTo>
                      <a:pt x="14538" y="9009"/>
                    </a:lnTo>
                    <a:lnTo>
                      <a:pt x="14954" y="9009"/>
                    </a:lnTo>
                    <a:lnTo>
                      <a:pt x="14954" y="9520"/>
                    </a:lnTo>
                    <a:lnTo>
                      <a:pt x="15265" y="9520"/>
                    </a:lnTo>
                    <a:lnTo>
                      <a:pt x="15265" y="9725"/>
                    </a:lnTo>
                    <a:lnTo>
                      <a:pt x="15785" y="9725"/>
                    </a:lnTo>
                    <a:lnTo>
                      <a:pt x="15785" y="10237"/>
                    </a:lnTo>
                    <a:lnTo>
                      <a:pt x="15992" y="10237"/>
                    </a:lnTo>
                    <a:lnTo>
                      <a:pt x="15992" y="10442"/>
                    </a:lnTo>
                    <a:lnTo>
                      <a:pt x="16200" y="10442"/>
                    </a:lnTo>
                    <a:lnTo>
                      <a:pt x="16200" y="10646"/>
                    </a:lnTo>
                    <a:lnTo>
                      <a:pt x="16512" y="10646"/>
                    </a:lnTo>
                    <a:lnTo>
                      <a:pt x="16512" y="10954"/>
                    </a:lnTo>
                    <a:lnTo>
                      <a:pt x="16200" y="10954"/>
                    </a:lnTo>
                    <a:lnTo>
                      <a:pt x="16200" y="11158"/>
                    </a:lnTo>
                    <a:lnTo>
                      <a:pt x="15992" y="11158"/>
                    </a:lnTo>
                    <a:lnTo>
                      <a:pt x="16200" y="11158"/>
                    </a:lnTo>
                    <a:lnTo>
                      <a:pt x="16200" y="11670"/>
                    </a:lnTo>
                    <a:lnTo>
                      <a:pt x="17238" y="11670"/>
                    </a:lnTo>
                    <a:lnTo>
                      <a:pt x="17238" y="11875"/>
                    </a:lnTo>
                    <a:lnTo>
                      <a:pt x="17446" y="11875"/>
                    </a:lnTo>
                    <a:lnTo>
                      <a:pt x="17446" y="12182"/>
                    </a:lnTo>
                    <a:lnTo>
                      <a:pt x="17758" y="12182"/>
                    </a:lnTo>
                    <a:lnTo>
                      <a:pt x="17758" y="12387"/>
                    </a:lnTo>
                    <a:lnTo>
                      <a:pt x="17965" y="12387"/>
                    </a:lnTo>
                    <a:lnTo>
                      <a:pt x="17965" y="12591"/>
                    </a:lnTo>
                    <a:lnTo>
                      <a:pt x="18485" y="12591"/>
                    </a:lnTo>
                    <a:lnTo>
                      <a:pt x="18485" y="12899"/>
                    </a:lnTo>
                    <a:lnTo>
                      <a:pt x="18900" y="12899"/>
                    </a:lnTo>
                    <a:lnTo>
                      <a:pt x="18900" y="12591"/>
                    </a:lnTo>
                    <a:lnTo>
                      <a:pt x="18900" y="12899"/>
                    </a:lnTo>
                    <a:lnTo>
                      <a:pt x="19212" y="12899"/>
                    </a:lnTo>
                    <a:lnTo>
                      <a:pt x="19212" y="13410"/>
                    </a:lnTo>
                    <a:lnTo>
                      <a:pt x="19419" y="13410"/>
                    </a:lnTo>
                    <a:lnTo>
                      <a:pt x="19419" y="13615"/>
                    </a:lnTo>
                    <a:lnTo>
                      <a:pt x="19627" y="13615"/>
                    </a:lnTo>
                    <a:lnTo>
                      <a:pt x="19627" y="14127"/>
                    </a:lnTo>
                    <a:lnTo>
                      <a:pt x="19938" y="14127"/>
                    </a:lnTo>
                    <a:lnTo>
                      <a:pt x="19938" y="14536"/>
                    </a:lnTo>
                    <a:lnTo>
                      <a:pt x="20146" y="14536"/>
                    </a:lnTo>
                    <a:lnTo>
                      <a:pt x="19938" y="14536"/>
                    </a:lnTo>
                    <a:lnTo>
                      <a:pt x="19938" y="15560"/>
                    </a:lnTo>
                    <a:lnTo>
                      <a:pt x="19627" y="15560"/>
                    </a:lnTo>
                    <a:lnTo>
                      <a:pt x="19627" y="16789"/>
                    </a:lnTo>
                    <a:lnTo>
                      <a:pt x="20458" y="16789"/>
                    </a:lnTo>
                    <a:lnTo>
                      <a:pt x="20458" y="18017"/>
                    </a:lnTo>
                    <a:lnTo>
                      <a:pt x="20665" y="18017"/>
                    </a:lnTo>
                    <a:lnTo>
                      <a:pt x="20665" y="18222"/>
                    </a:lnTo>
                    <a:lnTo>
                      <a:pt x="20873" y="18222"/>
                    </a:lnTo>
                    <a:lnTo>
                      <a:pt x="20873" y="18427"/>
                    </a:lnTo>
                    <a:lnTo>
                      <a:pt x="21185" y="18427"/>
                    </a:lnTo>
                    <a:lnTo>
                      <a:pt x="21185" y="18734"/>
                    </a:lnTo>
                    <a:lnTo>
                      <a:pt x="21392" y="18734"/>
                    </a:lnTo>
                    <a:lnTo>
                      <a:pt x="21185" y="18734"/>
                    </a:lnTo>
                    <a:lnTo>
                      <a:pt x="21185" y="18938"/>
                    </a:lnTo>
                    <a:lnTo>
                      <a:pt x="21392" y="18938"/>
                    </a:lnTo>
                    <a:lnTo>
                      <a:pt x="21392" y="19450"/>
                    </a:lnTo>
                    <a:lnTo>
                      <a:pt x="21600" y="19450"/>
                    </a:lnTo>
                    <a:lnTo>
                      <a:pt x="21600" y="19655"/>
                    </a:lnTo>
                    <a:lnTo>
                      <a:pt x="21392" y="19655"/>
                    </a:lnTo>
                    <a:lnTo>
                      <a:pt x="21392" y="19450"/>
                    </a:lnTo>
                    <a:lnTo>
                      <a:pt x="20873" y="19450"/>
                    </a:lnTo>
                    <a:lnTo>
                      <a:pt x="20873" y="19143"/>
                    </a:lnTo>
                    <a:lnTo>
                      <a:pt x="19938" y="19143"/>
                    </a:lnTo>
                    <a:lnTo>
                      <a:pt x="19938" y="18938"/>
                    </a:lnTo>
                    <a:lnTo>
                      <a:pt x="18900" y="18938"/>
                    </a:lnTo>
                    <a:lnTo>
                      <a:pt x="18900" y="19143"/>
                    </a:lnTo>
                    <a:lnTo>
                      <a:pt x="18485" y="19143"/>
                    </a:lnTo>
                    <a:lnTo>
                      <a:pt x="18485" y="19655"/>
                    </a:lnTo>
                    <a:lnTo>
                      <a:pt x="18173" y="19655"/>
                    </a:lnTo>
                    <a:lnTo>
                      <a:pt x="18173" y="20167"/>
                    </a:lnTo>
                    <a:lnTo>
                      <a:pt x="17965" y="20167"/>
                    </a:lnTo>
                    <a:lnTo>
                      <a:pt x="17965" y="20679"/>
                    </a:lnTo>
                    <a:lnTo>
                      <a:pt x="17758" y="20679"/>
                    </a:lnTo>
                    <a:lnTo>
                      <a:pt x="17758" y="21088"/>
                    </a:lnTo>
                    <a:lnTo>
                      <a:pt x="17446" y="21088"/>
                    </a:lnTo>
                    <a:lnTo>
                      <a:pt x="17446" y="21395"/>
                    </a:lnTo>
                    <a:lnTo>
                      <a:pt x="17238" y="21395"/>
                    </a:lnTo>
                    <a:lnTo>
                      <a:pt x="17238" y="21600"/>
                    </a:lnTo>
                    <a:lnTo>
                      <a:pt x="15473" y="21600"/>
                    </a:lnTo>
                    <a:lnTo>
                      <a:pt x="15473" y="21395"/>
                    </a:lnTo>
                    <a:lnTo>
                      <a:pt x="13085" y="21395"/>
                    </a:lnTo>
                    <a:lnTo>
                      <a:pt x="13085" y="21088"/>
                    </a:lnTo>
                    <a:lnTo>
                      <a:pt x="12254" y="21088"/>
                    </a:lnTo>
                    <a:lnTo>
                      <a:pt x="12254" y="20883"/>
                    </a:lnTo>
                    <a:lnTo>
                      <a:pt x="11838" y="20883"/>
                    </a:lnTo>
                    <a:lnTo>
                      <a:pt x="11838" y="20679"/>
                    </a:lnTo>
                    <a:lnTo>
                      <a:pt x="11112" y="20679"/>
                    </a:lnTo>
                    <a:lnTo>
                      <a:pt x="11112" y="20372"/>
                    </a:lnTo>
                    <a:lnTo>
                      <a:pt x="10592" y="20372"/>
                    </a:lnTo>
                    <a:lnTo>
                      <a:pt x="10592" y="18427"/>
                    </a:lnTo>
                    <a:lnTo>
                      <a:pt x="10800" y="18427"/>
                    </a:lnTo>
                    <a:lnTo>
                      <a:pt x="10800" y="18222"/>
                    </a:lnTo>
                    <a:lnTo>
                      <a:pt x="9346" y="18222"/>
                    </a:lnTo>
                    <a:lnTo>
                      <a:pt x="9346" y="17505"/>
                    </a:lnTo>
                    <a:lnTo>
                      <a:pt x="9138" y="17505"/>
                    </a:lnTo>
                    <a:lnTo>
                      <a:pt x="9138" y="17198"/>
                    </a:lnTo>
                    <a:lnTo>
                      <a:pt x="8827" y="17198"/>
                    </a:lnTo>
                    <a:lnTo>
                      <a:pt x="8827" y="16993"/>
                    </a:lnTo>
                    <a:lnTo>
                      <a:pt x="8412" y="16993"/>
                    </a:lnTo>
                    <a:lnTo>
                      <a:pt x="8412" y="16789"/>
                    </a:lnTo>
                    <a:lnTo>
                      <a:pt x="7581" y="16789"/>
                    </a:lnTo>
                    <a:lnTo>
                      <a:pt x="7581" y="16482"/>
                    </a:lnTo>
                    <a:lnTo>
                      <a:pt x="7165" y="16482"/>
                    </a:lnTo>
                    <a:lnTo>
                      <a:pt x="7165" y="16277"/>
                    </a:lnTo>
                    <a:lnTo>
                      <a:pt x="6854" y="16277"/>
                    </a:lnTo>
                    <a:lnTo>
                      <a:pt x="6854" y="16072"/>
                    </a:lnTo>
                    <a:lnTo>
                      <a:pt x="6438" y="16072"/>
                    </a:lnTo>
                    <a:lnTo>
                      <a:pt x="6438" y="15765"/>
                    </a:lnTo>
                    <a:lnTo>
                      <a:pt x="5919" y="15765"/>
                    </a:lnTo>
                    <a:lnTo>
                      <a:pt x="5919" y="15560"/>
                    </a:lnTo>
                    <a:lnTo>
                      <a:pt x="5400" y="15560"/>
                    </a:lnTo>
                    <a:lnTo>
                      <a:pt x="5400" y="15355"/>
                    </a:lnTo>
                    <a:lnTo>
                      <a:pt x="5192" y="15355"/>
                    </a:lnTo>
                    <a:lnTo>
                      <a:pt x="5192" y="15048"/>
                    </a:lnTo>
                    <a:lnTo>
                      <a:pt x="4673" y="15048"/>
                    </a:lnTo>
                    <a:lnTo>
                      <a:pt x="4673" y="14844"/>
                    </a:lnTo>
                    <a:lnTo>
                      <a:pt x="4154" y="14844"/>
                    </a:lnTo>
                    <a:lnTo>
                      <a:pt x="4154" y="14536"/>
                    </a:lnTo>
                    <a:lnTo>
                      <a:pt x="3427" y="14536"/>
                    </a:lnTo>
                    <a:lnTo>
                      <a:pt x="3427" y="14332"/>
                    </a:lnTo>
                    <a:lnTo>
                      <a:pt x="3219" y="14332"/>
                    </a:lnTo>
                    <a:lnTo>
                      <a:pt x="3219" y="14127"/>
                    </a:lnTo>
                    <a:lnTo>
                      <a:pt x="2700" y="14127"/>
                    </a:lnTo>
                    <a:lnTo>
                      <a:pt x="2700" y="13820"/>
                    </a:lnTo>
                    <a:lnTo>
                      <a:pt x="1973" y="13820"/>
                    </a:lnTo>
                    <a:lnTo>
                      <a:pt x="1973" y="13615"/>
                    </a:lnTo>
                    <a:lnTo>
                      <a:pt x="1038" y="13615"/>
                    </a:lnTo>
                    <a:lnTo>
                      <a:pt x="1038" y="12899"/>
                    </a:lnTo>
                    <a:lnTo>
                      <a:pt x="727" y="12899"/>
                    </a:lnTo>
                    <a:lnTo>
                      <a:pt x="727" y="12387"/>
                    </a:lnTo>
                    <a:lnTo>
                      <a:pt x="519" y="12387"/>
                    </a:lnTo>
                    <a:lnTo>
                      <a:pt x="519" y="11670"/>
                    </a:lnTo>
                    <a:lnTo>
                      <a:pt x="208" y="11670"/>
                    </a:lnTo>
                    <a:lnTo>
                      <a:pt x="208" y="10954"/>
                    </a:lnTo>
                    <a:lnTo>
                      <a:pt x="0" y="10954"/>
                    </a:lnTo>
                    <a:lnTo>
                      <a:pt x="0" y="10442"/>
                    </a:lnTo>
                    <a:lnTo>
                      <a:pt x="208" y="10442"/>
                    </a:lnTo>
                    <a:lnTo>
                      <a:pt x="208" y="10237"/>
                    </a:lnTo>
                    <a:lnTo>
                      <a:pt x="519" y="10237"/>
                    </a:lnTo>
                    <a:lnTo>
                      <a:pt x="519" y="9930"/>
                    </a:lnTo>
                    <a:lnTo>
                      <a:pt x="1038" y="9930"/>
                    </a:lnTo>
                    <a:lnTo>
                      <a:pt x="1038" y="9725"/>
                    </a:lnTo>
                    <a:lnTo>
                      <a:pt x="1246" y="9725"/>
                    </a:lnTo>
                    <a:lnTo>
                      <a:pt x="1246" y="9520"/>
                    </a:lnTo>
                    <a:lnTo>
                      <a:pt x="1973" y="9520"/>
                    </a:lnTo>
                    <a:lnTo>
                      <a:pt x="1973" y="9213"/>
                    </a:lnTo>
                    <a:lnTo>
                      <a:pt x="2181" y="9213"/>
                    </a:lnTo>
                    <a:lnTo>
                      <a:pt x="2181" y="9009"/>
                    </a:lnTo>
                    <a:lnTo>
                      <a:pt x="2700" y="9009"/>
                    </a:lnTo>
                    <a:lnTo>
                      <a:pt x="2700" y="8804"/>
                    </a:lnTo>
                    <a:lnTo>
                      <a:pt x="3012" y="8804"/>
                    </a:lnTo>
                    <a:lnTo>
                      <a:pt x="3012" y="8497"/>
                    </a:lnTo>
                    <a:lnTo>
                      <a:pt x="3738" y="8497"/>
                    </a:lnTo>
                    <a:lnTo>
                      <a:pt x="3738" y="8292"/>
                    </a:lnTo>
                    <a:lnTo>
                      <a:pt x="3946" y="8292"/>
                    </a:lnTo>
                    <a:lnTo>
                      <a:pt x="3946" y="7985"/>
                    </a:lnTo>
                    <a:lnTo>
                      <a:pt x="4465" y="7985"/>
                    </a:lnTo>
                    <a:lnTo>
                      <a:pt x="4465" y="7780"/>
                    </a:lnTo>
                    <a:lnTo>
                      <a:pt x="4673" y="7780"/>
                    </a:lnTo>
                    <a:lnTo>
                      <a:pt x="4673" y="7575"/>
                    </a:lnTo>
                    <a:lnTo>
                      <a:pt x="4881" y="7575"/>
                    </a:lnTo>
                    <a:lnTo>
                      <a:pt x="4881" y="7268"/>
                    </a:lnTo>
                    <a:lnTo>
                      <a:pt x="5192" y="7268"/>
                    </a:lnTo>
                    <a:lnTo>
                      <a:pt x="5192" y="6552"/>
                    </a:lnTo>
                    <a:lnTo>
                      <a:pt x="5400" y="6552"/>
                    </a:lnTo>
                    <a:lnTo>
                      <a:pt x="5400" y="6347"/>
                    </a:lnTo>
                    <a:lnTo>
                      <a:pt x="5192" y="6347"/>
                    </a:lnTo>
                    <a:lnTo>
                      <a:pt x="5192" y="5630"/>
                    </a:lnTo>
                    <a:lnTo>
                      <a:pt x="5400" y="5630"/>
                    </a:lnTo>
                    <a:lnTo>
                      <a:pt x="5400" y="4607"/>
                    </a:lnTo>
                    <a:lnTo>
                      <a:pt x="5712" y="4607"/>
                    </a:lnTo>
                    <a:lnTo>
                      <a:pt x="5712" y="3890"/>
                    </a:lnTo>
                    <a:lnTo>
                      <a:pt x="5400" y="3890"/>
                    </a:lnTo>
                    <a:lnTo>
                      <a:pt x="5400" y="2457"/>
                    </a:lnTo>
                    <a:lnTo>
                      <a:pt x="5712" y="2457"/>
                    </a:lnTo>
                    <a:lnTo>
                      <a:pt x="5712" y="2252"/>
                    </a:lnTo>
                    <a:lnTo>
                      <a:pt x="6646" y="2252"/>
                    </a:lnTo>
                    <a:lnTo>
                      <a:pt x="6646" y="1945"/>
                    </a:lnTo>
                    <a:lnTo>
                      <a:pt x="6854" y="1945"/>
                    </a:lnTo>
                    <a:lnTo>
                      <a:pt x="6854" y="1740"/>
                    </a:lnTo>
                    <a:lnTo>
                      <a:pt x="7165" y="1740"/>
                    </a:lnTo>
                    <a:lnTo>
                      <a:pt x="7165" y="1433"/>
                    </a:lnTo>
                    <a:lnTo>
                      <a:pt x="7373" y="1433"/>
                    </a:lnTo>
                    <a:lnTo>
                      <a:pt x="7373" y="1228"/>
                    </a:lnTo>
                    <a:lnTo>
                      <a:pt x="7581" y="1228"/>
                    </a:lnTo>
                    <a:lnTo>
                      <a:pt x="7581" y="1024"/>
                    </a:lnTo>
                    <a:lnTo>
                      <a:pt x="7892" y="1024"/>
                    </a:lnTo>
                    <a:lnTo>
                      <a:pt x="7892" y="717"/>
                    </a:lnTo>
                    <a:lnTo>
                      <a:pt x="8100" y="717"/>
                    </a:lnTo>
                    <a:lnTo>
                      <a:pt x="8100" y="512"/>
                    </a:lnTo>
                    <a:lnTo>
                      <a:pt x="8619" y="512"/>
                    </a:lnTo>
                    <a:lnTo>
                      <a:pt x="8619" y="0"/>
                    </a:lnTo>
                    <a:lnTo>
                      <a:pt x="8827" y="0"/>
                    </a:lnTo>
                    <a:lnTo>
                      <a:pt x="8827" y="307"/>
                    </a:lnTo>
                    <a:lnTo>
                      <a:pt x="9346" y="307"/>
                    </a:lnTo>
                    <a:lnTo>
                      <a:pt x="9346" y="0"/>
                    </a:lnTo>
                    <a:lnTo>
                      <a:pt x="9554" y="0"/>
                    </a:lnTo>
                    <a:lnTo>
                      <a:pt x="9554" y="307"/>
                    </a:lnTo>
                    <a:lnTo>
                      <a:pt x="10385" y="307"/>
                    </a:lnTo>
                    <a:lnTo>
                      <a:pt x="10385" y="512"/>
                    </a:lnTo>
                    <a:lnTo>
                      <a:pt x="11319" y="512"/>
                    </a:lnTo>
                    <a:lnTo>
                      <a:pt x="11319" y="307"/>
                    </a:lnTo>
                    <a:lnTo>
                      <a:pt x="12046" y="307"/>
                    </a:lnTo>
                    <a:lnTo>
                      <a:pt x="12046" y="1228"/>
                    </a:lnTo>
                    <a:lnTo>
                      <a:pt x="12254" y="1228"/>
                    </a:lnTo>
                    <a:lnTo>
                      <a:pt x="12254" y="717"/>
                    </a:lnTo>
                    <a:lnTo>
                      <a:pt x="12773" y="717"/>
                    </a:lnTo>
                    <a:lnTo>
                      <a:pt x="12773" y="512"/>
                    </a:lnTo>
                    <a:lnTo>
                      <a:pt x="13292" y="51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9" name="Shape 283">
                <a:extLst>
                  <a:ext uri="{FF2B5EF4-FFF2-40B4-BE49-F238E27FC236}">
                    <a16:creationId xmlns:a16="http://schemas.microsoft.com/office/drawing/2014/main" id="{6A9DE8C0-2F0C-4C2A-BE7C-47C5F1EA7127}"/>
                  </a:ext>
                </a:extLst>
              </p:cNvPr>
              <p:cNvSpPr/>
              <p:nvPr/>
            </p:nvSpPr>
            <p:spPr>
              <a:xfrm>
                <a:off x="216206" y="1198658"/>
                <a:ext cx="170994" cy="227036"/>
              </a:xfrm>
              <a:custGeom>
                <a:avLst/>
                <a:gdLst/>
                <a:ahLst/>
                <a:cxnLst>
                  <a:cxn ang="0">
                    <a:pos x="wd2" y="hd2"/>
                  </a:cxn>
                  <a:cxn ang="5400000">
                    <a:pos x="wd2" y="hd2"/>
                  </a:cxn>
                  <a:cxn ang="10800000">
                    <a:pos x="wd2" y="hd2"/>
                  </a:cxn>
                  <a:cxn ang="16200000">
                    <a:pos x="wd2" y="hd2"/>
                  </a:cxn>
                </a:cxnLst>
                <a:rect l="0" t="0" r="r" b="b"/>
                <a:pathLst>
                  <a:path w="21600" h="21600" extrusionOk="0">
                    <a:moveTo>
                      <a:pt x="13292" y="512"/>
                    </a:moveTo>
                    <a:lnTo>
                      <a:pt x="13292" y="1024"/>
                    </a:lnTo>
                    <a:lnTo>
                      <a:pt x="13500" y="1024"/>
                    </a:lnTo>
                    <a:lnTo>
                      <a:pt x="13500" y="1740"/>
                    </a:lnTo>
                    <a:lnTo>
                      <a:pt x="13812" y="1740"/>
                    </a:lnTo>
                    <a:lnTo>
                      <a:pt x="13812" y="2457"/>
                    </a:lnTo>
                    <a:lnTo>
                      <a:pt x="14227" y="2457"/>
                    </a:lnTo>
                    <a:lnTo>
                      <a:pt x="14227" y="2969"/>
                    </a:lnTo>
                    <a:lnTo>
                      <a:pt x="14538" y="2969"/>
                    </a:lnTo>
                    <a:lnTo>
                      <a:pt x="14538" y="3685"/>
                    </a:lnTo>
                    <a:lnTo>
                      <a:pt x="15265" y="3685"/>
                    </a:lnTo>
                    <a:lnTo>
                      <a:pt x="15265" y="4197"/>
                    </a:lnTo>
                    <a:lnTo>
                      <a:pt x="16719" y="4197"/>
                    </a:lnTo>
                    <a:lnTo>
                      <a:pt x="16719" y="4402"/>
                    </a:lnTo>
                    <a:lnTo>
                      <a:pt x="16200" y="4402"/>
                    </a:lnTo>
                    <a:lnTo>
                      <a:pt x="16200" y="4607"/>
                    </a:lnTo>
                    <a:lnTo>
                      <a:pt x="16200" y="4402"/>
                    </a:lnTo>
                    <a:lnTo>
                      <a:pt x="15992" y="4402"/>
                    </a:lnTo>
                    <a:lnTo>
                      <a:pt x="15992" y="5323"/>
                    </a:lnTo>
                    <a:lnTo>
                      <a:pt x="16200" y="5323"/>
                    </a:lnTo>
                    <a:lnTo>
                      <a:pt x="16200" y="5630"/>
                    </a:lnTo>
                    <a:lnTo>
                      <a:pt x="16512" y="5630"/>
                    </a:lnTo>
                    <a:lnTo>
                      <a:pt x="16512" y="5835"/>
                    </a:lnTo>
                    <a:lnTo>
                      <a:pt x="16200" y="5835"/>
                    </a:lnTo>
                    <a:lnTo>
                      <a:pt x="16200" y="6040"/>
                    </a:lnTo>
                    <a:lnTo>
                      <a:pt x="15785" y="6040"/>
                    </a:lnTo>
                    <a:lnTo>
                      <a:pt x="15785" y="6552"/>
                    </a:lnTo>
                    <a:lnTo>
                      <a:pt x="15265" y="6552"/>
                    </a:lnTo>
                    <a:lnTo>
                      <a:pt x="15265" y="7064"/>
                    </a:lnTo>
                    <a:lnTo>
                      <a:pt x="15473" y="7064"/>
                    </a:lnTo>
                    <a:lnTo>
                      <a:pt x="15473" y="7575"/>
                    </a:lnTo>
                    <a:lnTo>
                      <a:pt x="14954" y="7575"/>
                    </a:lnTo>
                    <a:lnTo>
                      <a:pt x="14954" y="7268"/>
                    </a:lnTo>
                    <a:lnTo>
                      <a:pt x="14954" y="7575"/>
                    </a:lnTo>
                    <a:lnTo>
                      <a:pt x="14746" y="7575"/>
                    </a:lnTo>
                    <a:lnTo>
                      <a:pt x="14746" y="7985"/>
                    </a:lnTo>
                    <a:lnTo>
                      <a:pt x="14954" y="7985"/>
                    </a:lnTo>
                    <a:lnTo>
                      <a:pt x="14954" y="8497"/>
                    </a:lnTo>
                    <a:lnTo>
                      <a:pt x="14746" y="8497"/>
                    </a:lnTo>
                    <a:lnTo>
                      <a:pt x="14746" y="8804"/>
                    </a:lnTo>
                    <a:lnTo>
                      <a:pt x="14538" y="8804"/>
                    </a:lnTo>
                    <a:lnTo>
                      <a:pt x="14538" y="9009"/>
                    </a:lnTo>
                    <a:lnTo>
                      <a:pt x="14954" y="9009"/>
                    </a:lnTo>
                    <a:lnTo>
                      <a:pt x="14954" y="9520"/>
                    </a:lnTo>
                    <a:lnTo>
                      <a:pt x="15265" y="9520"/>
                    </a:lnTo>
                    <a:lnTo>
                      <a:pt x="15265" y="9725"/>
                    </a:lnTo>
                    <a:lnTo>
                      <a:pt x="15785" y="9725"/>
                    </a:lnTo>
                    <a:lnTo>
                      <a:pt x="15785" y="10237"/>
                    </a:lnTo>
                    <a:lnTo>
                      <a:pt x="15992" y="10237"/>
                    </a:lnTo>
                    <a:lnTo>
                      <a:pt x="15992" y="10442"/>
                    </a:lnTo>
                    <a:lnTo>
                      <a:pt x="16200" y="10442"/>
                    </a:lnTo>
                    <a:lnTo>
                      <a:pt x="16200" y="10646"/>
                    </a:lnTo>
                    <a:lnTo>
                      <a:pt x="16512" y="10646"/>
                    </a:lnTo>
                    <a:lnTo>
                      <a:pt x="16512" y="10954"/>
                    </a:lnTo>
                    <a:lnTo>
                      <a:pt x="16200" y="10954"/>
                    </a:lnTo>
                    <a:lnTo>
                      <a:pt x="16200" y="11158"/>
                    </a:lnTo>
                    <a:lnTo>
                      <a:pt x="15992" y="11158"/>
                    </a:lnTo>
                    <a:lnTo>
                      <a:pt x="16200" y="11158"/>
                    </a:lnTo>
                    <a:lnTo>
                      <a:pt x="16200" y="11670"/>
                    </a:lnTo>
                    <a:lnTo>
                      <a:pt x="17238" y="11670"/>
                    </a:lnTo>
                    <a:lnTo>
                      <a:pt x="17238" y="11875"/>
                    </a:lnTo>
                    <a:lnTo>
                      <a:pt x="17446" y="11875"/>
                    </a:lnTo>
                    <a:lnTo>
                      <a:pt x="17446" y="12182"/>
                    </a:lnTo>
                    <a:lnTo>
                      <a:pt x="17758" y="12182"/>
                    </a:lnTo>
                    <a:lnTo>
                      <a:pt x="17758" y="12387"/>
                    </a:lnTo>
                    <a:lnTo>
                      <a:pt x="17965" y="12387"/>
                    </a:lnTo>
                    <a:lnTo>
                      <a:pt x="17965" y="12591"/>
                    </a:lnTo>
                    <a:lnTo>
                      <a:pt x="18485" y="12591"/>
                    </a:lnTo>
                    <a:lnTo>
                      <a:pt x="18485" y="12899"/>
                    </a:lnTo>
                    <a:lnTo>
                      <a:pt x="18900" y="12899"/>
                    </a:lnTo>
                    <a:lnTo>
                      <a:pt x="18900" y="12591"/>
                    </a:lnTo>
                    <a:lnTo>
                      <a:pt x="18900" y="12899"/>
                    </a:lnTo>
                    <a:lnTo>
                      <a:pt x="19212" y="12899"/>
                    </a:lnTo>
                    <a:lnTo>
                      <a:pt x="19212" y="13410"/>
                    </a:lnTo>
                    <a:lnTo>
                      <a:pt x="19419" y="13410"/>
                    </a:lnTo>
                    <a:lnTo>
                      <a:pt x="19419" y="13615"/>
                    </a:lnTo>
                    <a:lnTo>
                      <a:pt x="19627" y="13615"/>
                    </a:lnTo>
                    <a:lnTo>
                      <a:pt x="19627" y="14127"/>
                    </a:lnTo>
                    <a:lnTo>
                      <a:pt x="19938" y="14127"/>
                    </a:lnTo>
                    <a:lnTo>
                      <a:pt x="19938" y="14536"/>
                    </a:lnTo>
                    <a:lnTo>
                      <a:pt x="20146" y="14536"/>
                    </a:lnTo>
                    <a:lnTo>
                      <a:pt x="19938" y="14536"/>
                    </a:lnTo>
                    <a:lnTo>
                      <a:pt x="19938" y="15560"/>
                    </a:lnTo>
                    <a:lnTo>
                      <a:pt x="19627" y="15560"/>
                    </a:lnTo>
                    <a:lnTo>
                      <a:pt x="19627" y="16789"/>
                    </a:lnTo>
                    <a:lnTo>
                      <a:pt x="20458" y="16789"/>
                    </a:lnTo>
                    <a:lnTo>
                      <a:pt x="20458" y="18017"/>
                    </a:lnTo>
                    <a:lnTo>
                      <a:pt x="20665" y="18017"/>
                    </a:lnTo>
                    <a:lnTo>
                      <a:pt x="20665" y="18222"/>
                    </a:lnTo>
                    <a:lnTo>
                      <a:pt x="20873" y="18222"/>
                    </a:lnTo>
                    <a:lnTo>
                      <a:pt x="20873" y="18427"/>
                    </a:lnTo>
                    <a:lnTo>
                      <a:pt x="21185" y="18427"/>
                    </a:lnTo>
                    <a:lnTo>
                      <a:pt x="21185" y="18734"/>
                    </a:lnTo>
                    <a:lnTo>
                      <a:pt x="21392" y="18734"/>
                    </a:lnTo>
                    <a:lnTo>
                      <a:pt x="21185" y="18734"/>
                    </a:lnTo>
                    <a:lnTo>
                      <a:pt x="21185" y="18938"/>
                    </a:lnTo>
                    <a:lnTo>
                      <a:pt x="21392" y="18938"/>
                    </a:lnTo>
                    <a:lnTo>
                      <a:pt x="21392" y="19450"/>
                    </a:lnTo>
                    <a:lnTo>
                      <a:pt x="21600" y="19450"/>
                    </a:lnTo>
                    <a:lnTo>
                      <a:pt x="21600" y="19655"/>
                    </a:lnTo>
                    <a:lnTo>
                      <a:pt x="21392" y="19655"/>
                    </a:lnTo>
                    <a:lnTo>
                      <a:pt x="21392" y="19450"/>
                    </a:lnTo>
                    <a:lnTo>
                      <a:pt x="20873" y="19450"/>
                    </a:lnTo>
                    <a:lnTo>
                      <a:pt x="20873" y="19143"/>
                    </a:lnTo>
                    <a:lnTo>
                      <a:pt x="19938" y="19143"/>
                    </a:lnTo>
                    <a:lnTo>
                      <a:pt x="19938" y="18938"/>
                    </a:lnTo>
                    <a:lnTo>
                      <a:pt x="18900" y="18938"/>
                    </a:lnTo>
                    <a:lnTo>
                      <a:pt x="18900" y="19143"/>
                    </a:lnTo>
                    <a:lnTo>
                      <a:pt x="18485" y="19143"/>
                    </a:lnTo>
                    <a:lnTo>
                      <a:pt x="18485" y="19655"/>
                    </a:lnTo>
                    <a:lnTo>
                      <a:pt x="18173" y="19655"/>
                    </a:lnTo>
                    <a:lnTo>
                      <a:pt x="18173" y="20167"/>
                    </a:lnTo>
                    <a:lnTo>
                      <a:pt x="17965" y="20167"/>
                    </a:lnTo>
                    <a:lnTo>
                      <a:pt x="17965" y="20679"/>
                    </a:lnTo>
                    <a:lnTo>
                      <a:pt x="17758" y="20679"/>
                    </a:lnTo>
                    <a:lnTo>
                      <a:pt x="17758" y="21088"/>
                    </a:lnTo>
                    <a:lnTo>
                      <a:pt x="17446" y="21088"/>
                    </a:lnTo>
                    <a:lnTo>
                      <a:pt x="17446" y="21395"/>
                    </a:lnTo>
                    <a:lnTo>
                      <a:pt x="17238" y="21395"/>
                    </a:lnTo>
                    <a:lnTo>
                      <a:pt x="17238" y="21600"/>
                    </a:lnTo>
                    <a:lnTo>
                      <a:pt x="15473" y="21600"/>
                    </a:lnTo>
                    <a:lnTo>
                      <a:pt x="15473" y="21395"/>
                    </a:lnTo>
                    <a:lnTo>
                      <a:pt x="13085" y="21395"/>
                    </a:lnTo>
                    <a:lnTo>
                      <a:pt x="13085" y="21088"/>
                    </a:lnTo>
                    <a:lnTo>
                      <a:pt x="12254" y="21088"/>
                    </a:lnTo>
                    <a:lnTo>
                      <a:pt x="12254" y="20883"/>
                    </a:lnTo>
                    <a:lnTo>
                      <a:pt x="11838" y="20883"/>
                    </a:lnTo>
                    <a:lnTo>
                      <a:pt x="11838" y="20679"/>
                    </a:lnTo>
                    <a:lnTo>
                      <a:pt x="11112" y="20679"/>
                    </a:lnTo>
                    <a:lnTo>
                      <a:pt x="11112" y="20372"/>
                    </a:lnTo>
                    <a:lnTo>
                      <a:pt x="10592" y="20372"/>
                    </a:lnTo>
                    <a:lnTo>
                      <a:pt x="10592" y="18427"/>
                    </a:lnTo>
                    <a:lnTo>
                      <a:pt x="10800" y="18427"/>
                    </a:lnTo>
                    <a:lnTo>
                      <a:pt x="10800" y="18222"/>
                    </a:lnTo>
                    <a:lnTo>
                      <a:pt x="9346" y="18222"/>
                    </a:lnTo>
                    <a:lnTo>
                      <a:pt x="9346" y="17505"/>
                    </a:lnTo>
                    <a:lnTo>
                      <a:pt x="9138" y="17505"/>
                    </a:lnTo>
                    <a:lnTo>
                      <a:pt x="9138" y="17198"/>
                    </a:lnTo>
                    <a:lnTo>
                      <a:pt x="8827" y="17198"/>
                    </a:lnTo>
                    <a:lnTo>
                      <a:pt x="8827" y="16993"/>
                    </a:lnTo>
                    <a:lnTo>
                      <a:pt x="8412" y="16993"/>
                    </a:lnTo>
                    <a:lnTo>
                      <a:pt x="8412" y="16789"/>
                    </a:lnTo>
                    <a:lnTo>
                      <a:pt x="7581" y="16789"/>
                    </a:lnTo>
                    <a:lnTo>
                      <a:pt x="7581" y="16482"/>
                    </a:lnTo>
                    <a:lnTo>
                      <a:pt x="7165" y="16482"/>
                    </a:lnTo>
                    <a:lnTo>
                      <a:pt x="7165" y="16277"/>
                    </a:lnTo>
                    <a:lnTo>
                      <a:pt x="6854" y="16277"/>
                    </a:lnTo>
                    <a:lnTo>
                      <a:pt x="6854" y="16072"/>
                    </a:lnTo>
                    <a:lnTo>
                      <a:pt x="6438" y="16072"/>
                    </a:lnTo>
                    <a:lnTo>
                      <a:pt x="6438" y="15765"/>
                    </a:lnTo>
                    <a:lnTo>
                      <a:pt x="5919" y="15765"/>
                    </a:lnTo>
                    <a:lnTo>
                      <a:pt x="5919" y="15560"/>
                    </a:lnTo>
                    <a:lnTo>
                      <a:pt x="5400" y="15560"/>
                    </a:lnTo>
                    <a:lnTo>
                      <a:pt x="5400" y="15355"/>
                    </a:lnTo>
                    <a:lnTo>
                      <a:pt x="5192" y="15355"/>
                    </a:lnTo>
                    <a:lnTo>
                      <a:pt x="5192" y="15048"/>
                    </a:lnTo>
                    <a:lnTo>
                      <a:pt x="4673" y="15048"/>
                    </a:lnTo>
                    <a:lnTo>
                      <a:pt x="4673" y="14844"/>
                    </a:lnTo>
                    <a:lnTo>
                      <a:pt x="4154" y="14844"/>
                    </a:lnTo>
                    <a:lnTo>
                      <a:pt x="4154" y="14536"/>
                    </a:lnTo>
                    <a:lnTo>
                      <a:pt x="3427" y="14536"/>
                    </a:lnTo>
                    <a:lnTo>
                      <a:pt x="3427" y="14332"/>
                    </a:lnTo>
                    <a:lnTo>
                      <a:pt x="3219" y="14332"/>
                    </a:lnTo>
                    <a:lnTo>
                      <a:pt x="3219" y="14127"/>
                    </a:lnTo>
                    <a:lnTo>
                      <a:pt x="2700" y="14127"/>
                    </a:lnTo>
                    <a:lnTo>
                      <a:pt x="2700" y="13820"/>
                    </a:lnTo>
                    <a:lnTo>
                      <a:pt x="1973" y="13820"/>
                    </a:lnTo>
                    <a:lnTo>
                      <a:pt x="1973" y="13615"/>
                    </a:lnTo>
                    <a:lnTo>
                      <a:pt x="1038" y="13615"/>
                    </a:lnTo>
                    <a:lnTo>
                      <a:pt x="1038" y="12899"/>
                    </a:lnTo>
                    <a:lnTo>
                      <a:pt x="727" y="12899"/>
                    </a:lnTo>
                    <a:lnTo>
                      <a:pt x="727" y="12387"/>
                    </a:lnTo>
                    <a:lnTo>
                      <a:pt x="519" y="12387"/>
                    </a:lnTo>
                    <a:lnTo>
                      <a:pt x="519" y="11670"/>
                    </a:lnTo>
                    <a:lnTo>
                      <a:pt x="208" y="11670"/>
                    </a:lnTo>
                    <a:lnTo>
                      <a:pt x="208" y="10954"/>
                    </a:lnTo>
                    <a:lnTo>
                      <a:pt x="0" y="10954"/>
                    </a:lnTo>
                    <a:lnTo>
                      <a:pt x="0" y="10442"/>
                    </a:lnTo>
                    <a:lnTo>
                      <a:pt x="208" y="10442"/>
                    </a:lnTo>
                    <a:lnTo>
                      <a:pt x="208" y="10237"/>
                    </a:lnTo>
                    <a:lnTo>
                      <a:pt x="519" y="10237"/>
                    </a:lnTo>
                    <a:lnTo>
                      <a:pt x="519" y="9930"/>
                    </a:lnTo>
                    <a:lnTo>
                      <a:pt x="1038" y="9930"/>
                    </a:lnTo>
                    <a:lnTo>
                      <a:pt x="1038" y="9725"/>
                    </a:lnTo>
                    <a:lnTo>
                      <a:pt x="1246" y="9725"/>
                    </a:lnTo>
                    <a:lnTo>
                      <a:pt x="1246" y="9520"/>
                    </a:lnTo>
                    <a:lnTo>
                      <a:pt x="1973" y="9520"/>
                    </a:lnTo>
                    <a:lnTo>
                      <a:pt x="1973" y="9213"/>
                    </a:lnTo>
                    <a:lnTo>
                      <a:pt x="2181" y="9213"/>
                    </a:lnTo>
                    <a:lnTo>
                      <a:pt x="2181" y="9009"/>
                    </a:lnTo>
                    <a:lnTo>
                      <a:pt x="2700" y="9009"/>
                    </a:lnTo>
                    <a:lnTo>
                      <a:pt x="2700" y="8804"/>
                    </a:lnTo>
                    <a:lnTo>
                      <a:pt x="3012" y="8804"/>
                    </a:lnTo>
                    <a:lnTo>
                      <a:pt x="3012" y="8497"/>
                    </a:lnTo>
                    <a:lnTo>
                      <a:pt x="3738" y="8497"/>
                    </a:lnTo>
                    <a:lnTo>
                      <a:pt x="3738" y="8292"/>
                    </a:lnTo>
                    <a:lnTo>
                      <a:pt x="3946" y="8292"/>
                    </a:lnTo>
                    <a:lnTo>
                      <a:pt x="3946" y="7985"/>
                    </a:lnTo>
                    <a:lnTo>
                      <a:pt x="4465" y="7985"/>
                    </a:lnTo>
                    <a:lnTo>
                      <a:pt x="4465" y="7780"/>
                    </a:lnTo>
                    <a:lnTo>
                      <a:pt x="4673" y="7780"/>
                    </a:lnTo>
                    <a:lnTo>
                      <a:pt x="4673" y="7575"/>
                    </a:lnTo>
                    <a:lnTo>
                      <a:pt x="4881" y="7575"/>
                    </a:lnTo>
                    <a:lnTo>
                      <a:pt x="4881" y="7268"/>
                    </a:lnTo>
                    <a:lnTo>
                      <a:pt x="5192" y="7268"/>
                    </a:lnTo>
                    <a:lnTo>
                      <a:pt x="5192" y="6552"/>
                    </a:lnTo>
                    <a:lnTo>
                      <a:pt x="5400" y="6552"/>
                    </a:lnTo>
                    <a:lnTo>
                      <a:pt x="5400" y="6347"/>
                    </a:lnTo>
                    <a:lnTo>
                      <a:pt x="5192" y="6347"/>
                    </a:lnTo>
                    <a:lnTo>
                      <a:pt x="5192" y="5630"/>
                    </a:lnTo>
                    <a:lnTo>
                      <a:pt x="5400" y="5630"/>
                    </a:lnTo>
                    <a:lnTo>
                      <a:pt x="5400" y="4607"/>
                    </a:lnTo>
                    <a:lnTo>
                      <a:pt x="5712" y="4607"/>
                    </a:lnTo>
                    <a:lnTo>
                      <a:pt x="5712" y="3890"/>
                    </a:lnTo>
                    <a:lnTo>
                      <a:pt x="5400" y="3890"/>
                    </a:lnTo>
                    <a:lnTo>
                      <a:pt x="5400" y="2457"/>
                    </a:lnTo>
                    <a:lnTo>
                      <a:pt x="5712" y="2457"/>
                    </a:lnTo>
                    <a:lnTo>
                      <a:pt x="5712" y="2252"/>
                    </a:lnTo>
                    <a:lnTo>
                      <a:pt x="6646" y="2252"/>
                    </a:lnTo>
                    <a:lnTo>
                      <a:pt x="6646" y="1945"/>
                    </a:lnTo>
                    <a:lnTo>
                      <a:pt x="6854" y="1945"/>
                    </a:lnTo>
                    <a:lnTo>
                      <a:pt x="6854" y="1740"/>
                    </a:lnTo>
                    <a:lnTo>
                      <a:pt x="7165" y="1740"/>
                    </a:lnTo>
                    <a:lnTo>
                      <a:pt x="7165" y="1433"/>
                    </a:lnTo>
                    <a:lnTo>
                      <a:pt x="7373" y="1433"/>
                    </a:lnTo>
                    <a:lnTo>
                      <a:pt x="7373" y="1228"/>
                    </a:lnTo>
                    <a:lnTo>
                      <a:pt x="7581" y="1228"/>
                    </a:lnTo>
                    <a:lnTo>
                      <a:pt x="7581" y="1024"/>
                    </a:lnTo>
                    <a:lnTo>
                      <a:pt x="7892" y="1024"/>
                    </a:lnTo>
                    <a:lnTo>
                      <a:pt x="7892" y="717"/>
                    </a:lnTo>
                    <a:lnTo>
                      <a:pt x="8100" y="717"/>
                    </a:lnTo>
                    <a:lnTo>
                      <a:pt x="8100" y="512"/>
                    </a:lnTo>
                    <a:lnTo>
                      <a:pt x="8619" y="512"/>
                    </a:lnTo>
                    <a:lnTo>
                      <a:pt x="8619" y="0"/>
                    </a:lnTo>
                    <a:lnTo>
                      <a:pt x="8827" y="0"/>
                    </a:lnTo>
                    <a:lnTo>
                      <a:pt x="8827" y="307"/>
                    </a:lnTo>
                    <a:lnTo>
                      <a:pt x="9346" y="307"/>
                    </a:lnTo>
                    <a:lnTo>
                      <a:pt x="9346" y="0"/>
                    </a:lnTo>
                    <a:lnTo>
                      <a:pt x="9554" y="0"/>
                    </a:lnTo>
                    <a:lnTo>
                      <a:pt x="9554" y="307"/>
                    </a:lnTo>
                    <a:lnTo>
                      <a:pt x="10385" y="307"/>
                    </a:lnTo>
                    <a:lnTo>
                      <a:pt x="10385" y="512"/>
                    </a:lnTo>
                    <a:lnTo>
                      <a:pt x="11319" y="512"/>
                    </a:lnTo>
                    <a:lnTo>
                      <a:pt x="11319" y="307"/>
                    </a:lnTo>
                    <a:lnTo>
                      <a:pt x="12046" y="307"/>
                    </a:lnTo>
                    <a:lnTo>
                      <a:pt x="12046" y="1228"/>
                    </a:lnTo>
                    <a:lnTo>
                      <a:pt x="12254" y="1228"/>
                    </a:lnTo>
                    <a:lnTo>
                      <a:pt x="12254" y="717"/>
                    </a:lnTo>
                    <a:lnTo>
                      <a:pt x="12773" y="717"/>
                    </a:lnTo>
                    <a:lnTo>
                      <a:pt x="12773" y="512"/>
                    </a:lnTo>
                    <a:lnTo>
                      <a:pt x="13292" y="51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0" name="Shape 284">
                <a:extLst>
                  <a:ext uri="{FF2B5EF4-FFF2-40B4-BE49-F238E27FC236}">
                    <a16:creationId xmlns:a16="http://schemas.microsoft.com/office/drawing/2014/main" id="{B52F3C86-57BD-4A3C-AFDB-148E0C7E45EB}"/>
                  </a:ext>
                </a:extLst>
              </p:cNvPr>
              <p:cNvSpPr/>
              <p:nvPr/>
            </p:nvSpPr>
            <p:spPr>
              <a:xfrm>
                <a:off x="391124" y="139190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21" name="Shape 285">
                <a:extLst>
                  <a:ext uri="{FF2B5EF4-FFF2-40B4-BE49-F238E27FC236}">
                    <a16:creationId xmlns:a16="http://schemas.microsoft.com/office/drawing/2014/main" id="{B8C5C465-E222-47CD-9D39-8C27A0A3A4DD}"/>
                  </a:ext>
                </a:extLst>
              </p:cNvPr>
              <p:cNvSpPr/>
              <p:nvPr/>
            </p:nvSpPr>
            <p:spPr>
              <a:xfrm>
                <a:off x="391124" y="139190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22" name="Shape 286">
                <a:extLst>
                  <a:ext uri="{FF2B5EF4-FFF2-40B4-BE49-F238E27FC236}">
                    <a16:creationId xmlns:a16="http://schemas.microsoft.com/office/drawing/2014/main" id="{89502870-2C8A-4A73-9F53-74C56294FAC3}"/>
                  </a:ext>
                </a:extLst>
              </p:cNvPr>
              <p:cNvSpPr/>
              <p:nvPr/>
            </p:nvSpPr>
            <p:spPr>
              <a:xfrm>
                <a:off x="420718" y="1419880"/>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23" name="Shape 287">
                <a:extLst>
                  <a:ext uri="{FF2B5EF4-FFF2-40B4-BE49-F238E27FC236}">
                    <a16:creationId xmlns:a16="http://schemas.microsoft.com/office/drawing/2014/main" id="{F69E97A9-5500-4EBC-A7E5-7C49FCCAC1F5}"/>
                  </a:ext>
                </a:extLst>
              </p:cNvPr>
              <p:cNvSpPr/>
              <p:nvPr/>
            </p:nvSpPr>
            <p:spPr>
              <a:xfrm>
                <a:off x="420718" y="1419880"/>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24" name="Shape 288">
                <a:extLst>
                  <a:ext uri="{FF2B5EF4-FFF2-40B4-BE49-F238E27FC236}">
                    <a16:creationId xmlns:a16="http://schemas.microsoft.com/office/drawing/2014/main" id="{335CFC07-108C-4122-835B-5F857840B045}"/>
                  </a:ext>
                </a:extLst>
              </p:cNvPr>
              <p:cNvSpPr/>
              <p:nvPr/>
            </p:nvSpPr>
            <p:spPr>
              <a:xfrm>
                <a:off x="307456" y="1135174"/>
                <a:ext cx="341164" cy="400272"/>
              </a:xfrm>
              <a:custGeom>
                <a:avLst/>
                <a:gdLst/>
                <a:ahLst/>
                <a:cxnLst>
                  <a:cxn ang="0">
                    <a:pos x="wd2" y="hd2"/>
                  </a:cxn>
                  <a:cxn ang="5400000">
                    <a:pos x="wd2" y="hd2"/>
                  </a:cxn>
                  <a:cxn ang="10800000">
                    <a:pos x="wd2" y="hd2"/>
                  </a:cxn>
                  <a:cxn ang="16200000">
                    <a:pos x="wd2" y="hd2"/>
                  </a:cxn>
                </a:cxnLst>
                <a:rect l="0" t="0" r="r" b="b"/>
                <a:pathLst>
                  <a:path w="21600" h="21600" extrusionOk="0">
                    <a:moveTo>
                      <a:pt x="13689" y="18871"/>
                    </a:moveTo>
                    <a:lnTo>
                      <a:pt x="13585" y="18871"/>
                    </a:lnTo>
                    <a:lnTo>
                      <a:pt x="13585" y="19103"/>
                    </a:lnTo>
                    <a:lnTo>
                      <a:pt x="13428" y="19103"/>
                    </a:lnTo>
                    <a:lnTo>
                      <a:pt x="13428" y="19277"/>
                    </a:lnTo>
                    <a:lnTo>
                      <a:pt x="13324" y="19277"/>
                    </a:lnTo>
                    <a:lnTo>
                      <a:pt x="13324" y="19394"/>
                    </a:lnTo>
                    <a:lnTo>
                      <a:pt x="13220" y="19394"/>
                    </a:lnTo>
                    <a:lnTo>
                      <a:pt x="13220" y="19277"/>
                    </a:lnTo>
                    <a:lnTo>
                      <a:pt x="12856" y="19277"/>
                    </a:lnTo>
                    <a:lnTo>
                      <a:pt x="12856" y="19394"/>
                    </a:lnTo>
                    <a:lnTo>
                      <a:pt x="12596" y="19394"/>
                    </a:lnTo>
                    <a:lnTo>
                      <a:pt x="12596" y="19277"/>
                    </a:lnTo>
                    <a:lnTo>
                      <a:pt x="12700" y="19277"/>
                    </a:lnTo>
                    <a:lnTo>
                      <a:pt x="12700" y="19103"/>
                    </a:lnTo>
                    <a:lnTo>
                      <a:pt x="12856" y="19103"/>
                    </a:lnTo>
                    <a:lnTo>
                      <a:pt x="12440" y="19103"/>
                    </a:lnTo>
                    <a:lnTo>
                      <a:pt x="12440" y="19277"/>
                    </a:lnTo>
                    <a:lnTo>
                      <a:pt x="12231" y="19277"/>
                    </a:lnTo>
                    <a:lnTo>
                      <a:pt x="12231" y="19394"/>
                    </a:lnTo>
                    <a:lnTo>
                      <a:pt x="12075" y="19394"/>
                    </a:lnTo>
                    <a:lnTo>
                      <a:pt x="12075" y="19510"/>
                    </a:lnTo>
                    <a:lnTo>
                      <a:pt x="11867" y="19510"/>
                    </a:lnTo>
                    <a:lnTo>
                      <a:pt x="11867" y="19394"/>
                    </a:lnTo>
                    <a:lnTo>
                      <a:pt x="11451" y="19394"/>
                    </a:lnTo>
                    <a:lnTo>
                      <a:pt x="11451" y="19103"/>
                    </a:lnTo>
                    <a:lnTo>
                      <a:pt x="11347" y="19103"/>
                    </a:lnTo>
                    <a:lnTo>
                      <a:pt x="11347" y="19277"/>
                    </a:lnTo>
                    <a:lnTo>
                      <a:pt x="11347" y="19103"/>
                    </a:lnTo>
                    <a:lnTo>
                      <a:pt x="10878" y="19103"/>
                    </a:lnTo>
                    <a:lnTo>
                      <a:pt x="10878" y="19277"/>
                    </a:lnTo>
                    <a:lnTo>
                      <a:pt x="10878" y="19103"/>
                    </a:lnTo>
                    <a:lnTo>
                      <a:pt x="10722" y="19103"/>
                    </a:lnTo>
                    <a:lnTo>
                      <a:pt x="10722" y="19277"/>
                    </a:lnTo>
                    <a:lnTo>
                      <a:pt x="10722" y="19103"/>
                    </a:lnTo>
                    <a:lnTo>
                      <a:pt x="10618" y="19103"/>
                    </a:lnTo>
                    <a:lnTo>
                      <a:pt x="10618" y="18987"/>
                    </a:lnTo>
                    <a:lnTo>
                      <a:pt x="10514" y="18987"/>
                    </a:lnTo>
                    <a:lnTo>
                      <a:pt x="10514" y="18871"/>
                    </a:lnTo>
                    <a:lnTo>
                      <a:pt x="10358" y="18871"/>
                    </a:lnTo>
                    <a:lnTo>
                      <a:pt x="10358" y="18697"/>
                    </a:lnTo>
                    <a:lnTo>
                      <a:pt x="10097" y="18697"/>
                    </a:lnTo>
                    <a:lnTo>
                      <a:pt x="10097" y="18581"/>
                    </a:lnTo>
                    <a:lnTo>
                      <a:pt x="9733" y="18581"/>
                    </a:lnTo>
                    <a:lnTo>
                      <a:pt x="9733" y="18465"/>
                    </a:lnTo>
                    <a:lnTo>
                      <a:pt x="9629" y="18465"/>
                    </a:lnTo>
                    <a:lnTo>
                      <a:pt x="9629" y="18174"/>
                    </a:lnTo>
                    <a:lnTo>
                      <a:pt x="9525" y="18174"/>
                    </a:lnTo>
                    <a:lnTo>
                      <a:pt x="9629" y="18174"/>
                    </a:lnTo>
                    <a:lnTo>
                      <a:pt x="9629" y="18000"/>
                    </a:lnTo>
                    <a:lnTo>
                      <a:pt x="9525" y="18000"/>
                    </a:lnTo>
                    <a:lnTo>
                      <a:pt x="9525" y="17884"/>
                    </a:lnTo>
                    <a:lnTo>
                      <a:pt x="9265" y="17884"/>
                    </a:lnTo>
                    <a:lnTo>
                      <a:pt x="9265" y="17768"/>
                    </a:lnTo>
                    <a:lnTo>
                      <a:pt x="9004" y="17768"/>
                    </a:lnTo>
                    <a:lnTo>
                      <a:pt x="9004" y="17477"/>
                    </a:lnTo>
                    <a:lnTo>
                      <a:pt x="8900" y="17477"/>
                    </a:lnTo>
                    <a:lnTo>
                      <a:pt x="8900" y="17594"/>
                    </a:lnTo>
                    <a:lnTo>
                      <a:pt x="8744" y="17594"/>
                    </a:lnTo>
                    <a:lnTo>
                      <a:pt x="8744" y="17477"/>
                    </a:lnTo>
                    <a:lnTo>
                      <a:pt x="8640" y="17477"/>
                    </a:lnTo>
                    <a:lnTo>
                      <a:pt x="8640" y="17594"/>
                    </a:lnTo>
                    <a:lnTo>
                      <a:pt x="8536" y="17594"/>
                    </a:lnTo>
                    <a:lnTo>
                      <a:pt x="8536" y="17477"/>
                    </a:lnTo>
                    <a:lnTo>
                      <a:pt x="8276" y="17477"/>
                    </a:lnTo>
                    <a:lnTo>
                      <a:pt x="8276" y="17361"/>
                    </a:lnTo>
                    <a:lnTo>
                      <a:pt x="8172" y="17361"/>
                    </a:lnTo>
                    <a:lnTo>
                      <a:pt x="8172" y="17187"/>
                    </a:lnTo>
                    <a:lnTo>
                      <a:pt x="8015" y="17187"/>
                    </a:lnTo>
                    <a:lnTo>
                      <a:pt x="8015" y="16781"/>
                    </a:lnTo>
                    <a:lnTo>
                      <a:pt x="7911" y="16781"/>
                    </a:lnTo>
                    <a:lnTo>
                      <a:pt x="7911" y="16258"/>
                    </a:lnTo>
                    <a:lnTo>
                      <a:pt x="7755" y="16258"/>
                    </a:lnTo>
                    <a:lnTo>
                      <a:pt x="7755" y="16084"/>
                    </a:lnTo>
                    <a:lnTo>
                      <a:pt x="7651" y="16084"/>
                    </a:lnTo>
                    <a:lnTo>
                      <a:pt x="7651" y="15968"/>
                    </a:lnTo>
                    <a:lnTo>
                      <a:pt x="7547" y="15968"/>
                    </a:lnTo>
                    <a:lnTo>
                      <a:pt x="7547" y="15852"/>
                    </a:lnTo>
                    <a:lnTo>
                      <a:pt x="7651" y="15852"/>
                    </a:lnTo>
                    <a:lnTo>
                      <a:pt x="7651" y="15677"/>
                    </a:lnTo>
                    <a:lnTo>
                      <a:pt x="7391" y="15677"/>
                    </a:lnTo>
                    <a:lnTo>
                      <a:pt x="7391" y="15155"/>
                    </a:lnTo>
                    <a:lnTo>
                      <a:pt x="7287" y="15155"/>
                    </a:lnTo>
                    <a:lnTo>
                      <a:pt x="7287" y="14981"/>
                    </a:lnTo>
                    <a:lnTo>
                      <a:pt x="7183" y="14981"/>
                    </a:lnTo>
                    <a:lnTo>
                      <a:pt x="7183" y="14865"/>
                    </a:lnTo>
                    <a:lnTo>
                      <a:pt x="7027" y="14865"/>
                    </a:lnTo>
                    <a:lnTo>
                      <a:pt x="7027" y="14748"/>
                    </a:lnTo>
                    <a:lnTo>
                      <a:pt x="6922" y="14748"/>
                    </a:lnTo>
                    <a:lnTo>
                      <a:pt x="6922" y="14458"/>
                    </a:lnTo>
                    <a:lnTo>
                      <a:pt x="6818" y="14458"/>
                    </a:lnTo>
                    <a:lnTo>
                      <a:pt x="6818" y="14052"/>
                    </a:lnTo>
                    <a:lnTo>
                      <a:pt x="6558" y="14052"/>
                    </a:lnTo>
                    <a:lnTo>
                      <a:pt x="6558" y="14168"/>
                    </a:lnTo>
                    <a:lnTo>
                      <a:pt x="6402" y="14168"/>
                    </a:lnTo>
                    <a:lnTo>
                      <a:pt x="6402" y="14284"/>
                    </a:lnTo>
                    <a:lnTo>
                      <a:pt x="6194" y="14284"/>
                    </a:lnTo>
                    <a:lnTo>
                      <a:pt x="6194" y="14458"/>
                    </a:lnTo>
                    <a:lnTo>
                      <a:pt x="6194" y="14168"/>
                    </a:lnTo>
                    <a:lnTo>
                      <a:pt x="5673" y="14168"/>
                    </a:lnTo>
                    <a:lnTo>
                      <a:pt x="5673" y="14052"/>
                    </a:lnTo>
                    <a:lnTo>
                      <a:pt x="5829" y="14052"/>
                    </a:lnTo>
                    <a:lnTo>
                      <a:pt x="5569" y="14052"/>
                    </a:lnTo>
                    <a:lnTo>
                      <a:pt x="5569" y="13877"/>
                    </a:lnTo>
                    <a:lnTo>
                      <a:pt x="5569" y="14284"/>
                    </a:lnTo>
                    <a:lnTo>
                      <a:pt x="5205" y="14284"/>
                    </a:lnTo>
                    <a:lnTo>
                      <a:pt x="5205" y="14458"/>
                    </a:lnTo>
                    <a:lnTo>
                      <a:pt x="4945" y="14458"/>
                    </a:lnTo>
                    <a:lnTo>
                      <a:pt x="4945" y="14168"/>
                    </a:lnTo>
                    <a:lnTo>
                      <a:pt x="4840" y="14168"/>
                    </a:lnTo>
                    <a:lnTo>
                      <a:pt x="4840" y="14052"/>
                    </a:lnTo>
                    <a:lnTo>
                      <a:pt x="4945" y="14052"/>
                    </a:lnTo>
                    <a:lnTo>
                      <a:pt x="4840" y="14052"/>
                    </a:lnTo>
                    <a:lnTo>
                      <a:pt x="4840" y="13877"/>
                    </a:lnTo>
                    <a:lnTo>
                      <a:pt x="4684" y="13877"/>
                    </a:lnTo>
                    <a:lnTo>
                      <a:pt x="4684" y="13761"/>
                    </a:lnTo>
                    <a:lnTo>
                      <a:pt x="4580" y="13761"/>
                    </a:lnTo>
                    <a:lnTo>
                      <a:pt x="4580" y="13645"/>
                    </a:lnTo>
                    <a:lnTo>
                      <a:pt x="4476" y="13645"/>
                    </a:lnTo>
                    <a:lnTo>
                      <a:pt x="4476" y="12948"/>
                    </a:lnTo>
                    <a:lnTo>
                      <a:pt x="4060" y="12948"/>
                    </a:lnTo>
                    <a:lnTo>
                      <a:pt x="4060" y="12252"/>
                    </a:lnTo>
                    <a:lnTo>
                      <a:pt x="4216" y="12252"/>
                    </a:lnTo>
                    <a:lnTo>
                      <a:pt x="4216" y="11671"/>
                    </a:lnTo>
                    <a:lnTo>
                      <a:pt x="4320" y="11671"/>
                    </a:lnTo>
                    <a:lnTo>
                      <a:pt x="4216" y="11671"/>
                    </a:lnTo>
                    <a:lnTo>
                      <a:pt x="4216" y="11439"/>
                    </a:lnTo>
                    <a:lnTo>
                      <a:pt x="4060" y="11439"/>
                    </a:lnTo>
                    <a:lnTo>
                      <a:pt x="4060" y="11148"/>
                    </a:lnTo>
                    <a:lnTo>
                      <a:pt x="3956" y="11148"/>
                    </a:lnTo>
                    <a:lnTo>
                      <a:pt x="3956" y="11032"/>
                    </a:lnTo>
                    <a:lnTo>
                      <a:pt x="3852" y="11032"/>
                    </a:lnTo>
                    <a:lnTo>
                      <a:pt x="3852" y="10742"/>
                    </a:lnTo>
                    <a:lnTo>
                      <a:pt x="3695" y="10742"/>
                    </a:lnTo>
                    <a:lnTo>
                      <a:pt x="3695" y="10568"/>
                    </a:lnTo>
                    <a:lnTo>
                      <a:pt x="3695" y="10742"/>
                    </a:lnTo>
                    <a:lnTo>
                      <a:pt x="3487" y="10742"/>
                    </a:lnTo>
                    <a:lnTo>
                      <a:pt x="3487" y="10568"/>
                    </a:lnTo>
                    <a:lnTo>
                      <a:pt x="3227" y="10568"/>
                    </a:lnTo>
                    <a:lnTo>
                      <a:pt x="3227" y="10452"/>
                    </a:lnTo>
                    <a:lnTo>
                      <a:pt x="3123" y="10452"/>
                    </a:lnTo>
                    <a:lnTo>
                      <a:pt x="3123" y="10335"/>
                    </a:lnTo>
                    <a:lnTo>
                      <a:pt x="2967" y="10335"/>
                    </a:lnTo>
                    <a:lnTo>
                      <a:pt x="2967" y="10161"/>
                    </a:lnTo>
                    <a:lnTo>
                      <a:pt x="2863" y="10161"/>
                    </a:lnTo>
                    <a:lnTo>
                      <a:pt x="2863" y="10045"/>
                    </a:lnTo>
                    <a:lnTo>
                      <a:pt x="2342" y="10045"/>
                    </a:lnTo>
                    <a:lnTo>
                      <a:pt x="2342" y="9755"/>
                    </a:lnTo>
                    <a:lnTo>
                      <a:pt x="2238" y="9755"/>
                    </a:lnTo>
                    <a:lnTo>
                      <a:pt x="2342" y="9755"/>
                    </a:lnTo>
                    <a:lnTo>
                      <a:pt x="2342" y="9639"/>
                    </a:lnTo>
                    <a:lnTo>
                      <a:pt x="2498" y="9639"/>
                    </a:lnTo>
                    <a:lnTo>
                      <a:pt x="2498" y="9465"/>
                    </a:lnTo>
                    <a:lnTo>
                      <a:pt x="2342" y="9465"/>
                    </a:lnTo>
                    <a:lnTo>
                      <a:pt x="2342" y="9348"/>
                    </a:lnTo>
                    <a:lnTo>
                      <a:pt x="2238" y="9348"/>
                    </a:lnTo>
                    <a:lnTo>
                      <a:pt x="2238" y="9232"/>
                    </a:lnTo>
                    <a:lnTo>
                      <a:pt x="2134" y="9232"/>
                    </a:lnTo>
                    <a:lnTo>
                      <a:pt x="2134" y="8942"/>
                    </a:lnTo>
                    <a:lnTo>
                      <a:pt x="1874" y="8942"/>
                    </a:lnTo>
                    <a:lnTo>
                      <a:pt x="1874" y="8826"/>
                    </a:lnTo>
                    <a:lnTo>
                      <a:pt x="1718" y="8826"/>
                    </a:lnTo>
                    <a:lnTo>
                      <a:pt x="1718" y="8535"/>
                    </a:lnTo>
                    <a:lnTo>
                      <a:pt x="1509" y="8535"/>
                    </a:lnTo>
                    <a:lnTo>
                      <a:pt x="1509" y="8419"/>
                    </a:lnTo>
                    <a:lnTo>
                      <a:pt x="1613" y="8419"/>
                    </a:lnTo>
                    <a:lnTo>
                      <a:pt x="1613" y="8245"/>
                    </a:lnTo>
                    <a:lnTo>
                      <a:pt x="1718" y="8245"/>
                    </a:lnTo>
                    <a:lnTo>
                      <a:pt x="1718" y="7955"/>
                    </a:lnTo>
                    <a:lnTo>
                      <a:pt x="1613" y="7955"/>
                    </a:lnTo>
                    <a:lnTo>
                      <a:pt x="1613" y="7723"/>
                    </a:lnTo>
                    <a:lnTo>
                      <a:pt x="1718" y="7723"/>
                    </a:lnTo>
                    <a:lnTo>
                      <a:pt x="1718" y="7548"/>
                    </a:lnTo>
                    <a:lnTo>
                      <a:pt x="1718" y="7723"/>
                    </a:lnTo>
                    <a:lnTo>
                      <a:pt x="1978" y="7723"/>
                    </a:lnTo>
                    <a:lnTo>
                      <a:pt x="1978" y="7432"/>
                    </a:lnTo>
                    <a:lnTo>
                      <a:pt x="1874" y="7432"/>
                    </a:lnTo>
                    <a:lnTo>
                      <a:pt x="1874" y="7142"/>
                    </a:lnTo>
                    <a:lnTo>
                      <a:pt x="2134" y="7142"/>
                    </a:lnTo>
                    <a:lnTo>
                      <a:pt x="2134" y="6852"/>
                    </a:lnTo>
                    <a:lnTo>
                      <a:pt x="2342" y="6852"/>
                    </a:lnTo>
                    <a:lnTo>
                      <a:pt x="2342" y="6735"/>
                    </a:lnTo>
                    <a:lnTo>
                      <a:pt x="2498" y="6735"/>
                    </a:lnTo>
                    <a:lnTo>
                      <a:pt x="2498" y="6619"/>
                    </a:lnTo>
                    <a:lnTo>
                      <a:pt x="2342" y="6619"/>
                    </a:lnTo>
                    <a:lnTo>
                      <a:pt x="2342" y="6445"/>
                    </a:lnTo>
                    <a:lnTo>
                      <a:pt x="2238" y="6445"/>
                    </a:lnTo>
                    <a:lnTo>
                      <a:pt x="2238" y="5923"/>
                    </a:lnTo>
                    <a:lnTo>
                      <a:pt x="2342" y="5923"/>
                    </a:lnTo>
                    <a:lnTo>
                      <a:pt x="2342" y="6039"/>
                    </a:lnTo>
                    <a:lnTo>
                      <a:pt x="2342" y="5923"/>
                    </a:lnTo>
                    <a:lnTo>
                      <a:pt x="2602" y="5923"/>
                    </a:lnTo>
                    <a:lnTo>
                      <a:pt x="2602" y="5806"/>
                    </a:lnTo>
                    <a:lnTo>
                      <a:pt x="1874" y="5806"/>
                    </a:lnTo>
                    <a:lnTo>
                      <a:pt x="1874" y="5516"/>
                    </a:lnTo>
                    <a:lnTo>
                      <a:pt x="1509" y="5516"/>
                    </a:lnTo>
                    <a:lnTo>
                      <a:pt x="1509" y="5110"/>
                    </a:lnTo>
                    <a:lnTo>
                      <a:pt x="1353" y="5110"/>
                    </a:lnTo>
                    <a:lnTo>
                      <a:pt x="1353" y="4819"/>
                    </a:lnTo>
                    <a:lnTo>
                      <a:pt x="1145" y="4819"/>
                    </a:lnTo>
                    <a:lnTo>
                      <a:pt x="1145" y="4413"/>
                    </a:lnTo>
                    <a:lnTo>
                      <a:pt x="989" y="4413"/>
                    </a:lnTo>
                    <a:lnTo>
                      <a:pt x="989" y="4006"/>
                    </a:lnTo>
                    <a:lnTo>
                      <a:pt x="885" y="4006"/>
                    </a:lnTo>
                    <a:lnTo>
                      <a:pt x="885" y="3600"/>
                    </a:lnTo>
                    <a:lnTo>
                      <a:pt x="781" y="3600"/>
                    </a:lnTo>
                    <a:lnTo>
                      <a:pt x="781" y="3426"/>
                    </a:lnTo>
                    <a:lnTo>
                      <a:pt x="625" y="3426"/>
                    </a:lnTo>
                    <a:lnTo>
                      <a:pt x="625" y="2903"/>
                    </a:lnTo>
                    <a:lnTo>
                      <a:pt x="364" y="2903"/>
                    </a:lnTo>
                    <a:lnTo>
                      <a:pt x="364" y="2729"/>
                    </a:lnTo>
                    <a:lnTo>
                      <a:pt x="260" y="2729"/>
                    </a:lnTo>
                    <a:lnTo>
                      <a:pt x="260" y="2497"/>
                    </a:lnTo>
                    <a:lnTo>
                      <a:pt x="364" y="2497"/>
                    </a:lnTo>
                    <a:lnTo>
                      <a:pt x="364" y="2090"/>
                    </a:lnTo>
                    <a:lnTo>
                      <a:pt x="520" y="2090"/>
                    </a:lnTo>
                    <a:lnTo>
                      <a:pt x="520" y="1916"/>
                    </a:lnTo>
                    <a:lnTo>
                      <a:pt x="364" y="1916"/>
                    </a:lnTo>
                    <a:lnTo>
                      <a:pt x="364" y="1626"/>
                    </a:lnTo>
                    <a:lnTo>
                      <a:pt x="260" y="1626"/>
                    </a:lnTo>
                    <a:lnTo>
                      <a:pt x="260" y="1394"/>
                    </a:lnTo>
                    <a:lnTo>
                      <a:pt x="364" y="1394"/>
                    </a:lnTo>
                    <a:lnTo>
                      <a:pt x="260" y="1394"/>
                    </a:lnTo>
                    <a:lnTo>
                      <a:pt x="260" y="987"/>
                    </a:lnTo>
                    <a:lnTo>
                      <a:pt x="156" y="987"/>
                    </a:lnTo>
                    <a:lnTo>
                      <a:pt x="156" y="813"/>
                    </a:lnTo>
                    <a:lnTo>
                      <a:pt x="260" y="813"/>
                    </a:lnTo>
                    <a:lnTo>
                      <a:pt x="156" y="813"/>
                    </a:lnTo>
                    <a:lnTo>
                      <a:pt x="156" y="697"/>
                    </a:lnTo>
                    <a:lnTo>
                      <a:pt x="0" y="697"/>
                    </a:lnTo>
                    <a:lnTo>
                      <a:pt x="0" y="406"/>
                    </a:lnTo>
                    <a:lnTo>
                      <a:pt x="156" y="406"/>
                    </a:lnTo>
                    <a:lnTo>
                      <a:pt x="156" y="523"/>
                    </a:lnTo>
                    <a:lnTo>
                      <a:pt x="156" y="406"/>
                    </a:lnTo>
                    <a:lnTo>
                      <a:pt x="260" y="406"/>
                    </a:lnTo>
                    <a:lnTo>
                      <a:pt x="260" y="523"/>
                    </a:lnTo>
                    <a:lnTo>
                      <a:pt x="364" y="523"/>
                    </a:lnTo>
                    <a:lnTo>
                      <a:pt x="364" y="406"/>
                    </a:lnTo>
                    <a:lnTo>
                      <a:pt x="520" y="406"/>
                    </a:lnTo>
                    <a:lnTo>
                      <a:pt x="520" y="0"/>
                    </a:lnTo>
                    <a:lnTo>
                      <a:pt x="781" y="0"/>
                    </a:lnTo>
                    <a:lnTo>
                      <a:pt x="781" y="116"/>
                    </a:lnTo>
                    <a:lnTo>
                      <a:pt x="989" y="116"/>
                    </a:lnTo>
                    <a:lnTo>
                      <a:pt x="989" y="406"/>
                    </a:lnTo>
                    <a:lnTo>
                      <a:pt x="1145" y="406"/>
                    </a:lnTo>
                    <a:lnTo>
                      <a:pt x="1145" y="523"/>
                    </a:lnTo>
                    <a:lnTo>
                      <a:pt x="1249" y="523"/>
                    </a:lnTo>
                    <a:lnTo>
                      <a:pt x="1249" y="813"/>
                    </a:lnTo>
                    <a:lnTo>
                      <a:pt x="1509" y="813"/>
                    </a:lnTo>
                    <a:lnTo>
                      <a:pt x="1509" y="987"/>
                    </a:lnTo>
                    <a:lnTo>
                      <a:pt x="1613" y="987"/>
                    </a:lnTo>
                    <a:lnTo>
                      <a:pt x="1613" y="1103"/>
                    </a:lnTo>
                    <a:lnTo>
                      <a:pt x="1874" y="1103"/>
                    </a:lnTo>
                    <a:lnTo>
                      <a:pt x="1874" y="1219"/>
                    </a:lnTo>
                    <a:lnTo>
                      <a:pt x="2238" y="1219"/>
                    </a:lnTo>
                    <a:lnTo>
                      <a:pt x="2238" y="1394"/>
                    </a:lnTo>
                    <a:lnTo>
                      <a:pt x="2238" y="1219"/>
                    </a:lnTo>
                    <a:lnTo>
                      <a:pt x="2342" y="1219"/>
                    </a:lnTo>
                    <a:lnTo>
                      <a:pt x="2342" y="1394"/>
                    </a:lnTo>
                    <a:lnTo>
                      <a:pt x="2498" y="1394"/>
                    </a:lnTo>
                    <a:lnTo>
                      <a:pt x="2498" y="1219"/>
                    </a:lnTo>
                    <a:lnTo>
                      <a:pt x="2863" y="1219"/>
                    </a:lnTo>
                    <a:lnTo>
                      <a:pt x="2863" y="1103"/>
                    </a:lnTo>
                    <a:lnTo>
                      <a:pt x="3123" y="1103"/>
                    </a:lnTo>
                    <a:lnTo>
                      <a:pt x="3123" y="813"/>
                    </a:lnTo>
                    <a:lnTo>
                      <a:pt x="3331" y="813"/>
                    </a:lnTo>
                    <a:lnTo>
                      <a:pt x="3331" y="697"/>
                    </a:lnTo>
                    <a:lnTo>
                      <a:pt x="3591" y="697"/>
                    </a:lnTo>
                    <a:lnTo>
                      <a:pt x="3591" y="523"/>
                    </a:lnTo>
                    <a:lnTo>
                      <a:pt x="3695" y="523"/>
                    </a:lnTo>
                    <a:lnTo>
                      <a:pt x="3695" y="406"/>
                    </a:lnTo>
                    <a:lnTo>
                      <a:pt x="3852" y="406"/>
                    </a:lnTo>
                    <a:lnTo>
                      <a:pt x="3852" y="290"/>
                    </a:lnTo>
                    <a:lnTo>
                      <a:pt x="4216" y="290"/>
                    </a:lnTo>
                    <a:lnTo>
                      <a:pt x="4216" y="116"/>
                    </a:lnTo>
                    <a:lnTo>
                      <a:pt x="4580" y="116"/>
                    </a:lnTo>
                    <a:lnTo>
                      <a:pt x="4580" y="290"/>
                    </a:lnTo>
                    <a:lnTo>
                      <a:pt x="4684" y="290"/>
                    </a:lnTo>
                    <a:lnTo>
                      <a:pt x="4684" y="406"/>
                    </a:lnTo>
                    <a:lnTo>
                      <a:pt x="4840" y="406"/>
                    </a:lnTo>
                    <a:lnTo>
                      <a:pt x="4840" y="523"/>
                    </a:lnTo>
                    <a:lnTo>
                      <a:pt x="4684" y="523"/>
                    </a:lnTo>
                    <a:lnTo>
                      <a:pt x="4684" y="697"/>
                    </a:lnTo>
                    <a:lnTo>
                      <a:pt x="4580" y="697"/>
                    </a:lnTo>
                    <a:lnTo>
                      <a:pt x="4580" y="813"/>
                    </a:lnTo>
                    <a:lnTo>
                      <a:pt x="4840" y="813"/>
                    </a:lnTo>
                    <a:lnTo>
                      <a:pt x="4840" y="1103"/>
                    </a:lnTo>
                    <a:lnTo>
                      <a:pt x="4580" y="1103"/>
                    </a:lnTo>
                    <a:lnTo>
                      <a:pt x="4580" y="1219"/>
                    </a:lnTo>
                    <a:lnTo>
                      <a:pt x="4476" y="1219"/>
                    </a:lnTo>
                    <a:lnTo>
                      <a:pt x="4476" y="1394"/>
                    </a:lnTo>
                    <a:lnTo>
                      <a:pt x="4684" y="1394"/>
                    </a:lnTo>
                    <a:lnTo>
                      <a:pt x="4684" y="1510"/>
                    </a:lnTo>
                    <a:lnTo>
                      <a:pt x="4840" y="1510"/>
                    </a:lnTo>
                    <a:lnTo>
                      <a:pt x="4840" y="1626"/>
                    </a:lnTo>
                    <a:lnTo>
                      <a:pt x="4945" y="1626"/>
                    </a:lnTo>
                    <a:lnTo>
                      <a:pt x="4945" y="1800"/>
                    </a:lnTo>
                    <a:lnTo>
                      <a:pt x="5049" y="1800"/>
                    </a:lnTo>
                    <a:lnTo>
                      <a:pt x="5049" y="1916"/>
                    </a:lnTo>
                    <a:lnTo>
                      <a:pt x="5465" y="1916"/>
                    </a:lnTo>
                    <a:lnTo>
                      <a:pt x="5465" y="2497"/>
                    </a:lnTo>
                    <a:lnTo>
                      <a:pt x="5569" y="2497"/>
                    </a:lnTo>
                    <a:lnTo>
                      <a:pt x="5569" y="3019"/>
                    </a:lnTo>
                    <a:lnTo>
                      <a:pt x="5673" y="3019"/>
                    </a:lnTo>
                    <a:lnTo>
                      <a:pt x="5673" y="3135"/>
                    </a:lnTo>
                    <a:lnTo>
                      <a:pt x="6038" y="3135"/>
                    </a:lnTo>
                    <a:lnTo>
                      <a:pt x="6038" y="3310"/>
                    </a:lnTo>
                    <a:lnTo>
                      <a:pt x="6662" y="3310"/>
                    </a:lnTo>
                    <a:lnTo>
                      <a:pt x="6662" y="3426"/>
                    </a:lnTo>
                    <a:lnTo>
                      <a:pt x="6922" y="3426"/>
                    </a:lnTo>
                    <a:lnTo>
                      <a:pt x="6922" y="3600"/>
                    </a:lnTo>
                    <a:lnTo>
                      <a:pt x="7027" y="3600"/>
                    </a:lnTo>
                    <a:lnTo>
                      <a:pt x="7027" y="3832"/>
                    </a:lnTo>
                    <a:lnTo>
                      <a:pt x="7287" y="3832"/>
                    </a:lnTo>
                    <a:lnTo>
                      <a:pt x="7287" y="4006"/>
                    </a:lnTo>
                    <a:lnTo>
                      <a:pt x="7391" y="4006"/>
                    </a:lnTo>
                    <a:lnTo>
                      <a:pt x="7391" y="4123"/>
                    </a:lnTo>
                    <a:lnTo>
                      <a:pt x="7547" y="4123"/>
                    </a:lnTo>
                    <a:lnTo>
                      <a:pt x="7547" y="4239"/>
                    </a:lnTo>
                    <a:lnTo>
                      <a:pt x="7911" y="4239"/>
                    </a:lnTo>
                    <a:lnTo>
                      <a:pt x="7911" y="4413"/>
                    </a:lnTo>
                    <a:lnTo>
                      <a:pt x="8380" y="4413"/>
                    </a:lnTo>
                    <a:lnTo>
                      <a:pt x="8380" y="4529"/>
                    </a:lnTo>
                    <a:lnTo>
                      <a:pt x="8744" y="4529"/>
                    </a:lnTo>
                    <a:lnTo>
                      <a:pt x="8744" y="4703"/>
                    </a:lnTo>
                    <a:lnTo>
                      <a:pt x="8900" y="4703"/>
                    </a:lnTo>
                    <a:lnTo>
                      <a:pt x="8900" y="4529"/>
                    </a:lnTo>
                    <a:lnTo>
                      <a:pt x="9369" y="4529"/>
                    </a:lnTo>
                    <a:lnTo>
                      <a:pt x="9369" y="4413"/>
                    </a:lnTo>
                    <a:lnTo>
                      <a:pt x="9889" y="4413"/>
                    </a:lnTo>
                    <a:lnTo>
                      <a:pt x="9889" y="4239"/>
                    </a:lnTo>
                    <a:lnTo>
                      <a:pt x="10618" y="4239"/>
                    </a:lnTo>
                    <a:lnTo>
                      <a:pt x="10618" y="4123"/>
                    </a:lnTo>
                    <a:lnTo>
                      <a:pt x="11086" y="4123"/>
                    </a:lnTo>
                    <a:lnTo>
                      <a:pt x="11086" y="3716"/>
                    </a:lnTo>
                    <a:lnTo>
                      <a:pt x="10982" y="3716"/>
                    </a:lnTo>
                    <a:lnTo>
                      <a:pt x="10982" y="3600"/>
                    </a:lnTo>
                    <a:lnTo>
                      <a:pt x="11607" y="3600"/>
                    </a:lnTo>
                    <a:lnTo>
                      <a:pt x="11607" y="3426"/>
                    </a:lnTo>
                    <a:lnTo>
                      <a:pt x="11711" y="3426"/>
                    </a:lnTo>
                    <a:lnTo>
                      <a:pt x="11711" y="3310"/>
                    </a:lnTo>
                    <a:lnTo>
                      <a:pt x="11867" y="3310"/>
                    </a:lnTo>
                    <a:lnTo>
                      <a:pt x="11867" y="3426"/>
                    </a:lnTo>
                    <a:lnTo>
                      <a:pt x="11867" y="3310"/>
                    </a:lnTo>
                    <a:lnTo>
                      <a:pt x="12075" y="3310"/>
                    </a:lnTo>
                    <a:lnTo>
                      <a:pt x="12075" y="2903"/>
                    </a:lnTo>
                    <a:lnTo>
                      <a:pt x="12231" y="2903"/>
                    </a:lnTo>
                    <a:lnTo>
                      <a:pt x="12231" y="2729"/>
                    </a:lnTo>
                    <a:lnTo>
                      <a:pt x="12335" y="2729"/>
                    </a:lnTo>
                    <a:lnTo>
                      <a:pt x="12335" y="2613"/>
                    </a:lnTo>
                    <a:lnTo>
                      <a:pt x="12700" y="2613"/>
                    </a:lnTo>
                    <a:lnTo>
                      <a:pt x="12700" y="2497"/>
                    </a:lnTo>
                    <a:lnTo>
                      <a:pt x="13064" y="2497"/>
                    </a:lnTo>
                    <a:lnTo>
                      <a:pt x="13064" y="2323"/>
                    </a:lnTo>
                    <a:lnTo>
                      <a:pt x="13220" y="2323"/>
                    </a:lnTo>
                    <a:lnTo>
                      <a:pt x="13220" y="2497"/>
                    </a:lnTo>
                    <a:lnTo>
                      <a:pt x="13793" y="2497"/>
                    </a:lnTo>
                    <a:lnTo>
                      <a:pt x="13793" y="2206"/>
                    </a:lnTo>
                    <a:lnTo>
                      <a:pt x="14573" y="2206"/>
                    </a:lnTo>
                    <a:lnTo>
                      <a:pt x="14573" y="2323"/>
                    </a:lnTo>
                    <a:lnTo>
                      <a:pt x="14573" y="2206"/>
                    </a:lnTo>
                    <a:lnTo>
                      <a:pt x="14782" y="2206"/>
                    </a:lnTo>
                    <a:lnTo>
                      <a:pt x="14782" y="2323"/>
                    </a:lnTo>
                    <a:lnTo>
                      <a:pt x="14938" y="2323"/>
                    </a:lnTo>
                    <a:lnTo>
                      <a:pt x="14938" y="2613"/>
                    </a:lnTo>
                    <a:lnTo>
                      <a:pt x="15302" y="2613"/>
                    </a:lnTo>
                    <a:lnTo>
                      <a:pt x="15302" y="2729"/>
                    </a:lnTo>
                    <a:lnTo>
                      <a:pt x="15667" y="2729"/>
                    </a:lnTo>
                    <a:lnTo>
                      <a:pt x="15667" y="2903"/>
                    </a:lnTo>
                    <a:lnTo>
                      <a:pt x="15927" y="2903"/>
                    </a:lnTo>
                    <a:lnTo>
                      <a:pt x="15927" y="3019"/>
                    </a:lnTo>
                    <a:lnTo>
                      <a:pt x="16031" y="3019"/>
                    </a:lnTo>
                    <a:lnTo>
                      <a:pt x="16031" y="3135"/>
                    </a:lnTo>
                    <a:lnTo>
                      <a:pt x="16135" y="3135"/>
                    </a:lnTo>
                    <a:lnTo>
                      <a:pt x="16135" y="3019"/>
                    </a:lnTo>
                    <a:lnTo>
                      <a:pt x="16291" y="3019"/>
                    </a:lnTo>
                    <a:lnTo>
                      <a:pt x="16291" y="3135"/>
                    </a:lnTo>
                    <a:lnTo>
                      <a:pt x="16551" y="3135"/>
                    </a:lnTo>
                    <a:lnTo>
                      <a:pt x="16551" y="3019"/>
                    </a:lnTo>
                    <a:lnTo>
                      <a:pt x="16655" y="3019"/>
                    </a:lnTo>
                    <a:lnTo>
                      <a:pt x="16655" y="3135"/>
                    </a:lnTo>
                    <a:lnTo>
                      <a:pt x="17020" y="3135"/>
                    </a:lnTo>
                    <a:lnTo>
                      <a:pt x="17020" y="3310"/>
                    </a:lnTo>
                    <a:lnTo>
                      <a:pt x="17124" y="3310"/>
                    </a:lnTo>
                    <a:lnTo>
                      <a:pt x="17124" y="3600"/>
                    </a:lnTo>
                    <a:lnTo>
                      <a:pt x="17280" y="3600"/>
                    </a:lnTo>
                    <a:lnTo>
                      <a:pt x="17280" y="3716"/>
                    </a:lnTo>
                    <a:lnTo>
                      <a:pt x="17384" y="3716"/>
                    </a:lnTo>
                    <a:lnTo>
                      <a:pt x="17384" y="3832"/>
                    </a:lnTo>
                    <a:lnTo>
                      <a:pt x="17748" y="3832"/>
                    </a:lnTo>
                    <a:lnTo>
                      <a:pt x="17748" y="4006"/>
                    </a:lnTo>
                    <a:lnTo>
                      <a:pt x="18009" y="4006"/>
                    </a:lnTo>
                    <a:lnTo>
                      <a:pt x="18009" y="4239"/>
                    </a:lnTo>
                    <a:lnTo>
                      <a:pt x="18113" y="4239"/>
                    </a:lnTo>
                    <a:lnTo>
                      <a:pt x="18113" y="4529"/>
                    </a:lnTo>
                    <a:lnTo>
                      <a:pt x="19102" y="4529"/>
                    </a:lnTo>
                    <a:lnTo>
                      <a:pt x="19102" y="4703"/>
                    </a:lnTo>
                    <a:lnTo>
                      <a:pt x="19258" y="4703"/>
                    </a:lnTo>
                    <a:lnTo>
                      <a:pt x="19102" y="4703"/>
                    </a:lnTo>
                    <a:lnTo>
                      <a:pt x="19102" y="5110"/>
                    </a:lnTo>
                    <a:lnTo>
                      <a:pt x="19258" y="5110"/>
                    </a:lnTo>
                    <a:lnTo>
                      <a:pt x="19258" y="5342"/>
                    </a:lnTo>
                    <a:lnTo>
                      <a:pt x="19102" y="5342"/>
                    </a:lnTo>
                    <a:lnTo>
                      <a:pt x="19102" y="5516"/>
                    </a:lnTo>
                    <a:lnTo>
                      <a:pt x="19258" y="5516"/>
                    </a:lnTo>
                    <a:lnTo>
                      <a:pt x="19258" y="6039"/>
                    </a:lnTo>
                    <a:lnTo>
                      <a:pt x="19362" y="6039"/>
                    </a:lnTo>
                    <a:lnTo>
                      <a:pt x="19362" y="6213"/>
                    </a:lnTo>
                    <a:lnTo>
                      <a:pt x="19258" y="6213"/>
                    </a:lnTo>
                    <a:lnTo>
                      <a:pt x="19258" y="6445"/>
                    </a:lnTo>
                    <a:lnTo>
                      <a:pt x="19102" y="6445"/>
                    </a:lnTo>
                    <a:lnTo>
                      <a:pt x="19102" y="7316"/>
                    </a:lnTo>
                    <a:lnTo>
                      <a:pt x="18998" y="7316"/>
                    </a:lnTo>
                    <a:lnTo>
                      <a:pt x="18998" y="7548"/>
                    </a:lnTo>
                    <a:lnTo>
                      <a:pt x="18841" y="7548"/>
                    </a:lnTo>
                    <a:lnTo>
                      <a:pt x="18841" y="7723"/>
                    </a:lnTo>
                    <a:lnTo>
                      <a:pt x="18737" y="7723"/>
                    </a:lnTo>
                    <a:lnTo>
                      <a:pt x="18737" y="7839"/>
                    </a:lnTo>
                    <a:lnTo>
                      <a:pt x="18841" y="7839"/>
                    </a:lnTo>
                    <a:lnTo>
                      <a:pt x="18841" y="7955"/>
                    </a:lnTo>
                    <a:lnTo>
                      <a:pt x="18633" y="7955"/>
                    </a:lnTo>
                    <a:lnTo>
                      <a:pt x="18633" y="8129"/>
                    </a:lnTo>
                    <a:lnTo>
                      <a:pt x="18477" y="8129"/>
                    </a:lnTo>
                    <a:lnTo>
                      <a:pt x="18477" y="8245"/>
                    </a:lnTo>
                    <a:lnTo>
                      <a:pt x="18373" y="8245"/>
                    </a:lnTo>
                    <a:lnTo>
                      <a:pt x="18373" y="8535"/>
                    </a:lnTo>
                    <a:lnTo>
                      <a:pt x="18477" y="8535"/>
                    </a:lnTo>
                    <a:lnTo>
                      <a:pt x="18477" y="8942"/>
                    </a:lnTo>
                    <a:lnTo>
                      <a:pt x="18633" y="8942"/>
                    </a:lnTo>
                    <a:lnTo>
                      <a:pt x="18633" y="9058"/>
                    </a:lnTo>
                    <a:lnTo>
                      <a:pt x="18841" y="9058"/>
                    </a:lnTo>
                    <a:lnTo>
                      <a:pt x="18841" y="9348"/>
                    </a:lnTo>
                    <a:lnTo>
                      <a:pt x="18737" y="9348"/>
                    </a:lnTo>
                    <a:lnTo>
                      <a:pt x="18737" y="9465"/>
                    </a:lnTo>
                    <a:lnTo>
                      <a:pt x="18633" y="9465"/>
                    </a:lnTo>
                    <a:lnTo>
                      <a:pt x="18633" y="9639"/>
                    </a:lnTo>
                    <a:lnTo>
                      <a:pt x="18477" y="9639"/>
                    </a:lnTo>
                    <a:lnTo>
                      <a:pt x="18477" y="9755"/>
                    </a:lnTo>
                    <a:lnTo>
                      <a:pt x="18633" y="9755"/>
                    </a:lnTo>
                    <a:lnTo>
                      <a:pt x="18633" y="10452"/>
                    </a:lnTo>
                    <a:lnTo>
                      <a:pt x="18737" y="10452"/>
                    </a:lnTo>
                    <a:lnTo>
                      <a:pt x="18737" y="11032"/>
                    </a:lnTo>
                    <a:lnTo>
                      <a:pt x="18841" y="11032"/>
                    </a:lnTo>
                    <a:lnTo>
                      <a:pt x="18841" y="11148"/>
                    </a:lnTo>
                    <a:lnTo>
                      <a:pt x="18737" y="11148"/>
                    </a:lnTo>
                    <a:lnTo>
                      <a:pt x="18737" y="12135"/>
                    </a:lnTo>
                    <a:lnTo>
                      <a:pt x="18998" y="12135"/>
                    </a:lnTo>
                    <a:lnTo>
                      <a:pt x="18998" y="12252"/>
                    </a:lnTo>
                    <a:lnTo>
                      <a:pt x="19830" y="12252"/>
                    </a:lnTo>
                    <a:lnTo>
                      <a:pt x="19830" y="13181"/>
                    </a:lnTo>
                    <a:lnTo>
                      <a:pt x="19726" y="13181"/>
                    </a:lnTo>
                    <a:lnTo>
                      <a:pt x="19726" y="13471"/>
                    </a:lnTo>
                    <a:lnTo>
                      <a:pt x="19466" y="13471"/>
                    </a:lnTo>
                    <a:lnTo>
                      <a:pt x="19466" y="13761"/>
                    </a:lnTo>
                    <a:lnTo>
                      <a:pt x="19362" y="13761"/>
                    </a:lnTo>
                    <a:lnTo>
                      <a:pt x="19362" y="13877"/>
                    </a:lnTo>
                    <a:lnTo>
                      <a:pt x="19258" y="13877"/>
                    </a:lnTo>
                    <a:lnTo>
                      <a:pt x="19258" y="14052"/>
                    </a:lnTo>
                    <a:lnTo>
                      <a:pt x="19102" y="14052"/>
                    </a:lnTo>
                    <a:lnTo>
                      <a:pt x="19102" y="14284"/>
                    </a:lnTo>
                    <a:lnTo>
                      <a:pt x="18998" y="14284"/>
                    </a:lnTo>
                    <a:lnTo>
                      <a:pt x="18998" y="14458"/>
                    </a:lnTo>
                    <a:lnTo>
                      <a:pt x="18841" y="14458"/>
                    </a:lnTo>
                    <a:lnTo>
                      <a:pt x="18841" y="14574"/>
                    </a:lnTo>
                    <a:lnTo>
                      <a:pt x="18998" y="14574"/>
                    </a:lnTo>
                    <a:lnTo>
                      <a:pt x="18998" y="14865"/>
                    </a:lnTo>
                    <a:lnTo>
                      <a:pt x="19102" y="14865"/>
                    </a:lnTo>
                    <a:lnTo>
                      <a:pt x="19102" y="15155"/>
                    </a:lnTo>
                    <a:lnTo>
                      <a:pt x="19362" y="15155"/>
                    </a:lnTo>
                    <a:lnTo>
                      <a:pt x="19362" y="15561"/>
                    </a:lnTo>
                    <a:lnTo>
                      <a:pt x="19466" y="15561"/>
                    </a:lnTo>
                    <a:lnTo>
                      <a:pt x="19466" y="15852"/>
                    </a:lnTo>
                    <a:lnTo>
                      <a:pt x="19622" y="15852"/>
                    </a:lnTo>
                    <a:lnTo>
                      <a:pt x="19622" y="15968"/>
                    </a:lnTo>
                    <a:lnTo>
                      <a:pt x="19726" y="15968"/>
                    </a:lnTo>
                    <a:lnTo>
                      <a:pt x="19726" y="16258"/>
                    </a:lnTo>
                    <a:lnTo>
                      <a:pt x="19830" y="16258"/>
                    </a:lnTo>
                    <a:lnTo>
                      <a:pt x="19830" y="16374"/>
                    </a:lnTo>
                    <a:lnTo>
                      <a:pt x="19987" y="16374"/>
                    </a:lnTo>
                    <a:lnTo>
                      <a:pt x="19987" y="16490"/>
                    </a:lnTo>
                    <a:lnTo>
                      <a:pt x="20351" y="16490"/>
                    </a:lnTo>
                    <a:lnTo>
                      <a:pt x="20351" y="16665"/>
                    </a:lnTo>
                    <a:lnTo>
                      <a:pt x="20611" y="16665"/>
                    </a:lnTo>
                    <a:lnTo>
                      <a:pt x="20611" y="16781"/>
                    </a:lnTo>
                    <a:lnTo>
                      <a:pt x="20715" y="16781"/>
                    </a:lnTo>
                    <a:lnTo>
                      <a:pt x="20715" y="16897"/>
                    </a:lnTo>
                    <a:lnTo>
                      <a:pt x="20975" y="16897"/>
                    </a:lnTo>
                    <a:lnTo>
                      <a:pt x="20975" y="17477"/>
                    </a:lnTo>
                    <a:lnTo>
                      <a:pt x="21080" y="17477"/>
                    </a:lnTo>
                    <a:lnTo>
                      <a:pt x="21080" y="18290"/>
                    </a:lnTo>
                    <a:lnTo>
                      <a:pt x="20975" y="18290"/>
                    </a:lnTo>
                    <a:lnTo>
                      <a:pt x="20975" y="18465"/>
                    </a:lnTo>
                    <a:lnTo>
                      <a:pt x="21600" y="18465"/>
                    </a:lnTo>
                    <a:lnTo>
                      <a:pt x="21600" y="18581"/>
                    </a:lnTo>
                    <a:lnTo>
                      <a:pt x="21444" y="18581"/>
                    </a:lnTo>
                    <a:lnTo>
                      <a:pt x="21444" y="18871"/>
                    </a:lnTo>
                    <a:lnTo>
                      <a:pt x="21600" y="18871"/>
                    </a:lnTo>
                    <a:lnTo>
                      <a:pt x="21600" y="18987"/>
                    </a:lnTo>
                    <a:lnTo>
                      <a:pt x="21444" y="18987"/>
                    </a:lnTo>
                    <a:lnTo>
                      <a:pt x="21444" y="19277"/>
                    </a:lnTo>
                    <a:lnTo>
                      <a:pt x="20819" y="19277"/>
                    </a:lnTo>
                    <a:lnTo>
                      <a:pt x="20819" y="19394"/>
                    </a:lnTo>
                    <a:lnTo>
                      <a:pt x="20455" y="19394"/>
                    </a:lnTo>
                    <a:lnTo>
                      <a:pt x="20455" y="19510"/>
                    </a:lnTo>
                    <a:lnTo>
                      <a:pt x="20351" y="19510"/>
                    </a:lnTo>
                    <a:lnTo>
                      <a:pt x="20351" y="19684"/>
                    </a:lnTo>
                    <a:lnTo>
                      <a:pt x="20455" y="19684"/>
                    </a:lnTo>
                    <a:lnTo>
                      <a:pt x="20247" y="19684"/>
                    </a:lnTo>
                    <a:lnTo>
                      <a:pt x="20247" y="19800"/>
                    </a:lnTo>
                    <a:lnTo>
                      <a:pt x="19830" y="19800"/>
                    </a:lnTo>
                    <a:lnTo>
                      <a:pt x="19830" y="20497"/>
                    </a:lnTo>
                    <a:lnTo>
                      <a:pt x="19726" y="20497"/>
                    </a:lnTo>
                    <a:lnTo>
                      <a:pt x="19726" y="21484"/>
                    </a:lnTo>
                    <a:lnTo>
                      <a:pt x="19466" y="21484"/>
                    </a:lnTo>
                    <a:lnTo>
                      <a:pt x="19466" y="21600"/>
                    </a:lnTo>
                    <a:lnTo>
                      <a:pt x="19102" y="21600"/>
                    </a:lnTo>
                    <a:lnTo>
                      <a:pt x="19102" y="21484"/>
                    </a:lnTo>
                    <a:lnTo>
                      <a:pt x="18737" y="21484"/>
                    </a:lnTo>
                    <a:lnTo>
                      <a:pt x="18737" y="21310"/>
                    </a:lnTo>
                    <a:lnTo>
                      <a:pt x="18477" y="21310"/>
                    </a:lnTo>
                    <a:lnTo>
                      <a:pt x="18477" y="21077"/>
                    </a:lnTo>
                    <a:lnTo>
                      <a:pt x="18373" y="21077"/>
                    </a:lnTo>
                    <a:lnTo>
                      <a:pt x="18373" y="21310"/>
                    </a:lnTo>
                    <a:lnTo>
                      <a:pt x="18269" y="21310"/>
                    </a:lnTo>
                    <a:lnTo>
                      <a:pt x="18269" y="21194"/>
                    </a:lnTo>
                    <a:lnTo>
                      <a:pt x="18113" y="21194"/>
                    </a:lnTo>
                    <a:lnTo>
                      <a:pt x="18113" y="21310"/>
                    </a:lnTo>
                    <a:lnTo>
                      <a:pt x="18009" y="21310"/>
                    </a:lnTo>
                    <a:lnTo>
                      <a:pt x="18009" y="21194"/>
                    </a:lnTo>
                    <a:lnTo>
                      <a:pt x="17280" y="21194"/>
                    </a:lnTo>
                    <a:lnTo>
                      <a:pt x="17280" y="21077"/>
                    </a:lnTo>
                    <a:lnTo>
                      <a:pt x="16916" y="21077"/>
                    </a:lnTo>
                    <a:lnTo>
                      <a:pt x="16916" y="21194"/>
                    </a:lnTo>
                    <a:lnTo>
                      <a:pt x="16760" y="21194"/>
                    </a:lnTo>
                    <a:lnTo>
                      <a:pt x="16760" y="21077"/>
                    </a:lnTo>
                    <a:lnTo>
                      <a:pt x="16655" y="21077"/>
                    </a:lnTo>
                    <a:lnTo>
                      <a:pt x="16655" y="20903"/>
                    </a:lnTo>
                    <a:lnTo>
                      <a:pt x="15667" y="20903"/>
                    </a:lnTo>
                    <a:lnTo>
                      <a:pt x="15667" y="20787"/>
                    </a:lnTo>
                    <a:lnTo>
                      <a:pt x="15302" y="20787"/>
                    </a:lnTo>
                    <a:lnTo>
                      <a:pt x="15302" y="20613"/>
                    </a:lnTo>
                    <a:lnTo>
                      <a:pt x="14782" y="20613"/>
                    </a:lnTo>
                    <a:lnTo>
                      <a:pt x="14782" y="20206"/>
                    </a:lnTo>
                    <a:lnTo>
                      <a:pt x="14678" y="20206"/>
                    </a:lnTo>
                    <a:lnTo>
                      <a:pt x="14678" y="19800"/>
                    </a:lnTo>
                    <a:lnTo>
                      <a:pt x="14573" y="19800"/>
                    </a:lnTo>
                    <a:lnTo>
                      <a:pt x="14573" y="18987"/>
                    </a:lnTo>
                    <a:lnTo>
                      <a:pt x="14417" y="18987"/>
                    </a:lnTo>
                    <a:lnTo>
                      <a:pt x="14417" y="18871"/>
                    </a:lnTo>
                    <a:lnTo>
                      <a:pt x="14313" y="18871"/>
                    </a:lnTo>
                    <a:lnTo>
                      <a:pt x="14313" y="18581"/>
                    </a:lnTo>
                    <a:lnTo>
                      <a:pt x="13949" y="18581"/>
                    </a:lnTo>
                    <a:lnTo>
                      <a:pt x="13949" y="18697"/>
                    </a:lnTo>
                    <a:lnTo>
                      <a:pt x="13793" y="18697"/>
                    </a:lnTo>
                    <a:lnTo>
                      <a:pt x="13793" y="18581"/>
                    </a:lnTo>
                    <a:lnTo>
                      <a:pt x="13428" y="18581"/>
                    </a:lnTo>
                    <a:lnTo>
                      <a:pt x="13428" y="18697"/>
                    </a:lnTo>
                    <a:lnTo>
                      <a:pt x="13220" y="18697"/>
                    </a:lnTo>
                    <a:lnTo>
                      <a:pt x="13220" y="18871"/>
                    </a:lnTo>
                    <a:lnTo>
                      <a:pt x="13428" y="18871"/>
                    </a:lnTo>
                    <a:lnTo>
                      <a:pt x="13428" y="18697"/>
                    </a:lnTo>
                    <a:lnTo>
                      <a:pt x="13689" y="18697"/>
                    </a:lnTo>
                    <a:lnTo>
                      <a:pt x="13689" y="18871"/>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5" name="Shape 289">
                <a:extLst>
                  <a:ext uri="{FF2B5EF4-FFF2-40B4-BE49-F238E27FC236}">
                    <a16:creationId xmlns:a16="http://schemas.microsoft.com/office/drawing/2014/main" id="{8D6A4C8D-3F63-4188-8954-59EAA7080814}"/>
                  </a:ext>
                </a:extLst>
              </p:cNvPr>
              <p:cNvSpPr/>
              <p:nvPr/>
            </p:nvSpPr>
            <p:spPr>
              <a:xfrm>
                <a:off x="307456" y="1135174"/>
                <a:ext cx="341164" cy="400272"/>
              </a:xfrm>
              <a:custGeom>
                <a:avLst/>
                <a:gdLst/>
                <a:ahLst/>
                <a:cxnLst>
                  <a:cxn ang="0">
                    <a:pos x="wd2" y="hd2"/>
                  </a:cxn>
                  <a:cxn ang="5400000">
                    <a:pos x="wd2" y="hd2"/>
                  </a:cxn>
                  <a:cxn ang="10800000">
                    <a:pos x="wd2" y="hd2"/>
                  </a:cxn>
                  <a:cxn ang="16200000">
                    <a:pos x="wd2" y="hd2"/>
                  </a:cxn>
                </a:cxnLst>
                <a:rect l="0" t="0" r="r" b="b"/>
                <a:pathLst>
                  <a:path w="21600" h="21600" extrusionOk="0">
                    <a:moveTo>
                      <a:pt x="13689" y="18871"/>
                    </a:moveTo>
                    <a:lnTo>
                      <a:pt x="13585" y="18871"/>
                    </a:lnTo>
                    <a:lnTo>
                      <a:pt x="13585" y="19103"/>
                    </a:lnTo>
                    <a:lnTo>
                      <a:pt x="13428" y="19103"/>
                    </a:lnTo>
                    <a:lnTo>
                      <a:pt x="13428" y="19277"/>
                    </a:lnTo>
                    <a:lnTo>
                      <a:pt x="13324" y="19277"/>
                    </a:lnTo>
                    <a:lnTo>
                      <a:pt x="13324" y="19394"/>
                    </a:lnTo>
                    <a:lnTo>
                      <a:pt x="13220" y="19394"/>
                    </a:lnTo>
                    <a:lnTo>
                      <a:pt x="13220" y="19277"/>
                    </a:lnTo>
                    <a:lnTo>
                      <a:pt x="12856" y="19277"/>
                    </a:lnTo>
                    <a:lnTo>
                      <a:pt x="12856" y="19394"/>
                    </a:lnTo>
                    <a:lnTo>
                      <a:pt x="12596" y="19394"/>
                    </a:lnTo>
                    <a:lnTo>
                      <a:pt x="12596" y="19277"/>
                    </a:lnTo>
                    <a:lnTo>
                      <a:pt x="12700" y="19277"/>
                    </a:lnTo>
                    <a:lnTo>
                      <a:pt x="12700" y="19103"/>
                    </a:lnTo>
                    <a:lnTo>
                      <a:pt x="12856" y="19103"/>
                    </a:lnTo>
                    <a:lnTo>
                      <a:pt x="12440" y="19103"/>
                    </a:lnTo>
                    <a:lnTo>
                      <a:pt x="12440" y="19277"/>
                    </a:lnTo>
                    <a:lnTo>
                      <a:pt x="12231" y="19277"/>
                    </a:lnTo>
                    <a:lnTo>
                      <a:pt x="12231" y="19394"/>
                    </a:lnTo>
                    <a:lnTo>
                      <a:pt x="12075" y="19394"/>
                    </a:lnTo>
                    <a:lnTo>
                      <a:pt x="12075" y="19510"/>
                    </a:lnTo>
                    <a:lnTo>
                      <a:pt x="11867" y="19510"/>
                    </a:lnTo>
                    <a:lnTo>
                      <a:pt x="11867" y="19394"/>
                    </a:lnTo>
                    <a:lnTo>
                      <a:pt x="11451" y="19394"/>
                    </a:lnTo>
                    <a:lnTo>
                      <a:pt x="11451" y="19103"/>
                    </a:lnTo>
                    <a:lnTo>
                      <a:pt x="11347" y="19103"/>
                    </a:lnTo>
                    <a:lnTo>
                      <a:pt x="11347" y="19277"/>
                    </a:lnTo>
                    <a:lnTo>
                      <a:pt x="11347" y="19103"/>
                    </a:lnTo>
                    <a:lnTo>
                      <a:pt x="10878" y="19103"/>
                    </a:lnTo>
                    <a:lnTo>
                      <a:pt x="10878" y="19277"/>
                    </a:lnTo>
                    <a:lnTo>
                      <a:pt x="10878" y="19103"/>
                    </a:lnTo>
                    <a:lnTo>
                      <a:pt x="10722" y="19103"/>
                    </a:lnTo>
                    <a:lnTo>
                      <a:pt x="10722" y="19277"/>
                    </a:lnTo>
                    <a:lnTo>
                      <a:pt x="10722" y="19103"/>
                    </a:lnTo>
                    <a:lnTo>
                      <a:pt x="10618" y="19103"/>
                    </a:lnTo>
                    <a:lnTo>
                      <a:pt x="10618" y="18987"/>
                    </a:lnTo>
                    <a:lnTo>
                      <a:pt x="10514" y="18987"/>
                    </a:lnTo>
                    <a:lnTo>
                      <a:pt x="10514" y="18871"/>
                    </a:lnTo>
                    <a:lnTo>
                      <a:pt x="10358" y="18871"/>
                    </a:lnTo>
                    <a:lnTo>
                      <a:pt x="10358" y="18697"/>
                    </a:lnTo>
                    <a:lnTo>
                      <a:pt x="10097" y="18697"/>
                    </a:lnTo>
                    <a:lnTo>
                      <a:pt x="10097" y="18581"/>
                    </a:lnTo>
                    <a:lnTo>
                      <a:pt x="9733" y="18581"/>
                    </a:lnTo>
                    <a:lnTo>
                      <a:pt x="9733" y="18465"/>
                    </a:lnTo>
                    <a:lnTo>
                      <a:pt x="9629" y="18465"/>
                    </a:lnTo>
                    <a:lnTo>
                      <a:pt x="9629" y="18174"/>
                    </a:lnTo>
                    <a:lnTo>
                      <a:pt x="9525" y="18174"/>
                    </a:lnTo>
                    <a:lnTo>
                      <a:pt x="9629" y="18174"/>
                    </a:lnTo>
                    <a:lnTo>
                      <a:pt x="9629" y="18000"/>
                    </a:lnTo>
                    <a:lnTo>
                      <a:pt x="9525" y="18000"/>
                    </a:lnTo>
                    <a:lnTo>
                      <a:pt x="9525" y="17884"/>
                    </a:lnTo>
                    <a:lnTo>
                      <a:pt x="9265" y="17884"/>
                    </a:lnTo>
                    <a:lnTo>
                      <a:pt x="9265" y="17768"/>
                    </a:lnTo>
                    <a:lnTo>
                      <a:pt x="9004" y="17768"/>
                    </a:lnTo>
                    <a:lnTo>
                      <a:pt x="9004" y="17477"/>
                    </a:lnTo>
                    <a:lnTo>
                      <a:pt x="8900" y="17477"/>
                    </a:lnTo>
                    <a:lnTo>
                      <a:pt x="8900" y="17594"/>
                    </a:lnTo>
                    <a:lnTo>
                      <a:pt x="8744" y="17594"/>
                    </a:lnTo>
                    <a:lnTo>
                      <a:pt x="8744" y="17477"/>
                    </a:lnTo>
                    <a:lnTo>
                      <a:pt x="8640" y="17477"/>
                    </a:lnTo>
                    <a:lnTo>
                      <a:pt x="8640" y="17594"/>
                    </a:lnTo>
                    <a:lnTo>
                      <a:pt x="8536" y="17594"/>
                    </a:lnTo>
                    <a:lnTo>
                      <a:pt x="8536" y="17477"/>
                    </a:lnTo>
                    <a:lnTo>
                      <a:pt x="8276" y="17477"/>
                    </a:lnTo>
                    <a:lnTo>
                      <a:pt x="8276" y="17361"/>
                    </a:lnTo>
                    <a:lnTo>
                      <a:pt x="8172" y="17361"/>
                    </a:lnTo>
                    <a:lnTo>
                      <a:pt x="8172" y="17187"/>
                    </a:lnTo>
                    <a:lnTo>
                      <a:pt x="8015" y="17187"/>
                    </a:lnTo>
                    <a:lnTo>
                      <a:pt x="8015" y="16781"/>
                    </a:lnTo>
                    <a:lnTo>
                      <a:pt x="7911" y="16781"/>
                    </a:lnTo>
                    <a:lnTo>
                      <a:pt x="7911" y="16258"/>
                    </a:lnTo>
                    <a:lnTo>
                      <a:pt x="7755" y="16258"/>
                    </a:lnTo>
                    <a:lnTo>
                      <a:pt x="7755" y="16084"/>
                    </a:lnTo>
                    <a:lnTo>
                      <a:pt x="7651" y="16084"/>
                    </a:lnTo>
                    <a:lnTo>
                      <a:pt x="7651" y="15968"/>
                    </a:lnTo>
                    <a:lnTo>
                      <a:pt x="7547" y="15968"/>
                    </a:lnTo>
                    <a:lnTo>
                      <a:pt x="7547" y="15852"/>
                    </a:lnTo>
                    <a:lnTo>
                      <a:pt x="7651" y="15852"/>
                    </a:lnTo>
                    <a:lnTo>
                      <a:pt x="7651" y="15677"/>
                    </a:lnTo>
                    <a:lnTo>
                      <a:pt x="7391" y="15677"/>
                    </a:lnTo>
                    <a:lnTo>
                      <a:pt x="7391" y="15155"/>
                    </a:lnTo>
                    <a:lnTo>
                      <a:pt x="7287" y="15155"/>
                    </a:lnTo>
                    <a:lnTo>
                      <a:pt x="7287" y="14981"/>
                    </a:lnTo>
                    <a:lnTo>
                      <a:pt x="7183" y="14981"/>
                    </a:lnTo>
                    <a:lnTo>
                      <a:pt x="7183" y="14865"/>
                    </a:lnTo>
                    <a:lnTo>
                      <a:pt x="7027" y="14865"/>
                    </a:lnTo>
                    <a:lnTo>
                      <a:pt x="7027" y="14748"/>
                    </a:lnTo>
                    <a:lnTo>
                      <a:pt x="6922" y="14748"/>
                    </a:lnTo>
                    <a:lnTo>
                      <a:pt x="6922" y="14458"/>
                    </a:lnTo>
                    <a:lnTo>
                      <a:pt x="6818" y="14458"/>
                    </a:lnTo>
                    <a:lnTo>
                      <a:pt x="6818" y="14052"/>
                    </a:lnTo>
                    <a:lnTo>
                      <a:pt x="6558" y="14052"/>
                    </a:lnTo>
                    <a:lnTo>
                      <a:pt x="6558" y="14168"/>
                    </a:lnTo>
                    <a:lnTo>
                      <a:pt x="6402" y="14168"/>
                    </a:lnTo>
                    <a:lnTo>
                      <a:pt x="6402" y="14284"/>
                    </a:lnTo>
                    <a:lnTo>
                      <a:pt x="6194" y="14284"/>
                    </a:lnTo>
                    <a:lnTo>
                      <a:pt x="6194" y="14458"/>
                    </a:lnTo>
                    <a:lnTo>
                      <a:pt x="6194" y="14168"/>
                    </a:lnTo>
                    <a:lnTo>
                      <a:pt x="5673" y="14168"/>
                    </a:lnTo>
                    <a:lnTo>
                      <a:pt x="5673" y="14052"/>
                    </a:lnTo>
                    <a:lnTo>
                      <a:pt x="5829" y="14052"/>
                    </a:lnTo>
                    <a:lnTo>
                      <a:pt x="5569" y="14052"/>
                    </a:lnTo>
                    <a:lnTo>
                      <a:pt x="5569" y="13877"/>
                    </a:lnTo>
                    <a:lnTo>
                      <a:pt x="5569" y="14284"/>
                    </a:lnTo>
                    <a:lnTo>
                      <a:pt x="5205" y="14284"/>
                    </a:lnTo>
                    <a:lnTo>
                      <a:pt x="5205" y="14458"/>
                    </a:lnTo>
                    <a:lnTo>
                      <a:pt x="4945" y="14458"/>
                    </a:lnTo>
                    <a:lnTo>
                      <a:pt x="4945" y="14168"/>
                    </a:lnTo>
                    <a:lnTo>
                      <a:pt x="4840" y="14168"/>
                    </a:lnTo>
                    <a:lnTo>
                      <a:pt x="4840" y="14052"/>
                    </a:lnTo>
                    <a:lnTo>
                      <a:pt x="4945" y="14052"/>
                    </a:lnTo>
                    <a:lnTo>
                      <a:pt x="4840" y="14052"/>
                    </a:lnTo>
                    <a:lnTo>
                      <a:pt x="4840" y="13877"/>
                    </a:lnTo>
                    <a:lnTo>
                      <a:pt x="4684" y="13877"/>
                    </a:lnTo>
                    <a:lnTo>
                      <a:pt x="4684" y="13761"/>
                    </a:lnTo>
                    <a:lnTo>
                      <a:pt x="4580" y="13761"/>
                    </a:lnTo>
                    <a:lnTo>
                      <a:pt x="4580" y="13645"/>
                    </a:lnTo>
                    <a:lnTo>
                      <a:pt x="4476" y="13645"/>
                    </a:lnTo>
                    <a:lnTo>
                      <a:pt x="4476" y="12948"/>
                    </a:lnTo>
                    <a:lnTo>
                      <a:pt x="4060" y="12948"/>
                    </a:lnTo>
                    <a:lnTo>
                      <a:pt x="4060" y="12252"/>
                    </a:lnTo>
                    <a:lnTo>
                      <a:pt x="4216" y="12252"/>
                    </a:lnTo>
                    <a:lnTo>
                      <a:pt x="4216" y="11671"/>
                    </a:lnTo>
                    <a:lnTo>
                      <a:pt x="4320" y="11671"/>
                    </a:lnTo>
                    <a:lnTo>
                      <a:pt x="4216" y="11671"/>
                    </a:lnTo>
                    <a:lnTo>
                      <a:pt x="4216" y="11439"/>
                    </a:lnTo>
                    <a:lnTo>
                      <a:pt x="4060" y="11439"/>
                    </a:lnTo>
                    <a:lnTo>
                      <a:pt x="4060" y="11148"/>
                    </a:lnTo>
                    <a:lnTo>
                      <a:pt x="3956" y="11148"/>
                    </a:lnTo>
                    <a:lnTo>
                      <a:pt x="3956" y="11032"/>
                    </a:lnTo>
                    <a:lnTo>
                      <a:pt x="3852" y="11032"/>
                    </a:lnTo>
                    <a:lnTo>
                      <a:pt x="3852" y="10742"/>
                    </a:lnTo>
                    <a:lnTo>
                      <a:pt x="3695" y="10742"/>
                    </a:lnTo>
                    <a:lnTo>
                      <a:pt x="3695" y="10568"/>
                    </a:lnTo>
                    <a:lnTo>
                      <a:pt x="3695" y="10742"/>
                    </a:lnTo>
                    <a:lnTo>
                      <a:pt x="3487" y="10742"/>
                    </a:lnTo>
                    <a:lnTo>
                      <a:pt x="3487" y="10568"/>
                    </a:lnTo>
                    <a:lnTo>
                      <a:pt x="3227" y="10568"/>
                    </a:lnTo>
                    <a:lnTo>
                      <a:pt x="3227" y="10452"/>
                    </a:lnTo>
                    <a:lnTo>
                      <a:pt x="3123" y="10452"/>
                    </a:lnTo>
                    <a:lnTo>
                      <a:pt x="3123" y="10335"/>
                    </a:lnTo>
                    <a:lnTo>
                      <a:pt x="2967" y="10335"/>
                    </a:lnTo>
                    <a:lnTo>
                      <a:pt x="2967" y="10161"/>
                    </a:lnTo>
                    <a:lnTo>
                      <a:pt x="2863" y="10161"/>
                    </a:lnTo>
                    <a:lnTo>
                      <a:pt x="2863" y="10045"/>
                    </a:lnTo>
                    <a:lnTo>
                      <a:pt x="2342" y="10045"/>
                    </a:lnTo>
                    <a:lnTo>
                      <a:pt x="2342" y="9755"/>
                    </a:lnTo>
                    <a:lnTo>
                      <a:pt x="2238" y="9755"/>
                    </a:lnTo>
                    <a:lnTo>
                      <a:pt x="2342" y="9755"/>
                    </a:lnTo>
                    <a:lnTo>
                      <a:pt x="2342" y="9639"/>
                    </a:lnTo>
                    <a:lnTo>
                      <a:pt x="2498" y="9639"/>
                    </a:lnTo>
                    <a:lnTo>
                      <a:pt x="2498" y="9465"/>
                    </a:lnTo>
                    <a:lnTo>
                      <a:pt x="2342" y="9465"/>
                    </a:lnTo>
                    <a:lnTo>
                      <a:pt x="2342" y="9348"/>
                    </a:lnTo>
                    <a:lnTo>
                      <a:pt x="2238" y="9348"/>
                    </a:lnTo>
                    <a:lnTo>
                      <a:pt x="2238" y="9232"/>
                    </a:lnTo>
                    <a:lnTo>
                      <a:pt x="2134" y="9232"/>
                    </a:lnTo>
                    <a:lnTo>
                      <a:pt x="2134" y="8942"/>
                    </a:lnTo>
                    <a:lnTo>
                      <a:pt x="1874" y="8942"/>
                    </a:lnTo>
                    <a:lnTo>
                      <a:pt x="1874" y="8826"/>
                    </a:lnTo>
                    <a:lnTo>
                      <a:pt x="1718" y="8826"/>
                    </a:lnTo>
                    <a:lnTo>
                      <a:pt x="1718" y="8535"/>
                    </a:lnTo>
                    <a:lnTo>
                      <a:pt x="1509" y="8535"/>
                    </a:lnTo>
                    <a:lnTo>
                      <a:pt x="1509" y="8419"/>
                    </a:lnTo>
                    <a:lnTo>
                      <a:pt x="1613" y="8419"/>
                    </a:lnTo>
                    <a:lnTo>
                      <a:pt x="1613" y="8245"/>
                    </a:lnTo>
                    <a:lnTo>
                      <a:pt x="1718" y="8245"/>
                    </a:lnTo>
                    <a:lnTo>
                      <a:pt x="1718" y="7955"/>
                    </a:lnTo>
                    <a:lnTo>
                      <a:pt x="1613" y="7955"/>
                    </a:lnTo>
                    <a:lnTo>
                      <a:pt x="1613" y="7723"/>
                    </a:lnTo>
                    <a:lnTo>
                      <a:pt x="1718" y="7723"/>
                    </a:lnTo>
                    <a:lnTo>
                      <a:pt x="1718" y="7548"/>
                    </a:lnTo>
                    <a:lnTo>
                      <a:pt x="1718" y="7723"/>
                    </a:lnTo>
                    <a:lnTo>
                      <a:pt x="1978" y="7723"/>
                    </a:lnTo>
                    <a:lnTo>
                      <a:pt x="1978" y="7432"/>
                    </a:lnTo>
                    <a:lnTo>
                      <a:pt x="1874" y="7432"/>
                    </a:lnTo>
                    <a:lnTo>
                      <a:pt x="1874" y="7142"/>
                    </a:lnTo>
                    <a:lnTo>
                      <a:pt x="2134" y="7142"/>
                    </a:lnTo>
                    <a:lnTo>
                      <a:pt x="2134" y="6852"/>
                    </a:lnTo>
                    <a:lnTo>
                      <a:pt x="2342" y="6852"/>
                    </a:lnTo>
                    <a:lnTo>
                      <a:pt x="2342" y="6735"/>
                    </a:lnTo>
                    <a:lnTo>
                      <a:pt x="2498" y="6735"/>
                    </a:lnTo>
                    <a:lnTo>
                      <a:pt x="2498" y="6619"/>
                    </a:lnTo>
                    <a:lnTo>
                      <a:pt x="2342" y="6619"/>
                    </a:lnTo>
                    <a:lnTo>
                      <a:pt x="2342" y="6445"/>
                    </a:lnTo>
                    <a:lnTo>
                      <a:pt x="2238" y="6445"/>
                    </a:lnTo>
                    <a:lnTo>
                      <a:pt x="2238" y="5923"/>
                    </a:lnTo>
                    <a:lnTo>
                      <a:pt x="2342" y="5923"/>
                    </a:lnTo>
                    <a:lnTo>
                      <a:pt x="2342" y="6039"/>
                    </a:lnTo>
                    <a:lnTo>
                      <a:pt x="2342" y="5923"/>
                    </a:lnTo>
                    <a:lnTo>
                      <a:pt x="2602" y="5923"/>
                    </a:lnTo>
                    <a:lnTo>
                      <a:pt x="2602" y="5806"/>
                    </a:lnTo>
                    <a:lnTo>
                      <a:pt x="1874" y="5806"/>
                    </a:lnTo>
                    <a:lnTo>
                      <a:pt x="1874" y="5516"/>
                    </a:lnTo>
                    <a:lnTo>
                      <a:pt x="1509" y="5516"/>
                    </a:lnTo>
                    <a:lnTo>
                      <a:pt x="1509" y="5110"/>
                    </a:lnTo>
                    <a:lnTo>
                      <a:pt x="1353" y="5110"/>
                    </a:lnTo>
                    <a:lnTo>
                      <a:pt x="1353" y="4819"/>
                    </a:lnTo>
                    <a:lnTo>
                      <a:pt x="1145" y="4819"/>
                    </a:lnTo>
                    <a:lnTo>
                      <a:pt x="1145" y="4413"/>
                    </a:lnTo>
                    <a:lnTo>
                      <a:pt x="989" y="4413"/>
                    </a:lnTo>
                    <a:lnTo>
                      <a:pt x="989" y="4006"/>
                    </a:lnTo>
                    <a:lnTo>
                      <a:pt x="885" y="4006"/>
                    </a:lnTo>
                    <a:lnTo>
                      <a:pt x="885" y="3600"/>
                    </a:lnTo>
                    <a:lnTo>
                      <a:pt x="781" y="3600"/>
                    </a:lnTo>
                    <a:lnTo>
                      <a:pt x="781" y="3426"/>
                    </a:lnTo>
                    <a:lnTo>
                      <a:pt x="625" y="3426"/>
                    </a:lnTo>
                    <a:lnTo>
                      <a:pt x="625" y="2903"/>
                    </a:lnTo>
                    <a:lnTo>
                      <a:pt x="364" y="2903"/>
                    </a:lnTo>
                    <a:lnTo>
                      <a:pt x="364" y="2729"/>
                    </a:lnTo>
                    <a:lnTo>
                      <a:pt x="260" y="2729"/>
                    </a:lnTo>
                    <a:lnTo>
                      <a:pt x="260" y="2497"/>
                    </a:lnTo>
                    <a:lnTo>
                      <a:pt x="364" y="2497"/>
                    </a:lnTo>
                    <a:lnTo>
                      <a:pt x="364" y="2090"/>
                    </a:lnTo>
                    <a:lnTo>
                      <a:pt x="520" y="2090"/>
                    </a:lnTo>
                    <a:lnTo>
                      <a:pt x="520" y="1916"/>
                    </a:lnTo>
                    <a:lnTo>
                      <a:pt x="364" y="1916"/>
                    </a:lnTo>
                    <a:lnTo>
                      <a:pt x="364" y="1626"/>
                    </a:lnTo>
                    <a:lnTo>
                      <a:pt x="260" y="1626"/>
                    </a:lnTo>
                    <a:lnTo>
                      <a:pt x="260" y="1394"/>
                    </a:lnTo>
                    <a:lnTo>
                      <a:pt x="364" y="1394"/>
                    </a:lnTo>
                    <a:lnTo>
                      <a:pt x="260" y="1394"/>
                    </a:lnTo>
                    <a:lnTo>
                      <a:pt x="260" y="987"/>
                    </a:lnTo>
                    <a:lnTo>
                      <a:pt x="156" y="987"/>
                    </a:lnTo>
                    <a:lnTo>
                      <a:pt x="156" y="813"/>
                    </a:lnTo>
                    <a:lnTo>
                      <a:pt x="260" y="813"/>
                    </a:lnTo>
                    <a:lnTo>
                      <a:pt x="156" y="813"/>
                    </a:lnTo>
                    <a:lnTo>
                      <a:pt x="156" y="697"/>
                    </a:lnTo>
                    <a:lnTo>
                      <a:pt x="0" y="697"/>
                    </a:lnTo>
                    <a:lnTo>
                      <a:pt x="0" y="406"/>
                    </a:lnTo>
                    <a:lnTo>
                      <a:pt x="156" y="406"/>
                    </a:lnTo>
                    <a:lnTo>
                      <a:pt x="156" y="523"/>
                    </a:lnTo>
                    <a:lnTo>
                      <a:pt x="156" y="406"/>
                    </a:lnTo>
                    <a:lnTo>
                      <a:pt x="260" y="406"/>
                    </a:lnTo>
                    <a:lnTo>
                      <a:pt x="260" y="523"/>
                    </a:lnTo>
                    <a:lnTo>
                      <a:pt x="364" y="523"/>
                    </a:lnTo>
                    <a:lnTo>
                      <a:pt x="364" y="406"/>
                    </a:lnTo>
                    <a:lnTo>
                      <a:pt x="520" y="406"/>
                    </a:lnTo>
                    <a:lnTo>
                      <a:pt x="520" y="0"/>
                    </a:lnTo>
                    <a:lnTo>
                      <a:pt x="781" y="0"/>
                    </a:lnTo>
                    <a:lnTo>
                      <a:pt x="781" y="116"/>
                    </a:lnTo>
                    <a:lnTo>
                      <a:pt x="989" y="116"/>
                    </a:lnTo>
                    <a:lnTo>
                      <a:pt x="989" y="406"/>
                    </a:lnTo>
                    <a:lnTo>
                      <a:pt x="1145" y="406"/>
                    </a:lnTo>
                    <a:lnTo>
                      <a:pt x="1145" y="523"/>
                    </a:lnTo>
                    <a:lnTo>
                      <a:pt x="1249" y="523"/>
                    </a:lnTo>
                    <a:lnTo>
                      <a:pt x="1249" y="813"/>
                    </a:lnTo>
                    <a:lnTo>
                      <a:pt x="1509" y="813"/>
                    </a:lnTo>
                    <a:lnTo>
                      <a:pt x="1509" y="987"/>
                    </a:lnTo>
                    <a:lnTo>
                      <a:pt x="1613" y="987"/>
                    </a:lnTo>
                    <a:lnTo>
                      <a:pt x="1613" y="1103"/>
                    </a:lnTo>
                    <a:lnTo>
                      <a:pt x="1874" y="1103"/>
                    </a:lnTo>
                    <a:lnTo>
                      <a:pt x="1874" y="1219"/>
                    </a:lnTo>
                    <a:lnTo>
                      <a:pt x="2238" y="1219"/>
                    </a:lnTo>
                    <a:lnTo>
                      <a:pt x="2238" y="1394"/>
                    </a:lnTo>
                    <a:lnTo>
                      <a:pt x="2238" y="1219"/>
                    </a:lnTo>
                    <a:lnTo>
                      <a:pt x="2342" y="1219"/>
                    </a:lnTo>
                    <a:lnTo>
                      <a:pt x="2342" y="1394"/>
                    </a:lnTo>
                    <a:lnTo>
                      <a:pt x="2498" y="1394"/>
                    </a:lnTo>
                    <a:lnTo>
                      <a:pt x="2498" y="1219"/>
                    </a:lnTo>
                    <a:lnTo>
                      <a:pt x="2863" y="1219"/>
                    </a:lnTo>
                    <a:lnTo>
                      <a:pt x="2863" y="1103"/>
                    </a:lnTo>
                    <a:lnTo>
                      <a:pt x="3123" y="1103"/>
                    </a:lnTo>
                    <a:lnTo>
                      <a:pt x="3123" y="813"/>
                    </a:lnTo>
                    <a:lnTo>
                      <a:pt x="3331" y="813"/>
                    </a:lnTo>
                    <a:lnTo>
                      <a:pt x="3331" y="697"/>
                    </a:lnTo>
                    <a:lnTo>
                      <a:pt x="3591" y="697"/>
                    </a:lnTo>
                    <a:lnTo>
                      <a:pt x="3591" y="523"/>
                    </a:lnTo>
                    <a:lnTo>
                      <a:pt x="3695" y="523"/>
                    </a:lnTo>
                    <a:lnTo>
                      <a:pt x="3695" y="406"/>
                    </a:lnTo>
                    <a:lnTo>
                      <a:pt x="3852" y="406"/>
                    </a:lnTo>
                    <a:lnTo>
                      <a:pt x="3852" y="290"/>
                    </a:lnTo>
                    <a:lnTo>
                      <a:pt x="4216" y="290"/>
                    </a:lnTo>
                    <a:lnTo>
                      <a:pt x="4216" y="116"/>
                    </a:lnTo>
                    <a:lnTo>
                      <a:pt x="4580" y="116"/>
                    </a:lnTo>
                    <a:lnTo>
                      <a:pt x="4580" y="290"/>
                    </a:lnTo>
                    <a:lnTo>
                      <a:pt x="4684" y="290"/>
                    </a:lnTo>
                    <a:lnTo>
                      <a:pt x="4684" y="406"/>
                    </a:lnTo>
                    <a:lnTo>
                      <a:pt x="4840" y="406"/>
                    </a:lnTo>
                    <a:lnTo>
                      <a:pt x="4840" y="523"/>
                    </a:lnTo>
                    <a:lnTo>
                      <a:pt x="4684" y="523"/>
                    </a:lnTo>
                    <a:lnTo>
                      <a:pt x="4684" y="697"/>
                    </a:lnTo>
                    <a:lnTo>
                      <a:pt x="4580" y="697"/>
                    </a:lnTo>
                    <a:lnTo>
                      <a:pt x="4580" y="813"/>
                    </a:lnTo>
                    <a:lnTo>
                      <a:pt x="4840" y="813"/>
                    </a:lnTo>
                    <a:lnTo>
                      <a:pt x="4840" y="1103"/>
                    </a:lnTo>
                    <a:lnTo>
                      <a:pt x="4580" y="1103"/>
                    </a:lnTo>
                    <a:lnTo>
                      <a:pt x="4580" y="1219"/>
                    </a:lnTo>
                    <a:lnTo>
                      <a:pt x="4476" y="1219"/>
                    </a:lnTo>
                    <a:lnTo>
                      <a:pt x="4476" y="1394"/>
                    </a:lnTo>
                    <a:lnTo>
                      <a:pt x="4684" y="1394"/>
                    </a:lnTo>
                    <a:lnTo>
                      <a:pt x="4684" y="1510"/>
                    </a:lnTo>
                    <a:lnTo>
                      <a:pt x="4840" y="1510"/>
                    </a:lnTo>
                    <a:lnTo>
                      <a:pt x="4840" y="1626"/>
                    </a:lnTo>
                    <a:lnTo>
                      <a:pt x="4945" y="1626"/>
                    </a:lnTo>
                    <a:lnTo>
                      <a:pt x="4945" y="1800"/>
                    </a:lnTo>
                    <a:lnTo>
                      <a:pt x="5049" y="1800"/>
                    </a:lnTo>
                    <a:lnTo>
                      <a:pt x="5049" y="1916"/>
                    </a:lnTo>
                    <a:lnTo>
                      <a:pt x="5465" y="1916"/>
                    </a:lnTo>
                    <a:lnTo>
                      <a:pt x="5465" y="2497"/>
                    </a:lnTo>
                    <a:lnTo>
                      <a:pt x="5569" y="2497"/>
                    </a:lnTo>
                    <a:lnTo>
                      <a:pt x="5569" y="3019"/>
                    </a:lnTo>
                    <a:lnTo>
                      <a:pt x="5673" y="3019"/>
                    </a:lnTo>
                    <a:lnTo>
                      <a:pt x="5673" y="3135"/>
                    </a:lnTo>
                    <a:lnTo>
                      <a:pt x="6038" y="3135"/>
                    </a:lnTo>
                    <a:lnTo>
                      <a:pt x="6038" y="3310"/>
                    </a:lnTo>
                    <a:lnTo>
                      <a:pt x="6662" y="3310"/>
                    </a:lnTo>
                    <a:lnTo>
                      <a:pt x="6662" y="3426"/>
                    </a:lnTo>
                    <a:lnTo>
                      <a:pt x="6922" y="3426"/>
                    </a:lnTo>
                    <a:lnTo>
                      <a:pt x="6922" y="3600"/>
                    </a:lnTo>
                    <a:lnTo>
                      <a:pt x="7027" y="3600"/>
                    </a:lnTo>
                    <a:lnTo>
                      <a:pt x="7027" y="3832"/>
                    </a:lnTo>
                    <a:lnTo>
                      <a:pt x="7287" y="3832"/>
                    </a:lnTo>
                    <a:lnTo>
                      <a:pt x="7287" y="4006"/>
                    </a:lnTo>
                    <a:lnTo>
                      <a:pt x="7391" y="4006"/>
                    </a:lnTo>
                    <a:lnTo>
                      <a:pt x="7391" y="4123"/>
                    </a:lnTo>
                    <a:lnTo>
                      <a:pt x="7547" y="4123"/>
                    </a:lnTo>
                    <a:lnTo>
                      <a:pt x="7547" y="4239"/>
                    </a:lnTo>
                    <a:lnTo>
                      <a:pt x="7911" y="4239"/>
                    </a:lnTo>
                    <a:lnTo>
                      <a:pt x="7911" y="4413"/>
                    </a:lnTo>
                    <a:lnTo>
                      <a:pt x="8380" y="4413"/>
                    </a:lnTo>
                    <a:lnTo>
                      <a:pt x="8380" y="4529"/>
                    </a:lnTo>
                    <a:lnTo>
                      <a:pt x="8744" y="4529"/>
                    </a:lnTo>
                    <a:lnTo>
                      <a:pt x="8744" y="4703"/>
                    </a:lnTo>
                    <a:lnTo>
                      <a:pt x="8900" y="4703"/>
                    </a:lnTo>
                    <a:lnTo>
                      <a:pt x="8900" y="4529"/>
                    </a:lnTo>
                    <a:lnTo>
                      <a:pt x="9369" y="4529"/>
                    </a:lnTo>
                    <a:lnTo>
                      <a:pt x="9369" y="4413"/>
                    </a:lnTo>
                    <a:lnTo>
                      <a:pt x="9889" y="4413"/>
                    </a:lnTo>
                    <a:lnTo>
                      <a:pt x="9889" y="4239"/>
                    </a:lnTo>
                    <a:lnTo>
                      <a:pt x="10618" y="4239"/>
                    </a:lnTo>
                    <a:lnTo>
                      <a:pt x="10618" y="4123"/>
                    </a:lnTo>
                    <a:lnTo>
                      <a:pt x="11086" y="4123"/>
                    </a:lnTo>
                    <a:lnTo>
                      <a:pt x="11086" y="3716"/>
                    </a:lnTo>
                    <a:lnTo>
                      <a:pt x="10982" y="3716"/>
                    </a:lnTo>
                    <a:lnTo>
                      <a:pt x="10982" y="3600"/>
                    </a:lnTo>
                    <a:lnTo>
                      <a:pt x="11607" y="3600"/>
                    </a:lnTo>
                    <a:lnTo>
                      <a:pt x="11607" y="3426"/>
                    </a:lnTo>
                    <a:lnTo>
                      <a:pt x="11711" y="3426"/>
                    </a:lnTo>
                    <a:lnTo>
                      <a:pt x="11711" y="3310"/>
                    </a:lnTo>
                    <a:lnTo>
                      <a:pt x="11867" y="3310"/>
                    </a:lnTo>
                    <a:lnTo>
                      <a:pt x="11867" y="3426"/>
                    </a:lnTo>
                    <a:lnTo>
                      <a:pt x="11867" y="3310"/>
                    </a:lnTo>
                    <a:lnTo>
                      <a:pt x="12075" y="3310"/>
                    </a:lnTo>
                    <a:lnTo>
                      <a:pt x="12075" y="2903"/>
                    </a:lnTo>
                    <a:lnTo>
                      <a:pt x="12231" y="2903"/>
                    </a:lnTo>
                    <a:lnTo>
                      <a:pt x="12231" y="2729"/>
                    </a:lnTo>
                    <a:lnTo>
                      <a:pt x="12335" y="2729"/>
                    </a:lnTo>
                    <a:lnTo>
                      <a:pt x="12335" y="2613"/>
                    </a:lnTo>
                    <a:lnTo>
                      <a:pt x="12700" y="2613"/>
                    </a:lnTo>
                    <a:lnTo>
                      <a:pt x="12700" y="2497"/>
                    </a:lnTo>
                    <a:lnTo>
                      <a:pt x="13064" y="2497"/>
                    </a:lnTo>
                    <a:lnTo>
                      <a:pt x="13064" y="2323"/>
                    </a:lnTo>
                    <a:lnTo>
                      <a:pt x="13220" y="2323"/>
                    </a:lnTo>
                    <a:lnTo>
                      <a:pt x="13220" y="2497"/>
                    </a:lnTo>
                    <a:lnTo>
                      <a:pt x="13793" y="2497"/>
                    </a:lnTo>
                    <a:lnTo>
                      <a:pt x="13793" y="2206"/>
                    </a:lnTo>
                    <a:lnTo>
                      <a:pt x="14573" y="2206"/>
                    </a:lnTo>
                    <a:lnTo>
                      <a:pt x="14573" y="2323"/>
                    </a:lnTo>
                    <a:lnTo>
                      <a:pt x="14573" y="2206"/>
                    </a:lnTo>
                    <a:lnTo>
                      <a:pt x="14782" y="2206"/>
                    </a:lnTo>
                    <a:lnTo>
                      <a:pt x="14782" y="2323"/>
                    </a:lnTo>
                    <a:lnTo>
                      <a:pt x="14938" y="2323"/>
                    </a:lnTo>
                    <a:lnTo>
                      <a:pt x="14938" y="2613"/>
                    </a:lnTo>
                    <a:lnTo>
                      <a:pt x="15302" y="2613"/>
                    </a:lnTo>
                    <a:lnTo>
                      <a:pt x="15302" y="2729"/>
                    </a:lnTo>
                    <a:lnTo>
                      <a:pt x="15667" y="2729"/>
                    </a:lnTo>
                    <a:lnTo>
                      <a:pt x="15667" y="2903"/>
                    </a:lnTo>
                    <a:lnTo>
                      <a:pt x="15927" y="2903"/>
                    </a:lnTo>
                    <a:lnTo>
                      <a:pt x="15927" y="3019"/>
                    </a:lnTo>
                    <a:lnTo>
                      <a:pt x="16031" y="3019"/>
                    </a:lnTo>
                    <a:lnTo>
                      <a:pt x="16031" y="3135"/>
                    </a:lnTo>
                    <a:lnTo>
                      <a:pt x="16135" y="3135"/>
                    </a:lnTo>
                    <a:lnTo>
                      <a:pt x="16135" y="3019"/>
                    </a:lnTo>
                    <a:lnTo>
                      <a:pt x="16291" y="3019"/>
                    </a:lnTo>
                    <a:lnTo>
                      <a:pt x="16291" y="3135"/>
                    </a:lnTo>
                    <a:lnTo>
                      <a:pt x="16551" y="3135"/>
                    </a:lnTo>
                    <a:lnTo>
                      <a:pt x="16551" y="3019"/>
                    </a:lnTo>
                    <a:lnTo>
                      <a:pt x="16655" y="3019"/>
                    </a:lnTo>
                    <a:lnTo>
                      <a:pt x="16655" y="3135"/>
                    </a:lnTo>
                    <a:lnTo>
                      <a:pt x="17020" y="3135"/>
                    </a:lnTo>
                    <a:lnTo>
                      <a:pt x="17020" y="3310"/>
                    </a:lnTo>
                    <a:lnTo>
                      <a:pt x="17124" y="3310"/>
                    </a:lnTo>
                    <a:lnTo>
                      <a:pt x="17124" y="3600"/>
                    </a:lnTo>
                    <a:lnTo>
                      <a:pt x="17280" y="3600"/>
                    </a:lnTo>
                    <a:lnTo>
                      <a:pt x="17280" y="3716"/>
                    </a:lnTo>
                    <a:lnTo>
                      <a:pt x="17384" y="3716"/>
                    </a:lnTo>
                    <a:lnTo>
                      <a:pt x="17384" y="3832"/>
                    </a:lnTo>
                    <a:lnTo>
                      <a:pt x="17748" y="3832"/>
                    </a:lnTo>
                    <a:lnTo>
                      <a:pt x="17748" y="4006"/>
                    </a:lnTo>
                    <a:lnTo>
                      <a:pt x="18009" y="4006"/>
                    </a:lnTo>
                    <a:lnTo>
                      <a:pt x="18009" y="4239"/>
                    </a:lnTo>
                    <a:lnTo>
                      <a:pt x="18113" y="4239"/>
                    </a:lnTo>
                    <a:lnTo>
                      <a:pt x="18113" y="4529"/>
                    </a:lnTo>
                    <a:lnTo>
                      <a:pt x="19102" y="4529"/>
                    </a:lnTo>
                    <a:lnTo>
                      <a:pt x="19102" y="4703"/>
                    </a:lnTo>
                    <a:lnTo>
                      <a:pt x="19258" y="4703"/>
                    </a:lnTo>
                    <a:lnTo>
                      <a:pt x="19102" y="4703"/>
                    </a:lnTo>
                    <a:lnTo>
                      <a:pt x="19102" y="5110"/>
                    </a:lnTo>
                    <a:lnTo>
                      <a:pt x="19258" y="5110"/>
                    </a:lnTo>
                    <a:lnTo>
                      <a:pt x="19258" y="5342"/>
                    </a:lnTo>
                    <a:lnTo>
                      <a:pt x="19102" y="5342"/>
                    </a:lnTo>
                    <a:lnTo>
                      <a:pt x="19102" y="5516"/>
                    </a:lnTo>
                    <a:lnTo>
                      <a:pt x="19258" y="5516"/>
                    </a:lnTo>
                    <a:lnTo>
                      <a:pt x="19258" y="6039"/>
                    </a:lnTo>
                    <a:lnTo>
                      <a:pt x="19362" y="6039"/>
                    </a:lnTo>
                    <a:lnTo>
                      <a:pt x="19362" y="6213"/>
                    </a:lnTo>
                    <a:lnTo>
                      <a:pt x="19258" y="6213"/>
                    </a:lnTo>
                    <a:lnTo>
                      <a:pt x="19258" y="6445"/>
                    </a:lnTo>
                    <a:lnTo>
                      <a:pt x="19102" y="6445"/>
                    </a:lnTo>
                    <a:lnTo>
                      <a:pt x="19102" y="7316"/>
                    </a:lnTo>
                    <a:lnTo>
                      <a:pt x="18998" y="7316"/>
                    </a:lnTo>
                    <a:lnTo>
                      <a:pt x="18998" y="7548"/>
                    </a:lnTo>
                    <a:lnTo>
                      <a:pt x="18841" y="7548"/>
                    </a:lnTo>
                    <a:lnTo>
                      <a:pt x="18841" y="7723"/>
                    </a:lnTo>
                    <a:lnTo>
                      <a:pt x="18737" y="7723"/>
                    </a:lnTo>
                    <a:lnTo>
                      <a:pt x="18737" y="7839"/>
                    </a:lnTo>
                    <a:lnTo>
                      <a:pt x="18841" y="7839"/>
                    </a:lnTo>
                    <a:lnTo>
                      <a:pt x="18841" y="7955"/>
                    </a:lnTo>
                    <a:lnTo>
                      <a:pt x="18633" y="7955"/>
                    </a:lnTo>
                    <a:lnTo>
                      <a:pt x="18633" y="8129"/>
                    </a:lnTo>
                    <a:lnTo>
                      <a:pt x="18477" y="8129"/>
                    </a:lnTo>
                    <a:lnTo>
                      <a:pt x="18477" y="8245"/>
                    </a:lnTo>
                    <a:lnTo>
                      <a:pt x="18373" y="8245"/>
                    </a:lnTo>
                    <a:lnTo>
                      <a:pt x="18373" y="8535"/>
                    </a:lnTo>
                    <a:lnTo>
                      <a:pt x="18477" y="8535"/>
                    </a:lnTo>
                    <a:lnTo>
                      <a:pt x="18477" y="8942"/>
                    </a:lnTo>
                    <a:lnTo>
                      <a:pt x="18633" y="8942"/>
                    </a:lnTo>
                    <a:lnTo>
                      <a:pt x="18633" y="9058"/>
                    </a:lnTo>
                    <a:lnTo>
                      <a:pt x="18841" y="9058"/>
                    </a:lnTo>
                    <a:lnTo>
                      <a:pt x="18841" y="9348"/>
                    </a:lnTo>
                    <a:lnTo>
                      <a:pt x="18737" y="9348"/>
                    </a:lnTo>
                    <a:lnTo>
                      <a:pt x="18737" y="9465"/>
                    </a:lnTo>
                    <a:lnTo>
                      <a:pt x="18633" y="9465"/>
                    </a:lnTo>
                    <a:lnTo>
                      <a:pt x="18633" y="9639"/>
                    </a:lnTo>
                    <a:lnTo>
                      <a:pt x="18477" y="9639"/>
                    </a:lnTo>
                    <a:lnTo>
                      <a:pt x="18477" y="9755"/>
                    </a:lnTo>
                    <a:lnTo>
                      <a:pt x="18633" y="9755"/>
                    </a:lnTo>
                    <a:lnTo>
                      <a:pt x="18633" y="10452"/>
                    </a:lnTo>
                    <a:lnTo>
                      <a:pt x="18737" y="10452"/>
                    </a:lnTo>
                    <a:lnTo>
                      <a:pt x="18737" y="11032"/>
                    </a:lnTo>
                    <a:lnTo>
                      <a:pt x="18841" y="11032"/>
                    </a:lnTo>
                    <a:lnTo>
                      <a:pt x="18841" y="11148"/>
                    </a:lnTo>
                    <a:lnTo>
                      <a:pt x="18737" y="11148"/>
                    </a:lnTo>
                    <a:lnTo>
                      <a:pt x="18737" y="12135"/>
                    </a:lnTo>
                    <a:lnTo>
                      <a:pt x="18998" y="12135"/>
                    </a:lnTo>
                    <a:lnTo>
                      <a:pt x="18998" y="12252"/>
                    </a:lnTo>
                    <a:lnTo>
                      <a:pt x="19830" y="12252"/>
                    </a:lnTo>
                    <a:lnTo>
                      <a:pt x="19830" y="13181"/>
                    </a:lnTo>
                    <a:lnTo>
                      <a:pt x="19726" y="13181"/>
                    </a:lnTo>
                    <a:lnTo>
                      <a:pt x="19726" y="13471"/>
                    </a:lnTo>
                    <a:lnTo>
                      <a:pt x="19466" y="13471"/>
                    </a:lnTo>
                    <a:lnTo>
                      <a:pt x="19466" y="13761"/>
                    </a:lnTo>
                    <a:lnTo>
                      <a:pt x="19362" y="13761"/>
                    </a:lnTo>
                    <a:lnTo>
                      <a:pt x="19362" y="13877"/>
                    </a:lnTo>
                    <a:lnTo>
                      <a:pt x="19258" y="13877"/>
                    </a:lnTo>
                    <a:lnTo>
                      <a:pt x="19258" y="14052"/>
                    </a:lnTo>
                    <a:lnTo>
                      <a:pt x="19102" y="14052"/>
                    </a:lnTo>
                    <a:lnTo>
                      <a:pt x="19102" y="14284"/>
                    </a:lnTo>
                    <a:lnTo>
                      <a:pt x="18998" y="14284"/>
                    </a:lnTo>
                    <a:lnTo>
                      <a:pt x="18998" y="14458"/>
                    </a:lnTo>
                    <a:lnTo>
                      <a:pt x="18841" y="14458"/>
                    </a:lnTo>
                    <a:lnTo>
                      <a:pt x="18841" y="14574"/>
                    </a:lnTo>
                    <a:lnTo>
                      <a:pt x="18998" y="14574"/>
                    </a:lnTo>
                    <a:lnTo>
                      <a:pt x="18998" y="14865"/>
                    </a:lnTo>
                    <a:lnTo>
                      <a:pt x="19102" y="14865"/>
                    </a:lnTo>
                    <a:lnTo>
                      <a:pt x="19102" y="15155"/>
                    </a:lnTo>
                    <a:lnTo>
                      <a:pt x="19362" y="15155"/>
                    </a:lnTo>
                    <a:lnTo>
                      <a:pt x="19362" y="15561"/>
                    </a:lnTo>
                    <a:lnTo>
                      <a:pt x="19466" y="15561"/>
                    </a:lnTo>
                    <a:lnTo>
                      <a:pt x="19466" y="15852"/>
                    </a:lnTo>
                    <a:lnTo>
                      <a:pt x="19622" y="15852"/>
                    </a:lnTo>
                    <a:lnTo>
                      <a:pt x="19622" y="15968"/>
                    </a:lnTo>
                    <a:lnTo>
                      <a:pt x="19726" y="15968"/>
                    </a:lnTo>
                    <a:lnTo>
                      <a:pt x="19726" y="16258"/>
                    </a:lnTo>
                    <a:lnTo>
                      <a:pt x="19830" y="16258"/>
                    </a:lnTo>
                    <a:lnTo>
                      <a:pt x="19830" y="16374"/>
                    </a:lnTo>
                    <a:lnTo>
                      <a:pt x="19987" y="16374"/>
                    </a:lnTo>
                    <a:lnTo>
                      <a:pt x="19987" y="16490"/>
                    </a:lnTo>
                    <a:lnTo>
                      <a:pt x="20351" y="16490"/>
                    </a:lnTo>
                    <a:lnTo>
                      <a:pt x="20351" y="16665"/>
                    </a:lnTo>
                    <a:lnTo>
                      <a:pt x="20611" y="16665"/>
                    </a:lnTo>
                    <a:lnTo>
                      <a:pt x="20611" y="16781"/>
                    </a:lnTo>
                    <a:lnTo>
                      <a:pt x="20715" y="16781"/>
                    </a:lnTo>
                    <a:lnTo>
                      <a:pt x="20715" y="16897"/>
                    </a:lnTo>
                    <a:lnTo>
                      <a:pt x="20975" y="16897"/>
                    </a:lnTo>
                    <a:lnTo>
                      <a:pt x="20975" y="17477"/>
                    </a:lnTo>
                    <a:lnTo>
                      <a:pt x="21080" y="17477"/>
                    </a:lnTo>
                    <a:lnTo>
                      <a:pt x="21080" y="18290"/>
                    </a:lnTo>
                    <a:lnTo>
                      <a:pt x="20975" y="18290"/>
                    </a:lnTo>
                    <a:lnTo>
                      <a:pt x="20975" y="18465"/>
                    </a:lnTo>
                    <a:lnTo>
                      <a:pt x="21600" y="18465"/>
                    </a:lnTo>
                    <a:lnTo>
                      <a:pt x="21600" y="18581"/>
                    </a:lnTo>
                    <a:lnTo>
                      <a:pt x="21444" y="18581"/>
                    </a:lnTo>
                    <a:lnTo>
                      <a:pt x="21444" y="18871"/>
                    </a:lnTo>
                    <a:lnTo>
                      <a:pt x="21600" y="18871"/>
                    </a:lnTo>
                    <a:lnTo>
                      <a:pt x="21600" y="18987"/>
                    </a:lnTo>
                    <a:lnTo>
                      <a:pt x="21444" y="18987"/>
                    </a:lnTo>
                    <a:lnTo>
                      <a:pt x="21444" y="19277"/>
                    </a:lnTo>
                    <a:lnTo>
                      <a:pt x="20819" y="19277"/>
                    </a:lnTo>
                    <a:lnTo>
                      <a:pt x="20819" y="19394"/>
                    </a:lnTo>
                    <a:lnTo>
                      <a:pt x="20455" y="19394"/>
                    </a:lnTo>
                    <a:lnTo>
                      <a:pt x="20455" y="19510"/>
                    </a:lnTo>
                    <a:lnTo>
                      <a:pt x="20351" y="19510"/>
                    </a:lnTo>
                    <a:lnTo>
                      <a:pt x="20351" y="19684"/>
                    </a:lnTo>
                    <a:lnTo>
                      <a:pt x="20455" y="19684"/>
                    </a:lnTo>
                    <a:lnTo>
                      <a:pt x="20247" y="19684"/>
                    </a:lnTo>
                    <a:lnTo>
                      <a:pt x="20247" y="19800"/>
                    </a:lnTo>
                    <a:lnTo>
                      <a:pt x="19830" y="19800"/>
                    </a:lnTo>
                    <a:lnTo>
                      <a:pt x="19830" y="20497"/>
                    </a:lnTo>
                    <a:lnTo>
                      <a:pt x="19726" y="20497"/>
                    </a:lnTo>
                    <a:lnTo>
                      <a:pt x="19726" y="21484"/>
                    </a:lnTo>
                    <a:lnTo>
                      <a:pt x="19466" y="21484"/>
                    </a:lnTo>
                    <a:lnTo>
                      <a:pt x="19466" y="21600"/>
                    </a:lnTo>
                    <a:lnTo>
                      <a:pt x="19102" y="21600"/>
                    </a:lnTo>
                    <a:lnTo>
                      <a:pt x="19102" y="21484"/>
                    </a:lnTo>
                    <a:lnTo>
                      <a:pt x="18737" y="21484"/>
                    </a:lnTo>
                    <a:lnTo>
                      <a:pt x="18737" y="21310"/>
                    </a:lnTo>
                    <a:lnTo>
                      <a:pt x="18477" y="21310"/>
                    </a:lnTo>
                    <a:lnTo>
                      <a:pt x="18477" y="21077"/>
                    </a:lnTo>
                    <a:lnTo>
                      <a:pt x="18373" y="21077"/>
                    </a:lnTo>
                    <a:lnTo>
                      <a:pt x="18373" y="21310"/>
                    </a:lnTo>
                    <a:lnTo>
                      <a:pt x="18269" y="21310"/>
                    </a:lnTo>
                    <a:lnTo>
                      <a:pt x="18269" y="21194"/>
                    </a:lnTo>
                    <a:lnTo>
                      <a:pt x="18113" y="21194"/>
                    </a:lnTo>
                    <a:lnTo>
                      <a:pt x="18113" y="21310"/>
                    </a:lnTo>
                    <a:lnTo>
                      <a:pt x="18009" y="21310"/>
                    </a:lnTo>
                    <a:lnTo>
                      <a:pt x="18009" y="21194"/>
                    </a:lnTo>
                    <a:lnTo>
                      <a:pt x="17280" y="21194"/>
                    </a:lnTo>
                    <a:lnTo>
                      <a:pt x="17280" y="21077"/>
                    </a:lnTo>
                    <a:lnTo>
                      <a:pt x="16916" y="21077"/>
                    </a:lnTo>
                    <a:lnTo>
                      <a:pt x="16916" y="21194"/>
                    </a:lnTo>
                    <a:lnTo>
                      <a:pt x="16760" y="21194"/>
                    </a:lnTo>
                    <a:lnTo>
                      <a:pt x="16760" y="21077"/>
                    </a:lnTo>
                    <a:lnTo>
                      <a:pt x="16655" y="21077"/>
                    </a:lnTo>
                    <a:lnTo>
                      <a:pt x="16655" y="20903"/>
                    </a:lnTo>
                    <a:lnTo>
                      <a:pt x="15667" y="20903"/>
                    </a:lnTo>
                    <a:lnTo>
                      <a:pt x="15667" y="20787"/>
                    </a:lnTo>
                    <a:lnTo>
                      <a:pt x="15302" y="20787"/>
                    </a:lnTo>
                    <a:lnTo>
                      <a:pt x="15302" y="20613"/>
                    </a:lnTo>
                    <a:lnTo>
                      <a:pt x="14782" y="20613"/>
                    </a:lnTo>
                    <a:lnTo>
                      <a:pt x="14782" y="20206"/>
                    </a:lnTo>
                    <a:lnTo>
                      <a:pt x="14678" y="20206"/>
                    </a:lnTo>
                    <a:lnTo>
                      <a:pt x="14678" y="19800"/>
                    </a:lnTo>
                    <a:lnTo>
                      <a:pt x="14573" y="19800"/>
                    </a:lnTo>
                    <a:lnTo>
                      <a:pt x="14573" y="18987"/>
                    </a:lnTo>
                    <a:lnTo>
                      <a:pt x="14417" y="18987"/>
                    </a:lnTo>
                    <a:lnTo>
                      <a:pt x="14417" y="18871"/>
                    </a:lnTo>
                    <a:lnTo>
                      <a:pt x="14313" y="18871"/>
                    </a:lnTo>
                    <a:lnTo>
                      <a:pt x="14313" y="18581"/>
                    </a:lnTo>
                    <a:lnTo>
                      <a:pt x="13949" y="18581"/>
                    </a:lnTo>
                    <a:lnTo>
                      <a:pt x="13949" y="18697"/>
                    </a:lnTo>
                    <a:lnTo>
                      <a:pt x="13793" y="18697"/>
                    </a:lnTo>
                    <a:lnTo>
                      <a:pt x="13793" y="18581"/>
                    </a:lnTo>
                    <a:lnTo>
                      <a:pt x="13428" y="18581"/>
                    </a:lnTo>
                    <a:lnTo>
                      <a:pt x="13428" y="18697"/>
                    </a:lnTo>
                    <a:lnTo>
                      <a:pt x="13220" y="18697"/>
                    </a:lnTo>
                    <a:lnTo>
                      <a:pt x="13220" y="18871"/>
                    </a:lnTo>
                    <a:lnTo>
                      <a:pt x="13428" y="18871"/>
                    </a:lnTo>
                    <a:lnTo>
                      <a:pt x="13428" y="18697"/>
                    </a:lnTo>
                    <a:lnTo>
                      <a:pt x="13689" y="18697"/>
                    </a:lnTo>
                    <a:lnTo>
                      <a:pt x="13689" y="18871"/>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6" name="Shape 290">
                <a:extLst>
                  <a:ext uri="{FF2B5EF4-FFF2-40B4-BE49-F238E27FC236}">
                    <a16:creationId xmlns:a16="http://schemas.microsoft.com/office/drawing/2014/main" id="{FFEAC58F-597B-499A-BDF1-A201742EACA5}"/>
                  </a:ext>
                </a:extLst>
              </p:cNvPr>
              <p:cNvSpPr/>
              <p:nvPr/>
            </p:nvSpPr>
            <p:spPr>
              <a:xfrm>
                <a:off x="747905" y="1600647"/>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lnTo>
                      <a:pt x="21600" y="21600"/>
                    </a:lnTo>
                    <a:lnTo>
                      <a:pt x="0" y="21600"/>
                    </a:lnTo>
                    <a:lnTo>
                      <a:pt x="0" y="0"/>
                    </a:lnTo>
                    <a:lnTo>
                      <a:pt x="21600" y="0"/>
                    </a:lnTo>
                    <a:lnTo>
                      <a:pt x="21600" y="864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7" name="Shape 291">
                <a:extLst>
                  <a:ext uri="{FF2B5EF4-FFF2-40B4-BE49-F238E27FC236}">
                    <a16:creationId xmlns:a16="http://schemas.microsoft.com/office/drawing/2014/main" id="{5A6004E8-3ADB-4B4A-BE80-033A71039F43}"/>
                  </a:ext>
                </a:extLst>
              </p:cNvPr>
              <p:cNvSpPr/>
              <p:nvPr/>
            </p:nvSpPr>
            <p:spPr>
              <a:xfrm>
                <a:off x="747905" y="1600647"/>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lnTo>
                      <a:pt x="21600" y="21600"/>
                    </a:lnTo>
                    <a:lnTo>
                      <a:pt x="0" y="21600"/>
                    </a:lnTo>
                    <a:lnTo>
                      <a:pt x="0" y="0"/>
                    </a:lnTo>
                    <a:lnTo>
                      <a:pt x="21600" y="0"/>
                    </a:lnTo>
                    <a:lnTo>
                      <a:pt x="21600" y="864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8" name="Shape 292">
                <a:extLst>
                  <a:ext uri="{FF2B5EF4-FFF2-40B4-BE49-F238E27FC236}">
                    <a16:creationId xmlns:a16="http://schemas.microsoft.com/office/drawing/2014/main" id="{7121F4FF-B189-4123-A2EB-A2391038CC99}"/>
                  </a:ext>
                </a:extLst>
              </p:cNvPr>
              <p:cNvSpPr/>
              <p:nvPr/>
            </p:nvSpPr>
            <p:spPr>
              <a:xfrm>
                <a:off x="734114" y="1206190"/>
                <a:ext cx="515445" cy="796238"/>
              </a:xfrm>
              <a:custGeom>
                <a:avLst/>
                <a:gdLst/>
                <a:ahLst/>
                <a:cxnLst>
                  <a:cxn ang="0">
                    <a:pos x="wd2" y="hd2"/>
                  </a:cxn>
                  <a:cxn ang="5400000">
                    <a:pos x="wd2" y="hd2"/>
                  </a:cxn>
                  <a:cxn ang="10800000">
                    <a:pos x="wd2" y="hd2"/>
                  </a:cxn>
                  <a:cxn ang="16200000">
                    <a:pos x="wd2" y="hd2"/>
                  </a:cxn>
                </a:cxnLst>
                <a:rect l="0" t="0" r="r" b="b"/>
                <a:pathLst>
                  <a:path w="21600" h="21600" extrusionOk="0">
                    <a:moveTo>
                      <a:pt x="17845" y="9983"/>
                    </a:moveTo>
                    <a:lnTo>
                      <a:pt x="17673" y="9983"/>
                    </a:lnTo>
                    <a:lnTo>
                      <a:pt x="17673" y="10041"/>
                    </a:lnTo>
                    <a:lnTo>
                      <a:pt x="17673" y="9983"/>
                    </a:lnTo>
                    <a:lnTo>
                      <a:pt x="17604" y="9983"/>
                    </a:lnTo>
                    <a:lnTo>
                      <a:pt x="17604" y="10187"/>
                    </a:lnTo>
                    <a:lnTo>
                      <a:pt x="17535" y="10187"/>
                    </a:lnTo>
                    <a:lnTo>
                      <a:pt x="17535" y="10245"/>
                    </a:lnTo>
                    <a:lnTo>
                      <a:pt x="17432" y="10245"/>
                    </a:lnTo>
                    <a:lnTo>
                      <a:pt x="17432" y="10391"/>
                    </a:lnTo>
                    <a:lnTo>
                      <a:pt x="17535" y="10391"/>
                    </a:lnTo>
                    <a:lnTo>
                      <a:pt x="17432" y="10391"/>
                    </a:lnTo>
                    <a:lnTo>
                      <a:pt x="17432" y="10537"/>
                    </a:lnTo>
                    <a:lnTo>
                      <a:pt x="17294" y="10537"/>
                    </a:lnTo>
                    <a:lnTo>
                      <a:pt x="17294" y="10304"/>
                    </a:lnTo>
                    <a:lnTo>
                      <a:pt x="17190" y="10304"/>
                    </a:lnTo>
                    <a:lnTo>
                      <a:pt x="17190" y="10391"/>
                    </a:lnTo>
                    <a:lnTo>
                      <a:pt x="17122" y="10391"/>
                    </a:lnTo>
                    <a:lnTo>
                      <a:pt x="17122" y="10187"/>
                    </a:lnTo>
                    <a:lnTo>
                      <a:pt x="17018" y="10187"/>
                    </a:lnTo>
                    <a:lnTo>
                      <a:pt x="17018" y="9749"/>
                    </a:lnTo>
                    <a:lnTo>
                      <a:pt x="17190" y="9749"/>
                    </a:lnTo>
                    <a:lnTo>
                      <a:pt x="17190" y="9632"/>
                    </a:lnTo>
                    <a:lnTo>
                      <a:pt x="17294" y="9632"/>
                    </a:lnTo>
                    <a:lnTo>
                      <a:pt x="17294" y="9691"/>
                    </a:lnTo>
                    <a:lnTo>
                      <a:pt x="17363" y="9691"/>
                    </a:lnTo>
                    <a:lnTo>
                      <a:pt x="17363" y="9632"/>
                    </a:lnTo>
                    <a:lnTo>
                      <a:pt x="17432" y="9632"/>
                    </a:lnTo>
                    <a:lnTo>
                      <a:pt x="17432" y="9545"/>
                    </a:lnTo>
                    <a:lnTo>
                      <a:pt x="17535" y="9545"/>
                    </a:lnTo>
                    <a:lnTo>
                      <a:pt x="17535" y="9632"/>
                    </a:lnTo>
                    <a:lnTo>
                      <a:pt x="17604" y="9632"/>
                    </a:lnTo>
                    <a:lnTo>
                      <a:pt x="17604" y="9428"/>
                    </a:lnTo>
                    <a:lnTo>
                      <a:pt x="17673" y="9428"/>
                    </a:lnTo>
                    <a:lnTo>
                      <a:pt x="17673" y="9341"/>
                    </a:lnTo>
                    <a:lnTo>
                      <a:pt x="17776" y="9341"/>
                    </a:lnTo>
                    <a:lnTo>
                      <a:pt x="17776" y="9224"/>
                    </a:lnTo>
                    <a:lnTo>
                      <a:pt x="17845" y="9224"/>
                    </a:lnTo>
                    <a:lnTo>
                      <a:pt x="17845" y="9078"/>
                    </a:lnTo>
                    <a:lnTo>
                      <a:pt x="17914" y="9078"/>
                    </a:lnTo>
                    <a:lnTo>
                      <a:pt x="17914" y="8932"/>
                    </a:lnTo>
                    <a:lnTo>
                      <a:pt x="17776" y="8932"/>
                    </a:lnTo>
                    <a:lnTo>
                      <a:pt x="17776" y="8874"/>
                    </a:lnTo>
                    <a:lnTo>
                      <a:pt x="16226" y="8874"/>
                    </a:lnTo>
                    <a:lnTo>
                      <a:pt x="16226" y="8786"/>
                    </a:lnTo>
                    <a:lnTo>
                      <a:pt x="16054" y="8786"/>
                    </a:lnTo>
                    <a:lnTo>
                      <a:pt x="16054" y="8231"/>
                    </a:lnTo>
                    <a:lnTo>
                      <a:pt x="15985" y="8231"/>
                    </a:lnTo>
                    <a:lnTo>
                      <a:pt x="15985" y="8115"/>
                    </a:lnTo>
                    <a:lnTo>
                      <a:pt x="15812" y="8115"/>
                    </a:lnTo>
                    <a:lnTo>
                      <a:pt x="15812" y="8231"/>
                    </a:lnTo>
                    <a:lnTo>
                      <a:pt x="15571" y="8231"/>
                    </a:lnTo>
                    <a:lnTo>
                      <a:pt x="15571" y="8115"/>
                    </a:lnTo>
                    <a:lnTo>
                      <a:pt x="15468" y="8115"/>
                    </a:lnTo>
                    <a:lnTo>
                      <a:pt x="15468" y="7969"/>
                    </a:lnTo>
                    <a:lnTo>
                      <a:pt x="15399" y="7969"/>
                    </a:lnTo>
                    <a:lnTo>
                      <a:pt x="15399" y="7881"/>
                    </a:lnTo>
                    <a:lnTo>
                      <a:pt x="15399" y="7969"/>
                    </a:lnTo>
                    <a:lnTo>
                      <a:pt x="15330" y="7969"/>
                    </a:lnTo>
                    <a:lnTo>
                      <a:pt x="15399" y="7969"/>
                    </a:lnTo>
                    <a:lnTo>
                      <a:pt x="15399" y="8027"/>
                    </a:lnTo>
                    <a:lnTo>
                      <a:pt x="15158" y="8027"/>
                    </a:lnTo>
                    <a:lnTo>
                      <a:pt x="15158" y="7881"/>
                    </a:lnTo>
                    <a:lnTo>
                      <a:pt x="15089" y="7881"/>
                    </a:lnTo>
                    <a:lnTo>
                      <a:pt x="15089" y="7823"/>
                    </a:lnTo>
                    <a:lnTo>
                      <a:pt x="14986" y="7823"/>
                    </a:lnTo>
                    <a:lnTo>
                      <a:pt x="14986" y="7764"/>
                    </a:lnTo>
                    <a:lnTo>
                      <a:pt x="14917" y="7764"/>
                    </a:lnTo>
                    <a:lnTo>
                      <a:pt x="14917" y="7881"/>
                    </a:lnTo>
                    <a:lnTo>
                      <a:pt x="15089" y="7881"/>
                    </a:lnTo>
                    <a:lnTo>
                      <a:pt x="15089" y="7969"/>
                    </a:lnTo>
                    <a:lnTo>
                      <a:pt x="14986" y="7969"/>
                    </a:lnTo>
                    <a:lnTo>
                      <a:pt x="14986" y="8027"/>
                    </a:lnTo>
                    <a:lnTo>
                      <a:pt x="14917" y="8027"/>
                    </a:lnTo>
                    <a:lnTo>
                      <a:pt x="14917" y="8115"/>
                    </a:lnTo>
                    <a:lnTo>
                      <a:pt x="14813" y="8115"/>
                    </a:lnTo>
                    <a:lnTo>
                      <a:pt x="14813" y="8173"/>
                    </a:lnTo>
                    <a:lnTo>
                      <a:pt x="14744" y="8173"/>
                    </a:lnTo>
                    <a:lnTo>
                      <a:pt x="14744" y="8377"/>
                    </a:lnTo>
                    <a:lnTo>
                      <a:pt x="14917" y="8377"/>
                    </a:lnTo>
                    <a:lnTo>
                      <a:pt x="14917" y="8523"/>
                    </a:lnTo>
                    <a:lnTo>
                      <a:pt x="14986" y="8523"/>
                    </a:lnTo>
                    <a:lnTo>
                      <a:pt x="14986" y="8582"/>
                    </a:lnTo>
                    <a:lnTo>
                      <a:pt x="15330" y="8582"/>
                    </a:lnTo>
                    <a:lnTo>
                      <a:pt x="15330" y="8728"/>
                    </a:lnTo>
                    <a:lnTo>
                      <a:pt x="15399" y="8728"/>
                    </a:lnTo>
                    <a:lnTo>
                      <a:pt x="15399" y="8874"/>
                    </a:lnTo>
                    <a:lnTo>
                      <a:pt x="14986" y="8874"/>
                    </a:lnTo>
                    <a:lnTo>
                      <a:pt x="14986" y="8990"/>
                    </a:lnTo>
                    <a:lnTo>
                      <a:pt x="14917" y="8990"/>
                    </a:lnTo>
                    <a:lnTo>
                      <a:pt x="14917" y="9078"/>
                    </a:lnTo>
                    <a:lnTo>
                      <a:pt x="14813" y="9078"/>
                    </a:lnTo>
                    <a:lnTo>
                      <a:pt x="14813" y="8990"/>
                    </a:lnTo>
                    <a:lnTo>
                      <a:pt x="14744" y="8990"/>
                    </a:lnTo>
                    <a:lnTo>
                      <a:pt x="14744" y="9136"/>
                    </a:lnTo>
                    <a:lnTo>
                      <a:pt x="14676" y="9136"/>
                    </a:lnTo>
                    <a:lnTo>
                      <a:pt x="14676" y="9224"/>
                    </a:lnTo>
                    <a:lnTo>
                      <a:pt x="14744" y="9224"/>
                    </a:lnTo>
                    <a:lnTo>
                      <a:pt x="14744" y="9341"/>
                    </a:lnTo>
                    <a:lnTo>
                      <a:pt x="14813" y="9341"/>
                    </a:lnTo>
                    <a:lnTo>
                      <a:pt x="14813" y="9428"/>
                    </a:lnTo>
                    <a:lnTo>
                      <a:pt x="14986" y="9428"/>
                    </a:lnTo>
                    <a:lnTo>
                      <a:pt x="14986" y="9486"/>
                    </a:lnTo>
                    <a:lnTo>
                      <a:pt x="15227" y="9486"/>
                    </a:lnTo>
                    <a:lnTo>
                      <a:pt x="15227" y="9545"/>
                    </a:lnTo>
                    <a:lnTo>
                      <a:pt x="15158" y="9545"/>
                    </a:lnTo>
                    <a:lnTo>
                      <a:pt x="15158" y="9691"/>
                    </a:lnTo>
                    <a:lnTo>
                      <a:pt x="15227" y="9691"/>
                    </a:lnTo>
                    <a:lnTo>
                      <a:pt x="15227" y="9749"/>
                    </a:lnTo>
                    <a:lnTo>
                      <a:pt x="15158" y="9749"/>
                    </a:lnTo>
                    <a:lnTo>
                      <a:pt x="15158" y="9837"/>
                    </a:lnTo>
                    <a:lnTo>
                      <a:pt x="15089" y="9837"/>
                    </a:lnTo>
                    <a:lnTo>
                      <a:pt x="15158" y="9837"/>
                    </a:lnTo>
                    <a:lnTo>
                      <a:pt x="15158" y="9895"/>
                    </a:lnTo>
                    <a:lnTo>
                      <a:pt x="15089" y="9895"/>
                    </a:lnTo>
                    <a:lnTo>
                      <a:pt x="15089" y="10041"/>
                    </a:lnTo>
                    <a:lnTo>
                      <a:pt x="15158" y="10041"/>
                    </a:lnTo>
                    <a:lnTo>
                      <a:pt x="15158" y="10099"/>
                    </a:lnTo>
                    <a:lnTo>
                      <a:pt x="15227" y="10099"/>
                    </a:lnTo>
                    <a:lnTo>
                      <a:pt x="15227" y="10245"/>
                    </a:lnTo>
                    <a:lnTo>
                      <a:pt x="15158" y="10245"/>
                    </a:lnTo>
                    <a:lnTo>
                      <a:pt x="15158" y="10304"/>
                    </a:lnTo>
                    <a:lnTo>
                      <a:pt x="15330" y="10304"/>
                    </a:lnTo>
                    <a:lnTo>
                      <a:pt x="15330" y="10596"/>
                    </a:lnTo>
                    <a:lnTo>
                      <a:pt x="15399" y="10596"/>
                    </a:lnTo>
                    <a:lnTo>
                      <a:pt x="15399" y="10654"/>
                    </a:lnTo>
                    <a:lnTo>
                      <a:pt x="15330" y="10654"/>
                    </a:lnTo>
                    <a:lnTo>
                      <a:pt x="15399" y="10654"/>
                    </a:lnTo>
                    <a:lnTo>
                      <a:pt x="15399" y="11092"/>
                    </a:lnTo>
                    <a:lnTo>
                      <a:pt x="15468" y="11092"/>
                    </a:lnTo>
                    <a:lnTo>
                      <a:pt x="15468" y="11150"/>
                    </a:lnTo>
                    <a:lnTo>
                      <a:pt x="15399" y="11150"/>
                    </a:lnTo>
                    <a:lnTo>
                      <a:pt x="15468" y="11150"/>
                    </a:lnTo>
                    <a:lnTo>
                      <a:pt x="15468" y="11296"/>
                    </a:lnTo>
                    <a:lnTo>
                      <a:pt x="15399" y="11296"/>
                    </a:lnTo>
                    <a:lnTo>
                      <a:pt x="15468" y="11296"/>
                    </a:lnTo>
                    <a:lnTo>
                      <a:pt x="15468" y="11355"/>
                    </a:lnTo>
                    <a:lnTo>
                      <a:pt x="15399" y="11355"/>
                    </a:lnTo>
                    <a:lnTo>
                      <a:pt x="15399" y="11413"/>
                    </a:lnTo>
                    <a:lnTo>
                      <a:pt x="15468" y="11413"/>
                    </a:lnTo>
                    <a:lnTo>
                      <a:pt x="15468" y="11501"/>
                    </a:lnTo>
                    <a:lnTo>
                      <a:pt x="15399" y="11501"/>
                    </a:lnTo>
                    <a:lnTo>
                      <a:pt x="15399" y="11413"/>
                    </a:lnTo>
                    <a:lnTo>
                      <a:pt x="15399" y="11559"/>
                    </a:lnTo>
                    <a:lnTo>
                      <a:pt x="15158" y="11559"/>
                    </a:lnTo>
                    <a:lnTo>
                      <a:pt x="15158" y="11501"/>
                    </a:lnTo>
                    <a:lnTo>
                      <a:pt x="15158" y="11559"/>
                    </a:lnTo>
                    <a:lnTo>
                      <a:pt x="15089" y="11559"/>
                    </a:lnTo>
                    <a:lnTo>
                      <a:pt x="15089" y="11501"/>
                    </a:lnTo>
                    <a:lnTo>
                      <a:pt x="14986" y="11501"/>
                    </a:lnTo>
                    <a:lnTo>
                      <a:pt x="14986" y="11559"/>
                    </a:lnTo>
                    <a:lnTo>
                      <a:pt x="14917" y="11559"/>
                    </a:lnTo>
                    <a:lnTo>
                      <a:pt x="14917" y="11501"/>
                    </a:lnTo>
                    <a:lnTo>
                      <a:pt x="14917" y="11559"/>
                    </a:lnTo>
                    <a:lnTo>
                      <a:pt x="14813" y="11559"/>
                    </a:lnTo>
                    <a:lnTo>
                      <a:pt x="14813" y="11501"/>
                    </a:lnTo>
                    <a:lnTo>
                      <a:pt x="14676" y="11501"/>
                    </a:lnTo>
                    <a:lnTo>
                      <a:pt x="14676" y="11355"/>
                    </a:lnTo>
                    <a:lnTo>
                      <a:pt x="14744" y="11355"/>
                    </a:lnTo>
                    <a:lnTo>
                      <a:pt x="14744" y="11296"/>
                    </a:lnTo>
                    <a:lnTo>
                      <a:pt x="14676" y="11296"/>
                    </a:lnTo>
                    <a:lnTo>
                      <a:pt x="14676" y="11355"/>
                    </a:lnTo>
                    <a:lnTo>
                      <a:pt x="14572" y="11355"/>
                    </a:lnTo>
                    <a:lnTo>
                      <a:pt x="14572" y="11413"/>
                    </a:lnTo>
                    <a:lnTo>
                      <a:pt x="14503" y="11413"/>
                    </a:lnTo>
                    <a:lnTo>
                      <a:pt x="14503" y="11501"/>
                    </a:lnTo>
                    <a:lnTo>
                      <a:pt x="14262" y="11501"/>
                    </a:lnTo>
                    <a:lnTo>
                      <a:pt x="14262" y="11559"/>
                    </a:lnTo>
                    <a:lnTo>
                      <a:pt x="14021" y="11559"/>
                    </a:lnTo>
                    <a:lnTo>
                      <a:pt x="14021" y="11617"/>
                    </a:lnTo>
                    <a:lnTo>
                      <a:pt x="13918" y="11617"/>
                    </a:lnTo>
                    <a:lnTo>
                      <a:pt x="13918" y="11763"/>
                    </a:lnTo>
                    <a:lnTo>
                      <a:pt x="13849" y="11763"/>
                    </a:lnTo>
                    <a:lnTo>
                      <a:pt x="13849" y="11851"/>
                    </a:lnTo>
                    <a:lnTo>
                      <a:pt x="13780" y="11851"/>
                    </a:lnTo>
                    <a:lnTo>
                      <a:pt x="13849" y="11851"/>
                    </a:lnTo>
                    <a:lnTo>
                      <a:pt x="13849" y="11968"/>
                    </a:lnTo>
                    <a:lnTo>
                      <a:pt x="13918" y="11968"/>
                    </a:lnTo>
                    <a:lnTo>
                      <a:pt x="13918" y="12172"/>
                    </a:lnTo>
                    <a:lnTo>
                      <a:pt x="14021" y="12172"/>
                    </a:lnTo>
                    <a:lnTo>
                      <a:pt x="13918" y="12172"/>
                    </a:lnTo>
                    <a:lnTo>
                      <a:pt x="13918" y="12259"/>
                    </a:lnTo>
                    <a:lnTo>
                      <a:pt x="13849" y="12259"/>
                    </a:lnTo>
                    <a:lnTo>
                      <a:pt x="13849" y="12318"/>
                    </a:lnTo>
                    <a:lnTo>
                      <a:pt x="13780" y="12318"/>
                    </a:lnTo>
                    <a:lnTo>
                      <a:pt x="13780" y="12522"/>
                    </a:lnTo>
                    <a:lnTo>
                      <a:pt x="13608" y="12522"/>
                    </a:lnTo>
                    <a:lnTo>
                      <a:pt x="13608" y="12610"/>
                    </a:lnTo>
                    <a:lnTo>
                      <a:pt x="13539" y="12610"/>
                    </a:lnTo>
                    <a:lnTo>
                      <a:pt x="13539" y="12726"/>
                    </a:lnTo>
                    <a:lnTo>
                      <a:pt x="13367" y="12726"/>
                    </a:lnTo>
                    <a:lnTo>
                      <a:pt x="13367" y="12814"/>
                    </a:lnTo>
                    <a:lnTo>
                      <a:pt x="13194" y="12814"/>
                    </a:lnTo>
                    <a:lnTo>
                      <a:pt x="13194" y="12872"/>
                    </a:lnTo>
                    <a:lnTo>
                      <a:pt x="12953" y="12872"/>
                    </a:lnTo>
                    <a:lnTo>
                      <a:pt x="12953" y="12931"/>
                    </a:lnTo>
                    <a:lnTo>
                      <a:pt x="12781" y="12931"/>
                    </a:lnTo>
                    <a:lnTo>
                      <a:pt x="12781" y="13018"/>
                    </a:lnTo>
                    <a:lnTo>
                      <a:pt x="12643" y="13018"/>
                    </a:lnTo>
                    <a:lnTo>
                      <a:pt x="12643" y="13164"/>
                    </a:lnTo>
                    <a:lnTo>
                      <a:pt x="12540" y="13164"/>
                    </a:lnTo>
                    <a:lnTo>
                      <a:pt x="12540" y="13223"/>
                    </a:lnTo>
                    <a:lnTo>
                      <a:pt x="12367" y="13223"/>
                    </a:lnTo>
                    <a:lnTo>
                      <a:pt x="12367" y="13281"/>
                    </a:lnTo>
                    <a:lnTo>
                      <a:pt x="12299" y="13281"/>
                    </a:lnTo>
                    <a:lnTo>
                      <a:pt x="12299" y="13427"/>
                    </a:lnTo>
                    <a:lnTo>
                      <a:pt x="12230" y="13427"/>
                    </a:lnTo>
                    <a:lnTo>
                      <a:pt x="12230" y="13485"/>
                    </a:lnTo>
                    <a:lnTo>
                      <a:pt x="12126" y="13485"/>
                    </a:lnTo>
                    <a:lnTo>
                      <a:pt x="12126" y="13631"/>
                    </a:lnTo>
                    <a:lnTo>
                      <a:pt x="12057" y="13631"/>
                    </a:lnTo>
                    <a:lnTo>
                      <a:pt x="12057" y="13719"/>
                    </a:lnTo>
                    <a:lnTo>
                      <a:pt x="11989" y="13719"/>
                    </a:lnTo>
                    <a:lnTo>
                      <a:pt x="11989" y="13836"/>
                    </a:lnTo>
                    <a:lnTo>
                      <a:pt x="11885" y="13836"/>
                    </a:lnTo>
                    <a:lnTo>
                      <a:pt x="11885" y="13923"/>
                    </a:lnTo>
                    <a:lnTo>
                      <a:pt x="11816" y="13923"/>
                    </a:lnTo>
                    <a:lnTo>
                      <a:pt x="11816" y="13982"/>
                    </a:lnTo>
                    <a:lnTo>
                      <a:pt x="11747" y="13982"/>
                    </a:lnTo>
                    <a:lnTo>
                      <a:pt x="11747" y="14040"/>
                    </a:lnTo>
                    <a:lnTo>
                      <a:pt x="11575" y="14040"/>
                    </a:lnTo>
                    <a:lnTo>
                      <a:pt x="11575" y="14128"/>
                    </a:lnTo>
                    <a:lnTo>
                      <a:pt x="11403" y="14128"/>
                    </a:lnTo>
                    <a:lnTo>
                      <a:pt x="11403" y="14274"/>
                    </a:lnTo>
                    <a:lnTo>
                      <a:pt x="11334" y="14274"/>
                    </a:lnTo>
                    <a:lnTo>
                      <a:pt x="11334" y="14332"/>
                    </a:lnTo>
                    <a:lnTo>
                      <a:pt x="11231" y="14332"/>
                    </a:lnTo>
                    <a:lnTo>
                      <a:pt x="11231" y="14390"/>
                    </a:lnTo>
                    <a:lnTo>
                      <a:pt x="11162" y="14390"/>
                    </a:lnTo>
                    <a:lnTo>
                      <a:pt x="11162" y="14478"/>
                    </a:lnTo>
                    <a:lnTo>
                      <a:pt x="11093" y="14478"/>
                    </a:lnTo>
                    <a:lnTo>
                      <a:pt x="11093" y="14536"/>
                    </a:lnTo>
                    <a:lnTo>
                      <a:pt x="10989" y="14536"/>
                    </a:lnTo>
                    <a:lnTo>
                      <a:pt x="10989" y="14595"/>
                    </a:lnTo>
                    <a:lnTo>
                      <a:pt x="10852" y="14595"/>
                    </a:lnTo>
                    <a:lnTo>
                      <a:pt x="10852" y="14682"/>
                    </a:lnTo>
                    <a:lnTo>
                      <a:pt x="10679" y="14682"/>
                    </a:lnTo>
                    <a:lnTo>
                      <a:pt x="10679" y="14741"/>
                    </a:lnTo>
                    <a:lnTo>
                      <a:pt x="10576" y="14741"/>
                    </a:lnTo>
                    <a:lnTo>
                      <a:pt x="10576" y="14799"/>
                    </a:lnTo>
                    <a:lnTo>
                      <a:pt x="10507" y="14799"/>
                    </a:lnTo>
                    <a:lnTo>
                      <a:pt x="10507" y="15237"/>
                    </a:lnTo>
                    <a:lnTo>
                      <a:pt x="10438" y="15237"/>
                    </a:lnTo>
                    <a:lnTo>
                      <a:pt x="10438" y="15295"/>
                    </a:lnTo>
                    <a:lnTo>
                      <a:pt x="10266" y="15295"/>
                    </a:lnTo>
                    <a:lnTo>
                      <a:pt x="10266" y="15354"/>
                    </a:lnTo>
                    <a:lnTo>
                      <a:pt x="10094" y="15354"/>
                    </a:lnTo>
                    <a:lnTo>
                      <a:pt x="10094" y="15441"/>
                    </a:lnTo>
                    <a:lnTo>
                      <a:pt x="9680" y="15441"/>
                    </a:lnTo>
                    <a:lnTo>
                      <a:pt x="9680" y="15587"/>
                    </a:lnTo>
                    <a:lnTo>
                      <a:pt x="9611" y="15587"/>
                    </a:lnTo>
                    <a:lnTo>
                      <a:pt x="9611" y="15704"/>
                    </a:lnTo>
                    <a:lnTo>
                      <a:pt x="9543" y="15704"/>
                    </a:lnTo>
                    <a:lnTo>
                      <a:pt x="9543" y="15791"/>
                    </a:lnTo>
                    <a:lnTo>
                      <a:pt x="9439" y="15791"/>
                    </a:lnTo>
                    <a:lnTo>
                      <a:pt x="9543" y="15791"/>
                    </a:lnTo>
                    <a:lnTo>
                      <a:pt x="9543" y="15850"/>
                    </a:lnTo>
                    <a:lnTo>
                      <a:pt x="9439" y="15850"/>
                    </a:lnTo>
                    <a:lnTo>
                      <a:pt x="9439" y="15908"/>
                    </a:lnTo>
                    <a:lnTo>
                      <a:pt x="9439" y="15850"/>
                    </a:lnTo>
                    <a:lnTo>
                      <a:pt x="9370" y="15850"/>
                    </a:lnTo>
                    <a:lnTo>
                      <a:pt x="9370" y="15908"/>
                    </a:lnTo>
                    <a:lnTo>
                      <a:pt x="9370" y="15850"/>
                    </a:lnTo>
                    <a:lnTo>
                      <a:pt x="9301" y="15850"/>
                    </a:lnTo>
                    <a:lnTo>
                      <a:pt x="9301" y="15791"/>
                    </a:lnTo>
                    <a:lnTo>
                      <a:pt x="9026" y="15791"/>
                    </a:lnTo>
                    <a:lnTo>
                      <a:pt x="9026" y="15850"/>
                    </a:lnTo>
                    <a:lnTo>
                      <a:pt x="8957" y="15850"/>
                    </a:lnTo>
                    <a:lnTo>
                      <a:pt x="8957" y="16054"/>
                    </a:lnTo>
                    <a:lnTo>
                      <a:pt x="8888" y="16054"/>
                    </a:lnTo>
                    <a:lnTo>
                      <a:pt x="8888" y="16142"/>
                    </a:lnTo>
                    <a:lnTo>
                      <a:pt x="8785" y="16142"/>
                    </a:lnTo>
                    <a:lnTo>
                      <a:pt x="8785" y="16609"/>
                    </a:lnTo>
                    <a:lnTo>
                      <a:pt x="8888" y="16609"/>
                    </a:lnTo>
                    <a:lnTo>
                      <a:pt x="8888" y="17222"/>
                    </a:lnTo>
                    <a:lnTo>
                      <a:pt x="8957" y="17222"/>
                    </a:lnTo>
                    <a:lnTo>
                      <a:pt x="8957" y="17864"/>
                    </a:lnTo>
                    <a:lnTo>
                      <a:pt x="9026" y="17864"/>
                    </a:lnTo>
                    <a:lnTo>
                      <a:pt x="8957" y="17864"/>
                    </a:lnTo>
                    <a:lnTo>
                      <a:pt x="8957" y="18126"/>
                    </a:lnTo>
                    <a:lnTo>
                      <a:pt x="8888" y="18126"/>
                    </a:lnTo>
                    <a:lnTo>
                      <a:pt x="8888" y="18331"/>
                    </a:lnTo>
                    <a:lnTo>
                      <a:pt x="8785" y="18331"/>
                    </a:lnTo>
                    <a:lnTo>
                      <a:pt x="8785" y="18418"/>
                    </a:lnTo>
                    <a:lnTo>
                      <a:pt x="8716" y="18418"/>
                    </a:lnTo>
                    <a:lnTo>
                      <a:pt x="8716" y="18623"/>
                    </a:lnTo>
                    <a:lnTo>
                      <a:pt x="8647" y="18623"/>
                    </a:lnTo>
                    <a:lnTo>
                      <a:pt x="8647" y="18827"/>
                    </a:lnTo>
                    <a:lnTo>
                      <a:pt x="8544" y="18827"/>
                    </a:lnTo>
                    <a:lnTo>
                      <a:pt x="8544" y="18973"/>
                    </a:lnTo>
                    <a:lnTo>
                      <a:pt x="8647" y="18973"/>
                    </a:lnTo>
                    <a:lnTo>
                      <a:pt x="8647" y="19790"/>
                    </a:lnTo>
                    <a:lnTo>
                      <a:pt x="8716" y="19790"/>
                    </a:lnTo>
                    <a:lnTo>
                      <a:pt x="8716" y="19849"/>
                    </a:lnTo>
                    <a:lnTo>
                      <a:pt x="8647" y="19849"/>
                    </a:lnTo>
                    <a:lnTo>
                      <a:pt x="8647" y="19936"/>
                    </a:lnTo>
                    <a:lnTo>
                      <a:pt x="8544" y="19936"/>
                    </a:lnTo>
                    <a:lnTo>
                      <a:pt x="8544" y="19849"/>
                    </a:lnTo>
                    <a:lnTo>
                      <a:pt x="8302" y="19849"/>
                    </a:lnTo>
                    <a:lnTo>
                      <a:pt x="8302" y="19936"/>
                    </a:lnTo>
                    <a:lnTo>
                      <a:pt x="8233" y="19936"/>
                    </a:lnTo>
                    <a:lnTo>
                      <a:pt x="8233" y="20141"/>
                    </a:lnTo>
                    <a:lnTo>
                      <a:pt x="8130" y="20141"/>
                    </a:lnTo>
                    <a:lnTo>
                      <a:pt x="8130" y="20199"/>
                    </a:lnTo>
                    <a:lnTo>
                      <a:pt x="8061" y="20199"/>
                    </a:lnTo>
                    <a:lnTo>
                      <a:pt x="8061" y="20345"/>
                    </a:lnTo>
                    <a:lnTo>
                      <a:pt x="7992" y="20345"/>
                    </a:lnTo>
                    <a:lnTo>
                      <a:pt x="7992" y="20549"/>
                    </a:lnTo>
                    <a:lnTo>
                      <a:pt x="8061" y="20549"/>
                    </a:lnTo>
                    <a:lnTo>
                      <a:pt x="8061" y="20637"/>
                    </a:lnTo>
                    <a:lnTo>
                      <a:pt x="8233" y="20637"/>
                    </a:lnTo>
                    <a:lnTo>
                      <a:pt x="8233" y="20549"/>
                    </a:lnTo>
                    <a:lnTo>
                      <a:pt x="8302" y="20549"/>
                    </a:lnTo>
                    <a:lnTo>
                      <a:pt x="8302" y="20695"/>
                    </a:lnTo>
                    <a:lnTo>
                      <a:pt x="8130" y="20695"/>
                    </a:lnTo>
                    <a:lnTo>
                      <a:pt x="8130" y="20637"/>
                    </a:lnTo>
                    <a:lnTo>
                      <a:pt x="8130" y="20695"/>
                    </a:lnTo>
                    <a:lnTo>
                      <a:pt x="7820" y="20695"/>
                    </a:lnTo>
                    <a:lnTo>
                      <a:pt x="7820" y="20754"/>
                    </a:lnTo>
                    <a:lnTo>
                      <a:pt x="7579" y="20754"/>
                    </a:lnTo>
                    <a:lnTo>
                      <a:pt x="7579" y="20841"/>
                    </a:lnTo>
                    <a:lnTo>
                      <a:pt x="7476" y="20841"/>
                    </a:lnTo>
                    <a:lnTo>
                      <a:pt x="7476" y="20899"/>
                    </a:lnTo>
                    <a:lnTo>
                      <a:pt x="7407" y="20899"/>
                    </a:lnTo>
                    <a:lnTo>
                      <a:pt x="7407" y="21250"/>
                    </a:lnTo>
                    <a:lnTo>
                      <a:pt x="7338" y="21250"/>
                    </a:lnTo>
                    <a:lnTo>
                      <a:pt x="7338" y="21308"/>
                    </a:lnTo>
                    <a:lnTo>
                      <a:pt x="7234" y="21308"/>
                    </a:lnTo>
                    <a:lnTo>
                      <a:pt x="7234" y="21396"/>
                    </a:lnTo>
                    <a:lnTo>
                      <a:pt x="7166" y="21396"/>
                    </a:lnTo>
                    <a:lnTo>
                      <a:pt x="7166" y="21454"/>
                    </a:lnTo>
                    <a:lnTo>
                      <a:pt x="7097" y="21454"/>
                    </a:lnTo>
                    <a:lnTo>
                      <a:pt x="7097" y="21512"/>
                    </a:lnTo>
                    <a:lnTo>
                      <a:pt x="6924" y="21512"/>
                    </a:lnTo>
                    <a:lnTo>
                      <a:pt x="6924" y="21600"/>
                    </a:lnTo>
                    <a:lnTo>
                      <a:pt x="6924" y="21512"/>
                    </a:lnTo>
                    <a:lnTo>
                      <a:pt x="6683" y="21512"/>
                    </a:lnTo>
                    <a:lnTo>
                      <a:pt x="6683" y="21454"/>
                    </a:lnTo>
                    <a:lnTo>
                      <a:pt x="6580" y="21454"/>
                    </a:lnTo>
                    <a:lnTo>
                      <a:pt x="6580" y="21396"/>
                    </a:lnTo>
                    <a:lnTo>
                      <a:pt x="6511" y="21396"/>
                    </a:lnTo>
                    <a:lnTo>
                      <a:pt x="6511" y="21308"/>
                    </a:lnTo>
                    <a:lnTo>
                      <a:pt x="6442" y="21308"/>
                    </a:lnTo>
                    <a:lnTo>
                      <a:pt x="6442" y="21191"/>
                    </a:lnTo>
                    <a:lnTo>
                      <a:pt x="6339" y="21191"/>
                    </a:lnTo>
                    <a:lnTo>
                      <a:pt x="6339" y="21104"/>
                    </a:lnTo>
                    <a:lnTo>
                      <a:pt x="6270" y="21104"/>
                    </a:lnTo>
                    <a:lnTo>
                      <a:pt x="6270" y="20958"/>
                    </a:lnTo>
                    <a:lnTo>
                      <a:pt x="6201" y="20958"/>
                    </a:lnTo>
                    <a:lnTo>
                      <a:pt x="6201" y="20899"/>
                    </a:lnTo>
                    <a:lnTo>
                      <a:pt x="6098" y="20899"/>
                    </a:lnTo>
                    <a:lnTo>
                      <a:pt x="6098" y="20695"/>
                    </a:lnTo>
                    <a:lnTo>
                      <a:pt x="6029" y="20695"/>
                    </a:lnTo>
                    <a:lnTo>
                      <a:pt x="6029" y="20491"/>
                    </a:lnTo>
                    <a:lnTo>
                      <a:pt x="5960" y="20491"/>
                    </a:lnTo>
                    <a:lnTo>
                      <a:pt x="5960" y="19995"/>
                    </a:lnTo>
                    <a:lnTo>
                      <a:pt x="5856" y="19995"/>
                    </a:lnTo>
                    <a:lnTo>
                      <a:pt x="5856" y="19849"/>
                    </a:lnTo>
                    <a:lnTo>
                      <a:pt x="5788" y="19849"/>
                    </a:lnTo>
                    <a:lnTo>
                      <a:pt x="5788" y="19586"/>
                    </a:lnTo>
                    <a:lnTo>
                      <a:pt x="5684" y="19586"/>
                    </a:lnTo>
                    <a:lnTo>
                      <a:pt x="5684" y="19323"/>
                    </a:lnTo>
                    <a:lnTo>
                      <a:pt x="5615" y="19323"/>
                    </a:lnTo>
                    <a:lnTo>
                      <a:pt x="5615" y="19177"/>
                    </a:lnTo>
                    <a:lnTo>
                      <a:pt x="5546" y="19177"/>
                    </a:lnTo>
                    <a:lnTo>
                      <a:pt x="5546" y="19031"/>
                    </a:lnTo>
                    <a:lnTo>
                      <a:pt x="5443" y="19031"/>
                    </a:lnTo>
                    <a:lnTo>
                      <a:pt x="5443" y="18827"/>
                    </a:lnTo>
                    <a:lnTo>
                      <a:pt x="5374" y="18827"/>
                    </a:lnTo>
                    <a:lnTo>
                      <a:pt x="5374" y="18769"/>
                    </a:lnTo>
                    <a:lnTo>
                      <a:pt x="5305" y="18769"/>
                    </a:lnTo>
                    <a:lnTo>
                      <a:pt x="5305" y="18681"/>
                    </a:lnTo>
                    <a:lnTo>
                      <a:pt x="5133" y="18681"/>
                    </a:lnTo>
                    <a:lnTo>
                      <a:pt x="5133" y="18418"/>
                    </a:lnTo>
                    <a:lnTo>
                      <a:pt x="5030" y="18418"/>
                    </a:lnTo>
                    <a:lnTo>
                      <a:pt x="5030" y="18214"/>
                    </a:lnTo>
                    <a:lnTo>
                      <a:pt x="4961" y="18214"/>
                    </a:lnTo>
                    <a:lnTo>
                      <a:pt x="4961" y="18068"/>
                    </a:lnTo>
                    <a:lnTo>
                      <a:pt x="4892" y="18068"/>
                    </a:lnTo>
                    <a:lnTo>
                      <a:pt x="4892" y="17776"/>
                    </a:lnTo>
                    <a:lnTo>
                      <a:pt x="4789" y="17776"/>
                    </a:lnTo>
                    <a:lnTo>
                      <a:pt x="4789" y="17309"/>
                    </a:lnTo>
                    <a:lnTo>
                      <a:pt x="4720" y="17309"/>
                    </a:lnTo>
                    <a:lnTo>
                      <a:pt x="4720" y="17222"/>
                    </a:lnTo>
                    <a:lnTo>
                      <a:pt x="4651" y="17222"/>
                    </a:lnTo>
                    <a:lnTo>
                      <a:pt x="4651" y="16959"/>
                    </a:lnTo>
                    <a:lnTo>
                      <a:pt x="4547" y="16959"/>
                    </a:lnTo>
                    <a:lnTo>
                      <a:pt x="4547" y="16667"/>
                    </a:lnTo>
                    <a:lnTo>
                      <a:pt x="4478" y="16667"/>
                    </a:lnTo>
                    <a:lnTo>
                      <a:pt x="4478" y="16609"/>
                    </a:lnTo>
                    <a:lnTo>
                      <a:pt x="4306" y="16609"/>
                    </a:lnTo>
                    <a:lnTo>
                      <a:pt x="4306" y="16550"/>
                    </a:lnTo>
                    <a:lnTo>
                      <a:pt x="4410" y="16550"/>
                    </a:lnTo>
                    <a:lnTo>
                      <a:pt x="4410" y="16463"/>
                    </a:lnTo>
                    <a:lnTo>
                      <a:pt x="4306" y="16463"/>
                    </a:lnTo>
                    <a:lnTo>
                      <a:pt x="4306" y="16404"/>
                    </a:lnTo>
                    <a:lnTo>
                      <a:pt x="4237" y="16404"/>
                    </a:lnTo>
                    <a:lnTo>
                      <a:pt x="4237" y="16142"/>
                    </a:lnTo>
                    <a:lnTo>
                      <a:pt x="4134" y="16142"/>
                    </a:lnTo>
                    <a:lnTo>
                      <a:pt x="4134" y="16200"/>
                    </a:lnTo>
                    <a:lnTo>
                      <a:pt x="4134" y="16054"/>
                    </a:lnTo>
                    <a:lnTo>
                      <a:pt x="4065" y="16054"/>
                    </a:lnTo>
                    <a:lnTo>
                      <a:pt x="4065" y="15791"/>
                    </a:lnTo>
                    <a:lnTo>
                      <a:pt x="3996" y="15791"/>
                    </a:lnTo>
                    <a:lnTo>
                      <a:pt x="3996" y="15704"/>
                    </a:lnTo>
                    <a:lnTo>
                      <a:pt x="3893" y="15704"/>
                    </a:lnTo>
                    <a:lnTo>
                      <a:pt x="3893" y="15791"/>
                    </a:lnTo>
                    <a:lnTo>
                      <a:pt x="3893" y="15499"/>
                    </a:lnTo>
                    <a:lnTo>
                      <a:pt x="3824" y="15499"/>
                    </a:lnTo>
                    <a:lnTo>
                      <a:pt x="3824" y="15295"/>
                    </a:lnTo>
                    <a:lnTo>
                      <a:pt x="3755" y="15295"/>
                    </a:lnTo>
                    <a:lnTo>
                      <a:pt x="3755" y="14741"/>
                    </a:lnTo>
                    <a:lnTo>
                      <a:pt x="3652" y="14741"/>
                    </a:lnTo>
                    <a:lnTo>
                      <a:pt x="3652" y="14682"/>
                    </a:lnTo>
                    <a:lnTo>
                      <a:pt x="3755" y="14682"/>
                    </a:lnTo>
                    <a:lnTo>
                      <a:pt x="3755" y="14595"/>
                    </a:lnTo>
                    <a:lnTo>
                      <a:pt x="3652" y="14595"/>
                    </a:lnTo>
                    <a:lnTo>
                      <a:pt x="3652" y="14332"/>
                    </a:lnTo>
                    <a:lnTo>
                      <a:pt x="3583" y="14332"/>
                    </a:lnTo>
                    <a:lnTo>
                      <a:pt x="3583" y="14128"/>
                    </a:lnTo>
                    <a:lnTo>
                      <a:pt x="3479" y="14128"/>
                    </a:lnTo>
                    <a:lnTo>
                      <a:pt x="3479" y="13719"/>
                    </a:lnTo>
                    <a:lnTo>
                      <a:pt x="3411" y="13719"/>
                    </a:lnTo>
                    <a:lnTo>
                      <a:pt x="3411" y="13573"/>
                    </a:lnTo>
                    <a:lnTo>
                      <a:pt x="3479" y="13573"/>
                    </a:lnTo>
                    <a:lnTo>
                      <a:pt x="3479" y="13485"/>
                    </a:lnTo>
                    <a:lnTo>
                      <a:pt x="3411" y="13485"/>
                    </a:lnTo>
                    <a:lnTo>
                      <a:pt x="3411" y="13164"/>
                    </a:lnTo>
                    <a:lnTo>
                      <a:pt x="3342" y="13164"/>
                    </a:lnTo>
                    <a:lnTo>
                      <a:pt x="3342" y="12872"/>
                    </a:lnTo>
                    <a:lnTo>
                      <a:pt x="3238" y="12872"/>
                    </a:lnTo>
                    <a:lnTo>
                      <a:pt x="3238" y="12814"/>
                    </a:lnTo>
                    <a:lnTo>
                      <a:pt x="3342" y="12814"/>
                    </a:lnTo>
                    <a:lnTo>
                      <a:pt x="3342" y="12464"/>
                    </a:lnTo>
                    <a:lnTo>
                      <a:pt x="3411" y="12464"/>
                    </a:lnTo>
                    <a:lnTo>
                      <a:pt x="3411" y="12318"/>
                    </a:lnTo>
                    <a:lnTo>
                      <a:pt x="3479" y="12318"/>
                    </a:lnTo>
                    <a:lnTo>
                      <a:pt x="3479" y="12259"/>
                    </a:lnTo>
                    <a:lnTo>
                      <a:pt x="3411" y="12259"/>
                    </a:lnTo>
                    <a:lnTo>
                      <a:pt x="3411" y="12055"/>
                    </a:lnTo>
                    <a:lnTo>
                      <a:pt x="3342" y="12055"/>
                    </a:lnTo>
                    <a:lnTo>
                      <a:pt x="3342" y="11909"/>
                    </a:lnTo>
                    <a:lnTo>
                      <a:pt x="3238" y="11909"/>
                    </a:lnTo>
                    <a:lnTo>
                      <a:pt x="3238" y="11559"/>
                    </a:lnTo>
                    <a:lnTo>
                      <a:pt x="3342" y="11559"/>
                    </a:lnTo>
                    <a:lnTo>
                      <a:pt x="3238" y="11559"/>
                    </a:lnTo>
                    <a:lnTo>
                      <a:pt x="3238" y="11501"/>
                    </a:lnTo>
                    <a:lnTo>
                      <a:pt x="3169" y="11501"/>
                    </a:lnTo>
                    <a:lnTo>
                      <a:pt x="3169" y="11413"/>
                    </a:lnTo>
                    <a:lnTo>
                      <a:pt x="3238" y="11413"/>
                    </a:lnTo>
                    <a:lnTo>
                      <a:pt x="3238" y="11296"/>
                    </a:lnTo>
                    <a:lnTo>
                      <a:pt x="3169" y="11296"/>
                    </a:lnTo>
                    <a:lnTo>
                      <a:pt x="3169" y="11150"/>
                    </a:lnTo>
                    <a:lnTo>
                      <a:pt x="2997" y="11150"/>
                    </a:lnTo>
                    <a:lnTo>
                      <a:pt x="2997" y="11501"/>
                    </a:lnTo>
                    <a:lnTo>
                      <a:pt x="3100" y="11501"/>
                    </a:lnTo>
                    <a:lnTo>
                      <a:pt x="2997" y="11501"/>
                    </a:lnTo>
                    <a:lnTo>
                      <a:pt x="2997" y="11705"/>
                    </a:lnTo>
                    <a:lnTo>
                      <a:pt x="2928" y="11705"/>
                    </a:lnTo>
                    <a:lnTo>
                      <a:pt x="2928" y="11851"/>
                    </a:lnTo>
                    <a:lnTo>
                      <a:pt x="2859" y="11851"/>
                    </a:lnTo>
                    <a:lnTo>
                      <a:pt x="2859" y="11909"/>
                    </a:lnTo>
                    <a:lnTo>
                      <a:pt x="2687" y="11909"/>
                    </a:lnTo>
                    <a:lnTo>
                      <a:pt x="2687" y="11968"/>
                    </a:lnTo>
                    <a:lnTo>
                      <a:pt x="2515" y="11968"/>
                    </a:lnTo>
                    <a:lnTo>
                      <a:pt x="2515" y="12055"/>
                    </a:lnTo>
                    <a:lnTo>
                      <a:pt x="2343" y="12055"/>
                    </a:lnTo>
                    <a:lnTo>
                      <a:pt x="2343" y="12114"/>
                    </a:lnTo>
                    <a:lnTo>
                      <a:pt x="2101" y="12114"/>
                    </a:lnTo>
                    <a:lnTo>
                      <a:pt x="2101" y="12172"/>
                    </a:lnTo>
                    <a:lnTo>
                      <a:pt x="1860" y="12172"/>
                    </a:lnTo>
                    <a:lnTo>
                      <a:pt x="1860" y="12114"/>
                    </a:lnTo>
                    <a:lnTo>
                      <a:pt x="1688" y="12114"/>
                    </a:lnTo>
                    <a:lnTo>
                      <a:pt x="1688" y="12055"/>
                    </a:lnTo>
                    <a:lnTo>
                      <a:pt x="1550" y="12055"/>
                    </a:lnTo>
                    <a:lnTo>
                      <a:pt x="1550" y="11968"/>
                    </a:lnTo>
                    <a:lnTo>
                      <a:pt x="1447" y="11968"/>
                    </a:lnTo>
                    <a:lnTo>
                      <a:pt x="1447" y="11909"/>
                    </a:lnTo>
                    <a:lnTo>
                      <a:pt x="1378" y="11909"/>
                    </a:lnTo>
                    <a:lnTo>
                      <a:pt x="1378" y="11851"/>
                    </a:lnTo>
                    <a:lnTo>
                      <a:pt x="1309" y="11851"/>
                    </a:lnTo>
                    <a:lnTo>
                      <a:pt x="1309" y="11763"/>
                    </a:lnTo>
                    <a:lnTo>
                      <a:pt x="1206" y="11763"/>
                    </a:lnTo>
                    <a:lnTo>
                      <a:pt x="1206" y="11617"/>
                    </a:lnTo>
                    <a:lnTo>
                      <a:pt x="1137" y="11617"/>
                    </a:lnTo>
                    <a:lnTo>
                      <a:pt x="1137" y="11559"/>
                    </a:lnTo>
                    <a:lnTo>
                      <a:pt x="1033" y="11559"/>
                    </a:lnTo>
                    <a:lnTo>
                      <a:pt x="1033" y="11501"/>
                    </a:lnTo>
                    <a:lnTo>
                      <a:pt x="965" y="11501"/>
                    </a:lnTo>
                    <a:lnTo>
                      <a:pt x="965" y="11413"/>
                    </a:lnTo>
                    <a:lnTo>
                      <a:pt x="896" y="11413"/>
                    </a:lnTo>
                    <a:lnTo>
                      <a:pt x="896" y="11355"/>
                    </a:lnTo>
                    <a:lnTo>
                      <a:pt x="792" y="11355"/>
                    </a:lnTo>
                    <a:lnTo>
                      <a:pt x="792" y="11296"/>
                    </a:lnTo>
                    <a:lnTo>
                      <a:pt x="723" y="11296"/>
                    </a:lnTo>
                    <a:lnTo>
                      <a:pt x="723" y="11150"/>
                    </a:lnTo>
                    <a:lnTo>
                      <a:pt x="655" y="11150"/>
                    </a:lnTo>
                    <a:lnTo>
                      <a:pt x="655" y="11092"/>
                    </a:lnTo>
                    <a:lnTo>
                      <a:pt x="551" y="11092"/>
                    </a:lnTo>
                    <a:lnTo>
                      <a:pt x="551" y="10858"/>
                    </a:lnTo>
                    <a:lnTo>
                      <a:pt x="723" y="10858"/>
                    </a:lnTo>
                    <a:lnTo>
                      <a:pt x="723" y="11004"/>
                    </a:lnTo>
                    <a:lnTo>
                      <a:pt x="792" y="11004"/>
                    </a:lnTo>
                    <a:lnTo>
                      <a:pt x="792" y="10946"/>
                    </a:lnTo>
                    <a:lnTo>
                      <a:pt x="965" y="10946"/>
                    </a:lnTo>
                    <a:lnTo>
                      <a:pt x="965" y="10858"/>
                    </a:lnTo>
                    <a:lnTo>
                      <a:pt x="1206" y="10858"/>
                    </a:lnTo>
                    <a:lnTo>
                      <a:pt x="1206" y="10800"/>
                    </a:lnTo>
                    <a:lnTo>
                      <a:pt x="1309" y="10800"/>
                    </a:lnTo>
                    <a:lnTo>
                      <a:pt x="1309" y="10742"/>
                    </a:lnTo>
                    <a:lnTo>
                      <a:pt x="1378" y="10742"/>
                    </a:lnTo>
                    <a:lnTo>
                      <a:pt x="1378" y="10800"/>
                    </a:lnTo>
                    <a:lnTo>
                      <a:pt x="1447" y="10800"/>
                    </a:lnTo>
                    <a:lnTo>
                      <a:pt x="1447" y="10654"/>
                    </a:lnTo>
                    <a:lnTo>
                      <a:pt x="1550" y="10654"/>
                    </a:lnTo>
                    <a:lnTo>
                      <a:pt x="1550" y="10596"/>
                    </a:lnTo>
                    <a:lnTo>
                      <a:pt x="1619" y="10596"/>
                    </a:lnTo>
                    <a:lnTo>
                      <a:pt x="1619" y="10537"/>
                    </a:lnTo>
                    <a:lnTo>
                      <a:pt x="1447" y="10537"/>
                    </a:lnTo>
                    <a:lnTo>
                      <a:pt x="1447" y="10596"/>
                    </a:lnTo>
                    <a:lnTo>
                      <a:pt x="1137" y="10596"/>
                    </a:lnTo>
                    <a:lnTo>
                      <a:pt x="1137" y="10654"/>
                    </a:lnTo>
                    <a:lnTo>
                      <a:pt x="896" y="10654"/>
                    </a:lnTo>
                    <a:lnTo>
                      <a:pt x="896" y="10596"/>
                    </a:lnTo>
                    <a:lnTo>
                      <a:pt x="655" y="10596"/>
                    </a:lnTo>
                    <a:lnTo>
                      <a:pt x="655" y="10537"/>
                    </a:lnTo>
                    <a:lnTo>
                      <a:pt x="482" y="10537"/>
                    </a:lnTo>
                    <a:lnTo>
                      <a:pt x="482" y="10450"/>
                    </a:lnTo>
                    <a:lnTo>
                      <a:pt x="413" y="10450"/>
                    </a:lnTo>
                    <a:lnTo>
                      <a:pt x="413" y="10391"/>
                    </a:lnTo>
                    <a:lnTo>
                      <a:pt x="310" y="10391"/>
                    </a:lnTo>
                    <a:lnTo>
                      <a:pt x="310" y="10304"/>
                    </a:lnTo>
                    <a:lnTo>
                      <a:pt x="241" y="10304"/>
                    </a:lnTo>
                    <a:lnTo>
                      <a:pt x="241" y="10187"/>
                    </a:lnTo>
                    <a:lnTo>
                      <a:pt x="138" y="10187"/>
                    </a:lnTo>
                    <a:lnTo>
                      <a:pt x="138" y="10041"/>
                    </a:lnTo>
                    <a:lnTo>
                      <a:pt x="0" y="10041"/>
                    </a:lnTo>
                    <a:lnTo>
                      <a:pt x="0" y="9749"/>
                    </a:lnTo>
                    <a:lnTo>
                      <a:pt x="138" y="9749"/>
                    </a:lnTo>
                    <a:lnTo>
                      <a:pt x="138" y="9691"/>
                    </a:lnTo>
                    <a:lnTo>
                      <a:pt x="69" y="9691"/>
                    </a:lnTo>
                    <a:lnTo>
                      <a:pt x="138" y="9691"/>
                    </a:lnTo>
                    <a:lnTo>
                      <a:pt x="138" y="9632"/>
                    </a:lnTo>
                    <a:lnTo>
                      <a:pt x="241" y="9632"/>
                    </a:lnTo>
                    <a:lnTo>
                      <a:pt x="241" y="9691"/>
                    </a:lnTo>
                    <a:lnTo>
                      <a:pt x="413" y="9691"/>
                    </a:lnTo>
                    <a:lnTo>
                      <a:pt x="413" y="9486"/>
                    </a:lnTo>
                    <a:lnTo>
                      <a:pt x="482" y="9486"/>
                    </a:lnTo>
                    <a:lnTo>
                      <a:pt x="482" y="9545"/>
                    </a:lnTo>
                    <a:lnTo>
                      <a:pt x="551" y="9545"/>
                    </a:lnTo>
                    <a:lnTo>
                      <a:pt x="551" y="9486"/>
                    </a:lnTo>
                    <a:lnTo>
                      <a:pt x="551" y="9545"/>
                    </a:lnTo>
                    <a:lnTo>
                      <a:pt x="896" y="9545"/>
                    </a:lnTo>
                    <a:lnTo>
                      <a:pt x="896" y="9486"/>
                    </a:lnTo>
                    <a:lnTo>
                      <a:pt x="965" y="9486"/>
                    </a:lnTo>
                    <a:lnTo>
                      <a:pt x="965" y="9545"/>
                    </a:lnTo>
                    <a:lnTo>
                      <a:pt x="1137" y="9545"/>
                    </a:lnTo>
                    <a:lnTo>
                      <a:pt x="1137" y="9632"/>
                    </a:lnTo>
                    <a:lnTo>
                      <a:pt x="1378" y="9632"/>
                    </a:lnTo>
                    <a:lnTo>
                      <a:pt x="1378" y="9486"/>
                    </a:lnTo>
                    <a:lnTo>
                      <a:pt x="1619" y="9486"/>
                    </a:lnTo>
                    <a:lnTo>
                      <a:pt x="1619" y="9428"/>
                    </a:lnTo>
                    <a:lnTo>
                      <a:pt x="1791" y="9428"/>
                    </a:lnTo>
                    <a:lnTo>
                      <a:pt x="1791" y="9545"/>
                    </a:lnTo>
                    <a:lnTo>
                      <a:pt x="2033" y="9545"/>
                    </a:lnTo>
                    <a:lnTo>
                      <a:pt x="2033" y="9486"/>
                    </a:lnTo>
                    <a:lnTo>
                      <a:pt x="2101" y="9486"/>
                    </a:lnTo>
                    <a:lnTo>
                      <a:pt x="2101" y="9428"/>
                    </a:lnTo>
                    <a:lnTo>
                      <a:pt x="2205" y="9428"/>
                    </a:lnTo>
                    <a:lnTo>
                      <a:pt x="2101" y="9428"/>
                    </a:lnTo>
                    <a:lnTo>
                      <a:pt x="2101" y="9078"/>
                    </a:lnTo>
                    <a:lnTo>
                      <a:pt x="2033" y="9078"/>
                    </a:lnTo>
                    <a:lnTo>
                      <a:pt x="2033" y="8874"/>
                    </a:lnTo>
                    <a:lnTo>
                      <a:pt x="1964" y="8874"/>
                    </a:lnTo>
                    <a:lnTo>
                      <a:pt x="1964" y="8786"/>
                    </a:lnTo>
                    <a:lnTo>
                      <a:pt x="1860" y="8786"/>
                    </a:lnTo>
                    <a:lnTo>
                      <a:pt x="1860" y="8436"/>
                    </a:lnTo>
                    <a:lnTo>
                      <a:pt x="1688" y="8436"/>
                    </a:lnTo>
                    <a:lnTo>
                      <a:pt x="1688" y="8523"/>
                    </a:lnTo>
                    <a:lnTo>
                      <a:pt x="1619" y="8523"/>
                    </a:lnTo>
                    <a:lnTo>
                      <a:pt x="1619" y="8436"/>
                    </a:lnTo>
                    <a:lnTo>
                      <a:pt x="1550" y="8436"/>
                    </a:lnTo>
                    <a:lnTo>
                      <a:pt x="1550" y="8377"/>
                    </a:lnTo>
                    <a:lnTo>
                      <a:pt x="1447" y="8377"/>
                    </a:lnTo>
                    <a:lnTo>
                      <a:pt x="1447" y="8319"/>
                    </a:lnTo>
                    <a:lnTo>
                      <a:pt x="1378" y="8319"/>
                    </a:lnTo>
                    <a:lnTo>
                      <a:pt x="1378" y="8173"/>
                    </a:lnTo>
                    <a:lnTo>
                      <a:pt x="1447" y="8173"/>
                    </a:lnTo>
                    <a:lnTo>
                      <a:pt x="1447" y="7823"/>
                    </a:lnTo>
                    <a:lnTo>
                      <a:pt x="1206" y="7823"/>
                    </a:lnTo>
                    <a:lnTo>
                      <a:pt x="1206" y="7764"/>
                    </a:lnTo>
                    <a:lnTo>
                      <a:pt x="1033" y="7764"/>
                    </a:lnTo>
                    <a:lnTo>
                      <a:pt x="1033" y="7677"/>
                    </a:lnTo>
                    <a:lnTo>
                      <a:pt x="965" y="7677"/>
                    </a:lnTo>
                    <a:lnTo>
                      <a:pt x="965" y="7414"/>
                    </a:lnTo>
                    <a:lnTo>
                      <a:pt x="1033" y="7414"/>
                    </a:lnTo>
                    <a:lnTo>
                      <a:pt x="1033" y="7356"/>
                    </a:lnTo>
                    <a:lnTo>
                      <a:pt x="1137" y="7356"/>
                    </a:lnTo>
                    <a:lnTo>
                      <a:pt x="1137" y="7268"/>
                    </a:lnTo>
                    <a:lnTo>
                      <a:pt x="1206" y="7268"/>
                    </a:lnTo>
                    <a:lnTo>
                      <a:pt x="1206" y="7122"/>
                    </a:lnTo>
                    <a:lnTo>
                      <a:pt x="1378" y="7122"/>
                    </a:lnTo>
                    <a:lnTo>
                      <a:pt x="1378" y="6918"/>
                    </a:lnTo>
                    <a:lnTo>
                      <a:pt x="1447" y="6918"/>
                    </a:lnTo>
                    <a:lnTo>
                      <a:pt x="1447" y="6859"/>
                    </a:lnTo>
                    <a:lnTo>
                      <a:pt x="1550" y="6859"/>
                    </a:lnTo>
                    <a:lnTo>
                      <a:pt x="1550" y="6801"/>
                    </a:lnTo>
                    <a:lnTo>
                      <a:pt x="1619" y="6801"/>
                    </a:lnTo>
                    <a:lnTo>
                      <a:pt x="1619" y="6714"/>
                    </a:lnTo>
                    <a:lnTo>
                      <a:pt x="1791" y="6714"/>
                    </a:lnTo>
                    <a:lnTo>
                      <a:pt x="1791" y="6801"/>
                    </a:lnTo>
                    <a:lnTo>
                      <a:pt x="1860" y="6801"/>
                    </a:lnTo>
                    <a:lnTo>
                      <a:pt x="1860" y="7005"/>
                    </a:lnTo>
                    <a:lnTo>
                      <a:pt x="2033" y="7005"/>
                    </a:lnTo>
                    <a:lnTo>
                      <a:pt x="2033" y="6918"/>
                    </a:lnTo>
                    <a:lnTo>
                      <a:pt x="2205" y="6918"/>
                    </a:lnTo>
                    <a:lnTo>
                      <a:pt x="2205" y="6859"/>
                    </a:lnTo>
                    <a:lnTo>
                      <a:pt x="2687" y="6859"/>
                    </a:lnTo>
                    <a:lnTo>
                      <a:pt x="2687" y="6801"/>
                    </a:lnTo>
                    <a:lnTo>
                      <a:pt x="2756" y="6801"/>
                    </a:lnTo>
                    <a:lnTo>
                      <a:pt x="2756" y="6568"/>
                    </a:lnTo>
                    <a:lnTo>
                      <a:pt x="2928" y="6568"/>
                    </a:lnTo>
                    <a:lnTo>
                      <a:pt x="2928" y="6509"/>
                    </a:lnTo>
                    <a:lnTo>
                      <a:pt x="2997" y="6509"/>
                    </a:lnTo>
                    <a:lnTo>
                      <a:pt x="2997" y="6305"/>
                    </a:lnTo>
                    <a:lnTo>
                      <a:pt x="3100" y="6305"/>
                    </a:lnTo>
                    <a:lnTo>
                      <a:pt x="3100" y="6159"/>
                    </a:lnTo>
                    <a:lnTo>
                      <a:pt x="3238" y="6159"/>
                    </a:lnTo>
                    <a:lnTo>
                      <a:pt x="3238" y="6101"/>
                    </a:lnTo>
                    <a:lnTo>
                      <a:pt x="3342" y="6101"/>
                    </a:lnTo>
                    <a:lnTo>
                      <a:pt x="3342" y="6042"/>
                    </a:lnTo>
                    <a:lnTo>
                      <a:pt x="3479" y="6042"/>
                    </a:lnTo>
                    <a:lnTo>
                      <a:pt x="3479" y="5955"/>
                    </a:lnTo>
                    <a:lnTo>
                      <a:pt x="3583" y="5955"/>
                    </a:lnTo>
                    <a:lnTo>
                      <a:pt x="3583" y="5896"/>
                    </a:lnTo>
                    <a:lnTo>
                      <a:pt x="3652" y="5896"/>
                    </a:lnTo>
                    <a:lnTo>
                      <a:pt x="3652" y="5692"/>
                    </a:lnTo>
                    <a:lnTo>
                      <a:pt x="3755" y="5692"/>
                    </a:lnTo>
                    <a:lnTo>
                      <a:pt x="3755" y="5546"/>
                    </a:lnTo>
                    <a:lnTo>
                      <a:pt x="3824" y="5546"/>
                    </a:lnTo>
                    <a:lnTo>
                      <a:pt x="3824" y="5342"/>
                    </a:lnTo>
                    <a:lnTo>
                      <a:pt x="3893" y="5342"/>
                    </a:lnTo>
                    <a:lnTo>
                      <a:pt x="3893" y="5254"/>
                    </a:lnTo>
                    <a:lnTo>
                      <a:pt x="4134" y="5254"/>
                    </a:lnTo>
                    <a:lnTo>
                      <a:pt x="4134" y="5196"/>
                    </a:lnTo>
                    <a:lnTo>
                      <a:pt x="4237" y="5196"/>
                    </a:lnTo>
                    <a:lnTo>
                      <a:pt x="4237" y="5137"/>
                    </a:lnTo>
                    <a:lnTo>
                      <a:pt x="4306" y="5137"/>
                    </a:lnTo>
                    <a:lnTo>
                      <a:pt x="4306" y="5050"/>
                    </a:lnTo>
                    <a:lnTo>
                      <a:pt x="4237" y="5050"/>
                    </a:lnTo>
                    <a:lnTo>
                      <a:pt x="4237" y="4933"/>
                    </a:lnTo>
                    <a:lnTo>
                      <a:pt x="4306" y="4933"/>
                    </a:lnTo>
                    <a:lnTo>
                      <a:pt x="4306" y="4845"/>
                    </a:lnTo>
                    <a:lnTo>
                      <a:pt x="4410" y="4845"/>
                    </a:lnTo>
                    <a:lnTo>
                      <a:pt x="4410" y="4787"/>
                    </a:lnTo>
                    <a:lnTo>
                      <a:pt x="4478" y="4787"/>
                    </a:lnTo>
                    <a:lnTo>
                      <a:pt x="4478" y="4699"/>
                    </a:lnTo>
                    <a:lnTo>
                      <a:pt x="4547" y="4699"/>
                    </a:lnTo>
                    <a:lnTo>
                      <a:pt x="4547" y="4583"/>
                    </a:lnTo>
                    <a:lnTo>
                      <a:pt x="4720" y="4583"/>
                    </a:lnTo>
                    <a:lnTo>
                      <a:pt x="4720" y="4495"/>
                    </a:lnTo>
                    <a:lnTo>
                      <a:pt x="4789" y="4495"/>
                    </a:lnTo>
                    <a:lnTo>
                      <a:pt x="4789" y="4437"/>
                    </a:lnTo>
                    <a:lnTo>
                      <a:pt x="4720" y="4437"/>
                    </a:lnTo>
                    <a:lnTo>
                      <a:pt x="4720" y="4232"/>
                    </a:lnTo>
                    <a:lnTo>
                      <a:pt x="4789" y="4232"/>
                    </a:lnTo>
                    <a:lnTo>
                      <a:pt x="4789" y="4174"/>
                    </a:lnTo>
                    <a:lnTo>
                      <a:pt x="4720" y="4174"/>
                    </a:lnTo>
                    <a:lnTo>
                      <a:pt x="4720" y="4028"/>
                    </a:lnTo>
                    <a:lnTo>
                      <a:pt x="4651" y="4028"/>
                    </a:lnTo>
                    <a:lnTo>
                      <a:pt x="4651" y="3941"/>
                    </a:lnTo>
                    <a:lnTo>
                      <a:pt x="4720" y="3941"/>
                    </a:lnTo>
                    <a:lnTo>
                      <a:pt x="4720" y="3882"/>
                    </a:lnTo>
                    <a:lnTo>
                      <a:pt x="4789" y="3882"/>
                    </a:lnTo>
                    <a:lnTo>
                      <a:pt x="4789" y="3824"/>
                    </a:lnTo>
                    <a:lnTo>
                      <a:pt x="4961" y="3824"/>
                    </a:lnTo>
                    <a:lnTo>
                      <a:pt x="4961" y="3736"/>
                    </a:lnTo>
                    <a:lnTo>
                      <a:pt x="5202" y="3736"/>
                    </a:lnTo>
                    <a:lnTo>
                      <a:pt x="5202" y="3678"/>
                    </a:lnTo>
                    <a:lnTo>
                      <a:pt x="5305" y="3678"/>
                    </a:lnTo>
                    <a:lnTo>
                      <a:pt x="5305" y="3532"/>
                    </a:lnTo>
                    <a:lnTo>
                      <a:pt x="5202" y="3532"/>
                    </a:lnTo>
                    <a:lnTo>
                      <a:pt x="5202" y="3474"/>
                    </a:lnTo>
                    <a:lnTo>
                      <a:pt x="5133" y="3474"/>
                    </a:lnTo>
                    <a:lnTo>
                      <a:pt x="5133" y="3386"/>
                    </a:lnTo>
                    <a:lnTo>
                      <a:pt x="5030" y="3386"/>
                    </a:lnTo>
                    <a:lnTo>
                      <a:pt x="5030" y="3474"/>
                    </a:lnTo>
                    <a:lnTo>
                      <a:pt x="4961" y="3474"/>
                    </a:lnTo>
                    <a:lnTo>
                      <a:pt x="4961" y="3386"/>
                    </a:lnTo>
                    <a:lnTo>
                      <a:pt x="4789" y="3386"/>
                    </a:lnTo>
                    <a:lnTo>
                      <a:pt x="4789" y="3269"/>
                    </a:lnTo>
                    <a:lnTo>
                      <a:pt x="4651" y="3269"/>
                    </a:lnTo>
                    <a:lnTo>
                      <a:pt x="4651" y="3182"/>
                    </a:lnTo>
                    <a:lnTo>
                      <a:pt x="4478" y="3182"/>
                    </a:lnTo>
                    <a:lnTo>
                      <a:pt x="4478" y="3123"/>
                    </a:lnTo>
                    <a:lnTo>
                      <a:pt x="4306" y="3123"/>
                    </a:lnTo>
                    <a:lnTo>
                      <a:pt x="4306" y="3065"/>
                    </a:lnTo>
                    <a:lnTo>
                      <a:pt x="4065" y="3065"/>
                    </a:lnTo>
                    <a:lnTo>
                      <a:pt x="4065" y="2831"/>
                    </a:lnTo>
                    <a:lnTo>
                      <a:pt x="3996" y="2831"/>
                    </a:lnTo>
                    <a:lnTo>
                      <a:pt x="3996" y="2773"/>
                    </a:lnTo>
                    <a:lnTo>
                      <a:pt x="4065" y="2773"/>
                    </a:lnTo>
                    <a:lnTo>
                      <a:pt x="4065" y="2627"/>
                    </a:lnTo>
                    <a:lnTo>
                      <a:pt x="3996" y="2627"/>
                    </a:lnTo>
                    <a:lnTo>
                      <a:pt x="3996" y="2306"/>
                    </a:lnTo>
                    <a:lnTo>
                      <a:pt x="3893" y="2306"/>
                    </a:lnTo>
                    <a:lnTo>
                      <a:pt x="3893" y="1868"/>
                    </a:lnTo>
                    <a:lnTo>
                      <a:pt x="4065" y="1868"/>
                    </a:lnTo>
                    <a:lnTo>
                      <a:pt x="4065" y="1751"/>
                    </a:lnTo>
                    <a:lnTo>
                      <a:pt x="4134" y="1751"/>
                    </a:lnTo>
                    <a:lnTo>
                      <a:pt x="4134" y="1664"/>
                    </a:lnTo>
                    <a:lnTo>
                      <a:pt x="4306" y="1664"/>
                    </a:lnTo>
                    <a:lnTo>
                      <a:pt x="4306" y="1605"/>
                    </a:lnTo>
                    <a:lnTo>
                      <a:pt x="4410" y="1605"/>
                    </a:lnTo>
                    <a:lnTo>
                      <a:pt x="4410" y="1459"/>
                    </a:lnTo>
                    <a:lnTo>
                      <a:pt x="4306" y="1459"/>
                    </a:lnTo>
                    <a:lnTo>
                      <a:pt x="4306" y="1401"/>
                    </a:lnTo>
                    <a:lnTo>
                      <a:pt x="4065" y="1401"/>
                    </a:lnTo>
                    <a:lnTo>
                      <a:pt x="4065" y="1255"/>
                    </a:lnTo>
                    <a:lnTo>
                      <a:pt x="4134" y="1255"/>
                    </a:lnTo>
                    <a:lnTo>
                      <a:pt x="4134" y="1197"/>
                    </a:lnTo>
                    <a:lnTo>
                      <a:pt x="3893" y="1197"/>
                    </a:lnTo>
                    <a:lnTo>
                      <a:pt x="3893" y="1109"/>
                    </a:lnTo>
                    <a:lnTo>
                      <a:pt x="3652" y="1109"/>
                    </a:lnTo>
                    <a:lnTo>
                      <a:pt x="3652" y="905"/>
                    </a:lnTo>
                    <a:lnTo>
                      <a:pt x="3583" y="905"/>
                    </a:lnTo>
                    <a:lnTo>
                      <a:pt x="3583" y="992"/>
                    </a:lnTo>
                    <a:lnTo>
                      <a:pt x="3411" y="992"/>
                    </a:lnTo>
                    <a:lnTo>
                      <a:pt x="3411" y="905"/>
                    </a:lnTo>
                    <a:lnTo>
                      <a:pt x="3411" y="992"/>
                    </a:lnTo>
                    <a:lnTo>
                      <a:pt x="3238" y="992"/>
                    </a:lnTo>
                    <a:lnTo>
                      <a:pt x="3238" y="642"/>
                    </a:lnTo>
                    <a:lnTo>
                      <a:pt x="3411" y="642"/>
                    </a:lnTo>
                    <a:lnTo>
                      <a:pt x="3411" y="555"/>
                    </a:lnTo>
                    <a:lnTo>
                      <a:pt x="3479" y="555"/>
                    </a:lnTo>
                    <a:lnTo>
                      <a:pt x="3479" y="496"/>
                    </a:lnTo>
                    <a:lnTo>
                      <a:pt x="3583" y="496"/>
                    </a:lnTo>
                    <a:lnTo>
                      <a:pt x="3583" y="438"/>
                    </a:lnTo>
                    <a:lnTo>
                      <a:pt x="3652" y="438"/>
                    </a:lnTo>
                    <a:lnTo>
                      <a:pt x="3652" y="350"/>
                    </a:lnTo>
                    <a:lnTo>
                      <a:pt x="3583" y="350"/>
                    </a:lnTo>
                    <a:lnTo>
                      <a:pt x="3652" y="350"/>
                    </a:lnTo>
                    <a:lnTo>
                      <a:pt x="3652" y="292"/>
                    </a:lnTo>
                    <a:lnTo>
                      <a:pt x="4237" y="292"/>
                    </a:lnTo>
                    <a:lnTo>
                      <a:pt x="4237" y="204"/>
                    </a:lnTo>
                    <a:lnTo>
                      <a:pt x="4065" y="204"/>
                    </a:lnTo>
                    <a:lnTo>
                      <a:pt x="4065" y="146"/>
                    </a:lnTo>
                    <a:lnTo>
                      <a:pt x="4134" y="146"/>
                    </a:lnTo>
                    <a:lnTo>
                      <a:pt x="4134" y="204"/>
                    </a:lnTo>
                    <a:lnTo>
                      <a:pt x="4410" y="204"/>
                    </a:lnTo>
                    <a:lnTo>
                      <a:pt x="4410" y="146"/>
                    </a:lnTo>
                    <a:lnTo>
                      <a:pt x="4547" y="146"/>
                    </a:lnTo>
                    <a:lnTo>
                      <a:pt x="4547" y="88"/>
                    </a:lnTo>
                    <a:lnTo>
                      <a:pt x="4720" y="88"/>
                    </a:lnTo>
                    <a:lnTo>
                      <a:pt x="4720" y="146"/>
                    </a:lnTo>
                    <a:lnTo>
                      <a:pt x="4720" y="88"/>
                    </a:lnTo>
                    <a:lnTo>
                      <a:pt x="4789" y="88"/>
                    </a:lnTo>
                    <a:lnTo>
                      <a:pt x="4789" y="0"/>
                    </a:lnTo>
                    <a:lnTo>
                      <a:pt x="4789" y="88"/>
                    </a:lnTo>
                    <a:lnTo>
                      <a:pt x="4892" y="88"/>
                    </a:lnTo>
                    <a:lnTo>
                      <a:pt x="4892" y="146"/>
                    </a:lnTo>
                    <a:lnTo>
                      <a:pt x="5030" y="146"/>
                    </a:lnTo>
                    <a:lnTo>
                      <a:pt x="5030" y="88"/>
                    </a:lnTo>
                    <a:lnTo>
                      <a:pt x="5202" y="88"/>
                    </a:lnTo>
                    <a:lnTo>
                      <a:pt x="5202" y="146"/>
                    </a:lnTo>
                    <a:lnTo>
                      <a:pt x="5374" y="146"/>
                    </a:lnTo>
                    <a:lnTo>
                      <a:pt x="5374" y="292"/>
                    </a:lnTo>
                    <a:lnTo>
                      <a:pt x="5443" y="292"/>
                    </a:lnTo>
                    <a:lnTo>
                      <a:pt x="5443" y="204"/>
                    </a:lnTo>
                    <a:lnTo>
                      <a:pt x="5546" y="204"/>
                    </a:lnTo>
                    <a:lnTo>
                      <a:pt x="5546" y="292"/>
                    </a:lnTo>
                    <a:lnTo>
                      <a:pt x="5684" y="292"/>
                    </a:lnTo>
                    <a:lnTo>
                      <a:pt x="5684" y="438"/>
                    </a:lnTo>
                    <a:lnTo>
                      <a:pt x="5788" y="438"/>
                    </a:lnTo>
                    <a:lnTo>
                      <a:pt x="5788" y="642"/>
                    </a:lnTo>
                    <a:lnTo>
                      <a:pt x="5856" y="642"/>
                    </a:lnTo>
                    <a:lnTo>
                      <a:pt x="5856" y="701"/>
                    </a:lnTo>
                    <a:lnTo>
                      <a:pt x="5788" y="701"/>
                    </a:lnTo>
                    <a:lnTo>
                      <a:pt x="5856" y="701"/>
                    </a:lnTo>
                    <a:lnTo>
                      <a:pt x="5856" y="759"/>
                    </a:lnTo>
                    <a:lnTo>
                      <a:pt x="5788" y="759"/>
                    </a:lnTo>
                    <a:lnTo>
                      <a:pt x="5788" y="846"/>
                    </a:lnTo>
                    <a:lnTo>
                      <a:pt x="5856" y="846"/>
                    </a:lnTo>
                    <a:lnTo>
                      <a:pt x="5856" y="992"/>
                    </a:lnTo>
                    <a:lnTo>
                      <a:pt x="6029" y="992"/>
                    </a:lnTo>
                    <a:lnTo>
                      <a:pt x="6029" y="905"/>
                    </a:lnTo>
                    <a:lnTo>
                      <a:pt x="6201" y="905"/>
                    </a:lnTo>
                    <a:lnTo>
                      <a:pt x="6201" y="1051"/>
                    </a:lnTo>
                    <a:lnTo>
                      <a:pt x="6442" y="1051"/>
                    </a:lnTo>
                    <a:lnTo>
                      <a:pt x="6442" y="1109"/>
                    </a:lnTo>
                    <a:lnTo>
                      <a:pt x="6580" y="1109"/>
                    </a:lnTo>
                    <a:lnTo>
                      <a:pt x="6580" y="1197"/>
                    </a:lnTo>
                    <a:lnTo>
                      <a:pt x="6683" y="1197"/>
                    </a:lnTo>
                    <a:lnTo>
                      <a:pt x="6683" y="1109"/>
                    </a:lnTo>
                    <a:lnTo>
                      <a:pt x="6683" y="1197"/>
                    </a:lnTo>
                    <a:lnTo>
                      <a:pt x="6856" y="1197"/>
                    </a:lnTo>
                    <a:lnTo>
                      <a:pt x="6856" y="1255"/>
                    </a:lnTo>
                    <a:lnTo>
                      <a:pt x="6924" y="1255"/>
                    </a:lnTo>
                    <a:lnTo>
                      <a:pt x="6924" y="1197"/>
                    </a:lnTo>
                    <a:lnTo>
                      <a:pt x="6924" y="1255"/>
                    </a:lnTo>
                    <a:lnTo>
                      <a:pt x="6993" y="1255"/>
                    </a:lnTo>
                    <a:lnTo>
                      <a:pt x="6993" y="1197"/>
                    </a:lnTo>
                    <a:lnTo>
                      <a:pt x="7234" y="1197"/>
                    </a:lnTo>
                    <a:lnTo>
                      <a:pt x="7234" y="1109"/>
                    </a:lnTo>
                    <a:lnTo>
                      <a:pt x="7338" y="1109"/>
                    </a:lnTo>
                    <a:lnTo>
                      <a:pt x="7338" y="1197"/>
                    </a:lnTo>
                    <a:lnTo>
                      <a:pt x="7338" y="1109"/>
                    </a:lnTo>
                    <a:lnTo>
                      <a:pt x="7407" y="1109"/>
                    </a:lnTo>
                    <a:lnTo>
                      <a:pt x="7407" y="1051"/>
                    </a:lnTo>
                    <a:lnTo>
                      <a:pt x="7579" y="1051"/>
                    </a:lnTo>
                    <a:lnTo>
                      <a:pt x="7579" y="992"/>
                    </a:lnTo>
                    <a:lnTo>
                      <a:pt x="7751" y="992"/>
                    </a:lnTo>
                    <a:lnTo>
                      <a:pt x="7751" y="905"/>
                    </a:lnTo>
                    <a:lnTo>
                      <a:pt x="7820" y="905"/>
                    </a:lnTo>
                    <a:lnTo>
                      <a:pt x="7820" y="846"/>
                    </a:lnTo>
                    <a:lnTo>
                      <a:pt x="7889" y="846"/>
                    </a:lnTo>
                    <a:lnTo>
                      <a:pt x="7889" y="905"/>
                    </a:lnTo>
                    <a:lnTo>
                      <a:pt x="7992" y="905"/>
                    </a:lnTo>
                    <a:lnTo>
                      <a:pt x="7992" y="846"/>
                    </a:lnTo>
                    <a:lnTo>
                      <a:pt x="8130" y="846"/>
                    </a:lnTo>
                    <a:lnTo>
                      <a:pt x="8130" y="905"/>
                    </a:lnTo>
                    <a:lnTo>
                      <a:pt x="8233" y="905"/>
                    </a:lnTo>
                    <a:lnTo>
                      <a:pt x="8233" y="846"/>
                    </a:lnTo>
                    <a:lnTo>
                      <a:pt x="8302" y="846"/>
                    </a:lnTo>
                    <a:lnTo>
                      <a:pt x="8302" y="905"/>
                    </a:lnTo>
                    <a:lnTo>
                      <a:pt x="8475" y="905"/>
                    </a:lnTo>
                    <a:lnTo>
                      <a:pt x="8475" y="1051"/>
                    </a:lnTo>
                    <a:lnTo>
                      <a:pt x="8544" y="1051"/>
                    </a:lnTo>
                    <a:lnTo>
                      <a:pt x="8544" y="1109"/>
                    </a:lnTo>
                    <a:lnTo>
                      <a:pt x="8716" y="1109"/>
                    </a:lnTo>
                    <a:lnTo>
                      <a:pt x="8716" y="1255"/>
                    </a:lnTo>
                    <a:lnTo>
                      <a:pt x="8785" y="1255"/>
                    </a:lnTo>
                    <a:lnTo>
                      <a:pt x="8785" y="1197"/>
                    </a:lnTo>
                    <a:lnTo>
                      <a:pt x="9026" y="1197"/>
                    </a:lnTo>
                    <a:lnTo>
                      <a:pt x="9026" y="1255"/>
                    </a:lnTo>
                    <a:lnTo>
                      <a:pt x="8957" y="1255"/>
                    </a:lnTo>
                    <a:lnTo>
                      <a:pt x="8957" y="1459"/>
                    </a:lnTo>
                    <a:lnTo>
                      <a:pt x="8888" y="1459"/>
                    </a:lnTo>
                    <a:lnTo>
                      <a:pt x="8888" y="1664"/>
                    </a:lnTo>
                    <a:lnTo>
                      <a:pt x="8785" y="1664"/>
                    </a:lnTo>
                    <a:lnTo>
                      <a:pt x="8785" y="1810"/>
                    </a:lnTo>
                    <a:lnTo>
                      <a:pt x="8647" y="1810"/>
                    </a:lnTo>
                    <a:lnTo>
                      <a:pt x="8647" y="1956"/>
                    </a:lnTo>
                    <a:lnTo>
                      <a:pt x="8544" y="1956"/>
                    </a:lnTo>
                    <a:lnTo>
                      <a:pt x="8544" y="2014"/>
                    </a:lnTo>
                    <a:lnTo>
                      <a:pt x="8475" y="2014"/>
                    </a:lnTo>
                    <a:lnTo>
                      <a:pt x="8475" y="1956"/>
                    </a:lnTo>
                    <a:lnTo>
                      <a:pt x="8406" y="1956"/>
                    </a:lnTo>
                    <a:lnTo>
                      <a:pt x="8406" y="2072"/>
                    </a:lnTo>
                    <a:lnTo>
                      <a:pt x="8475" y="2072"/>
                    </a:lnTo>
                    <a:lnTo>
                      <a:pt x="8475" y="2160"/>
                    </a:lnTo>
                    <a:lnTo>
                      <a:pt x="8406" y="2160"/>
                    </a:lnTo>
                    <a:lnTo>
                      <a:pt x="8406" y="2218"/>
                    </a:lnTo>
                    <a:lnTo>
                      <a:pt x="8302" y="2218"/>
                    </a:lnTo>
                    <a:lnTo>
                      <a:pt x="8302" y="2306"/>
                    </a:lnTo>
                    <a:lnTo>
                      <a:pt x="7992" y="2306"/>
                    </a:lnTo>
                    <a:lnTo>
                      <a:pt x="7992" y="2510"/>
                    </a:lnTo>
                    <a:lnTo>
                      <a:pt x="8061" y="2510"/>
                    </a:lnTo>
                    <a:lnTo>
                      <a:pt x="8061" y="2569"/>
                    </a:lnTo>
                    <a:lnTo>
                      <a:pt x="7992" y="2569"/>
                    </a:lnTo>
                    <a:lnTo>
                      <a:pt x="7992" y="2831"/>
                    </a:lnTo>
                    <a:lnTo>
                      <a:pt x="8061" y="2831"/>
                    </a:lnTo>
                    <a:lnTo>
                      <a:pt x="8061" y="2919"/>
                    </a:lnTo>
                    <a:lnTo>
                      <a:pt x="8302" y="2919"/>
                    </a:lnTo>
                    <a:lnTo>
                      <a:pt x="8302" y="3065"/>
                    </a:lnTo>
                    <a:lnTo>
                      <a:pt x="8233" y="3065"/>
                    </a:lnTo>
                    <a:lnTo>
                      <a:pt x="8302" y="3065"/>
                    </a:lnTo>
                    <a:lnTo>
                      <a:pt x="8302" y="3182"/>
                    </a:lnTo>
                    <a:lnTo>
                      <a:pt x="8406" y="3182"/>
                    </a:lnTo>
                    <a:lnTo>
                      <a:pt x="8406" y="3386"/>
                    </a:lnTo>
                    <a:lnTo>
                      <a:pt x="8061" y="3386"/>
                    </a:lnTo>
                    <a:lnTo>
                      <a:pt x="8061" y="3532"/>
                    </a:lnTo>
                    <a:lnTo>
                      <a:pt x="7889" y="3532"/>
                    </a:lnTo>
                    <a:lnTo>
                      <a:pt x="7889" y="3474"/>
                    </a:lnTo>
                    <a:lnTo>
                      <a:pt x="7820" y="3474"/>
                    </a:lnTo>
                    <a:lnTo>
                      <a:pt x="7820" y="3328"/>
                    </a:lnTo>
                    <a:lnTo>
                      <a:pt x="7648" y="3328"/>
                    </a:lnTo>
                    <a:lnTo>
                      <a:pt x="7648" y="3386"/>
                    </a:lnTo>
                    <a:lnTo>
                      <a:pt x="7579" y="3386"/>
                    </a:lnTo>
                    <a:lnTo>
                      <a:pt x="7579" y="3532"/>
                    </a:lnTo>
                    <a:lnTo>
                      <a:pt x="7648" y="3532"/>
                    </a:lnTo>
                    <a:lnTo>
                      <a:pt x="7648" y="3678"/>
                    </a:lnTo>
                    <a:lnTo>
                      <a:pt x="7751" y="3678"/>
                    </a:lnTo>
                    <a:lnTo>
                      <a:pt x="7751" y="3736"/>
                    </a:lnTo>
                    <a:lnTo>
                      <a:pt x="7820" y="3736"/>
                    </a:lnTo>
                    <a:lnTo>
                      <a:pt x="7820" y="4086"/>
                    </a:lnTo>
                    <a:lnTo>
                      <a:pt x="7889" y="4086"/>
                    </a:lnTo>
                    <a:lnTo>
                      <a:pt x="7820" y="4086"/>
                    </a:lnTo>
                    <a:lnTo>
                      <a:pt x="7820" y="4291"/>
                    </a:lnTo>
                    <a:lnTo>
                      <a:pt x="7992" y="4291"/>
                    </a:lnTo>
                    <a:lnTo>
                      <a:pt x="7992" y="4232"/>
                    </a:lnTo>
                    <a:lnTo>
                      <a:pt x="8130" y="4232"/>
                    </a:lnTo>
                    <a:lnTo>
                      <a:pt x="8130" y="4291"/>
                    </a:lnTo>
                    <a:lnTo>
                      <a:pt x="8233" y="4291"/>
                    </a:lnTo>
                    <a:lnTo>
                      <a:pt x="8233" y="4437"/>
                    </a:lnTo>
                    <a:lnTo>
                      <a:pt x="8302" y="4437"/>
                    </a:lnTo>
                    <a:lnTo>
                      <a:pt x="8302" y="4495"/>
                    </a:lnTo>
                    <a:lnTo>
                      <a:pt x="8406" y="4495"/>
                    </a:lnTo>
                    <a:lnTo>
                      <a:pt x="8406" y="4583"/>
                    </a:lnTo>
                    <a:lnTo>
                      <a:pt x="8716" y="4583"/>
                    </a:lnTo>
                    <a:lnTo>
                      <a:pt x="8716" y="4641"/>
                    </a:lnTo>
                    <a:lnTo>
                      <a:pt x="8785" y="4641"/>
                    </a:lnTo>
                    <a:lnTo>
                      <a:pt x="8785" y="4699"/>
                    </a:lnTo>
                    <a:lnTo>
                      <a:pt x="8957" y="4699"/>
                    </a:lnTo>
                    <a:lnTo>
                      <a:pt x="8957" y="4787"/>
                    </a:lnTo>
                    <a:lnTo>
                      <a:pt x="8888" y="4787"/>
                    </a:lnTo>
                    <a:lnTo>
                      <a:pt x="8888" y="4845"/>
                    </a:lnTo>
                    <a:lnTo>
                      <a:pt x="9026" y="4845"/>
                    </a:lnTo>
                    <a:lnTo>
                      <a:pt x="9026" y="4933"/>
                    </a:lnTo>
                    <a:lnTo>
                      <a:pt x="9198" y="4933"/>
                    </a:lnTo>
                    <a:lnTo>
                      <a:pt x="9198" y="4991"/>
                    </a:lnTo>
                    <a:lnTo>
                      <a:pt x="9370" y="4991"/>
                    </a:lnTo>
                    <a:lnTo>
                      <a:pt x="9370" y="5050"/>
                    </a:lnTo>
                    <a:lnTo>
                      <a:pt x="9439" y="5050"/>
                    </a:lnTo>
                    <a:lnTo>
                      <a:pt x="9439" y="5137"/>
                    </a:lnTo>
                    <a:lnTo>
                      <a:pt x="9543" y="5137"/>
                    </a:lnTo>
                    <a:lnTo>
                      <a:pt x="9370" y="5137"/>
                    </a:lnTo>
                    <a:lnTo>
                      <a:pt x="9370" y="5254"/>
                    </a:lnTo>
                    <a:lnTo>
                      <a:pt x="9301" y="5254"/>
                    </a:lnTo>
                    <a:lnTo>
                      <a:pt x="9301" y="5342"/>
                    </a:lnTo>
                    <a:lnTo>
                      <a:pt x="9198" y="5342"/>
                    </a:lnTo>
                    <a:lnTo>
                      <a:pt x="9198" y="5400"/>
                    </a:lnTo>
                    <a:lnTo>
                      <a:pt x="9026" y="5400"/>
                    </a:lnTo>
                    <a:lnTo>
                      <a:pt x="9026" y="5604"/>
                    </a:lnTo>
                    <a:lnTo>
                      <a:pt x="8957" y="5604"/>
                    </a:lnTo>
                    <a:lnTo>
                      <a:pt x="8957" y="5955"/>
                    </a:lnTo>
                    <a:lnTo>
                      <a:pt x="8785" y="5955"/>
                    </a:lnTo>
                    <a:lnTo>
                      <a:pt x="8785" y="6159"/>
                    </a:lnTo>
                    <a:lnTo>
                      <a:pt x="8888" y="6159"/>
                    </a:lnTo>
                    <a:lnTo>
                      <a:pt x="8888" y="6246"/>
                    </a:lnTo>
                    <a:lnTo>
                      <a:pt x="8957" y="6246"/>
                    </a:lnTo>
                    <a:lnTo>
                      <a:pt x="8957" y="6305"/>
                    </a:lnTo>
                    <a:lnTo>
                      <a:pt x="9301" y="6305"/>
                    </a:lnTo>
                    <a:lnTo>
                      <a:pt x="9301" y="6363"/>
                    </a:lnTo>
                    <a:lnTo>
                      <a:pt x="9439" y="6363"/>
                    </a:lnTo>
                    <a:lnTo>
                      <a:pt x="9439" y="6451"/>
                    </a:lnTo>
                    <a:lnTo>
                      <a:pt x="9543" y="6451"/>
                    </a:lnTo>
                    <a:lnTo>
                      <a:pt x="9543" y="6509"/>
                    </a:lnTo>
                    <a:lnTo>
                      <a:pt x="9680" y="6509"/>
                    </a:lnTo>
                    <a:lnTo>
                      <a:pt x="9680" y="6655"/>
                    </a:lnTo>
                    <a:lnTo>
                      <a:pt x="9853" y="6655"/>
                    </a:lnTo>
                    <a:lnTo>
                      <a:pt x="9853" y="6714"/>
                    </a:lnTo>
                    <a:lnTo>
                      <a:pt x="9922" y="6714"/>
                    </a:lnTo>
                    <a:lnTo>
                      <a:pt x="9922" y="6801"/>
                    </a:lnTo>
                    <a:lnTo>
                      <a:pt x="10025" y="6801"/>
                    </a:lnTo>
                    <a:lnTo>
                      <a:pt x="10025" y="6859"/>
                    </a:lnTo>
                    <a:lnTo>
                      <a:pt x="10438" y="6859"/>
                    </a:lnTo>
                    <a:lnTo>
                      <a:pt x="10438" y="6918"/>
                    </a:lnTo>
                    <a:lnTo>
                      <a:pt x="10507" y="6918"/>
                    </a:lnTo>
                    <a:lnTo>
                      <a:pt x="10507" y="7005"/>
                    </a:lnTo>
                    <a:lnTo>
                      <a:pt x="10748" y="7005"/>
                    </a:lnTo>
                    <a:lnTo>
                      <a:pt x="10748" y="7064"/>
                    </a:lnTo>
                    <a:lnTo>
                      <a:pt x="10852" y="7064"/>
                    </a:lnTo>
                    <a:lnTo>
                      <a:pt x="10852" y="7122"/>
                    </a:lnTo>
                    <a:lnTo>
                      <a:pt x="11162" y="7122"/>
                    </a:lnTo>
                    <a:lnTo>
                      <a:pt x="11162" y="7210"/>
                    </a:lnTo>
                    <a:lnTo>
                      <a:pt x="11231" y="7210"/>
                    </a:lnTo>
                    <a:lnTo>
                      <a:pt x="11231" y="7122"/>
                    </a:lnTo>
                    <a:lnTo>
                      <a:pt x="11472" y="7122"/>
                    </a:lnTo>
                    <a:lnTo>
                      <a:pt x="11472" y="7210"/>
                    </a:lnTo>
                    <a:lnTo>
                      <a:pt x="11575" y="7210"/>
                    </a:lnTo>
                    <a:lnTo>
                      <a:pt x="11575" y="7122"/>
                    </a:lnTo>
                    <a:lnTo>
                      <a:pt x="11885" y="7122"/>
                    </a:lnTo>
                    <a:lnTo>
                      <a:pt x="11885" y="7210"/>
                    </a:lnTo>
                    <a:lnTo>
                      <a:pt x="12057" y="7210"/>
                    </a:lnTo>
                    <a:lnTo>
                      <a:pt x="12057" y="7268"/>
                    </a:lnTo>
                    <a:lnTo>
                      <a:pt x="12230" y="7268"/>
                    </a:lnTo>
                    <a:lnTo>
                      <a:pt x="12230" y="7472"/>
                    </a:lnTo>
                    <a:lnTo>
                      <a:pt x="12367" y="7472"/>
                    </a:lnTo>
                    <a:lnTo>
                      <a:pt x="12367" y="7560"/>
                    </a:lnTo>
                    <a:lnTo>
                      <a:pt x="12471" y="7560"/>
                    </a:lnTo>
                    <a:lnTo>
                      <a:pt x="12471" y="7618"/>
                    </a:lnTo>
                    <a:lnTo>
                      <a:pt x="12540" y="7618"/>
                    </a:lnTo>
                    <a:lnTo>
                      <a:pt x="12540" y="7677"/>
                    </a:lnTo>
                    <a:lnTo>
                      <a:pt x="12781" y="7677"/>
                    </a:lnTo>
                    <a:lnTo>
                      <a:pt x="12781" y="7618"/>
                    </a:lnTo>
                    <a:lnTo>
                      <a:pt x="12953" y="7618"/>
                    </a:lnTo>
                    <a:lnTo>
                      <a:pt x="12953" y="7764"/>
                    </a:lnTo>
                    <a:lnTo>
                      <a:pt x="13022" y="7764"/>
                    </a:lnTo>
                    <a:lnTo>
                      <a:pt x="13022" y="7823"/>
                    </a:lnTo>
                    <a:lnTo>
                      <a:pt x="13125" y="7823"/>
                    </a:lnTo>
                    <a:lnTo>
                      <a:pt x="13125" y="7764"/>
                    </a:lnTo>
                    <a:lnTo>
                      <a:pt x="13367" y="7764"/>
                    </a:lnTo>
                    <a:lnTo>
                      <a:pt x="13367" y="7823"/>
                    </a:lnTo>
                    <a:lnTo>
                      <a:pt x="13367" y="7764"/>
                    </a:lnTo>
                    <a:lnTo>
                      <a:pt x="13435" y="7764"/>
                    </a:lnTo>
                    <a:lnTo>
                      <a:pt x="13435" y="7823"/>
                    </a:lnTo>
                    <a:lnTo>
                      <a:pt x="13608" y="7823"/>
                    </a:lnTo>
                    <a:lnTo>
                      <a:pt x="13608" y="7881"/>
                    </a:lnTo>
                    <a:lnTo>
                      <a:pt x="13677" y="7881"/>
                    </a:lnTo>
                    <a:lnTo>
                      <a:pt x="13677" y="7969"/>
                    </a:lnTo>
                    <a:lnTo>
                      <a:pt x="13780" y="7969"/>
                    </a:lnTo>
                    <a:lnTo>
                      <a:pt x="13780" y="7881"/>
                    </a:lnTo>
                    <a:lnTo>
                      <a:pt x="13918" y="7881"/>
                    </a:lnTo>
                    <a:lnTo>
                      <a:pt x="13918" y="7823"/>
                    </a:lnTo>
                    <a:lnTo>
                      <a:pt x="14021" y="7823"/>
                    </a:lnTo>
                    <a:lnTo>
                      <a:pt x="14021" y="7969"/>
                    </a:lnTo>
                    <a:lnTo>
                      <a:pt x="14262" y="7969"/>
                    </a:lnTo>
                    <a:lnTo>
                      <a:pt x="14262" y="7881"/>
                    </a:lnTo>
                    <a:lnTo>
                      <a:pt x="14262" y="7969"/>
                    </a:lnTo>
                    <a:lnTo>
                      <a:pt x="14503" y="7969"/>
                    </a:lnTo>
                    <a:lnTo>
                      <a:pt x="14503" y="7881"/>
                    </a:lnTo>
                    <a:lnTo>
                      <a:pt x="14572" y="7881"/>
                    </a:lnTo>
                    <a:lnTo>
                      <a:pt x="14572" y="7969"/>
                    </a:lnTo>
                    <a:lnTo>
                      <a:pt x="14744" y="7969"/>
                    </a:lnTo>
                    <a:lnTo>
                      <a:pt x="14744" y="7677"/>
                    </a:lnTo>
                    <a:lnTo>
                      <a:pt x="14813" y="7677"/>
                    </a:lnTo>
                    <a:lnTo>
                      <a:pt x="14744" y="7677"/>
                    </a:lnTo>
                    <a:lnTo>
                      <a:pt x="14744" y="7472"/>
                    </a:lnTo>
                    <a:lnTo>
                      <a:pt x="14676" y="7472"/>
                    </a:lnTo>
                    <a:lnTo>
                      <a:pt x="14676" y="7122"/>
                    </a:lnTo>
                    <a:lnTo>
                      <a:pt x="14744" y="7122"/>
                    </a:lnTo>
                    <a:lnTo>
                      <a:pt x="14744" y="7005"/>
                    </a:lnTo>
                    <a:lnTo>
                      <a:pt x="14676" y="7005"/>
                    </a:lnTo>
                    <a:lnTo>
                      <a:pt x="14676" y="6918"/>
                    </a:lnTo>
                    <a:lnTo>
                      <a:pt x="14744" y="6918"/>
                    </a:lnTo>
                    <a:lnTo>
                      <a:pt x="14744" y="6859"/>
                    </a:lnTo>
                    <a:lnTo>
                      <a:pt x="14572" y="6859"/>
                    </a:lnTo>
                    <a:lnTo>
                      <a:pt x="14572" y="6918"/>
                    </a:lnTo>
                    <a:lnTo>
                      <a:pt x="14572" y="6859"/>
                    </a:lnTo>
                    <a:lnTo>
                      <a:pt x="14503" y="6859"/>
                    </a:lnTo>
                    <a:lnTo>
                      <a:pt x="14503" y="6918"/>
                    </a:lnTo>
                    <a:lnTo>
                      <a:pt x="14434" y="6918"/>
                    </a:lnTo>
                    <a:lnTo>
                      <a:pt x="14434" y="7005"/>
                    </a:lnTo>
                    <a:lnTo>
                      <a:pt x="14434" y="6859"/>
                    </a:lnTo>
                    <a:lnTo>
                      <a:pt x="14331" y="6859"/>
                    </a:lnTo>
                    <a:lnTo>
                      <a:pt x="14503" y="6859"/>
                    </a:lnTo>
                    <a:lnTo>
                      <a:pt x="14503" y="6801"/>
                    </a:lnTo>
                    <a:lnTo>
                      <a:pt x="14986" y="6801"/>
                    </a:lnTo>
                    <a:lnTo>
                      <a:pt x="14986" y="6714"/>
                    </a:lnTo>
                    <a:lnTo>
                      <a:pt x="15158" y="6714"/>
                    </a:lnTo>
                    <a:lnTo>
                      <a:pt x="15158" y="6655"/>
                    </a:lnTo>
                    <a:lnTo>
                      <a:pt x="15158" y="6714"/>
                    </a:lnTo>
                    <a:lnTo>
                      <a:pt x="15330" y="6714"/>
                    </a:lnTo>
                    <a:lnTo>
                      <a:pt x="15330" y="6859"/>
                    </a:lnTo>
                    <a:lnTo>
                      <a:pt x="15399" y="6859"/>
                    </a:lnTo>
                    <a:lnTo>
                      <a:pt x="15330" y="6859"/>
                    </a:lnTo>
                    <a:lnTo>
                      <a:pt x="15330" y="7064"/>
                    </a:lnTo>
                    <a:lnTo>
                      <a:pt x="15227" y="7064"/>
                    </a:lnTo>
                    <a:lnTo>
                      <a:pt x="15227" y="7210"/>
                    </a:lnTo>
                    <a:lnTo>
                      <a:pt x="15330" y="7210"/>
                    </a:lnTo>
                    <a:lnTo>
                      <a:pt x="15330" y="7356"/>
                    </a:lnTo>
                    <a:lnTo>
                      <a:pt x="15227" y="7356"/>
                    </a:lnTo>
                    <a:lnTo>
                      <a:pt x="15227" y="7414"/>
                    </a:lnTo>
                    <a:lnTo>
                      <a:pt x="15330" y="7414"/>
                    </a:lnTo>
                    <a:lnTo>
                      <a:pt x="15330" y="7560"/>
                    </a:lnTo>
                    <a:lnTo>
                      <a:pt x="15399" y="7560"/>
                    </a:lnTo>
                    <a:lnTo>
                      <a:pt x="15399" y="7618"/>
                    </a:lnTo>
                    <a:lnTo>
                      <a:pt x="15468" y="7618"/>
                    </a:lnTo>
                    <a:lnTo>
                      <a:pt x="15468" y="7677"/>
                    </a:lnTo>
                    <a:lnTo>
                      <a:pt x="15571" y="7677"/>
                    </a:lnTo>
                    <a:lnTo>
                      <a:pt x="15571" y="7618"/>
                    </a:lnTo>
                    <a:lnTo>
                      <a:pt x="15744" y="7618"/>
                    </a:lnTo>
                    <a:lnTo>
                      <a:pt x="15744" y="7677"/>
                    </a:lnTo>
                    <a:lnTo>
                      <a:pt x="15812" y="7677"/>
                    </a:lnTo>
                    <a:lnTo>
                      <a:pt x="15812" y="7618"/>
                    </a:lnTo>
                    <a:lnTo>
                      <a:pt x="15812" y="7677"/>
                    </a:lnTo>
                    <a:lnTo>
                      <a:pt x="16295" y="7677"/>
                    </a:lnTo>
                    <a:lnTo>
                      <a:pt x="16295" y="7618"/>
                    </a:lnTo>
                    <a:lnTo>
                      <a:pt x="16364" y="7618"/>
                    </a:lnTo>
                    <a:lnTo>
                      <a:pt x="16364" y="7560"/>
                    </a:lnTo>
                    <a:lnTo>
                      <a:pt x="16467" y="7560"/>
                    </a:lnTo>
                    <a:lnTo>
                      <a:pt x="16467" y="7618"/>
                    </a:lnTo>
                    <a:lnTo>
                      <a:pt x="16536" y="7618"/>
                    </a:lnTo>
                    <a:lnTo>
                      <a:pt x="16536" y="7677"/>
                    </a:lnTo>
                    <a:lnTo>
                      <a:pt x="16949" y="7677"/>
                    </a:lnTo>
                    <a:lnTo>
                      <a:pt x="16949" y="7618"/>
                    </a:lnTo>
                    <a:lnTo>
                      <a:pt x="16949" y="7677"/>
                    </a:lnTo>
                    <a:lnTo>
                      <a:pt x="17018" y="7677"/>
                    </a:lnTo>
                    <a:lnTo>
                      <a:pt x="17018" y="7618"/>
                    </a:lnTo>
                    <a:lnTo>
                      <a:pt x="17122" y="7618"/>
                    </a:lnTo>
                    <a:lnTo>
                      <a:pt x="17122" y="7677"/>
                    </a:lnTo>
                    <a:lnTo>
                      <a:pt x="17190" y="7677"/>
                    </a:lnTo>
                    <a:lnTo>
                      <a:pt x="17190" y="7618"/>
                    </a:lnTo>
                    <a:lnTo>
                      <a:pt x="17294" y="7618"/>
                    </a:lnTo>
                    <a:lnTo>
                      <a:pt x="17294" y="7677"/>
                    </a:lnTo>
                    <a:lnTo>
                      <a:pt x="17432" y="7677"/>
                    </a:lnTo>
                    <a:lnTo>
                      <a:pt x="17432" y="7618"/>
                    </a:lnTo>
                    <a:lnTo>
                      <a:pt x="17673" y="7618"/>
                    </a:lnTo>
                    <a:lnTo>
                      <a:pt x="17673" y="7122"/>
                    </a:lnTo>
                    <a:lnTo>
                      <a:pt x="17535" y="7122"/>
                    </a:lnTo>
                    <a:lnTo>
                      <a:pt x="17535" y="7210"/>
                    </a:lnTo>
                    <a:lnTo>
                      <a:pt x="17432" y="7210"/>
                    </a:lnTo>
                    <a:lnTo>
                      <a:pt x="17432" y="7122"/>
                    </a:lnTo>
                    <a:lnTo>
                      <a:pt x="17363" y="7122"/>
                    </a:lnTo>
                    <a:lnTo>
                      <a:pt x="17363" y="6918"/>
                    </a:lnTo>
                    <a:lnTo>
                      <a:pt x="17535" y="6918"/>
                    </a:lnTo>
                    <a:lnTo>
                      <a:pt x="17535" y="7005"/>
                    </a:lnTo>
                    <a:lnTo>
                      <a:pt x="17604" y="7005"/>
                    </a:lnTo>
                    <a:lnTo>
                      <a:pt x="17604" y="6918"/>
                    </a:lnTo>
                    <a:lnTo>
                      <a:pt x="17604" y="7005"/>
                    </a:lnTo>
                    <a:lnTo>
                      <a:pt x="17604" y="6918"/>
                    </a:lnTo>
                    <a:lnTo>
                      <a:pt x="17673" y="6918"/>
                    </a:lnTo>
                    <a:lnTo>
                      <a:pt x="17673" y="6859"/>
                    </a:lnTo>
                    <a:lnTo>
                      <a:pt x="17845" y="6859"/>
                    </a:lnTo>
                    <a:lnTo>
                      <a:pt x="17845" y="6801"/>
                    </a:lnTo>
                    <a:lnTo>
                      <a:pt x="18189" y="6801"/>
                    </a:lnTo>
                    <a:lnTo>
                      <a:pt x="18189" y="6714"/>
                    </a:lnTo>
                    <a:lnTo>
                      <a:pt x="18086" y="6714"/>
                    </a:lnTo>
                    <a:lnTo>
                      <a:pt x="18086" y="6655"/>
                    </a:lnTo>
                    <a:lnTo>
                      <a:pt x="18258" y="6655"/>
                    </a:lnTo>
                    <a:lnTo>
                      <a:pt x="18258" y="6568"/>
                    </a:lnTo>
                    <a:lnTo>
                      <a:pt x="18431" y="6568"/>
                    </a:lnTo>
                    <a:lnTo>
                      <a:pt x="18431" y="6509"/>
                    </a:lnTo>
                    <a:lnTo>
                      <a:pt x="18568" y="6509"/>
                    </a:lnTo>
                    <a:lnTo>
                      <a:pt x="18568" y="6363"/>
                    </a:lnTo>
                    <a:lnTo>
                      <a:pt x="18500" y="6363"/>
                    </a:lnTo>
                    <a:lnTo>
                      <a:pt x="18568" y="6363"/>
                    </a:lnTo>
                    <a:lnTo>
                      <a:pt x="18568" y="6305"/>
                    </a:lnTo>
                    <a:lnTo>
                      <a:pt x="18810" y="6305"/>
                    </a:lnTo>
                    <a:lnTo>
                      <a:pt x="18810" y="6246"/>
                    </a:lnTo>
                    <a:lnTo>
                      <a:pt x="19085" y="6246"/>
                    </a:lnTo>
                    <a:lnTo>
                      <a:pt x="19085" y="6159"/>
                    </a:lnTo>
                    <a:lnTo>
                      <a:pt x="19154" y="6159"/>
                    </a:lnTo>
                    <a:lnTo>
                      <a:pt x="19154" y="6042"/>
                    </a:lnTo>
                    <a:lnTo>
                      <a:pt x="19223" y="6042"/>
                    </a:lnTo>
                    <a:lnTo>
                      <a:pt x="19223" y="5955"/>
                    </a:lnTo>
                    <a:lnTo>
                      <a:pt x="19326" y="5955"/>
                    </a:lnTo>
                    <a:lnTo>
                      <a:pt x="19326" y="5896"/>
                    </a:lnTo>
                    <a:lnTo>
                      <a:pt x="19464" y="5896"/>
                    </a:lnTo>
                    <a:lnTo>
                      <a:pt x="19464" y="5809"/>
                    </a:lnTo>
                    <a:lnTo>
                      <a:pt x="19636" y="5809"/>
                    </a:lnTo>
                    <a:lnTo>
                      <a:pt x="19636" y="5896"/>
                    </a:lnTo>
                    <a:lnTo>
                      <a:pt x="19878" y="5896"/>
                    </a:lnTo>
                    <a:lnTo>
                      <a:pt x="19878" y="5955"/>
                    </a:lnTo>
                    <a:lnTo>
                      <a:pt x="20119" y="5955"/>
                    </a:lnTo>
                    <a:lnTo>
                      <a:pt x="20119" y="5896"/>
                    </a:lnTo>
                    <a:lnTo>
                      <a:pt x="20222" y="5896"/>
                    </a:lnTo>
                    <a:lnTo>
                      <a:pt x="20222" y="5955"/>
                    </a:lnTo>
                    <a:lnTo>
                      <a:pt x="20222" y="5896"/>
                    </a:lnTo>
                    <a:lnTo>
                      <a:pt x="20360" y="5896"/>
                    </a:lnTo>
                    <a:lnTo>
                      <a:pt x="20360" y="5750"/>
                    </a:lnTo>
                    <a:lnTo>
                      <a:pt x="20635" y="5750"/>
                    </a:lnTo>
                    <a:lnTo>
                      <a:pt x="20635" y="5692"/>
                    </a:lnTo>
                    <a:lnTo>
                      <a:pt x="20704" y="5692"/>
                    </a:lnTo>
                    <a:lnTo>
                      <a:pt x="20704" y="5809"/>
                    </a:lnTo>
                    <a:lnTo>
                      <a:pt x="20877" y="5809"/>
                    </a:lnTo>
                    <a:lnTo>
                      <a:pt x="20877" y="5896"/>
                    </a:lnTo>
                    <a:lnTo>
                      <a:pt x="20773" y="5896"/>
                    </a:lnTo>
                    <a:lnTo>
                      <a:pt x="20773" y="5955"/>
                    </a:lnTo>
                    <a:lnTo>
                      <a:pt x="20704" y="5955"/>
                    </a:lnTo>
                    <a:lnTo>
                      <a:pt x="20704" y="6101"/>
                    </a:lnTo>
                    <a:lnTo>
                      <a:pt x="20773" y="6101"/>
                    </a:lnTo>
                    <a:lnTo>
                      <a:pt x="20773" y="6042"/>
                    </a:lnTo>
                    <a:lnTo>
                      <a:pt x="20877" y="6042"/>
                    </a:lnTo>
                    <a:lnTo>
                      <a:pt x="20877" y="5955"/>
                    </a:lnTo>
                    <a:lnTo>
                      <a:pt x="20945" y="5955"/>
                    </a:lnTo>
                    <a:lnTo>
                      <a:pt x="20945" y="6159"/>
                    </a:lnTo>
                    <a:lnTo>
                      <a:pt x="21014" y="6159"/>
                    </a:lnTo>
                    <a:lnTo>
                      <a:pt x="21014" y="6246"/>
                    </a:lnTo>
                    <a:lnTo>
                      <a:pt x="20945" y="6246"/>
                    </a:lnTo>
                    <a:lnTo>
                      <a:pt x="20945" y="6305"/>
                    </a:lnTo>
                    <a:lnTo>
                      <a:pt x="20877" y="6305"/>
                    </a:lnTo>
                    <a:lnTo>
                      <a:pt x="20877" y="6451"/>
                    </a:lnTo>
                    <a:lnTo>
                      <a:pt x="20773" y="6451"/>
                    </a:lnTo>
                    <a:lnTo>
                      <a:pt x="20773" y="6509"/>
                    </a:lnTo>
                    <a:lnTo>
                      <a:pt x="20945" y="6509"/>
                    </a:lnTo>
                    <a:lnTo>
                      <a:pt x="20945" y="6451"/>
                    </a:lnTo>
                    <a:lnTo>
                      <a:pt x="21118" y="6451"/>
                    </a:lnTo>
                    <a:lnTo>
                      <a:pt x="21118" y="6509"/>
                    </a:lnTo>
                    <a:lnTo>
                      <a:pt x="21531" y="6509"/>
                    </a:lnTo>
                    <a:lnTo>
                      <a:pt x="21531" y="6568"/>
                    </a:lnTo>
                    <a:lnTo>
                      <a:pt x="21600" y="6568"/>
                    </a:lnTo>
                    <a:lnTo>
                      <a:pt x="21600" y="6859"/>
                    </a:lnTo>
                    <a:lnTo>
                      <a:pt x="21428" y="6859"/>
                    </a:lnTo>
                    <a:lnTo>
                      <a:pt x="21428" y="6918"/>
                    </a:lnTo>
                    <a:lnTo>
                      <a:pt x="21359" y="6918"/>
                    </a:lnTo>
                    <a:lnTo>
                      <a:pt x="21359" y="7005"/>
                    </a:lnTo>
                    <a:lnTo>
                      <a:pt x="21256" y="7005"/>
                    </a:lnTo>
                    <a:lnTo>
                      <a:pt x="21256" y="7268"/>
                    </a:lnTo>
                    <a:lnTo>
                      <a:pt x="21359" y="7268"/>
                    </a:lnTo>
                    <a:lnTo>
                      <a:pt x="21359" y="7356"/>
                    </a:lnTo>
                    <a:lnTo>
                      <a:pt x="21428" y="7356"/>
                    </a:lnTo>
                    <a:lnTo>
                      <a:pt x="21428" y="7414"/>
                    </a:lnTo>
                    <a:lnTo>
                      <a:pt x="21256" y="7414"/>
                    </a:lnTo>
                    <a:lnTo>
                      <a:pt x="21256" y="7356"/>
                    </a:lnTo>
                    <a:lnTo>
                      <a:pt x="21187" y="7356"/>
                    </a:lnTo>
                    <a:lnTo>
                      <a:pt x="21187" y="7268"/>
                    </a:lnTo>
                    <a:lnTo>
                      <a:pt x="21118" y="7268"/>
                    </a:lnTo>
                    <a:lnTo>
                      <a:pt x="21118" y="7210"/>
                    </a:lnTo>
                    <a:lnTo>
                      <a:pt x="21118" y="7268"/>
                    </a:lnTo>
                    <a:lnTo>
                      <a:pt x="20704" y="7268"/>
                    </a:lnTo>
                    <a:lnTo>
                      <a:pt x="20704" y="7356"/>
                    </a:lnTo>
                    <a:lnTo>
                      <a:pt x="20635" y="7356"/>
                    </a:lnTo>
                    <a:lnTo>
                      <a:pt x="20635" y="7414"/>
                    </a:lnTo>
                    <a:lnTo>
                      <a:pt x="20532" y="7414"/>
                    </a:lnTo>
                    <a:lnTo>
                      <a:pt x="20532" y="7472"/>
                    </a:lnTo>
                    <a:lnTo>
                      <a:pt x="20463" y="7472"/>
                    </a:lnTo>
                    <a:lnTo>
                      <a:pt x="20463" y="7560"/>
                    </a:lnTo>
                    <a:lnTo>
                      <a:pt x="20360" y="7560"/>
                    </a:lnTo>
                    <a:lnTo>
                      <a:pt x="20360" y="7618"/>
                    </a:lnTo>
                    <a:lnTo>
                      <a:pt x="20222" y="7618"/>
                    </a:lnTo>
                    <a:lnTo>
                      <a:pt x="20222" y="7677"/>
                    </a:lnTo>
                    <a:lnTo>
                      <a:pt x="20119" y="7677"/>
                    </a:lnTo>
                    <a:lnTo>
                      <a:pt x="20119" y="7764"/>
                    </a:lnTo>
                    <a:lnTo>
                      <a:pt x="19981" y="7764"/>
                    </a:lnTo>
                    <a:lnTo>
                      <a:pt x="19981" y="7823"/>
                    </a:lnTo>
                    <a:lnTo>
                      <a:pt x="19878" y="7823"/>
                    </a:lnTo>
                    <a:lnTo>
                      <a:pt x="19878" y="8027"/>
                    </a:lnTo>
                    <a:lnTo>
                      <a:pt x="19981" y="8027"/>
                    </a:lnTo>
                    <a:lnTo>
                      <a:pt x="19981" y="8115"/>
                    </a:lnTo>
                    <a:lnTo>
                      <a:pt x="19878" y="8115"/>
                    </a:lnTo>
                    <a:lnTo>
                      <a:pt x="19878" y="8173"/>
                    </a:lnTo>
                    <a:lnTo>
                      <a:pt x="19981" y="8173"/>
                    </a:lnTo>
                    <a:lnTo>
                      <a:pt x="19981" y="8231"/>
                    </a:lnTo>
                    <a:lnTo>
                      <a:pt x="19878" y="8231"/>
                    </a:lnTo>
                    <a:lnTo>
                      <a:pt x="19878" y="8319"/>
                    </a:lnTo>
                    <a:lnTo>
                      <a:pt x="19809" y="8319"/>
                    </a:lnTo>
                    <a:lnTo>
                      <a:pt x="19809" y="8377"/>
                    </a:lnTo>
                    <a:lnTo>
                      <a:pt x="19878" y="8377"/>
                    </a:lnTo>
                    <a:lnTo>
                      <a:pt x="19878" y="8436"/>
                    </a:lnTo>
                    <a:lnTo>
                      <a:pt x="19809" y="8436"/>
                    </a:lnTo>
                    <a:lnTo>
                      <a:pt x="19809" y="8523"/>
                    </a:lnTo>
                    <a:lnTo>
                      <a:pt x="19740" y="8523"/>
                    </a:lnTo>
                    <a:lnTo>
                      <a:pt x="19740" y="8582"/>
                    </a:lnTo>
                    <a:lnTo>
                      <a:pt x="19636" y="8582"/>
                    </a:lnTo>
                    <a:lnTo>
                      <a:pt x="19636" y="8669"/>
                    </a:lnTo>
                    <a:lnTo>
                      <a:pt x="19567" y="8669"/>
                    </a:lnTo>
                    <a:lnTo>
                      <a:pt x="19567" y="8874"/>
                    </a:lnTo>
                    <a:lnTo>
                      <a:pt x="19636" y="8874"/>
                    </a:lnTo>
                    <a:lnTo>
                      <a:pt x="19636" y="9078"/>
                    </a:lnTo>
                    <a:lnTo>
                      <a:pt x="19567" y="9078"/>
                    </a:lnTo>
                    <a:lnTo>
                      <a:pt x="19567" y="9224"/>
                    </a:lnTo>
                    <a:lnTo>
                      <a:pt x="19464" y="9224"/>
                    </a:lnTo>
                    <a:lnTo>
                      <a:pt x="19464" y="9341"/>
                    </a:lnTo>
                    <a:lnTo>
                      <a:pt x="19395" y="9341"/>
                    </a:lnTo>
                    <a:lnTo>
                      <a:pt x="19395" y="9486"/>
                    </a:lnTo>
                    <a:lnTo>
                      <a:pt x="19326" y="9486"/>
                    </a:lnTo>
                    <a:lnTo>
                      <a:pt x="19326" y="9691"/>
                    </a:lnTo>
                    <a:lnTo>
                      <a:pt x="19223" y="9691"/>
                    </a:lnTo>
                    <a:lnTo>
                      <a:pt x="19223" y="9837"/>
                    </a:lnTo>
                    <a:lnTo>
                      <a:pt x="19154" y="9837"/>
                    </a:lnTo>
                    <a:lnTo>
                      <a:pt x="19154" y="9749"/>
                    </a:lnTo>
                    <a:lnTo>
                      <a:pt x="18741" y="9749"/>
                    </a:lnTo>
                    <a:lnTo>
                      <a:pt x="18741" y="9691"/>
                    </a:lnTo>
                    <a:lnTo>
                      <a:pt x="18568" y="9691"/>
                    </a:lnTo>
                    <a:lnTo>
                      <a:pt x="18568" y="9749"/>
                    </a:lnTo>
                    <a:lnTo>
                      <a:pt x="18672" y="9749"/>
                    </a:lnTo>
                    <a:lnTo>
                      <a:pt x="18672" y="10391"/>
                    </a:lnTo>
                    <a:lnTo>
                      <a:pt x="18568" y="10391"/>
                    </a:lnTo>
                    <a:lnTo>
                      <a:pt x="18568" y="10450"/>
                    </a:lnTo>
                    <a:lnTo>
                      <a:pt x="18431" y="10450"/>
                    </a:lnTo>
                    <a:lnTo>
                      <a:pt x="18431" y="10858"/>
                    </a:lnTo>
                    <a:lnTo>
                      <a:pt x="18500" y="10858"/>
                    </a:lnTo>
                    <a:lnTo>
                      <a:pt x="18500" y="11092"/>
                    </a:lnTo>
                    <a:lnTo>
                      <a:pt x="18431" y="11092"/>
                    </a:lnTo>
                    <a:lnTo>
                      <a:pt x="18431" y="11150"/>
                    </a:lnTo>
                    <a:lnTo>
                      <a:pt x="18327" y="11150"/>
                    </a:lnTo>
                    <a:lnTo>
                      <a:pt x="18327" y="11209"/>
                    </a:lnTo>
                    <a:lnTo>
                      <a:pt x="18258" y="11209"/>
                    </a:lnTo>
                    <a:lnTo>
                      <a:pt x="18258" y="11150"/>
                    </a:lnTo>
                    <a:lnTo>
                      <a:pt x="18086" y="11150"/>
                    </a:lnTo>
                    <a:lnTo>
                      <a:pt x="18086" y="11209"/>
                    </a:lnTo>
                    <a:lnTo>
                      <a:pt x="18086" y="10946"/>
                    </a:lnTo>
                    <a:lnTo>
                      <a:pt x="18017" y="10946"/>
                    </a:lnTo>
                    <a:lnTo>
                      <a:pt x="18017" y="10654"/>
                    </a:lnTo>
                    <a:lnTo>
                      <a:pt x="17914" y="10654"/>
                    </a:lnTo>
                    <a:lnTo>
                      <a:pt x="17914" y="10391"/>
                    </a:lnTo>
                    <a:lnTo>
                      <a:pt x="17845" y="10391"/>
                    </a:lnTo>
                    <a:lnTo>
                      <a:pt x="17845" y="10304"/>
                    </a:lnTo>
                    <a:lnTo>
                      <a:pt x="17914" y="10304"/>
                    </a:lnTo>
                    <a:lnTo>
                      <a:pt x="17914" y="10187"/>
                    </a:lnTo>
                    <a:lnTo>
                      <a:pt x="17845" y="10187"/>
                    </a:lnTo>
                    <a:lnTo>
                      <a:pt x="17845" y="998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29" name="Shape 293">
                <a:extLst>
                  <a:ext uri="{FF2B5EF4-FFF2-40B4-BE49-F238E27FC236}">
                    <a16:creationId xmlns:a16="http://schemas.microsoft.com/office/drawing/2014/main" id="{BC304B27-CD82-41E6-9615-57C9DAE8B316}"/>
                  </a:ext>
                </a:extLst>
              </p:cNvPr>
              <p:cNvSpPr/>
              <p:nvPr/>
            </p:nvSpPr>
            <p:spPr>
              <a:xfrm>
                <a:off x="734114" y="1206190"/>
                <a:ext cx="515445" cy="796238"/>
              </a:xfrm>
              <a:custGeom>
                <a:avLst/>
                <a:gdLst/>
                <a:ahLst/>
                <a:cxnLst>
                  <a:cxn ang="0">
                    <a:pos x="wd2" y="hd2"/>
                  </a:cxn>
                  <a:cxn ang="5400000">
                    <a:pos x="wd2" y="hd2"/>
                  </a:cxn>
                  <a:cxn ang="10800000">
                    <a:pos x="wd2" y="hd2"/>
                  </a:cxn>
                  <a:cxn ang="16200000">
                    <a:pos x="wd2" y="hd2"/>
                  </a:cxn>
                </a:cxnLst>
                <a:rect l="0" t="0" r="r" b="b"/>
                <a:pathLst>
                  <a:path w="21600" h="21600" extrusionOk="0">
                    <a:moveTo>
                      <a:pt x="17845" y="9983"/>
                    </a:moveTo>
                    <a:lnTo>
                      <a:pt x="17673" y="9983"/>
                    </a:lnTo>
                    <a:lnTo>
                      <a:pt x="17673" y="10041"/>
                    </a:lnTo>
                    <a:lnTo>
                      <a:pt x="17673" y="9983"/>
                    </a:lnTo>
                    <a:lnTo>
                      <a:pt x="17604" y="9983"/>
                    </a:lnTo>
                    <a:lnTo>
                      <a:pt x="17604" y="10187"/>
                    </a:lnTo>
                    <a:lnTo>
                      <a:pt x="17535" y="10187"/>
                    </a:lnTo>
                    <a:lnTo>
                      <a:pt x="17535" y="10245"/>
                    </a:lnTo>
                    <a:lnTo>
                      <a:pt x="17432" y="10245"/>
                    </a:lnTo>
                    <a:lnTo>
                      <a:pt x="17432" y="10391"/>
                    </a:lnTo>
                    <a:lnTo>
                      <a:pt x="17535" y="10391"/>
                    </a:lnTo>
                    <a:lnTo>
                      <a:pt x="17432" y="10391"/>
                    </a:lnTo>
                    <a:lnTo>
                      <a:pt x="17432" y="10537"/>
                    </a:lnTo>
                    <a:lnTo>
                      <a:pt x="17294" y="10537"/>
                    </a:lnTo>
                    <a:lnTo>
                      <a:pt x="17294" y="10304"/>
                    </a:lnTo>
                    <a:lnTo>
                      <a:pt x="17190" y="10304"/>
                    </a:lnTo>
                    <a:lnTo>
                      <a:pt x="17190" y="10391"/>
                    </a:lnTo>
                    <a:lnTo>
                      <a:pt x="17122" y="10391"/>
                    </a:lnTo>
                    <a:lnTo>
                      <a:pt x="17122" y="10187"/>
                    </a:lnTo>
                    <a:lnTo>
                      <a:pt x="17018" y="10187"/>
                    </a:lnTo>
                    <a:lnTo>
                      <a:pt x="17018" y="9749"/>
                    </a:lnTo>
                    <a:lnTo>
                      <a:pt x="17190" y="9749"/>
                    </a:lnTo>
                    <a:lnTo>
                      <a:pt x="17190" y="9632"/>
                    </a:lnTo>
                    <a:lnTo>
                      <a:pt x="17294" y="9632"/>
                    </a:lnTo>
                    <a:lnTo>
                      <a:pt x="17294" y="9691"/>
                    </a:lnTo>
                    <a:lnTo>
                      <a:pt x="17363" y="9691"/>
                    </a:lnTo>
                    <a:lnTo>
                      <a:pt x="17363" y="9632"/>
                    </a:lnTo>
                    <a:lnTo>
                      <a:pt x="17432" y="9632"/>
                    </a:lnTo>
                    <a:lnTo>
                      <a:pt x="17432" y="9545"/>
                    </a:lnTo>
                    <a:lnTo>
                      <a:pt x="17535" y="9545"/>
                    </a:lnTo>
                    <a:lnTo>
                      <a:pt x="17535" y="9632"/>
                    </a:lnTo>
                    <a:lnTo>
                      <a:pt x="17604" y="9632"/>
                    </a:lnTo>
                    <a:lnTo>
                      <a:pt x="17604" y="9428"/>
                    </a:lnTo>
                    <a:lnTo>
                      <a:pt x="17673" y="9428"/>
                    </a:lnTo>
                    <a:lnTo>
                      <a:pt x="17673" y="9341"/>
                    </a:lnTo>
                    <a:lnTo>
                      <a:pt x="17776" y="9341"/>
                    </a:lnTo>
                    <a:lnTo>
                      <a:pt x="17776" y="9224"/>
                    </a:lnTo>
                    <a:lnTo>
                      <a:pt x="17845" y="9224"/>
                    </a:lnTo>
                    <a:lnTo>
                      <a:pt x="17845" y="9078"/>
                    </a:lnTo>
                    <a:lnTo>
                      <a:pt x="17914" y="9078"/>
                    </a:lnTo>
                    <a:lnTo>
                      <a:pt x="17914" y="8932"/>
                    </a:lnTo>
                    <a:lnTo>
                      <a:pt x="17776" y="8932"/>
                    </a:lnTo>
                    <a:lnTo>
                      <a:pt x="17776" y="8874"/>
                    </a:lnTo>
                    <a:lnTo>
                      <a:pt x="16226" y="8874"/>
                    </a:lnTo>
                    <a:lnTo>
                      <a:pt x="16226" y="8786"/>
                    </a:lnTo>
                    <a:lnTo>
                      <a:pt x="16054" y="8786"/>
                    </a:lnTo>
                    <a:lnTo>
                      <a:pt x="16054" y="8231"/>
                    </a:lnTo>
                    <a:lnTo>
                      <a:pt x="15985" y="8231"/>
                    </a:lnTo>
                    <a:lnTo>
                      <a:pt x="15985" y="8115"/>
                    </a:lnTo>
                    <a:lnTo>
                      <a:pt x="15812" y="8115"/>
                    </a:lnTo>
                    <a:lnTo>
                      <a:pt x="15812" y="8231"/>
                    </a:lnTo>
                    <a:lnTo>
                      <a:pt x="15571" y="8231"/>
                    </a:lnTo>
                    <a:lnTo>
                      <a:pt x="15571" y="8115"/>
                    </a:lnTo>
                    <a:lnTo>
                      <a:pt x="15468" y="8115"/>
                    </a:lnTo>
                    <a:lnTo>
                      <a:pt x="15468" y="7969"/>
                    </a:lnTo>
                    <a:lnTo>
                      <a:pt x="15399" y="7969"/>
                    </a:lnTo>
                    <a:lnTo>
                      <a:pt x="15399" y="7881"/>
                    </a:lnTo>
                    <a:lnTo>
                      <a:pt x="15399" y="7969"/>
                    </a:lnTo>
                    <a:lnTo>
                      <a:pt x="15330" y="7969"/>
                    </a:lnTo>
                    <a:lnTo>
                      <a:pt x="15399" y="7969"/>
                    </a:lnTo>
                    <a:lnTo>
                      <a:pt x="15399" y="8027"/>
                    </a:lnTo>
                    <a:lnTo>
                      <a:pt x="15158" y="8027"/>
                    </a:lnTo>
                    <a:lnTo>
                      <a:pt x="15158" y="7881"/>
                    </a:lnTo>
                    <a:lnTo>
                      <a:pt x="15089" y="7881"/>
                    </a:lnTo>
                    <a:lnTo>
                      <a:pt x="15089" y="7823"/>
                    </a:lnTo>
                    <a:lnTo>
                      <a:pt x="14986" y="7823"/>
                    </a:lnTo>
                    <a:lnTo>
                      <a:pt x="14986" y="7764"/>
                    </a:lnTo>
                    <a:lnTo>
                      <a:pt x="14917" y="7764"/>
                    </a:lnTo>
                    <a:lnTo>
                      <a:pt x="14917" y="7881"/>
                    </a:lnTo>
                    <a:lnTo>
                      <a:pt x="15089" y="7881"/>
                    </a:lnTo>
                    <a:lnTo>
                      <a:pt x="15089" y="7969"/>
                    </a:lnTo>
                    <a:lnTo>
                      <a:pt x="14986" y="7969"/>
                    </a:lnTo>
                    <a:lnTo>
                      <a:pt x="14986" y="8027"/>
                    </a:lnTo>
                    <a:lnTo>
                      <a:pt x="14917" y="8027"/>
                    </a:lnTo>
                    <a:lnTo>
                      <a:pt x="14917" y="8115"/>
                    </a:lnTo>
                    <a:lnTo>
                      <a:pt x="14813" y="8115"/>
                    </a:lnTo>
                    <a:lnTo>
                      <a:pt x="14813" y="8173"/>
                    </a:lnTo>
                    <a:lnTo>
                      <a:pt x="14744" y="8173"/>
                    </a:lnTo>
                    <a:lnTo>
                      <a:pt x="14744" y="8377"/>
                    </a:lnTo>
                    <a:lnTo>
                      <a:pt x="14917" y="8377"/>
                    </a:lnTo>
                    <a:lnTo>
                      <a:pt x="14917" y="8523"/>
                    </a:lnTo>
                    <a:lnTo>
                      <a:pt x="14986" y="8523"/>
                    </a:lnTo>
                    <a:lnTo>
                      <a:pt x="14986" y="8582"/>
                    </a:lnTo>
                    <a:lnTo>
                      <a:pt x="15330" y="8582"/>
                    </a:lnTo>
                    <a:lnTo>
                      <a:pt x="15330" y="8728"/>
                    </a:lnTo>
                    <a:lnTo>
                      <a:pt x="15399" y="8728"/>
                    </a:lnTo>
                    <a:lnTo>
                      <a:pt x="15399" y="8874"/>
                    </a:lnTo>
                    <a:lnTo>
                      <a:pt x="14986" y="8874"/>
                    </a:lnTo>
                    <a:lnTo>
                      <a:pt x="14986" y="8990"/>
                    </a:lnTo>
                    <a:lnTo>
                      <a:pt x="14917" y="8990"/>
                    </a:lnTo>
                    <a:lnTo>
                      <a:pt x="14917" y="9078"/>
                    </a:lnTo>
                    <a:lnTo>
                      <a:pt x="14813" y="9078"/>
                    </a:lnTo>
                    <a:lnTo>
                      <a:pt x="14813" y="8990"/>
                    </a:lnTo>
                    <a:lnTo>
                      <a:pt x="14744" y="8990"/>
                    </a:lnTo>
                    <a:lnTo>
                      <a:pt x="14744" y="9136"/>
                    </a:lnTo>
                    <a:lnTo>
                      <a:pt x="14676" y="9136"/>
                    </a:lnTo>
                    <a:lnTo>
                      <a:pt x="14676" y="9224"/>
                    </a:lnTo>
                    <a:lnTo>
                      <a:pt x="14744" y="9224"/>
                    </a:lnTo>
                    <a:lnTo>
                      <a:pt x="14744" y="9341"/>
                    </a:lnTo>
                    <a:lnTo>
                      <a:pt x="14813" y="9341"/>
                    </a:lnTo>
                    <a:lnTo>
                      <a:pt x="14813" y="9428"/>
                    </a:lnTo>
                    <a:lnTo>
                      <a:pt x="14986" y="9428"/>
                    </a:lnTo>
                    <a:lnTo>
                      <a:pt x="14986" y="9486"/>
                    </a:lnTo>
                    <a:lnTo>
                      <a:pt x="15227" y="9486"/>
                    </a:lnTo>
                    <a:lnTo>
                      <a:pt x="15227" y="9545"/>
                    </a:lnTo>
                    <a:lnTo>
                      <a:pt x="15158" y="9545"/>
                    </a:lnTo>
                    <a:lnTo>
                      <a:pt x="15158" y="9691"/>
                    </a:lnTo>
                    <a:lnTo>
                      <a:pt x="15227" y="9691"/>
                    </a:lnTo>
                    <a:lnTo>
                      <a:pt x="15227" y="9749"/>
                    </a:lnTo>
                    <a:lnTo>
                      <a:pt x="15158" y="9749"/>
                    </a:lnTo>
                    <a:lnTo>
                      <a:pt x="15158" y="9837"/>
                    </a:lnTo>
                    <a:lnTo>
                      <a:pt x="15089" y="9837"/>
                    </a:lnTo>
                    <a:lnTo>
                      <a:pt x="15158" y="9837"/>
                    </a:lnTo>
                    <a:lnTo>
                      <a:pt x="15158" y="9895"/>
                    </a:lnTo>
                    <a:lnTo>
                      <a:pt x="15089" y="9895"/>
                    </a:lnTo>
                    <a:lnTo>
                      <a:pt x="15089" y="10041"/>
                    </a:lnTo>
                    <a:lnTo>
                      <a:pt x="15158" y="10041"/>
                    </a:lnTo>
                    <a:lnTo>
                      <a:pt x="15158" y="10099"/>
                    </a:lnTo>
                    <a:lnTo>
                      <a:pt x="15227" y="10099"/>
                    </a:lnTo>
                    <a:lnTo>
                      <a:pt x="15227" y="10245"/>
                    </a:lnTo>
                    <a:lnTo>
                      <a:pt x="15158" y="10245"/>
                    </a:lnTo>
                    <a:lnTo>
                      <a:pt x="15158" y="10304"/>
                    </a:lnTo>
                    <a:lnTo>
                      <a:pt x="15330" y="10304"/>
                    </a:lnTo>
                    <a:lnTo>
                      <a:pt x="15330" y="10596"/>
                    </a:lnTo>
                    <a:lnTo>
                      <a:pt x="15399" y="10596"/>
                    </a:lnTo>
                    <a:lnTo>
                      <a:pt x="15399" y="10654"/>
                    </a:lnTo>
                    <a:lnTo>
                      <a:pt x="15330" y="10654"/>
                    </a:lnTo>
                    <a:lnTo>
                      <a:pt x="15399" y="10654"/>
                    </a:lnTo>
                    <a:lnTo>
                      <a:pt x="15399" y="11092"/>
                    </a:lnTo>
                    <a:lnTo>
                      <a:pt x="15468" y="11092"/>
                    </a:lnTo>
                    <a:lnTo>
                      <a:pt x="15468" y="11150"/>
                    </a:lnTo>
                    <a:lnTo>
                      <a:pt x="15399" y="11150"/>
                    </a:lnTo>
                    <a:lnTo>
                      <a:pt x="15468" y="11150"/>
                    </a:lnTo>
                    <a:lnTo>
                      <a:pt x="15468" y="11296"/>
                    </a:lnTo>
                    <a:lnTo>
                      <a:pt x="15399" y="11296"/>
                    </a:lnTo>
                    <a:lnTo>
                      <a:pt x="15468" y="11296"/>
                    </a:lnTo>
                    <a:lnTo>
                      <a:pt x="15468" y="11355"/>
                    </a:lnTo>
                    <a:lnTo>
                      <a:pt x="15399" y="11355"/>
                    </a:lnTo>
                    <a:lnTo>
                      <a:pt x="15399" y="11413"/>
                    </a:lnTo>
                    <a:lnTo>
                      <a:pt x="15468" y="11413"/>
                    </a:lnTo>
                    <a:lnTo>
                      <a:pt x="15468" y="11501"/>
                    </a:lnTo>
                    <a:lnTo>
                      <a:pt x="15399" y="11501"/>
                    </a:lnTo>
                    <a:lnTo>
                      <a:pt x="15399" y="11413"/>
                    </a:lnTo>
                    <a:lnTo>
                      <a:pt x="15399" y="11559"/>
                    </a:lnTo>
                    <a:lnTo>
                      <a:pt x="15158" y="11559"/>
                    </a:lnTo>
                    <a:lnTo>
                      <a:pt x="15158" y="11501"/>
                    </a:lnTo>
                    <a:lnTo>
                      <a:pt x="15158" y="11559"/>
                    </a:lnTo>
                    <a:lnTo>
                      <a:pt x="15089" y="11559"/>
                    </a:lnTo>
                    <a:lnTo>
                      <a:pt x="15089" y="11501"/>
                    </a:lnTo>
                    <a:lnTo>
                      <a:pt x="14986" y="11501"/>
                    </a:lnTo>
                    <a:lnTo>
                      <a:pt x="14986" y="11559"/>
                    </a:lnTo>
                    <a:lnTo>
                      <a:pt x="14917" y="11559"/>
                    </a:lnTo>
                    <a:lnTo>
                      <a:pt x="14917" y="11501"/>
                    </a:lnTo>
                    <a:lnTo>
                      <a:pt x="14917" y="11559"/>
                    </a:lnTo>
                    <a:lnTo>
                      <a:pt x="14813" y="11559"/>
                    </a:lnTo>
                    <a:lnTo>
                      <a:pt x="14813" y="11501"/>
                    </a:lnTo>
                    <a:lnTo>
                      <a:pt x="14676" y="11501"/>
                    </a:lnTo>
                    <a:lnTo>
                      <a:pt x="14676" y="11355"/>
                    </a:lnTo>
                    <a:lnTo>
                      <a:pt x="14744" y="11355"/>
                    </a:lnTo>
                    <a:lnTo>
                      <a:pt x="14744" y="11296"/>
                    </a:lnTo>
                    <a:lnTo>
                      <a:pt x="14676" y="11296"/>
                    </a:lnTo>
                    <a:lnTo>
                      <a:pt x="14676" y="11355"/>
                    </a:lnTo>
                    <a:lnTo>
                      <a:pt x="14572" y="11355"/>
                    </a:lnTo>
                    <a:lnTo>
                      <a:pt x="14572" y="11413"/>
                    </a:lnTo>
                    <a:lnTo>
                      <a:pt x="14503" y="11413"/>
                    </a:lnTo>
                    <a:lnTo>
                      <a:pt x="14503" y="11501"/>
                    </a:lnTo>
                    <a:lnTo>
                      <a:pt x="14262" y="11501"/>
                    </a:lnTo>
                    <a:lnTo>
                      <a:pt x="14262" y="11559"/>
                    </a:lnTo>
                    <a:lnTo>
                      <a:pt x="14021" y="11559"/>
                    </a:lnTo>
                    <a:lnTo>
                      <a:pt x="14021" y="11617"/>
                    </a:lnTo>
                    <a:lnTo>
                      <a:pt x="13918" y="11617"/>
                    </a:lnTo>
                    <a:lnTo>
                      <a:pt x="13918" y="11763"/>
                    </a:lnTo>
                    <a:lnTo>
                      <a:pt x="13849" y="11763"/>
                    </a:lnTo>
                    <a:lnTo>
                      <a:pt x="13849" y="11851"/>
                    </a:lnTo>
                    <a:lnTo>
                      <a:pt x="13780" y="11851"/>
                    </a:lnTo>
                    <a:lnTo>
                      <a:pt x="13849" y="11851"/>
                    </a:lnTo>
                    <a:lnTo>
                      <a:pt x="13849" y="11968"/>
                    </a:lnTo>
                    <a:lnTo>
                      <a:pt x="13918" y="11968"/>
                    </a:lnTo>
                    <a:lnTo>
                      <a:pt x="13918" y="12172"/>
                    </a:lnTo>
                    <a:lnTo>
                      <a:pt x="14021" y="12172"/>
                    </a:lnTo>
                    <a:lnTo>
                      <a:pt x="13918" y="12172"/>
                    </a:lnTo>
                    <a:lnTo>
                      <a:pt x="13918" y="12259"/>
                    </a:lnTo>
                    <a:lnTo>
                      <a:pt x="13849" y="12259"/>
                    </a:lnTo>
                    <a:lnTo>
                      <a:pt x="13849" y="12318"/>
                    </a:lnTo>
                    <a:lnTo>
                      <a:pt x="13780" y="12318"/>
                    </a:lnTo>
                    <a:lnTo>
                      <a:pt x="13780" y="12522"/>
                    </a:lnTo>
                    <a:lnTo>
                      <a:pt x="13608" y="12522"/>
                    </a:lnTo>
                    <a:lnTo>
                      <a:pt x="13608" y="12610"/>
                    </a:lnTo>
                    <a:lnTo>
                      <a:pt x="13539" y="12610"/>
                    </a:lnTo>
                    <a:lnTo>
                      <a:pt x="13539" y="12726"/>
                    </a:lnTo>
                    <a:lnTo>
                      <a:pt x="13367" y="12726"/>
                    </a:lnTo>
                    <a:lnTo>
                      <a:pt x="13367" y="12814"/>
                    </a:lnTo>
                    <a:lnTo>
                      <a:pt x="13194" y="12814"/>
                    </a:lnTo>
                    <a:lnTo>
                      <a:pt x="13194" y="12872"/>
                    </a:lnTo>
                    <a:lnTo>
                      <a:pt x="12953" y="12872"/>
                    </a:lnTo>
                    <a:lnTo>
                      <a:pt x="12953" y="12931"/>
                    </a:lnTo>
                    <a:lnTo>
                      <a:pt x="12781" y="12931"/>
                    </a:lnTo>
                    <a:lnTo>
                      <a:pt x="12781" y="13018"/>
                    </a:lnTo>
                    <a:lnTo>
                      <a:pt x="12643" y="13018"/>
                    </a:lnTo>
                    <a:lnTo>
                      <a:pt x="12643" y="13164"/>
                    </a:lnTo>
                    <a:lnTo>
                      <a:pt x="12540" y="13164"/>
                    </a:lnTo>
                    <a:lnTo>
                      <a:pt x="12540" y="13223"/>
                    </a:lnTo>
                    <a:lnTo>
                      <a:pt x="12367" y="13223"/>
                    </a:lnTo>
                    <a:lnTo>
                      <a:pt x="12367" y="13281"/>
                    </a:lnTo>
                    <a:lnTo>
                      <a:pt x="12299" y="13281"/>
                    </a:lnTo>
                    <a:lnTo>
                      <a:pt x="12299" y="13427"/>
                    </a:lnTo>
                    <a:lnTo>
                      <a:pt x="12230" y="13427"/>
                    </a:lnTo>
                    <a:lnTo>
                      <a:pt x="12230" y="13485"/>
                    </a:lnTo>
                    <a:lnTo>
                      <a:pt x="12126" y="13485"/>
                    </a:lnTo>
                    <a:lnTo>
                      <a:pt x="12126" y="13631"/>
                    </a:lnTo>
                    <a:lnTo>
                      <a:pt x="12057" y="13631"/>
                    </a:lnTo>
                    <a:lnTo>
                      <a:pt x="12057" y="13719"/>
                    </a:lnTo>
                    <a:lnTo>
                      <a:pt x="11989" y="13719"/>
                    </a:lnTo>
                    <a:lnTo>
                      <a:pt x="11989" y="13836"/>
                    </a:lnTo>
                    <a:lnTo>
                      <a:pt x="11885" y="13836"/>
                    </a:lnTo>
                    <a:lnTo>
                      <a:pt x="11885" y="13923"/>
                    </a:lnTo>
                    <a:lnTo>
                      <a:pt x="11816" y="13923"/>
                    </a:lnTo>
                    <a:lnTo>
                      <a:pt x="11816" y="13982"/>
                    </a:lnTo>
                    <a:lnTo>
                      <a:pt x="11747" y="13982"/>
                    </a:lnTo>
                    <a:lnTo>
                      <a:pt x="11747" y="14040"/>
                    </a:lnTo>
                    <a:lnTo>
                      <a:pt x="11575" y="14040"/>
                    </a:lnTo>
                    <a:lnTo>
                      <a:pt x="11575" y="14128"/>
                    </a:lnTo>
                    <a:lnTo>
                      <a:pt x="11403" y="14128"/>
                    </a:lnTo>
                    <a:lnTo>
                      <a:pt x="11403" y="14274"/>
                    </a:lnTo>
                    <a:lnTo>
                      <a:pt x="11334" y="14274"/>
                    </a:lnTo>
                    <a:lnTo>
                      <a:pt x="11334" y="14332"/>
                    </a:lnTo>
                    <a:lnTo>
                      <a:pt x="11231" y="14332"/>
                    </a:lnTo>
                    <a:lnTo>
                      <a:pt x="11231" y="14390"/>
                    </a:lnTo>
                    <a:lnTo>
                      <a:pt x="11162" y="14390"/>
                    </a:lnTo>
                    <a:lnTo>
                      <a:pt x="11162" y="14478"/>
                    </a:lnTo>
                    <a:lnTo>
                      <a:pt x="11093" y="14478"/>
                    </a:lnTo>
                    <a:lnTo>
                      <a:pt x="11093" y="14536"/>
                    </a:lnTo>
                    <a:lnTo>
                      <a:pt x="10989" y="14536"/>
                    </a:lnTo>
                    <a:lnTo>
                      <a:pt x="10989" y="14595"/>
                    </a:lnTo>
                    <a:lnTo>
                      <a:pt x="10852" y="14595"/>
                    </a:lnTo>
                    <a:lnTo>
                      <a:pt x="10852" y="14682"/>
                    </a:lnTo>
                    <a:lnTo>
                      <a:pt x="10679" y="14682"/>
                    </a:lnTo>
                    <a:lnTo>
                      <a:pt x="10679" y="14741"/>
                    </a:lnTo>
                    <a:lnTo>
                      <a:pt x="10576" y="14741"/>
                    </a:lnTo>
                    <a:lnTo>
                      <a:pt x="10576" y="14799"/>
                    </a:lnTo>
                    <a:lnTo>
                      <a:pt x="10507" y="14799"/>
                    </a:lnTo>
                    <a:lnTo>
                      <a:pt x="10507" y="15237"/>
                    </a:lnTo>
                    <a:lnTo>
                      <a:pt x="10438" y="15237"/>
                    </a:lnTo>
                    <a:lnTo>
                      <a:pt x="10438" y="15295"/>
                    </a:lnTo>
                    <a:lnTo>
                      <a:pt x="10266" y="15295"/>
                    </a:lnTo>
                    <a:lnTo>
                      <a:pt x="10266" y="15354"/>
                    </a:lnTo>
                    <a:lnTo>
                      <a:pt x="10094" y="15354"/>
                    </a:lnTo>
                    <a:lnTo>
                      <a:pt x="10094" y="15441"/>
                    </a:lnTo>
                    <a:lnTo>
                      <a:pt x="9680" y="15441"/>
                    </a:lnTo>
                    <a:lnTo>
                      <a:pt x="9680" y="15587"/>
                    </a:lnTo>
                    <a:lnTo>
                      <a:pt x="9611" y="15587"/>
                    </a:lnTo>
                    <a:lnTo>
                      <a:pt x="9611" y="15704"/>
                    </a:lnTo>
                    <a:lnTo>
                      <a:pt x="9543" y="15704"/>
                    </a:lnTo>
                    <a:lnTo>
                      <a:pt x="9543" y="15791"/>
                    </a:lnTo>
                    <a:lnTo>
                      <a:pt x="9439" y="15791"/>
                    </a:lnTo>
                    <a:lnTo>
                      <a:pt x="9543" y="15791"/>
                    </a:lnTo>
                    <a:lnTo>
                      <a:pt x="9543" y="15850"/>
                    </a:lnTo>
                    <a:lnTo>
                      <a:pt x="9439" y="15850"/>
                    </a:lnTo>
                    <a:lnTo>
                      <a:pt x="9439" y="15908"/>
                    </a:lnTo>
                    <a:lnTo>
                      <a:pt x="9439" y="15850"/>
                    </a:lnTo>
                    <a:lnTo>
                      <a:pt x="9370" y="15850"/>
                    </a:lnTo>
                    <a:lnTo>
                      <a:pt x="9370" y="15908"/>
                    </a:lnTo>
                    <a:lnTo>
                      <a:pt x="9370" y="15850"/>
                    </a:lnTo>
                    <a:lnTo>
                      <a:pt x="9301" y="15850"/>
                    </a:lnTo>
                    <a:lnTo>
                      <a:pt x="9301" y="15791"/>
                    </a:lnTo>
                    <a:lnTo>
                      <a:pt x="9026" y="15791"/>
                    </a:lnTo>
                    <a:lnTo>
                      <a:pt x="9026" y="15850"/>
                    </a:lnTo>
                    <a:lnTo>
                      <a:pt x="8957" y="15850"/>
                    </a:lnTo>
                    <a:lnTo>
                      <a:pt x="8957" y="16054"/>
                    </a:lnTo>
                    <a:lnTo>
                      <a:pt x="8888" y="16054"/>
                    </a:lnTo>
                    <a:lnTo>
                      <a:pt x="8888" y="16142"/>
                    </a:lnTo>
                    <a:lnTo>
                      <a:pt x="8785" y="16142"/>
                    </a:lnTo>
                    <a:lnTo>
                      <a:pt x="8785" y="16609"/>
                    </a:lnTo>
                    <a:lnTo>
                      <a:pt x="8888" y="16609"/>
                    </a:lnTo>
                    <a:lnTo>
                      <a:pt x="8888" y="17222"/>
                    </a:lnTo>
                    <a:lnTo>
                      <a:pt x="8957" y="17222"/>
                    </a:lnTo>
                    <a:lnTo>
                      <a:pt x="8957" y="17864"/>
                    </a:lnTo>
                    <a:lnTo>
                      <a:pt x="9026" y="17864"/>
                    </a:lnTo>
                    <a:lnTo>
                      <a:pt x="8957" y="17864"/>
                    </a:lnTo>
                    <a:lnTo>
                      <a:pt x="8957" y="18126"/>
                    </a:lnTo>
                    <a:lnTo>
                      <a:pt x="8888" y="18126"/>
                    </a:lnTo>
                    <a:lnTo>
                      <a:pt x="8888" y="18331"/>
                    </a:lnTo>
                    <a:lnTo>
                      <a:pt x="8785" y="18331"/>
                    </a:lnTo>
                    <a:lnTo>
                      <a:pt x="8785" y="18418"/>
                    </a:lnTo>
                    <a:lnTo>
                      <a:pt x="8716" y="18418"/>
                    </a:lnTo>
                    <a:lnTo>
                      <a:pt x="8716" y="18623"/>
                    </a:lnTo>
                    <a:lnTo>
                      <a:pt x="8647" y="18623"/>
                    </a:lnTo>
                    <a:lnTo>
                      <a:pt x="8647" y="18827"/>
                    </a:lnTo>
                    <a:lnTo>
                      <a:pt x="8544" y="18827"/>
                    </a:lnTo>
                    <a:lnTo>
                      <a:pt x="8544" y="18973"/>
                    </a:lnTo>
                    <a:lnTo>
                      <a:pt x="8647" y="18973"/>
                    </a:lnTo>
                    <a:lnTo>
                      <a:pt x="8647" y="19790"/>
                    </a:lnTo>
                    <a:lnTo>
                      <a:pt x="8716" y="19790"/>
                    </a:lnTo>
                    <a:lnTo>
                      <a:pt x="8716" y="19849"/>
                    </a:lnTo>
                    <a:lnTo>
                      <a:pt x="8647" y="19849"/>
                    </a:lnTo>
                    <a:lnTo>
                      <a:pt x="8647" y="19936"/>
                    </a:lnTo>
                    <a:lnTo>
                      <a:pt x="8544" y="19936"/>
                    </a:lnTo>
                    <a:lnTo>
                      <a:pt x="8544" y="19849"/>
                    </a:lnTo>
                    <a:lnTo>
                      <a:pt x="8302" y="19849"/>
                    </a:lnTo>
                    <a:lnTo>
                      <a:pt x="8302" y="19936"/>
                    </a:lnTo>
                    <a:lnTo>
                      <a:pt x="8233" y="19936"/>
                    </a:lnTo>
                    <a:lnTo>
                      <a:pt x="8233" y="20141"/>
                    </a:lnTo>
                    <a:lnTo>
                      <a:pt x="8130" y="20141"/>
                    </a:lnTo>
                    <a:lnTo>
                      <a:pt x="8130" y="20199"/>
                    </a:lnTo>
                    <a:lnTo>
                      <a:pt x="8061" y="20199"/>
                    </a:lnTo>
                    <a:lnTo>
                      <a:pt x="8061" y="20345"/>
                    </a:lnTo>
                    <a:lnTo>
                      <a:pt x="7992" y="20345"/>
                    </a:lnTo>
                    <a:lnTo>
                      <a:pt x="7992" y="20549"/>
                    </a:lnTo>
                    <a:lnTo>
                      <a:pt x="8061" y="20549"/>
                    </a:lnTo>
                    <a:lnTo>
                      <a:pt x="8061" y="20637"/>
                    </a:lnTo>
                    <a:lnTo>
                      <a:pt x="8233" y="20637"/>
                    </a:lnTo>
                    <a:lnTo>
                      <a:pt x="8233" y="20549"/>
                    </a:lnTo>
                    <a:lnTo>
                      <a:pt x="8302" y="20549"/>
                    </a:lnTo>
                    <a:lnTo>
                      <a:pt x="8302" y="20695"/>
                    </a:lnTo>
                    <a:lnTo>
                      <a:pt x="8130" y="20695"/>
                    </a:lnTo>
                    <a:lnTo>
                      <a:pt x="8130" y="20637"/>
                    </a:lnTo>
                    <a:lnTo>
                      <a:pt x="8130" y="20695"/>
                    </a:lnTo>
                    <a:lnTo>
                      <a:pt x="7820" y="20695"/>
                    </a:lnTo>
                    <a:lnTo>
                      <a:pt x="7820" y="20754"/>
                    </a:lnTo>
                    <a:lnTo>
                      <a:pt x="7579" y="20754"/>
                    </a:lnTo>
                    <a:lnTo>
                      <a:pt x="7579" y="20841"/>
                    </a:lnTo>
                    <a:lnTo>
                      <a:pt x="7476" y="20841"/>
                    </a:lnTo>
                    <a:lnTo>
                      <a:pt x="7476" y="20899"/>
                    </a:lnTo>
                    <a:lnTo>
                      <a:pt x="7407" y="20899"/>
                    </a:lnTo>
                    <a:lnTo>
                      <a:pt x="7407" y="21250"/>
                    </a:lnTo>
                    <a:lnTo>
                      <a:pt x="7338" y="21250"/>
                    </a:lnTo>
                    <a:lnTo>
                      <a:pt x="7338" y="21308"/>
                    </a:lnTo>
                    <a:lnTo>
                      <a:pt x="7234" y="21308"/>
                    </a:lnTo>
                    <a:lnTo>
                      <a:pt x="7234" y="21396"/>
                    </a:lnTo>
                    <a:lnTo>
                      <a:pt x="7166" y="21396"/>
                    </a:lnTo>
                    <a:lnTo>
                      <a:pt x="7166" y="21454"/>
                    </a:lnTo>
                    <a:lnTo>
                      <a:pt x="7097" y="21454"/>
                    </a:lnTo>
                    <a:lnTo>
                      <a:pt x="7097" y="21512"/>
                    </a:lnTo>
                    <a:lnTo>
                      <a:pt x="6924" y="21512"/>
                    </a:lnTo>
                    <a:lnTo>
                      <a:pt x="6924" y="21600"/>
                    </a:lnTo>
                    <a:lnTo>
                      <a:pt x="6924" y="21512"/>
                    </a:lnTo>
                    <a:lnTo>
                      <a:pt x="6683" y="21512"/>
                    </a:lnTo>
                    <a:lnTo>
                      <a:pt x="6683" y="21454"/>
                    </a:lnTo>
                    <a:lnTo>
                      <a:pt x="6580" y="21454"/>
                    </a:lnTo>
                    <a:lnTo>
                      <a:pt x="6580" y="21396"/>
                    </a:lnTo>
                    <a:lnTo>
                      <a:pt x="6511" y="21396"/>
                    </a:lnTo>
                    <a:lnTo>
                      <a:pt x="6511" y="21308"/>
                    </a:lnTo>
                    <a:lnTo>
                      <a:pt x="6442" y="21308"/>
                    </a:lnTo>
                    <a:lnTo>
                      <a:pt x="6442" y="21191"/>
                    </a:lnTo>
                    <a:lnTo>
                      <a:pt x="6339" y="21191"/>
                    </a:lnTo>
                    <a:lnTo>
                      <a:pt x="6339" y="21104"/>
                    </a:lnTo>
                    <a:lnTo>
                      <a:pt x="6270" y="21104"/>
                    </a:lnTo>
                    <a:lnTo>
                      <a:pt x="6270" y="20958"/>
                    </a:lnTo>
                    <a:lnTo>
                      <a:pt x="6201" y="20958"/>
                    </a:lnTo>
                    <a:lnTo>
                      <a:pt x="6201" y="20899"/>
                    </a:lnTo>
                    <a:lnTo>
                      <a:pt x="6098" y="20899"/>
                    </a:lnTo>
                    <a:lnTo>
                      <a:pt x="6098" y="20695"/>
                    </a:lnTo>
                    <a:lnTo>
                      <a:pt x="6029" y="20695"/>
                    </a:lnTo>
                    <a:lnTo>
                      <a:pt x="6029" y="20491"/>
                    </a:lnTo>
                    <a:lnTo>
                      <a:pt x="5960" y="20491"/>
                    </a:lnTo>
                    <a:lnTo>
                      <a:pt x="5960" y="19995"/>
                    </a:lnTo>
                    <a:lnTo>
                      <a:pt x="5856" y="19995"/>
                    </a:lnTo>
                    <a:lnTo>
                      <a:pt x="5856" y="19849"/>
                    </a:lnTo>
                    <a:lnTo>
                      <a:pt x="5788" y="19849"/>
                    </a:lnTo>
                    <a:lnTo>
                      <a:pt x="5788" y="19586"/>
                    </a:lnTo>
                    <a:lnTo>
                      <a:pt x="5684" y="19586"/>
                    </a:lnTo>
                    <a:lnTo>
                      <a:pt x="5684" y="19323"/>
                    </a:lnTo>
                    <a:lnTo>
                      <a:pt x="5615" y="19323"/>
                    </a:lnTo>
                    <a:lnTo>
                      <a:pt x="5615" y="19177"/>
                    </a:lnTo>
                    <a:lnTo>
                      <a:pt x="5546" y="19177"/>
                    </a:lnTo>
                    <a:lnTo>
                      <a:pt x="5546" y="19031"/>
                    </a:lnTo>
                    <a:lnTo>
                      <a:pt x="5443" y="19031"/>
                    </a:lnTo>
                    <a:lnTo>
                      <a:pt x="5443" y="18827"/>
                    </a:lnTo>
                    <a:lnTo>
                      <a:pt x="5374" y="18827"/>
                    </a:lnTo>
                    <a:lnTo>
                      <a:pt x="5374" y="18769"/>
                    </a:lnTo>
                    <a:lnTo>
                      <a:pt x="5305" y="18769"/>
                    </a:lnTo>
                    <a:lnTo>
                      <a:pt x="5305" y="18681"/>
                    </a:lnTo>
                    <a:lnTo>
                      <a:pt x="5133" y="18681"/>
                    </a:lnTo>
                    <a:lnTo>
                      <a:pt x="5133" y="18418"/>
                    </a:lnTo>
                    <a:lnTo>
                      <a:pt x="5030" y="18418"/>
                    </a:lnTo>
                    <a:lnTo>
                      <a:pt x="5030" y="18214"/>
                    </a:lnTo>
                    <a:lnTo>
                      <a:pt x="4961" y="18214"/>
                    </a:lnTo>
                    <a:lnTo>
                      <a:pt x="4961" y="18068"/>
                    </a:lnTo>
                    <a:lnTo>
                      <a:pt x="4892" y="18068"/>
                    </a:lnTo>
                    <a:lnTo>
                      <a:pt x="4892" y="17776"/>
                    </a:lnTo>
                    <a:lnTo>
                      <a:pt x="4789" y="17776"/>
                    </a:lnTo>
                    <a:lnTo>
                      <a:pt x="4789" y="17309"/>
                    </a:lnTo>
                    <a:lnTo>
                      <a:pt x="4720" y="17309"/>
                    </a:lnTo>
                    <a:lnTo>
                      <a:pt x="4720" y="17222"/>
                    </a:lnTo>
                    <a:lnTo>
                      <a:pt x="4651" y="17222"/>
                    </a:lnTo>
                    <a:lnTo>
                      <a:pt x="4651" y="16959"/>
                    </a:lnTo>
                    <a:lnTo>
                      <a:pt x="4547" y="16959"/>
                    </a:lnTo>
                    <a:lnTo>
                      <a:pt x="4547" y="16667"/>
                    </a:lnTo>
                    <a:lnTo>
                      <a:pt x="4478" y="16667"/>
                    </a:lnTo>
                    <a:lnTo>
                      <a:pt x="4478" y="16609"/>
                    </a:lnTo>
                    <a:lnTo>
                      <a:pt x="4306" y="16609"/>
                    </a:lnTo>
                    <a:lnTo>
                      <a:pt x="4306" y="16550"/>
                    </a:lnTo>
                    <a:lnTo>
                      <a:pt x="4410" y="16550"/>
                    </a:lnTo>
                    <a:lnTo>
                      <a:pt x="4410" y="16463"/>
                    </a:lnTo>
                    <a:lnTo>
                      <a:pt x="4306" y="16463"/>
                    </a:lnTo>
                    <a:lnTo>
                      <a:pt x="4306" y="16404"/>
                    </a:lnTo>
                    <a:lnTo>
                      <a:pt x="4237" y="16404"/>
                    </a:lnTo>
                    <a:lnTo>
                      <a:pt x="4237" y="16142"/>
                    </a:lnTo>
                    <a:lnTo>
                      <a:pt x="4134" y="16142"/>
                    </a:lnTo>
                    <a:lnTo>
                      <a:pt x="4134" y="16200"/>
                    </a:lnTo>
                    <a:lnTo>
                      <a:pt x="4134" y="16054"/>
                    </a:lnTo>
                    <a:lnTo>
                      <a:pt x="4065" y="16054"/>
                    </a:lnTo>
                    <a:lnTo>
                      <a:pt x="4065" y="15791"/>
                    </a:lnTo>
                    <a:lnTo>
                      <a:pt x="3996" y="15791"/>
                    </a:lnTo>
                    <a:lnTo>
                      <a:pt x="3996" y="15704"/>
                    </a:lnTo>
                    <a:lnTo>
                      <a:pt x="3893" y="15704"/>
                    </a:lnTo>
                    <a:lnTo>
                      <a:pt x="3893" y="15791"/>
                    </a:lnTo>
                    <a:lnTo>
                      <a:pt x="3893" y="15499"/>
                    </a:lnTo>
                    <a:lnTo>
                      <a:pt x="3824" y="15499"/>
                    </a:lnTo>
                    <a:lnTo>
                      <a:pt x="3824" y="15295"/>
                    </a:lnTo>
                    <a:lnTo>
                      <a:pt x="3755" y="15295"/>
                    </a:lnTo>
                    <a:lnTo>
                      <a:pt x="3755" y="14741"/>
                    </a:lnTo>
                    <a:lnTo>
                      <a:pt x="3652" y="14741"/>
                    </a:lnTo>
                    <a:lnTo>
                      <a:pt x="3652" y="14682"/>
                    </a:lnTo>
                    <a:lnTo>
                      <a:pt x="3755" y="14682"/>
                    </a:lnTo>
                    <a:lnTo>
                      <a:pt x="3755" y="14595"/>
                    </a:lnTo>
                    <a:lnTo>
                      <a:pt x="3652" y="14595"/>
                    </a:lnTo>
                    <a:lnTo>
                      <a:pt x="3652" y="14332"/>
                    </a:lnTo>
                    <a:lnTo>
                      <a:pt x="3583" y="14332"/>
                    </a:lnTo>
                    <a:lnTo>
                      <a:pt x="3583" y="14128"/>
                    </a:lnTo>
                    <a:lnTo>
                      <a:pt x="3479" y="14128"/>
                    </a:lnTo>
                    <a:lnTo>
                      <a:pt x="3479" y="13719"/>
                    </a:lnTo>
                    <a:lnTo>
                      <a:pt x="3411" y="13719"/>
                    </a:lnTo>
                    <a:lnTo>
                      <a:pt x="3411" y="13573"/>
                    </a:lnTo>
                    <a:lnTo>
                      <a:pt x="3479" y="13573"/>
                    </a:lnTo>
                    <a:lnTo>
                      <a:pt x="3479" y="13485"/>
                    </a:lnTo>
                    <a:lnTo>
                      <a:pt x="3411" y="13485"/>
                    </a:lnTo>
                    <a:lnTo>
                      <a:pt x="3411" y="13164"/>
                    </a:lnTo>
                    <a:lnTo>
                      <a:pt x="3342" y="13164"/>
                    </a:lnTo>
                    <a:lnTo>
                      <a:pt x="3342" y="12872"/>
                    </a:lnTo>
                    <a:lnTo>
                      <a:pt x="3238" y="12872"/>
                    </a:lnTo>
                    <a:lnTo>
                      <a:pt x="3238" y="12814"/>
                    </a:lnTo>
                    <a:lnTo>
                      <a:pt x="3342" y="12814"/>
                    </a:lnTo>
                    <a:lnTo>
                      <a:pt x="3342" y="12464"/>
                    </a:lnTo>
                    <a:lnTo>
                      <a:pt x="3411" y="12464"/>
                    </a:lnTo>
                    <a:lnTo>
                      <a:pt x="3411" y="12318"/>
                    </a:lnTo>
                    <a:lnTo>
                      <a:pt x="3479" y="12318"/>
                    </a:lnTo>
                    <a:lnTo>
                      <a:pt x="3479" y="12259"/>
                    </a:lnTo>
                    <a:lnTo>
                      <a:pt x="3411" y="12259"/>
                    </a:lnTo>
                    <a:lnTo>
                      <a:pt x="3411" y="12055"/>
                    </a:lnTo>
                    <a:lnTo>
                      <a:pt x="3342" y="12055"/>
                    </a:lnTo>
                    <a:lnTo>
                      <a:pt x="3342" y="11909"/>
                    </a:lnTo>
                    <a:lnTo>
                      <a:pt x="3238" y="11909"/>
                    </a:lnTo>
                    <a:lnTo>
                      <a:pt x="3238" y="11559"/>
                    </a:lnTo>
                    <a:lnTo>
                      <a:pt x="3342" y="11559"/>
                    </a:lnTo>
                    <a:lnTo>
                      <a:pt x="3238" y="11559"/>
                    </a:lnTo>
                    <a:lnTo>
                      <a:pt x="3238" y="11501"/>
                    </a:lnTo>
                    <a:lnTo>
                      <a:pt x="3169" y="11501"/>
                    </a:lnTo>
                    <a:lnTo>
                      <a:pt x="3169" y="11413"/>
                    </a:lnTo>
                    <a:lnTo>
                      <a:pt x="3238" y="11413"/>
                    </a:lnTo>
                    <a:lnTo>
                      <a:pt x="3238" y="11296"/>
                    </a:lnTo>
                    <a:lnTo>
                      <a:pt x="3169" y="11296"/>
                    </a:lnTo>
                    <a:lnTo>
                      <a:pt x="3169" y="11150"/>
                    </a:lnTo>
                    <a:lnTo>
                      <a:pt x="2997" y="11150"/>
                    </a:lnTo>
                    <a:lnTo>
                      <a:pt x="2997" y="11501"/>
                    </a:lnTo>
                    <a:lnTo>
                      <a:pt x="3100" y="11501"/>
                    </a:lnTo>
                    <a:lnTo>
                      <a:pt x="2997" y="11501"/>
                    </a:lnTo>
                    <a:lnTo>
                      <a:pt x="2997" y="11705"/>
                    </a:lnTo>
                    <a:lnTo>
                      <a:pt x="2928" y="11705"/>
                    </a:lnTo>
                    <a:lnTo>
                      <a:pt x="2928" y="11851"/>
                    </a:lnTo>
                    <a:lnTo>
                      <a:pt x="2859" y="11851"/>
                    </a:lnTo>
                    <a:lnTo>
                      <a:pt x="2859" y="11909"/>
                    </a:lnTo>
                    <a:lnTo>
                      <a:pt x="2687" y="11909"/>
                    </a:lnTo>
                    <a:lnTo>
                      <a:pt x="2687" y="11968"/>
                    </a:lnTo>
                    <a:lnTo>
                      <a:pt x="2515" y="11968"/>
                    </a:lnTo>
                    <a:lnTo>
                      <a:pt x="2515" y="12055"/>
                    </a:lnTo>
                    <a:lnTo>
                      <a:pt x="2343" y="12055"/>
                    </a:lnTo>
                    <a:lnTo>
                      <a:pt x="2343" y="12114"/>
                    </a:lnTo>
                    <a:lnTo>
                      <a:pt x="2101" y="12114"/>
                    </a:lnTo>
                    <a:lnTo>
                      <a:pt x="2101" y="12172"/>
                    </a:lnTo>
                    <a:lnTo>
                      <a:pt x="1860" y="12172"/>
                    </a:lnTo>
                    <a:lnTo>
                      <a:pt x="1860" y="12114"/>
                    </a:lnTo>
                    <a:lnTo>
                      <a:pt x="1688" y="12114"/>
                    </a:lnTo>
                    <a:lnTo>
                      <a:pt x="1688" y="12055"/>
                    </a:lnTo>
                    <a:lnTo>
                      <a:pt x="1550" y="12055"/>
                    </a:lnTo>
                    <a:lnTo>
                      <a:pt x="1550" y="11968"/>
                    </a:lnTo>
                    <a:lnTo>
                      <a:pt x="1447" y="11968"/>
                    </a:lnTo>
                    <a:lnTo>
                      <a:pt x="1447" y="11909"/>
                    </a:lnTo>
                    <a:lnTo>
                      <a:pt x="1378" y="11909"/>
                    </a:lnTo>
                    <a:lnTo>
                      <a:pt x="1378" y="11851"/>
                    </a:lnTo>
                    <a:lnTo>
                      <a:pt x="1309" y="11851"/>
                    </a:lnTo>
                    <a:lnTo>
                      <a:pt x="1309" y="11763"/>
                    </a:lnTo>
                    <a:lnTo>
                      <a:pt x="1206" y="11763"/>
                    </a:lnTo>
                    <a:lnTo>
                      <a:pt x="1206" y="11617"/>
                    </a:lnTo>
                    <a:lnTo>
                      <a:pt x="1137" y="11617"/>
                    </a:lnTo>
                    <a:lnTo>
                      <a:pt x="1137" y="11559"/>
                    </a:lnTo>
                    <a:lnTo>
                      <a:pt x="1033" y="11559"/>
                    </a:lnTo>
                    <a:lnTo>
                      <a:pt x="1033" y="11501"/>
                    </a:lnTo>
                    <a:lnTo>
                      <a:pt x="965" y="11501"/>
                    </a:lnTo>
                    <a:lnTo>
                      <a:pt x="965" y="11413"/>
                    </a:lnTo>
                    <a:lnTo>
                      <a:pt x="896" y="11413"/>
                    </a:lnTo>
                    <a:lnTo>
                      <a:pt x="896" y="11355"/>
                    </a:lnTo>
                    <a:lnTo>
                      <a:pt x="792" y="11355"/>
                    </a:lnTo>
                    <a:lnTo>
                      <a:pt x="792" y="11296"/>
                    </a:lnTo>
                    <a:lnTo>
                      <a:pt x="723" y="11296"/>
                    </a:lnTo>
                    <a:lnTo>
                      <a:pt x="723" y="11150"/>
                    </a:lnTo>
                    <a:lnTo>
                      <a:pt x="655" y="11150"/>
                    </a:lnTo>
                    <a:lnTo>
                      <a:pt x="655" y="11092"/>
                    </a:lnTo>
                    <a:lnTo>
                      <a:pt x="551" y="11092"/>
                    </a:lnTo>
                    <a:lnTo>
                      <a:pt x="551" y="10858"/>
                    </a:lnTo>
                    <a:lnTo>
                      <a:pt x="723" y="10858"/>
                    </a:lnTo>
                    <a:lnTo>
                      <a:pt x="723" y="11004"/>
                    </a:lnTo>
                    <a:lnTo>
                      <a:pt x="792" y="11004"/>
                    </a:lnTo>
                    <a:lnTo>
                      <a:pt x="792" y="10946"/>
                    </a:lnTo>
                    <a:lnTo>
                      <a:pt x="965" y="10946"/>
                    </a:lnTo>
                    <a:lnTo>
                      <a:pt x="965" y="10858"/>
                    </a:lnTo>
                    <a:lnTo>
                      <a:pt x="1206" y="10858"/>
                    </a:lnTo>
                    <a:lnTo>
                      <a:pt x="1206" y="10800"/>
                    </a:lnTo>
                    <a:lnTo>
                      <a:pt x="1309" y="10800"/>
                    </a:lnTo>
                    <a:lnTo>
                      <a:pt x="1309" y="10742"/>
                    </a:lnTo>
                    <a:lnTo>
                      <a:pt x="1378" y="10742"/>
                    </a:lnTo>
                    <a:lnTo>
                      <a:pt x="1378" y="10800"/>
                    </a:lnTo>
                    <a:lnTo>
                      <a:pt x="1447" y="10800"/>
                    </a:lnTo>
                    <a:lnTo>
                      <a:pt x="1447" y="10654"/>
                    </a:lnTo>
                    <a:lnTo>
                      <a:pt x="1550" y="10654"/>
                    </a:lnTo>
                    <a:lnTo>
                      <a:pt x="1550" y="10596"/>
                    </a:lnTo>
                    <a:lnTo>
                      <a:pt x="1619" y="10596"/>
                    </a:lnTo>
                    <a:lnTo>
                      <a:pt x="1619" y="10537"/>
                    </a:lnTo>
                    <a:lnTo>
                      <a:pt x="1447" y="10537"/>
                    </a:lnTo>
                    <a:lnTo>
                      <a:pt x="1447" y="10596"/>
                    </a:lnTo>
                    <a:lnTo>
                      <a:pt x="1137" y="10596"/>
                    </a:lnTo>
                    <a:lnTo>
                      <a:pt x="1137" y="10654"/>
                    </a:lnTo>
                    <a:lnTo>
                      <a:pt x="896" y="10654"/>
                    </a:lnTo>
                    <a:lnTo>
                      <a:pt x="896" y="10596"/>
                    </a:lnTo>
                    <a:lnTo>
                      <a:pt x="655" y="10596"/>
                    </a:lnTo>
                    <a:lnTo>
                      <a:pt x="655" y="10537"/>
                    </a:lnTo>
                    <a:lnTo>
                      <a:pt x="482" y="10537"/>
                    </a:lnTo>
                    <a:lnTo>
                      <a:pt x="482" y="10450"/>
                    </a:lnTo>
                    <a:lnTo>
                      <a:pt x="413" y="10450"/>
                    </a:lnTo>
                    <a:lnTo>
                      <a:pt x="413" y="10391"/>
                    </a:lnTo>
                    <a:lnTo>
                      <a:pt x="310" y="10391"/>
                    </a:lnTo>
                    <a:lnTo>
                      <a:pt x="310" y="10304"/>
                    </a:lnTo>
                    <a:lnTo>
                      <a:pt x="241" y="10304"/>
                    </a:lnTo>
                    <a:lnTo>
                      <a:pt x="241" y="10187"/>
                    </a:lnTo>
                    <a:lnTo>
                      <a:pt x="138" y="10187"/>
                    </a:lnTo>
                    <a:lnTo>
                      <a:pt x="138" y="10041"/>
                    </a:lnTo>
                    <a:lnTo>
                      <a:pt x="0" y="10041"/>
                    </a:lnTo>
                    <a:lnTo>
                      <a:pt x="0" y="9749"/>
                    </a:lnTo>
                    <a:lnTo>
                      <a:pt x="138" y="9749"/>
                    </a:lnTo>
                    <a:lnTo>
                      <a:pt x="138" y="9691"/>
                    </a:lnTo>
                    <a:lnTo>
                      <a:pt x="69" y="9691"/>
                    </a:lnTo>
                    <a:lnTo>
                      <a:pt x="138" y="9691"/>
                    </a:lnTo>
                    <a:lnTo>
                      <a:pt x="138" y="9632"/>
                    </a:lnTo>
                    <a:lnTo>
                      <a:pt x="241" y="9632"/>
                    </a:lnTo>
                    <a:lnTo>
                      <a:pt x="241" y="9691"/>
                    </a:lnTo>
                    <a:lnTo>
                      <a:pt x="413" y="9691"/>
                    </a:lnTo>
                    <a:lnTo>
                      <a:pt x="413" y="9486"/>
                    </a:lnTo>
                    <a:lnTo>
                      <a:pt x="482" y="9486"/>
                    </a:lnTo>
                    <a:lnTo>
                      <a:pt x="482" y="9545"/>
                    </a:lnTo>
                    <a:lnTo>
                      <a:pt x="551" y="9545"/>
                    </a:lnTo>
                    <a:lnTo>
                      <a:pt x="551" y="9486"/>
                    </a:lnTo>
                    <a:lnTo>
                      <a:pt x="551" y="9545"/>
                    </a:lnTo>
                    <a:lnTo>
                      <a:pt x="896" y="9545"/>
                    </a:lnTo>
                    <a:lnTo>
                      <a:pt x="896" y="9486"/>
                    </a:lnTo>
                    <a:lnTo>
                      <a:pt x="965" y="9486"/>
                    </a:lnTo>
                    <a:lnTo>
                      <a:pt x="965" y="9545"/>
                    </a:lnTo>
                    <a:lnTo>
                      <a:pt x="1137" y="9545"/>
                    </a:lnTo>
                    <a:lnTo>
                      <a:pt x="1137" y="9632"/>
                    </a:lnTo>
                    <a:lnTo>
                      <a:pt x="1378" y="9632"/>
                    </a:lnTo>
                    <a:lnTo>
                      <a:pt x="1378" y="9486"/>
                    </a:lnTo>
                    <a:lnTo>
                      <a:pt x="1619" y="9486"/>
                    </a:lnTo>
                    <a:lnTo>
                      <a:pt x="1619" y="9428"/>
                    </a:lnTo>
                    <a:lnTo>
                      <a:pt x="1791" y="9428"/>
                    </a:lnTo>
                    <a:lnTo>
                      <a:pt x="1791" y="9545"/>
                    </a:lnTo>
                    <a:lnTo>
                      <a:pt x="2033" y="9545"/>
                    </a:lnTo>
                    <a:lnTo>
                      <a:pt x="2033" y="9486"/>
                    </a:lnTo>
                    <a:lnTo>
                      <a:pt x="2101" y="9486"/>
                    </a:lnTo>
                    <a:lnTo>
                      <a:pt x="2101" y="9428"/>
                    </a:lnTo>
                    <a:lnTo>
                      <a:pt x="2205" y="9428"/>
                    </a:lnTo>
                    <a:lnTo>
                      <a:pt x="2101" y="9428"/>
                    </a:lnTo>
                    <a:lnTo>
                      <a:pt x="2101" y="9078"/>
                    </a:lnTo>
                    <a:lnTo>
                      <a:pt x="2033" y="9078"/>
                    </a:lnTo>
                    <a:lnTo>
                      <a:pt x="2033" y="8874"/>
                    </a:lnTo>
                    <a:lnTo>
                      <a:pt x="1964" y="8874"/>
                    </a:lnTo>
                    <a:lnTo>
                      <a:pt x="1964" y="8786"/>
                    </a:lnTo>
                    <a:lnTo>
                      <a:pt x="1860" y="8786"/>
                    </a:lnTo>
                    <a:lnTo>
                      <a:pt x="1860" y="8436"/>
                    </a:lnTo>
                    <a:lnTo>
                      <a:pt x="1688" y="8436"/>
                    </a:lnTo>
                    <a:lnTo>
                      <a:pt x="1688" y="8523"/>
                    </a:lnTo>
                    <a:lnTo>
                      <a:pt x="1619" y="8523"/>
                    </a:lnTo>
                    <a:lnTo>
                      <a:pt x="1619" y="8436"/>
                    </a:lnTo>
                    <a:lnTo>
                      <a:pt x="1550" y="8436"/>
                    </a:lnTo>
                    <a:lnTo>
                      <a:pt x="1550" y="8377"/>
                    </a:lnTo>
                    <a:lnTo>
                      <a:pt x="1447" y="8377"/>
                    </a:lnTo>
                    <a:lnTo>
                      <a:pt x="1447" y="8319"/>
                    </a:lnTo>
                    <a:lnTo>
                      <a:pt x="1378" y="8319"/>
                    </a:lnTo>
                    <a:lnTo>
                      <a:pt x="1378" y="8173"/>
                    </a:lnTo>
                    <a:lnTo>
                      <a:pt x="1447" y="8173"/>
                    </a:lnTo>
                    <a:lnTo>
                      <a:pt x="1447" y="7823"/>
                    </a:lnTo>
                    <a:lnTo>
                      <a:pt x="1206" y="7823"/>
                    </a:lnTo>
                    <a:lnTo>
                      <a:pt x="1206" y="7764"/>
                    </a:lnTo>
                    <a:lnTo>
                      <a:pt x="1033" y="7764"/>
                    </a:lnTo>
                    <a:lnTo>
                      <a:pt x="1033" y="7677"/>
                    </a:lnTo>
                    <a:lnTo>
                      <a:pt x="965" y="7677"/>
                    </a:lnTo>
                    <a:lnTo>
                      <a:pt x="965" y="7414"/>
                    </a:lnTo>
                    <a:lnTo>
                      <a:pt x="1033" y="7414"/>
                    </a:lnTo>
                    <a:lnTo>
                      <a:pt x="1033" y="7356"/>
                    </a:lnTo>
                    <a:lnTo>
                      <a:pt x="1137" y="7356"/>
                    </a:lnTo>
                    <a:lnTo>
                      <a:pt x="1137" y="7268"/>
                    </a:lnTo>
                    <a:lnTo>
                      <a:pt x="1206" y="7268"/>
                    </a:lnTo>
                    <a:lnTo>
                      <a:pt x="1206" y="7122"/>
                    </a:lnTo>
                    <a:lnTo>
                      <a:pt x="1378" y="7122"/>
                    </a:lnTo>
                    <a:lnTo>
                      <a:pt x="1378" y="6918"/>
                    </a:lnTo>
                    <a:lnTo>
                      <a:pt x="1447" y="6918"/>
                    </a:lnTo>
                    <a:lnTo>
                      <a:pt x="1447" y="6859"/>
                    </a:lnTo>
                    <a:lnTo>
                      <a:pt x="1550" y="6859"/>
                    </a:lnTo>
                    <a:lnTo>
                      <a:pt x="1550" y="6801"/>
                    </a:lnTo>
                    <a:lnTo>
                      <a:pt x="1619" y="6801"/>
                    </a:lnTo>
                    <a:lnTo>
                      <a:pt x="1619" y="6714"/>
                    </a:lnTo>
                    <a:lnTo>
                      <a:pt x="1791" y="6714"/>
                    </a:lnTo>
                    <a:lnTo>
                      <a:pt x="1791" y="6801"/>
                    </a:lnTo>
                    <a:lnTo>
                      <a:pt x="1860" y="6801"/>
                    </a:lnTo>
                    <a:lnTo>
                      <a:pt x="1860" y="7005"/>
                    </a:lnTo>
                    <a:lnTo>
                      <a:pt x="2033" y="7005"/>
                    </a:lnTo>
                    <a:lnTo>
                      <a:pt x="2033" y="6918"/>
                    </a:lnTo>
                    <a:lnTo>
                      <a:pt x="2205" y="6918"/>
                    </a:lnTo>
                    <a:lnTo>
                      <a:pt x="2205" y="6859"/>
                    </a:lnTo>
                    <a:lnTo>
                      <a:pt x="2687" y="6859"/>
                    </a:lnTo>
                    <a:lnTo>
                      <a:pt x="2687" y="6801"/>
                    </a:lnTo>
                    <a:lnTo>
                      <a:pt x="2756" y="6801"/>
                    </a:lnTo>
                    <a:lnTo>
                      <a:pt x="2756" y="6568"/>
                    </a:lnTo>
                    <a:lnTo>
                      <a:pt x="2928" y="6568"/>
                    </a:lnTo>
                    <a:lnTo>
                      <a:pt x="2928" y="6509"/>
                    </a:lnTo>
                    <a:lnTo>
                      <a:pt x="2997" y="6509"/>
                    </a:lnTo>
                    <a:lnTo>
                      <a:pt x="2997" y="6305"/>
                    </a:lnTo>
                    <a:lnTo>
                      <a:pt x="3100" y="6305"/>
                    </a:lnTo>
                    <a:lnTo>
                      <a:pt x="3100" y="6159"/>
                    </a:lnTo>
                    <a:lnTo>
                      <a:pt x="3238" y="6159"/>
                    </a:lnTo>
                    <a:lnTo>
                      <a:pt x="3238" y="6101"/>
                    </a:lnTo>
                    <a:lnTo>
                      <a:pt x="3342" y="6101"/>
                    </a:lnTo>
                    <a:lnTo>
                      <a:pt x="3342" y="6042"/>
                    </a:lnTo>
                    <a:lnTo>
                      <a:pt x="3479" y="6042"/>
                    </a:lnTo>
                    <a:lnTo>
                      <a:pt x="3479" y="5955"/>
                    </a:lnTo>
                    <a:lnTo>
                      <a:pt x="3583" y="5955"/>
                    </a:lnTo>
                    <a:lnTo>
                      <a:pt x="3583" y="5896"/>
                    </a:lnTo>
                    <a:lnTo>
                      <a:pt x="3652" y="5896"/>
                    </a:lnTo>
                    <a:lnTo>
                      <a:pt x="3652" y="5692"/>
                    </a:lnTo>
                    <a:lnTo>
                      <a:pt x="3755" y="5692"/>
                    </a:lnTo>
                    <a:lnTo>
                      <a:pt x="3755" y="5546"/>
                    </a:lnTo>
                    <a:lnTo>
                      <a:pt x="3824" y="5546"/>
                    </a:lnTo>
                    <a:lnTo>
                      <a:pt x="3824" y="5342"/>
                    </a:lnTo>
                    <a:lnTo>
                      <a:pt x="3893" y="5342"/>
                    </a:lnTo>
                    <a:lnTo>
                      <a:pt x="3893" y="5254"/>
                    </a:lnTo>
                    <a:lnTo>
                      <a:pt x="4134" y="5254"/>
                    </a:lnTo>
                    <a:lnTo>
                      <a:pt x="4134" y="5196"/>
                    </a:lnTo>
                    <a:lnTo>
                      <a:pt x="4237" y="5196"/>
                    </a:lnTo>
                    <a:lnTo>
                      <a:pt x="4237" y="5137"/>
                    </a:lnTo>
                    <a:lnTo>
                      <a:pt x="4306" y="5137"/>
                    </a:lnTo>
                    <a:lnTo>
                      <a:pt x="4306" y="5050"/>
                    </a:lnTo>
                    <a:lnTo>
                      <a:pt x="4237" y="5050"/>
                    </a:lnTo>
                    <a:lnTo>
                      <a:pt x="4237" y="4933"/>
                    </a:lnTo>
                    <a:lnTo>
                      <a:pt x="4306" y="4933"/>
                    </a:lnTo>
                    <a:lnTo>
                      <a:pt x="4306" y="4845"/>
                    </a:lnTo>
                    <a:lnTo>
                      <a:pt x="4410" y="4845"/>
                    </a:lnTo>
                    <a:lnTo>
                      <a:pt x="4410" y="4787"/>
                    </a:lnTo>
                    <a:lnTo>
                      <a:pt x="4478" y="4787"/>
                    </a:lnTo>
                    <a:lnTo>
                      <a:pt x="4478" y="4699"/>
                    </a:lnTo>
                    <a:lnTo>
                      <a:pt x="4547" y="4699"/>
                    </a:lnTo>
                    <a:lnTo>
                      <a:pt x="4547" y="4583"/>
                    </a:lnTo>
                    <a:lnTo>
                      <a:pt x="4720" y="4583"/>
                    </a:lnTo>
                    <a:lnTo>
                      <a:pt x="4720" y="4495"/>
                    </a:lnTo>
                    <a:lnTo>
                      <a:pt x="4789" y="4495"/>
                    </a:lnTo>
                    <a:lnTo>
                      <a:pt x="4789" y="4437"/>
                    </a:lnTo>
                    <a:lnTo>
                      <a:pt x="4720" y="4437"/>
                    </a:lnTo>
                    <a:lnTo>
                      <a:pt x="4720" y="4232"/>
                    </a:lnTo>
                    <a:lnTo>
                      <a:pt x="4789" y="4232"/>
                    </a:lnTo>
                    <a:lnTo>
                      <a:pt x="4789" y="4174"/>
                    </a:lnTo>
                    <a:lnTo>
                      <a:pt x="4720" y="4174"/>
                    </a:lnTo>
                    <a:lnTo>
                      <a:pt x="4720" y="4028"/>
                    </a:lnTo>
                    <a:lnTo>
                      <a:pt x="4651" y="4028"/>
                    </a:lnTo>
                    <a:lnTo>
                      <a:pt x="4651" y="3941"/>
                    </a:lnTo>
                    <a:lnTo>
                      <a:pt x="4720" y="3941"/>
                    </a:lnTo>
                    <a:lnTo>
                      <a:pt x="4720" y="3882"/>
                    </a:lnTo>
                    <a:lnTo>
                      <a:pt x="4789" y="3882"/>
                    </a:lnTo>
                    <a:lnTo>
                      <a:pt x="4789" y="3824"/>
                    </a:lnTo>
                    <a:lnTo>
                      <a:pt x="4961" y="3824"/>
                    </a:lnTo>
                    <a:lnTo>
                      <a:pt x="4961" y="3736"/>
                    </a:lnTo>
                    <a:lnTo>
                      <a:pt x="5202" y="3736"/>
                    </a:lnTo>
                    <a:lnTo>
                      <a:pt x="5202" y="3678"/>
                    </a:lnTo>
                    <a:lnTo>
                      <a:pt x="5305" y="3678"/>
                    </a:lnTo>
                    <a:lnTo>
                      <a:pt x="5305" y="3532"/>
                    </a:lnTo>
                    <a:lnTo>
                      <a:pt x="5202" y="3532"/>
                    </a:lnTo>
                    <a:lnTo>
                      <a:pt x="5202" y="3474"/>
                    </a:lnTo>
                    <a:lnTo>
                      <a:pt x="5133" y="3474"/>
                    </a:lnTo>
                    <a:lnTo>
                      <a:pt x="5133" y="3386"/>
                    </a:lnTo>
                    <a:lnTo>
                      <a:pt x="5030" y="3386"/>
                    </a:lnTo>
                    <a:lnTo>
                      <a:pt x="5030" y="3474"/>
                    </a:lnTo>
                    <a:lnTo>
                      <a:pt x="4961" y="3474"/>
                    </a:lnTo>
                    <a:lnTo>
                      <a:pt x="4961" y="3386"/>
                    </a:lnTo>
                    <a:lnTo>
                      <a:pt x="4789" y="3386"/>
                    </a:lnTo>
                    <a:lnTo>
                      <a:pt x="4789" y="3269"/>
                    </a:lnTo>
                    <a:lnTo>
                      <a:pt x="4651" y="3269"/>
                    </a:lnTo>
                    <a:lnTo>
                      <a:pt x="4651" y="3182"/>
                    </a:lnTo>
                    <a:lnTo>
                      <a:pt x="4478" y="3182"/>
                    </a:lnTo>
                    <a:lnTo>
                      <a:pt x="4478" y="3123"/>
                    </a:lnTo>
                    <a:lnTo>
                      <a:pt x="4306" y="3123"/>
                    </a:lnTo>
                    <a:lnTo>
                      <a:pt x="4306" y="3065"/>
                    </a:lnTo>
                    <a:lnTo>
                      <a:pt x="4065" y="3065"/>
                    </a:lnTo>
                    <a:lnTo>
                      <a:pt x="4065" y="2831"/>
                    </a:lnTo>
                    <a:lnTo>
                      <a:pt x="3996" y="2831"/>
                    </a:lnTo>
                    <a:lnTo>
                      <a:pt x="3996" y="2773"/>
                    </a:lnTo>
                    <a:lnTo>
                      <a:pt x="4065" y="2773"/>
                    </a:lnTo>
                    <a:lnTo>
                      <a:pt x="4065" y="2627"/>
                    </a:lnTo>
                    <a:lnTo>
                      <a:pt x="3996" y="2627"/>
                    </a:lnTo>
                    <a:lnTo>
                      <a:pt x="3996" y="2306"/>
                    </a:lnTo>
                    <a:lnTo>
                      <a:pt x="3893" y="2306"/>
                    </a:lnTo>
                    <a:lnTo>
                      <a:pt x="3893" y="1868"/>
                    </a:lnTo>
                    <a:lnTo>
                      <a:pt x="4065" y="1868"/>
                    </a:lnTo>
                    <a:lnTo>
                      <a:pt x="4065" y="1751"/>
                    </a:lnTo>
                    <a:lnTo>
                      <a:pt x="4134" y="1751"/>
                    </a:lnTo>
                    <a:lnTo>
                      <a:pt x="4134" y="1664"/>
                    </a:lnTo>
                    <a:lnTo>
                      <a:pt x="4306" y="1664"/>
                    </a:lnTo>
                    <a:lnTo>
                      <a:pt x="4306" y="1605"/>
                    </a:lnTo>
                    <a:lnTo>
                      <a:pt x="4410" y="1605"/>
                    </a:lnTo>
                    <a:lnTo>
                      <a:pt x="4410" y="1459"/>
                    </a:lnTo>
                    <a:lnTo>
                      <a:pt x="4306" y="1459"/>
                    </a:lnTo>
                    <a:lnTo>
                      <a:pt x="4306" y="1401"/>
                    </a:lnTo>
                    <a:lnTo>
                      <a:pt x="4065" y="1401"/>
                    </a:lnTo>
                    <a:lnTo>
                      <a:pt x="4065" y="1255"/>
                    </a:lnTo>
                    <a:lnTo>
                      <a:pt x="4134" y="1255"/>
                    </a:lnTo>
                    <a:lnTo>
                      <a:pt x="4134" y="1197"/>
                    </a:lnTo>
                    <a:lnTo>
                      <a:pt x="3893" y="1197"/>
                    </a:lnTo>
                    <a:lnTo>
                      <a:pt x="3893" y="1109"/>
                    </a:lnTo>
                    <a:lnTo>
                      <a:pt x="3652" y="1109"/>
                    </a:lnTo>
                    <a:lnTo>
                      <a:pt x="3652" y="905"/>
                    </a:lnTo>
                    <a:lnTo>
                      <a:pt x="3583" y="905"/>
                    </a:lnTo>
                    <a:lnTo>
                      <a:pt x="3583" y="992"/>
                    </a:lnTo>
                    <a:lnTo>
                      <a:pt x="3411" y="992"/>
                    </a:lnTo>
                    <a:lnTo>
                      <a:pt x="3411" y="905"/>
                    </a:lnTo>
                    <a:lnTo>
                      <a:pt x="3411" y="992"/>
                    </a:lnTo>
                    <a:lnTo>
                      <a:pt x="3238" y="992"/>
                    </a:lnTo>
                    <a:lnTo>
                      <a:pt x="3238" y="642"/>
                    </a:lnTo>
                    <a:lnTo>
                      <a:pt x="3411" y="642"/>
                    </a:lnTo>
                    <a:lnTo>
                      <a:pt x="3411" y="555"/>
                    </a:lnTo>
                    <a:lnTo>
                      <a:pt x="3479" y="555"/>
                    </a:lnTo>
                    <a:lnTo>
                      <a:pt x="3479" y="496"/>
                    </a:lnTo>
                    <a:lnTo>
                      <a:pt x="3583" y="496"/>
                    </a:lnTo>
                    <a:lnTo>
                      <a:pt x="3583" y="438"/>
                    </a:lnTo>
                    <a:lnTo>
                      <a:pt x="3652" y="438"/>
                    </a:lnTo>
                    <a:lnTo>
                      <a:pt x="3652" y="350"/>
                    </a:lnTo>
                    <a:lnTo>
                      <a:pt x="3583" y="350"/>
                    </a:lnTo>
                    <a:lnTo>
                      <a:pt x="3652" y="350"/>
                    </a:lnTo>
                    <a:lnTo>
                      <a:pt x="3652" y="292"/>
                    </a:lnTo>
                    <a:lnTo>
                      <a:pt x="4237" y="292"/>
                    </a:lnTo>
                    <a:lnTo>
                      <a:pt x="4237" y="204"/>
                    </a:lnTo>
                    <a:lnTo>
                      <a:pt x="4065" y="204"/>
                    </a:lnTo>
                    <a:lnTo>
                      <a:pt x="4065" y="146"/>
                    </a:lnTo>
                    <a:lnTo>
                      <a:pt x="4134" y="146"/>
                    </a:lnTo>
                    <a:lnTo>
                      <a:pt x="4134" y="204"/>
                    </a:lnTo>
                    <a:lnTo>
                      <a:pt x="4410" y="204"/>
                    </a:lnTo>
                    <a:lnTo>
                      <a:pt x="4410" y="146"/>
                    </a:lnTo>
                    <a:lnTo>
                      <a:pt x="4547" y="146"/>
                    </a:lnTo>
                    <a:lnTo>
                      <a:pt x="4547" y="88"/>
                    </a:lnTo>
                    <a:lnTo>
                      <a:pt x="4720" y="88"/>
                    </a:lnTo>
                    <a:lnTo>
                      <a:pt x="4720" y="146"/>
                    </a:lnTo>
                    <a:lnTo>
                      <a:pt x="4720" y="88"/>
                    </a:lnTo>
                    <a:lnTo>
                      <a:pt x="4789" y="88"/>
                    </a:lnTo>
                    <a:lnTo>
                      <a:pt x="4789" y="0"/>
                    </a:lnTo>
                    <a:lnTo>
                      <a:pt x="4789" y="88"/>
                    </a:lnTo>
                    <a:lnTo>
                      <a:pt x="4892" y="88"/>
                    </a:lnTo>
                    <a:lnTo>
                      <a:pt x="4892" y="146"/>
                    </a:lnTo>
                    <a:lnTo>
                      <a:pt x="5030" y="146"/>
                    </a:lnTo>
                    <a:lnTo>
                      <a:pt x="5030" y="88"/>
                    </a:lnTo>
                    <a:lnTo>
                      <a:pt x="5202" y="88"/>
                    </a:lnTo>
                    <a:lnTo>
                      <a:pt x="5202" y="146"/>
                    </a:lnTo>
                    <a:lnTo>
                      <a:pt x="5374" y="146"/>
                    </a:lnTo>
                    <a:lnTo>
                      <a:pt x="5374" y="292"/>
                    </a:lnTo>
                    <a:lnTo>
                      <a:pt x="5443" y="292"/>
                    </a:lnTo>
                    <a:lnTo>
                      <a:pt x="5443" y="204"/>
                    </a:lnTo>
                    <a:lnTo>
                      <a:pt x="5546" y="204"/>
                    </a:lnTo>
                    <a:lnTo>
                      <a:pt x="5546" y="292"/>
                    </a:lnTo>
                    <a:lnTo>
                      <a:pt x="5684" y="292"/>
                    </a:lnTo>
                    <a:lnTo>
                      <a:pt x="5684" y="438"/>
                    </a:lnTo>
                    <a:lnTo>
                      <a:pt x="5788" y="438"/>
                    </a:lnTo>
                    <a:lnTo>
                      <a:pt x="5788" y="642"/>
                    </a:lnTo>
                    <a:lnTo>
                      <a:pt x="5856" y="642"/>
                    </a:lnTo>
                    <a:lnTo>
                      <a:pt x="5856" y="701"/>
                    </a:lnTo>
                    <a:lnTo>
                      <a:pt x="5788" y="701"/>
                    </a:lnTo>
                    <a:lnTo>
                      <a:pt x="5856" y="701"/>
                    </a:lnTo>
                    <a:lnTo>
                      <a:pt x="5856" y="759"/>
                    </a:lnTo>
                    <a:lnTo>
                      <a:pt x="5788" y="759"/>
                    </a:lnTo>
                    <a:lnTo>
                      <a:pt x="5788" y="846"/>
                    </a:lnTo>
                    <a:lnTo>
                      <a:pt x="5856" y="846"/>
                    </a:lnTo>
                    <a:lnTo>
                      <a:pt x="5856" y="992"/>
                    </a:lnTo>
                    <a:lnTo>
                      <a:pt x="6029" y="992"/>
                    </a:lnTo>
                    <a:lnTo>
                      <a:pt x="6029" y="905"/>
                    </a:lnTo>
                    <a:lnTo>
                      <a:pt x="6201" y="905"/>
                    </a:lnTo>
                    <a:lnTo>
                      <a:pt x="6201" y="1051"/>
                    </a:lnTo>
                    <a:lnTo>
                      <a:pt x="6442" y="1051"/>
                    </a:lnTo>
                    <a:lnTo>
                      <a:pt x="6442" y="1109"/>
                    </a:lnTo>
                    <a:lnTo>
                      <a:pt x="6580" y="1109"/>
                    </a:lnTo>
                    <a:lnTo>
                      <a:pt x="6580" y="1197"/>
                    </a:lnTo>
                    <a:lnTo>
                      <a:pt x="6683" y="1197"/>
                    </a:lnTo>
                    <a:lnTo>
                      <a:pt x="6683" y="1109"/>
                    </a:lnTo>
                    <a:lnTo>
                      <a:pt x="6683" y="1197"/>
                    </a:lnTo>
                    <a:lnTo>
                      <a:pt x="6856" y="1197"/>
                    </a:lnTo>
                    <a:lnTo>
                      <a:pt x="6856" y="1255"/>
                    </a:lnTo>
                    <a:lnTo>
                      <a:pt x="6924" y="1255"/>
                    </a:lnTo>
                    <a:lnTo>
                      <a:pt x="6924" y="1197"/>
                    </a:lnTo>
                    <a:lnTo>
                      <a:pt x="6924" y="1255"/>
                    </a:lnTo>
                    <a:lnTo>
                      <a:pt x="6993" y="1255"/>
                    </a:lnTo>
                    <a:lnTo>
                      <a:pt x="6993" y="1197"/>
                    </a:lnTo>
                    <a:lnTo>
                      <a:pt x="7234" y="1197"/>
                    </a:lnTo>
                    <a:lnTo>
                      <a:pt x="7234" y="1109"/>
                    </a:lnTo>
                    <a:lnTo>
                      <a:pt x="7338" y="1109"/>
                    </a:lnTo>
                    <a:lnTo>
                      <a:pt x="7338" y="1197"/>
                    </a:lnTo>
                    <a:lnTo>
                      <a:pt x="7338" y="1109"/>
                    </a:lnTo>
                    <a:lnTo>
                      <a:pt x="7407" y="1109"/>
                    </a:lnTo>
                    <a:lnTo>
                      <a:pt x="7407" y="1051"/>
                    </a:lnTo>
                    <a:lnTo>
                      <a:pt x="7579" y="1051"/>
                    </a:lnTo>
                    <a:lnTo>
                      <a:pt x="7579" y="992"/>
                    </a:lnTo>
                    <a:lnTo>
                      <a:pt x="7751" y="992"/>
                    </a:lnTo>
                    <a:lnTo>
                      <a:pt x="7751" y="905"/>
                    </a:lnTo>
                    <a:lnTo>
                      <a:pt x="7820" y="905"/>
                    </a:lnTo>
                    <a:lnTo>
                      <a:pt x="7820" y="846"/>
                    </a:lnTo>
                    <a:lnTo>
                      <a:pt x="7889" y="846"/>
                    </a:lnTo>
                    <a:lnTo>
                      <a:pt x="7889" y="905"/>
                    </a:lnTo>
                    <a:lnTo>
                      <a:pt x="7992" y="905"/>
                    </a:lnTo>
                    <a:lnTo>
                      <a:pt x="7992" y="846"/>
                    </a:lnTo>
                    <a:lnTo>
                      <a:pt x="8130" y="846"/>
                    </a:lnTo>
                    <a:lnTo>
                      <a:pt x="8130" y="905"/>
                    </a:lnTo>
                    <a:lnTo>
                      <a:pt x="8233" y="905"/>
                    </a:lnTo>
                    <a:lnTo>
                      <a:pt x="8233" y="846"/>
                    </a:lnTo>
                    <a:lnTo>
                      <a:pt x="8302" y="846"/>
                    </a:lnTo>
                    <a:lnTo>
                      <a:pt x="8302" y="905"/>
                    </a:lnTo>
                    <a:lnTo>
                      <a:pt x="8475" y="905"/>
                    </a:lnTo>
                    <a:lnTo>
                      <a:pt x="8475" y="1051"/>
                    </a:lnTo>
                    <a:lnTo>
                      <a:pt x="8544" y="1051"/>
                    </a:lnTo>
                    <a:lnTo>
                      <a:pt x="8544" y="1109"/>
                    </a:lnTo>
                    <a:lnTo>
                      <a:pt x="8716" y="1109"/>
                    </a:lnTo>
                    <a:lnTo>
                      <a:pt x="8716" y="1255"/>
                    </a:lnTo>
                    <a:lnTo>
                      <a:pt x="8785" y="1255"/>
                    </a:lnTo>
                    <a:lnTo>
                      <a:pt x="8785" y="1197"/>
                    </a:lnTo>
                    <a:lnTo>
                      <a:pt x="9026" y="1197"/>
                    </a:lnTo>
                    <a:lnTo>
                      <a:pt x="9026" y="1255"/>
                    </a:lnTo>
                    <a:lnTo>
                      <a:pt x="8957" y="1255"/>
                    </a:lnTo>
                    <a:lnTo>
                      <a:pt x="8957" y="1459"/>
                    </a:lnTo>
                    <a:lnTo>
                      <a:pt x="8888" y="1459"/>
                    </a:lnTo>
                    <a:lnTo>
                      <a:pt x="8888" y="1664"/>
                    </a:lnTo>
                    <a:lnTo>
                      <a:pt x="8785" y="1664"/>
                    </a:lnTo>
                    <a:lnTo>
                      <a:pt x="8785" y="1810"/>
                    </a:lnTo>
                    <a:lnTo>
                      <a:pt x="8647" y="1810"/>
                    </a:lnTo>
                    <a:lnTo>
                      <a:pt x="8647" y="1956"/>
                    </a:lnTo>
                    <a:lnTo>
                      <a:pt x="8544" y="1956"/>
                    </a:lnTo>
                    <a:lnTo>
                      <a:pt x="8544" y="2014"/>
                    </a:lnTo>
                    <a:lnTo>
                      <a:pt x="8475" y="2014"/>
                    </a:lnTo>
                    <a:lnTo>
                      <a:pt x="8475" y="1956"/>
                    </a:lnTo>
                    <a:lnTo>
                      <a:pt x="8406" y="1956"/>
                    </a:lnTo>
                    <a:lnTo>
                      <a:pt x="8406" y="2072"/>
                    </a:lnTo>
                    <a:lnTo>
                      <a:pt x="8475" y="2072"/>
                    </a:lnTo>
                    <a:lnTo>
                      <a:pt x="8475" y="2160"/>
                    </a:lnTo>
                    <a:lnTo>
                      <a:pt x="8406" y="2160"/>
                    </a:lnTo>
                    <a:lnTo>
                      <a:pt x="8406" y="2218"/>
                    </a:lnTo>
                    <a:lnTo>
                      <a:pt x="8302" y="2218"/>
                    </a:lnTo>
                    <a:lnTo>
                      <a:pt x="8302" y="2306"/>
                    </a:lnTo>
                    <a:lnTo>
                      <a:pt x="7992" y="2306"/>
                    </a:lnTo>
                    <a:lnTo>
                      <a:pt x="7992" y="2510"/>
                    </a:lnTo>
                    <a:lnTo>
                      <a:pt x="8061" y="2510"/>
                    </a:lnTo>
                    <a:lnTo>
                      <a:pt x="8061" y="2569"/>
                    </a:lnTo>
                    <a:lnTo>
                      <a:pt x="7992" y="2569"/>
                    </a:lnTo>
                    <a:lnTo>
                      <a:pt x="7992" y="2831"/>
                    </a:lnTo>
                    <a:lnTo>
                      <a:pt x="8061" y="2831"/>
                    </a:lnTo>
                    <a:lnTo>
                      <a:pt x="8061" y="2919"/>
                    </a:lnTo>
                    <a:lnTo>
                      <a:pt x="8302" y="2919"/>
                    </a:lnTo>
                    <a:lnTo>
                      <a:pt x="8302" y="3065"/>
                    </a:lnTo>
                    <a:lnTo>
                      <a:pt x="8233" y="3065"/>
                    </a:lnTo>
                    <a:lnTo>
                      <a:pt x="8302" y="3065"/>
                    </a:lnTo>
                    <a:lnTo>
                      <a:pt x="8302" y="3182"/>
                    </a:lnTo>
                    <a:lnTo>
                      <a:pt x="8406" y="3182"/>
                    </a:lnTo>
                    <a:lnTo>
                      <a:pt x="8406" y="3386"/>
                    </a:lnTo>
                    <a:lnTo>
                      <a:pt x="8061" y="3386"/>
                    </a:lnTo>
                    <a:lnTo>
                      <a:pt x="8061" y="3532"/>
                    </a:lnTo>
                    <a:lnTo>
                      <a:pt x="7889" y="3532"/>
                    </a:lnTo>
                    <a:lnTo>
                      <a:pt x="7889" y="3474"/>
                    </a:lnTo>
                    <a:lnTo>
                      <a:pt x="7820" y="3474"/>
                    </a:lnTo>
                    <a:lnTo>
                      <a:pt x="7820" y="3328"/>
                    </a:lnTo>
                    <a:lnTo>
                      <a:pt x="7648" y="3328"/>
                    </a:lnTo>
                    <a:lnTo>
                      <a:pt x="7648" y="3386"/>
                    </a:lnTo>
                    <a:lnTo>
                      <a:pt x="7579" y="3386"/>
                    </a:lnTo>
                    <a:lnTo>
                      <a:pt x="7579" y="3532"/>
                    </a:lnTo>
                    <a:lnTo>
                      <a:pt x="7648" y="3532"/>
                    </a:lnTo>
                    <a:lnTo>
                      <a:pt x="7648" y="3678"/>
                    </a:lnTo>
                    <a:lnTo>
                      <a:pt x="7751" y="3678"/>
                    </a:lnTo>
                    <a:lnTo>
                      <a:pt x="7751" y="3736"/>
                    </a:lnTo>
                    <a:lnTo>
                      <a:pt x="7820" y="3736"/>
                    </a:lnTo>
                    <a:lnTo>
                      <a:pt x="7820" y="4086"/>
                    </a:lnTo>
                    <a:lnTo>
                      <a:pt x="7889" y="4086"/>
                    </a:lnTo>
                    <a:lnTo>
                      <a:pt x="7820" y="4086"/>
                    </a:lnTo>
                    <a:lnTo>
                      <a:pt x="7820" y="4291"/>
                    </a:lnTo>
                    <a:lnTo>
                      <a:pt x="7992" y="4291"/>
                    </a:lnTo>
                    <a:lnTo>
                      <a:pt x="7992" y="4232"/>
                    </a:lnTo>
                    <a:lnTo>
                      <a:pt x="8130" y="4232"/>
                    </a:lnTo>
                    <a:lnTo>
                      <a:pt x="8130" y="4291"/>
                    </a:lnTo>
                    <a:lnTo>
                      <a:pt x="8233" y="4291"/>
                    </a:lnTo>
                    <a:lnTo>
                      <a:pt x="8233" y="4437"/>
                    </a:lnTo>
                    <a:lnTo>
                      <a:pt x="8302" y="4437"/>
                    </a:lnTo>
                    <a:lnTo>
                      <a:pt x="8302" y="4495"/>
                    </a:lnTo>
                    <a:lnTo>
                      <a:pt x="8406" y="4495"/>
                    </a:lnTo>
                    <a:lnTo>
                      <a:pt x="8406" y="4583"/>
                    </a:lnTo>
                    <a:lnTo>
                      <a:pt x="8716" y="4583"/>
                    </a:lnTo>
                    <a:lnTo>
                      <a:pt x="8716" y="4641"/>
                    </a:lnTo>
                    <a:lnTo>
                      <a:pt x="8785" y="4641"/>
                    </a:lnTo>
                    <a:lnTo>
                      <a:pt x="8785" y="4699"/>
                    </a:lnTo>
                    <a:lnTo>
                      <a:pt x="8957" y="4699"/>
                    </a:lnTo>
                    <a:lnTo>
                      <a:pt x="8957" y="4787"/>
                    </a:lnTo>
                    <a:lnTo>
                      <a:pt x="8888" y="4787"/>
                    </a:lnTo>
                    <a:lnTo>
                      <a:pt x="8888" y="4845"/>
                    </a:lnTo>
                    <a:lnTo>
                      <a:pt x="9026" y="4845"/>
                    </a:lnTo>
                    <a:lnTo>
                      <a:pt x="9026" y="4933"/>
                    </a:lnTo>
                    <a:lnTo>
                      <a:pt x="9198" y="4933"/>
                    </a:lnTo>
                    <a:lnTo>
                      <a:pt x="9198" y="4991"/>
                    </a:lnTo>
                    <a:lnTo>
                      <a:pt x="9370" y="4991"/>
                    </a:lnTo>
                    <a:lnTo>
                      <a:pt x="9370" y="5050"/>
                    </a:lnTo>
                    <a:lnTo>
                      <a:pt x="9439" y="5050"/>
                    </a:lnTo>
                    <a:lnTo>
                      <a:pt x="9439" y="5137"/>
                    </a:lnTo>
                    <a:lnTo>
                      <a:pt x="9543" y="5137"/>
                    </a:lnTo>
                    <a:lnTo>
                      <a:pt x="9370" y="5137"/>
                    </a:lnTo>
                    <a:lnTo>
                      <a:pt x="9370" y="5254"/>
                    </a:lnTo>
                    <a:lnTo>
                      <a:pt x="9301" y="5254"/>
                    </a:lnTo>
                    <a:lnTo>
                      <a:pt x="9301" y="5342"/>
                    </a:lnTo>
                    <a:lnTo>
                      <a:pt x="9198" y="5342"/>
                    </a:lnTo>
                    <a:lnTo>
                      <a:pt x="9198" y="5400"/>
                    </a:lnTo>
                    <a:lnTo>
                      <a:pt x="9026" y="5400"/>
                    </a:lnTo>
                    <a:lnTo>
                      <a:pt x="9026" y="5604"/>
                    </a:lnTo>
                    <a:lnTo>
                      <a:pt x="8957" y="5604"/>
                    </a:lnTo>
                    <a:lnTo>
                      <a:pt x="8957" y="5955"/>
                    </a:lnTo>
                    <a:lnTo>
                      <a:pt x="8785" y="5955"/>
                    </a:lnTo>
                    <a:lnTo>
                      <a:pt x="8785" y="6159"/>
                    </a:lnTo>
                    <a:lnTo>
                      <a:pt x="8888" y="6159"/>
                    </a:lnTo>
                    <a:lnTo>
                      <a:pt x="8888" y="6246"/>
                    </a:lnTo>
                    <a:lnTo>
                      <a:pt x="8957" y="6246"/>
                    </a:lnTo>
                    <a:lnTo>
                      <a:pt x="8957" y="6305"/>
                    </a:lnTo>
                    <a:lnTo>
                      <a:pt x="9301" y="6305"/>
                    </a:lnTo>
                    <a:lnTo>
                      <a:pt x="9301" y="6363"/>
                    </a:lnTo>
                    <a:lnTo>
                      <a:pt x="9439" y="6363"/>
                    </a:lnTo>
                    <a:lnTo>
                      <a:pt x="9439" y="6451"/>
                    </a:lnTo>
                    <a:lnTo>
                      <a:pt x="9543" y="6451"/>
                    </a:lnTo>
                    <a:lnTo>
                      <a:pt x="9543" y="6509"/>
                    </a:lnTo>
                    <a:lnTo>
                      <a:pt x="9680" y="6509"/>
                    </a:lnTo>
                    <a:lnTo>
                      <a:pt x="9680" y="6655"/>
                    </a:lnTo>
                    <a:lnTo>
                      <a:pt x="9853" y="6655"/>
                    </a:lnTo>
                    <a:lnTo>
                      <a:pt x="9853" y="6714"/>
                    </a:lnTo>
                    <a:lnTo>
                      <a:pt x="9922" y="6714"/>
                    </a:lnTo>
                    <a:lnTo>
                      <a:pt x="9922" y="6801"/>
                    </a:lnTo>
                    <a:lnTo>
                      <a:pt x="10025" y="6801"/>
                    </a:lnTo>
                    <a:lnTo>
                      <a:pt x="10025" y="6859"/>
                    </a:lnTo>
                    <a:lnTo>
                      <a:pt x="10438" y="6859"/>
                    </a:lnTo>
                    <a:lnTo>
                      <a:pt x="10438" y="6918"/>
                    </a:lnTo>
                    <a:lnTo>
                      <a:pt x="10507" y="6918"/>
                    </a:lnTo>
                    <a:lnTo>
                      <a:pt x="10507" y="7005"/>
                    </a:lnTo>
                    <a:lnTo>
                      <a:pt x="10748" y="7005"/>
                    </a:lnTo>
                    <a:lnTo>
                      <a:pt x="10748" y="7064"/>
                    </a:lnTo>
                    <a:lnTo>
                      <a:pt x="10852" y="7064"/>
                    </a:lnTo>
                    <a:lnTo>
                      <a:pt x="10852" y="7122"/>
                    </a:lnTo>
                    <a:lnTo>
                      <a:pt x="11162" y="7122"/>
                    </a:lnTo>
                    <a:lnTo>
                      <a:pt x="11162" y="7210"/>
                    </a:lnTo>
                    <a:lnTo>
                      <a:pt x="11231" y="7210"/>
                    </a:lnTo>
                    <a:lnTo>
                      <a:pt x="11231" y="7122"/>
                    </a:lnTo>
                    <a:lnTo>
                      <a:pt x="11472" y="7122"/>
                    </a:lnTo>
                    <a:lnTo>
                      <a:pt x="11472" y="7210"/>
                    </a:lnTo>
                    <a:lnTo>
                      <a:pt x="11575" y="7210"/>
                    </a:lnTo>
                    <a:lnTo>
                      <a:pt x="11575" y="7122"/>
                    </a:lnTo>
                    <a:lnTo>
                      <a:pt x="11885" y="7122"/>
                    </a:lnTo>
                    <a:lnTo>
                      <a:pt x="11885" y="7210"/>
                    </a:lnTo>
                    <a:lnTo>
                      <a:pt x="12057" y="7210"/>
                    </a:lnTo>
                    <a:lnTo>
                      <a:pt x="12057" y="7268"/>
                    </a:lnTo>
                    <a:lnTo>
                      <a:pt x="12230" y="7268"/>
                    </a:lnTo>
                    <a:lnTo>
                      <a:pt x="12230" y="7472"/>
                    </a:lnTo>
                    <a:lnTo>
                      <a:pt x="12367" y="7472"/>
                    </a:lnTo>
                    <a:lnTo>
                      <a:pt x="12367" y="7560"/>
                    </a:lnTo>
                    <a:lnTo>
                      <a:pt x="12471" y="7560"/>
                    </a:lnTo>
                    <a:lnTo>
                      <a:pt x="12471" y="7618"/>
                    </a:lnTo>
                    <a:lnTo>
                      <a:pt x="12540" y="7618"/>
                    </a:lnTo>
                    <a:lnTo>
                      <a:pt x="12540" y="7677"/>
                    </a:lnTo>
                    <a:lnTo>
                      <a:pt x="12781" y="7677"/>
                    </a:lnTo>
                    <a:lnTo>
                      <a:pt x="12781" y="7618"/>
                    </a:lnTo>
                    <a:lnTo>
                      <a:pt x="12953" y="7618"/>
                    </a:lnTo>
                    <a:lnTo>
                      <a:pt x="12953" y="7764"/>
                    </a:lnTo>
                    <a:lnTo>
                      <a:pt x="13022" y="7764"/>
                    </a:lnTo>
                    <a:lnTo>
                      <a:pt x="13022" y="7823"/>
                    </a:lnTo>
                    <a:lnTo>
                      <a:pt x="13125" y="7823"/>
                    </a:lnTo>
                    <a:lnTo>
                      <a:pt x="13125" y="7764"/>
                    </a:lnTo>
                    <a:lnTo>
                      <a:pt x="13367" y="7764"/>
                    </a:lnTo>
                    <a:lnTo>
                      <a:pt x="13367" y="7823"/>
                    </a:lnTo>
                    <a:lnTo>
                      <a:pt x="13367" y="7764"/>
                    </a:lnTo>
                    <a:lnTo>
                      <a:pt x="13435" y="7764"/>
                    </a:lnTo>
                    <a:lnTo>
                      <a:pt x="13435" y="7823"/>
                    </a:lnTo>
                    <a:lnTo>
                      <a:pt x="13608" y="7823"/>
                    </a:lnTo>
                    <a:lnTo>
                      <a:pt x="13608" y="7881"/>
                    </a:lnTo>
                    <a:lnTo>
                      <a:pt x="13677" y="7881"/>
                    </a:lnTo>
                    <a:lnTo>
                      <a:pt x="13677" y="7969"/>
                    </a:lnTo>
                    <a:lnTo>
                      <a:pt x="13780" y="7969"/>
                    </a:lnTo>
                    <a:lnTo>
                      <a:pt x="13780" y="7881"/>
                    </a:lnTo>
                    <a:lnTo>
                      <a:pt x="13918" y="7881"/>
                    </a:lnTo>
                    <a:lnTo>
                      <a:pt x="13918" y="7823"/>
                    </a:lnTo>
                    <a:lnTo>
                      <a:pt x="14021" y="7823"/>
                    </a:lnTo>
                    <a:lnTo>
                      <a:pt x="14021" y="7969"/>
                    </a:lnTo>
                    <a:lnTo>
                      <a:pt x="14262" y="7969"/>
                    </a:lnTo>
                    <a:lnTo>
                      <a:pt x="14262" y="7881"/>
                    </a:lnTo>
                    <a:lnTo>
                      <a:pt x="14262" y="7969"/>
                    </a:lnTo>
                    <a:lnTo>
                      <a:pt x="14503" y="7969"/>
                    </a:lnTo>
                    <a:lnTo>
                      <a:pt x="14503" y="7881"/>
                    </a:lnTo>
                    <a:lnTo>
                      <a:pt x="14572" y="7881"/>
                    </a:lnTo>
                    <a:lnTo>
                      <a:pt x="14572" y="7969"/>
                    </a:lnTo>
                    <a:lnTo>
                      <a:pt x="14744" y="7969"/>
                    </a:lnTo>
                    <a:lnTo>
                      <a:pt x="14744" y="7677"/>
                    </a:lnTo>
                    <a:lnTo>
                      <a:pt x="14813" y="7677"/>
                    </a:lnTo>
                    <a:lnTo>
                      <a:pt x="14744" y="7677"/>
                    </a:lnTo>
                    <a:lnTo>
                      <a:pt x="14744" y="7472"/>
                    </a:lnTo>
                    <a:lnTo>
                      <a:pt x="14676" y="7472"/>
                    </a:lnTo>
                    <a:lnTo>
                      <a:pt x="14676" y="7122"/>
                    </a:lnTo>
                    <a:lnTo>
                      <a:pt x="14744" y="7122"/>
                    </a:lnTo>
                    <a:lnTo>
                      <a:pt x="14744" y="7005"/>
                    </a:lnTo>
                    <a:lnTo>
                      <a:pt x="14676" y="7005"/>
                    </a:lnTo>
                    <a:lnTo>
                      <a:pt x="14676" y="6918"/>
                    </a:lnTo>
                    <a:lnTo>
                      <a:pt x="14744" y="6918"/>
                    </a:lnTo>
                    <a:lnTo>
                      <a:pt x="14744" y="6859"/>
                    </a:lnTo>
                    <a:lnTo>
                      <a:pt x="14572" y="6859"/>
                    </a:lnTo>
                    <a:lnTo>
                      <a:pt x="14572" y="6918"/>
                    </a:lnTo>
                    <a:lnTo>
                      <a:pt x="14572" y="6859"/>
                    </a:lnTo>
                    <a:lnTo>
                      <a:pt x="14503" y="6859"/>
                    </a:lnTo>
                    <a:lnTo>
                      <a:pt x="14503" y="6918"/>
                    </a:lnTo>
                    <a:lnTo>
                      <a:pt x="14434" y="6918"/>
                    </a:lnTo>
                    <a:lnTo>
                      <a:pt x="14434" y="7005"/>
                    </a:lnTo>
                    <a:lnTo>
                      <a:pt x="14434" y="6859"/>
                    </a:lnTo>
                    <a:lnTo>
                      <a:pt x="14331" y="6859"/>
                    </a:lnTo>
                    <a:lnTo>
                      <a:pt x="14503" y="6859"/>
                    </a:lnTo>
                    <a:lnTo>
                      <a:pt x="14503" y="6801"/>
                    </a:lnTo>
                    <a:lnTo>
                      <a:pt x="14986" y="6801"/>
                    </a:lnTo>
                    <a:lnTo>
                      <a:pt x="14986" y="6714"/>
                    </a:lnTo>
                    <a:lnTo>
                      <a:pt x="15158" y="6714"/>
                    </a:lnTo>
                    <a:lnTo>
                      <a:pt x="15158" y="6655"/>
                    </a:lnTo>
                    <a:lnTo>
                      <a:pt x="15158" y="6714"/>
                    </a:lnTo>
                    <a:lnTo>
                      <a:pt x="15330" y="6714"/>
                    </a:lnTo>
                    <a:lnTo>
                      <a:pt x="15330" y="6859"/>
                    </a:lnTo>
                    <a:lnTo>
                      <a:pt x="15399" y="6859"/>
                    </a:lnTo>
                    <a:lnTo>
                      <a:pt x="15330" y="6859"/>
                    </a:lnTo>
                    <a:lnTo>
                      <a:pt x="15330" y="7064"/>
                    </a:lnTo>
                    <a:lnTo>
                      <a:pt x="15227" y="7064"/>
                    </a:lnTo>
                    <a:lnTo>
                      <a:pt x="15227" y="7210"/>
                    </a:lnTo>
                    <a:lnTo>
                      <a:pt x="15330" y="7210"/>
                    </a:lnTo>
                    <a:lnTo>
                      <a:pt x="15330" y="7356"/>
                    </a:lnTo>
                    <a:lnTo>
                      <a:pt x="15227" y="7356"/>
                    </a:lnTo>
                    <a:lnTo>
                      <a:pt x="15227" y="7414"/>
                    </a:lnTo>
                    <a:lnTo>
                      <a:pt x="15330" y="7414"/>
                    </a:lnTo>
                    <a:lnTo>
                      <a:pt x="15330" y="7560"/>
                    </a:lnTo>
                    <a:lnTo>
                      <a:pt x="15399" y="7560"/>
                    </a:lnTo>
                    <a:lnTo>
                      <a:pt x="15399" y="7618"/>
                    </a:lnTo>
                    <a:lnTo>
                      <a:pt x="15468" y="7618"/>
                    </a:lnTo>
                    <a:lnTo>
                      <a:pt x="15468" y="7677"/>
                    </a:lnTo>
                    <a:lnTo>
                      <a:pt x="15571" y="7677"/>
                    </a:lnTo>
                    <a:lnTo>
                      <a:pt x="15571" y="7618"/>
                    </a:lnTo>
                    <a:lnTo>
                      <a:pt x="15744" y="7618"/>
                    </a:lnTo>
                    <a:lnTo>
                      <a:pt x="15744" y="7677"/>
                    </a:lnTo>
                    <a:lnTo>
                      <a:pt x="15812" y="7677"/>
                    </a:lnTo>
                    <a:lnTo>
                      <a:pt x="15812" y="7618"/>
                    </a:lnTo>
                    <a:lnTo>
                      <a:pt x="15812" y="7677"/>
                    </a:lnTo>
                    <a:lnTo>
                      <a:pt x="16295" y="7677"/>
                    </a:lnTo>
                    <a:lnTo>
                      <a:pt x="16295" y="7618"/>
                    </a:lnTo>
                    <a:lnTo>
                      <a:pt x="16364" y="7618"/>
                    </a:lnTo>
                    <a:lnTo>
                      <a:pt x="16364" y="7560"/>
                    </a:lnTo>
                    <a:lnTo>
                      <a:pt x="16467" y="7560"/>
                    </a:lnTo>
                    <a:lnTo>
                      <a:pt x="16467" y="7618"/>
                    </a:lnTo>
                    <a:lnTo>
                      <a:pt x="16536" y="7618"/>
                    </a:lnTo>
                    <a:lnTo>
                      <a:pt x="16536" y="7677"/>
                    </a:lnTo>
                    <a:lnTo>
                      <a:pt x="16949" y="7677"/>
                    </a:lnTo>
                    <a:lnTo>
                      <a:pt x="16949" y="7618"/>
                    </a:lnTo>
                    <a:lnTo>
                      <a:pt x="16949" y="7677"/>
                    </a:lnTo>
                    <a:lnTo>
                      <a:pt x="17018" y="7677"/>
                    </a:lnTo>
                    <a:lnTo>
                      <a:pt x="17018" y="7618"/>
                    </a:lnTo>
                    <a:lnTo>
                      <a:pt x="17122" y="7618"/>
                    </a:lnTo>
                    <a:lnTo>
                      <a:pt x="17122" y="7677"/>
                    </a:lnTo>
                    <a:lnTo>
                      <a:pt x="17190" y="7677"/>
                    </a:lnTo>
                    <a:lnTo>
                      <a:pt x="17190" y="7618"/>
                    </a:lnTo>
                    <a:lnTo>
                      <a:pt x="17294" y="7618"/>
                    </a:lnTo>
                    <a:lnTo>
                      <a:pt x="17294" y="7677"/>
                    </a:lnTo>
                    <a:lnTo>
                      <a:pt x="17432" y="7677"/>
                    </a:lnTo>
                    <a:lnTo>
                      <a:pt x="17432" y="7618"/>
                    </a:lnTo>
                    <a:lnTo>
                      <a:pt x="17673" y="7618"/>
                    </a:lnTo>
                    <a:lnTo>
                      <a:pt x="17673" y="7122"/>
                    </a:lnTo>
                    <a:lnTo>
                      <a:pt x="17535" y="7122"/>
                    </a:lnTo>
                    <a:lnTo>
                      <a:pt x="17535" y="7210"/>
                    </a:lnTo>
                    <a:lnTo>
                      <a:pt x="17432" y="7210"/>
                    </a:lnTo>
                    <a:lnTo>
                      <a:pt x="17432" y="7122"/>
                    </a:lnTo>
                    <a:lnTo>
                      <a:pt x="17363" y="7122"/>
                    </a:lnTo>
                    <a:lnTo>
                      <a:pt x="17363" y="6918"/>
                    </a:lnTo>
                    <a:lnTo>
                      <a:pt x="17535" y="6918"/>
                    </a:lnTo>
                    <a:lnTo>
                      <a:pt x="17535" y="7005"/>
                    </a:lnTo>
                    <a:lnTo>
                      <a:pt x="17604" y="7005"/>
                    </a:lnTo>
                    <a:lnTo>
                      <a:pt x="17604" y="6918"/>
                    </a:lnTo>
                    <a:lnTo>
                      <a:pt x="17604" y="7005"/>
                    </a:lnTo>
                    <a:lnTo>
                      <a:pt x="17604" y="6918"/>
                    </a:lnTo>
                    <a:lnTo>
                      <a:pt x="17673" y="6918"/>
                    </a:lnTo>
                    <a:lnTo>
                      <a:pt x="17673" y="6859"/>
                    </a:lnTo>
                    <a:lnTo>
                      <a:pt x="17845" y="6859"/>
                    </a:lnTo>
                    <a:lnTo>
                      <a:pt x="17845" y="6801"/>
                    </a:lnTo>
                    <a:lnTo>
                      <a:pt x="18189" y="6801"/>
                    </a:lnTo>
                    <a:lnTo>
                      <a:pt x="18189" y="6714"/>
                    </a:lnTo>
                    <a:lnTo>
                      <a:pt x="18086" y="6714"/>
                    </a:lnTo>
                    <a:lnTo>
                      <a:pt x="18086" y="6655"/>
                    </a:lnTo>
                    <a:lnTo>
                      <a:pt x="18258" y="6655"/>
                    </a:lnTo>
                    <a:lnTo>
                      <a:pt x="18258" y="6568"/>
                    </a:lnTo>
                    <a:lnTo>
                      <a:pt x="18431" y="6568"/>
                    </a:lnTo>
                    <a:lnTo>
                      <a:pt x="18431" y="6509"/>
                    </a:lnTo>
                    <a:lnTo>
                      <a:pt x="18568" y="6509"/>
                    </a:lnTo>
                    <a:lnTo>
                      <a:pt x="18568" y="6363"/>
                    </a:lnTo>
                    <a:lnTo>
                      <a:pt x="18500" y="6363"/>
                    </a:lnTo>
                    <a:lnTo>
                      <a:pt x="18568" y="6363"/>
                    </a:lnTo>
                    <a:lnTo>
                      <a:pt x="18568" y="6305"/>
                    </a:lnTo>
                    <a:lnTo>
                      <a:pt x="18810" y="6305"/>
                    </a:lnTo>
                    <a:lnTo>
                      <a:pt x="18810" y="6246"/>
                    </a:lnTo>
                    <a:lnTo>
                      <a:pt x="19085" y="6246"/>
                    </a:lnTo>
                    <a:lnTo>
                      <a:pt x="19085" y="6159"/>
                    </a:lnTo>
                    <a:lnTo>
                      <a:pt x="19154" y="6159"/>
                    </a:lnTo>
                    <a:lnTo>
                      <a:pt x="19154" y="6042"/>
                    </a:lnTo>
                    <a:lnTo>
                      <a:pt x="19223" y="6042"/>
                    </a:lnTo>
                    <a:lnTo>
                      <a:pt x="19223" y="5955"/>
                    </a:lnTo>
                    <a:lnTo>
                      <a:pt x="19326" y="5955"/>
                    </a:lnTo>
                    <a:lnTo>
                      <a:pt x="19326" y="5896"/>
                    </a:lnTo>
                    <a:lnTo>
                      <a:pt x="19464" y="5896"/>
                    </a:lnTo>
                    <a:lnTo>
                      <a:pt x="19464" y="5809"/>
                    </a:lnTo>
                    <a:lnTo>
                      <a:pt x="19636" y="5809"/>
                    </a:lnTo>
                    <a:lnTo>
                      <a:pt x="19636" y="5896"/>
                    </a:lnTo>
                    <a:lnTo>
                      <a:pt x="19878" y="5896"/>
                    </a:lnTo>
                    <a:lnTo>
                      <a:pt x="19878" y="5955"/>
                    </a:lnTo>
                    <a:lnTo>
                      <a:pt x="20119" y="5955"/>
                    </a:lnTo>
                    <a:lnTo>
                      <a:pt x="20119" y="5896"/>
                    </a:lnTo>
                    <a:lnTo>
                      <a:pt x="20222" y="5896"/>
                    </a:lnTo>
                    <a:lnTo>
                      <a:pt x="20222" y="5955"/>
                    </a:lnTo>
                    <a:lnTo>
                      <a:pt x="20222" y="5896"/>
                    </a:lnTo>
                    <a:lnTo>
                      <a:pt x="20360" y="5896"/>
                    </a:lnTo>
                    <a:lnTo>
                      <a:pt x="20360" y="5750"/>
                    </a:lnTo>
                    <a:lnTo>
                      <a:pt x="20635" y="5750"/>
                    </a:lnTo>
                    <a:lnTo>
                      <a:pt x="20635" y="5692"/>
                    </a:lnTo>
                    <a:lnTo>
                      <a:pt x="20704" y="5692"/>
                    </a:lnTo>
                    <a:lnTo>
                      <a:pt x="20704" y="5809"/>
                    </a:lnTo>
                    <a:lnTo>
                      <a:pt x="20877" y="5809"/>
                    </a:lnTo>
                    <a:lnTo>
                      <a:pt x="20877" y="5896"/>
                    </a:lnTo>
                    <a:lnTo>
                      <a:pt x="20773" y="5896"/>
                    </a:lnTo>
                    <a:lnTo>
                      <a:pt x="20773" y="5955"/>
                    </a:lnTo>
                    <a:lnTo>
                      <a:pt x="20704" y="5955"/>
                    </a:lnTo>
                    <a:lnTo>
                      <a:pt x="20704" y="6101"/>
                    </a:lnTo>
                    <a:lnTo>
                      <a:pt x="20773" y="6101"/>
                    </a:lnTo>
                    <a:lnTo>
                      <a:pt x="20773" y="6042"/>
                    </a:lnTo>
                    <a:lnTo>
                      <a:pt x="20877" y="6042"/>
                    </a:lnTo>
                    <a:lnTo>
                      <a:pt x="20877" y="5955"/>
                    </a:lnTo>
                    <a:lnTo>
                      <a:pt x="20945" y="5955"/>
                    </a:lnTo>
                    <a:lnTo>
                      <a:pt x="20945" y="6159"/>
                    </a:lnTo>
                    <a:lnTo>
                      <a:pt x="21014" y="6159"/>
                    </a:lnTo>
                    <a:lnTo>
                      <a:pt x="21014" y="6246"/>
                    </a:lnTo>
                    <a:lnTo>
                      <a:pt x="20945" y="6246"/>
                    </a:lnTo>
                    <a:lnTo>
                      <a:pt x="20945" y="6305"/>
                    </a:lnTo>
                    <a:lnTo>
                      <a:pt x="20877" y="6305"/>
                    </a:lnTo>
                    <a:lnTo>
                      <a:pt x="20877" y="6451"/>
                    </a:lnTo>
                    <a:lnTo>
                      <a:pt x="20773" y="6451"/>
                    </a:lnTo>
                    <a:lnTo>
                      <a:pt x="20773" y="6509"/>
                    </a:lnTo>
                    <a:lnTo>
                      <a:pt x="20945" y="6509"/>
                    </a:lnTo>
                    <a:lnTo>
                      <a:pt x="20945" y="6451"/>
                    </a:lnTo>
                    <a:lnTo>
                      <a:pt x="21118" y="6451"/>
                    </a:lnTo>
                    <a:lnTo>
                      <a:pt x="21118" y="6509"/>
                    </a:lnTo>
                    <a:lnTo>
                      <a:pt x="21531" y="6509"/>
                    </a:lnTo>
                    <a:lnTo>
                      <a:pt x="21531" y="6568"/>
                    </a:lnTo>
                    <a:lnTo>
                      <a:pt x="21600" y="6568"/>
                    </a:lnTo>
                    <a:lnTo>
                      <a:pt x="21600" y="6859"/>
                    </a:lnTo>
                    <a:lnTo>
                      <a:pt x="21428" y="6859"/>
                    </a:lnTo>
                    <a:lnTo>
                      <a:pt x="21428" y="6918"/>
                    </a:lnTo>
                    <a:lnTo>
                      <a:pt x="21359" y="6918"/>
                    </a:lnTo>
                    <a:lnTo>
                      <a:pt x="21359" y="7005"/>
                    </a:lnTo>
                    <a:lnTo>
                      <a:pt x="21256" y="7005"/>
                    </a:lnTo>
                    <a:lnTo>
                      <a:pt x="21256" y="7268"/>
                    </a:lnTo>
                    <a:lnTo>
                      <a:pt x="21359" y="7268"/>
                    </a:lnTo>
                    <a:lnTo>
                      <a:pt x="21359" y="7356"/>
                    </a:lnTo>
                    <a:lnTo>
                      <a:pt x="21428" y="7356"/>
                    </a:lnTo>
                    <a:lnTo>
                      <a:pt x="21428" y="7414"/>
                    </a:lnTo>
                    <a:lnTo>
                      <a:pt x="21256" y="7414"/>
                    </a:lnTo>
                    <a:lnTo>
                      <a:pt x="21256" y="7356"/>
                    </a:lnTo>
                    <a:lnTo>
                      <a:pt x="21187" y="7356"/>
                    </a:lnTo>
                    <a:lnTo>
                      <a:pt x="21187" y="7268"/>
                    </a:lnTo>
                    <a:lnTo>
                      <a:pt x="21118" y="7268"/>
                    </a:lnTo>
                    <a:lnTo>
                      <a:pt x="21118" y="7210"/>
                    </a:lnTo>
                    <a:lnTo>
                      <a:pt x="21118" y="7268"/>
                    </a:lnTo>
                    <a:lnTo>
                      <a:pt x="20704" y="7268"/>
                    </a:lnTo>
                    <a:lnTo>
                      <a:pt x="20704" y="7356"/>
                    </a:lnTo>
                    <a:lnTo>
                      <a:pt x="20635" y="7356"/>
                    </a:lnTo>
                    <a:lnTo>
                      <a:pt x="20635" y="7414"/>
                    </a:lnTo>
                    <a:lnTo>
                      <a:pt x="20532" y="7414"/>
                    </a:lnTo>
                    <a:lnTo>
                      <a:pt x="20532" y="7472"/>
                    </a:lnTo>
                    <a:lnTo>
                      <a:pt x="20463" y="7472"/>
                    </a:lnTo>
                    <a:lnTo>
                      <a:pt x="20463" y="7560"/>
                    </a:lnTo>
                    <a:lnTo>
                      <a:pt x="20360" y="7560"/>
                    </a:lnTo>
                    <a:lnTo>
                      <a:pt x="20360" y="7618"/>
                    </a:lnTo>
                    <a:lnTo>
                      <a:pt x="20222" y="7618"/>
                    </a:lnTo>
                    <a:lnTo>
                      <a:pt x="20222" y="7677"/>
                    </a:lnTo>
                    <a:lnTo>
                      <a:pt x="20119" y="7677"/>
                    </a:lnTo>
                    <a:lnTo>
                      <a:pt x="20119" y="7764"/>
                    </a:lnTo>
                    <a:lnTo>
                      <a:pt x="19981" y="7764"/>
                    </a:lnTo>
                    <a:lnTo>
                      <a:pt x="19981" y="7823"/>
                    </a:lnTo>
                    <a:lnTo>
                      <a:pt x="19878" y="7823"/>
                    </a:lnTo>
                    <a:lnTo>
                      <a:pt x="19878" y="8027"/>
                    </a:lnTo>
                    <a:lnTo>
                      <a:pt x="19981" y="8027"/>
                    </a:lnTo>
                    <a:lnTo>
                      <a:pt x="19981" y="8115"/>
                    </a:lnTo>
                    <a:lnTo>
                      <a:pt x="19878" y="8115"/>
                    </a:lnTo>
                    <a:lnTo>
                      <a:pt x="19878" y="8173"/>
                    </a:lnTo>
                    <a:lnTo>
                      <a:pt x="19981" y="8173"/>
                    </a:lnTo>
                    <a:lnTo>
                      <a:pt x="19981" y="8231"/>
                    </a:lnTo>
                    <a:lnTo>
                      <a:pt x="19878" y="8231"/>
                    </a:lnTo>
                    <a:lnTo>
                      <a:pt x="19878" y="8319"/>
                    </a:lnTo>
                    <a:lnTo>
                      <a:pt x="19809" y="8319"/>
                    </a:lnTo>
                    <a:lnTo>
                      <a:pt x="19809" y="8377"/>
                    </a:lnTo>
                    <a:lnTo>
                      <a:pt x="19878" y="8377"/>
                    </a:lnTo>
                    <a:lnTo>
                      <a:pt x="19878" y="8436"/>
                    </a:lnTo>
                    <a:lnTo>
                      <a:pt x="19809" y="8436"/>
                    </a:lnTo>
                    <a:lnTo>
                      <a:pt x="19809" y="8523"/>
                    </a:lnTo>
                    <a:lnTo>
                      <a:pt x="19740" y="8523"/>
                    </a:lnTo>
                    <a:lnTo>
                      <a:pt x="19740" y="8582"/>
                    </a:lnTo>
                    <a:lnTo>
                      <a:pt x="19636" y="8582"/>
                    </a:lnTo>
                    <a:lnTo>
                      <a:pt x="19636" y="8669"/>
                    </a:lnTo>
                    <a:lnTo>
                      <a:pt x="19567" y="8669"/>
                    </a:lnTo>
                    <a:lnTo>
                      <a:pt x="19567" y="8874"/>
                    </a:lnTo>
                    <a:lnTo>
                      <a:pt x="19636" y="8874"/>
                    </a:lnTo>
                    <a:lnTo>
                      <a:pt x="19636" y="9078"/>
                    </a:lnTo>
                    <a:lnTo>
                      <a:pt x="19567" y="9078"/>
                    </a:lnTo>
                    <a:lnTo>
                      <a:pt x="19567" y="9224"/>
                    </a:lnTo>
                    <a:lnTo>
                      <a:pt x="19464" y="9224"/>
                    </a:lnTo>
                    <a:lnTo>
                      <a:pt x="19464" y="9341"/>
                    </a:lnTo>
                    <a:lnTo>
                      <a:pt x="19395" y="9341"/>
                    </a:lnTo>
                    <a:lnTo>
                      <a:pt x="19395" y="9486"/>
                    </a:lnTo>
                    <a:lnTo>
                      <a:pt x="19326" y="9486"/>
                    </a:lnTo>
                    <a:lnTo>
                      <a:pt x="19326" y="9691"/>
                    </a:lnTo>
                    <a:lnTo>
                      <a:pt x="19223" y="9691"/>
                    </a:lnTo>
                    <a:lnTo>
                      <a:pt x="19223" y="9837"/>
                    </a:lnTo>
                    <a:lnTo>
                      <a:pt x="19154" y="9837"/>
                    </a:lnTo>
                    <a:lnTo>
                      <a:pt x="19154" y="9749"/>
                    </a:lnTo>
                    <a:lnTo>
                      <a:pt x="18741" y="9749"/>
                    </a:lnTo>
                    <a:lnTo>
                      <a:pt x="18741" y="9691"/>
                    </a:lnTo>
                    <a:lnTo>
                      <a:pt x="18568" y="9691"/>
                    </a:lnTo>
                    <a:lnTo>
                      <a:pt x="18568" y="9749"/>
                    </a:lnTo>
                    <a:lnTo>
                      <a:pt x="18672" y="9749"/>
                    </a:lnTo>
                    <a:lnTo>
                      <a:pt x="18672" y="10391"/>
                    </a:lnTo>
                    <a:lnTo>
                      <a:pt x="18568" y="10391"/>
                    </a:lnTo>
                    <a:lnTo>
                      <a:pt x="18568" y="10450"/>
                    </a:lnTo>
                    <a:lnTo>
                      <a:pt x="18431" y="10450"/>
                    </a:lnTo>
                    <a:lnTo>
                      <a:pt x="18431" y="10858"/>
                    </a:lnTo>
                    <a:lnTo>
                      <a:pt x="18500" y="10858"/>
                    </a:lnTo>
                    <a:lnTo>
                      <a:pt x="18500" y="11092"/>
                    </a:lnTo>
                    <a:lnTo>
                      <a:pt x="18431" y="11092"/>
                    </a:lnTo>
                    <a:lnTo>
                      <a:pt x="18431" y="11150"/>
                    </a:lnTo>
                    <a:lnTo>
                      <a:pt x="18327" y="11150"/>
                    </a:lnTo>
                    <a:lnTo>
                      <a:pt x="18327" y="11209"/>
                    </a:lnTo>
                    <a:lnTo>
                      <a:pt x="18258" y="11209"/>
                    </a:lnTo>
                    <a:lnTo>
                      <a:pt x="18258" y="11150"/>
                    </a:lnTo>
                    <a:lnTo>
                      <a:pt x="18086" y="11150"/>
                    </a:lnTo>
                    <a:lnTo>
                      <a:pt x="18086" y="11209"/>
                    </a:lnTo>
                    <a:lnTo>
                      <a:pt x="18086" y="10946"/>
                    </a:lnTo>
                    <a:lnTo>
                      <a:pt x="18017" y="10946"/>
                    </a:lnTo>
                    <a:lnTo>
                      <a:pt x="18017" y="10654"/>
                    </a:lnTo>
                    <a:lnTo>
                      <a:pt x="17914" y="10654"/>
                    </a:lnTo>
                    <a:lnTo>
                      <a:pt x="17914" y="10391"/>
                    </a:lnTo>
                    <a:lnTo>
                      <a:pt x="17845" y="10391"/>
                    </a:lnTo>
                    <a:lnTo>
                      <a:pt x="17845" y="10304"/>
                    </a:lnTo>
                    <a:lnTo>
                      <a:pt x="17914" y="10304"/>
                    </a:lnTo>
                    <a:lnTo>
                      <a:pt x="17914" y="10187"/>
                    </a:lnTo>
                    <a:lnTo>
                      <a:pt x="17845" y="10187"/>
                    </a:lnTo>
                    <a:lnTo>
                      <a:pt x="17845" y="998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30" name="Shape 294">
                <a:extLst>
                  <a:ext uri="{FF2B5EF4-FFF2-40B4-BE49-F238E27FC236}">
                    <a16:creationId xmlns:a16="http://schemas.microsoft.com/office/drawing/2014/main" id="{4561AACA-79C7-4335-A51F-C52301F861DD}"/>
                  </a:ext>
                </a:extLst>
              </p:cNvPr>
              <p:cNvSpPr/>
              <p:nvPr/>
            </p:nvSpPr>
            <p:spPr>
              <a:xfrm>
                <a:off x="1297875" y="2252162"/>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31" name="Shape 295">
                <a:extLst>
                  <a:ext uri="{FF2B5EF4-FFF2-40B4-BE49-F238E27FC236}">
                    <a16:creationId xmlns:a16="http://schemas.microsoft.com/office/drawing/2014/main" id="{9F1ADCF6-6897-4BB2-BB63-3893B955122E}"/>
                  </a:ext>
                </a:extLst>
              </p:cNvPr>
              <p:cNvSpPr/>
              <p:nvPr/>
            </p:nvSpPr>
            <p:spPr>
              <a:xfrm>
                <a:off x="1297875" y="2252162"/>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32" name="Shape 296">
                <a:extLst>
                  <a:ext uri="{FF2B5EF4-FFF2-40B4-BE49-F238E27FC236}">
                    <a16:creationId xmlns:a16="http://schemas.microsoft.com/office/drawing/2014/main" id="{EF01533E-98C7-4EE2-9600-764BAA84C2D2}"/>
                  </a:ext>
                </a:extLst>
              </p:cNvPr>
              <p:cNvSpPr/>
              <p:nvPr/>
            </p:nvSpPr>
            <p:spPr>
              <a:xfrm>
                <a:off x="1266636" y="2170387"/>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33" name="Shape 297">
                <a:extLst>
                  <a:ext uri="{FF2B5EF4-FFF2-40B4-BE49-F238E27FC236}">
                    <a16:creationId xmlns:a16="http://schemas.microsoft.com/office/drawing/2014/main" id="{8EBC0318-179D-48EC-97B9-E23FDDC39F62}"/>
                  </a:ext>
                </a:extLst>
              </p:cNvPr>
              <p:cNvSpPr/>
              <p:nvPr/>
            </p:nvSpPr>
            <p:spPr>
              <a:xfrm>
                <a:off x="1266636" y="2170387"/>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34" name="Shape 298">
                <a:extLst>
                  <a:ext uri="{FF2B5EF4-FFF2-40B4-BE49-F238E27FC236}">
                    <a16:creationId xmlns:a16="http://schemas.microsoft.com/office/drawing/2014/main" id="{874AAD61-57B0-4748-BEF3-EF66178202C2}"/>
                  </a:ext>
                </a:extLst>
              </p:cNvPr>
              <p:cNvSpPr/>
              <p:nvPr/>
            </p:nvSpPr>
            <p:spPr>
              <a:xfrm>
                <a:off x="1300341" y="230273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35" name="Shape 299">
                <a:extLst>
                  <a:ext uri="{FF2B5EF4-FFF2-40B4-BE49-F238E27FC236}">
                    <a16:creationId xmlns:a16="http://schemas.microsoft.com/office/drawing/2014/main" id="{EFBFC671-F2A3-4246-A13D-80EC18C1A3A1}"/>
                  </a:ext>
                </a:extLst>
              </p:cNvPr>
              <p:cNvSpPr/>
              <p:nvPr/>
            </p:nvSpPr>
            <p:spPr>
              <a:xfrm>
                <a:off x="1300341" y="2302734"/>
                <a:ext cx="12702" cy="12702"/>
              </a:xfrm>
              <a:prstGeom prst="rect">
                <a:avLst/>
              </a:prstGeom>
              <a:solidFill>
                <a:srgbClr val="D9D9D9"/>
              </a:solidFill>
              <a:ln w="6350" cap="flat">
                <a:solidFill>
                  <a:srgbClr val="D3D3D3"/>
                </a:solidFill>
                <a:prstDash val="solid"/>
                <a:miter lim="800000"/>
              </a:ln>
              <a:effectLst/>
            </p:spPr>
            <p:txBody>
              <a:bodyPr wrap="square" lIns="45718" tIns="45718" rIns="45718" bIns="45718" numCol="1" anchor="t">
                <a:noAutofit/>
              </a:bodyPr>
              <a:lstStyle/>
              <a:p>
                <a:endParaRPr/>
              </a:p>
            </p:txBody>
          </p:sp>
          <p:sp>
            <p:nvSpPr>
              <p:cNvPr id="236" name="Shape 300">
                <a:extLst>
                  <a:ext uri="{FF2B5EF4-FFF2-40B4-BE49-F238E27FC236}">
                    <a16:creationId xmlns:a16="http://schemas.microsoft.com/office/drawing/2014/main" id="{ADF86932-A2D2-4E57-AB14-F175DE3A292A}"/>
                  </a:ext>
                </a:extLst>
              </p:cNvPr>
              <p:cNvSpPr/>
              <p:nvPr/>
            </p:nvSpPr>
            <p:spPr>
              <a:xfrm>
                <a:off x="1232293" y="2142411"/>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37" name="Shape 301">
                <a:extLst>
                  <a:ext uri="{FF2B5EF4-FFF2-40B4-BE49-F238E27FC236}">
                    <a16:creationId xmlns:a16="http://schemas.microsoft.com/office/drawing/2014/main" id="{6F5CECFC-31E2-45BE-9867-53F0DFC21D28}"/>
                  </a:ext>
                </a:extLst>
              </p:cNvPr>
              <p:cNvSpPr/>
              <p:nvPr/>
            </p:nvSpPr>
            <p:spPr>
              <a:xfrm>
                <a:off x="1232293" y="2142411"/>
                <a:ext cx="1" cy="12702"/>
              </a:xfrm>
              <a:custGeom>
                <a:avLst/>
                <a:gdLst/>
                <a:ahLst/>
                <a:cxnLst>
                  <a:cxn ang="0">
                    <a:pos x="wd2" y="hd2"/>
                  </a:cxn>
                  <a:cxn ang="5400000">
                    <a:pos x="wd2" y="hd2"/>
                  </a:cxn>
                  <a:cxn ang="10800000">
                    <a:pos x="wd2" y="hd2"/>
                  </a:cxn>
                  <a:cxn ang="16200000">
                    <a:pos x="wd2" y="hd2"/>
                  </a:cxn>
                </a:cxnLst>
                <a:rect l="0" t="0" r="r" b="b"/>
                <a:pathLst>
                  <a:path h="21600" extrusionOk="0">
                    <a:moveTo>
                      <a:pt x="0" y="21600"/>
                    </a:moveTo>
                    <a:lnTo>
                      <a:pt x="0" y="0"/>
                    </a:lnTo>
                    <a:lnTo>
                      <a:pt x="0" y="2160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238" name="Shape 302">
                <a:extLst>
                  <a:ext uri="{FF2B5EF4-FFF2-40B4-BE49-F238E27FC236}">
                    <a16:creationId xmlns:a16="http://schemas.microsoft.com/office/drawing/2014/main" id="{13BA1576-2807-449F-9E04-3F79F16F5DD1}"/>
                  </a:ext>
                </a:extLst>
              </p:cNvPr>
              <p:cNvSpPr/>
              <p:nvPr/>
            </p:nvSpPr>
            <p:spPr>
              <a:xfrm>
                <a:off x="1238275" y="218060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39" name="Shape 303">
                <a:extLst>
                  <a:ext uri="{FF2B5EF4-FFF2-40B4-BE49-F238E27FC236}">
                    <a16:creationId xmlns:a16="http://schemas.microsoft.com/office/drawing/2014/main" id="{35664B27-5298-4D79-84F7-481028C35438}"/>
                  </a:ext>
                </a:extLst>
              </p:cNvPr>
              <p:cNvSpPr/>
              <p:nvPr/>
            </p:nvSpPr>
            <p:spPr>
              <a:xfrm>
                <a:off x="1238275" y="218060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0" name="Shape 304">
                <a:extLst>
                  <a:ext uri="{FF2B5EF4-FFF2-40B4-BE49-F238E27FC236}">
                    <a16:creationId xmlns:a16="http://schemas.microsoft.com/office/drawing/2014/main" id="{A859EADB-2C8E-418C-B2FF-F470E2194712}"/>
                  </a:ext>
                </a:extLst>
              </p:cNvPr>
              <p:cNvSpPr/>
              <p:nvPr/>
            </p:nvSpPr>
            <p:spPr>
              <a:xfrm>
                <a:off x="1251839" y="221665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1" name="Shape 305">
                <a:extLst>
                  <a:ext uri="{FF2B5EF4-FFF2-40B4-BE49-F238E27FC236}">
                    <a16:creationId xmlns:a16="http://schemas.microsoft.com/office/drawing/2014/main" id="{E76235BB-A048-4AF3-ADCB-F92DE339267E}"/>
                  </a:ext>
                </a:extLst>
              </p:cNvPr>
              <p:cNvSpPr/>
              <p:nvPr/>
            </p:nvSpPr>
            <p:spPr>
              <a:xfrm>
                <a:off x="1251839" y="2216655"/>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2" name="Shape 306">
                <a:extLst>
                  <a:ext uri="{FF2B5EF4-FFF2-40B4-BE49-F238E27FC236}">
                    <a16:creationId xmlns:a16="http://schemas.microsoft.com/office/drawing/2014/main" id="{5C5BA34D-1D9A-487C-A16A-EAF1C3259087}"/>
                  </a:ext>
                </a:extLst>
              </p:cNvPr>
              <p:cNvSpPr/>
              <p:nvPr/>
            </p:nvSpPr>
            <p:spPr>
              <a:xfrm>
                <a:off x="1230465" y="215639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3" name="Shape 307">
                <a:extLst>
                  <a:ext uri="{FF2B5EF4-FFF2-40B4-BE49-F238E27FC236}">
                    <a16:creationId xmlns:a16="http://schemas.microsoft.com/office/drawing/2014/main" id="{5C8B9E2B-FA55-4005-8856-14239DEFC5CB}"/>
                  </a:ext>
                </a:extLst>
              </p:cNvPr>
              <p:cNvSpPr/>
              <p:nvPr/>
            </p:nvSpPr>
            <p:spPr>
              <a:xfrm>
                <a:off x="1230465" y="215639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4" name="Shape 308">
                <a:extLst>
                  <a:ext uri="{FF2B5EF4-FFF2-40B4-BE49-F238E27FC236}">
                    <a16:creationId xmlns:a16="http://schemas.microsoft.com/office/drawing/2014/main" id="{3EC42D46-1833-46B5-B944-0A3FDF2E2447}"/>
                  </a:ext>
                </a:extLst>
              </p:cNvPr>
              <p:cNvSpPr/>
              <p:nvPr/>
            </p:nvSpPr>
            <p:spPr>
              <a:xfrm>
                <a:off x="1262526" y="2169311"/>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2960" y="21600"/>
                    </a:lnTo>
                    <a:lnTo>
                      <a:pt x="21600" y="21600"/>
                    </a:lnTo>
                    <a:lnTo>
                      <a:pt x="21600" y="10800"/>
                    </a:lnTo>
                    <a:lnTo>
                      <a:pt x="0" y="10800"/>
                    </a:lnTo>
                    <a:lnTo>
                      <a:pt x="0" y="0"/>
                    </a:lnTo>
                    <a:lnTo>
                      <a:pt x="21600" y="0"/>
                    </a:lnTo>
                    <a:lnTo>
                      <a:pt x="21600" y="108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5" name="Shape 309">
                <a:extLst>
                  <a:ext uri="{FF2B5EF4-FFF2-40B4-BE49-F238E27FC236}">
                    <a16:creationId xmlns:a16="http://schemas.microsoft.com/office/drawing/2014/main" id="{572345A1-0D68-47D7-8569-03874AC6C2B9}"/>
                  </a:ext>
                </a:extLst>
              </p:cNvPr>
              <p:cNvSpPr/>
              <p:nvPr/>
            </p:nvSpPr>
            <p:spPr>
              <a:xfrm>
                <a:off x="1262526" y="2169311"/>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2960" y="21600"/>
                    </a:lnTo>
                    <a:lnTo>
                      <a:pt x="21600" y="21600"/>
                    </a:lnTo>
                    <a:lnTo>
                      <a:pt x="21600" y="10800"/>
                    </a:lnTo>
                    <a:lnTo>
                      <a:pt x="0" y="10800"/>
                    </a:lnTo>
                    <a:lnTo>
                      <a:pt x="0" y="0"/>
                    </a:lnTo>
                    <a:lnTo>
                      <a:pt x="21600" y="0"/>
                    </a:lnTo>
                    <a:lnTo>
                      <a:pt x="21600" y="108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6" name="Shape 310">
                <a:extLst>
                  <a:ext uri="{FF2B5EF4-FFF2-40B4-BE49-F238E27FC236}">
                    <a16:creationId xmlns:a16="http://schemas.microsoft.com/office/drawing/2014/main" id="{5C64BDFA-9744-4FCF-B19A-A1A17F71E470}"/>
                  </a:ext>
                </a:extLst>
              </p:cNvPr>
              <p:cNvSpPr/>
              <p:nvPr/>
            </p:nvSpPr>
            <p:spPr>
              <a:xfrm>
                <a:off x="1266636" y="2209661"/>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16800" y="0"/>
                    </a:moveTo>
                    <a:lnTo>
                      <a:pt x="16800" y="12960"/>
                    </a:lnTo>
                    <a:lnTo>
                      <a:pt x="21600" y="12960"/>
                    </a:lnTo>
                    <a:lnTo>
                      <a:pt x="21600" y="21600"/>
                    </a:lnTo>
                    <a:lnTo>
                      <a:pt x="0" y="21600"/>
                    </a:lnTo>
                    <a:lnTo>
                      <a:pt x="0" y="12960"/>
                    </a:lnTo>
                    <a:lnTo>
                      <a:pt x="4800" y="12960"/>
                    </a:lnTo>
                    <a:lnTo>
                      <a:pt x="4800" y="0"/>
                    </a:lnTo>
                    <a:lnTo>
                      <a:pt x="168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7" name="Shape 311">
                <a:extLst>
                  <a:ext uri="{FF2B5EF4-FFF2-40B4-BE49-F238E27FC236}">
                    <a16:creationId xmlns:a16="http://schemas.microsoft.com/office/drawing/2014/main" id="{03B003D1-0FFA-42A5-B2C1-DB10C6AC53F8}"/>
                  </a:ext>
                </a:extLst>
              </p:cNvPr>
              <p:cNvSpPr/>
              <p:nvPr/>
            </p:nvSpPr>
            <p:spPr>
              <a:xfrm>
                <a:off x="1266636" y="2209661"/>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16800" y="0"/>
                    </a:moveTo>
                    <a:lnTo>
                      <a:pt x="16800" y="12960"/>
                    </a:lnTo>
                    <a:lnTo>
                      <a:pt x="21600" y="12960"/>
                    </a:lnTo>
                    <a:lnTo>
                      <a:pt x="21600" y="21600"/>
                    </a:lnTo>
                    <a:lnTo>
                      <a:pt x="0" y="21600"/>
                    </a:lnTo>
                    <a:lnTo>
                      <a:pt x="0" y="12960"/>
                    </a:lnTo>
                    <a:lnTo>
                      <a:pt x="4800" y="12960"/>
                    </a:lnTo>
                    <a:lnTo>
                      <a:pt x="4800" y="0"/>
                    </a:lnTo>
                    <a:lnTo>
                      <a:pt x="168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8" name="Shape 312">
                <a:extLst>
                  <a:ext uri="{FF2B5EF4-FFF2-40B4-BE49-F238E27FC236}">
                    <a16:creationId xmlns:a16="http://schemas.microsoft.com/office/drawing/2014/main" id="{98AF5B8E-EDFF-4537-A32A-94E94D2AC84D}"/>
                  </a:ext>
                </a:extLst>
              </p:cNvPr>
              <p:cNvSpPr/>
              <p:nvPr/>
            </p:nvSpPr>
            <p:spPr>
              <a:xfrm>
                <a:off x="1283900" y="2274653"/>
                <a:ext cx="12702" cy="12914"/>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12000" y="5400"/>
                    </a:lnTo>
                    <a:lnTo>
                      <a:pt x="16800" y="5400"/>
                    </a:lnTo>
                    <a:lnTo>
                      <a:pt x="16800" y="12600"/>
                    </a:lnTo>
                    <a:lnTo>
                      <a:pt x="21600" y="12600"/>
                    </a:lnTo>
                    <a:lnTo>
                      <a:pt x="21600" y="21600"/>
                    </a:lnTo>
                    <a:lnTo>
                      <a:pt x="16800" y="21600"/>
                    </a:lnTo>
                    <a:lnTo>
                      <a:pt x="16800" y="18000"/>
                    </a:lnTo>
                    <a:lnTo>
                      <a:pt x="16800" y="21600"/>
                    </a:lnTo>
                    <a:lnTo>
                      <a:pt x="12000" y="21600"/>
                    </a:lnTo>
                    <a:lnTo>
                      <a:pt x="12000" y="12600"/>
                    </a:lnTo>
                    <a:lnTo>
                      <a:pt x="0" y="12600"/>
                    </a:lnTo>
                    <a:lnTo>
                      <a:pt x="0" y="5400"/>
                    </a:lnTo>
                    <a:lnTo>
                      <a:pt x="4800" y="5400"/>
                    </a:lnTo>
                    <a:lnTo>
                      <a:pt x="4800" y="0"/>
                    </a:lnTo>
                    <a:lnTo>
                      <a:pt x="120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9" name="Shape 313">
                <a:extLst>
                  <a:ext uri="{FF2B5EF4-FFF2-40B4-BE49-F238E27FC236}">
                    <a16:creationId xmlns:a16="http://schemas.microsoft.com/office/drawing/2014/main" id="{74C92D8E-1EE5-4986-8CE5-623CAC732567}"/>
                  </a:ext>
                </a:extLst>
              </p:cNvPr>
              <p:cNvSpPr/>
              <p:nvPr/>
            </p:nvSpPr>
            <p:spPr>
              <a:xfrm>
                <a:off x="1283900" y="2274653"/>
                <a:ext cx="12702" cy="12914"/>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12000" y="5400"/>
                    </a:lnTo>
                    <a:lnTo>
                      <a:pt x="16800" y="5400"/>
                    </a:lnTo>
                    <a:lnTo>
                      <a:pt x="16800" y="12600"/>
                    </a:lnTo>
                    <a:lnTo>
                      <a:pt x="21600" y="12600"/>
                    </a:lnTo>
                    <a:lnTo>
                      <a:pt x="21600" y="21600"/>
                    </a:lnTo>
                    <a:lnTo>
                      <a:pt x="16800" y="21600"/>
                    </a:lnTo>
                    <a:lnTo>
                      <a:pt x="16800" y="18000"/>
                    </a:lnTo>
                    <a:lnTo>
                      <a:pt x="16800" y="21600"/>
                    </a:lnTo>
                    <a:lnTo>
                      <a:pt x="12000" y="21600"/>
                    </a:lnTo>
                    <a:lnTo>
                      <a:pt x="12000" y="12600"/>
                    </a:lnTo>
                    <a:lnTo>
                      <a:pt x="0" y="12600"/>
                    </a:lnTo>
                    <a:lnTo>
                      <a:pt x="0" y="5400"/>
                    </a:lnTo>
                    <a:lnTo>
                      <a:pt x="4800" y="5400"/>
                    </a:lnTo>
                    <a:lnTo>
                      <a:pt x="4800" y="0"/>
                    </a:lnTo>
                    <a:lnTo>
                      <a:pt x="120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0" name="Shape 314">
                <a:extLst>
                  <a:ext uri="{FF2B5EF4-FFF2-40B4-BE49-F238E27FC236}">
                    <a16:creationId xmlns:a16="http://schemas.microsoft.com/office/drawing/2014/main" id="{768EB288-9A7C-4A77-BB21-7983E81CD973}"/>
                  </a:ext>
                </a:extLst>
              </p:cNvPr>
              <p:cNvSpPr/>
              <p:nvPr/>
            </p:nvSpPr>
            <p:spPr>
              <a:xfrm>
                <a:off x="1260882" y="2218701"/>
                <a:ext cx="12702" cy="20446"/>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16800" y="0"/>
                    </a:lnTo>
                    <a:lnTo>
                      <a:pt x="16800" y="3411"/>
                    </a:lnTo>
                    <a:lnTo>
                      <a:pt x="21600" y="3411"/>
                    </a:lnTo>
                    <a:lnTo>
                      <a:pt x="21600" y="5684"/>
                    </a:lnTo>
                    <a:lnTo>
                      <a:pt x="16800" y="5684"/>
                    </a:lnTo>
                    <a:lnTo>
                      <a:pt x="16800" y="7958"/>
                    </a:lnTo>
                    <a:lnTo>
                      <a:pt x="21600" y="7958"/>
                    </a:lnTo>
                    <a:lnTo>
                      <a:pt x="21600" y="15916"/>
                    </a:lnTo>
                    <a:lnTo>
                      <a:pt x="16800" y="15916"/>
                    </a:lnTo>
                    <a:lnTo>
                      <a:pt x="21600" y="15916"/>
                    </a:lnTo>
                    <a:lnTo>
                      <a:pt x="21600" y="21600"/>
                    </a:lnTo>
                    <a:lnTo>
                      <a:pt x="16800" y="21600"/>
                    </a:lnTo>
                    <a:lnTo>
                      <a:pt x="16800" y="19326"/>
                    </a:lnTo>
                    <a:lnTo>
                      <a:pt x="9600" y="19326"/>
                    </a:lnTo>
                    <a:lnTo>
                      <a:pt x="9600" y="15916"/>
                    </a:lnTo>
                    <a:lnTo>
                      <a:pt x="4800" y="15916"/>
                    </a:lnTo>
                    <a:lnTo>
                      <a:pt x="9600" y="15916"/>
                    </a:lnTo>
                    <a:lnTo>
                      <a:pt x="9600" y="5684"/>
                    </a:lnTo>
                    <a:lnTo>
                      <a:pt x="4800" y="5684"/>
                    </a:lnTo>
                    <a:lnTo>
                      <a:pt x="4800" y="3411"/>
                    </a:lnTo>
                    <a:lnTo>
                      <a:pt x="0" y="3411"/>
                    </a:lnTo>
                    <a:lnTo>
                      <a:pt x="0" y="0"/>
                    </a:lnTo>
                    <a:lnTo>
                      <a:pt x="96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1" name="Shape 315">
                <a:extLst>
                  <a:ext uri="{FF2B5EF4-FFF2-40B4-BE49-F238E27FC236}">
                    <a16:creationId xmlns:a16="http://schemas.microsoft.com/office/drawing/2014/main" id="{B8691E1A-C122-4496-9755-934FAE663DA6}"/>
                  </a:ext>
                </a:extLst>
              </p:cNvPr>
              <p:cNvSpPr/>
              <p:nvPr/>
            </p:nvSpPr>
            <p:spPr>
              <a:xfrm>
                <a:off x="1260882" y="2218701"/>
                <a:ext cx="12702" cy="20446"/>
              </a:xfrm>
              <a:custGeom>
                <a:avLst/>
                <a:gdLst/>
                <a:ahLst/>
                <a:cxnLst>
                  <a:cxn ang="0">
                    <a:pos x="wd2" y="hd2"/>
                  </a:cxn>
                  <a:cxn ang="5400000">
                    <a:pos x="wd2" y="hd2"/>
                  </a:cxn>
                  <a:cxn ang="10800000">
                    <a:pos x="wd2" y="hd2"/>
                  </a:cxn>
                  <a:cxn ang="16200000">
                    <a:pos x="wd2" y="hd2"/>
                  </a:cxn>
                </a:cxnLst>
                <a:rect l="0" t="0" r="r" b="b"/>
                <a:pathLst>
                  <a:path w="21600" h="21600" extrusionOk="0">
                    <a:moveTo>
                      <a:pt x="9600" y="0"/>
                    </a:moveTo>
                    <a:lnTo>
                      <a:pt x="16800" y="0"/>
                    </a:lnTo>
                    <a:lnTo>
                      <a:pt x="16800" y="3411"/>
                    </a:lnTo>
                    <a:lnTo>
                      <a:pt x="21600" y="3411"/>
                    </a:lnTo>
                    <a:lnTo>
                      <a:pt x="21600" y="5684"/>
                    </a:lnTo>
                    <a:lnTo>
                      <a:pt x="16800" y="5684"/>
                    </a:lnTo>
                    <a:lnTo>
                      <a:pt x="16800" y="7958"/>
                    </a:lnTo>
                    <a:lnTo>
                      <a:pt x="21600" y="7958"/>
                    </a:lnTo>
                    <a:lnTo>
                      <a:pt x="21600" y="15916"/>
                    </a:lnTo>
                    <a:lnTo>
                      <a:pt x="16800" y="15916"/>
                    </a:lnTo>
                    <a:lnTo>
                      <a:pt x="21600" y="15916"/>
                    </a:lnTo>
                    <a:lnTo>
                      <a:pt x="21600" y="21600"/>
                    </a:lnTo>
                    <a:lnTo>
                      <a:pt x="16800" y="21600"/>
                    </a:lnTo>
                    <a:lnTo>
                      <a:pt x="16800" y="19326"/>
                    </a:lnTo>
                    <a:lnTo>
                      <a:pt x="9600" y="19326"/>
                    </a:lnTo>
                    <a:lnTo>
                      <a:pt x="9600" y="15916"/>
                    </a:lnTo>
                    <a:lnTo>
                      <a:pt x="4800" y="15916"/>
                    </a:lnTo>
                    <a:lnTo>
                      <a:pt x="9600" y="15916"/>
                    </a:lnTo>
                    <a:lnTo>
                      <a:pt x="9600" y="5684"/>
                    </a:lnTo>
                    <a:lnTo>
                      <a:pt x="4800" y="5684"/>
                    </a:lnTo>
                    <a:lnTo>
                      <a:pt x="4800" y="3411"/>
                    </a:lnTo>
                    <a:lnTo>
                      <a:pt x="0" y="3411"/>
                    </a:lnTo>
                    <a:lnTo>
                      <a:pt x="0" y="0"/>
                    </a:lnTo>
                    <a:lnTo>
                      <a:pt x="96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2" name="Shape 316">
                <a:extLst>
                  <a:ext uri="{FF2B5EF4-FFF2-40B4-BE49-F238E27FC236}">
                    <a16:creationId xmlns:a16="http://schemas.microsoft.com/office/drawing/2014/main" id="{E61DC4B8-3367-4033-B86E-B732FC326599}"/>
                  </a:ext>
                </a:extLst>
              </p:cNvPr>
              <p:cNvSpPr/>
              <p:nvPr/>
            </p:nvSpPr>
            <p:spPr>
              <a:xfrm>
                <a:off x="1293765" y="2287565"/>
                <a:ext cx="12702" cy="22598"/>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lnTo>
                      <a:pt x="17280" y="19543"/>
                    </a:lnTo>
                    <a:lnTo>
                      <a:pt x="17280" y="21600"/>
                    </a:lnTo>
                    <a:lnTo>
                      <a:pt x="14400" y="21600"/>
                    </a:lnTo>
                    <a:lnTo>
                      <a:pt x="14400" y="19543"/>
                    </a:lnTo>
                    <a:lnTo>
                      <a:pt x="10080" y="19543"/>
                    </a:lnTo>
                    <a:lnTo>
                      <a:pt x="10080" y="17486"/>
                    </a:lnTo>
                    <a:lnTo>
                      <a:pt x="7200" y="17486"/>
                    </a:lnTo>
                    <a:lnTo>
                      <a:pt x="7200" y="10286"/>
                    </a:lnTo>
                    <a:lnTo>
                      <a:pt x="0" y="10286"/>
                    </a:lnTo>
                    <a:lnTo>
                      <a:pt x="0" y="0"/>
                    </a:lnTo>
                    <a:lnTo>
                      <a:pt x="7200" y="0"/>
                    </a:lnTo>
                    <a:lnTo>
                      <a:pt x="7200" y="5143"/>
                    </a:lnTo>
                    <a:lnTo>
                      <a:pt x="10080" y="5143"/>
                    </a:lnTo>
                    <a:lnTo>
                      <a:pt x="10080" y="7200"/>
                    </a:lnTo>
                    <a:lnTo>
                      <a:pt x="14400" y="7200"/>
                    </a:lnTo>
                    <a:lnTo>
                      <a:pt x="14400" y="12343"/>
                    </a:lnTo>
                    <a:lnTo>
                      <a:pt x="17280" y="12343"/>
                    </a:lnTo>
                    <a:lnTo>
                      <a:pt x="17280" y="17486"/>
                    </a:lnTo>
                    <a:lnTo>
                      <a:pt x="21600" y="17486"/>
                    </a:lnTo>
                    <a:lnTo>
                      <a:pt x="21600" y="1954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3" name="Shape 317">
                <a:extLst>
                  <a:ext uri="{FF2B5EF4-FFF2-40B4-BE49-F238E27FC236}">
                    <a16:creationId xmlns:a16="http://schemas.microsoft.com/office/drawing/2014/main" id="{31CD6D68-80F0-4B72-BCA5-57F07A7B1BF6}"/>
                  </a:ext>
                </a:extLst>
              </p:cNvPr>
              <p:cNvSpPr/>
              <p:nvPr/>
            </p:nvSpPr>
            <p:spPr>
              <a:xfrm>
                <a:off x="1293765" y="2287565"/>
                <a:ext cx="12702" cy="22598"/>
              </a:xfrm>
              <a:custGeom>
                <a:avLst/>
                <a:gdLst/>
                <a:ahLst/>
                <a:cxnLst>
                  <a:cxn ang="0">
                    <a:pos x="wd2" y="hd2"/>
                  </a:cxn>
                  <a:cxn ang="5400000">
                    <a:pos x="wd2" y="hd2"/>
                  </a:cxn>
                  <a:cxn ang="10800000">
                    <a:pos x="wd2" y="hd2"/>
                  </a:cxn>
                  <a:cxn ang="16200000">
                    <a:pos x="wd2" y="hd2"/>
                  </a:cxn>
                </a:cxnLst>
                <a:rect l="0" t="0" r="r" b="b"/>
                <a:pathLst>
                  <a:path w="21600" h="21600" extrusionOk="0">
                    <a:moveTo>
                      <a:pt x="21600" y="19543"/>
                    </a:moveTo>
                    <a:lnTo>
                      <a:pt x="17280" y="19543"/>
                    </a:lnTo>
                    <a:lnTo>
                      <a:pt x="17280" y="21600"/>
                    </a:lnTo>
                    <a:lnTo>
                      <a:pt x="14400" y="21600"/>
                    </a:lnTo>
                    <a:lnTo>
                      <a:pt x="14400" y="19543"/>
                    </a:lnTo>
                    <a:lnTo>
                      <a:pt x="10080" y="19543"/>
                    </a:lnTo>
                    <a:lnTo>
                      <a:pt x="10080" y="17486"/>
                    </a:lnTo>
                    <a:lnTo>
                      <a:pt x="7200" y="17486"/>
                    </a:lnTo>
                    <a:lnTo>
                      <a:pt x="7200" y="10286"/>
                    </a:lnTo>
                    <a:lnTo>
                      <a:pt x="0" y="10286"/>
                    </a:lnTo>
                    <a:lnTo>
                      <a:pt x="0" y="0"/>
                    </a:lnTo>
                    <a:lnTo>
                      <a:pt x="7200" y="0"/>
                    </a:lnTo>
                    <a:lnTo>
                      <a:pt x="7200" y="5143"/>
                    </a:lnTo>
                    <a:lnTo>
                      <a:pt x="10080" y="5143"/>
                    </a:lnTo>
                    <a:lnTo>
                      <a:pt x="10080" y="7200"/>
                    </a:lnTo>
                    <a:lnTo>
                      <a:pt x="14400" y="7200"/>
                    </a:lnTo>
                    <a:lnTo>
                      <a:pt x="14400" y="12343"/>
                    </a:lnTo>
                    <a:lnTo>
                      <a:pt x="17280" y="12343"/>
                    </a:lnTo>
                    <a:lnTo>
                      <a:pt x="17280" y="17486"/>
                    </a:lnTo>
                    <a:lnTo>
                      <a:pt x="21600" y="17486"/>
                    </a:lnTo>
                    <a:lnTo>
                      <a:pt x="21600" y="1954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4" name="Shape 318">
                <a:extLst>
                  <a:ext uri="{FF2B5EF4-FFF2-40B4-BE49-F238E27FC236}">
                    <a16:creationId xmlns:a16="http://schemas.microsoft.com/office/drawing/2014/main" id="{52EE6FB9-21DA-438C-9E07-EBD6CEE8D37E}"/>
                  </a:ext>
                </a:extLst>
              </p:cNvPr>
              <p:cNvSpPr/>
              <p:nvPr/>
            </p:nvSpPr>
            <p:spPr>
              <a:xfrm>
                <a:off x="1219962" y="2140153"/>
                <a:ext cx="13978" cy="17218"/>
              </a:xfrm>
              <a:custGeom>
                <a:avLst/>
                <a:gdLst/>
                <a:ahLst/>
                <a:cxnLst>
                  <a:cxn ang="0">
                    <a:pos x="wd2" y="hd2"/>
                  </a:cxn>
                  <a:cxn ang="5400000">
                    <a:pos x="wd2" y="hd2"/>
                  </a:cxn>
                  <a:cxn ang="10800000">
                    <a:pos x="wd2" y="hd2"/>
                  </a:cxn>
                  <a:cxn ang="16200000">
                    <a:pos x="wd2" y="hd2"/>
                  </a:cxn>
                </a:cxnLst>
                <a:rect l="0" t="0" r="r" b="b"/>
                <a:pathLst>
                  <a:path w="21600" h="21600" extrusionOk="0">
                    <a:moveTo>
                      <a:pt x="3812" y="0"/>
                    </a:moveTo>
                    <a:lnTo>
                      <a:pt x="6353" y="0"/>
                    </a:lnTo>
                    <a:lnTo>
                      <a:pt x="6353" y="2700"/>
                    </a:lnTo>
                    <a:lnTo>
                      <a:pt x="10165" y="2700"/>
                    </a:lnTo>
                    <a:lnTo>
                      <a:pt x="10165" y="5400"/>
                    </a:lnTo>
                    <a:lnTo>
                      <a:pt x="12706" y="5400"/>
                    </a:lnTo>
                    <a:lnTo>
                      <a:pt x="12706" y="9450"/>
                    </a:lnTo>
                    <a:lnTo>
                      <a:pt x="15247" y="9450"/>
                    </a:lnTo>
                    <a:lnTo>
                      <a:pt x="15247" y="12150"/>
                    </a:lnTo>
                    <a:lnTo>
                      <a:pt x="19059" y="12150"/>
                    </a:lnTo>
                    <a:lnTo>
                      <a:pt x="19059" y="16200"/>
                    </a:lnTo>
                    <a:lnTo>
                      <a:pt x="21600" y="16200"/>
                    </a:lnTo>
                    <a:lnTo>
                      <a:pt x="21600" y="21600"/>
                    </a:lnTo>
                    <a:lnTo>
                      <a:pt x="12706" y="21600"/>
                    </a:lnTo>
                    <a:lnTo>
                      <a:pt x="12706" y="16200"/>
                    </a:lnTo>
                    <a:lnTo>
                      <a:pt x="10165" y="16200"/>
                    </a:lnTo>
                    <a:lnTo>
                      <a:pt x="10165" y="12150"/>
                    </a:lnTo>
                    <a:lnTo>
                      <a:pt x="10165" y="16200"/>
                    </a:lnTo>
                    <a:lnTo>
                      <a:pt x="6353" y="16200"/>
                    </a:lnTo>
                    <a:lnTo>
                      <a:pt x="6353" y="12150"/>
                    </a:lnTo>
                    <a:lnTo>
                      <a:pt x="0" y="12150"/>
                    </a:lnTo>
                    <a:lnTo>
                      <a:pt x="0" y="0"/>
                    </a:lnTo>
                    <a:lnTo>
                      <a:pt x="381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5" name="Shape 319">
                <a:extLst>
                  <a:ext uri="{FF2B5EF4-FFF2-40B4-BE49-F238E27FC236}">
                    <a16:creationId xmlns:a16="http://schemas.microsoft.com/office/drawing/2014/main" id="{6E4579F7-28E7-4293-ADAA-FA471E28CA37}"/>
                  </a:ext>
                </a:extLst>
              </p:cNvPr>
              <p:cNvSpPr/>
              <p:nvPr/>
            </p:nvSpPr>
            <p:spPr>
              <a:xfrm>
                <a:off x="1219962" y="2140153"/>
                <a:ext cx="13978" cy="17218"/>
              </a:xfrm>
              <a:custGeom>
                <a:avLst/>
                <a:gdLst/>
                <a:ahLst/>
                <a:cxnLst>
                  <a:cxn ang="0">
                    <a:pos x="wd2" y="hd2"/>
                  </a:cxn>
                  <a:cxn ang="5400000">
                    <a:pos x="wd2" y="hd2"/>
                  </a:cxn>
                  <a:cxn ang="10800000">
                    <a:pos x="wd2" y="hd2"/>
                  </a:cxn>
                  <a:cxn ang="16200000">
                    <a:pos x="wd2" y="hd2"/>
                  </a:cxn>
                </a:cxnLst>
                <a:rect l="0" t="0" r="r" b="b"/>
                <a:pathLst>
                  <a:path w="21600" h="21600" extrusionOk="0">
                    <a:moveTo>
                      <a:pt x="3812" y="0"/>
                    </a:moveTo>
                    <a:lnTo>
                      <a:pt x="6353" y="0"/>
                    </a:lnTo>
                    <a:lnTo>
                      <a:pt x="6353" y="2700"/>
                    </a:lnTo>
                    <a:lnTo>
                      <a:pt x="10165" y="2700"/>
                    </a:lnTo>
                    <a:lnTo>
                      <a:pt x="10165" y="5400"/>
                    </a:lnTo>
                    <a:lnTo>
                      <a:pt x="12706" y="5400"/>
                    </a:lnTo>
                    <a:lnTo>
                      <a:pt x="12706" y="9450"/>
                    </a:lnTo>
                    <a:lnTo>
                      <a:pt x="15247" y="9450"/>
                    </a:lnTo>
                    <a:lnTo>
                      <a:pt x="15247" y="12150"/>
                    </a:lnTo>
                    <a:lnTo>
                      <a:pt x="19059" y="12150"/>
                    </a:lnTo>
                    <a:lnTo>
                      <a:pt x="19059" y="16200"/>
                    </a:lnTo>
                    <a:lnTo>
                      <a:pt x="21600" y="16200"/>
                    </a:lnTo>
                    <a:lnTo>
                      <a:pt x="21600" y="21600"/>
                    </a:lnTo>
                    <a:lnTo>
                      <a:pt x="12706" y="21600"/>
                    </a:lnTo>
                    <a:lnTo>
                      <a:pt x="12706" y="16200"/>
                    </a:lnTo>
                    <a:lnTo>
                      <a:pt x="10165" y="16200"/>
                    </a:lnTo>
                    <a:lnTo>
                      <a:pt x="10165" y="12150"/>
                    </a:lnTo>
                    <a:lnTo>
                      <a:pt x="10165" y="16200"/>
                    </a:lnTo>
                    <a:lnTo>
                      <a:pt x="6353" y="16200"/>
                    </a:lnTo>
                    <a:lnTo>
                      <a:pt x="6353" y="12150"/>
                    </a:lnTo>
                    <a:lnTo>
                      <a:pt x="0" y="12150"/>
                    </a:lnTo>
                    <a:lnTo>
                      <a:pt x="0" y="0"/>
                    </a:lnTo>
                    <a:lnTo>
                      <a:pt x="381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6" name="Shape 320">
                <a:extLst>
                  <a:ext uri="{FF2B5EF4-FFF2-40B4-BE49-F238E27FC236}">
                    <a16:creationId xmlns:a16="http://schemas.microsoft.com/office/drawing/2014/main" id="{9D1CE205-4947-40EE-9F1C-33C942275EEA}"/>
                  </a:ext>
                </a:extLst>
              </p:cNvPr>
              <p:cNvSpPr/>
              <p:nvPr/>
            </p:nvSpPr>
            <p:spPr>
              <a:xfrm>
                <a:off x="1749381" y="2425292"/>
                <a:ext cx="21376" cy="15066"/>
              </a:xfrm>
              <a:custGeom>
                <a:avLst/>
                <a:gdLst/>
                <a:ahLst/>
                <a:cxnLst>
                  <a:cxn ang="0">
                    <a:pos x="wd2" y="hd2"/>
                  </a:cxn>
                  <a:cxn ang="5400000">
                    <a:pos x="wd2" y="hd2"/>
                  </a:cxn>
                  <a:cxn ang="10800000">
                    <a:pos x="wd2" y="hd2"/>
                  </a:cxn>
                  <a:cxn ang="16200000">
                    <a:pos x="wd2" y="hd2"/>
                  </a:cxn>
                </a:cxnLst>
                <a:rect l="0" t="0" r="r" b="b"/>
                <a:pathLst>
                  <a:path w="21600" h="21600" extrusionOk="0">
                    <a:moveTo>
                      <a:pt x="18277" y="0"/>
                    </a:moveTo>
                    <a:lnTo>
                      <a:pt x="18277" y="3086"/>
                    </a:lnTo>
                    <a:lnTo>
                      <a:pt x="19938" y="3086"/>
                    </a:lnTo>
                    <a:lnTo>
                      <a:pt x="19938" y="7714"/>
                    </a:lnTo>
                    <a:lnTo>
                      <a:pt x="21600" y="7714"/>
                    </a:lnTo>
                    <a:lnTo>
                      <a:pt x="21600" y="10800"/>
                    </a:lnTo>
                    <a:lnTo>
                      <a:pt x="18277" y="10800"/>
                    </a:lnTo>
                    <a:lnTo>
                      <a:pt x="18277" y="15429"/>
                    </a:lnTo>
                    <a:lnTo>
                      <a:pt x="15785" y="15429"/>
                    </a:lnTo>
                    <a:lnTo>
                      <a:pt x="15785" y="18514"/>
                    </a:lnTo>
                    <a:lnTo>
                      <a:pt x="8308" y="18514"/>
                    </a:lnTo>
                    <a:lnTo>
                      <a:pt x="8308" y="15429"/>
                    </a:lnTo>
                    <a:lnTo>
                      <a:pt x="5815" y="15429"/>
                    </a:lnTo>
                    <a:lnTo>
                      <a:pt x="5815" y="18514"/>
                    </a:lnTo>
                    <a:lnTo>
                      <a:pt x="2492" y="18514"/>
                    </a:lnTo>
                    <a:lnTo>
                      <a:pt x="2492" y="21600"/>
                    </a:lnTo>
                    <a:lnTo>
                      <a:pt x="0" y="21600"/>
                    </a:lnTo>
                    <a:lnTo>
                      <a:pt x="0" y="15429"/>
                    </a:lnTo>
                    <a:lnTo>
                      <a:pt x="2492" y="15429"/>
                    </a:lnTo>
                    <a:lnTo>
                      <a:pt x="2492" y="18514"/>
                    </a:lnTo>
                    <a:lnTo>
                      <a:pt x="2492" y="10800"/>
                    </a:lnTo>
                    <a:lnTo>
                      <a:pt x="4154" y="10800"/>
                    </a:lnTo>
                    <a:lnTo>
                      <a:pt x="4154" y="3086"/>
                    </a:lnTo>
                    <a:lnTo>
                      <a:pt x="5815" y="3086"/>
                    </a:lnTo>
                    <a:lnTo>
                      <a:pt x="5815" y="7714"/>
                    </a:lnTo>
                    <a:lnTo>
                      <a:pt x="11631" y="7714"/>
                    </a:lnTo>
                    <a:lnTo>
                      <a:pt x="11631" y="3086"/>
                    </a:lnTo>
                    <a:lnTo>
                      <a:pt x="14123" y="3086"/>
                    </a:lnTo>
                    <a:lnTo>
                      <a:pt x="14123" y="0"/>
                    </a:lnTo>
                    <a:lnTo>
                      <a:pt x="18277"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7" name="Shape 321">
                <a:extLst>
                  <a:ext uri="{FF2B5EF4-FFF2-40B4-BE49-F238E27FC236}">
                    <a16:creationId xmlns:a16="http://schemas.microsoft.com/office/drawing/2014/main" id="{05DE1596-722E-4483-B65D-E94B01CB4A08}"/>
                  </a:ext>
                </a:extLst>
              </p:cNvPr>
              <p:cNvSpPr/>
              <p:nvPr/>
            </p:nvSpPr>
            <p:spPr>
              <a:xfrm>
                <a:off x="1749381" y="2425292"/>
                <a:ext cx="21376" cy="15066"/>
              </a:xfrm>
              <a:custGeom>
                <a:avLst/>
                <a:gdLst/>
                <a:ahLst/>
                <a:cxnLst>
                  <a:cxn ang="0">
                    <a:pos x="wd2" y="hd2"/>
                  </a:cxn>
                  <a:cxn ang="5400000">
                    <a:pos x="wd2" y="hd2"/>
                  </a:cxn>
                  <a:cxn ang="10800000">
                    <a:pos x="wd2" y="hd2"/>
                  </a:cxn>
                  <a:cxn ang="16200000">
                    <a:pos x="wd2" y="hd2"/>
                  </a:cxn>
                </a:cxnLst>
                <a:rect l="0" t="0" r="r" b="b"/>
                <a:pathLst>
                  <a:path w="21600" h="21600" extrusionOk="0">
                    <a:moveTo>
                      <a:pt x="18277" y="0"/>
                    </a:moveTo>
                    <a:lnTo>
                      <a:pt x="18277" y="3086"/>
                    </a:lnTo>
                    <a:lnTo>
                      <a:pt x="19938" y="3086"/>
                    </a:lnTo>
                    <a:lnTo>
                      <a:pt x="19938" y="7714"/>
                    </a:lnTo>
                    <a:lnTo>
                      <a:pt x="21600" y="7714"/>
                    </a:lnTo>
                    <a:lnTo>
                      <a:pt x="21600" y="10800"/>
                    </a:lnTo>
                    <a:lnTo>
                      <a:pt x="18277" y="10800"/>
                    </a:lnTo>
                    <a:lnTo>
                      <a:pt x="18277" y="15429"/>
                    </a:lnTo>
                    <a:lnTo>
                      <a:pt x="15785" y="15429"/>
                    </a:lnTo>
                    <a:lnTo>
                      <a:pt x="15785" y="18514"/>
                    </a:lnTo>
                    <a:lnTo>
                      <a:pt x="8308" y="18514"/>
                    </a:lnTo>
                    <a:lnTo>
                      <a:pt x="8308" y="15429"/>
                    </a:lnTo>
                    <a:lnTo>
                      <a:pt x="5815" y="15429"/>
                    </a:lnTo>
                    <a:lnTo>
                      <a:pt x="5815" y="18514"/>
                    </a:lnTo>
                    <a:lnTo>
                      <a:pt x="2492" y="18514"/>
                    </a:lnTo>
                    <a:lnTo>
                      <a:pt x="2492" y="21600"/>
                    </a:lnTo>
                    <a:lnTo>
                      <a:pt x="0" y="21600"/>
                    </a:lnTo>
                    <a:lnTo>
                      <a:pt x="0" y="15429"/>
                    </a:lnTo>
                    <a:lnTo>
                      <a:pt x="2492" y="15429"/>
                    </a:lnTo>
                    <a:lnTo>
                      <a:pt x="2492" y="18514"/>
                    </a:lnTo>
                    <a:lnTo>
                      <a:pt x="2492" y="10800"/>
                    </a:lnTo>
                    <a:lnTo>
                      <a:pt x="4154" y="10800"/>
                    </a:lnTo>
                    <a:lnTo>
                      <a:pt x="4154" y="3086"/>
                    </a:lnTo>
                    <a:lnTo>
                      <a:pt x="5815" y="3086"/>
                    </a:lnTo>
                    <a:lnTo>
                      <a:pt x="5815" y="7714"/>
                    </a:lnTo>
                    <a:lnTo>
                      <a:pt x="11631" y="7714"/>
                    </a:lnTo>
                    <a:lnTo>
                      <a:pt x="11631" y="3086"/>
                    </a:lnTo>
                    <a:lnTo>
                      <a:pt x="14123" y="3086"/>
                    </a:lnTo>
                    <a:lnTo>
                      <a:pt x="14123" y="0"/>
                    </a:lnTo>
                    <a:lnTo>
                      <a:pt x="18277"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8" name="Shape 322">
                <a:extLst>
                  <a:ext uri="{FF2B5EF4-FFF2-40B4-BE49-F238E27FC236}">
                    <a16:creationId xmlns:a16="http://schemas.microsoft.com/office/drawing/2014/main" id="{9BF7825E-2550-4723-92B2-1DBC11162779}"/>
                  </a:ext>
                </a:extLst>
              </p:cNvPr>
              <p:cNvSpPr/>
              <p:nvPr/>
            </p:nvSpPr>
            <p:spPr>
              <a:xfrm>
                <a:off x="1776509" y="2252057"/>
                <a:ext cx="18088" cy="15066"/>
              </a:xfrm>
              <a:custGeom>
                <a:avLst/>
                <a:gdLst/>
                <a:ahLst/>
                <a:cxnLst>
                  <a:cxn ang="0">
                    <a:pos x="wd2" y="hd2"/>
                  </a:cxn>
                  <a:cxn ang="5400000">
                    <a:pos x="wd2" y="hd2"/>
                  </a:cxn>
                  <a:cxn ang="10800000">
                    <a:pos x="wd2" y="hd2"/>
                  </a:cxn>
                  <a:cxn ang="16200000">
                    <a:pos x="wd2" y="hd2"/>
                  </a:cxn>
                </a:cxnLst>
                <a:rect l="0" t="0" r="r" b="b"/>
                <a:pathLst>
                  <a:path w="21600" h="21600" extrusionOk="0">
                    <a:moveTo>
                      <a:pt x="4909" y="0"/>
                    </a:moveTo>
                    <a:lnTo>
                      <a:pt x="4909" y="3086"/>
                    </a:lnTo>
                    <a:lnTo>
                      <a:pt x="4909" y="0"/>
                    </a:lnTo>
                    <a:lnTo>
                      <a:pt x="9818" y="0"/>
                    </a:lnTo>
                    <a:lnTo>
                      <a:pt x="9818" y="3086"/>
                    </a:lnTo>
                    <a:lnTo>
                      <a:pt x="11782" y="3086"/>
                    </a:lnTo>
                    <a:lnTo>
                      <a:pt x="11782" y="10800"/>
                    </a:lnTo>
                    <a:lnTo>
                      <a:pt x="16691" y="10800"/>
                    </a:lnTo>
                    <a:lnTo>
                      <a:pt x="16691" y="13886"/>
                    </a:lnTo>
                    <a:lnTo>
                      <a:pt x="18655" y="13886"/>
                    </a:lnTo>
                    <a:lnTo>
                      <a:pt x="18655" y="18514"/>
                    </a:lnTo>
                    <a:lnTo>
                      <a:pt x="21600" y="18514"/>
                    </a:lnTo>
                    <a:lnTo>
                      <a:pt x="21600" y="21600"/>
                    </a:lnTo>
                    <a:lnTo>
                      <a:pt x="2945" y="21600"/>
                    </a:lnTo>
                    <a:lnTo>
                      <a:pt x="2945" y="10800"/>
                    </a:lnTo>
                    <a:lnTo>
                      <a:pt x="0" y="10800"/>
                    </a:lnTo>
                    <a:lnTo>
                      <a:pt x="0" y="7714"/>
                    </a:lnTo>
                    <a:lnTo>
                      <a:pt x="4909" y="7714"/>
                    </a:lnTo>
                    <a:lnTo>
                      <a:pt x="4909" y="3086"/>
                    </a:lnTo>
                    <a:lnTo>
                      <a:pt x="2945" y="3086"/>
                    </a:lnTo>
                    <a:lnTo>
                      <a:pt x="2945" y="0"/>
                    </a:lnTo>
                    <a:lnTo>
                      <a:pt x="4909"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9" name="Shape 323">
                <a:extLst>
                  <a:ext uri="{FF2B5EF4-FFF2-40B4-BE49-F238E27FC236}">
                    <a16:creationId xmlns:a16="http://schemas.microsoft.com/office/drawing/2014/main" id="{FD4E22B2-679F-4C33-9418-F046C69780CD}"/>
                  </a:ext>
                </a:extLst>
              </p:cNvPr>
              <p:cNvSpPr/>
              <p:nvPr/>
            </p:nvSpPr>
            <p:spPr>
              <a:xfrm>
                <a:off x="1776509" y="2252057"/>
                <a:ext cx="18088" cy="15066"/>
              </a:xfrm>
              <a:custGeom>
                <a:avLst/>
                <a:gdLst/>
                <a:ahLst/>
                <a:cxnLst>
                  <a:cxn ang="0">
                    <a:pos x="wd2" y="hd2"/>
                  </a:cxn>
                  <a:cxn ang="5400000">
                    <a:pos x="wd2" y="hd2"/>
                  </a:cxn>
                  <a:cxn ang="10800000">
                    <a:pos x="wd2" y="hd2"/>
                  </a:cxn>
                  <a:cxn ang="16200000">
                    <a:pos x="wd2" y="hd2"/>
                  </a:cxn>
                </a:cxnLst>
                <a:rect l="0" t="0" r="r" b="b"/>
                <a:pathLst>
                  <a:path w="21600" h="21600" extrusionOk="0">
                    <a:moveTo>
                      <a:pt x="4909" y="0"/>
                    </a:moveTo>
                    <a:lnTo>
                      <a:pt x="4909" y="3086"/>
                    </a:lnTo>
                    <a:lnTo>
                      <a:pt x="4909" y="0"/>
                    </a:lnTo>
                    <a:lnTo>
                      <a:pt x="9818" y="0"/>
                    </a:lnTo>
                    <a:lnTo>
                      <a:pt x="9818" y="3086"/>
                    </a:lnTo>
                    <a:lnTo>
                      <a:pt x="11782" y="3086"/>
                    </a:lnTo>
                    <a:lnTo>
                      <a:pt x="11782" y="10800"/>
                    </a:lnTo>
                    <a:lnTo>
                      <a:pt x="16691" y="10800"/>
                    </a:lnTo>
                    <a:lnTo>
                      <a:pt x="16691" y="13886"/>
                    </a:lnTo>
                    <a:lnTo>
                      <a:pt x="18655" y="13886"/>
                    </a:lnTo>
                    <a:lnTo>
                      <a:pt x="18655" y="18514"/>
                    </a:lnTo>
                    <a:lnTo>
                      <a:pt x="21600" y="18514"/>
                    </a:lnTo>
                    <a:lnTo>
                      <a:pt x="21600" y="21600"/>
                    </a:lnTo>
                    <a:lnTo>
                      <a:pt x="2945" y="21600"/>
                    </a:lnTo>
                    <a:lnTo>
                      <a:pt x="2945" y="10800"/>
                    </a:lnTo>
                    <a:lnTo>
                      <a:pt x="0" y="10800"/>
                    </a:lnTo>
                    <a:lnTo>
                      <a:pt x="0" y="7714"/>
                    </a:lnTo>
                    <a:lnTo>
                      <a:pt x="4909" y="7714"/>
                    </a:lnTo>
                    <a:lnTo>
                      <a:pt x="4909" y="3086"/>
                    </a:lnTo>
                    <a:lnTo>
                      <a:pt x="2945" y="3086"/>
                    </a:lnTo>
                    <a:lnTo>
                      <a:pt x="2945" y="0"/>
                    </a:lnTo>
                    <a:lnTo>
                      <a:pt x="4909"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0" name="Shape 324">
                <a:extLst>
                  <a:ext uri="{FF2B5EF4-FFF2-40B4-BE49-F238E27FC236}">
                    <a16:creationId xmlns:a16="http://schemas.microsoft.com/office/drawing/2014/main" id="{569E2C70-5DE3-4A56-BE51-DFB477F1A632}"/>
                  </a:ext>
                </a:extLst>
              </p:cNvPr>
              <p:cNvSpPr/>
              <p:nvPr/>
            </p:nvSpPr>
            <p:spPr>
              <a:xfrm>
                <a:off x="1270931" y="2244525"/>
                <a:ext cx="13977" cy="27978"/>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4154"/>
                    </a:lnTo>
                    <a:lnTo>
                      <a:pt x="11435" y="4154"/>
                    </a:lnTo>
                    <a:lnTo>
                      <a:pt x="11435" y="7477"/>
                    </a:lnTo>
                    <a:lnTo>
                      <a:pt x="15247" y="7477"/>
                    </a:lnTo>
                    <a:lnTo>
                      <a:pt x="15247" y="11631"/>
                    </a:lnTo>
                    <a:lnTo>
                      <a:pt x="17788" y="11631"/>
                    </a:lnTo>
                    <a:lnTo>
                      <a:pt x="17788" y="19938"/>
                    </a:lnTo>
                    <a:lnTo>
                      <a:pt x="21600" y="19938"/>
                    </a:lnTo>
                    <a:lnTo>
                      <a:pt x="21600" y="21600"/>
                    </a:lnTo>
                    <a:lnTo>
                      <a:pt x="17788" y="21600"/>
                    </a:lnTo>
                    <a:lnTo>
                      <a:pt x="17788" y="19938"/>
                    </a:lnTo>
                    <a:lnTo>
                      <a:pt x="8894" y="19938"/>
                    </a:lnTo>
                    <a:lnTo>
                      <a:pt x="8894" y="17446"/>
                    </a:lnTo>
                    <a:lnTo>
                      <a:pt x="6353" y="17446"/>
                    </a:lnTo>
                    <a:lnTo>
                      <a:pt x="6353" y="11631"/>
                    </a:lnTo>
                    <a:lnTo>
                      <a:pt x="2541" y="11631"/>
                    </a:lnTo>
                    <a:lnTo>
                      <a:pt x="2541" y="9969"/>
                    </a:lnTo>
                    <a:lnTo>
                      <a:pt x="0" y="9969"/>
                    </a:lnTo>
                    <a:lnTo>
                      <a:pt x="0" y="1662"/>
                    </a:lnTo>
                    <a:lnTo>
                      <a:pt x="2541" y="1662"/>
                    </a:lnTo>
                    <a:lnTo>
                      <a:pt x="2541" y="0"/>
                    </a:lnTo>
                    <a:lnTo>
                      <a:pt x="8894"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1" name="Shape 325">
                <a:extLst>
                  <a:ext uri="{FF2B5EF4-FFF2-40B4-BE49-F238E27FC236}">
                    <a16:creationId xmlns:a16="http://schemas.microsoft.com/office/drawing/2014/main" id="{1E31E735-E02F-4339-9273-FCF052DDB4C4}"/>
                  </a:ext>
                </a:extLst>
              </p:cNvPr>
              <p:cNvSpPr/>
              <p:nvPr/>
            </p:nvSpPr>
            <p:spPr>
              <a:xfrm>
                <a:off x="1270931" y="2244525"/>
                <a:ext cx="13977" cy="27978"/>
              </a:xfrm>
              <a:custGeom>
                <a:avLst/>
                <a:gdLst/>
                <a:ahLst/>
                <a:cxnLst>
                  <a:cxn ang="0">
                    <a:pos x="wd2" y="hd2"/>
                  </a:cxn>
                  <a:cxn ang="5400000">
                    <a:pos x="wd2" y="hd2"/>
                  </a:cxn>
                  <a:cxn ang="10800000">
                    <a:pos x="wd2" y="hd2"/>
                  </a:cxn>
                  <a:cxn ang="16200000">
                    <a:pos x="wd2" y="hd2"/>
                  </a:cxn>
                </a:cxnLst>
                <a:rect l="0" t="0" r="r" b="b"/>
                <a:pathLst>
                  <a:path w="21600" h="21600" extrusionOk="0">
                    <a:moveTo>
                      <a:pt x="8894" y="0"/>
                    </a:moveTo>
                    <a:lnTo>
                      <a:pt x="8894" y="4154"/>
                    </a:lnTo>
                    <a:lnTo>
                      <a:pt x="11435" y="4154"/>
                    </a:lnTo>
                    <a:lnTo>
                      <a:pt x="11435" y="7477"/>
                    </a:lnTo>
                    <a:lnTo>
                      <a:pt x="15247" y="7477"/>
                    </a:lnTo>
                    <a:lnTo>
                      <a:pt x="15247" y="11631"/>
                    </a:lnTo>
                    <a:lnTo>
                      <a:pt x="17788" y="11631"/>
                    </a:lnTo>
                    <a:lnTo>
                      <a:pt x="17788" y="19938"/>
                    </a:lnTo>
                    <a:lnTo>
                      <a:pt x="21600" y="19938"/>
                    </a:lnTo>
                    <a:lnTo>
                      <a:pt x="21600" y="21600"/>
                    </a:lnTo>
                    <a:lnTo>
                      <a:pt x="17788" y="21600"/>
                    </a:lnTo>
                    <a:lnTo>
                      <a:pt x="17788" y="19938"/>
                    </a:lnTo>
                    <a:lnTo>
                      <a:pt x="8894" y="19938"/>
                    </a:lnTo>
                    <a:lnTo>
                      <a:pt x="8894" y="17446"/>
                    </a:lnTo>
                    <a:lnTo>
                      <a:pt x="6353" y="17446"/>
                    </a:lnTo>
                    <a:lnTo>
                      <a:pt x="6353" y="11631"/>
                    </a:lnTo>
                    <a:lnTo>
                      <a:pt x="2541" y="11631"/>
                    </a:lnTo>
                    <a:lnTo>
                      <a:pt x="2541" y="9969"/>
                    </a:lnTo>
                    <a:lnTo>
                      <a:pt x="0" y="9969"/>
                    </a:lnTo>
                    <a:lnTo>
                      <a:pt x="0" y="1662"/>
                    </a:lnTo>
                    <a:lnTo>
                      <a:pt x="2541" y="1662"/>
                    </a:lnTo>
                    <a:lnTo>
                      <a:pt x="2541" y="0"/>
                    </a:lnTo>
                    <a:lnTo>
                      <a:pt x="8894"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2" name="Shape 326">
                <a:extLst>
                  <a:ext uri="{FF2B5EF4-FFF2-40B4-BE49-F238E27FC236}">
                    <a16:creationId xmlns:a16="http://schemas.microsoft.com/office/drawing/2014/main" id="{CEC87AA8-9569-4CE2-9C3E-24239DF5F044}"/>
                  </a:ext>
                </a:extLst>
              </p:cNvPr>
              <p:cNvSpPr/>
              <p:nvPr/>
            </p:nvSpPr>
            <p:spPr>
              <a:xfrm>
                <a:off x="1243803" y="2177813"/>
                <a:ext cx="15621" cy="27978"/>
              </a:xfrm>
              <a:custGeom>
                <a:avLst/>
                <a:gdLst/>
                <a:ahLst/>
                <a:cxnLst>
                  <a:cxn ang="0">
                    <a:pos x="wd2" y="hd2"/>
                  </a:cxn>
                  <a:cxn ang="5400000">
                    <a:pos x="wd2" y="hd2"/>
                  </a:cxn>
                  <a:cxn ang="10800000">
                    <a:pos x="wd2" y="hd2"/>
                  </a:cxn>
                  <a:cxn ang="16200000">
                    <a:pos x="wd2" y="hd2"/>
                  </a:cxn>
                </a:cxnLst>
                <a:rect l="0" t="0" r="r" b="b"/>
                <a:pathLst>
                  <a:path w="21600" h="21600" extrusionOk="0">
                    <a:moveTo>
                      <a:pt x="10232" y="0"/>
                    </a:moveTo>
                    <a:lnTo>
                      <a:pt x="10232" y="2492"/>
                    </a:lnTo>
                    <a:lnTo>
                      <a:pt x="13642" y="2492"/>
                    </a:lnTo>
                    <a:lnTo>
                      <a:pt x="13642" y="5815"/>
                    </a:lnTo>
                    <a:lnTo>
                      <a:pt x="15916" y="5815"/>
                    </a:lnTo>
                    <a:lnTo>
                      <a:pt x="15916" y="8308"/>
                    </a:lnTo>
                    <a:lnTo>
                      <a:pt x="18189" y="8308"/>
                    </a:lnTo>
                    <a:lnTo>
                      <a:pt x="18189" y="9969"/>
                    </a:lnTo>
                    <a:lnTo>
                      <a:pt x="21600" y="9969"/>
                    </a:lnTo>
                    <a:lnTo>
                      <a:pt x="21600" y="21600"/>
                    </a:lnTo>
                    <a:lnTo>
                      <a:pt x="15916" y="21600"/>
                    </a:lnTo>
                    <a:lnTo>
                      <a:pt x="15916" y="19938"/>
                    </a:lnTo>
                    <a:lnTo>
                      <a:pt x="13642" y="19938"/>
                    </a:lnTo>
                    <a:lnTo>
                      <a:pt x="13642" y="14123"/>
                    </a:lnTo>
                    <a:lnTo>
                      <a:pt x="7958" y="14123"/>
                    </a:lnTo>
                    <a:lnTo>
                      <a:pt x="7958" y="15785"/>
                    </a:lnTo>
                    <a:lnTo>
                      <a:pt x="5684" y="15785"/>
                    </a:lnTo>
                    <a:lnTo>
                      <a:pt x="5684" y="11631"/>
                    </a:lnTo>
                    <a:lnTo>
                      <a:pt x="7958" y="11631"/>
                    </a:lnTo>
                    <a:lnTo>
                      <a:pt x="7958" y="9969"/>
                    </a:lnTo>
                    <a:lnTo>
                      <a:pt x="5684" y="9969"/>
                    </a:lnTo>
                    <a:lnTo>
                      <a:pt x="5684" y="5815"/>
                    </a:lnTo>
                    <a:lnTo>
                      <a:pt x="2274" y="5815"/>
                    </a:lnTo>
                    <a:lnTo>
                      <a:pt x="2274" y="4154"/>
                    </a:lnTo>
                    <a:lnTo>
                      <a:pt x="0" y="4154"/>
                    </a:lnTo>
                    <a:lnTo>
                      <a:pt x="0" y="2492"/>
                    </a:lnTo>
                    <a:lnTo>
                      <a:pt x="5684" y="2492"/>
                    </a:lnTo>
                    <a:lnTo>
                      <a:pt x="5684" y="0"/>
                    </a:lnTo>
                    <a:lnTo>
                      <a:pt x="1023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3" name="Shape 327">
                <a:extLst>
                  <a:ext uri="{FF2B5EF4-FFF2-40B4-BE49-F238E27FC236}">
                    <a16:creationId xmlns:a16="http://schemas.microsoft.com/office/drawing/2014/main" id="{B7F68D38-DA00-49AB-9954-90D05FC32586}"/>
                  </a:ext>
                </a:extLst>
              </p:cNvPr>
              <p:cNvSpPr/>
              <p:nvPr/>
            </p:nvSpPr>
            <p:spPr>
              <a:xfrm>
                <a:off x="1243803" y="2177813"/>
                <a:ext cx="15621" cy="27978"/>
              </a:xfrm>
              <a:custGeom>
                <a:avLst/>
                <a:gdLst/>
                <a:ahLst/>
                <a:cxnLst>
                  <a:cxn ang="0">
                    <a:pos x="wd2" y="hd2"/>
                  </a:cxn>
                  <a:cxn ang="5400000">
                    <a:pos x="wd2" y="hd2"/>
                  </a:cxn>
                  <a:cxn ang="10800000">
                    <a:pos x="wd2" y="hd2"/>
                  </a:cxn>
                  <a:cxn ang="16200000">
                    <a:pos x="wd2" y="hd2"/>
                  </a:cxn>
                </a:cxnLst>
                <a:rect l="0" t="0" r="r" b="b"/>
                <a:pathLst>
                  <a:path w="21600" h="21600" extrusionOk="0">
                    <a:moveTo>
                      <a:pt x="10232" y="0"/>
                    </a:moveTo>
                    <a:lnTo>
                      <a:pt x="10232" y="2492"/>
                    </a:lnTo>
                    <a:lnTo>
                      <a:pt x="13642" y="2492"/>
                    </a:lnTo>
                    <a:lnTo>
                      <a:pt x="13642" y="5815"/>
                    </a:lnTo>
                    <a:lnTo>
                      <a:pt x="15916" y="5815"/>
                    </a:lnTo>
                    <a:lnTo>
                      <a:pt x="15916" y="8308"/>
                    </a:lnTo>
                    <a:lnTo>
                      <a:pt x="18189" y="8308"/>
                    </a:lnTo>
                    <a:lnTo>
                      <a:pt x="18189" y="9969"/>
                    </a:lnTo>
                    <a:lnTo>
                      <a:pt x="21600" y="9969"/>
                    </a:lnTo>
                    <a:lnTo>
                      <a:pt x="21600" y="21600"/>
                    </a:lnTo>
                    <a:lnTo>
                      <a:pt x="15916" y="21600"/>
                    </a:lnTo>
                    <a:lnTo>
                      <a:pt x="15916" y="19938"/>
                    </a:lnTo>
                    <a:lnTo>
                      <a:pt x="13642" y="19938"/>
                    </a:lnTo>
                    <a:lnTo>
                      <a:pt x="13642" y="14123"/>
                    </a:lnTo>
                    <a:lnTo>
                      <a:pt x="7958" y="14123"/>
                    </a:lnTo>
                    <a:lnTo>
                      <a:pt x="7958" y="15785"/>
                    </a:lnTo>
                    <a:lnTo>
                      <a:pt x="5684" y="15785"/>
                    </a:lnTo>
                    <a:lnTo>
                      <a:pt x="5684" y="11631"/>
                    </a:lnTo>
                    <a:lnTo>
                      <a:pt x="7958" y="11631"/>
                    </a:lnTo>
                    <a:lnTo>
                      <a:pt x="7958" y="9969"/>
                    </a:lnTo>
                    <a:lnTo>
                      <a:pt x="5684" y="9969"/>
                    </a:lnTo>
                    <a:lnTo>
                      <a:pt x="5684" y="5815"/>
                    </a:lnTo>
                    <a:lnTo>
                      <a:pt x="2274" y="5815"/>
                    </a:lnTo>
                    <a:lnTo>
                      <a:pt x="2274" y="4154"/>
                    </a:lnTo>
                    <a:lnTo>
                      <a:pt x="0" y="4154"/>
                    </a:lnTo>
                    <a:lnTo>
                      <a:pt x="0" y="2492"/>
                    </a:lnTo>
                    <a:lnTo>
                      <a:pt x="5684" y="2492"/>
                    </a:lnTo>
                    <a:lnTo>
                      <a:pt x="5684" y="0"/>
                    </a:lnTo>
                    <a:lnTo>
                      <a:pt x="1023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4" name="Shape 328">
                <a:extLst>
                  <a:ext uri="{FF2B5EF4-FFF2-40B4-BE49-F238E27FC236}">
                    <a16:creationId xmlns:a16="http://schemas.microsoft.com/office/drawing/2014/main" id="{7AFF1C93-BB9D-455C-B7FE-D6F883929D79}"/>
                  </a:ext>
                </a:extLst>
              </p:cNvPr>
              <p:cNvSpPr/>
              <p:nvPr/>
            </p:nvSpPr>
            <p:spPr>
              <a:xfrm>
                <a:off x="1424659" y="2287565"/>
                <a:ext cx="17266" cy="22598"/>
              </a:xfrm>
              <a:custGeom>
                <a:avLst/>
                <a:gdLst/>
                <a:ahLst/>
                <a:cxnLst>
                  <a:cxn ang="0">
                    <a:pos x="wd2" y="hd2"/>
                  </a:cxn>
                  <a:cxn ang="5400000">
                    <a:pos x="wd2" y="hd2"/>
                  </a:cxn>
                  <a:cxn ang="10800000">
                    <a:pos x="wd2" y="hd2"/>
                  </a:cxn>
                  <a:cxn ang="16200000">
                    <a:pos x="wd2" y="hd2"/>
                  </a:cxn>
                </a:cxnLst>
                <a:rect l="0" t="0" r="r" b="b"/>
                <a:pathLst>
                  <a:path w="21600" h="21600" extrusionOk="0">
                    <a:moveTo>
                      <a:pt x="12343" y="0"/>
                    </a:moveTo>
                    <a:lnTo>
                      <a:pt x="12343" y="3086"/>
                    </a:lnTo>
                    <a:lnTo>
                      <a:pt x="17486" y="3086"/>
                    </a:lnTo>
                    <a:lnTo>
                      <a:pt x="17486" y="5143"/>
                    </a:lnTo>
                    <a:lnTo>
                      <a:pt x="19543" y="5143"/>
                    </a:lnTo>
                    <a:lnTo>
                      <a:pt x="19543" y="10286"/>
                    </a:lnTo>
                    <a:lnTo>
                      <a:pt x="21600" y="10286"/>
                    </a:lnTo>
                    <a:lnTo>
                      <a:pt x="21600" y="12343"/>
                    </a:lnTo>
                    <a:lnTo>
                      <a:pt x="19543" y="12343"/>
                    </a:lnTo>
                    <a:lnTo>
                      <a:pt x="19543" y="14400"/>
                    </a:lnTo>
                    <a:lnTo>
                      <a:pt x="21600" y="14400"/>
                    </a:lnTo>
                    <a:lnTo>
                      <a:pt x="21600" y="17486"/>
                    </a:lnTo>
                    <a:lnTo>
                      <a:pt x="19543" y="17486"/>
                    </a:lnTo>
                    <a:lnTo>
                      <a:pt x="19543" y="19543"/>
                    </a:lnTo>
                    <a:lnTo>
                      <a:pt x="17486" y="19543"/>
                    </a:lnTo>
                    <a:lnTo>
                      <a:pt x="17486" y="21600"/>
                    </a:lnTo>
                    <a:lnTo>
                      <a:pt x="14400" y="21600"/>
                    </a:lnTo>
                    <a:lnTo>
                      <a:pt x="14400" y="19543"/>
                    </a:lnTo>
                    <a:lnTo>
                      <a:pt x="5143" y="19543"/>
                    </a:lnTo>
                    <a:lnTo>
                      <a:pt x="5143" y="21600"/>
                    </a:lnTo>
                    <a:lnTo>
                      <a:pt x="2057" y="21600"/>
                    </a:lnTo>
                    <a:lnTo>
                      <a:pt x="2057" y="19543"/>
                    </a:lnTo>
                    <a:lnTo>
                      <a:pt x="7200" y="19543"/>
                    </a:lnTo>
                    <a:lnTo>
                      <a:pt x="7200" y="17486"/>
                    </a:lnTo>
                    <a:lnTo>
                      <a:pt x="5143" y="17486"/>
                    </a:lnTo>
                    <a:lnTo>
                      <a:pt x="5143" y="14400"/>
                    </a:lnTo>
                    <a:lnTo>
                      <a:pt x="2057" y="14400"/>
                    </a:lnTo>
                    <a:lnTo>
                      <a:pt x="2057" y="12343"/>
                    </a:lnTo>
                    <a:lnTo>
                      <a:pt x="0" y="12343"/>
                    </a:lnTo>
                    <a:lnTo>
                      <a:pt x="0" y="10286"/>
                    </a:lnTo>
                    <a:lnTo>
                      <a:pt x="2057" y="10286"/>
                    </a:lnTo>
                    <a:lnTo>
                      <a:pt x="2057" y="7200"/>
                    </a:lnTo>
                    <a:lnTo>
                      <a:pt x="5143" y="7200"/>
                    </a:lnTo>
                    <a:lnTo>
                      <a:pt x="5143" y="10286"/>
                    </a:lnTo>
                    <a:lnTo>
                      <a:pt x="5143" y="7200"/>
                    </a:lnTo>
                    <a:lnTo>
                      <a:pt x="7200" y="7200"/>
                    </a:lnTo>
                    <a:lnTo>
                      <a:pt x="7200" y="0"/>
                    </a:lnTo>
                    <a:lnTo>
                      <a:pt x="9257" y="0"/>
                    </a:lnTo>
                    <a:lnTo>
                      <a:pt x="9257" y="3086"/>
                    </a:lnTo>
                    <a:lnTo>
                      <a:pt x="12343" y="3086"/>
                    </a:lnTo>
                    <a:lnTo>
                      <a:pt x="12343"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5" name="Shape 329">
                <a:extLst>
                  <a:ext uri="{FF2B5EF4-FFF2-40B4-BE49-F238E27FC236}">
                    <a16:creationId xmlns:a16="http://schemas.microsoft.com/office/drawing/2014/main" id="{E1582DA3-0E49-4B11-9B43-FF7BF2FC9B50}"/>
                  </a:ext>
                </a:extLst>
              </p:cNvPr>
              <p:cNvSpPr/>
              <p:nvPr/>
            </p:nvSpPr>
            <p:spPr>
              <a:xfrm>
                <a:off x="1424659" y="2287565"/>
                <a:ext cx="17266" cy="22598"/>
              </a:xfrm>
              <a:custGeom>
                <a:avLst/>
                <a:gdLst/>
                <a:ahLst/>
                <a:cxnLst>
                  <a:cxn ang="0">
                    <a:pos x="wd2" y="hd2"/>
                  </a:cxn>
                  <a:cxn ang="5400000">
                    <a:pos x="wd2" y="hd2"/>
                  </a:cxn>
                  <a:cxn ang="10800000">
                    <a:pos x="wd2" y="hd2"/>
                  </a:cxn>
                  <a:cxn ang="16200000">
                    <a:pos x="wd2" y="hd2"/>
                  </a:cxn>
                </a:cxnLst>
                <a:rect l="0" t="0" r="r" b="b"/>
                <a:pathLst>
                  <a:path w="21600" h="21600" extrusionOk="0">
                    <a:moveTo>
                      <a:pt x="12343" y="0"/>
                    </a:moveTo>
                    <a:lnTo>
                      <a:pt x="12343" y="3086"/>
                    </a:lnTo>
                    <a:lnTo>
                      <a:pt x="17486" y="3086"/>
                    </a:lnTo>
                    <a:lnTo>
                      <a:pt x="17486" y="5143"/>
                    </a:lnTo>
                    <a:lnTo>
                      <a:pt x="19543" y="5143"/>
                    </a:lnTo>
                    <a:lnTo>
                      <a:pt x="19543" y="10286"/>
                    </a:lnTo>
                    <a:lnTo>
                      <a:pt x="21600" y="10286"/>
                    </a:lnTo>
                    <a:lnTo>
                      <a:pt x="21600" y="12343"/>
                    </a:lnTo>
                    <a:lnTo>
                      <a:pt x="19543" y="12343"/>
                    </a:lnTo>
                    <a:lnTo>
                      <a:pt x="19543" y="14400"/>
                    </a:lnTo>
                    <a:lnTo>
                      <a:pt x="21600" y="14400"/>
                    </a:lnTo>
                    <a:lnTo>
                      <a:pt x="21600" y="17486"/>
                    </a:lnTo>
                    <a:lnTo>
                      <a:pt x="19543" y="17486"/>
                    </a:lnTo>
                    <a:lnTo>
                      <a:pt x="19543" y="19543"/>
                    </a:lnTo>
                    <a:lnTo>
                      <a:pt x="17486" y="19543"/>
                    </a:lnTo>
                    <a:lnTo>
                      <a:pt x="17486" y="21600"/>
                    </a:lnTo>
                    <a:lnTo>
                      <a:pt x="14400" y="21600"/>
                    </a:lnTo>
                    <a:lnTo>
                      <a:pt x="14400" y="19543"/>
                    </a:lnTo>
                    <a:lnTo>
                      <a:pt x="5143" y="19543"/>
                    </a:lnTo>
                    <a:lnTo>
                      <a:pt x="5143" y="21600"/>
                    </a:lnTo>
                    <a:lnTo>
                      <a:pt x="2057" y="21600"/>
                    </a:lnTo>
                    <a:lnTo>
                      <a:pt x="2057" y="19543"/>
                    </a:lnTo>
                    <a:lnTo>
                      <a:pt x="7200" y="19543"/>
                    </a:lnTo>
                    <a:lnTo>
                      <a:pt x="7200" y="17486"/>
                    </a:lnTo>
                    <a:lnTo>
                      <a:pt x="5143" y="17486"/>
                    </a:lnTo>
                    <a:lnTo>
                      <a:pt x="5143" y="14400"/>
                    </a:lnTo>
                    <a:lnTo>
                      <a:pt x="2057" y="14400"/>
                    </a:lnTo>
                    <a:lnTo>
                      <a:pt x="2057" y="12343"/>
                    </a:lnTo>
                    <a:lnTo>
                      <a:pt x="0" y="12343"/>
                    </a:lnTo>
                    <a:lnTo>
                      <a:pt x="0" y="10286"/>
                    </a:lnTo>
                    <a:lnTo>
                      <a:pt x="2057" y="10286"/>
                    </a:lnTo>
                    <a:lnTo>
                      <a:pt x="2057" y="7200"/>
                    </a:lnTo>
                    <a:lnTo>
                      <a:pt x="5143" y="7200"/>
                    </a:lnTo>
                    <a:lnTo>
                      <a:pt x="5143" y="10286"/>
                    </a:lnTo>
                    <a:lnTo>
                      <a:pt x="5143" y="7200"/>
                    </a:lnTo>
                    <a:lnTo>
                      <a:pt x="7200" y="7200"/>
                    </a:lnTo>
                    <a:lnTo>
                      <a:pt x="7200" y="0"/>
                    </a:lnTo>
                    <a:lnTo>
                      <a:pt x="9257" y="0"/>
                    </a:lnTo>
                    <a:lnTo>
                      <a:pt x="9257" y="3086"/>
                    </a:lnTo>
                    <a:lnTo>
                      <a:pt x="12343" y="3086"/>
                    </a:lnTo>
                    <a:lnTo>
                      <a:pt x="12343"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6" name="Shape 330">
                <a:extLst>
                  <a:ext uri="{FF2B5EF4-FFF2-40B4-BE49-F238E27FC236}">
                    <a16:creationId xmlns:a16="http://schemas.microsoft.com/office/drawing/2014/main" id="{E2FBB835-CD9F-4B59-AAC6-8F68D7F1CD54}"/>
                  </a:ext>
                </a:extLst>
              </p:cNvPr>
              <p:cNvSpPr/>
              <p:nvPr/>
            </p:nvSpPr>
            <p:spPr>
              <a:xfrm>
                <a:off x="1753491" y="2302629"/>
                <a:ext cx="25487" cy="23673"/>
              </a:xfrm>
              <a:custGeom>
                <a:avLst/>
                <a:gdLst/>
                <a:ahLst/>
                <a:cxnLst>
                  <a:cxn ang="0">
                    <a:pos x="wd2" y="hd2"/>
                  </a:cxn>
                  <a:cxn ang="5400000">
                    <a:pos x="wd2" y="hd2"/>
                  </a:cxn>
                  <a:cxn ang="10800000">
                    <a:pos x="wd2" y="hd2"/>
                  </a:cxn>
                  <a:cxn ang="16200000">
                    <a:pos x="wd2" y="hd2"/>
                  </a:cxn>
                </a:cxnLst>
                <a:rect l="0" t="0" r="r" b="b"/>
                <a:pathLst>
                  <a:path w="21600" h="21600" extrusionOk="0">
                    <a:moveTo>
                      <a:pt x="13239" y="0"/>
                    </a:moveTo>
                    <a:lnTo>
                      <a:pt x="13239" y="2945"/>
                    </a:lnTo>
                    <a:lnTo>
                      <a:pt x="16723" y="2945"/>
                    </a:lnTo>
                    <a:lnTo>
                      <a:pt x="16723" y="4909"/>
                    </a:lnTo>
                    <a:lnTo>
                      <a:pt x="18116" y="4909"/>
                    </a:lnTo>
                    <a:lnTo>
                      <a:pt x="18116" y="6873"/>
                    </a:lnTo>
                    <a:lnTo>
                      <a:pt x="21600" y="6873"/>
                    </a:lnTo>
                    <a:lnTo>
                      <a:pt x="21600" y="11782"/>
                    </a:lnTo>
                    <a:lnTo>
                      <a:pt x="19510" y="11782"/>
                    </a:lnTo>
                    <a:lnTo>
                      <a:pt x="19510" y="16691"/>
                    </a:lnTo>
                    <a:lnTo>
                      <a:pt x="16723" y="16691"/>
                    </a:lnTo>
                    <a:lnTo>
                      <a:pt x="16723" y="18655"/>
                    </a:lnTo>
                    <a:lnTo>
                      <a:pt x="14632" y="18655"/>
                    </a:lnTo>
                    <a:lnTo>
                      <a:pt x="14632" y="21600"/>
                    </a:lnTo>
                    <a:lnTo>
                      <a:pt x="8361" y="21600"/>
                    </a:lnTo>
                    <a:lnTo>
                      <a:pt x="8361" y="18655"/>
                    </a:lnTo>
                    <a:lnTo>
                      <a:pt x="6271" y="18655"/>
                    </a:lnTo>
                    <a:lnTo>
                      <a:pt x="6271" y="16691"/>
                    </a:lnTo>
                    <a:lnTo>
                      <a:pt x="3484" y="16691"/>
                    </a:lnTo>
                    <a:lnTo>
                      <a:pt x="3484" y="11782"/>
                    </a:lnTo>
                    <a:lnTo>
                      <a:pt x="1394" y="11782"/>
                    </a:lnTo>
                    <a:lnTo>
                      <a:pt x="1394" y="9818"/>
                    </a:lnTo>
                    <a:lnTo>
                      <a:pt x="0" y="9818"/>
                    </a:lnTo>
                    <a:lnTo>
                      <a:pt x="0" y="4909"/>
                    </a:lnTo>
                    <a:lnTo>
                      <a:pt x="1394" y="4909"/>
                    </a:lnTo>
                    <a:lnTo>
                      <a:pt x="1394" y="2945"/>
                    </a:lnTo>
                    <a:lnTo>
                      <a:pt x="3484" y="2945"/>
                    </a:lnTo>
                    <a:lnTo>
                      <a:pt x="3484" y="4909"/>
                    </a:lnTo>
                    <a:lnTo>
                      <a:pt x="4877" y="4909"/>
                    </a:lnTo>
                    <a:lnTo>
                      <a:pt x="4877" y="2945"/>
                    </a:lnTo>
                    <a:lnTo>
                      <a:pt x="8361" y="2945"/>
                    </a:lnTo>
                    <a:lnTo>
                      <a:pt x="8361" y="0"/>
                    </a:lnTo>
                    <a:lnTo>
                      <a:pt x="13239"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7" name="Shape 331">
                <a:extLst>
                  <a:ext uri="{FF2B5EF4-FFF2-40B4-BE49-F238E27FC236}">
                    <a16:creationId xmlns:a16="http://schemas.microsoft.com/office/drawing/2014/main" id="{9B1045B6-14DB-4CAB-92D2-9F58BADCB117}"/>
                  </a:ext>
                </a:extLst>
              </p:cNvPr>
              <p:cNvSpPr/>
              <p:nvPr/>
            </p:nvSpPr>
            <p:spPr>
              <a:xfrm>
                <a:off x="1753491" y="2302629"/>
                <a:ext cx="25487" cy="23673"/>
              </a:xfrm>
              <a:custGeom>
                <a:avLst/>
                <a:gdLst/>
                <a:ahLst/>
                <a:cxnLst>
                  <a:cxn ang="0">
                    <a:pos x="wd2" y="hd2"/>
                  </a:cxn>
                  <a:cxn ang="5400000">
                    <a:pos x="wd2" y="hd2"/>
                  </a:cxn>
                  <a:cxn ang="10800000">
                    <a:pos x="wd2" y="hd2"/>
                  </a:cxn>
                  <a:cxn ang="16200000">
                    <a:pos x="wd2" y="hd2"/>
                  </a:cxn>
                </a:cxnLst>
                <a:rect l="0" t="0" r="r" b="b"/>
                <a:pathLst>
                  <a:path w="21600" h="21600" extrusionOk="0">
                    <a:moveTo>
                      <a:pt x="13239" y="0"/>
                    </a:moveTo>
                    <a:lnTo>
                      <a:pt x="13239" y="2945"/>
                    </a:lnTo>
                    <a:lnTo>
                      <a:pt x="16723" y="2945"/>
                    </a:lnTo>
                    <a:lnTo>
                      <a:pt x="16723" y="4909"/>
                    </a:lnTo>
                    <a:lnTo>
                      <a:pt x="18116" y="4909"/>
                    </a:lnTo>
                    <a:lnTo>
                      <a:pt x="18116" y="6873"/>
                    </a:lnTo>
                    <a:lnTo>
                      <a:pt x="21600" y="6873"/>
                    </a:lnTo>
                    <a:lnTo>
                      <a:pt x="21600" y="11782"/>
                    </a:lnTo>
                    <a:lnTo>
                      <a:pt x="19510" y="11782"/>
                    </a:lnTo>
                    <a:lnTo>
                      <a:pt x="19510" y="16691"/>
                    </a:lnTo>
                    <a:lnTo>
                      <a:pt x="16723" y="16691"/>
                    </a:lnTo>
                    <a:lnTo>
                      <a:pt x="16723" y="18655"/>
                    </a:lnTo>
                    <a:lnTo>
                      <a:pt x="14632" y="18655"/>
                    </a:lnTo>
                    <a:lnTo>
                      <a:pt x="14632" y="21600"/>
                    </a:lnTo>
                    <a:lnTo>
                      <a:pt x="8361" y="21600"/>
                    </a:lnTo>
                    <a:lnTo>
                      <a:pt x="8361" y="18655"/>
                    </a:lnTo>
                    <a:lnTo>
                      <a:pt x="6271" y="18655"/>
                    </a:lnTo>
                    <a:lnTo>
                      <a:pt x="6271" y="16691"/>
                    </a:lnTo>
                    <a:lnTo>
                      <a:pt x="3484" y="16691"/>
                    </a:lnTo>
                    <a:lnTo>
                      <a:pt x="3484" y="11782"/>
                    </a:lnTo>
                    <a:lnTo>
                      <a:pt x="1394" y="11782"/>
                    </a:lnTo>
                    <a:lnTo>
                      <a:pt x="1394" y="9818"/>
                    </a:lnTo>
                    <a:lnTo>
                      <a:pt x="0" y="9818"/>
                    </a:lnTo>
                    <a:lnTo>
                      <a:pt x="0" y="4909"/>
                    </a:lnTo>
                    <a:lnTo>
                      <a:pt x="1394" y="4909"/>
                    </a:lnTo>
                    <a:lnTo>
                      <a:pt x="1394" y="2945"/>
                    </a:lnTo>
                    <a:lnTo>
                      <a:pt x="3484" y="2945"/>
                    </a:lnTo>
                    <a:lnTo>
                      <a:pt x="3484" y="4909"/>
                    </a:lnTo>
                    <a:lnTo>
                      <a:pt x="4877" y="4909"/>
                    </a:lnTo>
                    <a:lnTo>
                      <a:pt x="4877" y="2945"/>
                    </a:lnTo>
                    <a:lnTo>
                      <a:pt x="8361" y="2945"/>
                    </a:lnTo>
                    <a:lnTo>
                      <a:pt x="8361" y="0"/>
                    </a:lnTo>
                    <a:lnTo>
                      <a:pt x="13239"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8" name="Shape 332">
                <a:extLst>
                  <a:ext uri="{FF2B5EF4-FFF2-40B4-BE49-F238E27FC236}">
                    <a16:creationId xmlns:a16="http://schemas.microsoft.com/office/drawing/2014/main" id="{81EBF55F-CE4B-4D31-A1B3-0A1E2626C8CB}"/>
                  </a:ext>
                </a:extLst>
              </p:cNvPr>
              <p:cNvSpPr/>
              <p:nvPr/>
            </p:nvSpPr>
            <p:spPr>
              <a:xfrm>
                <a:off x="1897355" y="2363960"/>
                <a:ext cx="15621" cy="46270"/>
              </a:xfrm>
              <a:custGeom>
                <a:avLst/>
                <a:gdLst/>
                <a:ahLst/>
                <a:cxnLst>
                  <a:cxn ang="0">
                    <a:pos x="wd2" y="hd2"/>
                  </a:cxn>
                  <a:cxn ang="5400000">
                    <a:pos x="wd2" y="hd2"/>
                  </a:cxn>
                  <a:cxn ang="10800000">
                    <a:pos x="wd2" y="hd2"/>
                  </a:cxn>
                  <a:cxn ang="16200000">
                    <a:pos x="wd2" y="hd2"/>
                  </a:cxn>
                </a:cxnLst>
                <a:rect l="0" t="0" r="r" b="b"/>
                <a:pathLst>
                  <a:path w="21600" h="21600" extrusionOk="0">
                    <a:moveTo>
                      <a:pt x="13642" y="1507"/>
                    </a:moveTo>
                    <a:lnTo>
                      <a:pt x="13642" y="2512"/>
                    </a:lnTo>
                    <a:lnTo>
                      <a:pt x="15916" y="2512"/>
                    </a:lnTo>
                    <a:lnTo>
                      <a:pt x="15916" y="5023"/>
                    </a:lnTo>
                    <a:lnTo>
                      <a:pt x="19326" y="5023"/>
                    </a:lnTo>
                    <a:lnTo>
                      <a:pt x="19326" y="7033"/>
                    </a:lnTo>
                    <a:lnTo>
                      <a:pt x="21600" y="7033"/>
                    </a:lnTo>
                    <a:lnTo>
                      <a:pt x="21600" y="8540"/>
                    </a:lnTo>
                    <a:lnTo>
                      <a:pt x="19326" y="8540"/>
                    </a:lnTo>
                    <a:lnTo>
                      <a:pt x="19326" y="9544"/>
                    </a:lnTo>
                    <a:lnTo>
                      <a:pt x="15916" y="9544"/>
                    </a:lnTo>
                    <a:lnTo>
                      <a:pt x="19326" y="9544"/>
                    </a:lnTo>
                    <a:lnTo>
                      <a:pt x="19326" y="11051"/>
                    </a:lnTo>
                    <a:lnTo>
                      <a:pt x="21600" y="11051"/>
                    </a:lnTo>
                    <a:lnTo>
                      <a:pt x="21600" y="12056"/>
                    </a:lnTo>
                    <a:lnTo>
                      <a:pt x="19326" y="12056"/>
                    </a:lnTo>
                    <a:lnTo>
                      <a:pt x="19326" y="13060"/>
                    </a:lnTo>
                    <a:lnTo>
                      <a:pt x="21600" y="13060"/>
                    </a:lnTo>
                    <a:lnTo>
                      <a:pt x="21600" y="14567"/>
                    </a:lnTo>
                    <a:lnTo>
                      <a:pt x="19326" y="14567"/>
                    </a:lnTo>
                    <a:lnTo>
                      <a:pt x="19326" y="18084"/>
                    </a:lnTo>
                    <a:lnTo>
                      <a:pt x="15916" y="18084"/>
                    </a:lnTo>
                    <a:lnTo>
                      <a:pt x="15916" y="19088"/>
                    </a:lnTo>
                    <a:lnTo>
                      <a:pt x="7958" y="19088"/>
                    </a:lnTo>
                    <a:lnTo>
                      <a:pt x="7958" y="20595"/>
                    </a:lnTo>
                    <a:lnTo>
                      <a:pt x="5684" y="20595"/>
                    </a:lnTo>
                    <a:lnTo>
                      <a:pt x="5684" y="21600"/>
                    </a:lnTo>
                    <a:lnTo>
                      <a:pt x="3411" y="21600"/>
                    </a:lnTo>
                    <a:lnTo>
                      <a:pt x="3411" y="20595"/>
                    </a:lnTo>
                    <a:lnTo>
                      <a:pt x="0" y="20595"/>
                    </a:lnTo>
                    <a:lnTo>
                      <a:pt x="0" y="14567"/>
                    </a:lnTo>
                    <a:lnTo>
                      <a:pt x="3411" y="14567"/>
                    </a:lnTo>
                    <a:lnTo>
                      <a:pt x="3411" y="13060"/>
                    </a:lnTo>
                    <a:lnTo>
                      <a:pt x="0" y="13060"/>
                    </a:lnTo>
                    <a:lnTo>
                      <a:pt x="0" y="9544"/>
                    </a:lnTo>
                    <a:lnTo>
                      <a:pt x="5684" y="9544"/>
                    </a:lnTo>
                    <a:lnTo>
                      <a:pt x="5684" y="8540"/>
                    </a:lnTo>
                    <a:lnTo>
                      <a:pt x="3411" y="8540"/>
                    </a:lnTo>
                    <a:lnTo>
                      <a:pt x="3411" y="3516"/>
                    </a:lnTo>
                    <a:lnTo>
                      <a:pt x="5684" y="3516"/>
                    </a:lnTo>
                    <a:lnTo>
                      <a:pt x="5684" y="2512"/>
                    </a:lnTo>
                    <a:lnTo>
                      <a:pt x="5684" y="3516"/>
                    </a:lnTo>
                    <a:lnTo>
                      <a:pt x="7958" y="3516"/>
                    </a:lnTo>
                    <a:lnTo>
                      <a:pt x="7958" y="5023"/>
                    </a:lnTo>
                    <a:lnTo>
                      <a:pt x="7958" y="3516"/>
                    </a:lnTo>
                    <a:lnTo>
                      <a:pt x="11368" y="3516"/>
                    </a:lnTo>
                    <a:lnTo>
                      <a:pt x="11368" y="0"/>
                    </a:lnTo>
                    <a:lnTo>
                      <a:pt x="13642" y="0"/>
                    </a:lnTo>
                    <a:lnTo>
                      <a:pt x="13642" y="1507"/>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9" name="Shape 333">
                <a:extLst>
                  <a:ext uri="{FF2B5EF4-FFF2-40B4-BE49-F238E27FC236}">
                    <a16:creationId xmlns:a16="http://schemas.microsoft.com/office/drawing/2014/main" id="{1E3CC7EE-DF4D-4EEE-88FC-F79083400303}"/>
                  </a:ext>
                </a:extLst>
              </p:cNvPr>
              <p:cNvSpPr/>
              <p:nvPr/>
            </p:nvSpPr>
            <p:spPr>
              <a:xfrm>
                <a:off x="1897355" y="2363960"/>
                <a:ext cx="15621" cy="46270"/>
              </a:xfrm>
              <a:custGeom>
                <a:avLst/>
                <a:gdLst/>
                <a:ahLst/>
                <a:cxnLst>
                  <a:cxn ang="0">
                    <a:pos x="wd2" y="hd2"/>
                  </a:cxn>
                  <a:cxn ang="5400000">
                    <a:pos x="wd2" y="hd2"/>
                  </a:cxn>
                  <a:cxn ang="10800000">
                    <a:pos x="wd2" y="hd2"/>
                  </a:cxn>
                  <a:cxn ang="16200000">
                    <a:pos x="wd2" y="hd2"/>
                  </a:cxn>
                </a:cxnLst>
                <a:rect l="0" t="0" r="r" b="b"/>
                <a:pathLst>
                  <a:path w="21600" h="21600" extrusionOk="0">
                    <a:moveTo>
                      <a:pt x="13642" y="1507"/>
                    </a:moveTo>
                    <a:lnTo>
                      <a:pt x="13642" y="2512"/>
                    </a:lnTo>
                    <a:lnTo>
                      <a:pt x="15916" y="2512"/>
                    </a:lnTo>
                    <a:lnTo>
                      <a:pt x="15916" y="5023"/>
                    </a:lnTo>
                    <a:lnTo>
                      <a:pt x="19326" y="5023"/>
                    </a:lnTo>
                    <a:lnTo>
                      <a:pt x="19326" y="7033"/>
                    </a:lnTo>
                    <a:lnTo>
                      <a:pt x="21600" y="7033"/>
                    </a:lnTo>
                    <a:lnTo>
                      <a:pt x="21600" y="8540"/>
                    </a:lnTo>
                    <a:lnTo>
                      <a:pt x="19326" y="8540"/>
                    </a:lnTo>
                    <a:lnTo>
                      <a:pt x="19326" y="9544"/>
                    </a:lnTo>
                    <a:lnTo>
                      <a:pt x="15916" y="9544"/>
                    </a:lnTo>
                    <a:lnTo>
                      <a:pt x="19326" y="9544"/>
                    </a:lnTo>
                    <a:lnTo>
                      <a:pt x="19326" y="11051"/>
                    </a:lnTo>
                    <a:lnTo>
                      <a:pt x="21600" y="11051"/>
                    </a:lnTo>
                    <a:lnTo>
                      <a:pt x="21600" y="12056"/>
                    </a:lnTo>
                    <a:lnTo>
                      <a:pt x="19326" y="12056"/>
                    </a:lnTo>
                    <a:lnTo>
                      <a:pt x="19326" y="13060"/>
                    </a:lnTo>
                    <a:lnTo>
                      <a:pt x="21600" y="13060"/>
                    </a:lnTo>
                    <a:lnTo>
                      <a:pt x="21600" y="14567"/>
                    </a:lnTo>
                    <a:lnTo>
                      <a:pt x="19326" y="14567"/>
                    </a:lnTo>
                    <a:lnTo>
                      <a:pt x="19326" y="18084"/>
                    </a:lnTo>
                    <a:lnTo>
                      <a:pt x="15916" y="18084"/>
                    </a:lnTo>
                    <a:lnTo>
                      <a:pt x="15916" y="19088"/>
                    </a:lnTo>
                    <a:lnTo>
                      <a:pt x="7958" y="19088"/>
                    </a:lnTo>
                    <a:lnTo>
                      <a:pt x="7958" y="20595"/>
                    </a:lnTo>
                    <a:lnTo>
                      <a:pt x="5684" y="20595"/>
                    </a:lnTo>
                    <a:lnTo>
                      <a:pt x="5684" y="21600"/>
                    </a:lnTo>
                    <a:lnTo>
                      <a:pt x="3411" y="21600"/>
                    </a:lnTo>
                    <a:lnTo>
                      <a:pt x="3411" y="20595"/>
                    </a:lnTo>
                    <a:lnTo>
                      <a:pt x="0" y="20595"/>
                    </a:lnTo>
                    <a:lnTo>
                      <a:pt x="0" y="14567"/>
                    </a:lnTo>
                    <a:lnTo>
                      <a:pt x="3411" y="14567"/>
                    </a:lnTo>
                    <a:lnTo>
                      <a:pt x="3411" y="13060"/>
                    </a:lnTo>
                    <a:lnTo>
                      <a:pt x="0" y="13060"/>
                    </a:lnTo>
                    <a:lnTo>
                      <a:pt x="0" y="9544"/>
                    </a:lnTo>
                    <a:lnTo>
                      <a:pt x="5684" y="9544"/>
                    </a:lnTo>
                    <a:lnTo>
                      <a:pt x="5684" y="8540"/>
                    </a:lnTo>
                    <a:lnTo>
                      <a:pt x="3411" y="8540"/>
                    </a:lnTo>
                    <a:lnTo>
                      <a:pt x="3411" y="3516"/>
                    </a:lnTo>
                    <a:lnTo>
                      <a:pt x="5684" y="3516"/>
                    </a:lnTo>
                    <a:lnTo>
                      <a:pt x="5684" y="2512"/>
                    </a:lnTo>
                    <a:lnTo>
                      <a:pt x="5684" y="3516"/>
                    </a:lnTo>
                    <a:lnTo>
                      <a:pt x="7958" y="3516"/>
                    </a:lnTo>
                    <a:lnTo>
                      <a:pt x="7958" y="5023"/>
                    </a:lnTo>
                    <a:lnTo>
                      <a:pt x="7958" y="3516"/>
                    </a:lnTo>
                    <a:lnTo>
                      <a:pt x="11368" y="3516"/>
                    </a:lnTo>
                    <a:lnTo>
                      <a:pt x="11368" y="0"/>
                    </a:lnTo>
                    <a:lnTo>
                      <a:pt x="13642" y="0"/>
                    </a:lnTo>
                    <a:lnTo>
                      <a:pt x="13642" y="1507"/>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70" name="Shape 334">
                <a:extLst>
                  <a:ext uri="{FF2B5EF4-FFF2-40B4-BE49-F238E27FC236}">
                    <a16:creationId xmlns:a16="http://schemas.microsoft.com/office/drawing/2014/main" id="{376EA1CF-F64F-4B9B-BA07-ED68E7B05AB2}"/>
                  </a:ext>
                </a:extLst>
              </p:cNvPr>
              <p:cNvSpPr/>
              <p:nvPr/>
            </p:nvSpPr>
            <p:spPr>
              <a:xfrm>
                <a:off x="1631002" y="2473712"/>
                <a:ext cx="32885" cy="27978"/>
              </a:xfrm>
              <a:custGeom>
                <a:avLst/>
                <a:gdLst/>
                <a:ahLst/>
                <a:cxnLst>
                  <a:cxn ang="0">
                    <a:pos x="wd2" y="hd2"/>
                  </a:cxn>
                  <a:cxn ang="5400000">
                    <a:pos x="wd2" y="hd2"/>
                  </a:cxn>
                  <a:cxn ang="10800000">
                    <a:pos x="wd2" y="hd2"/>
                  </a:cxn>
                  <a:cxn ang="16200000">
                    <a:pos x="wd2" y="hd2"/>
                  </a:cxn>
                </a:cxnLst>
                <a:rect l="0" t="0" r="r" b="b"/>
                <a:pathLst>
                  <a:path w="21600" h="21600" extrusionOk="0">
                    <a:moveTo>
                      <a:pt x="11340" y="0"/>
                    </a:moveTo>
                    <a:lnTo>
                      <a:pt x="11340" y="2492"/>
                    </a:lnTo>
                    <a:lnTo>
                      <a:pt x="12960" y="2492"/>
                    </a:lnTo>
                    <a:lnTo>
                      <a:pt x="12960" y="4154"/>
                    </a:lnTo>
                    <a:lnTo>
                      <a:pt x="15120" y="4154"/>
                    </a:lnTo>
                    <a:lnTo>
                      <a:pt x="15120" y="8308"/>
                    </a:lnTo>
                    <a:lnTo>
                      <a:pt x="17820" y="8308"/>
                    </a:lnTo>
                    <a:lnTo>
                      <a:pt x="17820" y="9969"/>
                    </a:lnTo>
                    <a:lnTo>
                      <a:pt x="18900" y="9969"/>
                    </a:lnTo>
                    <a:lnTo>
                      <a:pt x="18900" y="11631"/>
                    </a:lnTo>
                    <a:lnTo>
                      <a:pt x="20520" y="11631"/>
                    </a:lnTo>
                    <a:lnTo>
                      <a:pt x="20520" y="14123"/>
                    </a:lnTo>
                    <a:lnTo>
                      <a:pt x="21600" y="14123"/>
                    </a:lnTo>
                    <a:lnTo>
                      <a:pt x="21600" y="19938"/>
                    </a:lnTo>
                    <a:lnTo>
                      <a:pt x="17820" y="19938"/>
                    </a:lnTo>
                    <a:lnTo>
                      <a:pt x="17820" y="21600"/>
                    </a:lnTo>
                    <a:lnTo>
                      <a:pt x="15120" y="21600"/>
                    </a:lnTo>
                    <a:lnTo>
                      <a:pt x="15120" y="19938"/>
                    </a:lnTo>
                    <a:lnTo>
                      <a:pt x="14040" y="19938"/>
                    </a:lnTo>
                    <a:lnTo>
                      <a:pt x="14040" y="21600"/>
                    </a:lnTo>
                    <a:lnTo>
                      <a:pt x="14040" y="19938"/>
                    </a:lnTo>
                    <a:lnTo>
                      <a:pt x="11340" y="19938"/>
                    </a:lnTo>
                    <a:lnTo>
                      <a:pt x="11340" y="15785"/>
                    </a:lnTo>
                    <a:lnTo>
                      <a:pt x="10260" y="15785"/>
                    </a:lnTo>
                    <a:lnTo>
                      <a:pt x="10260" y="14123"/>
                    </a:lnTo>
                    <a:lnTo>
                      <a:pt x="8640" y="14123"/>
                    </a:lnTo>
                    <a:lnTo>
                      <a:pt x="8640" y="11631"/>
                    </a:lnTo>
                    <a:lnTo>
                      <a:pt x="3780" y="11631"/>
                    </a:lnTo>
                    <a:lnTo>
                      <a:pt x="3780" y="9969"/>
                    </a:lnTo>
                    <a:lnTo>
                      <a:pt x="2700" y="9969"/>
                    </a:lnTo>
                    <a:lnTo>
                      <a:pt x="2700" y="11631"/>
                    </a:lnTo>
                    <a:lnTo>
                      <a:pt x="2700" y="9969"/>
                    </a:lnTo>
                    <a:lnTo>
                      <a:pt x="0" y="9969"/>
                    </a:lnTo>
                    <a:lnTo>
                      <a:pt x="0" y="4154"/>
                    </a:lnTo>
                    <a:lnTo>
                      <a:pt x="1080" y="4154"/>
                    </a:lnTo>
                    <a:lnTo>
                      <a:pt x="1080" y="2492"/>
                    </a:lnTo>
                    <a:lnTo>
                      <a:pt x="10260" y="2492"/>
                    </a:lnTo>
                    <a:lnTo>
                      <a:pt x="10260" y="0"/>
                    </a:lnTo>
                    <a:lnTo>
                      <a:pt x="1134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71" name="Shape 335">
                <a:extLst>
                  <a:ext uri="{FF2B5EF4-FFF2-40B4-BE49-F238E27FC236}">
                    <a16:creationId xmlns:a16="http://schemas.microsoft.com/office/drawing/2014/main" id="{57E5B7D9-BB83-4C88-A7AA-CF7E55F59249}"/>
                  </a:ext>
                </a:extLst>
              </p:cNvPr>
              <p:cNvSpPr/>
              <p:nvPr/>
            </p:nvSpPr>
            <p:spPr>
              <a:xfrm>
                <a:off x="1631002" y="2473712"/>
                <a:ext cx="32885" cy="27978"/>
              </a:xfrm>
              <a:custGeom>
                <a:avLst/>
                <a:gdLst/>
                <a:ahLst/>
                <a:cxnLst>
                  <a:cxn ang="0">
                    <a:pos x="wd2" y="hd2"/>
                  </a:cxn>
                  <a:cxn ang="5400000">
                    <a:pos x="wd2" y="hd2"/>
                  </a:cxn>
                  <a:cxn ang="10800000">
                    <a:pos x="wd2" y="hd2"/>
                  </a:cxn>
                  <a:cxn ang="16200000">
                    <a:pos x="wd2" y="hd2"/>
                  </a:cxn>
                </a:cxnLst>
                <a:rect l="0" t="0" r="r" b="b"/>
                <a:pathLst>
                  <a:path w="21600" h="21600" extrusionOk="0">
                    <a:moveTo>
                      <a:pt x="11340" y="0"/>
                    </a:moveTo>
                    <a:lnTo>
                      <a:pt x="11340" y="2492"/>
                    </a:lnTo>
                    <a:lnTo>
                      <a:pt x="12960" y="2492"/>
                    </a:lnTo>
                    <a:lnTo>
                      <a:pt x="12960" y="4154"/>
                    </a:lnTo>
                    <a:lnTo>
                      <a:pt x="15120" y="4154"/>
                    </a:lnTo>
                    <a:lnTo>
                      <a:pt x="15120" y="8308"/>
                    </a:lnTo>
                    <a:lnTo>
                      <a:pt x="17820" y="8308"/>
                    </a:lnTo>
                    <a:lnTo>
                      <a:pt x="17820" y="9969"/>
                    </a:lnTo>
                    <a:lnTo>
                      <a:pt x="18900" y="9969"/>
                    </a:lnTo>
                    <a:lnTo>
                      <a:pt x="18900" y="11631"/>
                    </a:lnTo>
                    <a:lnTo>
                      <a:pt x="20520" y="11631"/>
                    </a:lnTo>
                    <a:lnTo>
                      <a:pt x="20520" y="14123"/>
                    </a:lnTo>
                    <a:lnTo>
                      <a:pt x="21600" y="14123"/>
                    </a:lnTo>
                    <a:lnTo>
                      <a:pt x="21600" y="19938"/>
                    </a:lnTo>
                    <a:lnTo>
                      <a:pt x="17820" y="19938"/>
                    </a:lnTo>
                    <a:lnTo>
                      <a:pt x="17820" y="21600"/>
                    </a:lnTo>
                    <a:lnTo>
                      <a:pt x="15120" y="21600"/>
                    </a:lnTo>
                    <a:lnTo>
                      <a:pt x="15120" y="19938"/>
                    </a:lnTo>
                    <a:lnTo>
                      <a:pt x="14040" y="19938"/>
                    </a:lnTo>
                    <a:lnTo>
                      <a:pt x="14040" y="21600"/>
                    </a:lnTo>
                    <a:lnTo>
                      <a:pt x="14040" y="19938"/>
                    </a:lnTo>
                    <a:lnTo>
                      <a:pt x="11340" y="19938"/>
                    </a:lnTo>
                    <a:lnTo>
                      <a:pt x="11340" y="15785"/>
                    </a:lnTo>
                    <a:lnTo>
                      <a:pt x="10260" y="15785"/>
                    </a:lnTo>
                    <a:lnTo>
                      <a:pt x="10260" y="14123"/>
                    </a:lnTo>
                    <a:lnTo>
                      <a:pt x="8640" y="14123"/>
                    </a:lnTo>
                    <a:lnTo>
                      <a:pt x="8640" y="11631"/>
                    </a:lnTo>
                    <a:lnTo>
                      <a:pt x="3780" y="11631"/>
                    </a:lnTo>
                    <a:lnTo>
                      <a:pt x="3780" y="9969"/>
                    </a:lnTo>
                    <a:lnTo>
                      <a:pt x="2700" y="9969"/>
                    </a:lnTo>
                    <a:lnTo>
                      <a:pt x="2700" y="11631"/>
                    </a:lnTo>
                    <a:lnTo>
                      <a:pt x="2700" y="9969"/>
                    </a:lnTo>
                    <a:lnTo>
                      <a:pt x="0" y="9969"/>
                    </a:lnTo>
                    <a:lnTo>
                      <a:pt x="0" y="4154"/>
                    </a:lnTo>
                    <a:lnTo>
                      <a:pt x="1080" y="4154"/>
                    </a:lnTo>
                    <a:lnTo>
                      <a:pt x="1080" y="2492"/>
                    </a:lnTo>
                    <a:lnTo>
                      <a:pt x="10260" y="2492"/>
                    </a:lnTo>
                    <a:lnTo>
                      <a:pt x="10260" y="0"/>
                    </a:lnTo>
                    <a:lnTo>
                      <a:pt x="1134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72" name="Shape 336">
                <a:extLst>
                  <a:ext uri="{FF2B5EF4-FFF2-40B4-BE49-F238E27FC236}">
                    <a16:creationId xmlns:a16="http://schemas.microsoft.com/office/drawing/2014/main" id="{B0A0F351-74AA-4849-9504-5AC7692F4B5A}"/>
                  </a:ext>
                </a:extLst>
              </p:cNvPr>
              <p:cNvSpPr/>
              <p:nvPr/>
            </p:nvSpPr>
            <p:spPr>
              <a:xfrm>
                <a:off x="1386022" y="2259589"/>
                <a:ext cx="32885" cy="46270"/>
              </a:xfrm>
              <a:custGeom>
                <a:avLst/>
                <a:gdLst/>
                <a:ahLst/>
                <a:cxnLst>
                  <a:cxn ang="0">
                    <a:pos x="wd2" y="hd2"/>
                  </a:cxn>
                  <a:cxn ang="5400000">
                    <a:pos x="wd2" y="hd2"/>
                  </a:cxn>
                  <a:cxn ang="10800000">
                    <a:pos x="wd2" y="hd2"/>
                  </a:cxn>
                  <a:cxn ang="16200000">
                    <a:pos x="wd2" y="hd2"/>
                  </a:cxn>
                </a:cxnLst>
                <a:rect l="0" t="0" r="r" b="b"/>
                <a:pathLst>
                  <a:path w="21600" h="21600" extrusionOk="0">
                    <a:moveTo>
                      <a:pt x="10260" y="1005"/>
                    </a:moveTo>
                    <a:lnTo>
                      <a:pt x="11340" y="1005"/>
                    </a:lnTo>
                    <a:lnTo>
                      <a:pt x="11340" y="5023"/>
                    </a:lnTo>
                    <a:lnTo>
                      <a:pt x="12420" y="5023"/>
                    </a:lnTo>
                    <a:lnTo>
                      <a:pt x="12420" y="9544"/>
                    </a:lnTo>
                    <a:lnTo>
                      <a:pt x="14040" y="9544"/>
                    </a:lnTo>
                    <a:lnTo>
                      <a:pt x="14040" y="13060"/>
                    </a:lnTo>
                    <a:lnTo>
                      <a:pt x="17820" y="13060"/>
                    </a:lnTo>
                    <a:lnTo>
                      <a:pt x="17820" y="14567"/>
                    </a:lnTo>
                    <a:lnTo>
                      <a:pt x="20520" y="14567"/>
                    </a:lnTo>
                    <a:lnTo>
                      <a:pt x="20520" y="15572"/>
                    </a:lnTo>
                    <a:lnTo>
                      <a:pt x="18900" y="15572"/>
                    </a:lnTo>
                    <a:lnTo>
                      <a:pt x="18900" y="16577"/>
                    </a:lnTo>
                    <a:lnTo>
                      <a:pt x="17820" y="16577"/>
                    </a:lnTo>
                    <a:lnTo>
                      <a:pt x="17820" y="19088"/>
                    </a:lnTo>
                    <a:lnTo>
                      <a:pt x="18900" y="19088"/>
                    </a:lnTo>
                    <a:lnTo>
                      <a:pt x="18900" y="18084"/>
                    </a:lnTo>
                    <a:lnTo>
                      <a:pt x="20520" y="18084"/>
                    </a:lnTo>
                    <a:lnTo>
                      <a:pt x="20520" y="19088"/>
                    </a:lnTo>
                    <a:lnTo>
                      <a:pt x="21600" y="19088"/>
                    </a:lnTo>
                    <a:lnTo>
                      <a:pt x="21600" y="20093"/>
                    </a:lnTo>
                    <a:lnTo>
                      <a:pt x="20520" y="20093"/>
                    </a:lnTo>
                    <a:lnTo>
                      <a:pt x="20520" y="21600"/>
                    </a:lnTo>
                    <a:lnTo>
                      <a:pt x="20520" y="20093"/>
                    </a:lnTo>
                    <a:lnTo>
                      <a:pt x="18900" y="20093"/>
                    </a:lnTo>
                    <a:lnTo>
                      <a:pt x="18900" y="21600"/>
                    </a:lnTo>
                    <a:lnTo>
                      <a:pt x="15120" y="21600"/>
                    </a:lnTo>
                    <a:lnTo>
                      <a:pt x="15120" y="20093"/>
                    </a:lnTo>
                    <a:lnTo>
                      <a:pt x="14040" y="20093"/>
                    </a:lnTo>
                    <a:lnTo>
                      <a:pt x="14040" y="19088"/>
                    </a:lnTo>
                    <a:lnTo>
                      <a:pt x="11340" y="19088"/>
                    </a:lnTo>
                    <a:lnTo>
                      <a:pt x="11340" y="18084"/>
                    </a:lnTo>
                    <a:lnTo>
                      <a:pt x="10260" y="18084"/>
                    </a:lnTo>
                    <a:lnTo>
                      <a:pt x="10260" y="16577"/>
                    </a:lnTo>
                    <a:lnTo>
                      <a:pt x="8640" y="16577"/>
                    </a:lnTo>
                    <a:lnTo>
                      <a:pt x="8640" y="14567"/>
                    </a:lnTo>
                    <a:lnTo>
                      <a:pt x="10260" y="14567"/>
                    </a:lnTo>
                    <a:lnTo>
                      <a:pt x="10260" y="13060"/>
                    </a:lnTo>
                    <a:lnTo>
                      <a:pt x="7560" y="13060"/>
                    </a:lnTo>
                    <a:lnTo>
                      <a:pt x="7560" y="9544"/>
                    </a:lnTo>
                    <a:lnTo>
                      <a:pt x="5940" y="9544"/>
                    </a:lnTo>
                    <a:lnTo>
                      <a:pt x="5940" y="8540"/>
                    </a:lnTo>
                    <a:lnTo>
                      <a:pt x="3780" y="8540"/>
                    </a:lnTo>
                    <a:lnTo>
                      <a:pt x="3780" y="9544"/>
                    </a:lnTo>
                    <a:lnTo>
                      <a:pt x="2160" y="9544"/>
                    </a:lnTo>
                    <a:lnTo>
                      <a:pt x="2160" y="8540"/>
                    </a:lnTo>
                    <a:lnTo>
                      <a:pt x="0" y="8540"/>
                    </a:lnTo>
                    <a:lnTo>
                      <a:pt x="0" y="6028"/>
                    </a:lnTo>
                    <a:lnTo>
                      <a:pt x="2160" y="6028"/>
                    </a:lnTo>
                    <a:lnTo>
                      <a:pt x="2160" y="5023"/>
                    </a:lnTo>
                    <a:lnTo>
                      <a:pt x="3780" y="5023"/>
                    </a:lnTo>
                    <a:lnTo>
                      <a:pt x="3780" y="3516"/>
                    </a:lnTo>
                    <a:lnTo>
                      <a:pt x="2160" y="3516"/>
                    </a:lnTo>
                    <a:lnTo>
                      <a:pt x="2160" y="2512"/>
                    </a:lnTo>
                    <a:lnTo>
                      <a:pt x="3780" y="2512"/>
                    </a:lnTo>
                    <a:lnTo>
                      <a:pt x="3780" y="1005"/>
                    </a:lnTo>
                    <a:lnTo>
                      <a:pt x="5940" y="1005"/>
                    </a:lnTo>
                    <a:lnTo>
                      <a:pt x="5940" y="2512"/>
                    </a:lnTo>
                    <a:lnTo>
                      <a:pt x="7560" y="2512"/>
                    </a:lnTo>
                    <a:lnTo>
                      <a:pt x="7560" y="1005"/>
                    </a:lnTo>
                    <a:lnTo>
                      <a:pt x="5940" y="1005"/>
                    </a:lnTo>
                    <a:lnTo>
                      <a:pt x="10260" y="1005"/>
                    </a:lnTo>
                    <a:lnTo>
                      <a:pt x="10260" y="0"/>
                    </a:lnTo>
                    <a:lnTo>
                      <a:pt x="10260" y="1005"/>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73" name="Shape 337">
                <a:extLst>
                  <a:ext uri="{FF2B5EF4-FFF2-40B4-BE49-F238E27FC236}">
                    <a16:creationId xmlns:a16="http://schemas.microsoft.com/office/drawing/2014/main" id="{88E933BB-59A3-49E7-820D-FFF4EEF69F8F}"/>
                  </a:ext>
                </a:extLst>
              </p:cNvPr>
              <p:cNvSpPr/>
              <p:nvPr/>
            </p:nvSpPr>
            <p:spPr>
              <a:xfrm>
                <a:off x="1386022" y="2259589"/>
                <a:ext cx="32885" cy="46270"/>
              </a:xfrm>
              <a:custGeom>
                <a:avLst/>
                <a:gdLst/>
                <a:ahLst/>
                <a:cxnLst>
                  <a:cxn ang="0">
                    <a:pos x="wd2" y="hd2"/>
                  </a:cxn>
                  <a:cxn ang="5400000">
                    <a:pos x="wd2" y="hd2"/>
                  </a:cxn>
                  <a:cxn ang="10800000">
                    <a:pos x="wd2" y="hd2"/>
                  </a:cxn>
                  <a:cxn ang="16200000">
                    <a:pos x="wd2" y="hd2"/>
                  </a:cxn>
                </a:cxnLst>
                <a:rect l="0" t="0" r="r" b="b"/>
                <a:pathLst>
                  <a:path w="21600" h="21600" extrusionOk="0">
                    <a:moveTo>
                      <a:pt x="10260" y="1005"/>
                    </a:moveTo>
                    <a:lnTo>
                      <a:pt x="11340" y="1005"/>
                    </a:lnTo>
                    <a:lnTo>
                      <a:pt x="11340" y="5023"/>
                    </a:lnTo>
                    <a:lnTo>
                      <a:pt x="12420" y="5023"/>
                    </a:lnTo>
                    <a:lnTo>
                      <a:pt x="12420" y="9544"/>
                    </a:lnTo>
                    <a:lnTo>
                      <a:pt x="14040" y="9544"/>
                    </a:lnTo>
                    <a:lnTo>
                      <a:pt x="14040" y="13060"/>
                    </a:lnTo>
                    <a:lnTo>
                      <a:pt x="17820" y="13060"/>
                    </a:lnTo>
                    <a:lnTo>
                      <a:pt x="17820" y="14567"/>
                    </a:lnTo>
                    <a:lnTo>
                      <a:pt x="20520" y="14567"/>
                    </a:lnTo>
                    <a:lnTo>
                      <a:pt x="20520" y="15572"/>
                    </a:lnTo>
                    <a:lnTo>
                      <a:pt x="18900" y="15572"/>
                    </a:lnTo>
                    <a:lnTo>
                      <a:pt x="18900" y="16577"/>
                    </a:lnTo>
                    <a:lnTo>
                      <a:pt x="17820" y="16577"/>
                    </a:lnTo>
                    <a:lnTo>
                      <a:pt x="17820" y="19088"/>
                    </a:lnTo>
                    <a:lnTo>
                      <a:pt x="18900" y="19088"/>
                    </a:lnTo>
                    <a:lnTo>
                      <a:pt x="18900" y="18084"/>
                    </a:lnTo>
                    <a:lnTo>
                      <a:pt x="20520" y="18084"/>
                    </a:lnTo>
                    <a:lnTo>
                      <a:pt x="20520" y="19088"/>
                    </a:lnTo>
                    <a:lnTo>
                      <a:pt x="21600" y="19088"/>
                    </a:lnTo>
                    <a:lnTo>
                      <a:pt x="21600" y="20093"/>
                    </a:lnTo>
                    <a:lnTo>
                      <a:pt x="20520" y="20093"/>
                    </a:lnTo>
                    <a:lnTo>
                      <a:pt x="20520" y="21600"/>
                    </a:lnTo>
                    <a:lnTo>
                      <a:pt x="20520" y="20093"/>
                    </a:lnTo>
                    <a:lnTo>
                      <a:pt x="18900" y="20093"/>
                    </a:lnTo>
                    <a:lnTo>
                      <a:pt x="18900" y="21600"/>
                    </a:lnTo>
                    <a:lnTo>
                      <a:pt x="15120" y="21600"/>
                    </a:lnTo>
                    <a:lnTo>
                      <a:pt x="15120" y="20093"/>
                    </a:lnTo>
                    <a:lnTo>
                      <a:pt x="14040" y="20093"/>
                    </a:lnTo>
                    <a:lnTo>
                      <a:pt x="14040" y="19088"/>
                    </a:lnTo>
                    <a:lnTo>
                      <a:pt x="11340" y="19088"/>
                    </a:lnTo>
                    <a:lnTo>
                      <a:pt x="11340" y="18084"/>
                    </a:lnTo>
                    <a:lnTo>
                      <a:pt x="10260" y="18084"/>
                    </a:lnTo>
                    <a:lnTo>
                      <a:pt x="10260" y="16577"/>
                    </a:lnTo>
                    <a:lnTo>
                      <a:pt x="8640" y="16577"/>
                    </a:lnTo>
                    <a:lnTo>
                      <a:pt x="8640" y="14567"/>
                    </a:lnTo>
                    <a:lnTo>
                      <a:pt x="10260" y="14567"/>
                    </a:lnTo>
                    <a:lnTo>
                      <a:pt x="10260" y="13060"/>
                    </a:lnTo>
                    <a:lnTo>
                      <a:pt x="7560" y="13060"/>
                    </a:lnTo>
                    <a:lnTo>
                      <a:pt x="7560" y="9544"/>
                    </a:lnTo>
                    <a:lnTo>
                      <a:pt x="5940" y="9544"/>
                    </a:lnTo>
                    <a:lnTo>
                      <a:pt x="5940" y="8540"/>
                    </a:lnTo>
                    <a:lnTo>
                      <a:pt x="3780" y="8540"/>
                    </a:lnTo>
                    <a:lnTo>
                      <a:pt x="3780" y="9544"/>
                    </a:lnTo>
                    <a:lnTo>
                      <a:pt x="2160" y="9544"/>
                    </a:lnTo>
                    <a:lnTo>
                      <a:pt x="2160" y="8540"/>
                    </a:lnTo>
                    <a:lnTo>
                      <a:pt x="0" y="8540"/>
                    </a:lnTo>
                    <a:lnTo>
                      <a:pt x="0" y="6028"/>
                    </a:lnTo>
                    <a:lnTo>
                      <a:pt x="2160" y="6028"/>
                    </a:lnTo>
                    <a:lnTo>
                      <a:pt x="2160" y="5023"/>
                    </a:lnTo>
                    <a:lnTo>
                      <a:pt x="3780" y="5023"/>
                    </a:lnTo>
                    <a:lnTo>
                      <a:pt x="3780" y="3516"/>
                    </a:lnTo>
                    <a:lnTo>
                      <a:pt x="2160" y="3516"/>
                    </a:lnTo>
                    <a:lnTo>
                      <a:pt x="2160" y="2512"/>
                    </a:lnTo>
                    <a:lnTo>
                      <a:pt x="3780" y="2512"/>
                    </a:lnTo>
                    <a:lnTo>
                      <a:pt x="3780" y="1005"/>
                    </a:lnTo>
                    <a:lnTo>
                      <a:pt x="5940" y="1005"/>
                    </a:lnTo>
                    <a:lnTo>
                      <a:pt x="5940" y="2512"/>
                    </a:lnTo>
                    <a:lnTo>
                      <a:pt x="7560" y="2512"/>
                    </a:lnTo>
                    <a:lnTo>
                      <a:pt x="7560" y="1005"/>
                    </a:lnTo>
                    <a:lnTo>
                      <a:pt x="5940" y="1005"/>
                    </a:lnTo>
                    <a:lnTo>
                      <a:pt x="10260" y="1005"/>
                    </a:lnTo>
                    <a:lnTo>
                      <a:pt x="10260" y="0"/>
                    </a:lnTo>
                    <a:lnTo>
                      <a:pt x="10260" y="1005"/>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grpSp>
        <p:sp>
          <p:nvSpPr>
            <p:cNvPr id="8" name="Shape 339">
              <a:extLst>
                <a:ext uri="{FF2B5EF4-FFF2-40B4-BE49-F238E27FC236}">
                  <a16:creationId xmlns:a16="http://schemas.microsoft.com/office/drawing/2014/main" id="{1A1870ED-0502-432F-8DE7-E192AC9EB562}"/>
                </a:ext>
              </a:extLst>
            </p:cNvPr>
            <p:cNvSpPr/>
            <p:nvPr/>
          </p:nvSpPr>
          <p:spPr>
            <a:xfrm>
              <a:off x="1715673" y="2466181"/>
              <a:ext cx="32885" cy="38739"/>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19440" y="1200"/>
                  </a:lnTo>
                  <a:lnTo>
                    <a:pt x="21600" y="1200"/>
                  </a:lnTo>
                  <a:lnTo>
                    <a:pt x="21600" y="0"/>
                  </a:lnTo>
                  <a:lnTo>
                    <a:pt x="21600" y="3000"/>
                  </a:lnTo>
                  <a:lnTo>
                    <a:pt x="20520" y="3000"/>
                  </a:lnTo>
                  <a:lnTo>
                    <a:pt x="20520" y="6000"/>
                  </a:lnTo>
                  <a:lnTo>
                    <a:pt x="21600" y="6000"/>
                  </a:lnTo>
                  <a:lnTo>
                    <a:pt x="21600" y="8400"/>
                  </a:lnTo>
                  <a:lnTo>
                    <a:pt x="20520" y="8400"/>
                  </a:lnTo>
                  <a:lnTo>
                    <a:pt x="20520" y="11400"/>
                  </a:lnTo>
                  <a:lnTo>
                    <a:pt x="19440" y="11400"/>
                  </a:lnTo>
                  <a:lnTo>
                    <a:pt x="19440" y="12600"/>
                  </a:lnTo>
                  <a:lnTo>
                    <a:pt x="17820" y="12600"/>
                  </a:lnTo>
                  <a:lnTo>
                    <a:pt x="17820" y="14400"/>
                  </a:lnTo>
                  <a:lnTo>
                    <a:pt x="16740" y="14400"/>
                  </a:lnTo>
                  <a:lnTo>
                    <a:pt x="16740" y="15600"/>
                  </a:lnTo>
                  <a:lnTo>
                    <a:pt x="15660" y="15600"/>
                  </a:lnTo>
                  <a:lnTo>
                    <a:pt x="15660" y="16800"/>
                  </a:lnTo>
                  <a:lnTo>
                    <a:pt x="14040" y="16800"/>
                  </a:lnTo>
                  <a:lnTo>
                    <a:pt x="14040" y="18600"/>
                  </a:lnTo>
                  <a:lnTo>
                    <a:pt x="9180" y="18600"/>
                  </a:lnTo>
                  <a:lnTo>
                    <a:pt x="9180" y="19800"/>
                  </a:lnTo>
                  <a:lnTo>
                    <a:pt x="7560" y="19800"/>
                  </a:lnTo>
                  <a:lnTo>
                    <a:pt x="7560" y="21600"/>
                  </a:lnTo>
                  <a:lnTo>
                    <a:pt x="1620" y="21600"/>
                  </a:lnTo>
                  <a:lnTo>
                    <a:pt x="1620" y="19800"/>
                  </a:lnTo>
                  <a:lnTo>
                    <a:pt x="1620" y="21600"/>
                  </a:lnTo>
                  <a:lnTo>
                    <a:pt x="0" y="21600"/>
                  </a:lnTo>
                  <a:lnTo>
                    <a:pt x="0" y="18600"/>
                  </a:lnTo>
                  <a:lnTo>
                    <a:pt x="1620" y="18600"/>
                  </a:lnTo>
                  <a:lnTo>
                    <a:pt x="1620" y="16800"/>
                  </a:lnTo>
                  <a:lnTo>
                    <a:pt x="5400" y="16800"/>
                  </a:lnTo>
                  <a:lnTo>
                    <a:pt x="5400" y="15600"/>
                  </a:lnTo>
                  <a:lnTo>
                    <a:pt x="3780" y="15600"/>
                  </a:lnTo>
                  <a:lnTo>
                    <a:pt x="3780" y="16800"/>
                  </a:lnTo>
                  <a:lnTo>
                    <a:pt x="3780" y="11400"/>
                  </a:lnTo>
                  <a:lnTo>
                    <a:pt x="5400" y="11400"/>
                  </a:lnTo>
                  <a:lnTo>
                    <a:pt x="5400" y="7200"/>
                  </a:lnTo>
                  <a:lnTo>
                    <a:pt x="7560" y="7200"/>
                  </a:lnTo>
                  <a:lnTo>
                    <a:pt x="7560" y="6000"/>
                  </a:lnTo>
                  <a:lnTo>
                    <a:pt x="9180" y="6000"/>
                  </a:lnTo>
                  <a:lnTo>
                    <a:pt x="9180" y="4200"/>
                  </a:lnTo>
                  <a:lnTo>
                    <a:pt x="9180" y="7200"/>
                  </a:lnTo>
                  <a:lnTo>
                    <a:pt x="10260" y="7200"/>
                  </a:lnTo>
                  <a:lnTo>
                    <a:pt x="10260" y="6000"/>
                  </a:lnTo>
                  <a:lnTo>
                    <a:pt x="11340" y="6000"/>
                  </a:lnTo>
                  <a:lnTo>
                    <a:pt x="11340" y="7200"/>
                  </a:lnTo>
                  <a:lnTo>
                    <a:pt x="12960" y="7200"/>
                  </a:lnTo>
                  <a:lnTo>
                    <a:pt x="12960" y="6000"/>
                  </a:lnTo>
                  <a:lnTo>
                    <a:pt x="14040" y="6000"/>
                  </a:lnTo>
                  <a:lnTo>
                    <a:pt x="14040" y="3000"/>
                  </a:lnTo>
                  <a:lnTo>
                    <a:pt x="15660" y="3000"/>
                  </a:lnTo>
                  <a:lnTo>
                    <a:pt x="15660" y="1200"/>
                  </a:lnTo>
                  <a:lnTo>
                    <a:pt x="16740" y="1200"/>
                  </a:lnTo>
                  <a:lnTo>
                    <a:pt x="16740" y="0"/>
                  </a:lnTo>
                  <a:lnTo>
                    <a:pt x="1944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9" name="Shape 340">
              <a:extLst>
                <a:ext uri="{FF2B5EF4-FFF2-40B4-BE49-F238E27FC236}">
                  <a16:creationId xmlns:a16="http://schemas.microsoft.com/office/drawing/2014/main" id="{769ACF56-E90B-4A67-BFD2-92099C862FCA}"/>
                </a:ext>
              </a:extLst>
            </p:cNvPr>
            <p:cNvSpPr/>
            <p:nvPr/>
          </p:nvSpPr>
          <p:spPr>
            <a:xfrm>
              <a:off x="1715673" y="2466181"/>
              <a:ext cx="32885" cy="38739"/>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19440" y="1200"/>
                  </a:lnTo>
                  <a:lnTo>
                    <a:pt x="21600" y="1200"/>
                  </a:lnTo>
                  <a:lnTo>
                    <a:pt x="21600" y="0"/>
                  </a:lnTo>
                  <a:lnTo>
                    <a:pt x="21600" y="3000"/>
                  </a:lnTo>
                  <a:lnTo>
                    <a:pt x="20520" y="3000"/>
                  </a:lnTo>
                  <a:lnTo>
                    <a:pt x="20520" y="6000"/>
                  </a:lnTo>
                  <a:lnTo>
                    <a:pt x="21600" y="6000"/>
                  </a:lnTo>
                  <a:lnTo>
                    <a:pt x="21600" y="8400"/>
                  </a:lnTo>
                  <a:lnTo>
                    <a:pt x="20520" y="8400"/>
                  </a:lnTo>
                  <a:lnTo>
                    <a:pt x="20520" y="11400"/>
                  </a:lnTo>
                  <a:lnTo>
                    <a:pt x="19440" y="11400"/>
                  </a:lnTo>
                  <a:lnTo>
                    <a:pt x="19440" y="12600"/>
                  </a:lnTo>
                  <a:lnTo>
                    <a:pt x="17820" y="12600"/>
                  </a:lnTo>
                  <a:lnTo>
                    <a:pt x="17820" y="14400"/>
                  </a:lnTo>
                  <a:lnTo>
                    <a:pt x="16740" y="14400"/>
                  </a:lnTo>
                  <a:lnTo>
                    <a:pt x="16740" y="15600"/>
                  </a:lnTo>
                  <a:lnTo>
                    <a:pt x="15660" y="15600"/>
                  </a:lnTo>
                  <a:lnTo>
                    <a:pt x="15660" y="16800"/>
                  </a:lnTo>
                  <a:lnTo>
                    <a:pt x="14040" y="16800"/>
                  </a:lnTo>
                  <a:lnTo>
                    <a:pt x="14040" y="18600"/>
                  </a:lnTo>
                  <a:lnTo>
                    <a:pt x="9180" y="18600"/>
                  </a:lnTo>
                  <a:lnTo>
                    <a:pt x="9180" y="19800"/>
                  </a:lnTo>
                  <a:lnTo>
                    <a:pt x="7560" y="19800"/>
                  </a:lnTo>
                  <a:lnTo>
                    <a:pt x="7560" y="21600"/>
                  </a:lnTo>
                  <a:lnTo>
                    <a:pt x="1620" y="21600"/>
                  </a:lnTo>
                  <a:lnTo>
                    <a:pt x="1620" y="19800"/>
                  </a:lnTo>
                  <a:lnTo>
                    <a:pt x="1620" y="21600"/>
                  </a:lnTo>
                  <a:lnTo>
                    <a:pt x="0" y="21600"/>
                  </a:lnTo>
                  <a:lnTo>
                    <a:pt x="0" y="18600"/>
                  </a:lnTo>
                  <a:lnTo>
                    <a:pt x="1620" y="18600"/>
                  </a:lnTo>
                  <a:lnTo>
                    <a:pt x="1620" y="16800"/>
                  </a:lnTo>
                  <a:lnTo>
                    <a:pt x="5400" y="16800"/>
                  </a:lnTo>
                  <a:lnTo>
                    <a:pt x="5400" y="15600"/>
                  </a:lnTo>
                  <a:lnTo>
                    <a:pt x="3780" y="15600"/>
                  </a:lnTo>
                  <a:lnTo>
                    <a:pt x="3780" y="16800"/>
                  </a:lnTo>
                  <a:lnTo>
                    <a:pt x="3780" y="11400"/>
                  </a:lnTo>
                  <a:lnTo>
                    <a:pt x="5400" y="11400"/>
                  </a:lnTo>
                  <a:lnTo>
                    <a:pt x="5400" y="7200"/>
                  </a:lnTo>
                  <a:lnTo>
                    <a:pt x="7560" y="7200"/>
                  </a:lnTo>
                  <a:lnTo>
                    <a:pt x="7560" y="6000"/>
                  </a:lnTo>
                  <a:lnTo>
                    <a:pt x="9180" y="6000"/>
                  </a:lnTo>
                  <a:lnTo>
                    <a:pt x="9180" y="4200"/>
                  </a:lnTo>
                  <a:lnTo>
                    <a:pt x="9180" y="7200"/>
                  </a:lnTo>
                  <a:lnTo>
                    <a:pt x="10260" y="7200"/>
                  </a:lnTo>
                  <a:lnTo>
                    <a:pt x="10260" y="6000"/>
                  </a:lnTo>
                  <a:lnTo>
                    <a:pt x="11340" y="6000"/>
                  </a:lnTo>
                  <a:lnTo>
                    <a:pt x="11340" y="7200"/>
                  </a:lnTo>
                  <a:lnTo>
                    <a:pt x="12960" y="7200"/>
                  </a:lnTo>
                  <a:lnTo>
                    <a:pt x="12960" y="6000"/>
                  </a:lnTo>
                  <a:lnTo>
                    <a:pt x="14040" y="6000"/>
                  </a:lnTo>
                  <a:lnTo>
                    <a:pt x="14040" y="3000"/>
                  </a:lnTo>
                  <a:lnTo>
                    <a:pt x="15660" y="3000"/>
                  </a:lnTo>
                  <a:lnTo>
                    <a:pt x="15660" y="1200"/>
                  </a:lnTo>
                  <a:lnTo>
                    <a:pt x="16740" y="1200"/>
                  </a:lnTo>
                  <a:lnTo>
                    <a:pt x="16740" y="0"/>
                  </a:lnTo>
                  <a:lnTo>
                    <a:pt x="1944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0" name="Shape 341">
              <a:extLst>
                <a:ext uri="{FF2B5EF4-FFF2-40B4-BE49-F238E27FC236}">
                  <a16:creationId xmlns:a16="http://schemas.microsoft.com/office/drawing/2014/main" id="{7578996C-5ED3-4074-8E31-495847BDA624}"/>
                </a:ext>
              </a:extLst>
            </p:cNvPr>
            <p:cNvSpPr/>
            <p:nvPr/>
          </p:nvSpPr>
          <p:spPr>
            <a:xfrm>
              <a:off x="1598938" y="2440357"/>
              <a:ext cx="46861" cy="27978"/>
            </a:xfrm>
            <a:custGeom>
              <a:avLst/>
              <a:gdLst/>
              <a:ahLst/>
              <a:cxnLst>
                <a:cxn ang="0">
                  <a:pos x="wd2" y="hd2"/>
                </a:cxn>
                <a:cxn ang="5400000">
                  <a:pos x="wd2" y="hd2"/>
                </a:cxn>
                <a:cxn ang="10800000">
                  <a:pos x="wd2" y="hd2"/>
                </a:cxn>
                <a:cxn ang="16200000">
                  <a:pos x="wd2" y="hd2"/>
                </a:cxn>
              </a:cxnLst>
              <a:rect l="0" t="0" r="r" b="b"/>
              <a:pathLst>
                <a:path w="21600" h="21600" extrusionOk="0">
                  <a:moveTo>
                    <a:pt x="6442" y="2492"/>
                  </a:moveTo>
                  <a:lnTo>
                    <a:pt x="9095" y="2492"/>
                  </a:lnTo>
                  <a:lnTo>
                    <a:pt x="9095" y="0"/>
                  </a:lnTo>
                  <a:lnTo>
                    <a:pt x="11747" y="0"/>
                  </a:lnTo>
                  <a:lnTo>
                    <a:pt x="11747" y="2492"/>
                  </a:lnTo>
                  <a:lnTo>
                    <a:pt x="12505" y="2492"/>
                  </a:lnTo>
                  <a:lnTo>
                    <a:pt x="12505" y="5815"/>
                  </a:lnTo>
                  <a:lnTo>
                    <a:pt x="14400" y="5815"/>
                  </a:lnTo>
                  <a:lnTo>
                    <a:pt x="14400" y="4154"/>
                  </a:lnTo>
                  <a:lnTo>
                    <a:pt x="16295" y="4154"/>
                  </a:lnTo>
                  <a:lnTo>
                    <a:pt x="16295" y="5815"/>
                  </a:lnTo>
                  <a:lnTo>
                    <a:pt x="17053" y="5815"/>
                  </a:lnTo>
                  <a:lnTo>
                    <a:pt x="17053" y="4154"/>
                  </a:lnTo>
                  <a:lnTo>
                    <a:pt x="18947" y="4154"/>
                  </a:lnTo>
                  <a:lnTo>
                    <a:pt x="18947" y="5815"/>
                  </a:lnTo>
                  <a:lnTo>
                    <a:pt x="18947" y="2492"/>
                  </a:lnTo>
                  <a:lnTo>
                    <a:pt x="19705" y="2492"/>
                  </a:lnTo>
                  <a:lnTo>
                    <a:pt x="19705" y="0"/>
                  </a:lnTo>
                  <a:lnTo>
                    <a:pt x="19705" y="2492"/>
                  </a:lnTo>
                  <a:lnTo>
                    <a:pt x="20842" y="2492"/>
                  </a:lnTo>
                  <a:lnTo>
                    <a:pt x="20842" y="4154"/>
                  </a:lnTo>
                  <a:lnTo>
                    <a:pt x="19705" y="4154"/>
                  </a:lnTo>
                  <a:lnTo>
                    <a:pt x="19705" y="5815"/>
                  </a:lnTo>
                  <a:lnTo>
                    <a:pt x="18947" y="5815"/>
                  </a:lnTo>
                  <a:lnTo>
                    <a:pt x="19705" y="5815"/>
                  </a:lnTo>
                  <a:lnTo>
                    <a:pt x="19705" y="9969"/>
                  </a:lnTo>
                  <a:lnTo>
                    <a:pt x="20842" y="9969"/>
                  </a:lnTo>
                  <a:lnTo>
                    <a:pt x="20842" y="12462"/>
                  </a:lnTo>
                  <a:lnTo>
                    <a:pt x="21600" y="12462"/>
                  </a:lnTo>
                  <a:lnTo>
                    <a:pt x="21600" y="14123"/>
                  </a:lnTo>
                  <a:lnTo>
                    <a:pt x="18947" y="14123"/>
                  </a:lnTo>
                  <a:lnTo>
                    <a:pt x="18947" y="18277"/>
                  </a:lnTo>
                  <a:lnTo>
                    <a:pt x="18189" y="18277"/>
                  </a:lnTo>
                  <a:lnTo>
                    <a:pt x="18189" y="15785"/>
                  </a:lnTo>
                  <a:lnTo>
                    <a:pt x="16295" y="15785"/>
                  </a:lnTo>
                  <a:lnTo>
                    <a:pt x="16295" y="18277"/>
                  </a:lnTo>
                  <a:lnTo>
                    <a:pt x="13642" y="18277"/>
                  </a:lnTo>
                  <a:lnTo>
                    <a:pt x="13642" y="15785"/>
                  </a:lnTo>
                  <a:lnTo>
                    <a:pt x="12505" y="15785"/>
                  </a:lnTo>
                  <a:lnTo>
                    <a:pt x="12505" y="18277"/>
                  </a:lnTo>
                  <a:lnTo>
                    <a:pt x="9853" y="18277"/>
                  </a:lnTo>
                  <a:lnTo>
                    <a:pt x="9853" y="19938"/>
                  </a:lnTo>
                  <a:lnTo>
                    <a:pt x="7200" y="19938"/>
                  </a:lnTo>
                  <a:lnTo>
                    <a:pt x="7200" y="21600"/>
                  </a:lnTo>
                  <a:lnTo>
                    <a:pt x="1137" y="21600"/>
                  </a:lnTo>
                  <a:lnTo>
                    <a:pt x="1137" y="14123"/>
                  </a:lnTo>
                  <a:lnTo>
                    <a:pt x="0" y="14123"/>
                  </a:lnTo>
                  <a:lnTo>
                    <a:pt x="1137" y="14123"/>
                  </a:lnTo>
                  <a:lnTo>
                    <a:pt x="1137" y="9969"/>
                  </a:lnTo>
                  <a:lnTo>
                    <a:pt x="1895" y="9969"/>
                  </a:lnTo>
                  <a:lnTo>
                    <a:pt x="1895" y="8308"/>
                  </a:lnTo>
                  <a:lnTo>
                    <a:pt x="2653" y="8308"/>
                  </a:lnTo>
                  <a:lnTo>
                    <a:pt x="2653" y="5815"/>
                  </a:lnTo>
                  <a:lnTo>
                    <a:pt x="5305" y="5815"/>
                  </a:lnTo>
                  <a:lnTo>
                    <a:pt x="5305" y="8308"/>
                  </a:lnTo>
                  <a:lnTo>
                    <a:pt x="6442" y="8308"/>
                  </a:lnTo>
                  <a:lnTo>
                    <a:pt x="6442" y="249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1" name="Shape 342">
              <a:extLst>
                <a:ext uri="{FF2B5EF4-FFF2-40B4-BE49-F238E27FC236}">
                  <a16:creationId xmlns:a16="http://schemas.microsoft.com/office/drawing/2014/main" id="{B115A604-21D1-4079-A499-2C1DBEAAA06D}"/>
                </a:ext>
              </a:extLst>
            </p:cNvPr>
            <p:cNvSpPr/>
            <p:nvPr/>
          </p:nvSpPr>
          <p:spPr>
            <a:xfrm>
              <a:off x="1598938" y="2440357"/>
              <a:ext cx="46861" cy="27978"/>
            </a:xfrm>
            <a:custGeom>
              <a:avLst/>
              <a:gdLst/>
              <a:ahLst/>
              <a:cxnLst>
                <a:cxn ang="0">
                  <a:pos x="wd2" y="hd2"/>
                </a:cxn>
                <a:cxn ang="5400000">
                  <a:pos x="wd2" y="hd2"/>
                </a:cxn>
                <a:cxn ang="10800000">
                  <a:pos x="wd2" y="hd2"/>
                </a:cxn>
                <a:cxn ang="16200000">
                  <a:pos x="wd2" y="hd2"/>
                </a:cxn>
              </a:cxnLst>
              <a:rect l="0" t="0" r="r" b="b"/>
              <a:pathLst>
                <a:path w="21600" h="21600" extrusionOk="0">
                  <a:moveTo>
                    <a:pt x="6442" y="2492"/>
                  </a:moveTo>
                  <a:lnTo>
                    <a:pt x="9095" y="2492"/>
                  </a:lnTo>
                  <a:lnTo>
                    <a:pt x="9095" y="0"/>
                  </a:lnTo>
                  <a:lnTo>
                    <a:pt x="11747" y="0"/>
                  </a:lnTo>
                  <a:lnTo>
                    <a:pt x="11747" y="2492"/>
                  </a:lnTo>
                  <a:lnTo>
                    <a:pt x="12505" y="2492"/>
                  </a:lnTo>
                  <a:lnTo>
                    <a:pt x="12505" y="5815"/>
                  </a:lnTo>
                  <a:lnTo>
                    <a:pt x="14400" y="5815"/>
                  </a:lnTo>
                  <a:lnTo>
                    <a:pt x="14400" y="4154"/>
                  </a:lnTo>
                  <a:lnTo>
                    <a:pt x="16295" y="4154"/>
                  </a:lnTo>
                  <a:lnTo>
                    <a:pt x="16295" y="5815"/>
                  </a:lnTo>
                  <a:lnTo>
                    <a:pt x="17053" y="5815"/>
                  </a:lnTo>
                  <a:lnTo>
                    <a:pt x="17053" y="4154"/>
                  </a:lnTo>
                  <a:lnTo>
                    <a:pt x="18947" y="4154"/>
                  </a:lnTo>
                  <a:lnTo>
                    <a:pt x="18947" y="5815"/>
                  </a:lnTo>
                  <a:lnTo>
                    <a:pt x="18947" y="2492"/>
                  </a:lnTo>
                  <a:lnTo>
                    <a:pt x="19705" y="2492"/>
                  </a:lnTo>
                  <a:lnTo>
                    <a:pt x="19705" y="0"/>
                  </a:lnTo>
                  <a:lnTo>
                    <a:pt x="19705" y="2492"/>
                  </a:lnTo>
                  <a:lnTo>
                    <a:pt x="20842" y="2492"/>
                  </a:lnTo>
                  <a:lnTo>
                    <a:pt x="20842" y="4154"/>
                  </a:lnTo>
                  <a:lnTo>
                    <a:pt x="19705" y="4154"/>
                  </a:lnTo>
                  <a:lnTo>
                    <a:pt x="19705" y="5815"/>
                  </a:lnTo>
                  <a:lnTo>
                    <a:pt x="18947" y="5815"/>
                  </a:lnTo>
                  <a:lnTo>
                    <a:pt x="19705" y="5815"/>
                  </a:lnTo>
                  <a:lnTo>
                    <a:pt x="19705" y="9969"/>
                  </a:lnTo>
                  <a:lnTo>
                    <a:pt x="20842" y="9969"/>
                  </a:lnTo>
                  <a:lnTo>
                    <a:pt x="20842" y="12462"/>
                  </a:lnTo>
                  <a:lnTo>
                    <a:pt x="21600" y="12462"/>
                  </a:lnTo>
                  <a:lnTo>
                    <a:pt x="21600" y="14123"/>
                  </a:lnTo>
                  <a:lnTo>
                    <a:pt x="18947" y="14123"/>
                  </a:lnTo>
                  <a:lnTo>
                    <a:pt x="18947" y="18277"/>
                  </a:lnTo>
                  <a:lnTo>
                    <a:pt x="18189" y="18277"/>
                  </a:lnTo>
                  <a:lnTo>
                    <a:pt x="18189" y="15785"/>
                  </a:lnTo>
                  <a:lnTo>
                    <a:pt x="16295" y="15785"/>
                  </a:lnTo>
                  <a:lnTo>
                    <a:pt x="16295" y="18277"/>
                  </a:lnTo>
                  <a:lnTo>
                    <a:pt x="13642" y="18277"/>
                  </a:lnTo>
                  <a:lnTo>
                    <a:pt x="13642" y="15785"/>
                  </a:lnTo>
                  <a:lnTo>
                    <a:pt x="12505" y="15785"/>
                  </a:lnTo>
                  <a:lnTo>
                    <a:pt x="12505" y="18277"/>
                  </a:lnTo>
                  <a:lnTo>
                    <a:pt x="9853" y="18277"/>
                  </a:lnTo>
                  <a:lnTo>
                    <a:pt x="9853" y="19938"/>
                  </a:lnTo>
                  <a:lnTo>
                    <a:pt x="7200" y="19938"/>
                  </a:lnTo>
                  <a:lnTo>
                    <a:pt x="7200" y="21600"/>
                  </a:lnTo>
                  <a:lnTo>
                    <a:pt x="1137" y="21600"/>
                  </a:lnTo>
                  <a:lnTo>
                    <a:pt x="1137" y="14123"/>
                  </a:lnTo>
                  <a:lnTo>
                    <a:pt x="0" y="14123"/>
                  </a:lnTo>
                  <a:lnTo>
                    <a:pt x="1137" y="14123"/>
                  </a:lnTo>
                  <a:lnTo>
                    <a:pt x="1137" y="9969"/>
                  </a:lnTo>
                  <a:lnTo>
                    <a:pt x="1895" y="9969"/>
                  </a:lnTo>
                  <a:lnTo>
                    <a:pt x="1895" y="8308"/>
                  </a:lnTo>
                  <a:lnTo>
                    <a:pt x="2653" y="8308"/>
                  </a:lnTo>
                  <a:lnTo>
                    <a:pt x="2653" y="5815"/>
                  </a:lnTo>
                  <a:lnTo>
                    <a:pt x="5305" y="5815"/>
                  </a:lnTo>
                  <a:lnTo>
                    <a:pt x="5305" y="8308"/>
                  </a:lnTo>
                  <a:lnTo>
                    <a:pt x="6442" y="8308"/>
                  </a:lnTo>
                  <a:lnTo>
                    <a:pt x="6442" y="249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2" name="Shape 343">
              <a:extLst>
                <a:ext uri="{FF2B5EF4-FFF2-40B4-BE49-F238E27FC236}">
                  <a16:creationId xmlns:a16="http://schemas.microsoft.com/office/drawing/2014/main" id="{8E66703B-15F4-48B0-BF3F-68375FF75E42}"/>
                </a:ext>
              </a:extLst>
            </p:cNvPr>
            <p:cNvSpPr/>
            <p:nvPr/>
          </p:nvSpPr>
          <p:spPr>
            <a:xfrm>
              <a:off x="1789660" y="2295098"/>
              <a:ext cx="62480" cy="33357"/>
            </a:xfrm>
            <a:custGeom>
              <a:avLst/>
              <a:gdLst/>
              <a:ahLst/>
              <a:cxnLst>
                <a:cxn ang="0">
                  <a:pos x="wd2" y="hd2"/>
                </a:cxn>
                <a:cxn ang="5400000">
                  <a:pos x="wd2" y="hd2"/>
                </a:cxn>
                <a:cxn ang="10800000">
                  <a:pos x="wd2" y="hd2"/>
                </a:cxn>
                <a:cxn ang="16200000">
                  <a:pos x="wd2" y="hd2"/>
                </a:cxn>
              </a:cxnLst>
              <a:rect l="0" t="0" r="r" b="b"/>
              <a:pathLst>
                <a:path w="21600" h="21600" extrusionOk="0">
                  <a:moveTo>
                    <a:pt x="20179" y="21600"/>
                  </a:moveTo>
                  <a:lnTo>
                    <a:pt x="20179" y="20206"/>
                  </a:lnTo>
                  <a:lnTo>
                    <a:pt x="18758" y="20206"/>
                  </a:lnTo>
                  <a:lnTo>
                    <a:pt x="18758" y="16723"/>
                  </a:lnTo>
                  <a:lnTo>
                    <a:pt x="17621" y="16723"/>
                  </a:lnTo>
                  <a:lnTo>
                    <a:pt x="17621" y="15329"/>
                  </a:lnTo>
                  <a:lnTo>
                    <a:pt x="16200" y="15329"/>
                  </a:lnTo>
                  <a:lnTo>
                    <a:pt x="16200" y="13239"/>
                  </a:lnTo>
                  <a:lnTo>
                    <a:pt x="15632" y="13239"/>
                  </a:lnTo>
                  <a:lnTo>
                    <a:pt x="15632" y="11845"/>
                  </a:lnTo>
                  <a:lnTo>
                    <a:pt x="14779" y="11845"/>
                  </a:lnTo>
                  <a:lnTo>
                    <a:pt x="14779" y="9755"/>
                  </a:lnTo>
                  <a:lnTo>
                    <a:pt x="12789" y="9755"/>
                  </a:lnTo>
                  <a:lnTo>
                    <a:pt x="12789" y="13239"/>
                  </a:lnTo>
                  <a:lnTo>
                    <a:pt x="11368" y="13239"/>
                  </a:lnTo>
                  <a:lnTo>
                    <a:pt x="11368" y="11845"/>
                  </a:lnTo>
                  <a:lnTo>
                    <a:pt x="8811" y="11845"/>
                  </a:lnTo>
                  <a:lnTo>
                    <a:pt x="8811" y="9755"/>
                  </a:lnTo>
                  <a:lnTo>
                    <a:pt x="7389" y="9755"/>
                  </a:lnTo>
                  <a:lnTo>
                    <a:pt x="7389" y="13239"/>
                  </a:lnTo>
                  <a:lnTo>
                    <a:pt x="8242" y="13239"/>
                  </a:lnTo>
                  <a:lnTo>
                    <a:pt x="8242" y="15329"/>
                  </a:lnTo>
                  <a:lnTo>
                    <a:pt x="8811" y="15329"/>
                  </a:lnTo>
                  <a:lnTo>
                    <a:pt x="8811" y="18116"/>
                  </a:lnTo>
                  <a:lnTo>
                    <a:pt x="7389" y="18116"/>
                  </a:lnTo>
                  <a:lnTo>
                    <a:pt x="7389" y="16723"/>
                  </a:lnTo>
                  <a:lnTo>
                    <a:pt x="5400" y="16723"/>
                  </a:lnTo>
                  <a:lnTo>
                    <a:pt x="5400" y="18116"/>
                  </a:lnTo>
                  <a:lnTo>
                    <a:pt x="2842" y="18116"/>
                  </a:lnTo>
                  <a:lnTo>
                    <a:pt x="2842" y="16723"/>
                  </a:lnTo>
                  <a:lnTo>
                    <a:pt x="3411" y="16723"/>
                  </a:lnTo>
                  <a:lnTo>
                    <a:pt x="3411" y="15329"/>
                  </a:lnTo>
                  <a:lnTo>
                    <a:pt x="2842" y="15329"/>
                  </a:lnTo>
                  <a:lnTo>
                    <a:pt x="2842" y="8361"/>
                  </a:lnTo>
                  <a:lnTo>
                    <a:pt x="1989" y="8361"/>
                  </a:lnTo>
                  <a:lnTo>
                    <a:pt x="1989" y="9755"/>
                  </a:lnTo>
                  <a:lnTo>
                    <a:pt x="1421" y="9755"/>
                  </a:lnTo>
                  <a:lnTo>
                    <a:pt x="1421" y="11845"/>
                  </a:lnTo>
                  <a:lnTo>
                    <a:pt x="568" y="11845"/>
                  </a:lnTo>
                  <a:lnTo>
                    <a:pt x="568" y="9755"/>
                  </a:lnTo>
                  <a:lnTo>
                    <a:pt x="0" y="9755"/>
                  </a:lnTo>
                  <a:lnTo>
                    <a:pt x="0" y="8361"/>
                  </a:lnTo>
                  <a:lnTo>
                    <a:pt x="1421" y="8361"/>
                  </a:lnTo>
                  <a:lnTo>
                    <a:pt x="1421" y="6968"/>
                  </a:lnTo>
                  <a:lnTo>
                    <a:pt x="3411" y="6968"/>
                  </a:lnTo>
                  <a:lnTo>
                    <a:pt x="3411" y="4877"/>
                  </a:lnTo>
                  <a:lnTo>
                    <a:pt x="1989" y="4877"/>
                  </a:lnTo>
                  <a:lnTo>
                    <a:pt x="1989" y="3484"/>
                  </a:lnTo>
                  <a:lnTo>
                    <a:pt x="2842" y="3484"/>
                  </a:lnTo>
                  <a:lnTo>
                    <a:pt x="2842" y="2090"/>
                  </a:lnTo>
                  <a:lnTo>
                    <a:pt x="3411" y="2090"/>
                  </a:lnTo>
                  <a:lnTo>
                    <a:pt x="3411" y="3484"/>
                  </a:lnTo>
                  <a:lnTo>
                    <a:pt x="3979" y="3484"/>
                  </a:lnTo>
                  <a:lnTo>
                    <a:pt x="3979" y="2090"/>
                  </a:lnTo>
                  <a:lnTo>
                    <a:pt x="9379" y="2090"/>
                  </a:lnTo>
                  <a:lnTo>
                    <a:pt x="9379" y="0"/>
                  </a:lnTo>
                  <a:lnTo>
                    <a:pt x="10232" y="0"/>
                  </a:lnTo>
                  <a:lnTo>
                    <a:pt x="10232" y="2090"/>
                  </a:lnTo>
                  <a:lnTo>
                    <a:pt x="11368" y="2090"/>
                  </a:lnTo>
                  <a:lnTo>
                    <a:pt x="11368" y="0"/>
                  </a:lnTo>
                  <a:lnTo>
                    <a:pt x="12789" y="0"/>
                  </a:lnTo>
                  <a:lnTo>
                    <a:pt x="12789" y="2090"/>
                  </a:lnTo>
                  <a:lnTo>
                    <a:pt x="14779" y="2090"/>
                  </a:lnTo>
                  <a:lnTo>
                    <a:pt x="14779" y="3484"/>
                  </a:lnTo>
                  <a:lnTo>
                    <a:pt x="18189" y="3484"/>
                  </a:lnTo>
                  <a:lnTo>
                    <a:pt x="18189" y="4877"/>
                  </a:lnTo>
                  <a:lnTo>
                    <a:pt x="18758" y="4877"/>
                  </a:lnTo>
                  <a:lnTo>
                    <a:pt x="18758" y="6968"/>
                  </a:lnTo>
                  <a:lnTo>
                    <a:pt x="19611" y="6968"/>
                  </a:lnTo>
                  <a:lnTo>
                    <a:pt x="19611" y="11845"/>
                  </a:lnTo>
                  <a:lnTo>
                    <a:pt x="21032" y="11845"/>
                  </a:lnTo>
                  <a:lnTo>
                    <a:pt x="21032" y="20206"/>
                  </a:lnTo>
                  <a:lnTo>
                    <a:pt x="21600" y="20206"/>
                  </a:lnTo>
                  <a:lnTo>
                    <a:pt x="21600" y="21600"/>
                  </a:lnTo>
                  <a:lnTo>
                    <a:pt x="20179" y="216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3" name="Shape 344">
              <a:extLst>
                <a:ext uri="{FF2B5EF4-FFF2-40B4-BE49-F238E27FC236}">
                  <a16:creationId xmlns:a16="http://schemas.microsoft.com/office/drawing/2014/main" id="{5D990650-26F6-4688-AFE1-D64D74BCB8E7}"/>
                </a:ext>
              </a:extLst>
            </p:cNvPr>
            <p:cNvSpPr/>
            <p:nvPr/>
          </p:nvSpPr>
          <p:spPr>
            <a:xfrm>
              <a:off x="1789660" y="2295098"/>
              <a:ext cx="62480" cy="33357"/>
            </a:xfrm>
            <a:custGeom>
              <a:avLst/>
              <a:gdLst/>
              <a:ahLst/>
              <a:cxnLst>
                <a:cxn ang="0">
                  <a:pos x="wd2" y="hd2"/>
                </a:cxn>
                <a:cxn ang="5400000">
                  <a:pos x="wd2" y="hd2"/>
                </a:cxn>
                <a:cxn ang="10800000">
                  <a:pos x="wd2" y="hd2"/>
                </a:cxn>
                <a:cxn ang="16200000">
                  <a:pos x="wd2" y="hd2"/>
                </a:cxn>
              </a:cxnLst>
              <a:rect l="0" t="0" r="r" b="b"/>
              <a:pathLst>
                <a:path w="21600" h="21600" extrusionOk="0">
                  <a:moveTo>
                    <a:pt x="20179" y="21600"/>
                  </a:moveTo>
                  <a:lnTo>
                    <a:pt x="20179" y="20206"/>
                  </a:lnTo>
                  <a:lnTo>
                    <a:pt x="18758" y="20206"/>
                  </a:lnTo>
                  <a:lnTo>
                    <a:pt x="18758" y="16723"/>
                  </a:lnTo>
                  <a:lnTo>
                    <a:pt x="17621" y="16723"/>
                  </a:lnTo>
                  <a:lnTo>
                    <a:pt x="17621" y="15329"/>
                  </a:lnTo>
                  <a:lnTo>
                    <a:pt x="16200" y="15329"/>
                  </a:lnTo>
                  <a:lnTo>
                    <a:pt x="16200" y="13239"/>
                  </a:lnTo>
                  <a:lnTo>
                    <a:pt x="15632" y="13239"/>
                  </a:lnTo>
                  <a:lnTo>
                    <a:pt x="15632" y="11845"/>
                  </a:lnTo>
                  <a:lnTo>
                    <a:pt x="14779" y="11845"/>
                  </a:lnTo>
                  <a:lnTo>
                    <a:pt x="14779" y="9755"/>
                  </a:lnTo>
                  <a:lnTo>
                    <a:pt x="12789" y="9755"/>
                  </a:lnTo>
                  <a:lnTo>
                    <a:pt x="12789" y="13239"/>
                  </a:lnTo>
                  <a:lnTo>
                    <a:pt x="11368" y="13239"/>
                  </a:lnTo>
                  <a:lnTo>
                    <a:pt x="11368" y="11845"/>
                  </a:lnTo>
                  <a:lnTo>
                    <a:pt x="8811" y="11845"/>
                  </a:lnTo>
                  <a:lnTo>
                    <a:pt x="8811" y="9755"/>
                  </a:lnTo>
                  <a:lnTo>
                    <a:pt x="7389" y="9755"/>
                  </a:lnTo>
                  <a:lnTo>
                    <a:pt x="7389" y="13239"/>
                  </a:lnTo>
                  <a:lnTo>
                    <a:pt x="8242" y="13239"/>
                  </a:lnTo>
                  <a:lnTo>
                    <a:pt x="8242" y="15329"/>
                  </a:lnTo>
                  <a:lnTo>
                    <a:pt x="8811" y="15329"/>
                  </a:lnTo>
                  <a:lnTo>
                    <a:pt x="8811" y="18116"/>
                  </a:lnTo>
                  <a:lnTo>
                    <a:pt x="7389" y="18116"/>
                  </a:lnTo>
                  <a:lnTo>
                    <a:pt x="7389" y="16723"/>
                  </a:lnTo>
                  <a:lnTo>
                    <a:pt x="5400" y="16723"/>
                  </a:lnTo>
                  <a:lnTo>
                    <a:pt x="5400" y="18116"/>
                  </a:lnTo>
                  <a:lnTo>
                    <a:pt x="2842" y="18116"/>
                  </a:lnTo>
                  <a:lnTo>
                    <a:pt x="2842" y="16723"/>
                  </a:lnTo>
                  <a:lnTo>
                    <a:pt x="3411" y="16723"/>
                  </a:lnTo>
                  <a:lnTo>
                    <a:pt x="3411" y="15329"/>
                  </a:lnTo>
                  <a:lnTo>
                    <a:pt x="2842" y="15329"/>
                  </a:lnTo>
                  <a:lnTo>
                    <a:pt x="2842" y="8361"/>
                  </a:lnTo>
                  <a:lnTo>
                    <a:pt x="1989" y="8361"/>
                  </a:lnTo>
                  <a:lnTo>
                    <a:pt x="1989" y="9755"/>
                  </a:lnTo>
                  <a:lnTo>
                    <a:pt x="1421" y="9755"/>
                  </a:lnTo>
                  <a:lnTo>
                    <a:pt x="1421" y="11845"/>
                  </a:lnTo>
                  <a:lnTo>
                    <a:pt x="568" y="11845"/>
                  </a:lnTo>
                  <a:lnTo>
                    <a:pt x="568" y="9755"/>
                  </a:lnTo>
                  <a:lnTo>
                    <a:pt x="0" y="9755"/>
                  </a:lnTo>
                  <a:lnTo>
                    <a:pt x="0" y="8361"/>
                  </a:lnTo>
                  <a:lnTo>
                    <a:pt x="1421" y="8361"/>
                  </a:lnTo>
                  <a:lnTo>
                    <a:pt x="1421" y="6968"/>
                  </a:lnTo>
                  <a:lnTo>
                    <a:pt x="3411" y="6968"/>
                  </a:lnTo>
                  <a:lnTo>
                    <a:pt x="3411" y="4877"/>
                  </a:lnTo>
                  <a:lnTo>
                    <a:pt x="1989" y="4877"/>
                  </a:lnTo>
                  <a:lnTo>
                    <a:pt x="1989" y="3484"/>
                  </a:lnTo>
                  <a:lnTo>
                    <a:pt x="2842" y="3484"/>
                  </a:lnTo>
                  <a:lnTo>
                    <a:pt x="2842" y="2090"/>
                  </a:lnTo>
                  <a:lnTo>
                    <a:pt x="3411" y="2090"/>
                  </a:lnTo>
                  <a:lnTo>
                    <a:pt x="3411" y="3484"/>
                  </a:lnTo>
                  <a:lnTo>
                    <a:pt x="3979" y="3484"/>
                  </a:lnTo>
                  <a:lnTo>
                    <a:pt x="3979" y="2090"/>
                  </a:lnTo>
                  <a:lnTo>
                    <a:pt x="9379" y="2090"/>
                  </a:lnTo>
                  <a:lnTo>
                    <a:pt x="9379" y="0"/>
                  </a:lnTo>
                  <a:lnTo>
                    <a:pt x="10232" y="0"/>
                  </a:lnTo>
                  <a:lnTo>
                    <a:pt x="10232" y="2090"/>
                  </a:lnTo>
                  <a:lnTo>
                    <a:pt x="11368" y="2090"/>
                  </a:lnTo>
                  <a:lnTo>
                    <a:pt x="11368" y="0"/>
                  </a:lnTo>
                  <a:lnTo>
                    <a:pt x="12789" y="0"/>
                  </a:lnTo>
                  <a:lnTo>
                    <a:pt x="12789" y="2090"/>
                  </a:lnTo>
                  <a:lnTo>
                    <a:pt x="14779" y="2090"/>
                  </a:lnTo>
                  <a:lnTo>
                    <a:pt x="14779" y="3484"/>
                  </a:lnTo>
                  <a:lnTo>
                    <a:pt x="18189" y="3484"/>
                  </a:lnTo>
                  <a:lnTo>
                    <a:pt x="18189" y="4877"/>
                  </a:lnTo>
                  <a:lnTo>
                    <a:pt x="18758" y="4877"/>
                  </a:lnTo>
                  <a:lnTo>
                    <a:pt x="18758" y="6968"/>
                  </a:lnTo>
                  <a:lnTo>
                    <a:pt x="19611" y="6968"/>
                  </a:lnTo>
                  <a:lnTo>
                    <a:pt x="19611" y="11845"/>
                  </a:lnTo>
                  <a:lnTo>
                    <a:pt x="21032" y="11845"/>
                  </a:lnTo>
                  <a:lnTo>
                    <a:pt x="21032" y="20206"/>
                  </a:lnTo>
                  <a:lnTo>
                    <a:pt x="21600" y="20206"/>
                  </a:lnTo>
                  <a:lnTo>
                    <a:pt x="21600" y="21600"/>
                  </a:lnTo>
                  <a:lnTo>
                    <a:pt x="20179" y="216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4" name="Shape 345">
              <a:extLst>
                <a:ext uri="{FF2B5EF4-FFF2-40B4-BE49-F238E27FC236}">
                  <a16:creationId xmlns:a16="http://schemas.microsoft.com/office/drawing/2014/main" id="{021F7A7A-EFBB-46C3-A805-AC8AAFC75D41}"/>
                </a:ext>
              </a:extLst>
            </p:cNvPr>
            <p:cNvSpPr/>
            <p:nvPr/>
          </p:nvSpPr>
          <p:spPr>
            <a:xfrm>
              <a:off x="1645796" y="2440357"/>
              <a:ext cx="102762" cy="25826"/>
            </a:xfrm>
            <a:custGeom>
              <a:avLst/>
              <a:gdLst/>
              <a:ahLst/>
              <a:cxnLst>
                <a:cxn ang="0">
                  <a:pos x="wd2" y="hd2"/>
                </a:cxn>
                <a:cxn ang="5400000">
                  <a:pos x="wd2" y="hd2"/>
                </a:cxn>
                <a:cxn ang="10800000">
                  <a:pos x="wd2" y="hd2"/>
                </a:cxn>
                <a:cxn ang="16200000">
                  <a:pos x="wd2" y="hd2"/>
                </a:cxn>
              </a:cxnLst>
              <a:rect l="0" t="0" r="r" b="b"/>
              <a:pathLst>
                <a:path w="21600" h="21600" extrusionOk="0">
                  <a:moveTo>
                    <a:pt x="13478" y="0"/>
                  </a:moveTo>
                  <a:lnTo>
                    <a:pt x="13824" y="0"/>
                  </a:lnTo>
                  <a:lnTo>
                    <a:pt x="13824" y="4500"/>
                  </a:lnTo>
                  <a:lnTo>
                    <a:pt x="16416" y="4500"/>
                  </a:lnTo>
                  <a:lnTo>
                    <a:pt x="16416" y="2700"/>
                  </a:lnTo>
                  <a:lnTo>
                    <a:pt x="17107" y="2700"/>
                  </a:lnTo>
                  <a:lnTo>
                    <a:pt x="17107" y="6300"/>
                  </a:lnTo>
                  <a:lnTo>
                    <a:pt x="17971" y="6300"/>
                  </a:lnTo>
                  <a:lnTo>
                    <a:pt x="17971" y="4500"/>
                  </a:lnTo>
                  <a:lnTo>
                    <a:pt x="18317" y="4500"/>
                  </a:lnTo>
                  <a:lnTo>
                    <a:pt x="18317" y="2700"/>
                  </a:lnTo>
                  <a:lnTo>
                    <a:pt x="19699" y="2700"/>
                  </a:lnTo>
                  <a:lnTo>
                    <a:pt x="19699" y="0"/>
                  </a:lnTo>
                  <a:lnTo>
                    <a:pt x="19699" y="2700"/>
                  </a:lnTo>
                  <a:lnTo>
                    <a:pt x="21600" y="2700"/>
                  </a:lnTo>
                  <a:lnTo>
                    <a:pt x="21600" y="6300"/>
                  </a:lnTo>
                  <a:lnTo>
                    <a:pt x="20909" y="6300"/>
                  </a:lnTo>
                  <a:lnTo>
                    <a:pt x="20909" y="9000"/>
                  </a:lnTo>
                  <a:lnTo>
                    <a:pt x="19181" y="9000"/>
                  </a:lnTo>
                  <a:lnTo>
                    <a:pt x="19181" y="10800"/>
                  </a:lnTo>
                  <a:lnTo>
                    <a:pt x="18835" y="10800"/>
                  </a:lnTo>
                  <a:lnTo>
                    <a:pt x="18835" y="9000"/>
                  </a:lnTo>
                  <a:lnTo>
                    <a:pt x="18835" y="10800"/>
                  </a:lnTo>
                  <a:lnTo>
                    <a:pt x="17971" y="10800"/>
                  </a:lnTo>
                  <a:lnTo>
                    <a:pt x="17971" y="13500"/>
                  </a:lnTo>
                  <a:lnTo>
                    <a:pt x="17626" y="13500"/>
                  </a:lnTo>
                  <a:lnTo>
                    <a:pt x="17626" y="9000"/>
                  </a:lnTo>
                  <a:lnTo>
                    <a:pt x="17107" y="9000"/>
                  </a:lnTo>
                  <a:lnTo>
                    <a:pt x="17107" y="10800"/>
                  </a:lnTo>
                  <a:lnTo>
                    <a:pt x="17107" y="9000"/>
                  </a:lnTo>
                  <a:lnTo>
                    <a:pt x="16762" y="9000"/>
                  </a:lnTo>
                  <a:lnTo>
                    <a:pt x="16762" y="6300"/>
                  </a:lnTo>
                  <a:lnTo>
                    <a:pt x="16416" y="6300"/>
                  </a:lnTo>
                  <a:lnTo>
                    <a:pt x="16416" y="9000"/>
                  </a:lnTo>
                  <a:lnTo>
                    <a:pt x="15898" y="9000"/>
                  </a:lnTo>
                  <a:lnTo>
                    <a:pt x="15898" y="13500"/>
                  </a:lnTo>
                  <a:lnTo>
                    <a:pt x="15552" y="13500"/>
                  </a:lnTo>
                  <a:lnTo>
                    <a:pt x="15552" y="10800"/>
                  </a:lnTo>
                  <a:lnTo>
                    <a:pt x="15552" y="13500"/>
                  </a:lnTo>
                  <a:lnTo>
                    <a:pt x="14342" y="13500"/>
                  </a:lnTo>
                  <a:lnTo>
                    <a:pt x="14342" y="10800"/>
                  </a:lnTo>
                  <a:lnTo>
                    <a:pt x="13824" y="10800"/>
                  </a:lnTo>
                  <a:lnTo>
                    <a:pt x="13824" y="13500"/>
                  </a:lnTo>
                  <a:lnTo>
                    <a:pt x="12614" y="13500"/>
                  </a:lnTo>
                  <a:lnTo>
                    <a:pt x="12614" y="15300"/>
                  </a:lnTo>
                  <a:lnTo>
                    <a:pt x="12614" y="13500"/>
                  </a:lnTo>
                  <a:lnTo>
                    <a:pt x="12614" y="15300"/>
                  </a:lnTo>
                  <a:lnTo>
                    <a:pt x="11059" y="15300"/>
                  </a:lnTo>
                  <a:lnTo>
                    <a:pt x="11059" y="17100"/>
                  </a:lnTo>
                  <a:lnTo>
                    <a:pt x="11059" y="15300"/>
                  </a:lnTo>
                  <a:lnTo>
                    <a:pt x="10195" y="15300"/>
                  </a:lnTo>
                  <a:lnTo>
                    <a:pt x="10195" y="17100"/>
                  </a:lnTo>
                  <a:lnTo>
                    <a:pt x="9331" y="17100"/>
                  </a:lnTo>
                  <a:lnTo>
                    <a:pt x="9331" y="19800"/>
                  </a:lnTo>
                  <a:lnTo>
                    <a:pt x="8640" y="19800"/>
                  </a:lnTo>
                  <a:lnTo>
                    <a:pt x="8640" y="17100"/>
                  </a:lnTo>
                  <a:lnTo>
                    <a:pt x="8122" y="17100"/>
                  </a:lnTo>
                  <a:lnTo>
                    <a:pt x="8122" y="19800"/>
                  </a:lnTo>
                  <a:lnTo>
                    <a:pt x="8122" y="17100"/>
                  </a:lnTo>
                  <a:lnTo>
                    <a:pt x="7776" y="17100"/>
                  </a:lnTo>
                  <a:lnTo>
                    <a:pt x="7776" y="19800"/>
                  </a:lnTo>
                  <a:lnTo>
                    <a:pt x="7430" y="19800"/>
                  </a:lnTo>
                  <a:lnTo>
                    <a:pt x="7430" y="21600"/>
                  </a:lnTo>
                  <a:lnTo>
                    <a:pt x="7430" y="19800"/>
                  </a:lnTo>
                  <a:lnTo>
                    <a:pt x="6912" y="19800"/>
                  </a:lnTo>
                  <a:lnTo>
                    <a:pt x="6912" y="21600"/>
                  </a:lnTo>
                  <a:lnTo>
                    <a:pt x="5702" y="21600"/>
                  </a:lnTo>
                  <a:lnTo>
                    <a:pt x="5702" y="19800"/>
                  </a:lnTo>
                  <a:lnTo>
                    <a:pt x="4838" y="19800"/>
                  </a:lnTo>
                  <a:lnTo>
                    <a:pt x="4838" y="17100"/>
                  </a:lnTo>
                  <a:lnTo>
                    <a:pt x="3629" y="17100"/>
                  </a:lnTo>
                  <a:lnTo>
                    <a:pt x="3629" y="19800"/>
                  </a:lnTo>
                  <a:lnTo>
                    <a:pt x="3283" y="19800"/>
                  </a:lnTo>
                  <a:lnTo>
                    <a:pt x="3283" y="17100"/>
                  </a:lnTo>
                  <a:lnTo>
                    <a:pt x="2419" y="17100"/>
                  </a:lnTo>
                  <a:lnTo>
                    <a:pt x="2419" y="19800"/>
                  </a:lnTo>
                  <a:lnTo>
                    <a:pt x="2074" y="19800"/>
                  </a:lnTo>
                  <a:lnTo>
                    <a:pt x="2074" y="17100"/>
                  </a:lnTo>
                  <a:lnTo>
                    <a:pt x="1210" y="17100"/>
                  </a:lnTo>
                  <a:lnTo>
                    <a:pt x="1210" y="15300"/>
                  </a:lnTo>
                  <a:lnTo>
                    <a:pt x="864" y="15300"/>
                  </a:lnTo>
                  <a:lnTo>
                    <a:pt x="864" y="17100"/>
                  </a:lnTo>
                  <a:lnTo>
                    <a:pt x="0" y="17100"/>
                  </a:lnTo>
                  <a:lnTo>
                    <a:pt x="0" y="15300"/>
                  </a:lnTo>
                  <a:lnTo>
                    <a:pt x="346" y="15300"/>
                  </a:lnTo>
                  <a:lnTo>
                    <a:pt x="346" y="13500"/>
                  </a:lnTo>
                  <a:lnTo>
                    <a:pt x="0" y="13500"/>
                  </a:lnTo>
                  <a:lnTo>
                    <a:pt x="346" y="13500"/>
                  </a:lnTo>
                  <a:lnTo>
                    <a:pt x="346" y="9000"/>
                  </a:lnTo>
                  <a:lnTo>
                    <a:pt x="1210" y="9000"/>
                  </a:lnTo>
                  <a:lnTo>
                    <a:pt x="1210" y="10800"/>
                  </a:lnTo>
                  <a:lnTo>
                    <a:pt x="1555" y="10800"/>
                  </a:lnTo>
                  <a:lnTo>
                    <a:pt x="1555" y="9000"/>
                  </a:lnTo>
                  <a:lnTo>
                    <a:pt x="2074" y="9000"/>
                  </a:lnTo>
                  <a:lnTo>
                    <a:pt x="1555" y="9000"/>
                  </a:lnTo>
                  <a:lnTo>
                    <a:pt x="1555" y="6300"/>
                  </a:lnTo>
                  <a:lnTo>
                    <a:pt x="2419" y="6300"/>
                  </a:lnTo>
                  <a:lnTo>
                    <a:pt x="2419" y="9000"/>
                  </a:lnTo>
                  <a:lnTo>
                    <a:pt x="2419" y="6300"/>
                  </a:lnTo>
                  <a:lnTo>
                    <a:pt x="3283" y="6300"/>
                  </a:lnTo>
                  <a:lnTo>
                    <a:pt x="3283" y="4500"/>
                  </a:lnTo>
                  <a:lnTo>
                    <a:pt x="4838" y="4500"/>
                  </a:lnTo>
                  <a:lnTo>
                    <a:pt x="4838" y="6300"/>
                  </a:lnTo>
                  <a:lnTo>
                    <a:pt x="6566" y="6300"/>
                  </a:lnTo>
                  <a:lnTo>
                    <a:pt x="6566" y="9000"/>
                  </a:lnTo>
                  <a:lnTo>
                    <a:pt x="7430" y="9000"/>
                  </a:lnTo>
                  <a:lnTo>
                    <a:pt x="7430" y="10800"/>
                  </a:lnTo>
                  <a:lnTo>
                    <a:pt x="8640" y="10800"/>
                  </a:lnTo>
                  <a:lnTo>
                    <a:pt x="8640" y="9000"/>
                  </a:lnTo>
                  <a:lnTo>
                    <a:pt x="8986" y="9000"/>
                  </a:lnTo>
                  <a:lnTo>
                    <a:pt x="8986" y="6300"/>
                  </a:lnTo>
                  <a:lnTo>
                    <a:pt x="9331" y="6300"/>
                  </a:lnTo>
                  <a:lnTo>
                    <a:pt x="9331" y="4500"/>
                  </a:lnTo>
                  <a:lnTo>
                    <a:pt x="9331" y="9000"/>
                  </a:lnTo>
                  <a:lnTo>
                    <a:pt x="10195" y="9000"/>
                  </a:lnTo>
                  <a:lnTo>
                    <a:pt x="10195" y="10800"/>
                  </a:lnTo>
                  <a:lnTo>
                    <a:pt x="10714" y="10800"/>
                  </a:lnTo>
                  <a:lnTo>
                    <a:pt x="10714" y="13500"/>
                  </a:lnTo>
                  <a:lnTo>
                    <a:pt x="11923" y="13500"/>
                  </a:lnTo>
                  <a:lnTo>
                    <a:pt x="11923" y="10800"/>
                  </a:lnTo>
                  <a:lnTo>
                    <a:pt x="11405" y="10800"/>
                  </a:lnTo>
                  <a:lnTo>
                    <a:pt x="11405" y="9000"/>
                  </a:lnTo>
                  <a:lnTo>
                    <a:pt x="11923" y="9000"/>
                  </a:lnTo>
                  <a:lnTo>
                    <a:pt x="11923" y="6300"/>
                  </a:lnTo>
                  <a:lnTo>
                    <a:pt x="11923" y="9000"/>
                  </a:lnTo>
                  <a:lnTo>
                    <a:pt x="12269" y="9000"/>
                  </a:lnTo>
                  <a:lnTo>
                    <a:pt x="12269" y="6300"/>
                  </a:lnTo>
                  <a:lnTo>
                    <a:pt x="13133" y="6300"/>
                  </a:lnTo>
                  <a:lnTo>
                    <a:pt x="13133" y="4500"/>
                  </a:lnTo>
                  <a:lnTo>
                    <a:pt x="12614" y="4500"/>
                  </a:lnTo>
                  <a:lnTo>
                    <a:pt x="12614" y="0"/>
                  </a:lnTo>
                  <a:lnTo>
                    <a:pt x="13478"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5" name="Shape 346">
              <a:extLst>
                <a:ext uri="{FF2B5EF4-FFF2-40B4-BE49-F238E27FC236}">
                  <a16:creationId xmlns:a16="http://schemas.microsoft.com/office/drawing/2014/main" id="{1A92B03E-76C1-45D0-8D24-B70974A93206}"/>
                </a:ext>
              </a:extLst>
            </p:cNvPr>
            <p:cNvSpPr/>
            <p:nvPr/>
          </p:nvSpPr>
          <p:spPr>
            <a:xfrm>
              <a:off x="1645796" y="2440357"/>
              <a:ext cx="102762" cy="25826"/>
            </a:xfrm>
            <a:custGeom>
              <a:avLst/>
              <a:gdLst/>
              <a:ahLst/>
              <a:cxnLst>
                <a:cxn ang="0">
                  <a:pos x="wd2" y="hd2"/>
                </a:cxn>
                <a:cxn ang="5400000">
                  <a:pos x="wd2" y="hd2"/>
                </a:cxn>
                <a:cxn ang="10800000">
                  <a:pos x="wd2" y="hd2"/>
                </a:cxn>
                <a:cxn ang="16200000">
                  <a:pos x="wd2" y="hd2"/>
                </a:cxn>
              </a:cxnLst>
              <a:rect l="0" t="0" r="r" b="b"/>
              <a:pathLst>
                <a:path w="21600" h="21600" extrusionOk="0">
                  <a:moveTo>
                    <a:pt x="13478" y="0"/>
                  </a:moveTo>
                  <a:lnTo>
                    <a:pt x="13824" y="0"/>
                  </a:lnTo>
                  <a:lnTo>
                    <a:pt x="13824" y="4500"/>
                  </a:lnTo>
                  <a:lnTo>
                    <a:pt x="16416" y="4500"/>
                  </a:lnTo>
                  <a:lnTo>
                    <a:pt x="16416" y="2700"/>
                  </a:lnTo>
                  <a:lnTo>
                    <a:pt x="17107" y="2700"/>
                  </a:lnTo>
                  <a:lnTo>
                    <a:pt x="17107" y="6300"/>
                  </a:lnTo>
                  <a:lnTo>
                    <a:pt x="17971" y="6300"/>
                  </a:lnTo>
                  <a:lnTo>
                    <a:pt x="17971" y="4500"/>
                  </a:lnTo>
                  <a:lnTo>
                    <a:pt x="18317" y="4500"/>
                  </a:lnTo>
                  <a:lnTo>
                    <a:pt x="18317" y="2700"/>
                  </a:lnTo>
                  <a:lnTo>
                    <a:pt x="19699" y="2700"/>
                  </a:lnTo>
                  <a:lnTo>
                    <a:pt x="19699" y="0"/>
                  </a:lnTo>
                  <a:lnTo>
                    <a:pt x="19699" y="2700"/>
                  </a:lnTo>
                  <a:lnTo>
                    <a:pt x="21600" y="2700"/>
                  </a:lnTo>
                  <a:lnTo>
                    <a:pt x="21600" y="6300"/>
                  </a:lnTo>
                  <a:lnTo>
                    <a:pt x="20909" y="6300"/>
                  </a:lnTo>
                  <a:lnTo>
                    <a:pt x="20909" y="9000"/>
                  </a:lnTo>
                  <a:lnTo>
                    <a:pt x="19181" y="9000"/>
                  </a:lnTo>
                  <a:lnTo>
                    <a:pt x="19181" y="10800"/>
                  </a:lnTo>
                  <a:lnTo>
                    <a:pt x="18835" y="10800"/>
                  </a:lnTo>
                  <a:lnTo>
                    <a:pt x="18835" y="9000"/>
                  </a:lnTo>
                  <a:lnTo>
                    <a:pt x="18835" y="10800"/>
                  </a:lnTo>
                  <a:lnTo>
                    <a:pt x="17971" y="10800"/>
                  </a:lnTo>
                  <a:lnTo>
                    <a:pt x="17971" y="13500"/>
                  </a:lnTo>
                  <a:lnTo>
                    <a:pt x="17626" y="13500"/>
                  </a:lnTo>
                  <a:lnTo>
                    <a:pt x="17626" y="9000"/>
                  </a:lnTo>
                  <a:lnTo>
                    <a:pt x="17107" y="9000"/>
                  </a:lnTo>
                  <a:lnTo>
                    <a:pt x="17107" y="10800"/>
                  </a:lnTo>
                  <a:lnTo>
                    <a:pt x="17107" y="9000"/>
                  </a:lnTo>
                  <a:lnTo>
                    <a:pt x="16762" y="9000"/>
                  </a:lnTo>
                  <a:lnTo>
                    <a:pt x="16762" y="6300"/>
                  </a:lnTo>
                  <a:lnTo>
                    <a:pt x="16416" y="6300"/>
                  </a:lnTo>
                  <a:lnTo>
                    <a:pt x="16416" y="9000"/>
                  </a:lnTo>
                  <a:lnTo>
                    <a:pt x="15898" y="9000"/>
                  </a:lnTo>
                  <a:lnTo>
                    <a:pt x="15898" y="13500"/>
                  </a:lnTo>
                  <a:lnTo>
                    <a:pt x="15552" y="13500"/>
                  </a:lnTo>
                  <a:lnTo>
                    <a:pt x="15552" y="10800"/>
                  </a:lnTo>
                  <a:lnTo>
                    <a:pt x="15552" y="13500"/>
                  </a:lnTo>
                  <a:lnTo>
                    <a:pt x="14342" y="13500"/>
                  </a:lnTo>
                  <a:lnTo>
                    <a:pt x="14342" y="10800"/>
                  </a:lnTo>
                  <a:lnTo>
                    <a:pt x="13824" y="10800"/>
                  </a:lnTo>
                  <a:lnTo>
                    <a:pt x="13824" y="13500"/>
                  </a:lnTo>
                  <a:lnTo>
                    <a:pt x="12614" y="13500"/>
                  </a:lnTo>
                  <a:lnTo>
                    <a:pt x="12614" y="15300"/>
                  </a:lnTo>
                  <a:lnTo>
                    <a:pt x="12614" y="13500"/>
                  </a:lnTo>
                  <a:lnTo>
                    <a:pt x="12614" y="15300"/>
                  </a:lnTo>
                  <a:lnTo>
                    <a:pt x="11059" y="15300"/>
                  </a:lnTo>
                  <a:lnTo>
                    <a:pt x="11059" y="17100"/>
                  </a:lnTo>
                  <a:lnTo>
                    <a:pt x="11059" y="15300"/>
                  </a:lnTo>
                  <a:lnTo>
                    <a:pt x="10195" y="15300"/>
                  </a:lnTo>
                  <a:lnTo>
                    <a:pt x="10195" y="17100"/>
                  </a:lnTo>
                  <a:lnTo>
                    <a:pt x="9331" y="17100"/>
                  </a:lnTo>
                  <a:lnTo>
                    <a:pt x="9331" y="19800"/>
                  </a:lnTo>
                  <a:lnTo>
                    <a:pt x="8640" y="19800"/>
                  </a:lnTo>
                  <a:lnTo>
                    <a:pt x="8640" y="17100"/>
                  </a:lnTo>
                  <a:lnTo>
                    <a:pt x="8122" y="17100"/>
                  </a:lnTo>
                  <a:lnTo>
                    <a:pt x="8122" y="19800"/>
                  </a:lnTo>
                  <a:lnTo>
                    <a:pt x="8122" y="17100"/>
                  </a:lnTo>
                  <a:lnTo>
                    <a:pt x="7776" y="17100"/>
                  </a:lnTo>
                  <a:lnTo>
                    <a:pt x="7776" y="19800"/>
                  </a:lnTo>
                  <a:lnTo>
                    <a:pt x="7430" y="19800"/>
                  </a:lnTo>
                  <a:lnTo>
                    <a:pt x="7430" y="21600"/>
                  </a:lnTo>
                  <a:lnTo>
                    <a:pt x="7430" y="19800"/>
                  </a:lnTo>
                  <a:lnTo>
                    <a:pt x="6912" y="19800"/>
                  </a:lnTo>
                  <a:lnTo>
                    <a:pt x="6912" y="21600"/>
                  </a:lnTo>
                  <a:lnTo>
                    <a:pt x="5702" y="21600"/>
                  </a:lnTo>
                  <a:lnTo>
                    <a:pt x="5702" y="19800"/>
                  </a:lnTo>
                  <a:lnTo>
                    <a:pt x="4838" y="19800"/>
                  </a:lnTo>
                  <a:lnTo>
                    <a:pt x="4838" y="17100"/>
                  </a:lnTo>
                  <a:lnTo>
                    <a:pt x="3629" y="17100"/>
                  </a:lnTo>
                  <a:lnTo>
                    <a:pt x="3629" y="19800"/>
                  </a:lnTo>
                  <a:lnTo>
                    <a:pt x="3283" y="19800"/>
                  </a:lnTo>
                  <a:lnTo>
                    <a:pt x="3283" y="17100"/>
                  </a:lnTo>
                  <a:lnTo>
                    <a:pt x="2419" y="17100"/>
                  </a:lnTo>
                  <a:lnTo>
                    <a:pt x="2419" y="19800"/>
                  </a:lnTo>
                  <a:lnTo>
                    <a:pt x="2074" y="19800"/>
                  </a:lnTo>
                  <a:lnTo>
                    <a:pt x="2074" y="17100"/>
                  </a:lnTo>
                  <a:lnTo>
                    <a:pt x="1210" y="17100"/>
                  </a:lnTo>
                  <a:lnTo>
                    <a:pt x="1210" y="15300"/>
                  </a:lnTo>
                  <a:lnTo>
                    <a:pt x="864" y="15300"/>
                  </a:lnTo>
                  <a:lnTo>
                    <a:pt x="864" y="17100"/>
                  </a:lnTo>
                  <a:lnTo>
                    <a:pt x="0" y="17100"/>
                  </a:lnTo>
                  <a:lnTo>
                    <a:pt x="0" y="15300"/>
                  </a:lnTo>
                  <a:lnTo>
                    <a:pt x="346" y="15300"/>
                  </a:lnTo>
                  <a:lnTo>
                    <a:pt x="346" y="13500"/>
                  </a:lnTo>
                  <a:lnTo>
                    <a:pt x="0" y="13500"/>
                  </a:lnTo>
                  <a:lnTo>
                    <a:pt x="346" y="13500"/>
                  </a:lnTo>
                  <a:lnTo>
                    <a:pt x="346" y="9000"/>
                  </a:lnTo>
                  <a:lnTo>
                    <a:pt x="1210" y="9000"/>
                  </a:lnTo>
                  <a:lnTo>
                    <a:pt x="1210" y="10800"/>
                  </a:lnTo>
                  <a:lnTo>
                    <a:pt x="1555" y="10800"/>
                  </a:lnTo>
                  <a:lnTo>
                    <a:pt x="1555" y="9000"/>
                  </a:lnTo>
                  <a:lnTo>
                    <a:pt x="2074" y="9000"/>
                  </a:lnTo>
                  <a:lnTo>
                    <a:pt x="1555" y="9000"/>
                  </a:lnTo>
                  <a:lnTo>
                    <a:pt x="1555" y="6300"/>
                  </a:lnTo>
                  <a:lnTo>
                    <a:pt x="2419" y="6300"/>
                  </a:lnTo>
                  <a:lnTo>
                    <a:pt x="2419" y="9000"/>
                  </a:lnTo>
                  <a:lnTo>
                    <a:pt x="2419" y="6300"/>
                  </a:lnTo>
                  <a:lnTo>
                    <a:pt x="3283" y="6300"/>
                  </a:lnTo>
                  <a:lnTo>
                    <a:pt x="3283" y="4500"/>
                  </a:lnTo>
                  <a:lnTo>
                    <a:pt x="4838" y="4500"/>
                  </a:lnTo>
                  <a:lnTo>
                    <a:pt x="4838" y="6300"/>
                  </a:lnTo>
                  <a:lnTo>
                    <a:pt x="6566" y="6300"/>
                  </a:lnTo>
                  <a:lnTo>
                    <a:pt x="6566" y="9000"/>
                  </a:lnTo>
                  <a:lnTo>
                    <a:pt x="7430" y="9000"/>
                  </a:lnTo>
                  <a:lnTo>
                    <a:pt x="7430" y="10800"/>
                  </a:lnTo>
                  <a:lnTo>
                    <a:pt x="8640" y="10800"/>
                  </a:lnTo>
                  <a:lnTo>
                    <a:pt x="8640" y="9000"/>
                  </a:lnTo>
                  <a:lnTo>
                    <a:pt x="8986" y="9000"/>
                  </a:lnTo>
                  <a:lnTo>
                    <a:pt x="8986" y="6300"/>
                  </a:lnTo>
                  <a:lnTo>
                    <a:pt x="9331" y="6300"/>
                  </a:lnTo>
                  <a:lnTo>
                    <a:pt x="9331" y="4500"/>
                  </a:lnTo>
                  <a:lnTo>
                    <a:pt x="9331" y="9000"/>
                  </a:lnTo>
                  <a:lnTo>
                    <a:pt x="10195" y="9000"/>
                  </a:lnTo>
                  <a:lnTo>
                    <a:pt x="10195" y="10800"/>
                  </a:lnTo>
                  <a:lnTo>
                    <a:pt x="10714" y="10800"/>
                  </a:lnTo>
                  <a:lnTo>
                    <a:pt x="10714" y="13500"/>
                  </a:lnTo>
                  <a:lnTo>
                    <a:pt x="11923" y="13500"/>
                  </a:lnTo>
                  <a:lnTo>
                    <a:pt x="11923" y="10800"/>
                  </a:lnTo>
                  <a:lnTo>
                    <a:pt x="11405" y="10800"/>
                  </a:lnTo>
                  <a:lnTo>
                    <a:pt x="11405" y="9000"/>
                  </a:lnTo>
                  <a:lnTo>
                    <a:pt x="11923" y="9000"/>
                  </a:lnTo>
                  <a:lnTo>
                    <a:pt x="11923" y="6300"/>
                  </a:lnTo>
                  <a:lnTo>
                    <a:pt x="11923" y="9000"/>
                  </a:lnTo>
                  <a:lnTo>
                    <a:pt x="12269" y="9000"/>
                  </a:lnTo>
                  <a:lnTo>
                    <a:pt x="12269" y="6300"/>
                  </a:lnTo>
                  <a:lnTo>
                    <a:pt x="13133" y="6300"/>
                  </a:lnTo>
                  <a:lnTo>
                    <a:pt x="13133" y="4500"/>
                  </a:lnTo>
                  <a:lnTo>
                    <a:pt x="12614" y="4500"/>
                  </a:lnTo>
                  <a:lnTo>
                    <a:pt x="12614" y="0"/>
                  </a:lnTo>
                  <a:lnTo>
                    <a:pt x="13478"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6" name="Shape 347">
              <a:extLst>
                <a:ext uri="{FF2B5EF4-FFF2-40B4-BE49-F238E27FC236}">
                  <a16:creationId xmlns:a16="http://schemas.microsoft.com/office/drawing/2014/main" id="{3C91A5C0-BD31-4A05-A95C-CD6FE9081B4F}"/>
                </a:ext>
              </a:extLst>
            </p:cNvPr>
            <p:cNvSpPr/>
            <p:nvPr/>
          </p:nvSpPr>
          <p:spPr>
            <a:xfrm>
              <a:off x="1782261" y="2160598"/>
              <a:ext cx="32885" cy="91462"/>
            </a:xfrm>
            <a:custGeom>
              <a:avLst/>
              <a:gdLst/>
              <a:ahLst/>
              <a:cxnLst>
                <a:cxn ang="0">
                  <a:pos x="wd2" y="hd2"/>
                </a:cxn>
                <a:cxn ang="5400000">
                  <a:pos x="wd2" y="hd2"/>
                </a:cxn>
                <a:cxn ang="10800000">
                  <a:pos x="wd2" y="hd2"/>
                </a:cxn>
                <a:cxn ang="16200000">
                  <a:pos x="wd2" y="hd2"/>
                </a:cxn>
              </a:cxnLst>
              <a:rect l="0" t="0" r="r" b="b"/>
              <a:pathLst>
                <a:path w="21600" h="21600" extrusionOk="0">
                  <a:moveTo>
                    <a:pt x="15120" y="21092"/>
                  </a:moveTo>
                  <a:lnTo>
                    <a:pt x="15120" y="19821"/>
                  </a:lnTo>
                  <a:lnTo>
                    <a:pt x="14040" y="19821"/>
                  </a:lnTo>
                  <a:lnTo>
                    <a:pt x="14040" y="19059"/>
                  </a:lnTo>
                  <a:lnTo>
                    <a:pt x="12420" y="19059"/>
                  </a:lnTo>
                  <a:lnTo>
                    <a:pt x="12420" y="19821"/>
                  </a:lnTo>
                  <a:lnTo>
                    <a:pt x="11340" y="19821"/>
                  </a:lnTo>
                  <a:lnTo>
                    <a:pt x="12420" y="19821"/>
                  </a:lnTo>
                  <a:lnTo>
                    <a:pt x="12420" y="19059"/>
                  </a:lnTo>
                  <a:lnTo>
                    <a:pt x="11340" y="19059"/>
                  </a:lnTo>
                  <a:lnTo>
                    <a:pt x="11340" y="18042"/>
                  </a:lnTo>
                  <a:lnTo>
                    <a:pt x="10260" y="18042"/>
                  </a:lnTo>
                  <a:lnTo>
                    <a:pt x="10260" y="16772"/>
                  </a:lnTo>
                  <a:lnTo>
                    <a:pt x="8640" y="16772"/>
                  </a:lnTo>
                  <a:lnTo>
                    <a:pt x="8640" y="17280"/>
                  </a:lnTo>
                  <a:lnTo>
                    <a:pt x="7560" y="17280"/>
                  </a:lnTo>
                  <a:lnTo>
                    <a:pt x="7560" y="18551"/>
                  </a:lnTo>
                  <a:lnTo>
                    <a:pt x="10260" y="18551"/>
                  </a:lnTo>
                  <a:lnTo>
                    <a:pt x="10260" y="19821"/>
                  </a:lnTo>
                  <a:lnTo>
                    <a:pt x="7560" y="19821"/>
                  </a:lnTo>
                  <a:lnTo>
                    <a:pt x="7560" y="19059"/>
                  </a:lnTo>
                  <a:lnTo>
                    <a:pt x="5940" y="19059"/>
                  </a:lnTo>
                  <a:lnTo>
                    <a:pt x="5940" y="19821"/>
                  </a:lnTo>
                  <a:lnTo>
                    <a:pt x="4860" y="19821"/>
                  </a:lnTo>
                  <a:lnTo>
                    <a:pt x="4860" y="18551"/>
                  </a:lnTo>
                  <a:lnTo>
                    <a:pt x="3780" y="18551"/>
                  </a:lnTo>
                  <a:lnTo>
                    <a:pt x="3780" y="19821"/>
                  </a:lnTo>
                  <a:lnTo>
                    <a:pt x="2160" y="19821"/>
                  </a:lnTo>
                  <a:lnTo>
                    <a:pt x="2160" y="19059"/>
                  </a:lnTo>
                  <a:lnTo>
                    <a:pt x="1080" y="19059"/>
                  </a:lnTo>
                  <a:lnTo>
                    <a:pt x="1080" y="18042"/>
                  </a:lnTo>
                  <a:lnTo>
                    <a:pt x="2160" y="18042"/>
                  </a:lnTo>
                  <a:lnTo>
                    <a:pt x="2160" y="17280"/>
                  </a:lnTo>
                  <a:lnTo>
                    <a:pt x="1080" y="17280"/>
                  </a:lnTo>
                  <a:lnTo>
                    <a:pt x="1080" y="16264"/>
                  </a:lnTo>
                  <a:lnTo>
                    <a:pt x="0" y="16264"/>
                  </a:lnTo>
                  <a:lnTo>
                    <a:pt x="0" y="15501"/>
                  </a:lnTo>
                  <a:lnTo>
                    <a:pt x="1080" y="15501"/>
                  </a:lnTo>
                  <a:lnTo>
                    <a:pt x="1080" y="14993"/>
                  </a:lnTo>
                  <a:lnTo>
                    <a:pt x="1080" y="15501"/>
                  </a:lnTo>
                  <a:lnTo>
                    <a:pt x="3780" y="15501"/>
                  </a:lnTo>
                  <a:lnTo>
                    <a:pt x="3780" y="16264"/>
                  </a:lnTo>
                  <a:lnTo>
                    <a:pt x="7560" y="16264"/>
                  </a:lnTo>
                  <a:lnTo>
                    <a:pt x="7560" y="16772"/>
                  </a:lnTo>
                  <a:lnTo>
                    <a:pt x="8640" y="16772"/>
                  </a:lnTo>
                  <a:lnTo>
                    <a:pt x="8640" y="16264"/>
                  </a:lnTo>
                  <a:lnTo>
                    <a:pt x="7560" y="16264"/>
                  </a:lnTo>
                  <a:lnTo>
                    <a:pt x="7560" y="11944"/>
                  </a:lnTo>
                  <a:lnTo>
                    <a:pt x="5940" y="11944"/>
                  </a:lnTo>
                  <a:lnTo>
                    <a:pt x="5940" y="11435"/>
                  </a:lnTo>
                  <a:lnTo>
                    <a:pt x="4860" y="11435"/>
                  </a:lnTo>
                  <a:lnTo>
                    <a:pt x="4860" y="10165"/>
                  </a:lnTo>
                  <a:lnTo>
                    <a:pt x="5940" y="10165"/>
                  </a:lnTo>
                  <a:lnTo>
                    <a:pt x="5940" y="8894"/>
                  </a:lnTo>
                  <a:lnTo>
                    <a:pt x="4860" y="8894"/>
                  </a:lnTo>
                  <a:lnTo>
                    <a:pt x="4860" y="7624"/>
                  </a:lnTo>
                  <a:lnTo>
                    <a:pt x="3780" y="7624"/>
                  </a:lnTo>
                  <a:lnTo>
                    <a:pt x="3780" y="5845"/>
                  </a:lnTo>
                  <a:lnTo>
                    <a:pt x="4860" y="5845"/>
                  </a:lnTo>
                  <a:lnTo>
                    <a:pt x="4860" y="3049"/>
                  </a:lnTo>
                  <a:lnTo>
                    <a:pt x="5940" y="3049"/>
                  </a:lnTo>
                  <a:lnTo>
                    <a:pt x="5940" y="2287"/>
                  </a:lnTo>
                  <a:lnTo>
                    <a:pt x="7560" y="2287"/>
                  </a:lnTo>
                  <a:lnTo>
                    <a:pt x="7560" y="1016"/>
                  </a:lnTo>
                  <a:lnTo>
                    <a:pt x="8640" y="1016"/>
                  </a:lnTo>
                  <a:lnTo>
                    <a:pt x="8640" y="508"/>
                  </a:lnTo>
                  <a:lnTo>
                    <a:pt x="10260" y="508"/>
                  </a:lnTo>
                  <a:lnTo>
                    <a:pt x="10260" y="0"/>
                  </a:lnTo>
                  <a:lnTo>
                    <a:pt x="12420" y="0"/>
                  </a:lnTo>
                  <a:lnTo>
                    <a:pt x="12420" y="508"/>
                  </a:lnTo>
                  <a:lnTo>
                    <a:pt x="11340" y="508"/>
                  </a:lnTo>
                  <a:lnTo>
                    <a:pt x="11340" y="1779"/>
                  </a:lnTo>
                  <a:lnTo>
                    <a:pt x="10260" y="1779"/>
                  </a:lnTo>
                  <a:lnTo>
                    <a:pt x="10260" y="2287"/>
                  </a:lnTo>
                  <a:lnTo>
                    <a:pt x="12420" y="2287"/>
                  </a:lnTo>
                  <a:lnTo>
                    <a:pt x="12420" y="3558"/>
                  </a:lnTo>
                  <a:lnTo>
                    <a:pt x="11340" y="3558"/>
                  </a:lnTo>
                  <a:lnTo>
                    <a:pt x="11340" y="4066"/>
                  </a:lnTo>
                  <a:lnTo>
                    <a:pt x="12420" y="4066"/>
                  </a:lnTo>
                  <a:lnTo>
                    <a:pt x="12420" y="4828"/>
                  </a:lnTo>
                  <a:lnTo>
                    <a:pt x="11340" y="4828"/>
                  </a:lnTo>
                  <a:lnTo>
                    <a:pt x="11340" y="6607"/>
                  </a:lnTo>
                  <a:lnTo>
                    <a:pt x="10260" y="6607"/>
                  </a:lnTo>
                  <a:lnTo>
                    <a:pt x="10260" y="7115"/>
                  </a:lnTo>
                  <a:lnTo>
                    <a:pt x="8640" y="7115"/>
                  </a:lnTo>
                  <a:lnTo>
                    <a:pt x="11340" y="7115"/>
                  </a:lnTo>
                  <a:lnTo>
                    <a:pt x="11340" y="6607"/>
                  </a:lnTo>
                  <a:lnTo>
                    <a:pt x="12420" y="6607"/>
                  </a:lnTo>
                  <a:lnTo>
                    <a:pt x="12420" y="4828"/>
                  </a:lnTo>
                  <a:lnTo>
                    <a:pt x="15120" y="4828"/>
                  </a:lnTo>
                  <a:lnTo>
                    <a:pt x="15120" y="4066"/>
                  </a:lnTo>
                  <a:lnTo>
                    <a:pt x="18900" y="4066"/>
                  </a:lnTo>
                  <a:lnTo>
                    <a:pt x="18900" y="3558"/>
                  </a:lnTo>
                  <a:lnTo>
                    <a:pt x="18900" y="4066"/>
                  </a:lnTo>
                  <a:lnTo>
                    <a:pt x="20520" y="4066"/>
                  </a:lnTo>
                  <a:lnTo>
                    <a:pt x="20520" y="4828"/>
                  </a:lnTo>
                  <a:lnTo>
                    <a:pt x="18900" y="4828"/>
                  </a:lnTo>
                  <a:lnTo>
                    <a:pt x="20520" y="4828"/>
                  </a:lnTo>
                  <a:lnTo>
                    <a:pt x="20520" y="6607"/>
                  </a:lnTo>
                  <a:lnTo>
                    <a:pt x="18900" y="6607"/>
                  </a:lnTo>
                  <a:lnTo>
                    <a:pt x="18900" y="7624"/>
                  </a:lnTo>
                  <a:lnTo>
                    <a:pt x="17820" y="7624"/>
                  </a:lnTo>
                  <a:lnTo>
                    <a:pt x="17820" y="8386"/>
                  </a:lnTo>
                  <a:lnTo>
                    <a:pt x="15120" y="8386"/>
                  </a:lnTo>
                  <a:lnTo>
                    <a:pt x="15120" y="10165"/>
                  </a:lnTo>
                  <a:lnTo>
                    <a:pt x="18900" y="10165"/>
                  </a:lnTo>
                  <a:lnTo>
                    <a:pt x="18900" y="11944"/>
                  </a:lnTo>
                  <a:lnTo>
                    <a:pt x="21600" y="11944"/>
                  </a:lnTo>
                  <a:lnTo>
                    <a:pt x="21600" y="12452"/>
                  </a:lnTo>
                  <a:lnTo>
                    <a:pt x="17820" y="12452"/>
                  </a:lnTo>
                  <a:lnTo>
                    <a:pt x="17820" y="11944"/>
                  </a:lnTo>
                  <a:lnTo>
                    <a:pt x="14040" y="11944"/>
                  </a:lnTo>
                  <a:lnTo>
                    <a:pt x="14040" y="11435"/>
                  </a:lnTo>
                  <a:lnTo>
                    <a:pt x="10260" y="11435"/>
                  </a:lnTo>
                  <a:lnTo>
                    <a:pt x="10260" y="12452"/>
                  </a:lnTo>
                  <a:lnTo>
                    <a:pt x="11340" y="12452"/>
                  </a:lnTo>
                  <a:lnTo>
                    <a:pt x="11340" y="13722"/>
                  </a:lnTo>
                  <a:lnTo>
                    <a:pt x="10260" y="13722"/>
                  </a:lnTo>
                  <a:lnTo>
                    <a:pt x="10260" y="14485"/>
                  </a:lnTo>
                  <a:lnTo>
                    <a:pt x="11340" y="14485"/>
                  </a:lnTo>
                  <a:lnTo>
                    <a:pt x="11340" y="16772"/>
                  </a:lnTo>
                  <a:lnTo>
                    <a:pt x="12420" y="16772"/>
                  </a:lnTo>
                  <a:lnTo>
                    <a:pt x="12420" y="18042"/>
                  </a:lnTo>
                  <a:lnTo>
                    <a:pt x="14040" y="18042"/>
                  </a:lnTo>
                  <a:lnTo>
                    <a:pt x="14040" y="18551"/>
                  </a:lnTo>
                  <a:lnTo>
                    <a:pt x="15120" y="18551"/>
                  </a:lnTo>
                  <a:lnTo>
                    <a:pt x="15120" y="19821"/>
                  </a:lnTo>
                  <a:lnTo>
                    <a:pt x="16200" y="19821"/>
                  </a:lnTo>
                  <a:lnTo>
                    <a:pt x="15120" y="19821"/>
                  </a:lnTo>
                  <a:lnTo>
                    <a:pt x="15120" y="20329"/>
                  </a:lnTo>
                  <a:lnTo>
                    <a:pt x="16200" y="20329"/>
                  </a:lnTo>
                  <a:lnTo>
                    <a:pt x="16200" y="21092"/>
                  </a:lnTo>
                  <a:lnTo>
                    <a:pt x="17820" y="21092"/>
                  </a:lnTo>
                  <a:lnTo>
                    <a:pt x="17820" y="21600"/>
                  </a:lnTo>
                  <a:lnTo>
                    <a:pt x="15120" y="21600"/>
                  </a:lnTo>
                  <a:lnTo>
                    <a:pt x="15120" y="2109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7" name="Shape 348">
              <a:extLst>
                <a:ext uri="{FF2B5EF4-FFF2-40B4-BE49-F238E27FC236}">
                  <a16:creationId xmlns:a16="http://schemas.microsoft.com/office/drawing/2014/main" id="{D973FCF6-4B64-429E-9AE9-6DCE419C1A90}"/>
                </a:ext>
              </a:extLst>
            </p:cNvPr>
            <p:cNvSpPr/>
            <p:nvPr/>
          </p:nvSpPr>
          <p:spPr>
            <a:xfrm>
              <a:off x="1782261" y="2160598"/>
              <a:ext cx="32885" cy="91462"/>
            </a:xfrm>
            <a:custGeom>
              <a:avLst/>
              <a:gdLst/>
              <a:ahLst/>
              <a:cxnLst>
                <a:cxn ang="0">
                  <a:pos x="wd2" y="hd2"/>
                </a:cxn>
                <a:cxn ang="5400000">
                  <a:pos x="wd2" y="hd2"/>
                </a:cxn>
                <a:cxn ang="10800000">
                  <a:pos x="wd2" y="hd2"/>
                </a:cxn>
                <a:cxn ang="16200000">
                  <a:pos x="wd2" y="hd2"/>
                </a:cxn>
              </a:cxnLst>
              <a:rect l="0" t="0" r="r" b="b"/>
              <a:pathLst>
                <a:path w="21600" h="21600" extrusionOk="0">
                  <a:moveTo>
                    <a:pt x="15120" y="21092"/>
                  </a:moveTo>
                  <a:lnTo>
                    <a:pt x="15120" y="19821"/>
                  </a:lnTo>
                  <a:lnTo>
                    <a:pt x="14040" y="19821"/>
                  </a:lnTo>
                  <a:lnTo>
                    <a:pt x="14040" y="19059"/>
                  </a:lnTo>
                  <a:lnTo>
                    <a:pt x="12420" y="19059"/>
                  </a:lnTo>
                  <a:lnTo>
                    <a:pt x="12420" y="19821"/>
                  </a:lnTo>
                  <a:lnTo>
                    <a:pt x="11340" y="19821"/>
                  </a:lnTo>
                  <a:lnTo>
                    <a:pt x="12420" y="19821"/>
                  </a:lnTo>
                  <a:lnTo>
                    <a:pt x="12420" y="19059"/>
                  </a:lnTo>
                  <a:lnTo>
                    <a:pt x="11340" y="19059"/>
                  </a:lnTo>
                  <a:lnTo>
                    <a:pt x="11340" y="18042"/>
                  </a:lnTo>
                  <a:lnTo>
                    <a:pt x="10260" y="18042"/>
                  </a:lnTo>
                  <a:lnTo>
                    <a:pt x="10260" y="16772"/>
                  </a:lnTo>
                  <a:lnTo>
                    <a:pt x="8640" y="16772"/>
                  </a:lnTo>
                  <a:lnTo>
                    <a:pt x="8640" y="17280"/>
                  </a:lnTo>
                  <a:lnTo>
                    <a:pt x="7560" y="17280"/>
                  </a:lnTo>
                  <a:lnTo>
                    <a:pt x="7560" y="18551"/>
                  </a:lnTo>
                  <a:lnTo>
                    <a:pt x="10260" y="18551"/>
                  </a:lnTo>
                  <a:lnTo>
                    <a:pt x="10260" y="19821"/>
                  </a:lnTo>
                  <a:lnTo>
                    <a:pt x="7560" y="19821"/>
                  </a:lnTo>
                  <a:lnTo>
                    <a:pt x="7560" y="19059"/>
                  </a:lnTo>
                  <a:lnTo>
                    <a:pt x="5940" y="19059"/>
                  </a:lnTo>
                  <a:lnTo>
                    <a:pt x="5940" y="19821"/>
                  </a:lnTo>
                  <a:lnTo>
                    <a:pt x="4860" y="19821"/>
                  </a:lnTo>
                  <a:lnTo>
                    <a:pt x="4860" y="18551"/>
                  </a:lnTo>
                  <a:lnTo>
                    <a:pt x="3780" y="18551"/>
                  </a:lnTo>
                  <a:lnTo>
                    <a:pt x="3780" y="19821"/>
                  </a:lnTo>
                  <a:lnTo>
                    <a:pt x="2160" y="19821"/>
                  </a:lnTo>
                  <a:lnTo>
                    <a:pt x="2160" y="19059"/>
                  </a:lnTo>
                  <a:lnTo>
                    <a:pt x="1080" y="19059"/>
                  </a:lnTo>
                  <a:lnTo>
                    <a:pt x="1080" y="18042"/>
                  </a:lnTo>
                  <a:lnTo>
                    <a:pt x="2160" y="18042"/>
                  </a:lnTo>
                  <a:lnTo>
                    <a:pt x="2160" y="17280"/>
                  </a:lnTo>
                  <a:lnTo>
                    <a:pt x="1080" y="17280"/>
                  </a:lnTo>
                  <a:lnTo>
                    <a:pt x="1080" y="16264"/>
                  </a:lnTo>
                  <a:lnTo>
                    <a:pt x="0" y="16264"/>
                  </a:lnTo>
                  <a:lnTo>
                    <a:pt x="0" y="15501"/>
                  </a:lnTo>
                  <a:lnTo>
                    <a:pt x="1080" y="15501"/>
                  </a:lnTo>
                  <a:lnTo>
                    <a:pt x="1080" y="14993"/>
                  </a:lnTo>
                  <a:lnTo>
                    <a:pt x="1080" y="15501"/>
                  </a:lnTo>
                  <a:lnTo>
                    <a:pt x="3780" y="15501"/>
                  </a:lnTo>
                  <a:lnTo>
                    <a:pt x="3780" y="16264"/>
                  </a:lnTo>
                  <a:lnTo>
                    <a:pt x="7560" y="16264"/>
                  </a:lnTo>
                  <a:lnTo>
                    <a:pt x="7560" y="16772"/>
                  </a:lnTo>
                  <a:lnTo>
                    <a:pt x="8640" y="16772"/>
                  </a:lnTo>
                  <a:lnTo>
                    <a:pt x="8640" y="16264"/>
                  </a:lnTo>
                  <a:lnTo>
                    <a:pt x="7560" y="16264"/>
                  </a:lnTo>
                  <a:lnTo>
                    <a:pt x="7560" y="11944"/>
                  </a:lnTo>
                  <a:lnTo>
                    <a:pt x="5940" y="11944"/>
                  </a:lnTo>
                  <a:lnTo>
                    <a:pt x="5940" y="11435"/>
                  </a:lnTo>
                  <a:lnTo>
                    <a:pt x="4860" y="11435"/>
                  </a:lnTo>
                  <a:lnTo>
                    <a:pt x="4860" y="10165"/>
                  </a:lnTo>
                  <a:lnTo>
                    <a:pt x="5940" y="10165"/>
                  </a:lnTo>
                  <a:lnTo>
                    <a:pt x="5940" y="8894"/>
                  </a:lnTo>
                  <a:lnTo>
                    <a:pt x="4860" y="8894"/>
                  </a:lnTo>
                  <a:lnTo>
                    <a:pt x="4860" y="7624"/>
                  </a:lnTo>
                  <a:lnTo>
                    <a:pt x="3780" y="7624"/>
                  </a:lnTo>
                  <a:lnTo>
                    <a:pt x="3780" y="5845"/>
                  </a:lnTo>
                  <a:lnTo>
                    <a:pt x="4860" y="5845"/>
                  </a:lnTo>
                  <a:lnTo>
                    <a:pt x="4860" y="3049"/>
                  </a:lnTo>
                  <a:lnTo>
                    <a:pt x="5940" y="3049"/>
                  </a:lnTo>
                  <a:lnTo>
                    <a:pt x="5940" y="2287"/>
                  </a:lnTo>
                  <a:lnTo>
                    <a:pt x="7560" y="2287"/>
                  </a:lnTo>
                  <a:lnTo>
                    <a:pt x="7560" y="1016"/>
                  </a:lnTo>
                  <a:lnTo>
                    <a:pt x="8640" y="1016"/>
                  </a:lnTo>
                  <a:lnTo>
                    <a:pt x="8640" y="508"/>
                  </a:lnTo>
                  <a:lnTo>
                    <a:pt x="10260" y="508"/>
                  </a:lnTo>
                  <a:lnTo>
                    <a:pt x="10260" y="0"/>
                  </a:lnTo>
                  <a:lnTo>
                    <a:pt x="12420" y="0"/>
                  </a:lnTo>
                  <a:lnTo>
                    <a:pt x="12420" y="508"/>
                  </a:lnTo>
                  <a:lnTo>
                    <a:pt x="11340" y="508"/>
                  </a:lnTo>
                  <a:lnTo>
                    <a:pt x="11340" y="1779"/>
                  </a:lnTo>
                  <a:lnTo>
                    <a:pt x="10260" y="1779"/>
                  </a:lnTo>
                  <a:lnTo>
                    <a:pt x="10260" y="2287"/>
                  </a:lnTo>
                  <a:lnTo>
                    <a:pt x="12420" y="2287"/>
                  </a:lnTo>
                  <a:lnTo>
                    <a:pt x="12420" y="3558"/>
                  </a:lnTo>
                  <a:lnTo>
                    <a:pt x="11340" y="3558"/>
                  </a:lnTo>
                  <a:lnTo>
                    <a:pt x="11340" y="4066"/>
                  </a:lnTo>
                  <a:lnTo>
                    <a:pt x="12420" y="4066"/>
                  </a:lnTo>
                  <a:lnTo>
                    <a:pt x="12420" y="4828"/>
                  </a:lnTo>
                  <a:lnTo>
                    <a:pt x="11340" y="4828"/>
                  </a:lnTo>
                  <a:lnTo>
                    <a:pt x="11340" y="6607"/>
                  </a:lnTo>
                  <a:lnTo>
                    <a:pt x="10260" y="6607"/>
                  </a:lnTo>
                  <a:lnTo>
                    <a:pt x="10260" y="7115"/>
                  </a:lnTo>
                  <a:lnTo>
                    <a:pt x="8640" y="7115"/>
                  </a:lnTo>
                  <a:lnTo>
                    <a:pt x="11340" y="7115"/>
                  </a:lnTo>
                  <a:lnTo>
                    <a:pt x="11340" y="6607"/>
                  </a:lnTo>
                  <a:lnTo>
                    <a:pt x="12420" y="6607"/>
                  </a:lnTo>
                  <a:lnTo>
                    <a:pt x="12420" y="4828"/>
                  </a:lnTo>
                  <a:lnTo>
                    <a:pt x="15120" y="4828"/>
                  </a:lnTo>
                  <a:lnTo>
                    <a:pt x="15120" y="4066"/>
                  </a:lnTo>
                  <a:lnTo>
                    <a:pt x="18900" y="4066"/>
                  </a:lnTo>
                  <a:lnTo>
                    <a:pt x="18900" y="3558"/>
                  </a:lnTo>
                  <a:lnTo>
                    <a:pt x="18900" y="4066"/>
                  </a:lnTo>
                  <a:lnTo>
                    <a:pt x="20520" y="4066"/>
                  </a:lnTo>
                  <a:lnTo>
                    <a:pt x="20520" y="4828"/>
                  </a:lnTo>
                  <a:lnTo>
                    <a:pt x="18900" y="4828"/>
                  </a:lnTo>
                  <a:lnTo>
                    <a:pt x="20520" y="4828"/>
                  </a:lnTo>
                  <a:lnTo>
                    <a:pt x="20520" y="6607"/>
                  </a:lnTo>
                  <a:lnTo>
                    <a:pt x="18900" y="6607"/>
                  </a:lnTo>
                  <a:lnTo>
                    <a:pt x="18900" y="7624"/>
                  </a:lnTo>
                  <a:lnTo>
                    <a:pt x="17820" y="7624"/>
                  </a:lnTo>
                  <a:lnTo>
                    <a:pt x="17820" y="8386"/>
                  </a:lnTo>
                  <a:lnTo>
                    <a:pt x="15120" y="8386"/>
                  </a:lnTo>
                  <a:lnTo>
                    <a:pt x="15120" y="10165"/>
                  </a:lnTo>
                  <a:lnTo>
                    <a:pt x="18900" y="10165"/>
                  </a:lnTo>
                  <a:lnTo>
                    <a:pt x="18900" y="11944"/>
                  </a:lnTo>
                  <a:lnTo>
                    <a:pt x="21600" y="11944"/>
                  </a:lnTo>
                  <a:lnTo>
                    <a:pt x="21600" y="12452"/>
                  </a:lnTo>
                  <a:lnTo>
                    <a:pt x="17820" y="12452"/>
                  </a:lnTo>
                  <a:lnTo>
                    <a:pt x="17820" y="11944"/>
                  </a:lnTo>
                  <a:lnTo>
                    <a:pt x="14040" y="11944"/>
                  </a:lnTo>
                  <a:lnTo>
                    <a:pt x="14040" y="11435"/>
                  </a:lnTo>
                  <a:lnTo>
                    <a:pt x="10260" y="11435"/>
                  </a:lnTo>
                  <a:lnTo>
                    <a:pt x="10260" y="12452"/>
                  </a:lnTo>
                  <a:lnTo>
                    <a:pt x="11340" y="12452"/>
                  </a:lnTo>
                  <a:lnTo>
                    <a:pt x="11340" y="13722"/>
                  </a:lnTo>
                  <a:lnTo>
                    <a:pt x="10260" y="13722"/>
                  </a:lnTo>
                  <a:lnTo>
                    <a:pt x="10260" y="14485"/>
                  </a:lnTo>
                  <a:lnTo>
                    <a:pt x="11340" y="14485"/>
                  </a:lnTo>
                  <a:lnTo>
                    <a:pt x="11340" y="16772"/>
                  </a:lnTo>
                  <a:lnTo>
                    <a:pt x="12420" y="16772"/>
                  </a:lnTo>
                  <a:lnTo>
                    <a:pt x="12420" y="18042"/>
                  </a:lnTo>
                  <a:lnTo>
                    <a:pt x="14040" y="18042"/>
                  </a:lnTo>
                  <a:lnTo>
                    <a:pt x="14040" y="18551"/>
                  </a:lnTo>
                  <a:lnTo>
                    <a:pt x="15120" y="18551"/>
                  </a:lnTo>
                  <a:lnTo>
                    <a:pt x="15120" y="19821"/>
                  </a:lnTo>
                  <a:lnTo>
                    <a:pt x="16200" y="19821"/>
                  </a:lnTo>
                  <a:lnTo>
                    <a:pt x="15120" y="19821"/>
                  </a:lnTo>
                  <a:lnTo>
                    <a:pt x="15120" y="20329"/>
                  </a:lnTo>
                  <a:lnTo>
                    <a:pt x="16200" y="20329"/>
                  </a:lnTo>
                  <a:lnTo>
                    <a:pt x="16200" y="21092"/>
                  </a:lnTo>
                  <a:lnTo>
                    <a:pt x="17820" y="21092"/>
                  </a:lnTo>
                  <a:lnTo>
                    <a:pt x="17820" y="21600"/>
                  </a:lnTo>
                  <a:lnTo>
                    <a:pt x="15120" y="21600"/>
                  </a:lnTo>
                  <a:lnTo>
                    <a:pt x="15120" y="2109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8" name="Shape 349">
              <a:extLst>
                <a:ext uri="{FF2B5EF4-FFF2-40B4-BE49-F238E27FC236}">
                  <a16:creationId xmlns:a16="http://schemas.microsoft.com/office/drawing/2014/main" id="{2D5F7997-E30B-4616-A072-A2F2F8F58A04}"/>
                </a:ext>
              </a:extLst>
            </p:cNvPr>
            <p:cNvSpPr/>
            <p:nvPr/>
          </p:nvSpPr>
          <p:spPr>
            <a:xfrm>
              <a:off x="1395063" y="2369341"/>
              <a:ext cx="188258" cy="94690"/>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3113" y="2945"/>
                  </a:lnTo>
                  <a:lnTo>
                    <a:pt x="3584" y="2945"/>
                  </a:lnTo>
                  <a:lnTo>
                    <a:pt x="3584" y="3436"/>
                  </a:lnTo>
                  <a:lnTo>
                    <a:pt x="3584" y="2945"/>
                  </a:lnTo>
                  <a:lnTo>
                    <a:pt x="3584" y="3436"/>
                  </a:lnTo>
                  <a:lnTo>
                    <a:pt x="3301" y="3436"/>
                  </a:lnTo>
                  <a:lnTo>
                    <a:pt x="3301" y="4173"/>
                  </a:lnTo>
                  <a:lnTo>
                    <a:pt x="3773" y="4173"/>
                  </a:lnTo>
                  <a:lnTo>
                    <a:pt x="3773" y="2945"/>
                  </a:lnTo>
                  <a:lnTo>
                    <a:pt x="4245" y="2945"/>
                  </a:lnTo>
                  <a:lnTo>
                    <a:pt x="4245" y="3436"/>
                  </a:lnTo>
                  <a:lnTo>
                    <a:pt x="4433" y="3436"/>
                  </a:lnTo>
                  <a:lnTo>
                    <a:pt x="4433" y="2945"/>
                  </a:lnTo>
                  <a:lnTo>
                    <a:pt x="4433" y="3436"/>
                  </a:lnTo>
                  <a:lnTo>
                    <a:pt x="4905" y="3436"/>
                  </a:lnTo>
                  <a:lnTo>
                    <a:pt x="4905" y="4664"/>
                  </a:lnTo>
                  <a:lnTo>
                    <a:pt x="5754" y="4664"/>
                  </a:lnTo>
                  <a:lnTo>
                    <a:pt x="5754" y="5155"/>
                  </a:lnTo>
                  <a:lnTo>
                    <a:pt x="6225" y="5155"/>
                  </a:lnTo>
                  <a:lnTo>
                    <a:pt x="6225" y="4664"/>
                  </a:lnTo>
                  <a:lnTo>
                    <a:pt x="6697" y="4664"/>
                  </a:lnTo>
                  <a:lnTo>
                    <a:pt x="6697" y="5891"/>
                  </a:lnTo>
                  <a:lnTo>
                    <a:pt x="6886" y="5891"/>
                  </a:lnTo>
                  <a:lnTo>
                    <a:pt x="6886" y="6382"/>
                  </a:lnTo>
                  <a:lnTo>
                    <a:pt x="7074" y="6382"/>
                  </a:lnTo>
                  <a:lnTo>
                    <a:pt x="7074" y="8100"/>
                  </a:lnTo>
                  <a:lnTo>
                    <a:pt x="8206" y="8100"/>
                  </a:lnTo>
                  <a:lnTo>
                    <a:pt x="8206" y="8836"/>
                  </a:lnTo>
                  <a:lnTo>
                    <a:pt x="8678" y="8836"/>
                  </a:lnTo>
                  <a:lnTo>
                    <a:pt x="8678" y="8100"/>
                  </a:lnTo>
                  <a:lnTo>
                    <a:pt x="9149" y="8100"/>
                  </a:lnTo>
                  <a:lnTo>
                    <a:pt x="9149" y="8836"/>
                  </a:lnTo>
                  <a:lnTo>
                    <a:pt x="9527" y="8836"/>
                  </a:lnTo>
                  <a:lnTo>
                    <a:pt x="9527" y="9327"/>
                  </a:lnTo>
                  <a:lnTo>
                    <a:pt x="9810" y="9327"/>
                  </a:lnTo>
                  <a:lnTo>
                    <a:pt x="9810" y="8836"/>
                  </a:lnTo>
                  <a:lnTo>
                    <a:pt x="9810" y="9327"/>
                  </a:lnTo>
                  <a:lnTo>
                    <a:pt x="9998" y="9327"/>
                  </a:lnTo>
                  <a:lnTo>
                    <a:pt x="9998" y="8836"/>
                  </a:lnTo>
                  <a:lnTo>
                    <a:pt x="10470" y="8836"/>
                  </a:lnTo>
                  <a:lnTo>
                    <a:pt x="10470" y="9327"/>
                  </a:lnTo>
                  <a:lnTo>
                    <a:pt x="10941" y="9327"/>
                  </a:lnTo>
                  <a:lnTo>
                    <a:pt x="10941" y="8100"/>
                  </a:lnTo>
                  <a:lnTo>
                    <a:pt x="11130" y="8100"/>
                  </a:lnTo>
                  <a:lnTo>
                    <a:pt x="10941" y="8100"/>
                  </a:lnTo>
                  <a:lnTo>
                    <a:pt x="11130" y="8100"/>
                  </a:lnTo>
                  <a:lnTo>
                    <a:pt x="11130" y="6382"/>
                  </a:lnTo>
                  <a:lnTo>
                    <a:pt x="11319" y="6382"/>
                  </a:lnTo>
                  <a:lnTo>
                    <a:pt x="11319" y="5891"/>
                  </a:lnTo>
                  <a:lnTo>
                    <a:pt x="11979" y="5891"/>
                  </a:lnTo>
                  <a:lnTo>
                    <a:pt x="11979" y="6873"/>
                  </a:lnTo>
                  <a:lnTo>
                    <a:pt x="12262" y="6873"/>
                  </a:lnTo>
                  <a:lnTo>
                    <a:pt x="12262" y="7609"/>
                  </a:lnTo>
                  <a:lnTo>
                    <a:pt x="12922" y="7609"/>
                  </a:lnTo>
                  <a:lnTo>
                    <a:pt x="12922" y="6873"/>
                  </a:lnTo>
                  <a:lnTo>
                    <a:pt x="13111" y="6873"/>
                  </a:lnTo>
                  <a:lnTo>
                    <a:pt x="13111" y="7609"/>
                  </a:lnTo>
                  <a:lnTo>
                    <a:pt x="13394" y="7609"/>
                  </a:lnTo>
                  <a:lnTo>
                    <a:pt x="13394" y="8100"/>
                  </a:lnTo>
                  <a:lnTo>
                    <a:pt x="14054" y="8100"/>
                  </a:lnTo>
                  <a:lnTo>
                    <a:pt x="14054" y="8836"/>
                  </a:lnTo>
                  <a:lnTo>
                    <a:pt x="15186" y="8836"/>
                  </a:lnTo>
                  <a:lnTo>
                    <a:pt x="15186" y="9327"/>
                  </a:lnTo>
                  <a:lnTo>
                    <a:pt x="15375" y="9327"/>
                  </a:lnTo>
                  <a:lnTo>
                    <a:pt x="15375" y="9818"/>
                  </a:lnTo>
                  <a:lnTo>
                    <a:pt x="15563" y="9818"/>
                  </a:lnTo>
                  <a:lnTo>
                    <a:pt x="15563" y="8836"/>
                  </a:lnTo>
                  <a:lnTo>
                    <a:pt x="18299" y="8836"/>
                  </a:lnTo>
                  <a:lnTo>
                    <a:pt x="18299" y="9327"/>
                  </a:lnTo>
                  <a:lnTo>
                    <a:pt x="18487" y="9327"/>
                  </a:lnTo>
                  <a:lnTo>
                    <a:pt x="18487" y="9818"/>
                  </a:lnTo>
                  <a:lnTo>
                    <a:pt x="18299" y="9818"/>
                  </a:lnTo>
                  <a:lnTo>
                    <a:pt x="18299" y="10555"/>
                  </a:lnTo>
                  <a:lnTo>
                    <a:pt x="18016" y="10555"/>
                  </a:lnTo>
                  <a:lnTo>
                    <a:pt x="18016" y="11045"/>
                  </a:lnTo>
                  <a:lnTo>
                    <a:pt x="17827" y="11045"/>
                  </a:lnTo>
                  <a:lnTo>
                    <a:pt x="17827" y="10555"/>
                  </a:lnTo>
                  <a:lnTo>
                    <a:pt x="17638" y="10555"/>
                  </a:lnTo>
                  <a:lnTo>
                    <a:pt x="17638" y="11536"/>
                  </a:lnTo>
                  <a:lnTo>
                    <a:pt x="17355" y="11536"/>
                  </a:lnTo>
                  <a:lnTo>
                    <a:pt x="17355" y="10555"/>
                  </a:lnTo>
                  <a:lnTo>
                    <a:pt x="17167" y="10555"/>
                  </a:lnTo>
                  <a:lnTo>
                    <a:pt x="17167" y="11536"/>
                  </a:lnTo>
                  <a:lnTo>
                    <a:pt x="16978" y="11536"/>
                  </a:lnTo>
                  <a:lnTo>
                    <a:pt x="16978" y="11045"/>
                  </a:lnTo>
                  <a:lnTo>
                    <a:pt x="15846" y="11045"/>
                  </a:lnTo>
                  <a:lnTo>
                    <a:pt x="15846" y="11536"/>
                  </a:lnTo>
                  <a:lnTo>
                    <a:pt x="15563" y="11536"/>
                  </a:lnTo>
                  <a:lnTo>
                    <a:pt x="15563" y="12764"/>
                  </a:lnTo>
                  <a:lnTo>
                    <a:pt x="15846" y="12764"/>
                  </a:lnTo>
                  <a:lnTo>
                    <a:pt x="15846" y="13255"/>
                  </a:lnTo>
                  <a:lnTo>
                    <a:pt x="16224" y="13255"/>
                  </a:lnTo>
                  <a:lnTo>
                    <a:pt x="16224" y="13991"/>
                  </a:lnTo>
                  <a:lnTo>
                    <a:pt x="16507" y="13991"/>
                  </a:lnTo>
                  <a:lnTo>
                    <a:pt x="16507" y="14482"/>
                  </a:lnTo>
                  <a:lnTo>
                    <a:pt x="16695" y="14482"/>
                  </a:lnTo>
                  <a:lnTo>
                    <a:pt x="16695" y="13991"/>
                  </a:lnTo>
                  <a:lnTo>
                    <a:pt x="18016" y="13991"/>
                  </a:lnTo>
                  <a:lnTo>
                    <a:pt x="18016" y="13255"/>
                  </a:lnTo>
                  <a:lnTo>
                    <a:pt x="18299" y="13255"/>
                  </a:lnTo>
                  <a:lnTo>
                    <a:pt x="18299" y="13991"/>
                  </a:lnTo>
                  <a:lnTo>
                    <a:pt x="18676" y="13991"/>
                  </a:lnTo>
                  <a:lnTo>
                    <a:pt x="18676" y="14482"/>
                  </a:lnTo>
                  <a:lnTo>
                    <a:pt x="18959" y="14482"/>
                  </a:lnTo>
                  <a:lnTo>
                    <a:pt x="18959" y="16200"/>
                  </a:lnTo>
                  <a:lnTo>
                    <a:pt x="19431" y="16200"/>
                  </a:lnTo>
                  <a:lnTo>
                    <a:pt x="19431" y="16936"/>
                  </a:lnTo>
                  <a:lnTo>
                    <a:pt x="20091" y="16936"/>
                  </a:lnTo>
                  <a:lnTo>
                    <a:pt x="20091" y="16200"/>
                  </a:lnTo>
                  <a:lnTo>
                    <a:pt x="20751" y="16200"/>
                  </a:lnTo>
                  <a:lnTo>
                    <a:pt x="20751" y="16936"/>
                  </a:lnTo>
                  <a:lnTo>
                    <a:pt x="21128" y="16936"/>
                  </a:lnTo>
                  <a:lnTo>
                    <a:pt x="21128" y="17427"/>
                  </a:lnTo>
                  <a:lnTo>
                    <a:pt x="21411" y="17427"/>
                  </a:lnTo>
                  <a:lnTo>
                    <a:pt x="21411" y="17918"/>
                  </a:lnTo>
                  <a:lnTo>
                    <a:pt x="21600" y="17918"/>
                  </a:lnTo>
                  <a:lnTo>
                    <a:pt x="21600" y="18655"/>
                  </a:lnTo>
                  <a:lnTo>
                    <a:pt x="21411" y="18655"/>
                  </a:lnTo>
                  <a:lnTo>
                    <a:pt x="21411" y="19145"/>
                  </a:lnTo>
                  <a:lnTo>
                    <a:pt x="21128" y="19145"/>
                  </a:lnTo>
                  <a:lnTo>
                    <a:pt x="21128" y="19882"/>
                  </a:lnTo>
                  <a:lnTo>
                    <a:pt x="20751" y="19882"/>
                  </a:lnTo>
                  <a:lnTo>
                    <a:pt x="20751" y="20373"/>
                  </a:lnTo>
                  <a:lnTo>
                    <a:pt x="20468" y="20373"/>
                  </a:lnTo>
                  <a:lnTo>
                    <a:pt x="20468" y="21600"/>
                  </a:lnTo>
                  <a:lnTo>
                    <a:pt x="20279" y="21600"/>
                  </a:lnTo>
                  <a:lnTo>
                    <a:pt x="20279" y="20864"/>
                  </a:lnTo>
                  <a:lnTo>
                    <a:pt x="20091" y="20864"/>
                  </a:lnTo>
                  <a:lnTo>
                    <a:pt x="20279" y="20864"/>
                  </a:lnTo>
                  <a:lnTo>
                    <a:pt x="20279" y="19882"/>
                  </a:lnTo>
                  <a:lnTo>
                    <a:pt x="20091" y="19882"/>
                  </a:lnTo>
                  <a:lnTo>
                    <a:pt x="20091" y="19145"/>
                  </a:lnTo>
                  <a:lnTo>
                    <a:pt x="19808" y="19145"/>
                  </a:lnTo>
                  <a:lnTo>
                    <a:pt x="19808" y="18655"/>
                  </a:lnTo>
                  <a:lnTo>
                    <a:pt x="19148" y="18655"/>
                  </a:lnTo>
                  <a:lnTo>
                    <a:pt x="19148" y="17918"/>
                  </a:lnTo>
                  <a:lnTo>
                    <a:pt x="18959" y="17918"/>
                  </a:lnTo>
                  <a:lnTo>
                    <a:pt x="18959" y="17427"/>
                  </a:lnTo>
                  <a:lnTo>
                    <a:pt x="18959" y="17918"/>
                  </a:lnTo>
                  <a:lnTo>
                    <a:pt x="18676" y="17918"/>
                  </a:lnTo>
                  <a:lnTo>
                    <a:pt x="18676" y="18655"/>
                  </a:lnTo>
                  <a:lnTo>
                    <a:pt x="18959" y="18655"/>
                  </a:lnTo>
                  <a:lnTo>
                    <a:pt x="18959" y="19882"/>
                  </a:lnTo>
                  <a:lnTo>
                    <a:pt x="19148" y="19882"/>
                  </a:lnTo>
                  <a:lnTo>
                    <a:pt x="19148" y="20373"/>
                  </a:lnTo>
                  <a:lnTo>
                    <a:pt x="19431" y="20373"/>
                  </a:lnTo>
                  <a:lnTo>
                    <a:pt x="19431" y="20864"/>
                  </a:lnTo>
                  <a:lnTo>
                    <a:pt x="18676" y="20864"/>
                  </a:lnTo>
                  <a:lnTo>
                    <a:pt x="18676" y="19882"/>
                  </a:lnTo>
                  <a:lnTo>
                    <a:pt x="18487" y="19882"/>
                  </a:lnTo>
                  <a:lnTo>
                    <a:pt x="18487" y="20373"/>
                  </a:lnTo>
                  <a:lnTo>
                    <a:pt x="18299" y="20373"/>
                  </a:lnTo>
                  <a:lnTo>
                    <a:pt x="18299" y="19882"/>
                  </a:lnTo>
                  <a:lnTo>
                    <a:pt x="18299" y="20373"/>
                  </a:lnTo>
                  <a:lnTo>
                    <a:pt x="18016" y="20373"/>
                  </a:lnTo>
                  <a:lnTo>
                    <a:pt x="18016" y="19882"/>
                  </a:lnTo>
                  <a:lnTo>
                    <a:pt x="17638" y="19882"/>
                  </a:lnTo>
                  <a:lnTo>
                    <a:pt x="17638" y="19145"/>
                  </a:lnTo>
                  <a:lnTo>
                    <a:pt x="17355" y="19145"/>
                  </a:lnTo>
                  <a:lnTo>
                    <a:pt x="17355" y="18655"/>
                  </a:lnTo>
                  <a:lnTo>
                    <a:pt x="16978" y="18655"/>
                  </a:lnTo>
                  <a:lnTo>
                    <a:pt x="16978" y="19145"/>
                  </a:lnTo>
                  <a:lnTo>
                    <a:pt x="16507" y="19145"/>
                  </a:lnTo>
                  <a:lnTo>
                    <a:pt x="16507" y="18655"/>
                  </a:lnTo>
                  <a:lnTo>
                    <a:pt x="16695" y="18655"/>
                  </a:lnTo>
                  <a:lnTo>
                    <a:pt x="16695" y="17918"/>
                  </a:lnTo>
                  <a:lnTo>
                    <a:pt x="15846" y="17918"/>
                  </a:lnTo>
                  <a:lnTo>
                    <a:pt x="15846" y="18655"/>
                  </a:lnTo>
                  <a:lnTo>
                    <a:pt x="15563" y="18655"/>
                  </a:lnTo>
                  <a:lnTo>
                    <a:pt x="15563" y="19145"/>
                  </a:lnTo>
                  <a:lnTo>
                    <a:pt x="15375" y="19145"/>
                  </a:lnTo>
                  <a:lnTo>
                    <a:pt x="15375" y="18655"/>
                  </a:lnTo>
                  <a:lnTo>
                    <a:pt x="14714" y="18655"/>
                  </a:lnTo>
                  <a:lnTo>
                    <a:pt x="14714" y="17918"/>
                  </a:lnTo>
                  <a:lnTo>
                    <a:pt x="13583" y="17918"/>
                  </a:lnTo>
                  <a:lnTo>
                    <a:pt x="13583" y="18655"/>
                  </a:lnTo>
                  <a:lnTo>
                    <a:pt x="13394" y="18655"/>
                  </a:lnTo>
                  <a:lnTo>
                    <a:pt x="13394" y="17918"/>
                  </a:lnTo>
                  <a:lnTo>
                    <a:pt x="11790" y="17918"/>
                  </a:lnTo>
                  <a:lnTo>
                    <a:pt x="11790" y="17427"/>
                  </a:lnTo>
                  <a:lnTo>
                    <a:pt x="11130" y="17427"/>
                  </a:lnTo>
                  <a:lnTo>
                    <a:pt x="11130" y="16936"/>
                  </a:lnTo>
                  <a:lnTo>
                    <a:pt x="10659" y="16936"/>
                  </a:lnTo>
                  <a:lnTo>
                    <a:pt x="10659" y="16200"/>
                  </a:lnTo>
                  <a:lnTo>
                    <a:pt x="10470" y="16200"/>
                  </a:lnTo>
                  <a:lnTo>
                    <a:pt x="10470" y="15709"/>
                  </a:lnTo>
                  <a:lnTo>
                    <a:pt x="9998" y="15709"/>
                  </a:lnTo>
                  <a:lnTo>
                    <a:pt x="9998" y="15218"/>
                  </a:lnTo>
                  <a:lnTo>
                    <a:pt x="9338" y="15218"/>
                  </a:lnTo>
                  <a:lnTo>
                    <a:pt x="9338" y="14482"/>
                  </a:lnTo>
                  <a:lnTo>
                    <a:pt x="8489" y="14482"/>
                  </a:lnTo>
                  <a:lnTo>
                    <a:pt x="8489" y="13991"/>
                  </a:lnTo>
                  <a:lnTo>
                    <a:pt x="8017" y="13991"/>
                  </a:lnTo>
                  <a:lnTo>
                    <a:pt x="8017" y="14482"/>
                  </a:lnTo>
                  <a:lnTo>
                    <a:pt x="7357" y="14482"/>
                  </a:lnTo>
                  <a:lnTo>
                    <a:pt x="7357" y="13991"/>
                  </a:lnTo>
                  <a:lnTo>
                    <a:pt x="7357" y="14482"/>
                  </a:lnTo>
                  <a:lnTo>
                    <a:pt x="7074" y="14482"/>
                  </a:lnTo>
                  <a:lnTo>
                    <a:pt x="7074" y="13991"/>
                  </a:lnTo>
                  <a:lnTo>
                    <a:pt x="6886" y="13991"/>
                  </a:lnTo>
                  <a:lnTo>
                    <a:pt x="6886" y="15218"/>
                  </a:lnTo>
                  <a:lnTo>
                    <a:pt x="6225" y="15218"/>
                  </a:lnTo>
                  <a:lnTo>
                    <a:pt x="6225" y="14482"/>
                  </a:lnTo>
                  <a:lnTo>
                    <a:pt x="5565" y="14482"/>
                  </a:lnTo>
                  <a:lnTo>
                    <a:pt x="5565" y="13991"/>
                  </a:lnTo>
                  <a:lnTo>
                    <a:pt x="5093" y="13991"/>
                  </a:lnTo>
                  <a:lnTo>
                    <a:pt x="5093" y="13255"/>
                  </a:lnTo>
                  <a:lnTo>
                    <a:pt x="4905" y="13255"/>
                  </a:lnTo>
                  <a:lnTo>
                    <a:pt x="4905" y="12764"/>
                  </a:lnTo>
                  <a:lnTo>
                    <a:pt x="3113" y="12764"/>
                  </a:lnTo>
                  <a:lnTo>
                    <a:pt x="3113" y="12273"/>
                  </a:lnTo>
                  <a:lnTo>
                    <a:pt x="3113" y="12764"/>
                  </a:lnTo>
                  <a:lnTo>
                    <a:pt x="2830" y="12764"/>
                  </a:lnTo>
                  <a:lnTo>
                    <a:pt x="2830" y="12273"/>
                  </a:lnTo>
                  <a:lnTo>
                    <a:pt x="2641" y="12273"/>
                  </a:lnTo>
                  <a:lnTo>
                    <a:pt x="2641" y="11536"/>
                  </a:lnTo>
                  <a:lnTo>
                    <a:pt x="2452" y="11536"/>
                  </a:lnTo>
                  <a:lnTo>
                    <a:pt x="2452" y="11045"/>
                  </a:lnTo>
                  <a:lnTo>
                    <a:pt x="2641" y="11045"/>
                  </a:lnTo>
                  <a:lnTo>
                    <a:pt x="2641" y="10555"/>
                  </a:lnTo>
                  <a:lnTo>
                    <a:pt x="2830" y="10555"/>
                  </a:lnTo>
                  <a:lnTo>
                    <a:pt x="2830" y="9818"/>
                  </a:lnTo>
                  <a:lnTo>
                    <a:pt x="2169" y="9818"/>
                  </a:lnTo>
                  <a:lnTo>
                    <a:pt x="2169" y="9327"/>
                  </a:lnTo>
                  <a:lnTo>
                    <a:pt x="1981" y="9327"/>
                  </a:lnTo>
                  <a:lnTo>
                    <a:pt x="1981" y="8836"/>
                  </a:lnTo>
                  <a:lnTo>
                    <a:pt x="189" y="8836"/>
                  </a:lnTo>
                  <a:lnTo>
                    <a:pt x="189" y="7609"/>
                  </a:lnTo>
                  <a:lnTo>
                    <a:pt x="0" y="7609"/>
                  </a:lnTo>
                  <a:lnTo>
                    <a:pt x="0" y="6873"/>
                  </a:lnTo>
                  <a:lnTo>
                    <a:pt x="189" y="6873"/>
                  </a:lnTo>
                  <a:lnTo>
                    <a:pt x="189" y="6382"/>
                  </a:lnTo>
                  <a:lnTo>
                    <a:pt x="377" y="6382"/>
                  </a:lnTo>
                  <a:lnTo>
                    <a:pt x="377" y="7609"/>
                  </a:lnTo>
                  <a:lnTo>
                    <a:pt x="660" y="7609"/>
                  </a:lnTo>
                  <a:lnTo>
                    <a:pt x="660" y="8100"/>
                  </a:lnTo>
                  <a:lnTo>
                    <a:pt x="849" y="8100"/>
                  </a:lnTo>
                  <a:lnTo>
                    <a:pt x="849" y="7609"/>
                  </a:lnTo>
                  <a:lnTo>
                    <a:pt x="1038" y="7609"/>
                  </a:lnTo>
                  <a:lnTo>
                    <a:pt x="1038" y="6382"/>
                  </a:lnTo>
                  <a:lnTo>
                    <a:pt x="1321" y="6382"/>
                  </a:lnTo>
                  <a:lnTo>
                    <a:pt x="1321" y="4664"/>
                  </a:lnTo>
                  <a:lnTo>
                    <a:pt x="1509" y="4664"/>
                  </a:lnTo>
                  <a:lnTo>
                    <a:pt x="1509" y="3436"/>
                  </a:lnTo>
                  <a:lnTo>
                    <a:pt x="1792" y="3436"/>
                  </a:lnTo>
                  <a:lnTo>
                    <a:pt x="1792" y="2945"/>
                  </a:lnTo>
                  <a:lnTo>
                    <a:pt x="2641" y="2945"/>
                  </a:lnTo>
                  <a:lnTo>
                    <a:pt x="2641" y="3436"/>
                  </a:lnTo>
                  <a:lnTo>
                    <a:pt x="3113" y="3436"/>
                  </a:lnTo>
                  <a:lnTo>
                    <a:pt x="3113" y="2945"/>
                  </a:lnTo>
                  <a:lnTo>
                    <a:pt x="2830" y="2945"/>
                  </a:lnTo>
                  <a:lnTo>
                    <a:pt x="2830" y="3436"/>
                  </a:lnTo>
                  <a:lnTo>
                    <a:pt x="2830" y="2209"/>
                  </a:lnTo>
                  <a:lnTo>
                    <a:pt x="2641" y="2209"/>
                  </a:lnTo>
                  <a:lnTo>
                    <a:pt x="2641" y="1718"/>
                  </a:lnTo>
                  <a:lnTo>
                    <a:pt x="2830" y="1718"/>
                  </a:lnTo>
                  <a:lnTo>
                    <a:pt x="2830" y="1227"/>
                  </a:lnTo>
                  <a:lnTo>
                    <a:pt x="2641" y="1227"/>
                  </a:lnTo>
                  <a:lnTo>
                    <a:pt x="2830" y="1227"/>
                  </a:lnTo>
                  <a:lnTo>
                    <a:pt x="2830" y="491"/>
                  </a:lnTo>
                  <a:lnTo>
                    <a:pt x="2641" y="491"/>
                  </a:lnTo>
                  <a:lnTo>
                    <a:pt x="2641" y="0"/>
                  </a:lnTo>
                  <a:lnTo>
                    <a:pt x="3113"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19" name="Shape 350">
              <a:extLst>
                <a:ext uri="{FF2B5EF4-FFF2-40B4-BE49-F238E27FC236}">
                  <a16:creationId xmlns:a16="http://schemas.microsoft.com/office/drawing/2014/main" id="{B91E4778-B3E5-4F8D-87FF-F58417CEFAE2}"/>
                </a:ext>
              </a:extLst>
            </p:cNvPr>
            <p:cNvSpPr/>
            <p:nvPr/>
          </p:nvSpPr>
          <p:spPr>
            <a:xfrm>
              <a:off x="1395063" y="2369341"/>
              <a:ext cx="188258" cy="94690"/>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3113" y="2945"/>
                  </a:lnTo>
                  <a:lnTo>
                    <a:pt x="3584" y="2945"/>
                  </a:lnTo>
                  <a:lnTo>
                    <a:pt x="3584" y="3436"/>
                  </a:lnTo>
                  <a:lnTo>
                    <a:pt x="3584" y="2945"/>
                  </a:lnTo>
                  <a:lnTo>
                    <a:pt x="3584" y="3436"/>
                  </a:lnTo>
                  <a:lnTo>
                    <a:pt x="3301" y="3436"/>
                  </a:lnTo>
                  <a:lnTo>
                    <a:pt x="3301" y="4173"/>
                  </a:lnTo>
                  <a:lnTo>
                    <a:pt x="3773" y="4173"/>
                  </a:lnTo>
                  <a:lnTo>
                    <a:pt x="3773" y="2945"/>
                  </a:lnTo>
                  <a:lnTo>
                    <a:pt x="4245" y="2945"/>
                  </a:lnTo>
                  <a:lnTo>
                    <a:pt x="4245" y="3436"/>
                  </a:lnTo>
                  <a:lnTo>
                    <a:pt x="4433" y="3436"/>
                  </a:lnTo>
                  <a:lnTo>
                    <a:pt x="4433" y="2945"/>
                  </a:lnTo>
                  <a:lnTo>
                    <a:pt x="4433" y="3436"/>
                  </a:lnTo>
                  <a:lnTo>
                    <a:pt x="4905" y="3436"/>
                  </a:lnTo>
                  <a:lnTo>
                    <a:pt x="4905" y="4664"/>
                  </a:lnTo>
                  <a:lnTo>
                    <a:pt x="5754" y="4664"/>
                  </a:lnTo>
                  <a:lnTo>
                    <a:pt x="5754" y="5155"/>
                  </a:lnTo>
                  <a:lnTo>
                    <a:pt x="6225" y="5155"/>
                  </a:lnTo>
                  <a:lnTo>
                    <a:pt x="6225" y="4664"/>
                  </a:lnTo>
                  <a:lnTo>
                    <a:pt x="6697" y="4664"/>
                  </a:lnTo>
                  <a:lnTo>
                    <a:pt x="6697" y="5891"/>
                  </a:lnTo>
                  <a:lnTo>
                    <a:pt x="6886" y="5891"/>
                  </a:lnTo>
                  <a:lnTo>
                    <a:pt x="6886" y="6382"/>
                  </a:lnTo>
                  <a:lnTo>
                    <a:pt x="7074" y="6382"/>
                  </a:lnTo>
                  <a:lnTo>
                    <a:pt x="7074" y="8100"/>
                  </a:lnTo>
                  <a:lnTo>
                    <a:pt x="8206" y="8100"/>
                  </a:lnTo>
                  <a:lnTo>
                    <a:pt x="8206" y="8836"/>
                  </a:lnTo>
                  <a:lnTo>
                    <a:pt x="8678" y="8836"/>
                  </a:lnTo>
                  <a:lnTo>
                    <a:pt x="8678" y="8100"/>
                  </a:lnTo>
                  <a:lnTo>
                    <a:pt x="9149" y="8100"/>
                  </a:lnTo>
                  <a:lnTo>
                    <a:pt x="9149" y="8836"/>
                  </a:lnTo>
                  <a:lnTo>
                    <a:pt x="9527" y="8836"/>
                  </a:lnTo>
                  <a:lnTo>
                    <a:pt x="9527" y="9327"/>
                  </a:lnTo>
                  <a:lnTo>
                    <a:pt x="9810" y="9327"/>
                  </a:lnTo>
                  <a:lnTo>
                    <a:pt x="9810" y="8836"/>
                  </a:lnTo>
                  <a:lnTo>
                    <a:pt x="9810" y="9327"/>
                  </a:lnTo>
                  <a:lnTo>
                    <a:pt x="9998" y="9327"/>
                  </a:lnTo>
                  <a:lnTo>
                    <a:pt x="9998" y="8836"/>
                  </a:lnTo>
                  <a:lnTo>
                    <a:pt x="10470" y="8836"/>
                  </a:lnTo>
                  <a:lnTo>
                    <a:pt x="10470" y="9327"/>
                  </a:lnTo>
                  <a:lnTo>
                    <a:pt x="10941" y="9327"/>
                  </a:lnTo>
                  <a:lnTo>
                    <a:pt x="10941" y="8100"/>
                  </a:lnTo>
                  <a:lnTo>
                    <a:pt x="11130" y="8100"/>
                  </a:lnTo>
                  <a:lnTo>
                    <a:pt x="10941" y="8100"/>
                  </a:lnTo>
                  <a:lnTo>
                    <a:pt x="11130" y="8100"/>
                  </a:lnTo>
                  <a:lnTo>
                    <a:pt x="11130" y="6382"/>
                  </a:lnTo>
                  <a:lnTo>
                    <a:pt x="11319" y="6382"/>
                  </a:lnTo>
                  <a:lnTo>
                    <a:pt x="11319" y="5891"/>
                  </a:lnTo>
                  <a:lnTo>
                    <a:pt x="11979" y="5891"/>
                  </a:lnTo>
                  <a:lnTo>
                    <a:pt x="11979" y="6873"/>
                  </a:lnTo>
                  <a:lnTo>
                    <a:pt x="12262" y="6873"/>
                  </a:lnTo>
                  <a:lnTo>
                    <a:pt x="12262" y="7609"/>
                  </a:lnTo>
                  <a:lnTo>
                    <a:pt x="12922" y="7609"/>
                  </a:lnTo>
                  <a:lnTo>
                    <a:pt x="12922" y="6873"/>
                  </a:lnTo>
                  <a:lnTo>
                    <a:pt x="13111" y="6873"/>
                  </a:lnTo>
                  <a:lnTo>
                    <a:pt x="13111" y="7609"/>
                  </a:lnTo>
                  <a:lnTo>
                    <a:pt x="13394" y="7609"/>
                  </a:lnTo>
                  <a:lnTo>
                    <a:pt x="13394" y="8100"/>
                  </a:lnTo>
                  <a:lnTo>
                    <a:pt x="14054" y="8100"/>
                  </a:lnTo>
                  <a:lnTo>
                    <a:pt x="14054" y="8836"/>
                  </a:lnTo>
                  <a:lnTo>
                    <a:pt x="15186" y="8836"/>
                  </a:lnTo>
                  <a:lnTo>
                    <a:pt x="15186" y="9327"/>
                  </a:lnTo>
                  <a:lnTo>
                    <a:pt x="15375" y="9327"/>
                  </a:lnTo>
                  <a:lnTo>
                    <a:pt x="15375" y="9818"/>
                  </a:lnTo>
                  <a:lnTo>
                    <a:pt x="15563" y="9818"/>
                  </a:lnTo>
                  <a:lnTo>
                    <a:pt x="15563" y="8836"/>
                  </a:lnTo>
                  <a:lnTo>
                    <a:pt x="18299" y="8836"/>
                  </a:lnTo>
                  <a:lnTo>
                    <a:pt x="18299" y="9327"/>
                  </a:lnTo>
                  <a:lnTo>
                    <a:pt x="18487" y="9327"/>
                  </a:lnTo>
                  <a:lnTo>
                    <a:pt x="18487" y="9818"/>
                  </a:lnTo>
                  <a:lnTo>
                    <a:pt x="18299" y="9818"/>
                  </a:lnTo>
                  <a:lnTo>
                    <a:pt x="18299" y="10555"/>
                  </a:lnTo>
                  <a:lnTo>
                    <a:pt x="18016" y="10555"/>
                  </a:lnTo>
                  <a:lnTo>
                    <a:pt x="18016" y="11045"/>
                  </a:lnTo>
                  <a:lnTo>
                    <a:pt x="17827" y="11045"/>
                  </a:lnTo>
                  <a:lnTo>
                    <a:pt x="17827" y="10555"/>
                  </a:lnTo>
                  <a:lnTo>
                    <a:pt x="17638" y="10555"/>
                  </a:lnTo>
                  <a:lnTo>
                    <a:pt x="17638" y="11536"/>
                  </a:lnTo>
                  <a:lnTo>
                    <a:pt x="17355" y="11536"/>
                  </a:lnTo>
                  <a:lnTo>
                    <a:pt x="17355" y="10555"/>
                  </a:lnTo>
                  <a:lnTo>
                    <a:pt x="17167" y="10555"/>
                  </a:lnTo>
                  <a:lnTo>
                    <a:pt x="17167" y="11536"/>
                  </a:lnTo>
                  <a:lnTo>
                    <a:pt x="16978" y="11536"/>
                  </a:lnTo>
                  <a:lnTo>
                    <a:pt x="16978" y="11045"/>
                  </a:lnTo>
                  <a:lnTo>
                    <a:pt x="15846" y="11045"/>
                  </a:lnTo>
                  <a:lnTo>
                    <a:pt x="15846" y="11536"/>
                  </a:lnTo>
                  <a:lnTo>
                    <a:pt x="15563" y="11536"/>
                  </a:lnTo>
                  <a:lnTo>
                    <a:pt x="15563" y="12764"/>
                  </a:lnTo>
                  <a:lnTo>
                    <a:pt x="15846" y="12764"/>
                  </a:lnTo>
                  <a:lnTo>
                    <a:pt x="15846" y="13255"/>
                  </a:lnTo>
                  <a:lnTo>
                    <a:pt x="16224" y="13255"/>
                  </a:lnTo>
                  <a:lnTo>
                    <a:pt x="16224" y="13991"/>
                  </a:lnTo>
                  <a:lnTo>
                    <a:pt x="16507" y="13991"/>
                  </a:lnTo>
                  <a:lnTo>
                    <a:pt x="16507" y="14482"/>
                  </a:lnTo>
                  <a:lnTo>
                    <a:pt x="16695" y="14482"/>
                  </a:lnTo>
                  <a:lnTo>
                    <a:pt x="16695" y="13991"/>
                  </a:lnTo>
                  <a:lnTo>
                    <a:pt x="18016" y="13991"/>
                  </a:lnTo>
                  <a:lnTo>
                    <a:pt x="18016" y="13255"/>
                  </a:lnTo>
                  <a:lnTo>
                    <a:pt x="18299" y="13255"/>
                  </a:lnTo>
                  <a:lnTo>
                    <a:pt x="18299" y="13991"/>
                  </a:lnTo>
                  <a:lnTo>
                    <a:pt x="18676" y="13991"/>
                  </a:lnTo>
                  <a:lnTo>
                    <a:pt x="18676" y="14482"/>
                  </a:lnTo>
                  <a:lnTo>
                    <a:pt x="18959" y="14482"/>
                  </a:lnTo>
                  <a:lnTo>
                    <a:pt x="18959" y="16200"/>
                  </a:lnTo>
                  <a:lnTo>
                    <a:pt x="19431" y="16200"/>
                  </a:lnTo>
                  <a:lnTo>
                    <a:pt x="19431" y="16936"/>
                  </a:lnTo>
                  <a:lnTo>
                    <a:pt x="20091" y="16936"/>
                  </a:lnTo>
                  <a:lnTo>
                    <a:pt x="20091" y="16200"/>
                  </a:lnTo>
                  <a:lnTo>
                    <a:pt x="20751" y="16200"/>
                  </a:lnTo>
                  <a:lnTo>
                    <a:pt x="20751" y="16936"/>
                  </a:lnTo>
                  <a:lnTo>
                    <a:pt x="21128" y="16936"/>
                  </a:lnTo>
                  <a:lnTo>
                    <a:pt x="21128" y="17427"/>
                  </a:lnTo>
                  <a:lnTo>
                    <a:pt x="21411" y="17427"/>
                  </a:lnTo>
                  <a:lnTo>
                    <a:pt x="21411" y="17918"/>
                  </a:lnTo>
                  <a:lnTo>
                    <a:pt x="21600" y="17918"/>
                  </a:lnTo>
                  <a:lnTo>
                    <a:pt x="21600" y="18655"/>
                  </a:lnTo>
                  <a:lnTo>
                    <a:pt x="21411" y="18655"/>
                  </a:lnTo>
                  <a:lnTo>
                    <a:pt x="21411" y="19145"/>
                  </a:lnTo>
                  <a:lnTo>
                    <a:pt x="21128" y="19145"/>
                  </a:lnTo>
                  <a:lnTo>
                    <a:pt x="21128" y="19882"/>
                  </a:lnTo>
                  <a:lnTo>
                    <a:pt x="20751" y="19882"/>
                  </a:lnTo>
                  <a:lnTo>
                    <a:pt x="20751" y="20373"/>
                  </a:lnTo>
                  <a:lnTo>
                    <a:pt x="20468" y="20373"/>
                  </a:lnTo>
                  <a:lnTo>
                    <a:pt x="20468" y="21600"/>
                  </a:lnTo>
                  <a:lnTo>
                    <a:pt x="20279" y="21600"/>
                  </a:lnTo>
                  <a:lnTo>
                    <a:pt x="20279" y="20864"/>
                  </a:lnTo>
                  <a:lnTo>
                    <a:pt x="20091" y="20864"/>
                  </a:lnTo>
                  <a:lnTo>
                    <a:pt x="20279" y="20864"/>
                  </a:lnTo>
                  <a:lnTo>
                    <a:pt x="20279" y="19882"/>
                  </a:lnTo>
                  <a:lnTo>
                    <a:pt x="20091" y="19882"/>
                  </a:lnTo>
                  <a:lnTo>
                    <a:pt x="20091" y="19145"/>
                  </a:lnTo>
                  <a:lnTo>
                    <a:pt x="19808" y="19145"/>
                  </a:lnTo>
                  <a:lnTo>
                    <a:pt x="19808" y="18655"/>
                  </a:lnTo>
                  <a:lnTo>
                    <a:pt x="19148" y="18655"/>
                  </a:lnTo>
                  <a:lnTo>
                    <a:pt x="19148" y="17918"/>
                  </a:lnTo>
                  <a:lnTo>
                    <a:pt x="18959" y="17918"/>
                  </a:lnTo>
                  <a:lnTo>
                    <a:pt x="18959" y="17427"/>
                  </a:lnTo>
                  <a:lnTo>
                    <a:pt x="18959" y="17918"/>
                  </a:lnTo>
                  <a:lnTo>
                    <a:pt x="18676" y="17918"/>
                  </a:lnTo>
                  <a:lnTo>
                    <a:pt x="18676" y="18655"/>
                  </a:lnTo>
                  <a:lnTo>
                    <a:pt x="18959" y="18655"/>
                  </a:lnTo>
                  <a:lnTo>
                    <a:pt x="18959" y="19882"/>
                  </a:lnTo>
                  <a:lnTo>
                    <a:pt x="19148" y="19882"/>
                  </a:lnTo>
                  <a:lnTo>
                    <a:pt x="19148" y="20373"/>
                  </a:lnTo>
                  <a:lnTo>
                    <a:pt x="19431" y="20373"/>
                  </a:lnTo>
                  <a:lnTo>
                    <a:pt x="19431" y="20864"/>
                  </a:lnTo>
                  <a:lnTo>
                    <a:pt x="18676" y="20864"/>
                  </a:lnTo>
                  <a:lnTo>
                    <a:pt x="18676" y="19882"/>
                  </a:lnTo>
                  <a:lnTo>
                    <a:pt x="18487" y="19882"/>
                  </a:lnTo>
                  <a:lnTo>
                    <a:pt x="18487" y="20373"/>
                  </a:lnTo>
                  <a:lnTo>
                    <a:pt x="18299" y="20373"/>
                  </a:lnTo>
                  <a:lnTo>
                    <a:pt x="18299" y="19882"/>
                  </a:lnTo>
                  <a:lnTo>
                    <a:pt x="18299" y="20373"/>
                  </a:lnTo>
                  <a:lnTo>
                    <a:pt x="18016" y="20373"/>
                  </a:lnTo>
                  <a:lnTo>
                    <a:pt x="18016" y="19882"/>
                  </a:lnTo>
                  <a:lnTo>
                    <a:pt x="17638" y="19882"/>
                  </a:lnTo>
                  <a:lnTo>
                    <a:pt x="17638" y="19145"/>
                  </a:lnTo>
                  <a:lnTo>
                    <a:pt x="17355" y="19145"/>
                  </a:lnTo>
                  <a:lnTo>
                    <a:pt x="17355" y="18655"/>
                  </a:lnTo>
                  <a:lnTo>
                    <a:pt x="16978" y="18655"/>
                  </a:lnTo>
                  <a:lnTo>
                    <a:pt x="16978" y="19145"/>
                  </a:lnTo>
                  <a:lnTo>
                    <a:pt x="16507" y="19145"/>
                  </a:lnTo>
                  <a:lnTo>
                    <a:pt x="16507" y="18655"/>
                  </a:lnTo>
                  <a:lnTo>
                    <a:pt x="16695" y="18655"/>
                  </a:lnTo>
                  <a:lnTo>
                    <a:pt x="16695" y="17918"/>
                  </a:lnTo>
                  <a:lnTo>
                    <a:pt x="15846" y="17918"/>
                  </a:lnTo>
                  <a:lnTo>
                    <a:pt x="15846" y="18655"/>
                  </a:lnTo>
                  <a:lnTo>
                    <a:pt x="15563" y="18655"/>
                  </a:lnTo>
                  <a:lnTo>
                    <a:pt x="15563" y="19145"/>
                  </a:lnTo>
                  <a:lnTo>
                    <a:pt x="15375" y="19145"/>
                  </a:lnTo>
                  <a:lnTo>
                    <a:pt x="15375" y="18655"/>
                  </a:lnTo>
                  <a:lnTo>
                    <a:pt x="14714" y="18655"/>
                  </a:lnTo>
                  <a:lnTo>
                    <a:pt x="14714" y="17918"/>
                  </a:lnTo>
                  <a:lnTo>
                    <a:pt x="13583" y="17918"/>
                  </a:lnTo>
                  <a:lnTo>
                    <a:pt x="13583" y="18655"/>
                  </a:lnTo>
                  <a:lnTo>
                    <a:pt x="13394" y="18655"/>
                  </a:lnTo>
                  <a:lnTo>
                    <a:pt x="13394" y="17918"/>
                  </a:lnTo>
                  <a:lnTo>
                    <a:pt x="11790" y="17918"/>
                  </a:lnTo>
                  <a:lnTo>
                    <a:pt x="11790" y="17427"/>
                  </a:lnTo>
                  <a:lnTo>
                    <a:pt x="11130" y="17427"/>
                  </a:lnTo>
                  <a:lnTo>
                    <a:pt x="11130" y="16936"/>
                  </a:lnTo>
                  <a:lnTo>
                    <a:pt x="10659" y="16936"/>
                  </a:lnTo>
                  <a:lnTo>
                    <a:pt x="10659" y="16200"/>
                  </a:lnTo>
                  <a:lnTo>
                    <a:pt x="10470" y="16200"/>
                  </a:lnTo>
                  <a:lnTo>
                    <a:pt x="10470" y="15709"/>
                  </a:lnTo>
                  <a:lnTo>
                    <a:pt x="9998" y="15709"/>
                  </a:lnTo>
                  <a:lnTo>
                    <a:pt x="9998" y="15218"/>
                  </a:lnTo>
                  <a:lnTo>
                    <a:pt x="9338" y="15218"/>
                  </a:lnTo>
                  <a:lnTo>
                    <a:pt x="9338" y="14482"/>
                  </a:lnTo>
                  <a:lnTo>
                    <a:pt x="8489" y="14482"/>
                  </a:lnTo>
                  <a:lnTo>
                    <a:pt x="8489" y="13991"/>
                  </a:lnTo>
                  <a:lnTo>
                    <a:pt x="8017" y="13991"/>
                  </a:lnTo>
                  <a:lnTo>
                    <a:pt x="8017" y="14482"/>
                  </a:lnTo>
                  <a:lnTo>
                    <a:pt x="7357" y="14482"/>
                  </a:lnTo>
                  <a:lnTo>
                    <a:pt x="7357" y="13991"/>
                  </a:lnTo>
                  <a:lnTo>
                    <a:pt x="7357" y="14482"/>
                  </a:lnTo>
                  <a:lnTo>
                    <a:pt x="7074" y="14482"/>
                  </a:lnTo>
                  <a:lnTo>
                    <a:pt x="7074" y="13991"/>
                  </a:lnTo>
                  <a:lnTo>
                    <a:pt x="6886" y="13991"/>
                  </a:lnTo>
                  <a:lnTo>
                    <a:pt x="6886" y="15218"/>
                  </a:lnTo>
                  <a:lnTo>
                    <a:pt x="6225" y="15218"/>
                  </a:lnTo>
                  <a:lnTo>
                    <a:pt x="6225" y="14482"/>
                  </a:lnTo>
                  <a:lnTo>
                    <a:pt x="5565" y="14482"/>
                  </a:lnTo>
                  <a:lnTo>
                    <a:pt x="5565" y="13991"/>
                  </a:lnTo>
                  <a:lnTo>
                    <a:pt x="5093" y="13991"/>
                  </a:lnTo>
                  <a:lnTo>
                    <a:pt x="5093" y="13255"/>
                  </a:lnTo>
                  <a:lnTo>
                    <a:pt x="4905" y="13255"/>
                  </a:lnTo>
                  <a:lnTo>
                    <a:pt x="4905" y="12764"/>
                  </a:lnTo>
                  <a:lnTo>
                    <a:pt x="3113" y="12764"/>
                  </a:lnTo>
                  <a:lnTo>
                    <a:pt x="3113" y="12273"/>
                  </a:lnTo>
                  <a:lnTo>
                    <a:pt x="3113" y="12764"/>
                  </a:lnTo>
                  <a:lnTo>
                    <a:pt x="2830" y="12764"/>
                  </a:lnTo>
                  <a:lnTo>
                    <a:pt x="2830" y="12273"/>
                  </a:lnTo>
                  <a:lnTo>
                    <a:pt x="2641" y="12273"/>
                  </a:lnTo>
                  <a:lnTo>
                    <a:pt x="2641" y="11536"/>
                  </a:lnTo>
                  <a:lnTo>
                    <a:pt x="2452" y="11536"/>
                  </a:lnTo>
                  <a:lnTo>
                    <a:pt x="2452" y="11045"/>
                  </a:lnTo>
                  <a:lnTo>
                    <a:pt x="2641" y="11045"/>
                  </a:lnTo>
                  <a:lnTo>
                    <a:pt x="2641" y="10555"/>
                  </a:lnTo>
                  <a:lnTo>
                    <a:pt x="2830" y="10555"/>
                  </a:lnTo>
                  <a:lnTo>
                    <a:pt x="2830" y="9818"/>
                  </a:lnTo>
                  <a:lnTo>
                    <a:pt x="2169" y="9818"/>
                  </a:lnTo>
                  <a:lnTo>
                    <a:pt x="2169" y="9327"/>
                  </a:lnTo>
                  <a:lnTo>
                    <a:pt x="1981" y="9327"/>
                  </a:lnTo>
                  <a:lnTo>
                    <a:pt x="1981" y="8836"/>
                  </a:lnTo>
                  <a:lnTo>
                    <a:pt x="189" y="8836"/>
                  </a:lnTo>
                  <a:lnTo>
                    <a:pt x="189" y="7609"/>
                  </a:lnTo>
                  <a:lnTo>
                    <a:pt x="0" y="7609"/>
                  </a:lnTo>
                  <a:lnTo>
                    <a:pt x="0" y="6873"/>
                  </a:lnTo>
                  <a:lnTo>
                    <a:pt x="189" y="6873"/>
                  </a:lnTo>
                  <a:lnTo>
                    <a:pt x="189" y="6382"/>
                  </a:lnTo>
                  <a:lnTo>
                    <a:pt x="377" y="6382"/>
                  </a:lnTo>
                  <a:lnTo>
                    <a:pt x="377" y="7609"/>
                  </a:lnTo>
                  <a:lnTo>
                    <a:pt x="660" y="7609"/>
                  </a:lnTo>
                  <a:lnTo>
                    <a:pt x="660" y="8100"/>
                  </a:lnTo>
                  <a:lnTo>
                    <a:pt x="849" y="8100"/>
                  </a:lnTo>
                  <a:lnTo>
                    <a:pt x="849" y="7609"/>
                  </a:lnTo>
                  <a:lnTo>
                    <a:pt x="1038" y="7609"/>
                  </a:lnTo>
                  <a:lnTo>
                    <a:pt x="1038" y="6382"/>
                  </a:lnTo>
                  <a:lnTo>
                    <a:pt x="1321" y="6382"/>
                  </a:lnTo>
                  <a:lnTo>
                    <a:pt x="1321" y="4664"/>
                  </a:lnTo>
                  <a:lnTo>
                    <a:pt x="1509" y="4664"/>
                  </a:lnTo>
                  <a:lnTo>
                    <a:pt x="1509" y="3436"/>
                  </a:lnTo>
                  <a:lnTo>
                    <a:pt x="1792" y="3436"/>
                  </a:lnTo>
                  <a:lnTo>
                    <a:pt x="1792" y="2945"/>
                  </a:lnTo>
                  <a:lnTo>
                    <a:pt x="2641" y="2945"/>
                  </a:lnTo>
                  <a:lnTo>
                    <a:pt x="2641" y="3436"/>
                  </a:lnTo>
                  <a:lnTo>
                    <a:pt x="3113" y="3436"/>
                  </a:lnTo>
                  <a:lnTo>
                    <a:pt x="3113" y="2945"/>
                  </a:lnTo>
                  <a:lnTo>
                    <a:pt x="2830" y="2945"/>
                  </a:lnTo>
                  <a:lnTo>
                    <a:pt x="2830" y="3436"/>
                  </a:lnTo>
                  <a:lnTo>
                    <a:pt x="2830" y="2209"/>
                  </a:lnTo>
                  <a:lnTo>
                    <a:pt x="2641" y="2209"/>
                  </a:lnTo>
                  <a:lnTo>
                    <a:pt x="2641" y="1718"/>
                  </a:lnTo>
                  <a:lnTo>
                    <a:pt x="2830" y="1718"/>
                  </a:lnTo>
                  <a:lnTo>
                    <a:pt x="2830" y="1227"/>
                  </a:lnTo>
                  <a:lnTo>
                    <a:pt x="2641" y="1227"/>
                  </a:lnTo>
                  <a:lnTo>
                    <a:pt x="2830" y="1227"/>
                  </a:lnTo>
                  <a:lnTo>
                    <a:pt x="2830" y="491"/>
                  </a:lnTo>
                  <a:lnTo>
                    <a:pt x="2641" y="491"/>
                  </a:lnTo>
                  <a:lnTo>
                    <a:pt x="2641" y="0"/>
                  </a:lnTo>
                  <a:lnTo>
                    <a:pt x="3113"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0" name="Shape 351">
              <a:extLst>
                <a:ext uri="{FF2B5EF4-FFF2-40B4-BE49-F238E27FC236}">
                  <a16:creationId xmlns:a16="http://schemas.microsoft.com/office/drawing/2014/main" id="{9D302C76-A879-468D-A784-32FF69FB4EBB}"/>
                </a:ext>
              </a:extLst>
            </p:cNvPr>
            <p:cNvSpPr/>
            <p:nvPr/>
          </p:nvSpPr>
          <p:spPr>
            <a:xfrm>
              <a:off x="1634287" y="2168130"/>
              <a:ext cx="118381" cy="210897"/>
            </a:xfrm>
            <a:custGeom>
              <a:avLst/>
              <a:gdLst/>
              <a:ahLst/>
              <a:cxnLst>
                <a:cxn ang="0">
                  <a:pos x="wd2" y="hd2"/>
                </a:cxn>
                <a:cxn ang="5400000">
                  <a:pos x="wd2" y="hd2"/>
                </a:cxn>
                <a:cxn ang="10800000">
                  <a:pos x="wd2" y="hd2"/>
                </a:cxn>
                <a:cxn ang="16200000">
                  <a:pos x="wd2" y="hd2"/>
                </a:cxn>
              </a:cxnLst>
              <a:rect l="0" t="0" r="r" b="b"/>
              <a:pathLst>
                <a:path w="21600" h="21600" extrusionOk="0">
                  <a:moveTo>
                    <a:pt x="10650" y="10690"/>
                  </a:moveTo>
                  <a:lnTo>
                    <a:pt x="10650" y="10469"/>
                  </a:lnTo>
                  <a:lnTo>
                    <a:pt x="10950" y="10469"/>
                  </a:lnTo>
                  <a:lnTo>
                    <a:pt x="10950" y="10139"/>
                  </a:lnTo>
                  <a:lnTo>
                    <a:pt x="11400" y="10139"/>
                  </a:lnTo>
                  <a:lnTo>
                    <a:pt x="11400" y="9918"/>
                  </a:lnTo>
                  <a:lnTo>
                    <a:pt x="10950" y="9918"/>
                  </a:lnTo>
                  <a:lnTo>
                    <a:pt x="10950" y="10139"/>
                  </a:lnTo>
                  <a:lnTo>
                    <a:pt x="10200" y="10139"/>
                  </a:lnTo>
                  <a:lnTo>
                    <a:pt x="10200" y="10690"/>
                  </a:lnTo>
                  <a:lnTo>
                    <a:pt x="9900" y="10690"/>
                  </a:lnTo>
                  <a:lnTo>
                    <a:pt x="9900" y="10910"/>
                  </a:lnTo>
                  <a:lnTo>
                    <a:pt x="9150" y="10910"/>
                  </a:lnTo>
                  <a:lnTo>
                    <a:pt x="9150" y="11241"/>
                  </a:lnTo>
                  <a:lnTo>
                    <a:pt x="9600" y="11241"/>
                  </a:lnTo>
                  <a:lnTo>
                    <a:pt x="9600" y="11461"/>
                  </a:lnTo>
                  <a:lnTo>
                    <a:pt x="10200" y="11461"/>
                  </a:lnTo>
                  <a:lnTo>
                    <a:pt x="10200" y="12012"/>
                  </a:lnTo>
                  <a:lnTo>
                    <a:pt x="10650" y="12012"/>
                  </a:lnTo>
                  <a:lnTo>
                    <a:pt x="10650" y="12233"/>
                  </a:lnTo>
                  <a:lnTo>
                    <a:pt x="10950" y="12233"/>
                  </a:lnTo>
                  <a:lnTo>
                    <a:pt x="10950" y="13004"/>
                  </a:lnTo>
                  <a:lnTo>
                    <a:pt x="11400" y="13004"/>
                  </a:lnTo>
                  <a:lnTo>
                    <a:pt x="11400" y="13335"/>
                  </a:lnTo>
                  <a:lnTo>
                    <a:pt x="12000" y="13335"/>
                  </a:lnTo>
                  <a:lnTo>
                    <a:pt x="12000" y="13776"/>
                  </a:lnTo>
                  <a:lnTo>
                    <a:pt x="12450" y="13776"/>
                  </a:lnTo>
                  <a:lnTo>
                    <a:pt x="12450" y="14106"/>
                  </a:lnTo>
                  <a:lnTo>
                    <a:pt x="12750" y="14106"/>
                  </a:lnTo>
                  <a:lnTo>
                    <a:pt x="12750" y="14327"/>
                  </a:lnTo>
                  <a:lnTo>
                    <a:pt x="12750" y="14106"/>
                  </a:lnTo>
                  <a:lnTo>
                    <a:pt x="12450" y="14106"/>
                  </a:lnTo>
                  <a:lnTo>
                    <a:pt x="12450" y="14547"/>
                  </a:lnTo>
                  <a:lnTo>
                    <a:pt x="12000" y="14547"/>
                  </a:lnTo>
                  <a:lnTo>
                    <a:pt x="12000" y="14878"/>
                  </a:lnTo>
                  <a:lnTo>
                    <a:pt x="12450" y="14878"/>
                  </a:lnTo>
                  <a:lnTo>
                    <a:pt x="12450" y="15429"/>
                  </a:lnTo>
                  <a:lnTo>
                    <a:pt x="12000" y="15429"/>
                  </a:lnTo>
                  <a:lnTo>
                    <a:pt x="12000" y="15098"/>
                  </a:lnTo>
                  <a:lnTo>
                    <a:pt x="12000" y="15649"/>
                  </a:lnTo>
                  <a:lnTo>
                    <a:pt x="11700" y="15649"/>
                  </a:lnTo>
                  <a:lnTo>
                    <a:pt x="12450" y="15649"/>
                  </a:lnTo>
                  <a:lnTo>
                    <a:pt x="12450" y="16200"/>
                  </a:lnTo>
                  <a:lnTo>
                    <a:pt x="13050" y="16200"/>
                  </a:lnTo>
                  <a:lnTo>
                    <a:pt x="13050" y="16420"/>
                  </a:lnTo>
                  <a:lnTo>
                    <a:pt x="13500" y="16420"/>
                  </a:lnTo>
                  <a:lnTo>
                    <a:pt x="13500" y="16641"/>
                  </a:lnTo>
                  <a:lnTo>
                    <a:pt x="14100" y="16641"/>
                  </a:lnTo>
                  <a:lnTo>
                    <a:pt x="14100" y="16420"/>
                  </a:lnTo>
                  <a:lnTo>
                    <a:pt x="14100" y="16641"/>
                  </a:lnTo>
                  <a:lnTo>
                    <a:pt x="14850" y="16641"/>
                  </a:lnTo>
                  <a:lnTo>
                    <a:pt x="14850" y="17192"/>
                  </a:lnTo>
                  <a:lnTo>
                    <a:pt x="14550" y="17192"/>
                  </a:lnTo>
                  <a:lnTo>
                    <a:pt x="14550" y="17522"/>
                  </a:lnTo>
                  <a:lnTo>
                    <a:pt x="14100" y="17522"/>
                  </a:lnTo>
                  <a:lnTo>
                    <a:pt x="14100" y="17192"/>
                  </a:lnTo>
                  <a:lnTo>
                    <a:pt x="13800" y="17192"/>
                  </a:lnTo>
                  <a:lnTo>
                    <a:pt x="13800" y="16971"/>
                  </a:lnTo>
                  <a:lnTo>
                    <a:pt x="13800" y="17743"/>
                  </a:lnTo>
                  <a:lnTo>
                    <a:pt x="14100" y="17743"/>
                  </a:lnTo>
                  <a:lnTo>
                    <a:pt x="14100" y="17522"/>
                  </a:lnTo>
                  <a:lnTo>
                    <a:pt x="14100" y="17743"/>
                  </a:lnTo>
                  <a:lnTo>
                    <a:pt x="14550" y="17743"/>
                  </a:lnTo>
                  <a:lnTo>
                    <a:pt x="14100" y="17743"/>
                  </a:lnTo>
                  <a:lnTo>
                    <a:pt x="14550" y="17743"/>
                  </a:lnTo>
                  <a:lnTo>
                    <a:pt x="14550" y="18514"/>
                  </a:lnTo>
                  <a:lnTo>
                    <a:pt x="14850" y="18514"/>
                  </a:lnTo>
                  <a:lnTo>
                    <a:pt x="14850" y="18735"/>
                  </a:lnTo>
                  <a:lnTo>
                    <a:pt x="14550" y="18735"/>
                  </a:lnTo>
                  <a:lnTo>
                    <a:pt x="14850" y="18735"/>
                  </a:lnTo>
                  <a:lnTo>
                    <a:pt x="14850" y="19065"/>
                  </a:lnTo>
                  <a:lnTo>
                    <a:pt x="14550" y="19065"/>
                  </a:lnTo>
                  <a:lnTo>
                    <a:pt x="14550" y="18735"/>
                  </a:lnTo>
                  <a:lnTo>
                    <a:pt x="14550" y="19065"/>
                  </a:lnTo>
                  <a:lnTo>
                    <a:pt x="14100" y="19065"/>
                  </a:lnTo>
                  <a:lnTo>
                    <a:pt x="14100" y="19837"/>
                  </a:lnTo>
                  <a:lnTo>
                    <a:pt x="14550" y="19837"/>
                  </a:lnTo>
                  <a:lnTo>
                    <a:pt x="14550" y="20057"/>
                  </a:lnTo>
                  <a:lnTo>
                    <a:pt x="14850" y="20057"/>
                  </a:lnTo>
                  <a:lnTo>
                    <a:pt x="14850" y="20388"/>
                  </a:lnTo>
                  <a:lnTo>
                    <a:pt x="14550" y="20388"/>
                  </a:lnTo>
                  <a:lnTo>
                    <a:pt x="14550" y="20608"/>
                  </a:lnTo>
                  <a:lnTo>
                    <a:pt x="13500" y="20608"/>
                  </a:lnTo>
                  <a:lnTo>
                    <a:pt x="13500" y="20829"/>
                  </a:lnTo>
                  <a:lnTo>
                    <a:pt x="13800" y="20829"/>
                  </a:lnTo>
                  <a:lnTo>
                    <a:pt x="13800" y="21159"/>
                  </a:lnTo>
                  <a:lnTo>
                    <a:pt x="13500" y="21159"/>
                  </a:lnTo>
                  <a:lnTo>
                    <a:pt x="13500" y="21600"/>
                  </a:lnTo>
                  <a:lnTo>
                    <a:pt x="13050" y="21600"/>
                  </a:lnTo>
                  <a:lnTo>
                    <a:pt x="13050" y="21380"/>
                  </a:lnTo>
                  <a:lnTo>
                    <a:pt x="12000" y="21380"/>
                  </a:lnTo>
                  <a:lnTo>
                    <a:pt x="12000" y="21159"/>
                  </a:lnTo>
                  <a:lnTo>
                    <a:pt x="12450" y="21159"/>
                  </a:lnTo>
                  <a:lnTo>
                    <a:pt x="12450" y="20608"/>
                  </a:lnTo>
                  <a:lnTo>
                    <a:pt x="11700" y="20608"/>
                  </a:lnTo>
                  <a:lnTo>
                    <a:pt x="11700" y="19616"/>
                  </a:lnTo>
                  <a:lnTo>
                    <a:pt x="12000" y="19616"/>
                  </a:lnTo>
                  <a:lnTo>
                    <a:pt x="12000" y="19286"/>
                  </a:lnTo>
                  <a:lnTo>
                    <a:pt x="11700" y="19286"/>
                  </a:lnTo>
                  <a:lnTo>
                    <a:pt x="11700" y="19065"/>
                  </a:lnTo>
                  <a:lnTo>
                    <a:pt x="11400" y="19065"/>
                  </a:lnTo>
                  <a:lnTo>
                    <a:pt x="11400" y="19286"/>
                  </a:lnTo>
                  <a:lnTo>
                    <a:pt x="11400" y="19065"/>
                  </a:lnTo>
                  <a:lnTo>
                    <a:pt x="10950" y="19065"/>
                  </a:lnTo>
                  <a:lnTo>
                    <a:pt x="10950" y="19286"/>
                  </a:lnTo>
                  <a:lnTo>
                    <a:pt x="10650" y="19286"/>
                  </a:lnTo>
                  <a:lnTo>
                    <a:pt x="10650" y="19065"/>
                  </a:lnTo>
                  <a:lnTo>
                    <a:pt x="9600" y="19065"/>
                  </a:lnTo>
                  <a:lnTo>
                    <a:pt x="9600" y="18735"/>
                  </a:lnTo>
                  <a:lnTo>
                    <a:pt x="8850" y="18735"/>
                  </a:lnTo>
                  <a:lnTo>
                    <a:pt x="8850" y="18294"/>
                  </a:lnTo>
                  <a:lnTo>
                    <a:pt x="9150" y="18294"/>
                  </a:lnTo>
                  <a:lnTo>
                    <a:pt x="9150" y="16971"/>
                  </a:lnTo>
                  <a:lnTo>
                    <a:pt x="8850" y="16971"/>
                  </a:lnTo>
                  <a:lnTo>
                    <a:pt x="8850" y="17192"/>
                  </a:lnTo>
                  <a:lnTo>
                    <a:pt x="8850" y="16971"/>
                  </a:lnTo>
                  <a:lnTo>
                    <a:pt x="8550" y="16971"/>
                  </a:lnTo>
                  <a:lnTo>
                    <a:pt x="8550" y="16641"/>
                  </a:lnTo>
                  <a:lnTo>
                    <a:pt x="8850" y="16641"/>
                  </a:lnTo>
                  <a:lnTo>
                    <a:pt x="8550" y="16641"/>
                  </a:lnTo>
                  <a:lnTo>
                    <a:pt x="8550" y="16420"/>
                  </a:lnTo>
                  <a:lnTo>
                    <a:pt x="8100" y="16420"/>
                  </a:lnTo>
                  <a:lnTo>
                    <a:pt x="8100" y="15869"/>
                  </a:lnTo>
                  <a:lnTo>
                    <a:pt x="7800" y="15869"/>
                  </a:lnTo>
                  <a:lnTo>
                    <a:pt x="7800" y="15649"/>
                  </a:lnTo>
                  <a:lnTo>
                    <a:pt x="7050" y="15649"/>
                  </a:lnTo>
                  <a:lnTo>
                    <a:pt x="7050" y="14547"/>
                  </a:lnTo>
                  <a:lnTo>
                    <a:pt x="7350" y="14547"/>
                  </a:lnTo>
                  <a:lnTo>
                    <a:pt x="7350" y="14327"/>
                  </a:lnTo>
                  <a:lnTo>
                    <a:pt x="7800" y="14327"/>
                  </a:lnTo>
                  <a:lnTo>
                    <a:pt x="7800" y="13776"/>
                  </a:lnTo>
                  <a:lnTo>
                    <a:pt x="7350" y="13776"/>
                  </a:lnTo>
                  <a:lnTo>
                    <a:pt x="7800" y="13776"/>
                  </a:lnTo>
                  <a:lnTo>
                    <a:pt x="7800" y="13555"/>
                  </a:lnTo>
                  <a:lnTo>
                    <a:pt x="7350" y="13555"/>
                  </a:lnTo>
                  <a:lnTo>
                    <a:pt x="7350" y="13004"/>
                  </a:lnTo>
                  <a:lnTo>
                    <a:pt x="7800" y="13004"/>
                  </a:lnTo>
                  <a:lnTo>
                    <a:pt x="7350" y="13004"/>
                  </a:lnTo>
                  <a:lnTo>
                    <a:pt x="7350" y="12784"/>
                  </a:lnTo>
                  <a:lnTo>
                    <a:pt x="6300" y="12784"/>
                  </a:lnTo>
                  <a:lnTo>
                    <a:pt x="6300" y="13004"/>
                  </a:lnTo>
                  <a:lnTo>
                    <a:pt x="6000" y="13004"/>
                  </a:lnTo>
                  <a:lnTo>
                    <a:pt x="6000" y="13335"/>
                  </a:lnTo>
                  <a:lnTo>
                    <a:pt x="5700" y="13335"/>
                  </a:lnTo>
                  <a:lnTo>
                    <a:pt x="5700" y="13555"/>
                  </a:lnTo>
                  <a:lnTo>
                    <a:pt x="5250" y="13555"/>
                  </a:lnTo>
                  <a:lnTo>
                    <a:pt x="5250" y="14327"/>
                  </a:lnTo>
                  <a:lnTo>
                    <a:pt x="6000" y="14327"/>
                  </a:lnTo>
                  <a:lnTo>
                    <a:pt x="6000" y="14547"/>
                  </a:lnTo>
                  <a:lnTo>
                    <a:pt x="5700" y="14547"/>
                  </a:lnTo>
                  <a:lnTo>
                    <a:pt x="5700" y="15429"/>
                  </a:lnTo>
                  <a:lnTo>
                    <a:pt x="6000" y="15429"/>
                  </a:lnTo>
                  <a:lnTo>
                    <a:pt x="6000" y="15869"/>
                  </a:lnTo>
                  <a:lnTo>
                    <a:pt x="5700" y="15869"/>
                  </a:lnTo>
                  <a:lnTo>
                    <a:pt x="5700" y="18294"/>
                  </a:lnTo>
                  <a:lnTo>
                    <a:pt x="6000" y="18294"/>
                  </a:lnTo>
                  <a:lnTo>
                    <a:pt x="6000" y="18514"/>
                  </a:lnTo>
                  <a:lnTo>
                    <a:pt x="5700" y="18514"/>
                  </a:lnTo>
                  <a:lnTo>
                    <a:pt x="5700" y="19065"/>
                  </a:lnTo>
                  <a:lnTo>
                    <a:pt x="5250" y="19065"/>
                  </a:lnTo>
                  <a:lnTo>
                    <a:pt x="5250" y="20057"/>
                  </a:lnTo>
                  <a:lnTo>
                    <a:pt x="5700" y="20057"/>
                  </a:lnTo>
                  <a:lnTo>
                    <a:pt x="5700" y="20608"/>
                  </a:lnTo>
                  <a:lnTo>
                    <a:pt x="6000" y="20608"/>
                  </a:lnTo>
                  <a:lnTo>
                    <a:pt x="6000" y="21380"/>
                  </a:lnTo>
                  <a:lnTo>
                    <a:pt x="5700" y="21380"/>
                  </a:lnTo>
                  <a:lnTo>
                    <a:pt x="5700" y="21159"/>
                  </a:lnTo>
                  <a:lnTo>
                    <a:pt x="5250" y="21159"/>
                  </a:lnTo>
                  <a:lnTo>
                    <a:pt x="5250" y="20829"/>
                  </a:lnTo>
                  <a:lnTo>
                    <a:pt x="4950" y="20829"/>
                  </a:lnTo>
                  <a:lnTo>
                    <a:pt x="4950" y="21159"/>
                  </a:lnTo>
                  <a:lnTo>
                    <a:pt x="4200" y="21159"/>
                  </a:lnTo>
                  <a:lnTo>
                    <a:pt x="4200" y="20829"/>
                  </a:lnTo>
                  <a:lnTo>
                    <a:pt x="4200" y="21159"/>
                  </a:lnTo>
                  <a:lnTo>
                    <a:pt x="3900" y="21159"/>
                  </a:lnTo>
                  <a:lnTo>
                    <a:pt x="3900" y="21380"/>
                  </a:lnTo>
                  <a:lnTo>
                    <a:pt x="3150" y="21380"/>
                  </a:lnTo>
                  <a:lnTo>
                    <a:pt x="3150" y="21159"/>
                  </a:lnTo>
                  <a:lnTo>
                    <a:pt x="2400" y="21159"/>
                  </a:lnTo>
                  <a:lnTo>
                    <a:pt x="2400" y="20608"/>
                  </a:lnTo>
                  <a:lnTo>
                    <a:pt x="2100" y="20608"/>
                  </a:lnTo>
                  <a:lnTo>
                    <a:pt x="2100" y="20829"/>
                  </a:lnTo>
                  <a:lnTo>
                    <a:pt x="1800" y="20829"/>
                  </a:lnTo>
                  <a:lnTo>
                    <a:pt x="1800" y="20608"/>
                  </a:lnTo>
                  <a:lnTo>
                    <a:pt x="2100" y="20608"/>
                  </a:lnTo>
                  <a:lnTo>
                    <a:pt x="2100" y="20057"/>
                  </a:lnTo>
                  <a:lnTo>
                    <a:pt x="2400" y="20057"/>
                  </a:lnTo>
                  <a:lnTo>
                    <a:pt x="2400" y="19286"/>
                  </a:lnTo>
                  <a:lnTo>
                    <a:pt x="2850" y="19286"/>
                  </a:lnTo>
                  <a:lnTo>
                    <a:pt x="2850" y="19065"/>
                  </a:lnTo>
                  <a:lnTo>
                    <a:pt x="1350" y="19065"/>
                  </a:lnTo>
                  <a:lnTo>
                    <a:pt x="1350" y="18735"/>
                  </a:lnTo>
                  <a:lnTo>
                    <a:pt x="2400" y="18735"/>
                  </a:lnTo>
                  <a:lnTo>
                    <a:pt x="2400" y="18294"/>
                  </a:lnTo>
                  <a:lnTo>
                    <a:pt x="2100" y="18294"/>
                  </a:lnTo>
                  <a:lnTo>
                    <a:pt x="2100" y="18514"/>
                  </a:lnTo>
                  <a:lnTo>
                    <a:pt x="1350" y="18514"/>
                  </a:lnTo>
                  <a:lnTo>
                    <a:pt x="1350" y="18294"/>
                  </a:lnTo>
                  <a:lnTo>
                    <a:pt x="1050" y="18294"/>
                  </a:lnTo>
                  <a:lnTo>
                    <a:pt x="1050" y="17963"/>
                  </a:lnTo>
                  <a:lnTo>
                    <a:pt x="1350" y="17963"/>
                  </a:lnTo>
                  <a:lnTo>
                    <a:pt x="1350" y="17743"/>
                  </a:lnTo>
                  <a:lnTo>
                    <a:pt x="1350" y="17963"/>
                  </a:lnTo>
                  <a:lnTo>
                    <a:pt x="2100" y="17963"/>
                  </a:lnTo>
                  <a:lnTo>
                    <a:pt x="2100" y="17743"/>
                  </a:lnTo>
                  <a:lnTo>
                    <a:pt x="2100" y="17963"/>
                  </a:lnTo>
                  <a:lnTo>
                    <a:pt x="2400" y="17963"/>
                  </a:lnTo>
                  <a:lnTo>
                    <a:pt x="2400" y="17743"/>
                  </a:lnTo>
                  <a:lnTo>
                    <a:pt x="2850" y="17743"/>
                  </a:lnTo>
                  <a:lnTo>
                    <a:pt x="2850" y="17963"/>
                  </a:lnTo>
                  <a:lnTo>
                    <a:pt x="3150" y="17963"/>
                  </a:lnTo>
                  <a:lnTo>
                    <a:pt x="3150" y="16641"/>
                  </a:lnTo>
                  <a:lnTo>
                    <a:pt x="2850" y="16641"/>
                  </a:lnTo>
                  <a:lnTo>
                    <a:pt x="2850" y="16200"/>
                  </a:lnTo>
                  <a:lnTo>
                    <a:pt x="2400" y="16200"/>
                  </a:lnTo>
                  <a:lnTo>
                    <a:pt x="2400" y="15429"/>
                  </a:lnTo>
                  <a:lnTo>
                    <a:pt x="2850" y="15429"/>
                  </a:lnTo>
                  <a:lnTo>
                    <a:pt x="2400" y="15429"/>
                  </a:lnTo>
                  <a:lnTo>
                    <a:pt x="2400" y="15098"/>
                  </a:lnTo>
                  <a:lnTo>
                    <a:pt x="1350" y="15098"/>
                  </a:lnTo>
                  <a:lnTo>
                    <a:pt x="1350" y="15429"/>
                  </a:lnTo>
                  <a:lnTo>
                    <a:pt x="750" y="15429"/>
                  </a:lnTo>
                  <a:lnTo>
                    <a:pt x="750" y="14327"/>
                  </a:lnTo>
                  <a:lnTo>
                    <a:pt x="300" y="14327"/>
                  </a:lnTo>
                  <a:lnTo>
                    <a:pt x="300" y="13776"/>
                  </a:lnTo>
                  <a:lnTo>
                    <a:pt x="750" y="13776"/>
                  </a:lnTo>
                  <a:lnTo>
                    <a:pt x="750" y="13335"/>
                  </a:lnTo>
                  <a:lnTo>
                    <a:pt x="300" y="13335"/>
                  </a:lnTo>
                  <a:lnTo>
                    <a:pt x="300" y="12784"/>
                  </a:lnTo>
                  <a:lnTo>
                    <a:pt x="0" y="12784"/>
                  </a:lnTo>
                  <a:lnTo>
                    <a:pt x="300" y="12784"/>
                  </a:lnTo>
                  <a:lnTo>
                    <a:pt x="300" y="12563"/>
                  </a:lnTo>
                  <a:lnTo>
                    <a:pt x="750" y="12563"/>
                  </a:lnTo>
                  <a:lnTo>
                    <a:pt x="750" y="12784"/>
                  </a:lnTo>
                  <a:lnTo>
                    <a:pt x="750" y="12563"/>
                  </a:lnTo>
                  <a:lnTo>
                    <a:pt x="1050" y="12563"/>
                  </a:lnTo>
                  <a:lnTo>
                    <a:pt x="1050" y="12784"/>
                  </a:lnTo>
                  <a:lnTo>
                    <a:pt x="1050" y="12233"/>
                  </a:lnTo>
                  <a:lnTo>
                    <a:pt x="1350" y="12233"/>
                  </a:lnTo>
                  <a:lnTo>
                    <a:pt x="1350" y="11241"/>
                  </a:lnTo>
                  <a:lnTo>
                    <a:pt x="1800" y="11241"/>
                  </a:lnTo>
                  <a:lnTo>
                    <a:pt x="1800" y="10910"/>
                  </a:lnTo>
                  <a:lnTo>
                    <a:pt x="2100" y="10910"/>
                  </a:lnTo>
                  <a:lnTo>
                    <a:pt x="2100" y="8596"/>
                  </a:lnTo>
                  <a:lnTo>
                    <a:pt x="2400" y="8596"/>
                  </a:lnTo>
                  <a:lnTo>
                    <a:pt x="2400" y="8045"/>
                  </a:lnTo>
                  <a:lnTo>
                    <a:pt x="2850" y="8045"/>
                  </a:lnTo>
                  <a:lnTo>
                    <a:pt x="2850" y="7824"/>
                  </a:lnTo>
                  <a:lnTo>
                    <a:pt x="3150" y="7824"/>
                  </a:lnTo>
                  <a:lnTo>
                    <a:pt x="3150" y="7273"/>
                  </a:lnTo>
                  <a:lnTo>
                    <a:pt x="3450" y="7273"/>
                  </a:lnTo>
                  <a:lnTo>
                    <a:pt x="3450" y="5731"/>
                  </a:lnTo>
                  <a:lnTo>
                    <a:pt x="3150" y="5731"/>
                  </a:lnTo>
                  <a:lnTo>
                    <a:pt x="3150" y="5180"/>
                  </a:lnTo>
                  <a:lnTo>
                    <a:pt x="3450" y="5180"/>
                  </a:lnTo>
                  <a:lnTo>
                    <a:pt x="3450" y="5731"/>
                  </a:lnTo>
                  <a:lnTo>
                    <a:pt x="3900" y="5731"/>
                  </a:lnTo>
                  <a:lnTo>
                    <a:pt x="3900" y="4959"/>
                  </a:lnTo>
                  <a:lnTo>
                    <a:pt x="3450" y="4959"/>
                  </a:lnTo>
                  <a:lnTo>
                    <a:pt x="3450" y="4629"/>
                  </a:lnTo>
                  <a:lnTo>
                    <a:pt x="3900" y="4629"/>
                  </a:lnTo>
                  <a:lnTo>
                    <a:pt x="3900" y="3857"/>
                  </a:lnTo>
                  <a:lnTo>
                    <a:pt x="4200" y="3857"/>
                  </a:lnTo>
                  <a:lnTo>
                    <a:pt x="4200" y="3416"/>
                  </a:lnTo>
                  <a:lnTo>
                    <a:pt x="4650" y="3416"/>
                  </a:lnTo>
                  <a:lnTo>
                    <a:pt x="4650" y="3086"/>
                  </a:lnTo>
                  <a:lnTo>
                    <a:pt x="4650" y="3416"/>
                  </a:lnTo>
                  <a:lnTo>
                    <a:pt x="4950" y="3416"/>
                  </a:lnTo>
                  <a:lnTo>
                    <a:pt x="4950" y="2535"/>
                  </a:lnTo>
                  <a:lnTo>
                    <a:pt x="5250" y="2535"/>
                  </a:lnTo>
                  <a:lnTo>
                    <a:pt x="5250" y="2314"/>
                  </a:lnTo>
                  <a:lnTo>
                    <a:pt x="5700" y="2314"/>
                  </a:lnTo>
                  <a:lnTo>
                    <a:pt x="5700" y="3086"/>
                  </a:lnTo>
                  <a:lnTo>
                    <a:pt x="6300" y="3086"/>
                  </a:lnTo>
                  <a:lnTo>
                    <a:pt x="6300" y="2314"/>
                  </a:lnTo>
                  <a:lnTo>
                    <a:pt x="6750" y="2314"/>
                  </a:lnTo>
                  <a:lnTo>
                    <a:pt x="6750" y="2535"/>
                  </a:lnTo>
                  <a:lnTo>
                    <a:pt x="6750" y="1763"/>
                  </a:lnTo>
                  <a:lnTo>
                    <a:pt x="7050" y="1763"/>
                  </a:lnTo>
                  <a:lnTo>
                    <a:pt x="7050" y="1543"/>
                  </a:lnTo>
                  <a:lnTo>
                    <a:pt x="8100" y="1543"/>
                  </a:lnTo>
                  <a:lnTo>
                    <a:pt x="8100" y="1763"/>
                  </a:lnTo>
                  <a:lnTo>
                    <a:pt x="8550" y="1763"/>
                  </a:lnTo>
                  <a:lnTo>
                    <a:pt x="8550" y="1543"/>
                  </a:lnTo>
                  <a:lnTo>
                    <a:pt x="9150" y="1543"/>
                  </a:lnTo>
                  <a:lnTo>
                    <a:pt x="9150" y="2314"/>
                  </a:lnTo>
                  <a:lnTo>
                    <a:pt x="10200" y="2314"/>
                  </a:lnTo>
                  <a:lnTo>
                    <a:pt x="10200" y="2094"/>
                  </a:lnTo>
                  <a:lnTo>
                    <a:pt x="10650" y="2094"/>
                  </a:lnTo>
                  <a:lnTo>
                    <a:pt x="10650" y="2314"/>
                  </a:lnTo>
                  <a:lnTo>
                    <a:pt x="10950" y="2314"/>
                  </a:lnTo>
                  <a:lnTo>
                    <a:pt x="10950" y="2094"/>
                  </a:lnTo>
                  <a:lnTo>
                    <a:pt x="10950" y="2314"/>
                  </a:lnTo>
                  <a:lnTo>
                    <a:pt x="11400" y="2314"/>
                  </a:lnTo>
                  <a:lnTo>
                    <a:pt x="11400" y="2535"/>
                  </a:lnTo>
                  <a:lnTo>
                    <a:pt x="12000" y="2535"/>
                  </a:lnTo>
                  <a:lnTo>
                    <a:pt x="12000" y="2314"/>
                  </a:lnTo>
                  <a:lnTo>
                    <a:pt x="12000" y="2535"/>
                  </a:lnTo>
                  <a:lnTo>
                    <a:pt x="13050" y="2535"/>
                  </a:lnTo>
                  <a:lnTo>
                    <a:pt x="13050" y="2865"/>
                  </a:lnTo>
                  <a:lnTo>
                    <a:pt x="13800" y="2865"/>
                  </a:lnTo>
                  <a:lnTo>
                    <a:pt x="13800" y="2535"/>
                  </a:lnTo>
                  <a:lnTo>
                    <a:pt x="14850" y="2535"/>
                  </a:lnTo>
                  <a:lnTo>
                    <a:pt x="14850" y="2865"/>
                  </a:lnTo>
                  <a:lnTo>
                    <a:pt x="15300" y="2865"/>
                  </a:lnTo>
                  <a:lnTo>
                    <a:pt x="15300" y="2535"/>
                  </a:lnTo>
                  <a:lnTo>
                    <a:pt x="15300" y="2865"/>
                  </a:lnTo>
                  <a:lnTo>
                    <a:pt x="17400" y="2865"/>
                  </a:lnTo>
                  <a:lnTo>
                    <a:pt x="17400" y="2535"/>
                  </a:lnTo>
                  <a:lnTo>
                    <a:pt x="18000" y="2535"/>
                  </a:lnTo>
                  <a:lnTo>
                    <a:pt x="18000" y="2314"/>
                  </a:lnTo>
                  <a:lnTo>
                    <a:pt x="18450" y="2314"/>
                  </a:lnTo>
                  <a:lnTo>
                    <a:pt x="18450" y="2094"/>
                  </a:lnTo>
                  <a:lnTo>
                    <a:pt x="18750" y="2094"/>
                  </a:lnTo>
                  <a:lnTo>
                    <a:pt x="18750" y="1543"/>
                  </a:lnTo>
                  <a:lnTo>
                    <a:pt x="19200" y="1543"/>
                  </a:lnTo>
                  <a:lnTo>
                    <a:pt x="19200" y="1322"/>
                  </a:lnTo>
                  <a:lnTo>
                    <a:pt x="19800" y="1322"/>
                  </a:lnTo>
                  <a:lnTo>
                    <a:pt x="19800" y="992"/>
                  </a:lnTo>
                  <a:lnTo>
                    <a:pt x="19500" y="992"/>
                  </a:lnTo>
                  <a:lnTo>
                    <a:pt x="19500" y="220"/>
                  </a:lnTo>
                  <a:lnTo>
                    <a:pt x="19800" y="220"/>
                  </a:lnTo>
                  <a:lnTo>
                    <a:pt x="19800" y="771"/>
                  </a:lnTo>
                  <a:lnTo>
                    <a:pt x="20250" y="771"/>
                  </a:lnTo>
                  <a:lnTo>
                    <a:pt x="20250" y="220"/>
                  </a:lnTo>
                  <a:lnTo>
                    <a:pt x="20850" y="220"/>
                  </a:lnTo>
                  <a:lnTo>
                    <a:pt x="20850" y="0"/>
                  </a:lnTo>
                  <a:lnTo>
                    <a:pt x="20850" y="220"/>
                  </a:lnTo>
                  <a:lnTo>
                    <a:pt x="21300" y="220"/>
                  </a:lnTo>
                  <a:lnTo>
                    <a:pt x="21300" y="551"/>
                  </a:lnTo>
                  <a:lnTo>
                    <a:pt x="20850" y="551"/>
                  </a:lnTo>
                  <a:lnTo>
                    <a:pt x="21300" y="551"/>
                  </a:lnTo>
                  <a:lnTo>
                    <a:pt x="21300" y="771"/>
                  </a:lnTo>
                  <a:lnTo>
                    <a:pt x="20850" y="771"/>
                  </a:lnTo>
                  <a:lnTo>
                    <a:pt x="20850" y="992"/>
                  </a:lnTo>
                  <a:lnTo>
                    <a:pt x="21600" y="992"/>
                  </a:lnTo>
                  <a:lnTo>
                    <a:pt x="21600" y="1322"/>
                  </a:lnTo>
                  <a:lnTo>
                    <a:pt x="21300" y="1322"/>
                  </a:lnTo>
                  <a:lnTo>
                    <a:pt x="21300" y="1543"/>
                  </a:lnTo>
                  <a:lnTo>
                    <a:pt x="20850" y="1543"/>
                  </a:lnTo>
                  <a:lnTo>
                    <a:pt x="20850" y="2094"/>
                  </a:lnTo>
                  <a:lnTo>
                    <a:pt x="20550" y="2094"/>
                  </a:lnTo>
                  <a:lnTo>
                    <a:pt x="20550" y="2535"/>
                  </a:lnTo>
                  <a:lnTo>
                    <a:pt x="20250" y="2535"/>
                  </a:lnTo>
                  <a:lnTo>
                    <a:pt x="20250" y="2865"/>
                  </a:lnTo>
                  <a:lnTo>
                    <a:pt x="20250" y="2535"/>
                  </a:lnTo>
                  <a:lnTo>
                    <a:pt x="19800" y="2535"/>
                  </a:lnTo>
                  <a:lnTo>
                    <a:pt x="19800" y="3086"/>
                  </a:lnTo>
                  <a:lnTo>
                    <a:pt x="19500" y="3086"/>
                  </a:lnTo>
                  <a:lnTo>
                    <a:pt x="19500" y="3637"/>
                  </a:lnTo>
                  <a:lnTo>
                    <a:pt x="19200" y="3637"/>
                  </a:lnTo>
                  <a:lnTo>
                    <a:pt x="19200" y="4188"/>
                  </a:lnTo>
                  <a:lnTo>
                    <a:pt x="18450" y="4188"/>
                  </a:lnTo>
                  <a:lnTo>
                    <a:pt x="18450" y="4408"/>
                  </a:lnTo>
                  <a:lnTo>
                    <a:pt x="16950" y="4408"/>
                  </a:lnTo>
                  <a:lnTo>
                    <a:pt x="16950" y="4629"/>
                  </a:lnTo>
                  <a:lnTo>
                    <a:pt x="14850" y="4629"/>
                  </a:lnTo>
                  <a:lnTo>
                    <a:pt x="14850" y="4408"/>
                  </a:lnTo>
                  <a:lnTo>
                    <a:pt x="14550" y="4408"/>
                  </a:lnTo>
                  <a:lnTo>
                    <a:pt x="14550" y="4188"/>
                  </a:lnTo>
                  <a:lnTo>
                    <a:pt x="12000" y="4188"/>
                  </a:lnTo>
                  <a:lnTo>
                    <a:pt x="12000" y="3857"/>
                  </a:lnTo>
                  <a:lnTo>
                    <a:pt x="12000" y="4188"/>
                  </a:lnTo>
                  <a:lnTo>
                    <a:pt x="10200" y="4188"/>
                  </a:lnTo>
                  <a:lnTo>
                    <a:pt x="10200" y="4408"/>
                  </a:lnTo>
                  <a:lnTo>
                    <a:pt x="10200" y="4188"/>
                  </a:lnTo>
                  <a:lnTo>
                    <a:pt x="9900" y="4188"/>
                  </a:lnTo>
                  <a:lnTo>
                    <a:pt x="9900" y="3857"/>
                  </a:lnTo>
                  <a:lnTo>
                    <a:pt x="9600" y="3857"/>
                  </a:lnTo>
                  <a:lnTo>
                    <a:pt x="9600" y="4188"/>
                  </a:lnTo>
                  <a:lnTo>
                    <a:pt x="8100" y="4188"/>
                  </a:lnTo>
                  <a:lnTo>
                    <a:pt x="8100" y="4408"/>
                  </a:lnTo>
                  <a:lnTo>
                    <a:pt x="7800" y="4408"/>
                  </a:lnTo>
                  <a:lnTo>
                    <a:pt x="7800" y="4188"/>
                  </a:lnTo>
                  <a:lnTo>
                    <a:pt x="7350" y="4188"/>
                  </a:lnTo>
                  <a:lnTo>
                    <a:pt x="7350" y="4408"/>
                  </a:lnTo>
                  <a:lnTo>
                    <a:pt x="7050" y="4408"/>
                  </a:lnTo>
                  <a:lnTo>
                    <a:pt x="7050" y="4188"/>
                  </a:lnTo>
                  <a:lnTo>
                    <a:pt x="5250" y="4188"/>
                  </a:lnTo>
                  <a:lnTo>
                    <a:pt x="5250" y="4629"/>
                  </a:lnTo>
                  <a:lnTo>
                    <a:pt x="4950" y="4629"/>
                  </a:lnTo>
                  <a:lnTo>
                    <a:pt x="4950" y="5731"/>
                  </a:lnTo>
                  <a:lnTo>
                    <a:pt x="4650" y="5731"/>
                  </a:lnTo>
                  <a:lnTo>
                    <a:pt x="4650" y="7273"/>
                  </a:lnTo>
                  <a:lnTo>
                    <a:pt x="4950" y="7273"/>
                  </a:lnTo>
                  <a:lnTo>
                    <a:pt x="4950" y="7824"/>
                  </a:lnTo>
                  <a:lnTo>
                    <a:pt x="6000" y="7824"/>
                  </a:lnTo>
                  <a:lnTo>
                    <a:pt x="6000" y="8376"/>
                  </a:lnTo>
                  <a:lnTo>
                    <a:pt x="6300" y="8376"/>
                  </a:lnTo>
                  <a:lnTo>
                    <a:pt x="6300" y="9147"/>
                  </a:lnTo>
                  <a:lnTo>
                    <a:pt x="7350" y="9147"/>
                  </a:lnTo>
                  <a:lnTo>
                    <a:pt x="7350" y="9367"/>
                  </a:lnTo>
                  <a:lnTo>
                    <a:pt x="7800" y="9367"/>
                  </a:lnTo>
                  <a:lnTo>
                    <a:pt x="7800" y="9147"/>
                  </a:lnTo>
                  <a:lnTo>
                    <a:pt x="8100" y="9147"/>
                  </a:lnTo>
                  <a:lnTo>
                    <a:pt x="8100" y="8596"/>
                  </a:lnTo>
                  <a:lnTo>
                    <a:pt x="8550" y="8596"/>
                  </a:lnTo>
                  <a:lnTo>
                    <a:pt x="8550" y="8045"/>
                  </a:lnTo>
                  <a:lnTo>
                    <a:pt x="8850" y="8045"/>
                  </a:lnTo>
                  <a:lnTo>
                    <a:pt x="8850" y="7824"/>
                  </a:lnTo>
                  <a:lnTo>
                    <a:pt x="9600" y="7824"/>
                  </a:lnTo>
                  <a:lnTo>
                    <a:pt x="9600" y="7494"/>
                  </a:lnTo>
                  <a:lnTo>
                    <a:pt x="9900" y="7494"/>
                  </a:lnTo>
                  <a:lnTo>
                    <a:pt x="9900" y="8045"/>
                  </a:lnTo>
                  <a:lnTo>
                    <a:pt x="10200" y="8045"/>
                  </a:lnTo>
                  <a:lnTo>
                    <a:pt x="10200" y="7824"/>
                  </a:lnTo>
                  <a:lnTo>
                    <a:pt x="10200" y="8045"/>
                  </a:lnTo>
                  <a:lnTo>
                    <a:pt x="10650" y="8045"/>
                  </a:lnTo>
                  <a:lnTo>
                    <a:pt x="10650" y="7824"/>
                  </a:lnTo>
                  <a:lnTo>
                    <a:pt x="11400" y="7824"/>
                  </a:lnTo>
                  <a:lnTo>
                    <a:pt x="11400" y="7494"/>
                  </a:lnTo>
                  <a:lnTo>
                    <a:pt x="12750" y="7494"/>
                  </a:lnTo>
                  <a:lnTo>
                    <a:pt x="12750" y="7273"/>
                  </a:lnTo>
                  <a:lnTo>
                    <a:pt x="13050" y="7273"/>
                  </a:lnTo>
                  <a:lnTo>
                    <a:pt x="13050" y="7053"/>
                  </a:lnTo>
                  <a:lnTo>
                    <a:pt x="14100" y="7053"/>
                  </a:lnTo>
                  <a:lnTo>
                    <a:pt x="14100" y="6722"/>
                  </a:lnTo>
                  <a:lnTo>
                    <a:pt x="14850" y="6722"/>
                  </a:lnTo>
                  <a:lnTo>
                    <a:pt x="14850" y="7053"/>
                  </a:lnTo>
                  <a:lnTo>
                    <a:pt x="15300" y="7053"/>
                  </a:lnTo>
                  <a:lnTo>
                    <a:pt x="15300" y="7273"/>
                  </a:lnTo>
                  <a:lnTo>
                    <a:pt x="15600" y="7273"/>
                  </a:lnTo>
                  <a:lnTo>
                    <a:pt x="15600" y="7824"/>
                  </a:lnTo>
                  <a:lnTo>
                    <a:pt x="15300" y="7824"/>
                  </a:lnTo>
                  <a:lnTo>
                    <a:pt x="15300" y="8376"/>
                  </a:lnTo>
                  <a:lnTo>
                    <a:pt x="14550" y="8376"/>
                  </a:lnTo>
                  <a:lnTo>
                    <a:pt x="14550" y="7824"/>
                  </a:lnTo>
                  <a:lnTo>
                    <a:pt x="13800" y="7824"/>
                  </a:lnTo>
                  <a:lnTo>
                    <a:pt x="13800" y="8045"/>
                  </a:lnTo>
                  <a:lnTo>
                    <a:pt x="13500" y="8045"/>
                  </a:lnTo>
                  <a:lnTo>
                    <a:pt x="13500" y="8376"/>
                  </a:lnTo>
                  <a:lnTo>
                    <a:pt x="13050" y="8376"/>
                  </a:lnTo>
                  <a:lnTo>
                    <a:pt x="13050" y="8816"/>
                  </a:lnTo>
                  <a:lnTo>
                    <a:pt x="12750" y="8816"/>
                  </a:lnTo>
                  <a:lnTo>
                    <a:pt x="12750" y="9147"/>
                  </a:lnTo>
                  <a:lnTo>
                    <a:pt x="12450" y="9147"/>
                  </a:lnTo>
                  <a:lnTo>
                    <a:pt x="12450" y="9367"/>
                  </a:lnTo>
                  <a:lnTo>
                    <a:pt x="12000" y="9367"/>
                  </a:lnTo>
                  <a:lnTo>
                    <a:pt x="12000" y="9588"/>
                  </a:lnTo>
                  <a:lnTo>
                    <a:pt x="11700" y="9588"/>
                  </a:lnTo>
                  <a:lnTo>
                    <a:pt x="11700" y="9918"/>
                  </a:lnTo>
                  <a:lnTo>
                    <a:pt x="11400" y="9918"/>
                  </a:lnTo>
                  <a:lnTo>
                    <a:pt x="11400" y="10469"/>
                  </a:lnTo>
                  <a:lnTo>
                    <a:pt x="10950" y="10469"/>
                  </a:lnTo>
                  <a:lnTo>
                    <a:pt x="10950" y="10690"/>
                  </a:lnTo>
                  <a:lnTo>
                    <a:pt x="10650" y="1069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1" name="Shape 352">
              <a:extLst>
                <a:ext uri="{FF2B5EF4-FFF2-40B4-BE49-F238E27FC236}">
                  <a16:creationId xmlns:a16="http://schemas.microsoft.com/office/drawing/2014/main" id="{3A32BC1F-8360-4172-8548-FBA485F17935}"/>
                </a:ext>
              </a:extLst>
            </p:cNvPr>
            <p:cNvSpPr/>
            <p:nvPr/>
          </p:nvSpPr>
          <p:spPr>
            <a:xfrm>
              <a:off x="1634287" y="2168130"/>
              <a:ext cx="118381" cy="210897"/>
            </a:xfrm>
            <a:custGeom>
              <a:avLst/>
              <a:gdLst/>
              <a:ahLst/>
              <a:cxnLst>
                <a:cxn ang="0">
                  <a:pos x="wd2" y="hd2"/>
                </a:cxn>
                <a:cxn ang="5400000">
                  <a:pos x="wd2" y="hd2"/>
                </a:cxn>
                <a:cxn ang="10800000">
                  <a:pos x="wd2" y="hd2"/>
                </a:cxn>
                <a:cxn ang="16200000">
                  <a:pos x="wd2" y="hd2"/>
                </a:cxn>
              </a:cxnLst>
              <a:rect l="0" t="0" r="r" b="b"/>
              <a:pathLst>
                <a:path w="21600" h="21600" extrusionOk="0">
                  <a:moveTo>
                    <a:pt x="10650" y="10690"/>
                  </a:moveTo>
                  <a:lnTo>
                    <a:pt x="10650" y="10469"/>
                  </a:lnTo>
                  <a:lnTo>
                    <a:pt x="10950" y="10469"/>
                  </a:lnTo>
                  <a:lnTo>
                    <a:pt x="10950" y="10139"/>
                  </a:lnTo>
                  <a:lnTo>
                    <a:pt x="11400" y="10139"/>
                  </a:lnTo>
                  <a:lnTo>
                    <a:pt x="11400" y="9918"/>
                  </a:lnTo>
                  <a:lnTo>
                    <a:pt x="10950" y="9918"/>
                  </a:lnTo>
                  <a:lnTo>
                    <a:pt x="10950" y="10139"/>
                  </a:lnTo>
                  <a:lnTo>
                    <a:pt x="10200" y="10139"/>
                  </a:lnTo>
                  <a:lnTo>
                    <a:pt x="10200" y="10690"/>
                  </a:lnTo>
                  <a:lnTo>
                    <a:pt x="9900" y="10690"/>
                  </a:lnTo>
                  <a:lnTo>
                    <a:pt x="9900" y="10910"/>
                  </a:lnTo>
                  <a:lnTo>
                    <a:pt x="9150" y="10910"/>
                  </a:lnTo>
                  <a:lnTo>
                    <a:pt x="9150" y="11241"/>
                  </a:lnTo>
                  <a:lnTo>
                    <a:pt x="9600" y="11241"/>
                  </a:lnTo>
                  <a:lnTo>
                    <a:pt x="9600" y="11461"/>
                  </a:lnTo>
                  <a:lnTo>
                    <a:pt x="10200" y="11461"/>
                  </a:lnTo>
                  <a:lnTo>
                    <a:pt x="10200" y="12012"/>
                  </a:lnTo>
                  <a:lnTo>
                    <a:pt x="10650" y="12012"/>
                  </a:lnTo>
                  <a:lnTo>
                    <a:pt x="10650" y="12233"/>
                  </a:lnTo>
                  <a:lnTo>
                    <a:pt x="10950" y="12233"/>
                  </a:lnTo>
                  <a:lnTo>
                    <a:pt x="10950" y="13004"/>
                  </a:lnTo>
                  <a:lnTo>
                    <a:pt x="11400" y="13004"/>
                  </a:lnTo>
                  <a:lnTo>
                    <a:pt x="11400" y="13335"/>
                  </a:lnTo>
                  <a:lnTo>
                    <a:pt x="12000" y="13335"/>
                  </a:lnTo>
                  <a:lnTo>
                    <a:pt x="12000" y="13776"/>
                  </a:lnTo>
                  <a:lnTo>
                    <a:pt x="12450" y="13776"/>
                  </a:lnTo>
                  <a:lnTo>
                    <a:pt x="12450" y="14106"/>
                  </a:lnTo>
                  <a:lnTo>
                    <a:pt x="12750" y="14106"/>
                  </a:lnTo>
                  <a:lnTo>
                    <a:pt x="12750" y="14327"/>
                  </a:lnTo>
                  <a:lnTo>
                    <a:pt x="12750" y="14106"/>
                  </a:lnTo>
                  <a:lnTo>
                    <a:pt x="12450" y="14106"/>
                  </a:lnTo>
                  <a:lnTo>
                    <a:pt x="12450" y="14547"/>
                  </a:lnTo>
                  <a:lnTo>
                    <a:pt x="12000" y="14547"/>
                  </a:lnTo>
                  <a:lnTo>
                    <a:pt x="12000" y="14878"/>
                  </a:lnTo>
                  <a:lnTo>
                    <a:pt x="12450" y="14878"/>
                  </a:lnTo>
                  <a:lnTo>
                    <a:pt x="12450" y="15429"/>
                  </a:lnTo>
                  <a:lnTo>
                    <a:pt x="12000" y="15429"/>
                  </a:lnTo>
                  <a:lnTo>
                    <a:pt x="12000" y="15098"/>
                  </a:lnTo>
                  <a:lnTo>
                    <a:pt x="12000" y="15649"/>
                  </a:lnTo>
                  <a:lnTo>
                    <a:pt x="11700" y="15649"/>
                  </a:lnTo>
                  <a:lnTo>
                    <a:pt x="12450" y="15649"/>
                  </a:lnTo>
                  <a:lnTo>
                    <a:pt x="12450" y="16200"/>
                  </a:lnTo>
                  <a:lnTo>
                    <a:pt x="13050" y="16200"/>
                  </a:lnTo>
                  <a:lnTo>
                    <a:pt x="13050" y="16420"/>
                  </a:lnTo>
                  <a:lnTo>
                    <a:pt x="13500" y="16420"/>
                  </a:lnTo>
                  <a:lnTo>
                    <a:pt x="13500" y="16641"/>
                  </a:lnTo>
                  <a:lnTo>
                    <a:pt x="14100" y="16641"/>
                  </a:lnTo>
                  <a:lnTo>
                    <a:pt x="14100" y="16420"/>
                  </a:lnTo>
                  <a:lnTo>
                    <a:pt x="14100" y="16641"/>
                  </a:lnTo>
                  <a:lnTo>
                    <a:pt x="14850" y="16641"/>
                  </a:lnTo>
                  <a:lnTo>
                    <a:pt x="14850" y="17192"/>
                  </a:lnTo>
                  <a:lnTo>
                    <a:pt x="14550" y="17192"/>
                  </a:lnTo>
                  <a:lnTo>
                    <a:pt x="14550" y="17522"/>
                  </a:lnTo>
                  <a:lnTo>
                    <a:pt x="14100" y="17522"/>
                  </a:lnTo>
                  <a:lnTo>
                    <a:pt x="14100" y="17192"/>
                  </a:lnTo>
                  <a:lnTo>
                    <a:pt x="13800" y="17192"/>
                  </a:lnTo>
                  <a:lnTo>
                    <a:pt x="13800" y="16971"/>
                  </a:lnTo>
                  <a:lnTo>
                    <a:pt x="13800" y="17743"/>
                  </a:lnTo>
                  <a:lnTo>
                    <a:pt x="14100" y="17743"/>
                  </a:lnTo>
                  <a:lnTo>
                    <a:pt x="14100" y="17522"/>
                  </a:lnTo>
                  <a:lnTo>
                    <a:pt x="14100" y="17743"/>
                  </a:lnTo>
                  <a:lnTo>
                    <a:pt x="14550" y="17743"/>
                  </a:lnTo>
                  <a:lnTo>
                    <a:pt x="14100" y="17743"/>
                  </a:lnTo>
                  <a:lnTo>
                    <a:pt x="14550" y="17743"/>
                  </a:lnTo>
                  <a:lnTo>
                    <a:pt x="14550" y="18514"/>
                  </a:lnTo>
                  <a:lnTo>
                    <a:pt x="14850" y="18514"/>
                  </a:lnTo>
                  <a:lnTo>
                    <a:pt x="14850" y="18735"/>
                  </a:lnTo>
                  <a:lnTo>
                    <a:pt x="14550" y="18735"/>
                  </a:lnTo>
                  <a:lnTo>
                    <a:pt x="14850" y="18735"/>
                  </a:lnTo>
                  <a:lnTo>
                    <a:pt x="14850" y="19065"/>
                  </a:lnTo>
                  <a:lnTo>
                    <a:pt x="14550" y="19065"/>
                  </a:lnTo>
                  <a:lnTo>
                    <a:pt x="14550" y="18735"/>
                  </a:lnTo>
                  <a:lnTo>
                    <a:pt x="14550" y="19065"/>
                  </a:lnTo>
                  <a:lnTo>
                    <a:pt x="14100" y="19065"/>
                  </a:lnTo>
                  <a:lnTo>
                    <a:pt x="14100" y="19837"/>
                  </a:lnTo>
                  <a:lnTo>
                    <a:pt x="14550" y="19837"/>
                  </a:lnTo>
                  <a:lnTo>
                    <a:pt x="14550" y="20057"/>
                  </a:lnTo>
                  <a:lnTo>
                    <a:pt x="14850" y="20057"/>
                  </a:lnTo>
                  <a:lnTo>
                    <a:pt x="14850" y="20388"/>
                  </a:lnTo>
                  <a:lnTo>
                    <a:pt x="14550" y="20388"/>
                  </a:lnTo>
                  <a:lnTo>
                    <a:pt x="14550" y="20608"/>
                  </a:lnTo>
                  <a:lnTo>
                    <a:pt x="13500" y="20608"/>
                  </a:lnTo>
                  <a:lnTo>
                    <a:pt x="13500" y="20829"/>
                  </a:lnTo>
                  <a:lnTo>
                    <a:pt x="13800" y="20829"/>
                  </a:lnTo>
                  <a:lnTo>
                    <a:pt x="13800" y="21159"/>
                  </a:lnTo>
                  <a:lnTo>
                    <a:pt x="13500" y="21159"/>
                  </a:lnTo>
                  <a:lnTo>
                    <a:pt x="13500" y="21600"/>
                  </a:lnTo>
                  <a:lnTo>
                    <a:pt x="13050" y="21600"/>
                  </a:lnTo>
                  <a:lnTo>
                    <a:pt x="13050" y="21380"/>
                  </a:lnTo>
                  <a:lnTo>
                    <a:pt x="12000" y="21380"/>
                  </a:lnTo>
                  <a:lnTo>
                    <a:pt x="12000" y="21159"/>
                  </a:lnTo>
                  <a:lnTo>
                    <a:pt x="12450" y="21159"/>
                  </a:lnTo>
                  <a:lnTo>
                    <a:pt x="12450" y="20608"/>
                  </a:lnTo>
                  <a:lnTo>
                    <a:pt x="11700" y="20608"/>
                  </a:lnTo>
                  <a:lnTo>
                    <a:pt x="11700" y="19616"/>
                  </a:lnTo>
                  <a:lnTo>
                    <a:pt x="12000" y="19616"/>
                  </a:lnTo>
                  <a:lnTo>
                    <a:pt x="12000" y="19286"/>
                  </a:lnTo>
                  <a:lnTo>
                    <a:pt x="11700" y="19286"/>
                  </a:lnTo>
                  <a:lnTo>
                    <a:pt x="11700" y="19065"/>
                  </a:lnTo>
                  <a:lnTo>
                    <a:pt x="11400" y="19065"/>
                  </a:lnTo>
                  <a:lnTo>
                    <a:pt x="11400" y="19286"/>
                  </a:lnTo>
                  <a:lnTo>
                    <a:pt x="11400" y="19065"/>
                  </a:lnTo>
                  <a:lnTo>
                    <a:pt x="10950" y="19065"/>
                  </a:lnTo>
                  <a:lnTo>
                    <a:pt x="10950" y="19286"/>
                  </a:lnTo>
                  <a:lnTo>
                    <a:pt x="10650" y="19286"/>
                  </a:lnTo>
                  <a:lnTo>
                    <a:pt x="10650" y="19065"/>
                  </a:lnTo>
                  <a:lnTo>
                    <a:pt x="9600" y="19065"/>
                  </a:lnTo>
                  <a:lnTo>
                    <a:pt x="9600" y="18735"/>
                  </a:lnTo>
                  <a:lnTo>
                    <a:pt x="8850" y="18735"/>
                  </a:lnTo>
                  <a:lnTo>
                    <a:pt x="8850" y="18294"/>
                  </a:lnTo>
                  <a:lnTo>
                    <a:pt x="9150" y="18294"/>
                  </a:lnTo>
                  <a:lnTo>
                    <a:pt x="9150" y="16971"/>
                  </a:lnTo>
                  <a:lnTo>
                    <a:pt x="8850" y="16971"/>
                  </a:lnTo>
                  <a:lnTo>
                    <a:pt x="8850" y="17192"/>
                  </a:lnTo>
                  <a:lnTo>
                    <a:pt x="8850" y="16971"/>
                  </a:lnTo>
                  <a:lnTo>
                    <a:pt x="8550" y="16971"/>
                  </a:lnTo>
                  <a:lnTo>
                    <a:pt x="8550" y="16641"/>
                  </a:lnTo>
                  <a:lnTo>
                    <a:pt x="8850" y="16641"/>
                  </a:lnTo>
                  <a:lnTo>
                    <a:pt x="8550" y="16641"/>
                  </a:lnTo>
                  <a:lnTo>
                    <a:pt x="8550" y="16420"/>
                  </a:lnTo>
                  <a:lnTo>
                    <a:pt x="8100" y="16420"/>
                  </a:lnTo>
                  <a:lnTo>
                    <a:pt x="8100" y="15869"/>
                  </a:lnTo>
                  <a:lnTo>
                    <a:pt x="7800" y="15869"/>
                  </a:lnTo>
                  <a:lnTo>
                    <a:pt x="7800" y="15649"/>
                  </a:lnTo>
                  <a:lnTo>
                    <a:pt x="7050" y="15649"/>
                  </a:lnTo>
                  <a:lnTo>
                    <a:pt x="7050" y="14547"/>
                  </a:lnTo>
                  <a:lnTo>
                    <a:pt x="7350" y="14547"/>
                  </a:lnTo>
                  <a:lnTo>
                    <a:pt x="7350" y="14327"/>
                  </a:lnTo>
                  <a:lnTo>
                    <a:pt x="7800" y="14327"/>
                  </a:lnTo>
                  <a:lnTo>
                    <a:pt x="7800" y="13776"/>
                  </a:lnTo>
                  <a:lnTo>
                    <a:pt x="7350" y="13776"/>
                  </a:lnTo>
                  <a:lnTo>
                    <a:pt x="7800" y="13776"/>
                  </a:lnTo>
                  <a:lnTo>
                    <a:pt x="7800" y="13555"/>
                  </a:lnTo>
                  <a:lnTo>
                    <a:pt x="7350" y="13555"/>
                  </a:lnTo>
                  <a:lnTo>
                    <a:pt x="7350" y="13004"/>
                  </a:lnTo>
                  <a:lnTo>
                    <a:pt x="7800" y="13004"/>
                  </a:lnTo>
                  <a:lnTo>
                    <a:pt x="7350" y="13004"/>
                  </a:lnTo>
                  <a:lnTo>
                    <a:pt x="7350" y="12784"/>
                  </a:lnTo>
                  <a:lnTo>
                    <a:pt x="6300" y="12784"/>
                  </a:lnTo>
                  <a:lnTo>
                    <a:pt x="6300" y="13004"/>
                  </a:lnTo>
                  <a:lnTo>
                    <a:pt x="6000" y="13004"/>
                  </a:lnTo>
                  <a:lnTo>
                    <a:pt x="6000" y="13335"/>
                  </a:lnTo>
                  <a:lnTo>
                    <a:pt x="5700" y="13335"/>
                  </a:lnTo>
                  <a:lnTo>
                    <a:pt x="5700" y="13555"/>
                  </a:lnTo>
                  <a:lnTo>
                    <a:pt x="5250" y="13555"/>
                  </a:lnTo>
                  <a:lnTo>
                    <a:pt x="5250" y="14327"/>
                  </a:lnTo>
                  <a:lnTo>
                    <a:pt x="6000" y="14327"/>
                  </a:lnTo>
                  <a:lnTo>
                    <a:pt x="6000" y="14547"/>
                  </a:lnTo>
                  <a:lnTo>
                    <a:pt x="5700" y="14547"/>
                  </a:lnTo>
                  <a:lnTo>
                    <a:pt x="5700" y="15429"/>
                  </a:lnTo>
                  <a:lnTo>
                    <a:pt x="6000" y="15429"/>
                  </a:lnTo>
                  <a:lnTo>
                    <a:pt x="6000" y="15869"/>
                  </a:lnTo>
                  <a:lnTo>
                    <a:pt x="5700" y="15869"/>
                  </a:lnTo>
                  <a:lnTo>
                    <a:pt x="5700" y="18294"/>
                  </a:lnTo>
                  <a:lnTo>
                    <a:pt x="6000" y="18294"/>
                  </a:lnTo>
                  <a:lnTo>
                    <a:pt x="6000" y="18514"/>
                  </a:lnTo>
                  <a:lnTo>
                    <a:pt x="5700" y="18514"/>
                  </a:lnTo>
                  <a:lnTo>
                    <a:pt x="5700" y="19065"/>
                  </a:lnTo>
                  <a:lnTo>
                    <a:pt x="5250" y="19065"/>
                  </a:lnTo>
                  <a:lnTo>
                    <a:pt x="5250" y="20057"/>
                  </a:lnTo>
                  <a:lnTo>
                    <a:pt x="5700" y="20057"/>
                  </a:lnTo>
                  <a:lnTo>
                    <a:pt x="5700" y="20608"/>
                  </a:lnTo>
                  <a:lnTo>
                    <a:pt x="6000" y="20608"/>
                  </a:lnTo>
                  <a:lnTo>
                    <a:pt x="6000" y="21380"/>
                  </a:lnTo>
                  <a:lnTo>
                    <a:pt x="5700" y="21380"/>
                  </a:lnTo>
                  <a:lnTo>
                    <a:pt x="5700" y="21159"/>
                  </a:lnTo>
                  <a:lnTo>
                    <a:pt x="5250" y="21159"/>
                  </a:lnTo>
                  <a:lnTo>
                    <a:pt x="5250" y="20829"/>
                  </a:lnTo>
                  <a:lnTo>
                    <a:pt x="4950" y="20829"/>
                  </a:lnTo>
                  <a:lnTo>
                    <a:pt x="4950" y="21159"/>
                  </a:lnTo>
                  <a:lnTo>
                    <a:pt x="4200" y="21159"/>
                  </a:lnTo>
                  <a:lnTo>
                    <a:pt x="4200" y="20829"/>
                  </a:lnTo>
                  <a:lnTo>
                    <a:pt x="4200" y="21159"/>
                  </a:lnTo>
                  <a:lnTo>
                    <a:pt x="3900" y="21159"/>
                  </a:lnTo>
                  <a:lnTo>
                    <a:pt x="3900" y="21380"/>
                  </a:lnTo>
                  <a:lnTo>
                    <a:pt x="3150" y="21380"/>
                  </a:lnTo>
                  <a:lnTo>
                    <a:pt x="3150" y="21159"/>
                  </a:lnTo>
                  <a:lnTo>
                    <a:pt x="2400" y="21159"/>
                  </a:lnTo>
                  <a:lnTo>
                    <a:pt x="2400" y="20608"/>
                  </a:lnTo>
                  <a:lnTo>
                    <a:pt x="2100" y="20608"/>
                  </a:lnTo>
                  <a:lnTo>
                    <a:pt x="2100" y="20829"/>
                  </a:lnTo>
                  <a:lnTo>
                    <a:pt x="1800" y="20829"/>
                  </a:lnTo>
                  <a:lnTo>
                    <a:pt x="1800" y="20608"/>
                  </a:lnTo>
                  <a:lnTo>
                    <a:pt x="2100" y="20608"/>
                  </a:lnTo>
                  <a:lnTo>
                    <a:pt x="2100" y="20057"/>
                  </a:lnTo>
                  <a:lnTo>
                    <a:pt x="2400" y="20057"/>
                  </a:lnTo>
                  <a:lnTo>
                    <a:pt x="2400" y="19286"/>
                  </a:lnTo>
                  <a:lnTo>
                    <a:pt x="2850" y="19286"/>
                  </a:lnTo>
                  <a:lnTo>
                    <a:pt x="2850" y="19065"/>
                  </a:lnTo>
                  <a:lnTo>
                    <a:pt x="1350" y="19065"/>
                  </a:lnTo>
                  <a:lnTo>
                    <a:pt x="1350" y="18735"/>
                  </a:lnTo>
                  <a:lnTo>
                    <a:pt x="2400" y="18735"/>
                  </a:lnTo>
                  <a:lnTo>
                    <a:pt x="2400" y="18294"/>
                  </a:lnTo>
                  <a:lnTo>
                    <a:pt x="2100" y="18294"/>
                  </a:lnTo>
                  <a:lnTo>
                    <a:pt x="2100" y="18514"/>
                  </a:lnTo>
                  <a:lnTo>
                    <a:pt x="1350" y="18514"/>
                  </a:lnTo>
                  <a:lnTo>
                    <a:pt x="1350" y="18294"/>
                  </a:lnTo>
                  <a:lnTo>
                    <a:pt x="1050" y="18294"/>
                  </a:lnTo>
                  <a:lnTo>
                    <a:pt x="1050" y="17963"/>
                  </a:lnTo>
                  <a:lnTo>
                    <a:pt x="1350" y="17963"/>
                  </a:lnTo>
                  <a:lnTo>
                    <a:pt x="1350" y="17743"/>
                  </a:lnTo>
                  <a:lnTo>
                    <a:pt x="1350" y="17963"/>
                  </a:lnTo>
                  <a:lnTo>
                    <a:pt x="2100" y="17963"/>
                  </a:lnTo>
                  <a:lnTo>
                    <a:pt x="2100" y="17743"/>
                  </a:lnTo>
                  <a:lnTo>
                    <a:pt x="2100" y="17963"/>
                  </a:lnTo>
                  <a:lnTo>
                    <a:pt x="2400" y="17963"/>
                  </a:lnTo>
                  <a:lnTo>
                    <a:pt x="2400" y="17743"/>
                  </a:lnTo>
                  <a:lnTo>
                    <a:pt x="2850" y="17743"/>
                  </a:lnTo>
                  <a:lnTo>
                    <a:pt x="2850" y="17963"/>
                  </a:lnTo>
                  <a:lnTo>
                    <a:pt x="3150" y="17963"/>
                  </a:lnTo>
                  <a:lnTo>
                    <a:pt x="3150" y="16641"/>
                  </a:lnTo>
                  <a:lnTo>
                    <a:pt x="2850" y="16641"/>
                  </a:lnTo>
                  <a:lnTo>
                    <a:pt x="2850" y="16200"/>
                  </a:lnTo>
                  <a:lnTo>
                    <a:pt x="2400" y="16200"/>
                  </a:lnTo>
                  <a:lnTo>
                    <a:pt x="2400" y="15429"/>
                  </a:lnTo>
                  <a:lnTo>
                    <a:pt x="2850" y="15429"/>
                  </a:lnTo>
                  <a:lnTo>
                    <a:pt x="2400" y="15429"/>
                  </a:lnTo>
                  <a:lnTo>
                    <a:pt x="2400" y="15098"/>
                  </a:lnTo>
                  <a:lnTo>
                    <a:pt x="1350" y="15098"/>
                  </a:lnTo>
                  <a:lnTo>
                    <a:pt x="1350" y="15429"/>
                  </a:lnTo>
                  <a:lnTo>
                    <a:pt x="750" y="15429"/>
                  </a:lnTo>
                  <a:lnTo>
                    <a:pt x="750" y="14327"/>
                  </a:lnTo>
                  <a:lnTo>
                    <a:pt x="300" y="14327"/>
                  </a:lnTo>
                  <a:lnTo>
                    <a:pt x="300" y="13776"/>
                  </a:lnTo>
                  <a:lnTo>
                    <a:pt x="750" y="13776"/>
                  </a:lnTo>
                  <a:lnTo>
                    <a:pt x="750" y="13335"/>
                  </a:lnTo>
                  <a:lnTo>
                    <a:pt x="300" y="13335"/>
                  </a:lnTo>
                  <a:lnTo>
                    <a:pt x="300" y="12784"/>
                  </a:lnTo>
                  <a:lnTo>
                    <a:pt x="0" y="12784"/>
                  </a:lnTo>
                  <a:lnTo>
                    <a:pt x="300" y="12784"/>
                  </a:lnTo>
                  <a:lnTo>
                    <a:pt x="300" y="12563"/>
                  </a:lnTo>
                  <a:lnTo>
                    <a:pt x="750" y="12563"/>
                  </a:lnTo>
                  <a:lnTo>
                    <a:pt x="750" y="12784"/>
                  </a:lnTo>
                  <a:lnTo>
                    <a:pt x="750" y="12563"/>
                  </a:lnTo>
                  <a:lnTo>
                    <a:pt x="1050" y="12563"/>
                  </a:lnTo>
                  <a:lnTo>
                    <a:pt x="1050" y="12784"/>
                  </a:lnTo>
                  <a:lnTo>
                    <a:pt x="1050" y="12233"/>
                  </a:lnTo>
                  <a:lnTo>
                    <a:pt x="1350" y="12233"/>
                  </a:lnTo>
                  <a:lnTo>
                    <a:pt x="1350" y="11241"/>
                  </a:lnTo>
                  <a:lnTo>
                    <a:pt x="1800" y="11241"/>
                  </a:lnTo>
                  <a:lnTo>
                    <a:pt x="1800" y="10910"/>
                  </a:lnTo>
                  <a:lnTo>
                    <a:pt x="2100" y="10910"/>
                  </a:lnTo>
                  <a:lnTo>
                    <a:pt x="2100" y="8596"/>
                  </a:lnTo>
                  <a:lnTo>
                    <a:pt x="2400" y="8596"/>
                  </a:lnTo>
                  <a:lnTo>
                    <a:pt x="2400" y="8045"/>
                  </a:lnTo>
                  <a:lnTo>
                    <a:pt x="2850" y="8045"/>
                  </a:lnTo>
                  <a:lnTo>
                    <a:pt x="2850" y="7824"/>
                  </a:lnTo>
                  <a:lnTo>
                    <a:pt x="3150" y="7824"/>
                  </a:lnTo>
                  <a:lnTo>
                    <a:pt x="3150" y="7273"/>
                  </a:lnTo>
                  <a:lnTo>
                    <a:pt x="3450" y="7273"/>
                  </a:lnTo>
                  <a:lnTo>
                    <a:pt x="3450" y="5731"/>
                  </a:lnTo>
                  <a:lnTo>
                    <a:pt x="3150" y="5731"/>
                  </a:lnTo>
                  <a:lnTo>
                    <a:pt x="3150" y="5180"/>
                  </a:lnTo>
                  <a:lnTo>
                    <a:pt x="3450" y="5180"/>
                  </a:lnTo>
                  <a:lnTo>
                    <a:pt x="3450" y="5731"/>
                  </a:lnTo>
                  <a:lnTo>
                    <a:pt x="3900" y="5731"/>
                  </a:lnTo>
                  <a:lnTo>
                    <a:pt x="3900" y="4959"/>
                  </a:lnTo>
                  <a:lnTo>
                    <a:pt x="3450" y="4959"/>
                  </a:lnTo>
                  <a:lnTo>
                    <a:pt x="3450" y="4629"/>
                  </a:lnTo>
                  <a:lnTo>
                    <a:pt x="3900" y="4629"/>
                  </a:lnTo>
                  <a:lnTo>
                    <a:pt x="3900" y="3857"/>
                  </a:lnTo>
                  <a:lnTo>
                    <a:pt x="4200" y="3857"/>
                  </a:lnTo>
                  <a:lnTo>
                    <a:pt x="4200" y="3416"/>
                  </a:lnTo>
                  <a:lnTo>
                    <a:pt x="4650" y="3416"/>
                  </a:lnTo>
                  <a:lnTo>
                    <a:pt x="4650" y="3086"/>
                  </a:lnTo>
                  <a:lnTo>
                    <a:pt x="4650" y="3416"/>
                  </a:lnTo>
                  <a:lnTo>
                    <a:pt x="4950" y="3416"/>
                  </a:lnTo>
                  <a:lnTo>
                    <a:pt x="4950" y="2535"/>
                  </a:lnTo>
                  <a:lnTo>
                    <a:pt x="5250" y="2535"/>
                  </a:lnTo>
                  <a:lnTo>
                    <a:pt x="5250" y="2314"/>
                  </a:lnTo>
                  <a:lnTo>
                    <a:pt x="5700" y="2314"/>
                  </a:lnTo>
                  <a:lnTo>
                    <a:pt x="5700" y="3086"/>
                  </a:lnTo>
                  <a:lnTo>
                    <a:pt x="6300" y="3086"/>
                  </a:lnTo>
                  <a:lnTo>
                    <a:pt x="6300" y="2314"/>
                  </a:lnTo>
                  <a:lnTo>
                    <a:pt x="6750" y="2314"/>
                  </a:lnTo>
                  <a:lnTo>
                    <a:pt x="6750" y="2535"/>
                  </a:lnTo>
                  <a:lnTo>
                    <a:pt x="6750" y="1763"/>
                  </a:lnTo>
                  <a:lnTo>
                    <a:pt x="7050" y="1763"/>
                  </a:lnTo>
                  <a:lnTo>
                    <a:pt x="7050" y="1543"/>
                  </a:lnTo>
                  <a:lnTo>
                    <a:pt x="8100" y="1543"/>
                  </a:lnTo>
                  <a:lnTo>
                    <a:pt x="8100" y="1763"/>
                  </a:lnTo>
                  <a:lnTo>
                    <a:pt x="8550" y="1763"/>
                  </a:lnTo>
                  <a:lnTo>
                    <a:pt x="8550" y="1543"/>
                  </a:lnTo>
                  <a:lnTo>
                    <a:pt x="9150" y="1543"/>
                  </a:lnTo>
                  <a:lnTo>
                    <a:pt x="9150" y="2314"/>
                  </a:lnTo>
                  <a:lnTo>
                    <a:pt x="10200" y="2314"/>
                  </a:lnTo>
                  <a:lnTo>
                    <a:pt x="10200" y="2094"/>
                  </a:lnTo>
                  <a:lnTo>
                    <a:pt x="10650" y="2094"/>
                  </a:lnTo>
                  <a:lnTo>
                    <a:pt x="10650" y="2314"/>
                  </a:lnTo>
                  <a:lnTo>
                    <a:pt x="10950" y="2314"/>
                  </a:lnTo>
                  <a:lnTo>
                    <a:pt x="10950" y="2094"/>
                  </a:lnTo>
                  <a:lnTo>
                    <a:pt x="10950" y="2314"/>
                  </a:lnTo>
                  <a:lnTo>
                    <a:pt x="11400" y="2314"/>
                  </a:lnTo>
                  <a:lnTo>
                    <a:pt x="11400" y="2535"/>
                  </a:lnTo>
                  <a:lnTo>
                    <a:pt x="12000" y="2535"/>
                  </a:lnTo>
                  <a:lnTo>
                    <a:pt x="12000" y="2314"/>
                  </a:lnTo>
                  <a:lnTo>
                    <a:pt x="12000" y="2535"/>
                  </a:lnTo>
                  <a:lnTo>
                    <a:pt x="13050" y="2535"/>
                  </a:lnTo>
                  <a:lnTo>
                    <a:pt x="13050" y="2865"/>
                  </a:lnTo>
                  <a:lnTo>
                    <a:pt x="13800" y="2865"/>
                  </a:lnTo>
                  <a:lnTo>
                    <a:pt x="13800" y="2535"/>
                  </a:lnTo>
                  <a:lnTo>
                    <a:pt x="14850" y="2535"/>
                  </a:lnTo>
                  <a:lnTo>
                    <a:pt x="14850" y="2865"/>
                  </a:lnTo>
                  <a:lnTo>
                    <a:pt x="15300" y="2865"/>
                  </a:lnTo>
                  <a:lnTo>
                    <a:pt x="15300" y="2535"/>
                  </a:lnTo>
                  <a:lnTo>
                    <a:pt x="15300" y="2865"/>
                  </a:lnTo>
                  <a:lnTo>
                    <a:pt x="17400" y="2865"/>
                  </a:lnTo>
                  <a:lnTo>
                    <a:pt x="17400" y="2535"/>
                  </a:lnTo>
                  <a:lnTo>
                    <a:pt x="18000" y="2535"/>
                  </a:lnTo>
                  <a:lnTo>
                    <a:pt x="18000" y="2314"/>
                  </a:lnTo>
                  <a:lnTo>
                    <a:pt x="18450" y="2314"/>
                  </a:lnTo>
                  <a:lnTo>
                    <a:pt x="18450" y="2094"/>
                  </a:lnTo>
                  <a:lnTo>
                    <a:pt x="18750" y="2094"/>
                  </a:lnTo>
                  <a:lnTo>
                    <a:pt x="18750" y="1543"/>
                  </a:lnTo>
                  <a:lnTo>
                    <a:pt x="19200" y="1543"/>
                  </a:lnTo>
                  <a:lnTo>
                    <a:pt x="19200" y="1322"/>
                  </a:lnTo>
                  <a:lnTo>
                    <a:pt x="19800" y="1322"/>
                  </a:lnTo>
                  <a:lnTo>
                    <a:pt x="19800" y="992"/>
                  </a:lnTo>
                  <a:lnTo>
                    <a:pt x="19500" y="992"/>
                  </a:lnTo>
                  <a:lnTo>
                    <a:pt x="19500" y="220"/>
                  </a:lnTo>
                  <a:lnTo>
                    <a:pt x="19800" y="220"/>
                  </a:lnTo>
                  <a:lnTo>
                    <a:pt x="19800" y="771"/>
                  </a:lnTo>
                  <a:lnTo>
                    <a:pt x="20250" y="771"/>
                  </a:lnTo>
                  <a:lnTo>
                    <a:pt x="20250" y="220"/>
                  </a:lnTo>
                  <a:lnTo>
                    <a:pt x="20850" y="220"/>
                  </a:lnTo>
                  <a:lnTo>
                    <a:pt x="20850" y="0"/>
                  </a:lnTo>
                  <a:lnTo>
                    <a:pt x="20850" y="220"/>
                  </a:lnTo>
                  <a:lnTo>
                    <a:pt x="21300" y="220"/>
                  </a:lnTo>
                  <a:lnTo>
                    <a:pt x="21300" y="551"/>
                  </a:lnTo>
                  <a:lnTo>
                    <a:pt x="20850" y="551"/>
                  </a:lnTo>
                  <a:lnTo>
                    <a:pt x="21300" y="551"/>
                  </a:lnTo>
                  <a:lnTo>
                    <a:pt x="21300" y="771"/>
                  </a:lnTo>
                  <a:lnTo>
                    <a:pt x="20850" y="771"/>
                  </a:lnTo>
                  <a:lnTo>
                    <a:pt x="20850" y="992"/>
                  </a:lnTo>
                  <a:lnTo>
                    <a:pt x="21600" y="992"/>
                  </a:lnTo>
                  <a:lnTo>
                    <a:pt x="21600" y="1322"/>
                  </a:lnTo>
                  <a:lnTo>
                    <a:pt x="21300" y="1322"/>
                  </a:lnTo>
                  <a:lnTo>
                    <a:pt x="21300" y="1543"/>
                  </a:lnTo>
                  <a:lnTo>
                    <a:pt x="20850" y="1543"/>
                  </a:lnTo>
                  <a:lnTo>
                    <a:pt x="20850" y="2094"/>
                  </a:lnTo>
                  <a:lnTo>
                    <a:pt x="20550" y="2094"/>
                  </a:lnTo>
                  <a:lnTo>
                    <a:pt x="20550" y="2535"/>
                  </a:lnTo>
                  <a:lnTo>
                    <a:pt x="20250" y="2535"/>
                  </a:lnTo>
                  <a:lnTo>
                    <a:pt x="20250" y="2865"/>
                  </a:lnTo>
                  <a:lnTo>
                    <a:pt x="20250" y="2535"/>
                  </a:lnTo>
                  <a:lnTo>
                    <a:pt x="19800" y="2535"/>
                  </a:lnTo>
                  <a:lnTo>
                    <a:pt x="19800" y="3086"/>
                  </a:lnTo>
                  <a:lnTo>
                    <a:pt x="19500" y="3086"/>
                  </a:lnTo>
                  <a:lnTo>
                    <a:pt x="19500" y="3637"/>
                  </a:lnTo>
                  <a:lnTo>
                    <a:pt x="19200" y="3637"/>
                  </a:lnTo>
                  <a:lnTo>
                    <a:pt x="19200" y="4188"/>
                  </a:lnTo>
                  <a:lnTo>
                    <a:pt x="18450" y="4188"/>
                  </a:lnTo>
                  <a:lnTo>
                    <a:pt x="18450" y="4408"/>
                  </a:lnTo>
                  <a:lnTo>
                    <a:pt x="16950" y="4408"/>
                  </a:lnTo>
                  <a:lnTo>
                    <a:pt x="16950" y="4629"/>
                  </a:lnTo>
                  <a:lnTo>
                    <a:pt x="14850" y="4629"/>
                  </a:lnTo>
                  <a:lnTo>
                    <a:pt x="14850" y="4408"/>
                  </a:lnTo>
                  <a:lnTo>
                    <a:pt x="14550" y="4408"/>
                  </a:lnTo>
                  <a:lnTo>
                    <a:pt x="14550" y="4188"/>
                  </a:lnTo>
                  <a:lnTo>
                    <a:pt x="12000" y="4188"/>
                  </a:lnTo>
                  <a:lnTo>
                    <a:pt x="12000" y="3857"/>
                  </a:lnTo>
                  <a:lnTo>
                    <a:pt x="12000" y="4188"/>
                  </a:lnTo>
                  <a:lnTo>
                    <a:pt x="10200" y="4188"/>
                  </a:lnTo>
                  <a:lnTo>
                    <a:pt x="10200" y="4408"/>
                  </a:lnTo>
                  <a:lnTo>
                    <a:pt x="10200" y="4188"/>
                  </a:lnTo>
                  <a:lnTo>
                    <a:pt x="9900" y="4188"/>
                  </a:lnTo>
                  <a:lnTo>
                    <a:pt x="9900" y="3857"/>
                  </a:lnTo>
                  <a:lnTo>
                    <a:pt x="9600" y="3857"/>
                  </a:lnTo>
                  <a:lnTo>
                    <a:pt x="9600" y="4188"/>
                  </a:lnTo>
                  <a:lnTo>
                    <a:pt x="8100" y="4188"/>
                  </a:lnTo>
                  <a:lnTo>
                    <a:pt x="8100" y="4408"/>
                  </a:lnTo>
                  <a:lnTo>
                    <a:pt x="7800" y="4408"/>
                  </a:lnTo>
                  <a:lnTo>
                    <a:pt x="7800" y="4188"/>
                  </a:lnTo>
                  <a:lnTo>
                    <a:pt x="7350" y="4188"/>
                  </a:lnTo>
                  <a:lnTo>
                    <a:pt x="7350" y="4408"/>
                  </a:lnTo>
                  <a:lnTo>
                    <a:pt x="7050" y="4408"/>
                  </a:lnTo>
                  <a:lnTo>
                    <a:pt x="7050" y="4188"/>
                  </a:lnTo>
                  <a:lnTo>
                    <a:pt x="5250" y="4188"/>
                  </a:lnTo>
                  <a:lnTo>
                    <a:pt x="5250" y="4629"/>
                  </a:lnTo>
                  <a:lnTo>
                    <a:pt x="4950" y="4629"/>
                  </a:lnTo>
                  <a:lnTo>
                    <a:pt x="4950" y="5731"/>
                  </a:lnTo>
                  <a:lnTo>
                    <a:pt x="4650" y="5731"/>
                  </a:lnTo>
                  <a:lnTo>
                    <a:pt x="4650" y="7273"/>
                  </a:lnTo>
                  <a:lnTo>
                    <a:pt x="4950" y="7273"/>
                  </a:lnTo>
                  <a:lnTo>
                    <a:pt x="4950" y="7824"/>
                  </a:lnTo>
                  <a:lnTo>
                    <a:pt x="6000" y="7824"/>
                  </a:lnTo>
                  <a:lnTo>
                    <a:pt x="6000" y="8376"/>
                  </a:lnTo>
                  <a:lnTo>
                    <a:pt x="6300" y="8376"/>
                  </a:lnTo>
                  <a:lnTo>
                    <a:pt x="6300" y="9147"/>
                  </a:lnTo>
                  <a:lnTo>
                    <a:pt x="7350" y="9147"/>
                  </a:lnTo>
                  <a:lnTo>
                    <a:pt x="7350" y="9367"/>
                  </a:lnTo>
                  <a:lnTo>
                    <a:pt x="7800" y="9367"/>
                  </a:lnTo>
                  <a:lnTo>
                    <a:pt x="7800" y="9147"/>
                  </a:lnTo>
                  <a:lnTo>
                    <a:pt x="8100" y="9147"/>
                  </a:lnTo>
                  <a:lnTo>
                    <a:pt x="8100" y="8596"/>
                  </a:lnTo>
                  <a:lnTo>
                    <a:pt x="8550" y="8596"/>
                  </a:lnTo>
                  <a:lnTo>
                    <a:pt x="8550" y="8045"/>
                  </a:lnTo>
                  <a:lnTo>
                    <a:pt x="8850" y="8045"/>
                  </a:lnTo>
                  <a:lnTo>
                    <a:pt x="8850" y="7824"/>
                  </a:lnTo>
                  <a:lnTo>
                    <a:pt x="9600" y="7824"/>
                  </a:lnTo>
                  <a:lnTo>
                    <a:pt x="9600" y="7494"/>
                  </a:lnTo>
                  <a:lnTo>
                    <a:pt x="9900" y="7494"/>
                  </a:lnTo>
                  <a:lnTo>
                    <a:pt x="9900" y="8045"/>
                  </a:lnTo>
                  <a:lnTo>
                    <a:pt x="10200" y="8045"/>
                  </a:lnTo>
                  <a:lnTo>
                    <a:pt x="10200" y="7824"/>
                  </a:lnTo>
                  <a:lnTo>
                    <a:pt x="10200" y="8045"/>
                  </a:lnTo>
                  <a:lnTo>
                    <a:pt x="10650" y="8045"/>
                  </a:lnTo>
                  <a:lnTo>
                    <a:pt x="10650" y="7824"/>
                  </a:lnTo>
                  <a:lnTo>
                    <a:pt x="11400" y="7824"/>
                  </a:lnTo>
                  <a:lnTo>
                    <a:pt x="11400" y="7494"/>
                  </a:lnTo>
                  <a:lnTo>
                    <a:pt x="12750" y="7494"/>
                  </a:lnTo>
                  <a:lnTo>
                    <a:pt x="12750" y="7273"/>
                  </a:lnTo>
                  <a:lnTo>
                    <a:pt x="13050" y="7273"/>
                  </a:lnTo>
                  <a:lnTo>
                    <a:pt x="13050" y="7053"/>
                  </a:lnTo>
                  <a:lnTo>
                    <a:pt x="14100" y="7053"/>
                  </a:lnTo>
                  <a:lnTo>
                    <a:pt x="14100" y="6722"/>
                  </a:lnTo>
                  <a:lnTo>
                    <a:pt x="14850" y="6722"/>
                  </a:lnTo>
                  <a:lnTo>
                    <a:pt x="14850" y="7053"/>
                  </a:lnTo>
                  <a:lnTo>
                    <a:pt x="15300" y="7053"/>
                  </a:lnTo>
                  <a:lnTo>
                    <a:pt x="15300" y="7273"/>
                  </a:lnTo>
                  <a:lnTo>
                    <a:pt x="15600" y="7273"/>
                  </a:lnTo>
                  <a:lnTo>
                    <a:pt x="15600" y="7824"/>
                  </a:lnTo>
                  <a:lnTo>
                    <a:pt x="15300" y="7824"/>
                  </a:lnTo>
                  <a:lnTo>
                    <a:pt x="15300" y="8376"/>
                  </a:lnTo>
                  <a:lnTo>
                    <a:pt x="14550" y="8376"/>
                  </a:lnTo>
                  <a:lnTo>
                    <a:pt x="14550" y="7824"/>
                  </a:lnTo>
                  <a:lnTo>
                    <a:pt x="13800" y="7824"/>
                  </a:lnTo>
                  <a:lnTo>
                    <a:pt x="13800" y="8045"/>
                  </a:lnTo>
                  <a:lnTo>
                    <a:pt x="13500" y="8045"/>
                  </a:lnTo>
                  <a:lnTo>
                    <a:pt x="13500" y="8376"/>
                  </a:lnTo>
                  <a:lnTo>
                    <a:pt x="13050" y="8376"/>
                  </a:lnTo>
                  <a:lnTo>
                    <a:pt x="13050" y="8816"/>
                  </a:lnTo>
                  <a:lnTo>
                    <a:pt x="12750" y="8816"/>
                  </a:lnTo>
                  <a:lnTo>
                    <a:pt x="12750" y="9147"/>
                  </a:lnTo>
                  <a:lnTo>
                    <a:pt x="12450" y="9147"/>
                  </a:lnTo>
                  <a:lnTo>
                    <a:pt x="12450" y="9367"/>
                  </a:lnTo>
                  <a:lnTo>
                    <a:pt x="12000" y="9367"/>
                  </a:lnTo>
                  <a:lnTo>
                    <a:pt x="12000" y="9588"/>
                  </a:lnTo>
                  <a:lnTo>
                    <a:pt x="11700" y="9588"/>
                  </a:lnTo>
                  <a:lnTo>
                    <a:pt x="11700" y="9918"/>
                  </a:lnTo>
                  <a:lnTo>
                    <a:pt x="11400" y="9918"/>
                  </a:lnTo>
                  <a:lnTo>
                    <a:pt x="11400" y="10469"/>
                  </a:lnTo>
                  <a:lnTo>
                    <a:pt x="10950" y="10469"/>
                  </a:lnTo>
                  <a:lnTo>
                    <a:pt x="10950" y="10690"/>
                  </a:lnTo>
                  <a:lnTo>
                    <a:pt x="10650" y="1069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3" name="Shape 353">
              <a:extLst>
                <a:ext uri="{FF2B5EF4-FFF2-40B4-BE49-F238E27FC236}">
                  <a16:creationId xmlns:a16="http://schemas.microsoft.com/office/drawing/2014/main" id="{B3A6FC77-36EA-4136-A1C7-EA38B82F2E58}"/>
                </a:ext>
              </a:extLst>
            </p:cNvPr>
            <p:cNvSpPr/>
            <p:nvPr/>
          </p:nvSpPr>
          <p:spPr>
            <a:xfrm>
              <a:off x="1842273" y="2229462"/>
              <a:ext cx="186613" cy="238873"/>
            </a:xfrm>
            <a:custGeom>
              <a:avLst/>
              <a:gdLst/>
              <a:ahLst/>
              <a:cxnLst>
                <a:cxn ang="0">
                  <a:pos x="wd2" y="hd2"/>
                </a:cxn>
                <a:cxn ang="5400000">
                  <a:pos x="wd2" y="hd2"/>
                </a:cxn>
                <a:cxn ang="10800000">
                  <a:pos x="wd2" y="hd2"/>
                </a:cxn>
                <a:cxn ang="16200000">
                  <a:pos x="wd2" y="hd2"/>
                </a:cxn>
              </a:cxnLst>
              <a:rect l="0" t="0" r="r" b="b"/>
              <a:pathLst>
                <a:path w="21600" h="21600" extrusionOk="0">
                  <a:moveTo>
                    <a:pt x="13322" y="3697"/>
                  </a:moveTo>
                  <a:lnTo>
                    <a:pt x="13512" y="3697"/>
                  </a:lnTo>
                  <a:lnTo>
                    <a:pt x="13512" y="3405"/>
                  </a:lnTo>
                  <a:lnTo>
                    <a:pt x="14178" y="3405"/>
                  </a:lnTo>
                  <a:lnTo>
                    <a:pt x="14178" y="3211"/>
                  </a:lnTo>
                  <a:lnTo>
                    <a:pt x="14463" y="3211"/>
                  </a:lnTo>
                  <a:lnTo>
                    <a:pt x="14463" y="2919"/>
                  </a:lnTo>
                  <a:lnTo>
                    <a:pt x="14844" y="2919"/>
                  </a:lnTo>
                  <a:lnTo>
                    <a:pt x="14844" y="2724"/>
                  </a:lnTo>
                  <a:lnTo>
                    <a:pt x="15320" y="2724"/>
                  </a:lnTo>
                  <a:lnTo>
                    <a:pt x="15320" y="2919"/>
                  </a:lnTo>
                  <a:lnTo>
                    <a:pt x="15510" y="2919"/>
                  </a:lnTo>
                  <a:lnTo>
                    <a:pt x="15510" y="3211"/>
                  </a:lnTo>
                  <a:lnTo>
                    <a:pt x="15986" y="3211"/>
                  </a:lnTo>
                  <a:lnTo>
                    <a:pt x="15986" y="3405"/>
                  </a:lnTo>
                  <a:lnTo>
                    <a:pt x="16937" y="3405"/>
                  </a:lnTo>
                  <a:lnTo>
                    <a:pt x="16937" y="3697"/>
                  </a:lnTo>
                  <a:lnTo>
                    <a:pt x="17128" y="3697"/>
                  </a:lnTo>
                  <a:lnTo>
                    <a:pt x="17128" y="3892"/>
                  </a:lnTo>
                  <a:lnTo>
                    <a:pt x="17318" y="3892"/>
                  </a:lnTo>
                  <a:lnTo>
                    <a:pt x="17318" y="4086"/>
                  </a:lnTo>
                  <a:lnTo>
                    <a:pt x="17794" y="4086"/>
                  </a:lnTo>
                  <a:lnTo>
                    <a:pt x="17794" y="4378"/>
                  </a:lnTo>
                  <a:lnTo>
                    <a:pt x="17984" y="4378"/>
                  </a:lnTo>
                  <a:lnTo>
                    <a:pt x="17984" y="4086"/>
                  </a:lnTo>
                  <a:lnTo>
                    <a:pt x="18270" y="4086"/>
                  </a:lnTo>
                  <a:lnTo>
                    <a:pt x="18270" y="4378"/>
                  </a:lnTo>
                  <a:lnTo>
                    <a:pt x="18460" y="4378"/>
                  </a:lnTo>
                  <a:lnTo>
                    <a:pt x="18460" y="4573"/>
                  </a:lnTo>
                  <a:lnTo>
                    <a:pt x="18650" y="4573"/>
                  </a:lnTo>
                  <a:lnTo>
                    <a:pt x="18650" y="4768"/>
                  </a:lnTo>
                  <a:lnTo>
                    <a:pt x="18936" y="4768"/>
                  </a:lnTo>
                  <a:lnTo>
                    <a:pt x="18936" y="5059"/>
                  </a:lnTo>
                  <a:lnTo>
                    <a:pt x="19126" y="5059"/>
                  </a:lnTo>
                  <a:lnTo>
                    <a:pt x="19126" y="4768"/>
                  </a:lnTo>
                  <a:lnTo>
                    <a:pt x="19602" y="4768"/>
                  </a:lnTo>
                  <a:lnTo>
                    <a:pt x="19602" y="4573"/>
                  </a:lnTo>
                  <a:lnTo>
                    <a:pt x="19602" y="4768"/>
                  </a:lnTo>
                  <a:lnTo>
                    <a:pt x="19792" y="4768"/>
                  </a:lnTo>
                  <a:lnTo>
                    <a:pt x="19792" y="5059"/>
                  </a:lnTo>
                  <a:lnTo>
                    <a:pt x="20268" y="5059"/>
                  </a:lnTo>
                  <a:lnTo>
                    <a:pt x="20268" y="5254"/>
                  </a:lnTo>
                  <a:lnTo>
                    <a:pt x="20268" y="5059"/>
                  </a:lnTo>
                  <a:lnTo>
                    <a:pt x="20458" y="5059"/>
                  </a:lnTo>
                  <a:lnTo>
                    <a:pt x="20458" y="5254"/>
                  </a:lnTo>
                  <a:lnTo>
                    <a:pt x="21219" y="5254"/>
                  </a:lnTo>
                  <a:lnTo>
                    <a:pt x="21219" y="5546"/>
                  </a:lnTo>
                  <a:lnTo>
                    <a:pt x="21600" y="5546"/>
                  </a:lnTo>
                  <a:lnTo>
                    <a:pt x="21600" y="14984"/>
                  </a:lnTo>
                  <a:lnTo>
                    <a:pt x="21410" y="14984"/>
                  </a:lnTo>
                  <a:lnTo>
                    <a:pt x="21410" y="15665"/>
                  </a:lnTo>
                  <a:lnTo>
                    <a:pt x="21219" y="15665"/>
                  </a:lnTo>
                  <a:lnTo>
                    <a:pt x="21219" y="15859"/>
                  </a:lnTo>
                  <a:lnTo>
                    <a:pt x="21410" y="15859"/>
                  </a:lnTo>
                  <a:lnTo>
                    <a:pt x="21410" y="16151"/>
                  </a:lnTo>
                  <a:lnTo>
                    <a:pt x="21600" y="16151"/>
                  </a:lnTo>
                  <a:lnTo>
                    <a:pt x="21600" y="21600"/>
                  </a:lnTo>
                  <a:lnTo>
                    <a:pt x="21219" y="21600"/>
                  </a:lnTo>
                  <a:lnTo>
                    <a:pt x="21219" y="21405"/>
                  </a:lnTo>
                  <a:lnTo>
                    <a:pt x="20934" y="21405"/>
                  </a:lnTo>
                  <a:lnTo>
                    <a:pt x="20934" y="21211"/>
                  </a:lnTo>
                  <a:lnTo>
                    <a:pt x="20744" y="21211"/>
                  </a:lnTo>
                  <a:lnTo>
                    <a:pt x="20744" y="20724"/>
                  </a:lnTo>
                  <a:lnTo>
                    <a:pt x="20458" y="20724"/>
                  </a:lnTo>
                  <a:lnTo>
                    <a:pt x="20458" y="20530"/>
                  </a:lnTo>
                  <a:lnTo>
                    <a:pt x="20268" y="20530"/>
                  </a:lnTo>
                  <a:lnTo>
                    <a:pt x="20268" y="20043"/>
                  </a:lnTo>
                  <a:lnTo>
                    <a:pt x="20078" y="20043"/>
                  </a:lnTo>
                  <a:lnTo>
                    <a:pt x="20078" y="19751"/>
                  </a:lnTo>
                  <a:lnTo>
                    <a:pt x="19602" y="19751"/>
                  </a:lnTo>
                  <a:lnTo>
                    <a:pt x="19602" y="19557"/>
                  </a:lnTo>
                  <a:lnTo>
                    <a:pt x="19411" y="19557"/>
                  </a:lnTo>
                  <a:lnTo>
                    <a:pt x="19411" y="19362"/>
                  </a:lnTo>
                  <a:lnTo>
                    <a:pt x="18650" y="19362"/>
                  </a:lnTo>
                  <a:lnTo>
                    <a:pt x="18650" y="19557"/>
                  </a:lnTo>
                  <a:lnTo>
                    <a:pt x="17984" y="19557"/>
                  </a:lnTo>
                  <a:lnTo>
                    <a:pt x="17984" y="19362"/>
                  </a:lnTo>
                  <a:lnTo>
                    <a:pt x="17794" y="19362"/>
                  </a:lnTo>
                  <a:lnTo>
                    <a:pt x="17794" y="19557"/>
                  </a:lnTo>
                  <a:lnTo>
                    <a:pt x="17604" y="19557"/>
                  </a:lnTo>
                  <a:lnTo>
                    <a:pt x="17604" y="19751"/>
                  </a:lnTo>
                  <a:lnTo>
                    <a:pt x="17318" y="19751"/>
                  </a:lnTo>
                  <a:lnTo>
                    <a:pt x="17318" y="20043"/>
                  </a:lnTo>
                  <a:lnTo>
                    <a:pt x="16937" y="20043"/>
                  </a:lnTo>
                  <a:lnTo>
                    <a:pt x="16937" y="19751"/>
                  </a:lnTo>
                  <a:lnTo>
                    <a:pt x="16462" y="19751"/>
                  </a:lnTo>
                  <a:lnTo>
                    <a:pt x="16462" y="20043"/>
                  </a:lnTo>
                  <a:lnTo>
                    <a:pt x="14654" y="20043"/>
                  </a:lnTo>
                  <a:lnTo>
                    <a:pt x="14654" y="19751"/>
                  </a:lnTo>
                  <a:lnTo>
                    <a:pt x="14844" y="19751"/>
                  </a:lnTo>
                  <a:lnTo>
                    <a:pt x="14844" y="19070"/>
                  </a:lnTo>
                  <a:lnTo>
                    <a:pt x="15130" y="19070"/>
                  </a:lnTo>
                  <a:lnTo>
                    <a:pt x="15130" y="18681"/>
                  </a:lnTo>
                  <a:lnTo>
                    <a:pt x="15320" y="18681"/>
                  </a:lnTo>
                  <a:lnTo>
                    <a:pt x="15320" y="18195"/>
                  </a:lnTo>
                  <a:lnTo>
                    <a:pt x="15510" y="18195"/>
                  </a:lnTo>
                  <a:lnTo>
                    <a:pt x="15510" y="17708"/>
                  </a:lnTo>
                  <a:lnTo>
                    <a:pt x="15986" y="17708"/>
                  </a:lnTo>
                  <a:lnTo>
                    <a:pt x="15986" y="17514"/>
                  </a:lnTo>
                  <a:lnTo>
                    <a:pt x="16652" y="17514"/>
                  </a:lnTo>
                  <a:lnTo>
                    <a:pt x="16652" y="17222"/>
                  </a:lnTo>
                  <a:lnTo>
                    <a:pt x="16937" y="17222"/>
                  </a:lnTo>
                  <a:lnTo>
                    <a:pt x="16937" y="16832"/>
                  </a:lnTo>
                  <a:lnTo>
                    <a:pt x="16652" y="16832"/>
                  </a:lnTo>
                  <a:lnTo>
                    <a:pt x="16652" y="15178"/>
                  </a:lnTo>
                  <a:lnTo>
                    <a:pt x="16462" y="15178"/>
                  </a:lnTo>
                  <a:lnTo>
                    <a:pt x="16462" y="14984"/>
                  </a:lnTo>
                  <a:lnTo>
                    <a:pt x="16176" y="14984"/>
                  </a:lnTo>
                  <a:lnTo>
                    <a:pt x="16176" y="14303"/>
                  </a:lnTo>
                  <a:lnTo>
                    <a:pt x="15986" y="14303"/>
                  </a:lnTo>
                  <a:lnTo>
                    <a:pt x="15986" y="13524"/>
                  </a:lnTo>
                  <a:lnTo>
                    <a:pt x="15796" y="13524"/>
                  </a:lnTo>
                  <a:lnTo>
                    <a:pt x="15796" y="13330"/>
                  </a:lnTo>
                  <a:lnTo>
                    <a:pt x="15510" y="13330"/>
                  </a:lnTo>
                  <a:lnTo>
                    <a:pt x="15510" y="12843"/>
                  </a:lnTo>
                  <a:lnTo>
                    <a:pt x="15320" y="12843"/>
                  </a:lnTo>
                  <a:lnTo>
                    <a:pt x="15320" y="12454"/>
                  </a:lnTo>
                  <a:lnTo>
                    <a:pt x="15130" y="12454"/>
                  </a:lnTo>
                  <a:lnTo>
                    <a:pt x="15130" y="12649"/>
                  </a:lnTo>
                  <a:lnTo>
                    <a:pt x="15130" y="12454"/>
                  </a:lnTo>
                  <a:lnTo>
                    <a:pt x="14844" y="12454"/>
                  </a:lnTo>
                  <a:lnTo>
                    <a:pt x="14844" y="12649"/>
                  </a:lnTo>
                  <a:lnTo>
                    <a:pt x="14844" y="12162"/>
                  </a:lnTo>
                  <a:lnTo>
                    <a:pt x="14654" y="12162"/>
                  </a:lnTo>
                  <a:lnTo>
                    <a:pt x="14654" y="11968"/>
                  </a:lnTo>
                  <a:lnTo>
                    <a:pt x="14654" y="12162"/>
                  </a:lnTo>
                  <a:lnTo>
                    <a:pt x="14463" y="12162"/>
                  </a:lnTo>
                  <a:lnTo>
                    <a:pt x="14463" y="11968"/>
                  </a:lnTo>
                  <a:lnTo>
                    <a:pt x="14178" y="11968"/>
                  </a:lnTo>
                  <a:lnTo>
                    <a:pt x="14178" y="11773"/>
                  </a:lnTo>
                  <a:lnTo>
                    <a:pt x="13988" y="11773"/>
                  </a:lnTo>
                  <a:lnTo>
                    <a:pt x="13988" y="11481"/>
                  </a:lnTo>
                  <a:lnTo>
                    <a:pt x="13322" y="11481"/>
                  </a:lnTo>
                  <a:lnTo>
                    <a:pt x="13322" y="11286"/>
                  </a:lnTo>
                  <a:lnTo>
                    <a:pt x="12846" y="11286"/>
                  </a:lnTo>
                  <a:lnTo>
                    <a:pt x="12846" y="10995"/>
                  </a:lnTo>
                  <a:lnTo>
                    <a:pt x="12180" y="10995"/>
                  </a:lnTo>
                  <a:lnTo>
                    <a:pt x="12180" y="10800"/>
                  </a:lnTo>
                  <a:lnTo>
                    <a:pt x="11704" y="10800"/>
                  </a:lnTo>
                  <a:lnTo>
                    <a:pt x="11704" y="10605"/>
                  </a:lnTo>
                  <a:lnTo>
                    <a:pt x="11228" y="10605"/>
                  </a:lnTo>
                  <a:lnTo>
                    <a:pt x="11228" y="10314"/>
                  </a:lnTo>
                  <a:lnTo>
                    <a:pt x="10372" y="10314"/>
                  </a:lnTo>
                  <a:lnTo>
                    <a:pt x="10372" y="10119"/>
                  </a:lnTo>
                  <a:lnTo>
                    <a:pt x="9896" y="10119"/>
                  </a:lnTo>
                  <a:lnTo>
                    <a:pt x="9896" y="10314"/>
                  </a:lnTo>
                  <a:lnTo>
                    <a:pt x="9706" y="10314"/>
                  </a:lnTo>
                  <a:lnTo>
                    <a:pt x="9706" y="10119"/>
                  </a:lnTo>
                  <a:lnTo>
                    <a:pt x="9230" y="10119"/>
                  </a:lnTo>
                  <a:lnTo>
                    <a:pt x="9230" y="9924"/>
                  </a:lnTo>
                  <a:lnTo>
                    <a:pt x="9040" y="9924"/>
                  </a:lnTo>
                  <a:lnTo>
                    <a:pt x="9040" y="9632"/>
                  </a:lnTo>
                  <a:lnTo>
                    <a:pt x="8754" y="9632"/>
                  </a:lnTo>
                  <a:lnTo>
                    <a:pt x="8754" y="9438"/>
                  </a:lnTo>
                  <a:lnTo>
                    <a:pt x="8564" y="9438"/>
                  </a:lnTo>
                  <a:lnTo>
                    <a:pt x="8564" y="9146"/>
                  </a:lnTo>
                  <a:lnTo>
                    <a:pt x="7422" y="9146"/>
                  </a:lnTo>
                  <a:lnTo>
                    <a:pt x="7422" y="8951"/>
                  </a:lnTo>
                  <a:lnTo>
                    <a:pt x="7232" y="8951"/>
                  </a:lnTo>
                  <a:lnTo>
                    <a:pt x="7232" y="8757"/>
                  </a:lnTo>
                  <a:lnTo>
                    <a:pt x="7232" y="8951"/>
                  </a:lnTo>
                  <a:lnTo>
                    <a:pt x="7232" y="8757"/>
                  </a:lnTo>
                  <a:lnTo>
                    <a:pt x="6946" y="8757"/>
                  </a:lnTo>
                  <a:lnTo>
                    <a:pt x="6946" y="8270"/>
                  </a:lnTo>
                  <a:lnTo>
                    <a:pt x="6566" y="8270"/>
                  </a:lnTo>
                  <a:lnTo>
                    <a:pt x="6566" y="8076"/>
                  </a:lnTo>
                  <a:lnTo>
                    <a:pt x="6566" y="8270"/>
                  </a:lnTo>
                  <a:lnTo>
                    <a:pt x="6090" y="8270"/>
                  </a:lnTo>
                  <a:lnTo>
                    <a:pt x="6090" y="8465"/>
                  </a:lnTo>
                  <a:lnTo>
                    <a:pt x="6280" y="8465"/>
                  </a:lnTo>
                  <a:lnTo>
                    <a:pt x="6280" y="8951"/>
                  </a:lnTo>
                  <a:lnTo>
                    <a:pt x="6090" y="8951"/>
                  </a:lnTo>
                  <a:lnTo>
                    <a:pt x="6090" y="9146"/>
                  </a:lnTo>
                  <a:lnTo>
                    <a:pt x="5900" y="9146"/>
                  </a:lnTo>
                  <a:lnTo>
                    <a:pt x="5900" y="9438"/>
                  </a:lnTo>
                  <a:lnTo>
                    <a:pt x="6090" y="9438"/>
                  </a:lnTo>
                  <a:lnTo>
                    <a:pt x="6090" y="9632"/>
                  </a:lnTo>
                  <a:lnTo>
                    <a:pt x="5900" y="9632"/>
                  </a:lnTo>
                  <a:lnTo>
                    <a:pt x="5900" y="9924"/>
                  </a:lnTo>
                  <a:lnTo>
                    <a:pt x="5900" y="9632"/>
                  </a:lnTo>
                  <a:lnTo>
                    <a:pt x="5614" y="9632"/>
                  </a:lnTo>
                  <a:lnTo>
                    <a:pt x="5614" y="9146"/>
                  </a:lnTo>
                  <a:lnTo>
                    <a:pt x="5138" y="9146"/>
                  </a:lnTo>
                  <a:lnTo>
                    <a:pt x="5138" y="9438"/>
                  </a:lnTo>
                  <a:lnTo>
                    <a:pt x="4948" y="9438"/>
                  </a:lnTo>
                  <a:lnTo>
                    <a:pt x="4948" y="9146"/>
                  </a:lnTo>
                  <a:lnTo>
                    <a:pt x="4758" y="9146"/>
                  </a:lnTo>
                  <a:lnTo>
                    <a:pt x="4758" y="8270"/>
                  </a:lnTo>
                  <a:lnTo>
                    <a:pt x="4948" y="8270"/>
                  </a:lnTo>
                  <a:lnTo>
                    <a:pt x="4948" y="7784"/>
                  </a:lnTo>
                  <a:lnTo>
                    <a:pt x="4758" y="7784"/>
                  </a:lnTo>
                  <a:lnTo>
                    <a:pt x="4758" y="8076"/>
                  </a:lnTo>
                  <a:lnTo>
                    <a:pt x="4472" y="8076"/>
                  </a:lnTo>
                  <a:lnTo>
                    <a:pt x="4472" y="7103"/>
                  </a:lnTo>
                  <a:lnTo>
                    <a:pt x="4092" y="7103"/>
                  </a:lnTo>
                  <a:lnTo>
                    <a:pt x="4092" y="6616"/>
                  </a:lnTo>
                  <a:lnTo>
                    <a:pt x="3426" y="6616"/>
                  </a:lnTo>
                  <a:lnTo>
                    <a:pt x="3426" y="6422"/>
                  </a:lnTo>
                  <a:lnTo>
                    <a:pt x="3140" y="6422"/>
                  </a:lnTo>
                  <a:lnTo>
                    <a:pt x="3140" y="5935"/>
                  </a:lnTo>
                  <a:lnTo>
                    <a:pt x="3426" y="5935"/>
                  </a:lnTo>
                  <a:lnTo>
                    <a:pt x="3426" y="5741"/>
                  </a:lnTo>
                  <a:lnTo>
                    <a:pt x="4092" y="5741"/>
                  </a:lnTo>
                  <a:lnTo>
                    <a:pt x="4092" y="5546"/>
                  </a:lnTo>
                  <a:lnTo>
                    <a:pt x="4282" y="5546"/>
                  </a:lnTo>
                  <a:lnTo>
                    <a:pt x="4282" y="5741"/>
                  </a:lnTo>
                  <a:lnTo>
                    <a:pt x="4472" y="5741"/>
                  </a:lnTo>
                  <a:lnTo>
                    <a:pt x="4472" y="5935"/>
                  </a:lnTo>
                  <a:lnTo>
                    <a:pt x="4758" y="5935"/>
                  </a:lnTo>
                  <a:lnTo>
                    <a:pt x="4758" y="6227"/>
                  </a:lnTo>
                  <a:lnTo>
                    <a:pt x="4758" y="5935"/>
                  </a:lnTo>
                  <a:lnTo>
                    <a:pt x="4948" y="5935"/>
                  </a:lnTo>
                  <a:lnTo>
                    <a:pt x="4948" y="5741"/>
                  </a:lnTo>
                  <a:lnTo>
                    <a:pt x="5138" y="5741"/>
                  </a:lnTo>
                  <a:lnTo>
                    <a:pt x="5138" y="5254"/>
                  </a:lnTo>
                  <a:lnTo>
                    <a:pt x="5614" y="5254"/>
                  </a:lnTo>
                  <a:lnTo>
                    <a:pt x="5614" y="5059"/>
                  </a:lnTo>
                  <a:lnTo>
                    <a:pt x="5900" y="5059"/>
                  </a:lnTo>
                  <a:lnTo>
                    <a:pt x="5900" y="5254"/>
                  </a:lnTo>
                  <a:lnTo>
                    <a:pt x="6280" y="5254"/>
                  </a:lnTo>
                  <a:lnTo>
                    <a:pt x="6280" y="5059"/>
                  </a:lnTo>
                  <a:lnTo>
                    <a:pt x="6280" y="5254"/>
                  </a:lnTo>
                  <a:lnTo>
                    <a:pt x="6946" y="5254"/>
                  </a:lnTo>
                  <a:lnTo>
                    <a:pt x="6946" y="4768"/>
                  </a:lnTo>
                  <a:lnTo>
                    <a:pt x="5900" y="4768"/>
                  </a:lnTo>
                  <a:lnTo>
                    <a:pt x="5900" y="4573"/>
                  </a:lnTo>
                  <a:lnTo>
                    <a:pt x="5900" y="4768"/>
                  </a:lnTo>
                  <a:lnTo>
                    <a:pt x="5614" y="4768"/>
                  </a:lnTo>
                  <a:lnTo>
                    <a:pt x="5614" y="4573"/>
                  </a:lnTo>
                  <a:lnTo>
                    <a:pt x="5614" y="4768"/>
                  </a:lnTo>
                  <a:lnTo>
                    <a:pt x="5138" y="4768"/>
                  </a:lnTo>
                  <a:lnTo>
                    <a:pt x="5138" y="5059"/>
                  </a:lnTo>
                  <a:lnTo>
                    <a:pt x="5138" y="4768"/>
                  </a:lnTo>
                  <a:lnTo>
                    <a:pt x="4758" y="4768"/>
                  </a:lnTo>
                  <a:lnTo>
                    <a:pt x="4758" y="5059"/>
                  </a:lnTo>
                  <a:lnTo>
                    <a:pt x="4472" y="5059"/>
                  </a:lnTo>
                  <a:lnTo>
                    <a:pt x="4472" y="4573"/>
                  </a:lnTo>
                  <a:lnTo>
                    <a:pt x="4282" y="4573"/>
                  </a:lnTo>
                  <a:lnTo>
                    <a:pt x="4282" y="4768"/>
                  </a:lnTo>
                  <a:lnTo>
                    <a:pt x="3806" y="4768"/>
                  </a:lnTo>
                  <a:lnTo>
                    <a:pt x="3806" y="4573"/>
                  </a:lnTo>
                  <a:lnTo>
                    <a:pt x="3426" y="4573"/>
                  </a:lnTo>
                  <a:lnTo>
                    <a:pt x="3426" y="4378"/>
                  </a:lnTo>
                  <a:lnTo>
                    <a:pt x="3140" y="4378"/>
                  </a:lnTo>
                  <a:lnTo>
                    <a:pt x="3140" y="3405"/>
                  </a:lnTo>
                  <a:lnTo>
                    <a:pt x="2950" y="3405"/>
                  </a:lnTo>
                  <a:lnTo>
                    <a:pt x="2950" y="3211"/>
                  </a:lnTo>
                  <a:lnTo>
                    <a:pt x="2474" y="3211"/>
                  </a:lnTo>
                  <a:lnTo>
                    <a:pt x="2474" y="2919"/>
                  </a:lnTo>
                  <a:lnTo>
                    <a:pt x="1332" y="2919"/>
                  </a:lnTo>
                  <a:lnTo>
                    <a:pt x="1332" y="2724"/>
                  </a:lnTo>
                  <a:lnTo>
                    <a:pt x="952" y="2724"/>
                  </a:lnTo>
                  <a:lnTo>
                    <a:pt x="952" y="2530"/>
                  </a:lnTo>
                  <a:lnTo>
                    <a:pt x="666" y="2530"/>
                  </a:lnTo>
                  <a:lnTo>
                    <a:pt x="666" y="2043"/>
                  </a:lnTo>
                  <a:lnTo>
                    <a:pt x="476" y="2043"/>
                  </a:lnTo>
                  <a:lnTo>
                    <a:pt x="476" y="1362"/>
                  </a:lnTo>
                  <a:lnTo>
                    <a:pt x="190" y="1362"/>
                  </a:lnTo>
                  <a:lnTo>
                    <a:pt x="190" y="1557"/>
                  </a:lnTo>
                  <a:lnTo>
                    <a:pt x="0" y="1557"/>
                  </a:lnTo>
                  <a:lnTo>
                    <a:pt x="0" y="1070"/>
                  </a:lnTo>
                  <a:lnTo>
                    <a:pt x="1142" y="1070"/>
                  </a:lnTo>
                  <a:lnTo>
                    <a:pt x="1142" y="1362"/>
                  </a:lnTo>
                  <a:lnTo>
                    <a:pt x="952" y="1362"/>
                  </a:lnTo>
                  <a:lnTo>
                    <a:pt x="1618" y="1362"/>
                  </a:lnTo>
                  <a:lnTo>
                    <a:pt x="1618" y="1070"/>
                  </a:lnTo>
                  <a:lnTo>
                    <a:pt x="1998" y="1070"/>
                  </a:lnTo>
                  <a:lnTo>
                    <a:pt x="1998" y="876"/>
                  </a:lnTo>
                  <a:lnTo>
                    <a:pt x="2950" y="876"/>
                  </a:lnTo>
                  <a:lnTo>
                    <a:pt x="2950" y="681"/>
                  </a:lnTo>
                  <a:lnTo>
                    <a:pt x="3140" y="681"/>
                  </a:lnTo>
                  <a:lnTo>
                    <a:pt x="3140" y="389"/>
                  </a:lnTo>
                  <a:lnTo>
                    <a:pt x="3426" y="389"/>
                  </a:lnTo>
                  <a:lnTo>
                    <a:pt x="3426" y="195"/>
                  </a:lnTo>
                  <a:lnTo>
                    <a:pt x="3616" y="195"/>
                  </a:lnTo>
                  <a:lnTo>
                    <a:pt x="3426" y="195"/>
                  </a:lnTo>
                  <a:lnTo>
                    <a:pt x="3426" y="0"/>
                  </a:lnTo>
                  <a:lnTo>
                    <a:pt x="3616" y="0"/>
                  </a:lnTo>
                  <a:lnTo>
                    <a:pt x="3616" y="195"/>
                  </a:lnTo>
                  <a:lnTo>
                    <a:pt x="3806" y="195"/>
                  </a:lnTo>
                  <a:lnTo>
                    <a:pt x="3806" y="0"/>
                  </a:lnTo>
                  <a:lnTo>
                    <a:pt x="4758" y="0"/>
                  </a:lnTo>
                  <a:lnTo>
                    <a:pt x="4758" y="195"/>
                  </a:lnTo>
                  <a:lnTo>
                    <a:pt x="5138" y="195"/>
                  </a:lnTo>
                  <a:lnTo>
                    <a:pt x="5138" y="389"/>
                  </a:lnTo>
                  <a:lnTo>
                    <a:pt x="5614" y="389"/>
                  </a:lnTo>
                  <a:lnTo>
                    <a:pt x="5614" y="681"/>
                  </a:lnTo>
                  <a:lnTo>
                    <a:pt x="5900" y="681"/>
                  </a:lnTo>
                  <a:lnTo>
                    <a:pt x="5900" y="876"/>
                  </a:lnTo>
                  <a:lnTo>
                    <a:pt x="7232" y="876"/>
                  </a:lnTo>
                  <a:lnTo>
                    <a:pt x="7232" y="1070"/>
                  </a:lnTo>
                  <a:lnTo>
                    <a:pt x="7707" y="1070"/>
                  </a:lnTo>
                  <a:lnTo>
                    <a:pt x="7707" y="1557"/>
                  </a:lnTo>
                  <a:lnTo>
                    <a:pt x="7422" y="1557"/>
                  </a:lnTo>
                  <a:lnTo>
                    <a:pt x="7422" y="1849"/>
                  </a:lnTo>
                  <a:lnTo>
                    <a:pt x="7707" y="1849"/>
                  </a:lnTo>
                  <a:lnTo>
                    <a:pt x="7707" y="2238"/>
                  </a:lnTo>
                  <a:lnTo>
                    <a:pt x="7898" y="2238"/>
                  </a:lnTo>
                  <a:lnTo>
                    <a:pt x="7898" y="2919"/>
                  </a:lnTo>
                  <a:lnTo>
                    <a:pt x="7707" y="2919"/>
                  </a:lnTo>
                  <a:lnTo>
                    <a:pt x="7707" y="3405"/>
                  </a:lnTo>
                  <a:lnTo>
                    <a:pt x="7898" y="3405"/>
                  </a:lnTo>
                  <a:lnTo>
                    <a:pt x="7898" y="3892"/>
                  </a:lnTo>
                  <a:lnTo>
                    <a:pt x="7707" y="3892"/>
                  </a:lnTo>
                  <a:lnTo>
                    <a:pt x="7707" y="5059"/>
                  </a:lnTo>
                  <a:lnTo>
                    <a:pt x="7898" y="5059"/>
                  </a:lnTo>
                  <a:lnTo>
                    <a:pt x="7898" y="5254"/>
                  </a:lnTo>
                  <a:lnTo>
                    <a:pt x="8088" y="5254"/>
                  </a:lnTo>
                  <a:lnTo>
                    <a:pt x="8088" y="5935"/>
                  </a:lnTo>
                  <a:lnTo>
                    <a:pt x="8374" y="5935"/>
                  </a:lnTo>
                  <a:lnTo>
                    <a:pt x="8374" y="4768"/>
                  </a:lnTo>
                  <a:lnTo>
                    <a:pt x="8564" y="4768"/>
                  </a:lnTo>
                  <a:lnTo>
                    <a:pt x="8564" y="5254"/>
                  </a:lnTo>
                  <a:lnTo>
                    <a:pt x="9040" y="5254"/>
                  </a:lnTo>
                  <a:lnTo>
                    <a:pt x="9040" y="5741"/>
                  </a:lnTo>
                  <a:lnTo>
                    <a:pt x="8564" y="5741"/>
                  </a:lnTo>
                  <a:lnTo>
                    <a:pt x="8564" y="6227"/>
                  </a:lnTo>
                  <a:lnTo>
                    <a:pt x="8754" y="6227"/>
                  </a:lnTo>
                  <a:lnTo>
                    <a:pt x="8754" y="6422"/>
                  </a:lnTo>
                  <a:lnTo>
                    <a:pt x="9040" y="6422"/>
                  </a:lnTo>
                  <a:lnTo>
                    <a:pt x="9040" y="6227"/>
                  </a:lnTo>
                  <a:lnTo>
                    <a:pt x="9040" y="7103"/>
                  </a:lnTo>
                  <a:lnTo>
                    <a:pt x="9230" y="7103"/>
                  </a:lnTo>
                  <a:lnTo>
                    <a:pt x="9230" y="7297"/>
                  </a:lnTo>
                  <a:lnTo>
                    <a:pt x="9706" y="7297"/>
                  </a:lnTo>
                  <a:lnTo>
                    <a:pt x="9706" y="7103"/>
                  </a:lnTo>
                  <a:lnTo>
                    <a:pt x="9706" y="7297"/>
                  </a:lnTo>
                  <a:lnTo>
                    <a:pt x="9896" y="7297"/>
                  </a:lnTo>
                  <a:lnTo>
                    <a:pt x="9896" y="7589"/>
                  </a:lnTo>
                  <a:lnTo>
                    <a:pt x="10181" y="7589"/>
                  </a:lnTo>
                  <a:lnTo>
                    <a:pt x="10181" y="7297"/>
                  </a:lnTo>
                  <a:lnTo>
                    <a:pt x="10372" y="7297"/>
                  </a:lnTo>
                  <a:lnTo>
                    <a:pt x="10372" y="7103"/>
                  </a:lnTo>
                  <a:lnTo>
                    <a:pt x="10562" y="7103"/>
                  </a:lnTo>
                  <a:lnTo>
                    <a:pt x="10562" y="6908"/>
                  </a:lnTo>
                  <a:lnTo>
                    <a:pt x="10372" y="6908"/>
                  </a:lnTo>
                  <a:lnTo>
                    <a:pt x="10372" y="6616"/>
                  </a:lnTo>
                  <a:lnTo>
                    <a:pt x="10848" y="6616"/>
                  </a:lnTo>
                  <a:lnTo>
                    <a:pt x="10848" y="6422"/>
                  </a:lnTo>
                  <a:lnTo>
                    <a:pt x="11038" y="6422"/>
                  </a:lnTo>
                  <a:lnTo>
                    <a:pt x="11038" y="6227"/>
                  </a:lnTo>
                  <a:lnTo>
                    <a:pt x="11228" y="6227"/>
                  </a:lnTo>
                  <a:lnTo>
                    <a:pt x="11228" y="5935"/>
                  </a:lnTo>
                  <a:lnTo>
                    <a:pt x="11514" y="5935"/>
                  </a:lnTo>
                  <a:lnTo>
                    <a:pt x="11514" y="5741"/>
                  </a:lnTo>
                  <a:lnTo>
                    <a:pt x="11704" y="5741"/>
                  </a:lnTo>
                  <a:lnTo>
                    <a:pt x="11704" y="5546"/>
                  </a:lnTo>
                  <a:lnTo>
                    <a:pt x="11894" y="5546"/>
                  </a:lnTo>
                  <a:lnTo>
                    <a:pt x="11894" y="5059"/>
                  </a:lnTo>
                  <a:lnTo>
                    <a:pt x="12180" y="5059"/>
                  </a:lnTo>
                  <a:lnTo>
                    <a:pt x="11894" y="5059"/>
                  </a:lnTo>
                  <a:lnTo>
                    <a:pt x="11894" y="4768"/>
                  </a:lnTo>
                  <a:lnTo>
                    <a:pt x="11704" y="4768"/>
                  </a:lnTo>
                  <a:lnTo>
                    <a:pt x="11704" y="4378"/>
                  </a:lnTo>
                  <a:lnTo>
                    <a:pt x="11894" y="4378"/>
                  </a:lnTo>
                  <a:lnTo>
                    <a:pt x="11894" y="4573"/>
                  </a:lnTo>
                  <a:lnTo>
                    <a:pt x="13322" y="4573"/>
                  </a:lnTo>
                  <a:lnTo>
                    <a:pt x="13322" y="4378"/>
                  </a:lnTo>
                  <a:lnTo>
                    <a:pt x="13702" y="4378"/>
                  </a:lnTo>
                  <a:lnTo>
                    <a:pt x="13702" y="3892"/>
                  </a:lnTo>
                  <a:lnTo>
                    <a:pt x="13322" y="3892"/>
                  </a:lnTo>
                  <a:lnTo>
                    <a:pt x="13322" y="3697"/>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4" name="Shape 354">
              <a:extLst>
                <a:ext uri="{FF2B5EF4-FFF2-40B4-BE49-F238E27FC236}">
                  <a16:creationId xmlns:a16="http://schemas.microsoft.com/office/drawing/2014/main" id="{52F56B47-EBEC-4F02-BA25-329ADC949F39}"/>
                </a:ext>
              </a:extLst>
            </p:cNvPr>
            <p:cNvSpPr/>
            <p:nvPr/>
          </p:nvSpPr>
          <p:spPr>
            <a:xfrm>
              <a:off x="1842273" y="2229462"/>
              <a:ext cx="186613" cy="238873"/>
            </a:xfrm>
            <a:custGeom>
              <a:avLst/>
              <a:gdLst/>
              <a:ahLst/>
              <a:cxnLst>
                <a:cxn ang="0">
                  <a:pos x="wd2" y="hd2"/>
                </a:cxn>
                <a:cxn ang="5400000">
                  <a:pos x="wd2" y="hd2"/>
                </a:cxn>
                <a:cxn ang="10800000">
                  <a:pos x="wd2" y="hd2"/>
                </a:cxn>
                <a:cxn ang="16200000">
                  <a:pos x="wd2" y="hd2"/>
                </a:cxn>
              </a:cxnLst>
              <a:rect l="0" t="0" r="r" b="b"/>
              <a:pathLst>
                <a:path w="21600" h="21600" extrusionOk="0">
                  <a:moveTo>
                    <a:pt x="13322" y="3697"/>
                  </a:moveTo>
                  <a:lnTo>
                    <a:pt x="13512" y="3697"/>
                  </a:lnTo>
                  <a:lnTo>
                    <a:pt x="13512" y="3405"/>
                  </a:lnTo>
                  <a:lnTo>
                    <a:pt x="14178" y="3405"/>
                  </a:lnTo>
                  <a:lnTo>
                    <a:pt x="14178" y="3211"/>
                  </a:lnTo>
                  <a:lnTo>
                    <a:pt x="14463" y="3211"/>
                  </a:lnTo>
                  <a:lnTo>
                    <a:pt x="14463" y="2919"/>
                  </a:lnTo>
                  <a:lnTo>
                    <a:pt x="14844" y="2919"/>
                  </a:lnTo>
                  <a:lnTo>
                    <a:pt x="14844" y="2724"/>
                  </a:lnTo>
                  <a:lnTo>
                    <a:pt x="15320" y="2724"/>
                  </a:lnTo>
                  <a:lnTo>
                    <a:pt x="15320" y="2919"/>
                  </a:lnTo>
                  <a:lnTo>
                    <a:pt x="15510" y="2919"/>
                  </a:lnTo>
                  <a:lnTo>
                    <a:pt x="15510" y="3211"/>
                  </a:lnTo>
                  <a:lnTo>
                    <a:pt x="15986" y="3211"/>
                  </a:lnTo>
                  <a:lnTo>
                    <a:pt x="15986" y="3405"/>
                  </a:lnTo>
                  <a:lnTo>
                    <a:pt x="16937" y="3405"/>
                  </a:lnTo>
                  <a:lnTo>
                    <a:pt x="16937" y="3697"/>
                  </a:lnTo>
                  <a:lnTo>
                    <a:pt x="17128" y="3697"/>
                  </a:lnTo>
                  <a:lnTo>
                    <a:pt x="17128" y="3892"/>
                  </a:lnTo>
                  <a:lnTo>
                    <a:pt x="17318" y="3892"/>
                  </a:lnTo>
                  <a:lnTo>
                    <a:pt x="17318" y="4086"/>
                  </a:lnTo>
                  <a:lnTo>
                    <a:pt x="17794" y="4086"/>
                  </a:lnTo>
                  <a:lnTo>
                    <a:pt x="17794" y="4378"/>
                  </a:lnTo>
                  <a:lnTo>
                    <a:pt x="17984" y="4378"/>
                  </a:lnTo>
                  <a:lnTo>
                    <a:pt x="17984" y="4086"/>
                  </a:lnTo>
                  <a:lnTo>
                    <a:pt x="18270" y="4086"/>
                  </a:lnTo>
                  <a:lnTo>
                    <a:pt x="18270" y="4378"/>
                  </a:lnTo>
                  <a:lnTo>
                    <a:pt x="18460" y="4378"/>
                  </a:lnTo>
                  <a:lnTo>
                    <a:pt x="18460" y="4573"/>
                  </a:lnTo>
                  <a:lnTo>
                    <a:pt x="18650" y="4573"/>
                  </a:lnTo>
                  <a:lnTo>
                    <a:pt x="18650" y="4768"/>
                  </a:lnTo>
                  <a:lnTo>
                    <a:pt x="18936" y="4768"/>
                  </a:lnTo>
                  <a:lnTo>
                    <a:pt x="18936" y="5059"/>
                  </a:lnTo>
                  <a:lnTo>
                    <a:pt x="19126" y="5059"/>
                  </a:lnTo>
                  <a:lnTo>
                    <a:pt x="19126" y="4768"/>
                  </a:lnTo>
                  <a:lnTo>
                    <a:pt x="19602" y="4768"/>
                  </a:lnTo>
                  <a:lnTo>
                    <a:pt x="19602" y="4573"/>
                  </a:lnTo>
                  <a:lnTo>
                    <a:pt x="19602" y="4768"/>
                  </a:lnTo>
                  <a:lnTo>
                    <a:pt x="19792" y="4768"/>
                  </a:lnTo>
                  <a:lnTo>
                    <a:pt x="19792" y="5059"/>
                  </a:lnTo>
                  <a:lnTo>
                    <a:pt x="20268" y="5059"/>
                  </a:lnTo>
                  <a:lnTo>
                    <a:pt x="20268" y="5254"/>
                  </a:lnTo>
                  <a:lnTo>
                    <a:pt x="20268" y="5059"/>
                  </a:lnTo>
                  <a:lnTo>
                    <a:pt x="20458" y="5059"/>
                  </a:lnTo>
                  <a:lnTo>
                    <a:pt x="20458" y="5254"/>
                  </a:lnTo>
                  <a:lnTo>
                    <a:pt x="21219" y="5254"/>
                  </a:lnTo>
                  <a:lnTo>
                    <a:pt x="21219" y="5546"/>
                  </a:lnTo>
                  <a:lnTo>
                    <a:pt x="21600" y="5546"/>
                  </a:lnTo>
                  <a:lnTo>
                    <a:pt x="21600" y="14984"/>
                  </a:lnTo>
                  <a:lnTo>
                    <a:pt x="21410" y="14984"/>
                  </a:lnTo>
                  <a:lnTo>
                    <a:pt x="21410" y="15665"/>
                  </a:lnTo>
                  <a:lnTo>
                    <a:pt x="21219" y="15665"/>
                  </a:lnTo>
                  <a:lnTo>
                    <a:pt x="21219" y="15859"/>
                  </a:lnTo>
                  <a:lnTo>
                    <a:pt x="21410" y="15859"/>
                  </a:lnTo>
                  <a:lnTo>
                    <a:pt x="21410" y="16151"/>
                  </a:lnTo>
                  <a:lnTo>
                    <a:pt x="21600" y="16151"/>
                  </a:lnTo>
                  <a:lnTo>
                    <a:pt x="21600" y="21600"/>
                  </a:lnTo>
                  <a:lnTo>
                    <a:pt x="21219" y="21600"/>
                  </a:lnTo>
                  <a:lnTo>
                    <a:pt x="21219" y="21405"/>
                  </a:lnTo>
                  <a:lnTo>
                    <a:pt x="20934" y="21405"/>
                  </a:lnTo>
                  <a:lnTo>
                    <a:pt x="20934" y="21211"/>
                  </a:lnTo>
                  <a:lnTo>
                    <a:pt x="20744" y="21211"/>
                  </a:lnTo>
                  <a:lnTo>
                    <a:pt x="20744" y="20724"/>
                  </a:lnTo>
                  <a:lnTo>
                    <a:pt x="20458" y="20724"/>
                  </a:lnTo>
                  <a:lnTo>
                    <a:pt x="20458" y="20530"/>
                  </a:lnTo>
                  <a:lnTo>
                    <a:pt x="20268" y="20530"/>
                  </a:lnTo>
                  <a:lnTo>
                    <a:pt x="20268" y="20043"/>
                  </a:lnTo>
                  <a:lnTo>
                    <a:pt x="20078" y="20043"/>
                  </a:lnTo>
                  <a:lnTo>
                    <a:pt x="20078" y="19751"/>
                  </a:lnTo>
                  <a:lnTo>
                    <a:pt x="19602" y="19751"/>
                  </a:lnTo>
                  <a:lnTo>
                    <a:pt x="19602" y="19557"/>
                  </a:lnTo>
                  <a:lnTo>
                    <a:pt x="19411" y="19557"/>
                  </a:lnTo>
                  <a:lnTo>
                    <a:pt x="19411" y="19362"/>
                  </a:lnTo>
                  <a:lnTo>
                    <a:pt x="18650" y="19362"/>
                  </a:lnTo>
                  <a:lnTo>
                    <a:pt x="18650" y="19557"/>
                  </a:lnTo>
                  <a:lnTo>
                    <a:pt x="17984" y="19557"/>
                  </a:lnTo>
                  <a:lnTo>
                    <a:pt x="17984" y="19362"/>
                  </a:lnTo>
                  <a:lnTo>
                    <a:pt x="17794" y="19362"/>
                  </a:lnTo>
                  <a:lnTo>
                    <a:pt x="17794" y="19557"/>
                  </a:lnTo>
                  <a:lnTo>
                    <a:pt x="17604" y="19557"/>
                  </a:lnTo>
                  <a:lnTo>
                    <a:pt x="17604" y="19751"/>
                  </a:lnTo>
                  <a:lnTo>
                    <a:pt x="17318" y="19751"/>
                  </a:lnTo>
                  <a:lnTo>
                    <a:pt x="17318" y="20043"/>
                  </a:lnTo>
                  <a:lnTo>
                    <a:pt x="16937" y="20043"/>
                  </a:lnTo>
                  <a:lnTo>
                    <a:pt x="16937" y="19751"/>
                  </a:lnTo>
                  <a:lnTo>
                    <a:pt x="16462" y="19751"/>
                  </a:lnTo>
                  <a:lnTo>
                    <a:pt x="16462" y="20043"/>
                  </a:lnTo>
                  <a:lnTo>
                    <a:pt x="14654" y="20043"/>
                  </a:lnTo>
                  <a:lnTo>
                    <a:pt x="14654" y="19751"/>
                  </a:lnTo>
                  <a:lnTo>
                    <a:pt x="14844" y="19751"/>
                  </a:lnTo>
                  <a:lnTo>
                    <a:pt x="14844" y="19070"/>
                  </a:lnTo>
                  <a:lnTo>
                    <a:pt x="15130" y="19070"/>
                  </a:lnTo>
                  <a:lnTo>
                    <a:pt x="15130" y="18681"/>
                  </a:lnTo>
                  <a:lnTo>
                    <a:pt x="15320" y="18681"/>
                  </a:lnTo>
                  <a:lnTo>
                    <a:pt x="15320" y="18195"/>
                  </a:lnTo>
                  <a:lnTo>
                    <a:pt x="15510" y="18195"/>
                  </a:lnTo>
                  <a:lnTo>
                    <a:pt x="15510" y="17708"/>
                  </a:lnTo>
                  <a:lnTo>
                    <a:pt x="15986" y="17708"/>
                  </a:lnTo>
                  <a:lnTo>
                    <a:pt x="15986" y="17514"/>
                  </a:lnTo>
                  <a:lnTo>
                    <a:pt x="16652" y="17514"/>
                  </a:lnTo>
                  <a:lnTo>
                    <a:pt x="16652" y="17222"/>
                  </a:lnTo>
                  <a:lnTo>
                    <a:pt x="16937" y="17222"/>
                  </a:lnTo>
                  <a:lnTo>
                    <a:pt x="16937" y="16832"/>
                  </a:lnTo>
                  <a:lnTo>
                    <a:pt x="16652" y="16832"/>
                  </a:lnTo>
                  <a:lnTo>
                    <a:pt x="16652" y="15178"/>
                  </a:lnTo>
                  <a:lnTo>
                    <a:pt x="16462" y="15178"/>
                  </a:lnTo>
                  <a:lnTo>
                    <a:pt x="16462" y="14984"/>
                  </a:lnTo>
                  <a:lnTo>
                    <a:pt x="16176" y="14984"/>
                  </a:lnTo>
                  <a:lnTo>
                    <a:pt x="16176" y="14303"/>
                  </a:lnTo>
                  <a:lnTo>
                    <a:pt x="15986" y="14303"/>
                  </a:lnTo>
                  <a:lnTo>
                    <a:pt x="15986" y="13524"/>
                  </a:lnTo>
                  <a:lnTo>
                    <a:pt x="15796" y="13524"/>
                  </a:lnTo>
                  <a:lnTo>
                    <a:pt x="15796" y="13330"/>
                  </a:lnTo>
                  <a:lnTo>
                    <a:pt x="15510" y="13330"/>
                  </a:lnTo>
                  <a:lnTo>
                    <a:pt x="15510" y="12843"/>
                  </a:lnTo>
                  <a:lnTo>
                    <a:pt x="15320" y="12843"/>
                  </a:lnTo>
                  <a:lnTo>
                    <a:pt x="15320" y="12454"/>
                  </a:lnTo>
                  <a:lnTo>
                    <a:pt x="15130" y="12454"/>
                  </a:lnTo>
                  <a:lnTo>
                    <a:pt x="15130" y="12649"/>
                  </a:lnTo>
                  <a:lnTo>
                    <a:pt x="15130" y="12454"/>
                  </a:lnTo>
                  <a:lnTo>
                    <a:pt x="14844" y="12454"/>
                  </a:lnTo>
                  <a:lnTo>
                    <a:pt x="14844" y="12649"/>
                  </a:lnTo>
                  <a:lnTo>
                    <a:pt x="14844" y="12162"/>
                  </a:lnTo>
                  <a:lnTo>
                    <a:pt x="14654" y="12162"/>
                  </a:lnTo>
                  <a:lnTo>
                    <a:pt x="14654" y="11968"/>
                  </a:lnTo>
                  <a:lnTo>
                    <a:pt x="14654" y="12162"/>
                  </a:lnTo>
                  <a:lnTo>
                    <a:pt x="14463" y="12162"/>
                  </a:lnTo>
                  <a:lnTo>
                    <a:pt x="14463" y="11968"/>
                  </a:lnTo>
                  <a:lnTo>
                    <a:pt x="14178" y="11968"/>
                  </a:lnTo>
                  <a:lnTo>
                    <a:pt x="14178" y="11773"/>
                  </a:lnTo>
                  <a:lnTo>
                    <a:pt x="13988" y="11773"/>
                  </a:lnTo>
                  <a:lnTo>
                    <a:pt x="13988" y="11481"/>
                  </a:lnTo>
                  <a:lnTo>
                    <a:pt x="13322" y="11481"/>
                  </a:lnTo>
                  <a:lnTo>
                    <a:pt x="13322" y="11286"/>
                  </a:lnTo>
                  <a:lnTo>
                    <a:pt x="12846" y="11286"/>
                  </a:lnTo>
                  <a:lnTo>
                    <a:pt x="12846" y="10995"/>
                  </a:lnTo>
                  <a:lnTo>
                    <a:pt x="12180" y="10995"/>
                  </a:lnTo>
                  <a:lnTo>
                    <a:pt x="12180" y="10800"/>
                  </a:lnTo>
                  <a:lnTo>
                    <a:pt x="11704" y="10800"/>
                  </a:lnTo>
                  <a:lnTo>
                    <a:pt x="11704" y="10605"/>
                  </a:lnTo>
                  <a:lnTo>
                    <a:pt x="11228" y="10605"/>
                  </a:lnTo>
                  <a:lnTo>
                    <a:pt x="11228" y="10314"/>
                  </a:lnTo>
                  <a:lnTo>
                    <a:pt x="10372" y="10314"/>
                  </a:lnTo>
                  <a:lnTo>
                    <a:pt x="10372" y="10119"/>
                  </a:lnTo>
                  <a:lnTo>
                    <a:pt x="9896" y="10119"/>
                  </a:lnTo>
                  <a:lnTo>
                    <a:pt x="9896" y="10314"/>
                  </a:lnTo>
                  <a:lnTo>
                    <a:pt x="9706" y="10314"/>
                  </a:lnTo>
                  <a:lnTo>
                    <a:pt x="9706" y="10119"/>
                  </a:lnTo>
                  <a:lnTo>
                    <a:pt x="9230" y="10119"/>
                  </a:lnTo>
                  <a:lnTo>
                    <a:pt x="9230" y="9924"/>
                  </a:lnTo>
                  <a:lnTo>
                    <a:pt x="9040" y="9924"/>
                  </a:lnTo>
                  <a:lnTo>
                    <a:pt x="9040" y="9632"/>
                  </a:lnTo>
                  <a:lnTo>
                    <a:pt x="8754" y="9632"/>
                  </a:lnTo>
                  <a:lnTo>
                    <a:pt x="8754" y="9438"/>
                  </a:lnTo>
                  <a:lnTo>
                    <a:pt x="8564" y="9438"/>
                  </a:lnTo>
                  <a:lnTo>
                    <a:pt x="8564" y="9146"/>
                  </a:lnTo>
                  <a:lnTo>
                    <a:pt x="7422" y="9146"/>
                  </a:lnTo>
                  <a:lnTo>
                    <a:pt x="7422" y="8951"/>
                  </a:lnTo>
                  <a:lnTo>
                    <a:pt x="7232" y="8951"/>
                  </a:lnTo>
                  <a:lnTo>
                    <a:pt x="7232" y="8757"/>
                  </a:lnTo>
                  <a:lnTo>
                    <a:pt x="7232" y="8951"/>
                  </a:lnTo>
                  <a:lnTo>
                    <a:pt x="7232" y="8757"/>
                  </a:lnTo>
                  <a:lnTo>
                    <a:pt x="6946" y="8757"/>
                  </a:lnTo>
                  <a:lnTo>
                    <a:pt x="6946" y="8270"/>
                  </a:lnTo>
                  <a:lnTo>
                    <a:pt x="6566" y="8270"/>
                  </a:lnTo>
                  <a:lnTo>
                    <a:pt x="6566" y="8076"/>
                  </a:lnTo>
                  <a:lnTo>
                    <a:pt x="6566" y="8270"/>
                  </a:lnTo>
                  <a:lnTo>
                    <a:pt x="6090" y="8270"/>
                  </a:lnTo>
                  <a:lnTo>
                    <a:pt x="6090" y="8465"/>
                  </a:lnTo>
                  <a:lnTo>
                    <a:pt x="6280" y="8465"/>
                  </a:lnTo>
                  <a:lnTo>
                    <a:pt x="6280" y="8951"/>
                  </a:lnTo>
                  <a:lnTo>
                    <a:pt x="6090" y="8951"/>
                  </a:lnTo>
                  <a:lnTo>
                    <a:pt x="6090" y="9146"/>
                  </a:lnTo>
                  <a:lnTo>
                    <a:pt x="5900" y="9146"/>
                  </a:lnTo>
                  <a:lnTo>
                    <a:pt x="5900" y="9438"/>
                  </a:lnTo>
                  <a:lnTo>
                    <a:pt x="6090" y="9438"/>
                  </a:lnTo>
                  <a:lnTo>
                    <a:pt x="6090" y="9632"/>
                  </a:lnTo>
                  <a:lnTo>
                    <a:pt x="5900" y="9632"/>
                  </a:lnTo>
                  <a:lnTo>
                    <a:pt x="5900" y="9924"/>
                  </a:lnTo>
                  <a:lnTo>
                    <a:pt x="5900" y="9632"/>
                  </a:lnTo>
                  <a:lnTo>
                    <a:pt x="5614" y="9632"/>
                  </a:lnTo>
                  <a:lnTo>
                    <a:pt x="5614" y="9146"/>
                  </a:lnTo>
                  <a:lnTo>
                    <a:pt x="5138" y="9146"/>
                  </a:lnTo>
                  <a:lnTo>
                    <a:pt x="5138" y="9438"/>
                  </a:lnTo>
                  <a:lnTo>
                    <a:pt x="4948" y="9438"/>
                  </a:lnTo>
                  <a:lnTo>
                    <a:pt x="4948" y="9146"/>
                  </a:lnTo>
                  <a:lnTo>
                    <a:pt x="4758" y="9146"/>
                  </a:lnTo>
                  <a:lnTo>
                    <a:pt x="4758" y="8270"/>
                  </a:lnTo>
                  <a:lnTo>
                    <a:pt x="4948" y="8270"/>
                  </a:lnTo>
                  <a:lnTo>
                    <a:pt x="4948" y="7784"/>
                  </a:lnTo>
                  <a:lnTo>
                    <a:pt x="4758" y="7784"/>
                  </a:lnTo>
                  <a:lnTo>
                    <a:pt x="4758" y="8076"/>
                  </a:lnTo>
                  <a:lnTo>
                    <a:pt x="4472" y="8076"/>
                  </a:lnTo>
                  <a:lnTo>
                    <a:pt x="4472" y="7103"/>
                  </a:lnTo>
                  <a:lnTo>
                    <a:pt x="4092" y="7103"/>
                  </a:lnTo>
                  <a:lnTo>
                    <a:pt x="4092" y="6616"/>
                  </a:lnTo>
                  <a:lnTo>
                    <a:pt x="3426" y="6616"/>
                  </a:lnTo>
                  <a:lnTo>
                    <a:pt x="3426" y="6422"/>
                  </a:lnTo>
                  <a:lnTo>
                    <a:pt x="3140" y="6422"/>
                  </a:lnTo>
                  <a:lnTo>
                    <a:pt x="3140" y="5935"/>
                  </a:lnTo>
                  <a:lnTo>
                    <a:pt x="3426" y="5935"/>
                  </a:lnTo>
                  <a:lnTo>
                    <a:pt x="3426" y="5741"/>
                  </a:lnTo>
                  <a:lnTo>
                    <a:pt x="4092" y="5741"/>
                  </a:lnTo>
                  <a:lnTo>
                    <a:pt x="4092" y="5546"/>
                  </a:lnTo>
                  <a:lnTo>
                    <a:pt x="4282" y="5546"/>
                  </a:lnTo>
                  <a:lnTo>
                    <a:pt x="4282" y="5741"/>
                  </a:lnTo>
                  <a:lnTo>
                    <a:pt x="4472" y="5741"/>
                  </a:lnTo>
                  <a:lnTo>
                    <a:pt x="4472" y="5935"/>
                  </a:lnTo>
                  <a:lnTo>
                    <a:pt x="4758" y="5935"/>
                  </a:lnTo>
                  <a:lnTo>
                    <a:pt x="4758" y="6227"/>
                  </a:lnTo>
                  <a:lnTo>
                    <a:pt x="4758" y="5935"/>
                  </a:lnTo>
                  <a:lnTo>
                    <a:pt x="4948" y="5935"/>
                  </a:lnTo>
                  <a:lnTo>
                    <a:pt x="4948" y="5741"/>
                  </a:lnTo>
                  <a:lnTo>
                    <a:pt x="5138" y="5741"/>
                  </a:lnTo>
                  <a:lnTo>
                    <a:pt x="5138" y="5254"/>
                  </a:lnTo>
                  <a:lnTo>
                    <a:pt x="5614" y="5254"/>
                  </a:lnTo>
                  <a:lnTo>
                    <a:pt x="5614" y="5059"/>
                  </a:lnTo>
                  <a:lnTo>
                    <a:pt x="5900" y="5059"/>
                  </a:lnTo>
                  <a:lnTo>
                    <a:pt x="5900" y="5254"/>
                  </a:lnTo>
                  <a:lnTo>
                    <a:pt x="6280" y="5254"/>
                  </a:lnTo>
                  <a:lnTo>
                    <a:pt x="6280" y="5059"/>
                  </a:lnTo>
                  <a:lnTo>
                    <a:pt x="6280" y="5254"/>
                  </a:lnTo>
                  <a:lnTo>
                    <a:pt x="6946" y="5254"/>
                  </a:lnTo>
                  <a:lnTo>
                    <a:pt x="6946" y="4768"/>
                  </a:lnTo>
                  <a:lnTo>
                    <a:pt x="5900" y="4768"/>
                  </a:lnTo>
                  <a:lnTo>
                    <a:pt x="5900" y="4573"/>
                  </a:lnTo>
                  <a:lnTo>
                    <a:pt x="5900" y="4768"/>
                  </a:lnTo>
                  <a:lnTo>
                    <a:pt x="5614" y="4768"/>
                  </a:lnTo>
                  <a:lnTo>
                    <a:pt x="5614" y="4573"/>
                  </a:lnTo>
                  <a:lnTo>
                    <a:pt x="5614" y="4768"/>
                  </a:lnTo>
                  <a:lnTo>
                    <a:pt x="5138" y="4768"/>
                  </a:lnTo>
                  <a:lnTo>
                    <a:pt x="5138" y="5059"/>
                  </a:lnTo>
                  <a:lnTo>
                    <a:pt x="5138" y="4768"/>
                  </a:lnTo>
                  <a:lnTo>
                    <a:pt x="4758" y="4768"/>
                  </a:lnTo>
                  <a:lnTo>
                    <a:pt x="4758" y="5059"/>
                  </a:lnTo>
                  <a:lnTo>
                    <a:pt x="4472" y="5059"/>
                  </a:lnTo>
                  <a:lnTo>
                    <a:pt x="4472" y="4573"/>
                  </a:lnTo>
                  <a:lnTo>
                    <a:pt x="4282" y="4573"/>
                  </a:lnTo>
                  <a:lnTo>
                    <a:pt x="4282" y="4768"/>
                  </a:lnTo>
                  <a:lnTo>
                    <a:pt x="3806" y="4768"/>
                  </a:lnTo>
                  <a:lnTo>
                    <a:pt x="3806" y="4573"/>
                  </a:lnTo>
                  <a:lnTo>
                    <a:pt x="3426" y="4573"/>
                  </a:lnTo>
                  <a:lnTo>
                    <a:pt x="3426" y="4378"/>
                  </a:lnTo>
                  <a:lnTo>
                    <a:pt x="3140" y="4378"/>
                  </a:lnTo>
                  <a:lnTo>
                    <a:pt x="3140" y="3405"/>
                  </a:lnTo>
                  <a:lnTo>
                    <a:pt x="2950" y="3405"/>
                  </a:lnTo>
                  <a:lnTo>
                    <a:pt x="2950" y="3211"/>
                  </a:lnTo>
                  <a:lnTo>
                    <a:pt x="2474" y="3211"/>
                  </a:lnTo>
                  <a:lnTo>
                    <a:pt x="2474" y="2919"/>
                  </a:lnTo>
                  <a:lnTo>
                    <a:pt x="1332" y="2919"/>
                  </a:lnTo>
                  <a:lnTo>
                    <a:pt x="1332" y="2724"/>
                  </a:lnTo>
                  <a:lnTo>
                    <a:pt x="952" y="2724"/>
                  </a:lnTo>
                  <a:lnTo>
                    <a:pt x="952" y="2530"/>
                  </a:lnTo>
                  <a:lnTo>
                    <a:pt x="666" y="2530"/>
                  </a:lnTo>
                  <a:lnTo>
                    <a:pt x="666" y="2043"/>
                  </a:lnTo>
                  <a:lnTo>
                    <a:pt x="476" y="2043"/>
                  </a:lnTo>
                  <a:lnTo>
                    <a:pt x="476" y="1362"/>
                  </a:lnTo>
                  <a:lnTo>
                    <a:pt x="190" y="1362"/>
                  </a:lnTo>
                  <a:lnTo>
                    <a:pt x="190" y="1557"/>
                  </a:lnTo>
                  <a:lnTo>
                    <a:pt x="0" y="1557"/>
                  </a:lnTo>
                  <a:lnTo>
                    <a:pt x="0" y="1070"/>
                  </a:lnTo>
                  <a:lnTo>
                    <a:pt x="1142" y="1070"/>
                  </a:lnTo>
                  <a:lnTo>
                    <a:pt x="1142" y="1362"/>
                  </a:lnTo>
                  <a:lnTo>
                    <a:pt x="952" y="1362"/>
                  </a:lnTo>
                  <a:lnTo>
                    <a:pt x="1618" y="1362"/>
                  </a:lnTo>
                  <a:lnTo>
                    <a:pt x="1618" y="1070"/>
                  </a:lnTo>
                  <a:lnTo>
                    <a:pt x="1998" y="1070"/>
                  </a:lnTo>
                  <a:lnTo>
                    <a:pt x="1998" y="876"/>
                  </a:lnTo>
                  <a:lnTo>
                    <a:pt x="2950" y="876"/>
                  </a:lnTo>
                  <a:lnTo>
                    <a:pt x="2950" y="681"/>
                  </a:lnTo>
                  <a:lnTo>
                    <a:pt x="3140" y="681"/>
                  </a:lnTo>
                  <a:lnTo>
                    <a:pt x="3140" y="389"/>
                  </a:lnTo>
                  <a:lnTo>
                    <a:pt x="3426" y="389"/>
                  </a:lnTo>
                  <a:lnTo>
                    <a:pt x="3426" y="195"/>
                  </a:lnTo>
                  <a:lnTo>
                    <a:pt x="3616" y="195"/>
                  </a:lnTo>
                  <a:lnTo>
                    <a:pt x="3426" y="195"/>
                  </a:lnTo>
                  <a:lnTo>
                    <a:pt x="3426" y="0"/>
                  </a:lnTo>
                  <a:lnTo>
                    <a:pt x="3616" y="0"/>
                  </a:lnTo>
                  <a:lnTo>
                    <a:pt x="3616" y="195"/>
                  </a:lnTo>
                  <a:lnTo>
                    <a:pt x="3806" y="195"/>
                  </a:lnTo>
                  <a:lnTo>
                    <a:pt x="3806" y="0"/>
                  </a:lnTo>
                  <a:lnTo>
                    <a:pt x="4758" y="0"/>
                  </a:lnTo>
                  <a:lnTo>
                    <a:pt x="4758" y="195"/>
                  </a:lnTo>
                  <a:lnTo>
                    <a:pt x="5138" y="195"/>
                  </a:lnTo>
                  <a:lnTo>
                    <a:pt x="5138" y="389"/>
                  </a:lnTo>
                  <a:lnTo>
                    <a:pt x="5614" y="389"/>
                  </a:lnTo>
                  <a:lnTo>
                    <a:pt x="5614" y="681"/>
                  </a:lnTo>
                  <a:lnTo>
                    <a:pt x="5900" y="681"/>
                  </a:lnTo>
                  <a:lnTo>
                    <a:pt x="5900" y="876"/>
                  </a:lnTo>
                  <a:lnTo>
                    <a:pt x="7232" y="876"/>
                  </a:lnTo>
                  <a:lnTo>
                    <a:pt x="7232" y="1070"/>
                  </a:lnTo>
                  <a:lnTo>
                    <a:pt x="7707" y="1070"/>
                  </a:lnTo>
                  <a:lnTo>
                    <a:pt x="7707" y="1557"/>
                  </a:lnTo>
                  <a:lnTo>
                    <a:pt x="7422" y="1557"/>
                  </a:lnTo>
                  <a:lnTo>
                    <a:pt x="7422" y="1849"/>
                  </a:lnTo>
                  <a:lnTo>
                    <a:pt x="7707" y="1849"/>
                  </a:lnTo>
                  <a:lnTo>
                    <a:pt x="7707" y="2238"/>
                  </a:lnTo>
                  <a:lnTo>
                    <a:pt x="7898" y="2238"/>
                  </a:lnTo>
                  <a:lnTo>
                    <a:pt x="7898" y="2919"/>
                  </a:lnTo>
                  <a:lnTo>
                    <a:pt x="7707" y="2919"/>
                  </a:lnTo>
                  <a:lnTo>
                    <a:pt x="7707" y="3405"/>
                  </a:lnTo>
                  <a:lnTo>
                    <a:pt x="7898" y="3405"/>
                  </a:lnTo>
                  <a:lnTo>
                    <a:pt x="7898" y="3892"/>
                  </a:lnTo>
                  <a:lnTo>
                    <a:pt x="7707" y="3892"/>
                  </a:lnTo>
                  <a:lnTo>
                    <a:pt x="7707" y="5059"/>
                  </a:lnTo>
                  <a:lnTo>
                    <a:pt x="7898" y="5059"/>
                  </a:lnTo>
                  <a:lnTo>
                    <a:pt x="7898" y="5254"/>
                  </a:lnTo>
                  <a:lnTo>
                    <a:pt x="8088" y="5254"/>
                  </a:lnTo>
                  <a:lnTo>
                    <a:pt x="8088" y="5935"/>
                  </a:lnTo>
                  <a:lnTo>
                    <a:pt x="8374" y="5935"/>
                  </a:lnTo>
                  <a:lnTo>
                    <a:pt x="8374" y="4768"/>
                  </a:lnTo>
                  <a:lnTo>
                    <a:pt x="8564" y="4768"/>
                  </a:lnTo>
                  <a:lnTo>
                    <a:pt x="8564" y="5254"/>
                  </a:lnTo>
                  <a:lnTo>
                    <a:pt x="9040" y="5254"/>
                  </a:lnTo>
                  <a:lnTo>
                    <a:pt x="9040" y="5741"/>
                  </a:lnTo>
                  <a:lnTo>
                    <a:pt x="8564" y="5741"/>
                  </a:lnTo>
                  <a:lnTo>
                    <a:pt x="8564" y="6227"/>
                  </a:lnTo>
                  <a:lnTo>
                    <a:pt x="8754" y="6227"/>
                  </a:lnTo>
                  <a:lnTo>
                    <a:pt x="8754" y="6422"/>
                  </a:lnTo>
                  <a:lnTo>
                    <a:pt x="9040" y="6422"/>
                  </a:lnTo>
                  <a:lnTo>
                    <a:pt x="9040" y="6227"/>
                  </a:lnTo>
                  <a:lnTo>
                    <a:pt x="9040" y="7103"/>
                  </a:lnTo>
                  <a:lnTo>
                    <a:pt x="9230" y="7103"/>
                  </a:lnTo>
                  <a:lnTo>
                    <a:pt x="9230" y="7297"/>
                  </a:lnTo>
                  <a:lnTo>
                    <a:pt x="9706" y="7297"/>
                  </a:lnTo>
                  <a:lnTo>
                    <a:pt x="9706" y="7103"/>
                  </a:lnTo>
                  <a:lnTo>
                    <a:pt x="9706" y="7297"/>
                  </a:lnTo>
                  <a:lnTo>
                    <a:pt x="9896" y="7297"/>
                  </a:lnTo>
                  <a:lnTo>
                    <a:pt x="9896" y="7589"/>
                  </a:lnTo>
                  <a:lnTo>
                    <a:pt x="10181" y="7589"/>
                  </a:lnTo>
                  <a:lnTo>
                    <a:pt x="10181" y="7297"/>
                  </a:lnTo>
                  <a:lnTo>
                    <a:pt x="10372" y="7297"/>
                  </a:lnTo>
                  <a:lnTo>
                    <a:pt x="10372" y="7103"/>
                  </a:lnTo>
                  <a:lnTo>
                    <a:pt x="10562" y="7103"/>
                  </a:lnTo>
                  <a:lnTo>
                    <a:pt x="10562" y="6908"/>
                  </a:lnTo>
                  <a:lnTo>
                    <a:pt x="10372" y="6908"/>
                  </a:lnTo>
                  <a:lnTo>
                    <a:pt x="10372" y="6616"/>
                  </a:lnTo>
                  <a:lnTo>
                    <a:pt x="10848" y="6616"/>
                  </a:lnTo>
                  <a:lnTo>
                    <a:pt x="10848" y="6422"/>
                  </a:lnTo>
                  <a:lnTo>
                    <a:pt x="11038" y="6422"/>
                  </a:lnTo>
                  <a:lnTo>
                    <a:pt x="11038" y="6227"/>
                  </a:lnTo>
                  <a:lnTo>
                    <a:pt x="11228" y="6227"/>
                  </a:lnTo>
                  <a:lnTo>
                    <a:pt x="11228" y="5935"/>
                  </a:lnTo>
                  <a:lnTo>
                    <a:pt x="11514" y="5935"/>
                  </a:lnTo>
                  <a:lnTo>
                    <a:pt x="11514" y="5741"/>
                  </a:lnTo>
                  <a:lnTo>
                    <a:pt x="11704" y="5741"/>
                  </a:lnTo>
                  <a:lnTo>
                    <a:pt x="11704" y="5546"/>
                  </a:lnTo>
                  <a:lnTo>
                    <a:pt x="11894" y="5546"/>
                  </a:lnTo>
                  <a:lnTo>
                    <a:pt x="11894" y="5059"/>
                  </a:lnTo>
                  <a:lnTo>
                    <a:pt x="12180" y="5059"/>
                  </a:lnTo>
                  <a:lnTo>
                    <a:pt x="11894" y="5059"/>
                  </a:lnTo>
                  <a:lnTo>
                    <a:pt x="11894" y="4768"/>
                  </a:lnTo>
                  <a:lnTo>
                    <a:pt x="11704" y="4768"/>
                  </a:lnTo>
                  <a:lnTo>
                    <a:pt x="11704" y="4378"/>
                  </a:lnTo>
                  <a:lnTo>
                    <a:pt x="11894" y="4378"/>
                  </a:lnTo>
                  <a:lnTo>
                    <a:pt x="11894" y="4573"/>
                  </a:lnTo>
                  <a:lnTo>
                    <a:pt x="13322" y="4573"/>
                  </a:lnTo>
                  <a:lnTo>
                    <a:pt x="13322" y="4378"/>
                  </a:lnTo>
                  <a:lnTo>
                    <a:pt x="13702" y="4378"/>
                  </a:lnTo>
                  <a:lnTo>
                    <a:pt x="13702" y="3892"/>
                  </a:lnTo>
                  <a:lnTo>
                    <a:pt x="13322" y="3892"/>
                  </a:lnTo>
                  <a:lnTo>
                    <a:pt x="13322" y="3697"/>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5" name="Shape 355">
              <a:extLst>
                <a:ext uri="{FF2B5EF4-FFF2-40B4-BE49-F238E27FC236}">
                  <a16:creationId xmlns:a16="http://schemas.microsoft.com/office/drawing/2014/main" id="{28CB670E-3ACD-4BB2-B13D-669A65FEC133}"/>
                </a:ext>
              </a:extLst>
            </p:cNvPr>
            <p:cNvSpPr/>
            <p:nvPr/>
          </p:nvSpPr>
          <p:spPr>
            <a:xfrm>
              <a:off x="1217495" y="2065911"/>
              <a:ext cx="194834" cy="318496"/>
            </a:xfrm>
            <a:custGeom>
              <a:avLst/>
              <a:gdLst/>
              <a:ahLst/>
              <a:cxnLst>
                <a:cxn ang="0">
                  <a:pos x="wd2" y="hd2"/>
                </a:cxn>
                <a:cxn ang="5400000">
                  <a:pos x="wd2" y="hd2"/>
                </a:cxn>
                <a:cxn ang="10800000">
                  <a:pos x="wd2" y="hd2"/>
                </a:cxn>
                <a:cxn ang="16200000">
                  <a:pos x="wd2" y="hd2"/>
                </a:cxn>
              </a:cxnLst>
              <a:rect l="0" t="0" r="r" b="b"/>
              <a:pathLst>
                <a:path w="21600" h="21600" extrusionOk="0">
                  <a:moveTo>
                    <a:pt x="17681" y="11092"/>
                  </a:moveTo>
                  <a:lnTo>
                    <a:pt x="18319" y="11092"/>
                  </a:lnTo>
                  <a:lnTo>
                    <a:pt x="18319" y="10727"/>
                  </a:lnTo>
                  <a:lnTo>
                    <a:pt x="18592" y="10727"/>
                  </a:lnTo>
                  <a:lnTo>
                    <a:pt x="18319" y="10727"/>
                  </a:lnTo>
                  <a:lnTo>
                    <a:pt x="18319" y="10362"/>
                  </a:lnTo>
                  <a:lnTo>
                    <a:pt x="18137" y="10362"/>
                  </a:lnTo>
                  <a:lnTo>
                    <a:pt x="18137" y="10216"/>
                  </a:lnTo>
                  <a:lnTo>
                    <a:pt x="17954" y="10216"/>
                  </a:lnTo>
                  <a:lnTo>
                    <a:pt x="17954" y="9997"/>
                  </a:lnTo>
                  <a:lnTo>
                    <a:pt x="18137" y="9997"/>
                  </a:lnTo>
                  <a:lnTo>
                    <a:pt x="18137" y="9851"/>
                  </a:lnTo>
                  <a:lnTo>
                    <a:pt x="17954" y="9851"/>
                  </a:lnTo>
                  <a:lnTo>
                    <a:pt x="17954" y="9705"/>
                  </a:lnTo>
                  <a:lnTo>
                    <a:pt x="18137" y="9705"/>
                  </a:lnTo>
                  <a:lnTo>
                    <a:pt x="17954" y="9705"/>
                  </a:lnTo>
                  <a:lnTo>
                    <a:pt x="17954" y="9195"/>
                  </a:lnTo>
                  <a:lnTo>
                    <a:pt x="17681" y="9195"/>
                  </a:lnTo>
                  <a:lnTo>
                    <a:pt x="17681" y="8830"/>
                  </a:lnTo>
                  <a:lnTo>
                    <a:pt x="17316" y="8830"/>
                  </a:lnTo>
                  <a:lnTo>
                    <a:pt x="17316" y="8976"/>
                  </a:lnTo>
                  <a:lnTo>
                    <a:pt x="17499" y="8976"/>
                  </a:lnTo>
                  <a:lnTo>
                    <a:pt x="17499" y="9195"/>
                  </a:lnTo>
                  <a:lnTo>
                    <a:pt x="17043" y="9195"/>
                  </a:lnTo>
                  <a:lnTo>
                    <a:pt x="17043" y="9341"/>
                  </a:lnTo>
                  <a:lnTo>
                    <a:pt x="16861" y="9341"/>
                  </a:lnTo>
                  <a:lnTo>
                    <a:pt x="16861" y="9851"/>
                  </a:lnTo>
                  <a:lnTo>
                    <a:pt x="17043" y="9851"/>
                  </a:lnTo>
                  <a:lnTo>
                    <a:pt x="17043" y="10362"/>
                  </a:lnTo>
                  <a:lnTo>
                    <a:pt x="17316" y="10362"/>
                  </a:lnTo>
                  <a:lnTo>
                    <a:pt x="17316" y="10581"/>
                  </a:lnTo>
                  <a:lnTo>
                    <a:pt x="17043" y="10581"/>
                  </a:lnTo>
                  <a:lnTo>
                    <a:pt x="17043" y="10727"/>
                  </a:lnTo>
                  <a:lnTo>
                    <a:pt x="16678" y="10727"/>
                  </a:lnTo>
                  <a:lnTo>
                    <a:pt x="16678" y="10873"/>
                  </a:lnTo>
                  <a:lnTo>
                    <a:pt x="17043" y="10873"/>
                  </a:lnTo>
                  <a:lnTo>
                    <a:pt x="17043" y="11238"/>
                  </a:lnTo>
                  <a:lnTo>
                    <a:pt x="16861" y="11238"/>
                  </a:lnTo>
                  <a:lnTo>
                    <a:pt x="16861" y="11384"/>
                  </a:lnTo>
                  <a:lnTo>
                    <a:pt x="16405" y="11384"/>
                  </a:lnTo>
                  <a:lnTo>
                    <a:pt x="16405" y="11749"/>
                  </a:lnTo>
                  <a:lnTo>
                    <a:pt x="16678" y="11749"/>
                  </a:lnTo>
                  <a:lnTo>
                    <a:pt x="16678" y="12114"/>
                  </a:lnTo>
                  <a:lnTo>
                    <a:pt x="17043" y="12114"/>
                  </a:lnTo>
                  <a:lnTo>
                    <a:pt x="17043" y="12259"/>
                  </a:lnTo>
                  <a:lnTo>
                    <a:pt x="18319" y="12259"/>
                  </a:lnTo>
                  <a:lnTo>
                    <a:pt x="18319" y="12989"/>
                  </a:lnTo>
                  <a:lnTo>
                    <a:pt x="18592" y="12989"/>
                  </a:lnTo>
                  <a:lnTo>
                    <a:pt x="18592" y="13135"/>
                  </a:lnTo>
                  <a:lnTo>
                    <a:pt x="18319" y="13135"/>
                  </a:lnTo>
                  <a:lnTo>
                    <a:pt x="18319" y="13281"/>
                  </a:lnTo>
                  <a:lnTo>
                    <a:pt x="18592" y="13281"/>
                  </a:lnTo>
                  <a:lnTo>
                    <a:pt x="18592" y="13646"/>
                  </a:lnTo>
                  <a:lnTo>
                    <a:pt x="18775" y="13646"/>
                  </a:lnTo>
                  <a:lnTo>
                    <a:pt x="18775" y="14157"/>
                  </a:lnTo>
                  <a:lnTo>
                    <a:pt x="19230" y="14157"/>
                  </a:lnTo>
                  <a:lnTo>
                    <a:pt x="19230" y="14668"/>
                  </a:lnTo>
                  <a:lnTo>
                    <a:pt x="19413" y="14668"/>
                  </a:lnTo>
                  <a:lnTo>
                    <a:pt x="19413" y="14886"/>
                  </a:lnTo>
                  <a:lnTo>
                    <a:pt x="20689" y="14886"/>
                  </a:lnTo>
                  <a:lnTo>
                    <a:pt x="20689" y="15397"/>
                  </a:lnTo>
                  <a:lnTo>
                    <a:pt x="20962" y="15397"/>
                  </a:lnTo>
                  <a:lnTo>
                    <a:pt x="20962" y="15762"/>
                  </a:lnTo>
                  <a:lnTo>
                    <a:pt x="21144" y="15762"/>
                  </a:lnTo>
                  <a:lnTo>
                    <a:pt x="21144" y="15908"/>
                  </a:lnTo>
                  <a:lnTo>
                    <a:pt x="21600" y="15908"/>
                  </a:lnTo>
                  <a:lnTo>
                    <a:pt x="21600" y="16565"/>
                  </a:lnTo>
                  <a:lnTo>
                    <a:pt x="21418" y="16565"/>
                  </a:lnTo>
                  <a:lnTo>
                    <a:pt x="21418" y="16930"/>
                  </a:lnTo>
                  <a:lnTo>
                    <a:pt x="21144" y="16930"/>
                  </a:lnTo>
                  <a:lnTo>
                    <a:pt x="21144" y="17441"/>
                  </a:lnTo>
                  <a:lnTo>
                    <a:pt x="21418" y="17441"/>
                  </a:lnTo>
                  <a:lnTo>
                    <a:pt x="21418" y="17951"/>
                  </a:lnTo>
                  <a:lnTo>
                    <a:pt x="21144" y="17951"/>
                  </a:lnTo>
                  <a:lnTo>
                    <a:pt x="21144" y="18681"/>
                  </a:lnTo>
                  <a:lnTo>
                    <a:pt x="21418" y="18681"/>
                  </a:lnTo>
                  <a:lnTo>
                    <a:pt x="21418" y="19338"/>
                  </a:lnTo>
                  <a:lnTo>
                    <a:pt x="21144" y="19338"/>
                  </a:lnTo>
                  <a:lnTo>
                    <a:pt x="21144" y="19557"/>
                  </a:lnTo>
                  <a:lnTo>
                    <a:pt x="21418" y="19557"/>
                  </a:lnTo>
                  <a:lnTo>
                    <a:pt x="21418" y="19703"/>
                  </a:lnTo>
                  <a:lnTo>
                    <a:pt x="21144" y="19703"/>
                  </a:lnTo>
                  <a:lnTo>
                    <a:pt x="21144" y="21454"/>
                  </a:lnTo>
                  <a:lnTo>
                    <a:pt x="20506" y="21454"/>
                  </a:lnTo>
                  <a:lnTo>
                    <a:pt x="20506" y="21600"/>
                  </a:lnTo>
                  <a:lnTo>
                    <a:pt x="20324" y="21600"/>
                  </a:lnTo>
                  <a:lnTo>
                    <a:pt x="20324" y="21235"/>
                  </a:lnTo>
                  <a:lnTo>
                    <a:pt x="20506" y="21235"/>
                  </a:lnTo>
                  <a:lnTo>
                    <a:pt x="20506" y="21089"/>
                  </a:lnTo>
                  <a:lnTo>
                    <a:pt x="20324" y="21089"/>
                  </a:lnTo>
                  <a:lnTo>
                    <a:pt x="20324" y="20724"/>
                  </a:lnTo>
                  <a:lnTo>
                    <a:pt x="20051" y="20724"/>
                  </a:lnTo>
                  <a:lnTo>
                    <a:pt x="20051" y="21235"/>
                  </a:lnTo>
                  <a:lnTo>
                    <a:pt x="20324" y="21235"/>
                  </a:lnTo>
                  <a:lnTo>
                    <a:pt x="20051" y="21235"/>
                  </a:lnTo>
                  <a:lnTo>
                    <a:pt x="20051" y="21454"/>
                  </a:lnTo>
                  <a:lnTo>
                    <a:pt x="19868" y="21454"/>
                  </a:lnTo>
                  <a:lnTo>
                    <a:pt x="19868" y="21235"/>
                  </a:lnTo>
                  <a:lnTo>
                    <a:pt x="19413" y="21235"/>
                  </a:lnTo>
                  <a:lnTo>
                    <a:pt x="19413" y="21089"/>
                  </a:lnTo>
                  <a:lnTo>
                    <a:pt x="19230" y="21089"/>
                  </a:lnTo>
                  <a:lnTo>
                    <a:pt x="19230" y="20943"/>
                  </a:lnTo>
                  <a:lnTo>
                    <a:pt x="19048" y="20943"/>
                  </a:lnTo>
                  <a:lnTo>
                    <a:pt x="19048" y="20724"/>
                  </a:lnTo>
                  <a:lnTo>
                    <a:pt x="18775" y="20724"/>
                  </a:lnTo>
                  <a:lnTo>
                    <a:pt x="18775" y="21089"/>
                  </a:lnTo>
                  <a:lnTo>
                    <a:pt x="19048" y="21089"/>
                  </a:lnTo>
                  <a:lnTo>
                    <a:pt x="19048" y="21235"/>
                  </a:lnTo>
                  <a:lnTo>
                    <a:pt x="19048" y="21089"/>
                  </a:lnTo>
                  <a:lnTo>
                    <a:pt x="19230" y="21089"/>
                  </a:lnTo>
                  <a:lnTo>
                    <a:pt x="19230" y="21235"/>
                  </a:lnTo>
                  <a:lnTo>
                    <a:pt x="19048" y="21235"/>
                  </a:lnTo>
                  <a:lnTo>
                    <a:pt x="19048" y="21600"/>
                  </a:lnTo>
                  <a:lnTo>
                    <a:pt x="18592" y="21600"/>
                  </a:lnTo>
                  <a:lnTo>
                    <a:pt x="18592" y="21235"/>
                  </a:lnTo>
                  <a:lnTo>
                    <a:pt x="18319" y="21235"/>
                  </a:lnTo>
                  <a:lnTo>
                    <a:pt x="18319" y="21089"/>
                  </a:lnTo>
                  <a:lnTo>
                    <a:pt x="18137" y="21089"/>
                  </a:lnTo>
                  <a:lnTo>
                    <a:pt x="18137" y="20724"/>
                  </a:lnTo>
                  <a:lnTo>
                    <a:pt x="17681" y="20724"/>
                  </a:lnTo>
                  <a:lnTo>
                    <a:pt x="17681" y="20432"/>
                  </a:lnTo>
                  <a:lnTo>
                    <a:pt x="17499" y="20432"/>
                  </a:lnTo>
                  <a:lnTo>
                    <a:pt x="17499" y="20214"/>
                  </a:lnTo>
                  <a:lnTo>
                    <a:pt x="17316" y="20214"/>
                  </a:lnTo>
                  <a:lnTo>
                    <a:pt x="17316" y="20068"/>
                  </a:lnTo>
                  <a:lnTo>
                    <a:pt x="17043" y="20068"/>
                  </a:lnTo>
                  <a:lnTo>
                    <a:pt x="17043" y="19703"/>
                  </a:lnTo>
                  <a:lnTo>
                    <a:pt x="16678" y="19703"/>
                  </a:lnTo>
                  <a:lnTo>
                    <a:pt x="16678" y="19557"/>
                  </a:lnTo>
                  <a:lnTo>
                    <a:pt x="16223" y="19557"/>
                  </a:lnTo>
                  <a:lnTo>
                    <a:pt x="16223" y="19338"/>
                  </a:lnTo>
                  <a:lnTo>
                    <a:pt x="15949" y="19338"/>
                  </a:lnTo>
                  <a:lnTo>
                    <a:pt x="15949" y="19046"/>
                  </a:lnTo>
                  <a:lnTo>
                    <a:pt x="15585" y="19046"/>
                  </a:lnTo>
                  <a:lnTo>
                    <a:pt x="15585" y="18827"/>
                  </a:lnTo>
                  <a:lnTo>
                    <a:pt x="15311" y="18827"/>
                  </a:lnTo>
                  <a:lnTo>
                    <a:pt x="15311" y="18681"/>
                  </a:lnTo>
                  <a:lnTo>
                    <a:pt x="15129" y="18681"/>
                  </a:lnTo>
                  <a:lnTo>
                    <a:pt x="15129" y="18535"/>
                  </a:lnTo>
                  <a:lnTo>
                    <a:pt x="14947" y="18535"/>
                  </a:lnTo>
                  <a:lnTo>
                    <a:pt x="14947" y="18316"/>
                  </a:lnTo>
                  <a:lnTo>
                    <a:pt x="14673" y="18316"/>
                  </a:lnTo>
                  <a:lnTo>
                    <a:pt x="14673" y="18170"/>
                  </a:lnTo>
                  <a:lnTo>
                    <a:pt x="14491" y="18170"/>
                  </a:lnTo>
                  <a:lnTo>
                    <a:pt x="14491" y="17951"/>
                  </a:lnTo>
                  <a:lnTo>
                    <a:pt x="14035" y="17951"/>
                  </a:lnTo>
                  <a:lnTo>
                    <a:pt x="14035" y="17295"/>
                  </a:lnTo>
                  <a:lnTo>
                    <a:pt x="13853" y="17295"/>
                  </a:lnTo>
                  <a:lnTo>
                    <a:pt x="13853" y="17149"/>
                  </a:lnTo>
                  <a:lnTo>
                    <a:pt x="13580" y="17149"/>
                  </a:lnTo>
                  <a:lnTo>
                    <a:pt x="13580" y="16930"/>
                  </a:lnTo>
                  <a:lnTo>
                    <a:pt x="13397" y="16930"/>
                  </a:lnTo>
                  <a:lnTo>
                    <a:pt x="13397" y="16784"/>
                  </a:lnTo>
                  <a:lnTo>
                    <a:pt x="13215" y="16784"/>
                  </a:lnTo>
                  <a:lnTo>
                    <a:pt x="13215" y="16565"/>
                  </a:lnTo>
                  <a:lnTo>
                    <a:pt x="12942" y="16565"/>
                  </a:lnTo>
                  <a:lnTo>
                    <a:pt x="12942" y="16419"/>
                  </a:lnTo>
                  <a:lnTo>
                    <a:pt x="12577" y="16419"/>
                  </a:lnTo>
                  <a:lnTo>
                    <a:pt x="12577" y="15908"/>
                  </a:lnTo>
                  <a:lnTo>
                    <a:pt x="12304" y="15908"/>
                  </a:lnTo>
                  <a:lnTo>
                    <a:pt x="12304" y="15543"/>
                  </a:lnTo>
                  <a:lnTo>
                    <a:pt x="12122" y="15543"/>
                  </a:lnTo>
                  <a:lnTo>
                    <a:pt x="12122" y="15397"/>
                  </a:lnTo>
                  <a:lnTo>
                    <a:pt x="11848" y="15397"/>
                  </a:lnTo>
                  <a:lnTo>
                    <a:pt x="11848" y="15251"/>
                  </a:lnTo>
                  <a:lnTo>
                    <a:pt x="11666" y="15251"/>
                  </a:lnTo>
                  <a:lnTo>
                    <a:pt x="11666" y="15032"/>
                  </a:lnTo>
                  <a:lnTo>
                    <a:pt x="11484" y="15032"/>
                  </a:lnTo>
                  <a:lnTo>
                    <a:pt x="11484" y="14668"/>
                  </a:lnTo>
                  <a:lnTo>
                    <a:pt x="11210" y="14668"/>
                  </a:lnTo>
                  <a:lnTo>
                    <a:pt x="11210" y="14376"/>
                  </a:lnTo>
                  <a:lnTo>
                    <a:pt x="11484" y="14376"/>
                  </a:lnTo>
                  <a:lnTo>
                    <a:pt x="11210" y="14376"/>
                  </a:lnTo>
                  <a:lnTo>
                    <a:pt x="11210" y="13865"/>
                  </a:lnTo>
                  <a:lnTo>
                    <a:pt x="11028" y="13865"/>
                  </a:lnTo>
                  <a:lnTo>
                    <a:pt x="11028" y="13500"/>
                  </a:lnTo>
                  <a:lnTo>
                    <a:pt x="10846" y="13500"/>
                  </a:lnTo>
                  <a:lnTo>
                    <a:pt x="10846" y="12989"/>
                  </a:lnTo>
                  <a:lnTo>
                    <a:pt x="10390" y="12989"/>
                  </a:lnTo>
                  <a:lnTo>
                    <a:pt x="10390" y="12114"/>
                  </a:lnTo>
                  <a:lnTo>
                    <a:pt x="10116" y="12114"/>
                  </a:lnTo>
                  <a:lnTo>
                    <a:pt x="10116" y="11895"/>
                  </a:lnTo>
                  <a:lnTo>
                    <a:pt x="9934" y="11895"/>
                  </a:lnTo>
                  <a:lnTo>
                    <a:pt x="9934" y="11603"/>
                  </a:lnTo>
                  <a:lnTo>
                    <a:pt x="9752" y="11603"/>
                  </a:lnTo>
                  <a:lnTo>
                    <a:pt x="9752" y="11384"/>
                  </a:lnTo>
                  <a:lnTo>
                    <a:pt x="9478" y="11384"/>
                  </a:lnTo>
                  <a:lnTo>
                    <a:pt x="9478" y="11238"/>
                  </a:lnTo>
                  <a:lnTo>
                    <a:pt x="9296" y="11238"/>
                  </a:lnTo>
                  <a:lnTo>
                    <a:pt x="9296" y="10727"/>
                  </a:lnTo>
                  <a:lnTo>
                    <a:pt x="9114" y="10727"/>
                  </a:lnTo>
                  <a:lnTo>
                    <a:pt x="9296" y="10727"/>
                  </a:lnTo>
                  <a:lnTo>
                    <a:pt x="9114" y="10727"/>
                  </a:lnTo>
                  <a:lnTo>
                    <a:pt x="9114" y="10581"/>
                  </a:lnTo>
                  <a:lnTo>
                    <a:pt x="8841" y="10581"/>
                  </a:lnTo>
                  <a:lnTo>
                    <a:pt x="8841" y="10362"/>
                  </a:lnTo>
                  <a:lnTo>
                    <a:pt x="8658" y="10362"/>
                  </a:lnTo>
                  <a:lnTo>
                    <a:pt x="8658" y="10216"/>
                  </a:lnTo>
                  <a:lnTo>
                    <a:pt x="8203" y="10216"/>
                  </a:lnTo>
                  <a:lnTo>
                    <a:pt x="8203" y="9997"/>
                  </a:lnTo>
                  <a:lnTo>
                    <a:pt x="8020" y="9997"/>
                  </a:lnTo>
                  <a:lnTo>
                    <a:pt x="8020" y="9341"/>
                  </a:lnTo>
                  <a:lnTo>
                    <a:pt x="7747" y="9341"/>
                  </a:lnTo>
                  <a:lnTo>
                    <a:pt x="7747" y="8976"/>
                  </a:lnTo>
                  <a:lnTo>
                    <a:pt x="7565" y="8976"/>
                  </a:lnTo>
                  <a:lnTo>
                    <a:pt x="7565" y="8319"/>
                  </a:lnTo>
                  <a:lnTo>
                    <a:pt x="7382" y="8319"/>
                  </a:lnTo>
                  <a:lnTo>
                    <a:pt x="7382" y="7808"/>
                  </a:lnTo>
                  <a:lnTo>
                    <a:pt x="7109" y="7808"/>
                  </a:lnTo>
                  <a:lnTo>
                    <a:pt x="7109" y="7589"/>
                  </a:lnTo>
                  <a:lnTo>
                    <a:pt x="7382" y="7589"/>
                  </a:lnTo>
                  <a:lnTo>
                    <a:pt x="7382" y="7297"/>
                  </a:lnTo>
                  <a:lnTo>
                    <a:pt x="6927" y="7297"/>
                  </a:lnTo>
                  <a:lnTo>
                    <a:pt x="6927" y="7078"/>
                  </a:lnTo>
                  <a:lnTo>
                    <a:pt x="6744" y="7078"/>
                  </a:lnTo>
                  <a:lnTo>
                    <a:pt x="6744" y="6932"/>
                  </a:lnTo>
                  <a:lnTo>
                    <a:pt x="6471" y="6932"/>
                  </a:lnTo>
                  <a:lnTo>
                    <a:pt x="6471" y="6714"/>
                  </a:lnTo>
                  <a:lnTo>
                    <a:pt x="6471" y="6932"/>
                  </a:lnTo>
                  <a:lnTo>
                    <a:pt x="6471" y="6714"/>
                  </a:lnTo>
                  <a:lnTo>
                    <a:pt x="6289" y="6714"/>
                  </a:lnTo>
                  <a:lnTo>
                    <a:pt x="6289" y="6568"/>
                  </a:lnTo>
                  <a:lnTo>
                    <a:pt x="6106" y="6568"/>
                  </a:lnTo>
                  <a:lnTo>
                    <a:pt x="6106" y="6422"/>
                  </a:lnTo>
                  <a:lnTo>
                    <a:pt x="5195" y="6422"/>
                  </a:lnTo>
                  <a:lnTo>
                    <a:pt x="5195" y="6057"/>
                  </a:lnTo>
                  <a:lnTo>
                    <a:pt x="5013" y="6057"/>
                  </a:lnTo>
                  <a:lnTo>
                    <a:pt x="5013" y="5181"/>
                  </a:lnTo>
                  <a:lnTo>
                    <a:pt x="4739" y="5181"/>
                  </a:lnTo>
                  <a:lnTo>
                    <a:pt x="4739" y="5035"/>
                  </a:lnTo>
                  <a:lnTo>
                    <a:pt x="4375" y="5035"/>
                  </a:lnTo>
                  <a:lnTo>
                    <a:pt x="4375" y="4524"/>
                  </a:lnTo>
                  <a:lnTo>
                    <a:pt x="4101" y="4524"/>
                  </a:lnTo>
                  <a:lnTo>
                    <a:pt x="4101" y="4305"/>
                  </a:lnTo>
                  <a:lnTo>
                    <a:pt x="3919" y="4305"/>
                  </a:lnTo>
                  <a:lnTo>
                    <a:pt x="3919" y="3941"/>
                  </a:lnTo>
                  <a:lnTo>
                    <a:pt x="3646" y="3941"/>
                  </a:lnTo>
                  <a:lnTo>
                    <a:pt x="3646" y="3649"/>
                  </a:lnTo>
                  <a:lnTo>
                    <a:pt x="2825" y="3649"/>
                  </a:lnTo>
                  <a:lnTo>
                    <a:pt x="2825" y="3430"/>
                  </a:lnTo>
                  <a:lnTo>
                    <a:pt x="2643" y="3430"/>
                  </a:lnTo>
                  <a:lnTo>
                    <a:pt x="2643" y="3284"/>
                  </a:lnTo>
                  <a:lnTo>
                    <a:pt x="2370" y="3284"/>
                  </a:lnTo>
                  <a:lnTo>
                    <a:pt x="2370" y="3138"/>
                  </a:lnTo>
                  <a:lnTo>
                    <a:pt x="2187" y="3138"/>
                  </a:lnTo>
                  <a:lnTo>
                    <a:pt x="2187" y="2773"/>
                  </a:lnTo>
                  <a:lnTo>
                    <a:pt x="1732" y="2773"/>
                  </a:lnTo>
                  <a:lnTo>
                    <a:pt x="1732" y="2627"/>
                  </a:lnTo>
                  <a:lnTo>
                    <a:pt x="1549" y="2627"/>
                  </a:lnTo>
                  <a:lnTo>
                    <a:pt x="1549" y="2262"/>
                  </a:lnTo>
                  <a:lnTo>
                    <a:pt x="1276" y="2262"/>
                  </a:lnTo>
                  <a:lnTo>
                    <a:pt x="1276" y="2043"/>
                  </a:lnTo>
                  <a:lnTo>
                    <a:pt x="911" y="2043"/>
                  </a:lnTo>
                  <a:lnTo>
                    <a:pt x="911" y="1751"/>
                  </a:lnTo>
                  <a:lnTo>
                    <a:pt x="638" y="1751"/>
                  </a:lnTo>
                  <a:lnTo>
                    <a:pt x="638" y="1241"/>
                  </a:lnTo>
                  <a:lnTo>
                    <a:pt x="456" y="1241"/>
                  </a:lnTo>
                  <a:lnTo>
                    <a:pt x="456" y="876"/>
                  </a:lnTo>
                  <a:lnTo>
                    <a:pt x="273" y="876"/>
                  </a:lnTo>
                  <a:lnTo>
                    <a:pt x="273" y="146"/>
                  </a:lnTo>
                  <a:lnTo>
                    <a:pt x="0" y="146"/>
                  </a:lnTo>
                  <a:lnTo>
                    <a:pt x="0" y="0"/>
                  </a:lnTo>
                  <a:lnTo>
                    <a:pt x="273" y="0"/>
                  </a:lnTo>
                  <a:lnTo>
                    <a:pt x="273" y="146"/>
                  </a:lnTo>
                  <a:lnTo>
                    <a:pt x="456" y="146"/>
                  </a:lnTo>
                  <a:lnTo>
                    <a:pt x="456" y="0"/>
                  </a:lnTo>
                  <a:lnTo>
                    <a:pt x="1276" y="0"/>
                  </a:lnTo>
                  <a:lnTo>
                    <a:pt x="1276" y="146"/>
                  </a:lnTo>
                  <a:lnTo>
                    <a:pt x="1732" y="146"/>
                  </a:lnTo>
                  <a:lnTo>
                    <a:pt x="1732" y="511"/>
                  </a:lnTo>
                  <a:lnTo>
                    <a:pt x="2005" y="511"/>
                  </a:lnTo>
                  <a:lnTo>
                    <a:pt x="2005" y="657"/>
                  </a:lnTo>
                  <a:lnTo>
                    <a:pt x="2825" y="657"/>
                  </a:lnTo>
                  <a:lnTo>
                    <a:pt x="2825" y="876"/>
                  </a:lnTo>
                  <a:lnTo>
                    <a:pt x="2825" y="657"/>
                  </a:lnTo>
                  <a:lnTo>
                    <a:pt x="4101" y="657"/>
                  </a:lnTo>
                  <a:lnTo>
                    <a:pt x="4101" y="876"/>
                  </a:lnTo>
                  <a:lnTo>
                    <a:pt x="4557" y="876"/>
                  </a:lnTo>
                  <a:lnTo>
                    <a:pt x="4557" y="657"/>
                  </a:lnTo>
                  <a:lnTo>
                    <a:pt x="5013" y="657"/>
                  </a:lnTo>
                  <a:lnTo>
                    <a:pt x="5013" y="1022"/>
                  </a:lnTo>
                  <a:lnTo>
                    <a:pt x="5195" y="1022"/>
                  </a:lnTo>
                  <a:lnTo>
                    <a:pt x="5195" y="1241"/>
                  </a:lnTo>
                  <a:lnTo>
                    <a:pt x="5377" y="1241"/>
                  </a:lnTo>
                  <a:lnTo>
                    <a:pt x="5377" y="1386"/>
                  </a:lnTo>
                  <a:lnTo>
                    <a:pt x="5651" y="1386"/>
                  </a:lnTo>
                  <a:lnTo>
                    <a:pt x="5651" y="1751"/>
                  </a:lnTo>
                  <a:lnTo>
                    <a:pt x="5833" y="1751"/>
                  </a:lnTo>
                  <a:lnTo>
                    <a:pt x="5833" y="2043"/>
                  </a:lnTo>
                  <a:lnTo>
                    <a:pt x="6289" y="2043"/>
                  </a:lnTo>
                  <a:lnTo>
                    <a:pt x="6289" y="2773"/>
                  </a:lnTo>
                  <a:lnTo>
                    <a:pt x="6471" y="2773"/>
                  </a:lnTo>
                  <a:lnTo>
                    <a:pt x="6471" y="2919"/>
                  </a:lnTo>
                  <a:lnTo>
                    <a:pt x="6927" y="2919"/>
                  </a:lnTo>
                  <a:lnTo>
                    <a:pt x="6927" y="3138"/>
                  </a:lnTo>
                  <a:lnTo>
                    <a:pt x="7109" y="3138"/>
                  </a:lnTo>
                  <a:lnTo>
                    <a:pt x="7109" y="3430"/>
                  </a:lnTo>
                  <a:lnTo>
                    <a:pt x="7382" y="3430"/>
                  </a:lnTo>
                  <a:lnTo>
                    <a:pt x="7382" y="3649"/>
                  </a:lnTo>
                  <a:lnTo>
                    <a:pt x="8020" y="3649"/>
                  </a:lnTo>
                  <a:lnTo>
                    <a:pt x="8020" y="3795"/>
                  </a:lnTo>
                  <a:lnTo>
                    <a:pt x="8203" y="3795"/>
                  </a:lnTo>
                  <a:lnTo>
                    <a:pt x="8203" y="3941"/>
                  </a:lnTo>
                  <a:lnTo>
                    <a:pt x="8476" y="3941"/>
                  </a:lnTo>
                  <a:lnTo>
                    <a:pt x="8476" y="4159"/>
                  </a:lnTo>
                  <a:lnTo>
                    <a:pt x="8658" y="4159"/>
                  </a:lnTo>
                  <a:lnTo>
                    <a:pt x="8658" y="4305"/>
                  </a:lnTo>
                  <a:lnTo>
                    <a:pt x="8841" y="4305"/>
                  </a:lnTo>
                  <a:lnTo>
                    <a:pt x="8841" y="4524"/>
                  </a:lnTo>
                  <a:lnTo>
                    <a:pt x="9296" y="4524"/>
                  </a:lnTo>
                  <a:lnTo>
                    <a:pt x="9296" y="4816"/>
                  </a:lnTo>
                  <a:lnTo>
                    <a:pt x="9478" y="4816"/>
                  </a:lnTo>
                  <a:lnTo>
                    <a:pt x="9478" y="5035"/>
                  </a:lnTo>
                  <a:lnTo>
                    <a:pt x="9752" y="5035"/>
                  </a:lnTo>
                  <a:lnTo>
                    <a:pt x="9752" y="5327"/>
                  </a:lnTo>
                  <a:lnTo>
                    <a:pt x="9934" y="5327"/>
                  </a:lnTo>
                  <a:lnTo>
                    <a:pt x="9934" y="5546"/>
                  </a:lnTo>
                  <a:lnTo>
                    <a:pt x="10390" y="5546"/>
                  </a:lnTo>
                  <a:lnTo>
                    <a:pt x="10390" y="6057"/>
                  </a:lnTo>
                  <a:lnTo>
                    <a:pt x="10572" y="6057"/>
                  </a:lnTo>
                  <a:lnTo>
                    <a:pt x="10572" y="6422"/>
                  </a:lnTo>
                  <a:lnTo>
                    <a:pt x="11028" y="6422"/>
                  </a:lnTo>
                  <a:lnTo>
                    <a:pt x="11028" y="6203"/>
                  </a:lnTo>
                  <a:lnTo>
                    <a:pt x="11848" y="6203"/>
                  </a:lnTo>
                  <a:lnTo>
                    <a:pt x="11848" y="6422"/>
                  </a:lnTo>
                  <a:lnTo>
                    <a:pt x="12122" y="6422"/>
                  </a:lnTo>
                  <a:lnTo>
                    <a:pt x="12122" y="6568"/>
                  </a:lnTo>
                  <a:lnTo>
                    <a:pt x="12304" y="6568"/>
                  </a:lnTo>
                  <a:lnTo>
                    <a:pt x="12304" y="6714"/>
                  </a:lnTo>
                  <a:lnTo>
                    <a:pt x="12304" y="6568"/>
                  </a:lnTo>
                  <a:lnTo>
                    <a:pt x="12759" y="6568"/>
                  </a:lnTo>
                  <a:lnTo>
                    <a:pt x="12759" y="6422"/>
                  </a:lnTo>
                  <a:lnTo>
                    <a:pt x="12942" y="6422"/>
                  </a:lnTo>
                  <a:lnTo>
                    <a:pt x="12942" y="6568"/>
                  </a:lnTo>
                  <a:lnTo>
                    <a:pt x="13215" y="6568"/>
                  </a:lnTo>
                  <a:lnTo>
                    <a:pt x="13215" y="7297"/>
                  </a:lnTo>
                  <a:lnTo>
                    <a:pt x="12942" y="7297"/>
                  </a:lnTo>
                  <a:lnTo>
                    <a:pt x="13215" y="7297"/>
                  </a:lnTo>
                  <a:lnTo>
                    <a:pt x="13215" y="7443"/>
                  </a:lnTo>
                  <a:lnTo>
                    <a:pt x="13397" y="7443"/>
                  </a:lnTo>
                  <a:lnTo>
                    <a:pt x="13397" y="7589"/>
                  </a:lnTo>
                  <a:lnTo>
                    <a:pt x="13580" y="7589"/>
                  </a:lnTo>
                  <a:lnTo>
                    <a:pt x="13580" y="7443"/>
                  </a:lnTo>
                  <a:lnTo>
                    <a:pt x="14035" y="7443"/>
                  </a:lnTo>
                  <a:lnTo>
                    <a:pt x="14035" y="7589"/>
                  </a:lnTo>
                  <a:lnTo>
                    <a:pt x="14673" y="7589"/>
                  </a:lnTo>
                  <a:lnTo>
                    <a:pt x="14673" y="8465"/>
                  </a:lnTo>
                  <a:lnTo>
                    <a:pt x="14947" y="8465"/>
                  </a:lnTo>
                  <a:lnTo>
                    <a:pt x="14947" y="8319"/>
                  </a:lnTo>
                  <a:lnTo>
                    <a:pt x="15311" y="8319"/>
                  </a:lnTo>
                  <a:lnTo>
                    <a:pt x="15311" y="8465"/>
                  </a:lnTo>
                  <a:lnTo>
                    <a:pt x="15585" y="8465"/>
                  </a:lnTo>
                  <a:lnTo>
                    <a:pt x="15585" y="8611"/>
                  </a:lnTo>
                  <a:lnTo>
                    <a:pt x="15949" y="8611"/>
                  </a:lnTo>
                  <a:lnTo>
                    <a:pt x="15949" y="8976"/>
                  </a:lnTo>
                  <a:lnTo>
                    <a:pt x="15767" y="8976"/>
                  </a:lnTo>
                  <a:lnTo>
                    <a:pt x="15767" y="9195"/>
                  </a:lnTo>
                  <a:lnTo>
                    <a:pt x="16223" y="9195"/>
                  </a:lnTo>
                  <a:lnTo>
                    <a:pt x="16223" y="9341"/>
                  </a:lnTo>
                  <a:lnTo>
                    <a:pt x="16223" y="8465"/>
                  </a:lnTo>
                  <a:lnTo>
                    <a:pt x="15949" y="8465"/>
                  </a:lnTo>
                  <a:lnTo>
                    <a:pt x="15949" y="8319"/>
                  </a:lnTo>
                  <a:lnTo>
                    <a:pt x="16405" y="8319"/>
                  </a:lnTo>
                  <a:lnTo>
                    <a:pt x="16405" y="8611"/>
                  </a:lnTo>
                  <a:lnTo>
                    <a:pt x="16678" y="8611"/>
                  </a:lnTo>
                  <a:lnTo>
                    <a:pt x="16678" y="8830"/>
                  </a:lnTo>
                  <a:lnTo>
                    <a:pt x="17043" y="8830"/>
                  </a:lnTo>
                  <a:lnTo>
                    <a:pt x="17043" y="8465"/>
                  </a:lnTo>
                  <a:lnTo>
                    <a:pt x="17316" y="8465"/>
                  </a:lnTo>
                  <a:lnTo>
                    <a:pt x="17316" y="8319"/>
                  </a:lnTo>
                  <a:lnTo>
                    <a:pt x="17954" y="8319"/>
                  </a:lnTo>
                  <a:lnTo>
                    <a:pt x="17954" y="8465"/>
                  </a:lnTo>
                  <a:lnTo>
                    <a:pt x="17954" y="8319"/>
                  </a:lnTo>
                  <a:lnTo>
                    <a:pt x="18592" y="8319"/>
                  </a:lnTo>
                  <a:lnTo>
                    <a:pt x="18592" y="8100"/>
                  </a:lnTo>
                  <a:lnTo>
                    <a:pt x="18775" y="8100"/>
                  </a:lnTo>
                  <a:lnTo>
                    <a:pt x="18775" y="8465"/>
                  </a:lnTo>
                  <a:lnTo>
                    <a:pt x="19048" y="8465"/>
                  </a:lnTo>
                  <a:lnTo>
                    <a:pt x="19048" y="8611"/>
                  </a:lnTo>
                  <a:lnTo>
                    <a:pt x="19230" y="8611"/>
                  </a:lnTo>
                  <a:lnTo>
                    <a:pt x="19230" y="8830"/>
                  </a:lnTo>
                  <a:lnTo>
                    <a:pt x="19048" y="8830"/>
                  </a:lnTo>
                  <a:lnTo>
                    <a:pt x="19048" y="8976"/>
                  </a:lnTo>
                  <a:lnTo>
                    <a:pt x="19230" y="8976"/>
                  </a:lnTo>
                  <a:lnTo>
                    <a:pt x="19230" y="9195"/>
                  </a:lnTo>
                  <a:lnTo>
                    <a:pt x="18775" y="9195"/>
                  </a:lnTo>
                  <a:lnTo>
                    <a:pt x="18775" y="9341"/>
                  </a:lnTo>
                  <a:lnTo>
                    <a:pt x="18592" y="9341"/>
                  </a:lnTo>
                  <a:lnTo>
                    <a:pt x="18592" y="9195"/>
                  </a:lnTo>
                  <a:lnTo>
                    <a:pt x="18319" y="9195"/>
                  </a:lnTo>
                  <a:lnTo>
                    <a:pt x="18319" y="8976"/>
                  </a:lnTo>
                  <a:lnTo>
                    <a:pt x="18592" y="8976"/>
                  </a:lnTo>
                  <a:lnTo>
                    <a:pt x="18319" y="8976"/>
                  </a:lnTo>
                  <a:lnTo>
                    <a:pt x="18319" y="9341"/>
                  </a:lnTo>
                  <a:lnTo>
                    <a:pt x="17954" y="9341"/>
                  </a:lnTo>
                  <a:lnTo>
                    <a:pt x="17954" y="9486"/>
                  </a:lnTo>
                  <a:lnTo>
                    <a:pt x="18592" y="9486"/>
                  </a:lnTo>
                  <a:lnTo>
                    <a:pt x="18592" y="9851"/>
                  </a:lnTo>
                  <a:lnTo>
                    <a:pt x="18319" y="9851"/>
                  </a:lnTo>
                  <a:lnTo>
                    <a:pt x="18319" y="9997"/>
                  </a:lnTo>
                  <a:lnTo>
                    <a:pt x="18775" y="9997"/>
                  </a:lnTo>
                  <a:lnTo>
                    <a:pt x="18775" y="10362"/>
                  </a:lnTo>
                  <a:lnTo>
                    <a:pt x="19048" y="10362"/>
                  </a:lnTo>
                  <a:lnTo>
                    <a:pt x="19048" y="10216"/>
                  </a:lnTo>
                  <a:lnTo>
                    <a:pt x="19048" y="10581"/>
                  </a:lnTo>
                  <a:lnTo>
                    <a:pt x="19230" y="10581"/>
                  </a:lnTo>
                  <a:lnTo>
                    <a:pt x="19230" y="10727"/>
                  </a:lnTo>
                  <a:lnTo>
                    <a:pt x="19413" y="10727"/>
                  </a:lnTo>
                  <a:lnTo>
                    <a:pt x="19230" y="10727"/>
                  </a:lnTo>
                  <a:lnTo>
                    <a:pt x="19230" y="10873"/>
                  </a:lnTo>
                  <a:lnTo>
                    <a:pt x="19413" y="10873"/>
                  </a:lnTo>
                  <a:lnTo>
                    <a:pt x="19413" y="11092"/>
                  </a:lnTo>
                  <a:lnTo>
                    <a:pt x="19686" y="11092"/>
                  </a:lnTo>
                  <a:lnTo>
                    <a:pt x="19413" y="11092"/>
                  </a:lnTo>
                  <a:lnTo>
                    <a:pt x="19413" y="11238"/>
                  </a:lnTo>
                  <a:lnTo>
                    <a:pt x="19230" y="11238"/>
                  </a:lnTo>
                  <a:lnTo>
                    <a:pt x="19230" y="11092"/>
                  </a:lnTo>
                  <a:lnTo>
                    <a:pt x="19048" y="11092"/>
                  </a:lnTo>
                  <a:lnTo>
                    <a:pt x="19048" y="11238"/>
                  </a:lnTo>
                  <a:lnTo>
                    <a:pt x="19048" y="11092"/>
                  </a:lnTo>
                  <a:lnTo>
                    <a:pt x="18592" y="11092"/>
                  </a:lnTo>
                  <a:lnTo>
                    <a:pt x="18592" y="11238"/>
                  </a:lnTo>
                  <a:lnTo>
                    <a:pt x="18775" y="11238"/>
                  </a:lnTo>
                  <a:lnTo>
                    <a:pt x="18775" y="11384"/>
                  </a:lnTo>
                  <a:lnTo>
                    <a:pt x="18592" y="11384"/>
                  </a:lnTo>
                  <a:lnTo>
                    <a:pt x="18592" y="11895"/>
                  </a:lnTo>
                  <a:lnTo>
                    <a:pt x="18319" y="11895"/>
                  </a:lnTo>
                  <a:lnTo>
                    <a:pt x="18319" y="11749"/>
                  </a:lnTo>
                  <a:lnTo>
                    <a:pt x="18137" y="11749"/>
                  </a:lnTo>
                  <a:lnTo>
                    <a:pt x="18137" y="11384"/>
                  </a:lnTo>
                  <a:lnTo>
                    <a:pt x="17954" y="11384"/>
                  </a:lnTo>
                  <a:lnTo>
                    <a:pt x="17954" y="11238"/>
                  </a:lnTo>
                  <a:lnTo>
                    <a:pt x="17681" y="11238"/>
                  </a:lnTo>
                  <a:lnTo>
                    <a:pt x="17681" y="1109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6" name="Shape 356">
              <a:extLst>
                <a:ext uri="{FF2B5EF4-FFF2-40B4-BE49-F238E27FC236}">
                  <a16:creationId xmlns:a16="http://schemas.microsoft.com/office/drawing/2014/main" id="{362E9BDA-ADC5-46D9-9D70-F386AC2E7850}"/>
                </a:ext>
              </a:extLst>
            </p:cNvPr>
            <p:cNvSpPr/>
            <p:nvPr/>
          </p:nvSpPr>
          <p:spPr>
            <a:xfrm>
              <a:off x="1217495" y="2065911"/>
              <a:ext cx="194834" cy="318496"/>
            </a:xfrm>
            <a:custGeom>
              <a:avLst/>
              <a:gdLst/>
              <a:ahLst/>
              <a:cxnLst>
                <a:cxn ang="0">
                  <a:pos x="wd2" y="hd2"/>
                </a:cxn>
                <a:cxn ang="5400000">
                  <a:pos x="wd2" y="hd2"/>
                </a:cxn>
                <a:cxn ang="10800000">
                  <a:pos x="wd2" y="hd2"/>
                </a:cxn>
                <a:cxn ang="16200000">
                  <a:pos x="wd2" y="hd2"/>
                </a:cxn>
              </a:cxnLst>
              <a:rect l="0" t="0" r="r" b="b"/>
              <a:pathLst>
                <a:path w="21600" h="21600" extrusionOk="0">
                  <a:moveTo>
                    <a:pt x="17681" y="11092"/>
                  </a:moveTo>
                  <a:lnTo>
                    <a:pt x="18319" y="11092"/>
                  </a:lnTo>
                  <a:lnTo>
                    <a:pt x="18319" y="10727"/>
                  </a:lnTo>
                  <a:lnTo>
                    <a:pt x="18592" y="10727"/>
                  </a:lnTo>
                  <a:lnTo>
                    <a:pt x="18319" y="10727"/>
                  </a:lnTo>
                  <a:lnTo>
                    <a:pt x="18319" y="10362"/>
                  </a:lnTo>
                  <a:lnTo>
                    <a:pt x="18137" y="10362"/>
                  </a:lnTo>
                  <a:lnTo>
                    <a:pt x="18137" y="10216"/>
                  </a:lnTo>
                  <a:lnTo>
                    <a:pt x="17954" y="10216"/>
                  </a:lnTo>
                  <a:lnTo>
                    <a:pt x="17954" y="9997"/>
                  </a:lnTo>
                  <a:lnTo>
                    <a:pt x="18137" y="9997"/>
                  </a:lnTo>
                  <a:lnTo>
                    <a:pt x="18137" y="9851"/>
                  </a:lnTo>
                  <a:lnTo>
                    <a:pt x="17954" y="9851"/>
                  </a:lnTo>
                  <a:lnTo>
                    <a:pt x="17954" y="9705"/>
                  </a:lnTo>
                  <a:lnTo>
                    <a:pt x="18137" y="9705"/>
                  </a:lnTo>
                  <a:lnTo>
                    <a:pt x="17954" y="9705"/>
                  </a:lnTo>
                  <a:lnTo>
                    <a:pt x="17954" y="9195"/>
                  </a:lnTo>
                  <a:lnTo>
                    <a:pt x="17681" y="9195"/>
                  </a:lnTo>
                  <a:lnTo>
                    <a:pt x="17681" y="8830"/>
                  </a:lnTo>
                  <a:lnTo>
                    <a:pt x="17316" y="8830"/>
                  </a:lnTo>
                  <a:lnTo>
                    <a:pt x="17316" y="8976"/>
                  </a:lnTo>
                  <a:lnTo>
                    <a:pt x="17499" y="8976"/>
                  </a:lnTo>
                  <a:lnTo>
                    <a:pt x="17499" y="9195"/>
                  </a:lnTo>
                  <a:lnTo>
                    <a:pt x="17043" y="9195"/>
                  </a:lnTo>
                  <a:lnTo>
                    <a:pt x="17043" y="9341"/>
                  </a:lnTo>
                  <a:lnTo>
                    <a:pt x="16861" y="9341"/>
                  </a:lnTo>
                  <a:lnTo>
                    <a:pt x="16861" y="9851"/>
                  </a:lnTo>
                  <a:lnTo>
                    <a:pt x="17043" y="9851"/>
                  </a:lnTo>
                  <a:lnTo>
                    <a:pt x="17043" y="10362"/>
                  </a:lnTo>
                  <a:lnTo>
                    <a:pt x="17316" y="10362"/>
                  </a:lnTo>
                  <a:lnTo>
                    <a:pt x="17316" y="10581"/>
                  </a:lnTo>
                  <a:lnTo>
                    <a:pt x="17043" y="10581"/>
                  </a:lnTo>
                  <a:lnTo>
                    <a:pt x="17043" y="10727"/>
                  </a:lnTo>
                  <a:lnTo>
                    <a:pt x="16678" y="10727"/>
                  </a:lnTo>
                  <a:lnTo>
                    <a:pt x="16678" y="10873"/>
                  </a:lnTo>
                  <a:lnTo>
                    <a:pt x="17043" y="10873"/>
                  </a:lnTo>
                  <a:lnTo>
                    <a:pt x="17043" y="11238"/>
                  </a:lnTo>
                  <a:lnTo>
                    <a:pt x="16861" y="11238"/>
                  </a:lnTo>
                  <a:lnTo>
                    <a:pt x="16861" y="11384"/>
                  </a:lnTo>
                  <a:lnTo>
                    <a:pt x="16405" y="11384"/>
                  </a:lnTo>
                  <a:lnTo>
                    <a:pt x="16405" y="11749"/>
                  </a:lnTo>
                  <a:lnTo>
                    <a:pt x="16678" y="11749"/>
                  </a:lnTo>
                  <a:lnTo>
                    <a:pt x="16678" y="12114"/>
                  </a:lnTo>
                  <a:lnTo>
                    <a:pt x="17043" y="12114"/>
                  </a:lnTo>
                  <a:lnTo>
                    <a:pt x="17043" y="12259"/>
                  </a:lnTo>
                  <a:lnTo>
                    <a:pt x="18319" y="12259"/>
                  </a:lnTo>
                  <a:lnTo>
                    <a:pt x="18319" y="12989"/>
                  </a:lnTo>
                  <a:lnTo>
                    <a:pt x="18592" y="12989"/>
                  </a:lnTo>
                  <a:lnTo>
                    <a:pt x="18592" y="13135"/>
                  </a:lnTo>
                  <a:lnTo>
                    <a:pt x="18319" y="13135"/>
                  </a:lnTo>
                  <a:lnTo>
                    <a:pt x="18319" y="13281"/>
                  </a:lnTo>
                  <a:lnTo>
                    <a:pt x="18592" y="13281"/>
                  </a:lnTo>
                  <a:lnTo>
                    <a:pt x="18592" y="13646"/>
                  </a:lnTo>
                  <a:lnTo>
                    <a:pt x="18775" y="13646"/>
                  </a:lnTo>
                  <a:lnTo>
                    <a:pt x="18775" y="14157"/>
                  </a:lnTo>
                  <a:lnTo>
                    <a:pt x="19230" y="14157"/>
                  </a:lnTo>
                  <a:lnTo>
                    <a:pt x="19230" y="14668"/>
                  </a:lnTo>
                  <a:lnTo>
                    <a:pt x="19413" y="14668"/>
                  </a:lnTo>
                  <a:lnTo>
                    <a:pt x="19413" y="14886"/>
                  </a:lnTo>
                  <a:lnTo>
                    <a:pt x="20689" y="14886"/>
                  </a:lnTo>
                  <a:lnTo>
                    <a:pt x="20689" y="15397"/>
                  </a:lnTo>
                  <a:lnTo>
                    <a:pt x="20962" y="15397"/>
                  </a:lnTo>
                  <a:lnTo>
                    <a:pt x="20962" y="15762"/>
                  </a:lnTo>
                  <a:lnTo>
                    <a:pt x="21144" y="15762"/>
                  </a:lnTo>
                  <a:lnTo>
                    <a:pt x="21144" y="15908"/>
                  </a:lnTo>
                  <a:lnTo>
                    <a:pt x="21600" y="15908"/>
                  </a:lnTo>
                  <a:lnTo>
                    <a:pt x="21600" y="16565"/>
                  </a:lnTo>
                  <a:lnTo>
                    <a:pt x="21418" y="16565"/>
                  </a:lnTo>
                  <a:lnTo>
                    <a:pt x="21418" y="16930"/>
                  </a:lnTo>
                  <a:lnTo>
                    <a:pt x="21144" y="16930"/>
                  </a:lnTo>
                  <a:lnTo>
                    <a:pt x="21144" y="17441"/>
                  </a:lnTo>
                  <a:lnTo>
                    <a:pt x="21418" y="17441"/>
                  </a:lnTo>
                  <a:lnTo>
                    <a:pt x="21418" y="17951"/>
                  </a:lnTo>
                  <a:lnTo>
                    <a:pt x="21144" y="17951"/>
                  </a:lnTo>
                  <a:lnTo>
                    <a:pt x="21144" y="18681"/>
                  </a:lnTo>
                  <a:lnTo>
                    <a:pt x="21418" y="18681"/>
                  </a:lnTo>
                  <a:lnTo>
                    <a:pt x="21418" y="19338"/>
                  </a:lnTo>
                  <a:lnTo>
                    <a:pt x="21144" y="19338"/>
                  </a:lnTo>
                  <a:lnTo>
                    <a:pt x="21144" y="19557"/>
                  </a:lnTo>
                  <a:lnTo>
                    <a:pt x="21418" y="19557"/>
                  </a:lnTo>
                  <a:lnTo>
                    <a:pt x="21418" y="19703"/>
                  </a:lnTo>
                  <a:lnTo>
                    <a:pt x="21144" y="19703"/>
                  </a:lnTo>
                  <a:lnTo>
                    <a:pt x="21144" y="21454"/>
                  </a:lnTo>
                  <a:lnTo>
                    <a:pt x="20506" y="21454"/>
                  </a:lnTo>
                  <a:lnTo>
                    <a:pt x="20506" y="21600"/>
                  </a:lnTo>
                  <a:lnTo>
                    <a:pt x="20324" y="21600"/>
                  </a:lnTo>
                  <a:lnTo>
                    <a:pt x="20324" y="21235"/>
                  </a:lnTo>
                  <a:lnTo>
                    <a:pt x="20506" y="21235"/>
                  </a:lnTo>
                  <a:lnTo>
                    <a:pt x="20506" y="21089"/>
                  </a:lnTo>
                  <a:lnTo>
                    <a:pt x="20324" y="21089"/>
                  </a:lnTo>
                  <a:lnTo>
                    <a:pt x="20324" y="20724"/>
                  </a:lnTo>
                  <a:lnTo>
                    <a:pt x="20051" y="20724"/>
                  </a:lnTo>
                  <a:lnTo>
                    <a:pt x="20051" y="21235"/>
                  </a:lnTo>
                  <a:lnTo>
                    <a:pt x="20324" y="21235"/>
                  </a:lnTo>
                  <a:lnTo>
                    <a:pt x="20051" y="21235"/>
                  </a:lnTo>
                  <a:lnTo>
                    <a:pt x="20051" y="21454"/>
                  </a:lnTo>
                  <a:lnTo>
                    <a:pt x="19868" y="21454"/>
                  </a:lnTo>
                  <a:lnTo>
                    <a:pt x="19868" y="21235"/>
                  </a:lnTo>
                  <a:lnTo>
                    <a:pt x="19413" y="21235"/>
                  </a:lnTo>
                  <a:lnTo>
                    <a:pt x="19413" y="21089"/>
                  </a:lnTo>
                  <a:lnTo>
                    <a:pt x="19230" y="21089"/>
                  </a:lnTo>
                  <a:lnTo>
                    <a:pt x="19230" y="20943"/>
                  </a:lnTo>
                  <a:lnTo>
                    <a:pt x="19048" y="20943"/>
                  </a:lnTo>
                  <a:lnTo>
                    <a:pt x="19048" y="20724"/>
                  </a:lnTo>
                  <a:lnTo>
                    <a:pt x="18775" y="20724"/>
                  </a:lnTo>
                  <a:lnTo>
                    <a:pt x="18775" y="21089"/>
                  </a:lnTo>
                  <a:lnTo>
                    <a:pt x="19048" y="21089"/>
                  </a:lnTo>
                  <a:lnTo>
                    <a:pt x="19048" y="21235"/>
                  </a:lnTo>
                  <a:lnTo>
                    <a:pt x="19048" y="21089"/>
                  </a:lnTo>
                  <a:lnTo>
                    <a:pt x="19230" y="21089"/>
                  </a:lnTo>
                  <a:lnTo>
                    <a:pt x="19230" y="21235"/>
                  </a:lnTo>
                  <a:lnTo>
                    <a:pt x="19048" y="21235"/>
                  </a:lnTo>
                  <a:lnTo>
                    <a:pt x="19048" y="21600"/>
                  </a:lnTo>
                  <a:lnTo>
                    <a:pt x="18592" y="21600"/>
                  </a:lnTo>
                  <a:lnTo>
                    <a:pt x="18592" y="21235"/>
                  </a:lnTo>
                  <a:lnTo>
                    <a:pt x="18319" y="21235"/>
                  </a:lnTo>
                  <a:lnTo>
                    <a:pt x="18319" y="21089"/>
                  </a:lnTo>
                  <a:lnTo>
                    <a:pt x="18137" y="21089"/>
                  </a:lnTo>
                  <a:lnTo>
                    <a:pt x="18137" y="20724"/>
                  </a:lnTo>
                  <a:lnTo>
                    <a:pt x="17681" y="20724"/>
                  </a:lnTo>
                  <a:lnTo>
                    <a:pt x="17681" y="20432"/>
                  </a:lnTo>
                  <a:lnTo>
                    <a:pt x="17499" y="20432"/>
                  </a:lnTo>
                  <a:lnTo>
                    <a:pt x="17499" y="20214"/>
                  </a:lnTo>
                  <a:lnTo>
                    <a:pt x="17316" y="20214"/>
                  </a:lnTo>
                  <a:lnTo>
                    <a:pt x="17316" y="20068"/>
                  </a:lnTo>
                  <a:lnTo>
                    <a:pt x="17043" y="20068"/>
                  </a:lnTo>
                  <a:lnTo>
                    <a:pt x="17043" y="19703"/>
                  </a:lnTo>
                  <a:lnTo>
                    <a:pt x="16678" y="19703"/>
                  </a:lnTo>
                  <a:lnTo>
                    <a:pt x="16678" y="19557"/>
                  </a:lnTo>
                  <a:lnTo>
                    <a:pt x="16223" y="19557"/>
                  </a:lnTo>
                  <a:lnTo>
                    <a:pt x="16223" y="19338"/>
                  </a:lnTo>
                  <a:lnTo>
                    <a:pt x="15949" y="19338"/>
                  </a:lnTo>
                  <a:lnTo>
                    <a:pt x="15949" y="19046"/>
                  </a:lnTo>
                  <a:lnTo>
                    <a:pt x="15585" y="19046"/>
                  </a:lnTo>
                  <a:lnTo>
                    <a:pt x="15585" y="18827"/>
                  </a:lnTo>
                  <a:lnTo>
                    <a:pt x="15311" y="18827"/>
                  </a:lnTo>
                  <a:lnTo>
                    <a:pt x="15311" y="18681"/>
                  </a:lnTo>
                  <a:lnTo>
                    <a:pt x="15129" y="18681"/>
                  </a:lnTo>
                  <a:lnTo>
                    <a:pt x="15129" y="18535"/>
                  </a:lnTo>
                  <a:lnTo>
                    <a:pt x="14947" y="18535"/>
                  </a:lnTo>
                  <a:lnTo>
                    <a:pt x="14947" y="18316"/>
                  </a:lnTo>
                  <a:lnTo>
                    <a:pt x="14673" y="18316"/>
                  </a:lnTo>
                  <a:lnTo>
                    <a:pt x="14673" y="18170"/>
                  </a:lnTo>
                  <a:lnTo>
                    <a:pt x="14491" y="18170"/>
                  </a:lnTo>
                  <a:lnTo>
                    <a:pt x="14491" y="17951"/>
                  </a:lnTo>
                  <a:lnTo>
                    <a:pt x="14035" y="17951"/>
                  </a:lnTo>
                  <a:lnTo>
                    <a:pt x="14035" y="17295"/>
                  </a:lnTo>
                  <a:lnTo>
                    <a:pt x="13853" y="17295"/>
                  </a:lnTo>
                  <a:lnTo>
                    <a:pt x="13853" y="17149"/>
                  </a:lnTo>
                  <a:lnTo>
                    <a:pt x="13580" y="17149"/>
                  </a:lnTo>
                  <a:lnTo>
                    <a:pt x="13580" y="16930"/>
                  </a:lnTo>
                  <a:lnTo>
                    <a:pt x="13397" y="16930"/>
                  </a:lnTo>
                  <a:lnTo>
                    <a:pt x="13397" y="16784"/>
                  </a:lnTo>
                  <a:lnTo>
                    <a:pt x="13215" y="16784"/>
                  </a:lnTo>
                  <a:lnTo>
                    <a:pt x="13215" y="16565"/>
                  </a:lnTo>
                  <a:lnTo>
                    <a:pt x="12942" y="16565"/>
                  </a:lnTo>
                  <a:lnTo>
                    <a:pt x="12942" y="16419"/>
                  </a:lnTo>
                  <a:lnTo>
                    <a:pt x="12577" y="16419"/>
                  </a:lnTo>
                  <a:lnTo>
                    <a:pt x="12577" y="15908"/>
                  </a:lnTo>
                  <a:lnTo>
                    <a:pt x="12304" y="15908"/>
                  </a:lnTo>
                  <a:lnTo>
                    <a:pt x="12304" y="15543"/>
                  </a:lnTo>
                  <a:lnTo>
                    <a:pt x="12122" y="15543"/>
                  </a:lnTo>
                  <a:lnTo>
                    <a:pt x="12122" y="15397"/>
                  </a:lnTo>
                  <a:lnTo>
                    <a:pt x="11848" y="15397"/>
                  </a:lnTo>
                  <a:lnTo>
                    <a:pt x="11848" y="15251"/>
                  </a:lnTo>
                  <a:lnTo>
                    <a:pt x="11666" y="15251"/>
                  </a:lnTo>
                  <a:lnTo>
                    <a:pt x="11666" y="15032"/>
                  </a:lnTo>
                  <a:lnTo>
                    <a:pt x="11484" y="15032"/>
                  </a:lnTo>
                  <a:lnTo>
                    <a:pt x="11484" y="14668"/>
                  </a:lnTo>
                  <a:lnTo>
                    <a:pt x="11210" y="14668"/>
                  </a:lnTo>
                  <a:lnTo>
                    <a:pt x="11210" y="14376"/>
                  </a:lnTo>
                  <a:lnTo>
                    <a:pt x="11484" y="14376"/>
                  </a:lnTo>
                  <a:lnTo>
                    <a:pt x="11210" y="14376"/>
                  </a:lnTo>
                  <a:lnTo>
                    <a:pt x="11210" y="13865"/>
                  </a:lnTo>
                  <a:lnTo>
                    <a:pt x="11028" y="13865"/>
                  </a:lnTo>
                  <a:lnTo>
                    <a:pt x="11028" y="13500"/>
                  </a:lnTo>
                  <a:lnTo>
                    <a:pt x="10846" y="13500"/>
                  </a:lnTo>
                  <a:lnTo>
                    <a:pt x="10846" y="12989"/>
                  </a:lnTo>
                  <a:lnTo>
                    <a:pt x="10390" y="12989"/>
                  </a:lnTo>
                  <a:lnTo>
                    <a:pt x="10390" y="12114"/>
                  </a:lnTo>
                  <a:lnTo>
                    <a:pt x="10116" y="12114"/>
                  </a:lnTo>
                  <a:lnTo>
                    <a:pt x="10116" y="11895"/>
                  </a:lnTo>
                  <a:lnTo>
                    <a:pt x="9934" y="11895"/>
                  </a:lnTo>
                  <a:lnTo>
                    <a:pt x="9934" y="11603"/>
                  </a:lnTo>
                  <a:lnTo>
                    <a:pt x="9752" y="11603"/>
                  </a:lnTo>
                  <a:lnTo>
                    <a:pt x="9752" y="11384"/>
                  </a:lnTo>
                  <a:lnTo>
                    <a:pt x="9478" y="11384"/>
                  </a:lnTo>
                  <a:lnTo>
                    <a:pt x="9478" y="11238"/>
                  </a:lnTo>
                  <a:lnTo>
                    <a:pt x="9296" y="11238"/>
                  </a:lnTo>
                  <a:lnTo>
                    <a:pt x="9296" y="10727"/>
                  </a:lnTo>
                  <a:lnTo>
                    <a:pt x="9114" y="10727"/>
                  </a:lnTo>
                  <a:lnTo>
                    <a:pt x="9296" y="10727"/>
                  </a:lnTo>
                  <a:lnTo>
                    <a:pt x="9114" y="10727"/>
                  </a:lnTo>
                  <a:lnTo>
                    <a:pt x="9114" y="10581"/>
                  </a:lnTo>
                  <a:lnTo>
                    <a:pt x="8841" y="10581"/>
                  </a:lnTo>
                  <a:lnTo>
                    <a:pt x="8841" y="10362"/>
                  </a:lnTo>
                  <a:lnTo>
                    <a:pt x="8658" y="10362"/>
                  </a:lnTo>
                  <a:lnTo>
                    <a:pt x="8658" y="10216"/>
                  </a:lnTo>
                  <a:lnTo>
                    <a:pt x="8203" y="10216"/>
                  </a:lnTo>
                  <a:lnTo>
                    <a:pt x="8203" y="9997"/>
                  </a:lnTo>
                  <a:lnTo>
                    <a:pt x="8020" y="9997"/>
                  </a:lnTo>
                  <a:lnTo>
                    <a:pt x="8020" y="9341"/>
                  </a:lnTo>
                  <a:lnTo>
                    <a:pt x="7747" y="9341"/>
                  </a:lnTo>
                  <a:lnTo>
                    <a:pt x="7747" y="8976"/>
                  </a:lnTo>
                  <a:lnTo>
                    <a:pt x="7565" y="8976"/>
                  </a:lnTo>
                  <a:lnTo>
                    <a:pt x="7565" y="8319"/>
                  </a:lnTo>
                  <a:lnTo>
                    <a:pt x="7382" y="8319"/>
                  </a:lnTo>
                  <a:lnTo>
                    <a:pt x="7382" y="7808"/>
                  </a:lnTo>
                  <a:lnTo>
                    <a:pt x="7109" y="7808"/>
                  </a:lnTo>
                  <a:lnTo>
                    <a:pt x="7109" y="7589"/>
                  </a:lnTo>
                  <a:lnTo>
                    <a:pt x="7382" y="7589"/>
                  </a:lnTo>
                  <a:lnTo>
                    <a:pt x="7382" y="7297"/>
                  </a:lnTo>
                  <a:lnTo>
                    <a:pt x="6927" y="7297"/>
                  </a:lnTo>
                  <a:lnTo>
                    <a:pt x="6927" y="7078"/>
                  </a:lnTo>
                  <a:lnTo>
                    <a:pt x="6744" y="7078"/>
                  </a:lnTo>
                  <a:lnTo>
                    <a:pt x="6744" y="6932"/>
                  </a:lnTo>
                  <a:lnTo>
                    <a:pt x="6471" y="6932"/>
                  </a:lnTo>
                  <a:lnTo>
                    <a:pt x="6471" y="6714"/>
                  </a:lnTo>
                  <a:lnTo>
                    <a:pt x="6471" y="6932"/>
                  </a:lnTo>
                  <a:lnTo>
                    <a:pt x="6471" y="6714"/>
                  </a:lnTo>
                  <a:lnTo>
                    <a:pt x="6289" y="6714"/>
                  </a:lnTo>
                  <a:lnTo>
                    <a:pt x="6289" y="6568"/>
                  </a:lnTo>
                  <a:lnTo>
                    <a:pt x="6106" y="6568"/>
                  </a:lnTo>
                  <a:lnTo>
                    <a:pt x="6106" y="6422"/>
                  </a:lnTo>
                  <a:lnTo>
                    <a:pt x="5195" y="6422"/>
                  </a:lnTo>
                  <a:lnTo>
                    <a:pt x="5195" y="6057"/>
                  </a:lnTo>
                  <a:lnTo>
                    <a:pt x="5013" y="6057"/>
                  </a:lnTo>
                  <a:lnTo>
                    <a:pt x="5013" y="5181"/>
                  </a:lnTo>
                  <a:lnTo>
                    <a:pt x="4739" y="5181"/>
                  </a:lnTo>
                  <a:lnTo>
                    <a:pt x="4739" y="5035"/>
                  </a:lnTo>
                  <a:lnTo>
                    <a:pt x="4375" y="5035"/>
                  </a:lnTo>
                  <a:lnTo>
                    <a:pt x="4375" y="4524"/>
                  </a:lnTo>
                  <a:lnTo>
                    <a:pt x="4101" y="4524"/>
                  </a:lnTo>
                  <a:lnTo>
                    <a:pt x="4101" y="4305"/>
                  </a:lnTo>
                  <a:lnTo>
                    <a:pt x="3919" y="4305"/>
                  </a:lnTo>
                  <a:lnTo>
                    <a:pt x="3919" y="3941"/>
                  </a:lnTo>
                  <a:lnTo>
                    <a:pt x="3646" y="3941"/>
                  </a:lnTo>
                  <a:lnTo>
                    <a:pt x="3646" y="3649"/>
                  </a:lnTo>
                  <a:lnTo>
                    <a:pt x="2825" y="3649"/>
                  </a:lnTo>
                  <a:lnTo>
                    <a:pt x="2825" y="3430"/>
                  </a:lnTo>
                  <a:lnTo>
                    <a:pt x="2643" y="3430"/>
                  </a:lnTo>
                  <a:lnTo>
                    <a:pt x="2643" y="3284"/>
                  </a:lnTo>
                  <a:lnTo>
                    <a:pt x="2370" y="3284"/>
                  </a:lnTo>
                  <a:lnTo>
                    <a:pt x="2370" y="3138"/>
                  </a:lnTo>
                  <a:lnTo>
                    <a:pt x="2187" y="3138"/>
                  </a:lnTo>
                  <a:lnTo>
                    <a:pt x="2187" y="2773"/>
                  </a:lnTo>
                  <a:lnTo>
                    <a:pt x="1732" y="2773"/>
                  </a:lnTo>
                  <a:lnTo>
                    <a:pt x="1732" y="2627"/>
                  </a:lnTo>
                  <a:lnTo>
                    <a:pt x="1549" y="2627"/>
                  </a:lnTo>
                  <a:lnTo>
                    <a:pt x="1549" y="2262"/>
                  </a:lnTo>
                  <a:lnTo>
                    <a:pt x="1276" y="2262"/>
                  </a:lnTo>
                  <a:lnTo>
                    <a:pt x="1276" y="2043"/>
                  </a:lnTo>
                  <a:lnTo>
                    <a:pt x="911" y="2043"/>
                  </a:lnTo>
                  <a:lnTo>
                    <a:pt x="911" y="1751"/>
                  </a:lnTo>
                  <a:lnTo>
                    <a:pt x="638" y="1751"/>
                  </a:lnTo>
                  <a:lnTo>
                    <a:pt x="638" y="1241"/>
                  </a:lnTo>
                  <a:lnTo>
                    <a:pt x="456" y="1241"/>
                  </a:lnTo>
                  <a:lnTo>
                    <a:pt x="456" y="876"/>
                  </a:lnTo>
                  <a:lnTo>
                    <a:pt x="273" y="876"/>
                  </a:lnTo>
                  <a:lnTo>
                    <a:pt x="273" y="146"/>
                  </a:lnTo>
                  <a:lnTo>
                    <a:pt x="0" y="146"/>
                  </a:lnTo>
                  <a:lnTo>
                    <a:pt x="0" y="0"/>
                  </a:lnTo>
                  <a:lnTo>
                    <a:pt x="273" y="0"/>
                  </a:lnTo>
                  <a:lnTo>
                    <a:pt x="273" y="146"/>
                  </a:lnTo>
                  <a:lnTo>
                    <a:pt x="456" y="146"/>
                  </a:lnTo>
                  <a:lnTo>
                    <a:pt x="456" y="0"/>
                  </a:lnTo>
                  <a:lnTo>
                    <a:pt x="1276" y="0"/>
                  </a:lnTo>
                  <a:lnTo>
                    <a:pt x="1276" y="146"/>
                  </a:lnTo>
                  <a:lnTo>
                    <a:pt x="1732" y="146"/>
                  </a:lnTo>
                  <a:lnTo>
                    <a:pt x="1732" y="511"/>
                  </a:lnTo>
                  <a:lnTo>
                    <a:pt x="2005" y="511"/>
                  </a:lnTo>
                  <a:lnTo>
                    <a:pt x="2005" y="657"/>
                  </a:lnTo>
                  <a:lnTo>
                    <a:pt x="2825" y="657"/>
                  </a:lnTo>
                  <a:lnTo>
                    <a:pt x="2825" y="876"/>
                  </a:lnTo>
                  <a:lnTo>
                    <a:pt x="2825" y="657"/>
                  </a:lnTo>
                  <a:lnTo>
                    <a:pt x="4101" y="657"/>
                  </a:lnTo>
                  <a:lnTo>
                    <a:pt x="4101" y="876"/>
                  </a:lnTo>
                  <a:lnTo>
                    <a:pt x="4557" y="876"/>
                  </a:lnTo>
                  <a:lnTo>
                    <a:pt x="4557" y="657"/>
                  </a:lnTo>
                  <a:lnTo>
                    <a:pt x="5013" y="657"/>
                  </a:lnTo>
                  <a:lnTo>
                    <a:pt x="5013" y="1022"/>
                  </a:lnTo>
                  <a:lnTo>
                    <a:pt x="5195" y="1022"/>
                  </a:lnTo>
                  <a:lnTo>
                    <a:pt x="5195" y="1241"/>
                  </a:lnTo>
                  <a:lnTo>
                    <a:pt x="5377" y="1241"/>
                  </a:lnTo>
                  <a:lnTo>
                    <a:pt x="5377" y="1386"/>
                  </a:lnTo>
                  <a:lnTo>
                    <a:pt x="5651" y="1386"/>
                  </a:lnTo>
                  <a:lnTo>
                    <a:pt x="5651" y="1751"/>
                  </a:lnTo>
                  <a:lnTo>
                    <a:pt x="5833" y="1751"/>
                  </a:lnTo>
                  <a:lnTo>
                    <a:pt x="5833" y="2043"/>
                  </a:lnTo>
                  <a:lnTo>
                    <a:pt x="6289" y="2043"/>
                  </a:lnTo>
                  <a:lnTo>
                    <a:pt x="6289" y="2773"/>
                  </a:lnTo>
                  <a:lnTo>
                    <a:pt x="6471" y="2773"/>
                  </a:lnTo>
                  <a:lnTo>
                    <a:pt x="6471" y="2919"/>
                  </a:lnTo>
                  <a:lnTo>
                    <a:pt x="6927" y="2919"/>
                  </a:lnTo>
                  <a:lnTo>
                    <a:pt x="6927" y="3138"/>
                  </a:lnTo>
                  <a:lnTo>
                    <a:pt x="7109" y="3138"/>
                  </a:lnTo>
                  <a:lnTo>
                    <a:pt x="7109" y="3430"/>
                  </a:lnTo>
                  <a:lnTo>
                    <a:pt x="7382" y="3430"/>
                  </a:lnTo>
                  <a:lnTo>
                    <a:pt x="7382" y="3649"/>
                  </a:lnTo>
                  <a:lnTo>
                    <a:pt x="8020" y="3649"/>
                  </a:lnTo>
                  <a:lnTo>
                    <a:pt x="8020" y="3795"/>
                  </a:lnTo>
                  <a:lnTo>
                    <a:pt x="8203" y="3795"/>
                  </a:lnTo>
                  <a:lnTo>
                    <a:pt x="8203" y="3941"/>
                  </a:lnTo>
                  <a:lnTo>
                    <a:pt x="8476" y="3941"/>
                  </a:lnTo>
                  <a:lnTo>
                    <a:pt x="8476" y="4159"/>
                  </a:lnTo>
                  <a:lnTo>
                    <a:pt x="8658" y="4159"/>
                  </a:lnTo>
                  <a:lnTo>
                    <a:pt x="8658" y="4305"/>
                  </a:lnTo>
                  <a:lnTo>
                    <a:pt x="8841" y="4305"/>
                  </a:lnTo>
                  <a:lnTo>
                    <a:pt x="8841" y="4524"/>
                  </a:lnTo>
                  <a:lnTo>
                    <a:pt x="9296" y="4524"/>
                  </a:lnTo>
                  <a:lnTo>
                    <a:pt x="9296" y="4816"/>
                  </a:lnTo>
                  <a:lnTo>
                    <a:pt x="9478" y="4816"/>
                  </a:lnTo>
                  <a:lnTo>
                    <a:pt x="9478" y="5035"/>
                  </a:lnTo>
                  <a:lnTo>
                    <a:pt x="9752" y="5035"/>
                  </a:lnTo>
                  <a:lnTo>
                    <a:pt x="9752" y="5327"/>
                  </a:lnTo>
                  <a:lnTo>
                    <a:pt x="9934" y="5327"/>
                  </a:lnTo>
                  <a:lnTo>
                    <a:pt x="9934" y="5546"/>
                  </a:lnTo>
                  <a:lnTo>
                    <a:pt x="10390" y="5546"/>
                  </a:lnTo>
                  <a:lnTo>
                    <a:pt x="10390" y="6057"/>
                  </a:lnTo>
                  <a:lnTo>
                    <a:pt x="10572" y="6057"/>
                  </a:lnTo>
                  <a:lnTo>
                    <a:pt x="10572" y="6422"/>
                  </a:lnTo>
                  <a:lnTo>
                    <a:pt x="11028" y="6422"/>
                  </a:lnTo>
                  <a:lnTo>
                    <a:pt x="11028" y="6203"/>
                  </a:lnTo>
                  <a:lnTo>
                    <a:pt x="11848" y="6203"/>
                  </a:lnTo>
                  <a:lnTo>
                    <a:pt x="11848" y="6422"/>
                  </a:lnTo>
                  <a:lnTo>
                    <a:pt x="12122" y="6422"/>
                  </a:lnTo>
                  <a:lnTo>
                    <a:pt x="12122" y="6568"/>
                  </a:lnTo>
                  <a:lnTo>
                    <a:pt x="12304" y="6568"/>
                  </a:lnTo>
                  <a:lnTo>
                    <a:pt x="12304" y="6714"/>
                  </a:lnTo>
                  <a:lnTo>
                    <a:pt x="12304" y="6568"/>
                  </a:lnTo>
                  <a:lnTo>
                    <a:pt x="12759" y="6568"/>
                  </a:lnTo>
                  <a:lnTo>
                    <a:pt x="12759" y="6422"/>
                  </a:lnTo>
                  <a:lnTo>
                    <a:pt x="12942" y="6422"/>
                  </a:lnTo>
                  <a:lnTo>
                    <a:pt x="12942" y="6568"/>
                  </a:lnTo>
                  <a:lnTo>
                    <a:pt x="13215" y="6568"/>
                  </a:lnTo>
                  <a:lnTo>
                    <a:pt x="13215" y="7297"/>
                  </a:lnTo>
                  <a:lnTo>
                    <a:pt x="12942" y="7297"/>
                  </a:lnTo>
                  <a:lnTo>
                    <a:pt x="13215" y="7297"/>
                  </a:lnTo>
                  <a:lnTo>
                    <a:pt x="13215" y="7443"/>
                  </a:lnTo>
                  <a:lnTo>
                    <a:pt x="13397" y="7443"/>
                  </a:lnTo>
                  <a:lnTo>
                    <a:pt x="13397" y="7589"/>
                  </a:lnTo>
                  <a:lnTo>
                    <a:pt x="13580" y="7589"/>
                  </a:lnTo>
                  <a:lnTo>
                    <a:pt x="13580" y="7443"/>
                  </a:lnTo>
                  <a:lnTo>
                    <a:pt x="14035" y="7443"/>
                  </a:lnTo>
                  <a:lnTo>
                    <a:pt x="14035" y="7589"/>
                  </a:lnTo>
                  <a:lnTo>
                    <a:pt x="14673" y="7589"/>
                  </a:lnTo>
                  <a:lnTo>
                    <a:pt x="14673" y="8465"/>
                  </a:lnTo>
                  <a:lnTo>
                    <a:pt x="14947" y="8465"/>
                  </a:lnTo>
                  <a:lnTo>
                    <a:pt x="14947" y="8319"/>
                  </a:lnTo>
                  <a:lnTo>
                    <a:pt x="15311" y="8319"/>
                  </a:lnTo>
                  <a:lnTo>
                    <a:pt x="15311" y="8465"/>
                  </a:lnTo>
                  <a:lnTo>
                    <a:pt x="15585" y="8465"/>
                  </a:lnTo>
                  <a:lnTo>
                    <a:pt x="15585" y="8611"/>
                  </a:lnTo>
                  <a:lnTo>
                    <a:pt x="15949" y="8611"/>
                  </a:lnTo>
                  <a:lnTo>
                    <a:pt x="15949" y="8976"/>
                  </a:lnTo>
                  <a:lnTo>
                    <a:pt x="15767" y="8976"/>
                  </a:lnTo>
                  <a:lnTo>
                    <a:pt x="15767" y="9195"/>
                  </a:lnTo>
                  <a:lnTo>
                    <a:pt x="16223" y="9195"/>
                  </a:lnTo>
                  <a:lnTo>
                    <a:pt x="16223" y="9341"/>
                  </a:lnTo>
                  <a:lnTo>
                    <a:pt x="16223" y="8465"/>
                  </a:lnTo>
                  <a:lnTo>
                    <a:pt x="15949" y="8465"/>
                  </a:lnTo>
                  <a:lnTo>
                    <a:pt x="15949" y="8319"/>
                  </a:lnTo>
                  <a:lnTo>
                    <a:pt x="16405" y="8319"/>
                  </a:lnTo>
                  <a:lnTo>
                    <a:pt x="16405" y="8611"/>
                  </a:lnTo>
                  <a:lnTo>
                    <a:pt x="16678" y="8611"/>
                  </a:lnTo>
                  <a:lnTo>
                    <a:pt x="16678" y="8830"/>
                  </a:lnTo>
                  <a:lnTo>
                    <a:pt x="17043" y="8830"/>
                  </a:lnTo>
                  <a:lnTo>
                    <a:pt x="17043" y="8465"/>
                  </a:lnTo>
                  <a:lnTo>
                    <a:pt x="17316" y="8465"/>
                  </a:lnTo>
                  <a:lnTo>
                    <a:pt x="17316" y="8319"/>
                  </a:lnTo>
                  <a:lnTo>
                    <a:pt x="17954" y="8319"/>
                  </a:lnTo>
                  <a:lnTo>
                    <a:pt x="17954" y="8465"/>
                  </a:lnTo>
                  <a:lnTo>
                    <a:pt x="17954" y="8319"/>
                  </a:lnTo>
                  <a:lnTo>
                    <a:pt x="18592" y="8319"/>
                  </a:lnTo>
                  <a:lnTo>
                    <a:pt x="18592" y="8100"/>
                  </a:lnTo>
                  <a:lnTo>
                    <a:pt x="18775" y="8100"/>
                  </a:lnTo>
                  <a:lnTo>
                    <a:pt x="18775" y="8465"/>
                  </a:lnTo>
                  <a:lnTo>
                    <a:pt x="19048" y="8465"/>
                  </a:lnTo>
                  <a:lnTo>
                    <a:pt x="19048" y="8611"/>
                  </a:lnTo>
                  <a:lnTo>
                    <a:pt x="19230" y="8611"/>
                  </a:lnTo>
                  <a:lnTo>
                    <a:pt x="19230" y="8830"/>
                  </a:lnTo>
                  <a:lnTo>
                    <a:pt x="19048" y="8830"/>
                  </a:lnTo>
                  <a:lnTo>
                    <a:pt x="19048" y="8976"/>
                  </a:lnTo>
                  <a:lnTo>
                    <a:pt x="19230" y="8976"/>
                  </a:lnTo>
                  <a:lnTo>
                    <a:pt x="19230" y="9195"/>
                  </a:lnTo>
                  <a:lnTo>
                    <a:pt x="18775" y="9195"/>
                  </a:lnTo>
                  <a:lnTo>
                    <a:pt x="18775" y="9341"/>
                  </a:lnTo>
                  <a:lnTo>
                    <a:pt x="18592" y="9341"/>
                  </a:lnTo>
                  <a:lnTo>
                    <a:pt x="18592" y="9195"/>
                  </a:lnTo>
                  <a:lnTo>
                    <a:pt x="18319" y="9195"/>
                  </a:lnTo>
                  <a:lnTo>
                    <a:pt x="18319" y="8976"/>
                  </a:lnTo>
                  <a:lnTo>
                    <a:pt x="18592" y="8976"/>
                  </a:lnTo>
                  <a:lnTo>
                    <a:pt x="18319" y="8976"/>
                  </a:lnTo>
                  <a:lnTo>
                    <a:pt x="18319" y="9341"/>
                  </a:lnTo>
                  <a:lnTo>
                    <a:pt x="17954" y="9341"/>
                  </a:lnTo>
                  <a:lnTo>
                    <a:pt x="17954" y="9486"/>
                  </a:lnTo>
                  <a:lnTo>
                    <a:pt x="18592" y="9486"/>
                  </a:lnTo>
                  <a:lnTo>
                    <a:pt x="18592" y="9851"/>
                  </a:lnTo>
                  <a:lnTo>
                    <a:pt x="18319" y="9851"/>
                  </a:lnTo>
                  <a:lnTo>
                    <a:pt x="18319" y="9997"/>
                  </a:lnTo>
                  <a:lnTo>
                    <a:pt x="18775" y="9997"/>
                  </a:lnTo>
                  <a:lnTo>
                    <a:pt x="18775" y="10362"/>
                  </a:lnTo>
                  <a:lnTo>
                    <a:pt x="19048" y="10362"/>
                  </a:lnTo>
                  <a:lnTo>
                    <a:pt x="19048" y="10216"/>
                  </a:lnTo>
                  <a:lnTo>
                    <a:pt x="19048" y="10581"/>
                  </a:lnTo>
                  <a:lnTo>
                    <a:pt x="19230" y="10581"/>
                  </a:lnTo>
                  <a:lnTo>
                    <a:pt x="19230" y="10727"/>
                  </a:lnTo>
                  <a:lnTo>
                    <a:pt x="19413" y="10727"/>
                  </a:lnTo>
                  <a:lnTo>
                    <a:pt x="19230" y="10727"/>
                  </a:lnTo>
                  <a:lnTo>
                    <a:pt x="19230" y="10873"/>
                  </a:lnTo>
                  <a:lnTo>
                    <a:pt x="19413" y="10873"/>
                  </a:lnTo>
                  <a:lnTo>
                    <a:pt x="19413" y="11092"/>
                  </a:lnTo>
                  <a:lnTo>
                    <a:pt x="19686" y="11092"/>
                  </a:lnTo>
                  <a:lnTo>
                    <a:pt x="19413" y="11092"/>
                  </a:lnTo>
                  <a:lnTo>
                    <a:pt x="19413" y="11238"/>
                  </a:lnTo>
                  <a:lnTo>
                    <a:pt x="19230" y="11238"/>
                  </a:lnTo>
                  <a:lnTo>
                    <a:pt x="19230" y="11092"/>
                  </a:lnTo>
                  <a:lnTo>
                    <a:pt x="19048" y="11092"/>
                  </a:lnTo>
                  <a:lnTo>
                    <a:pt x="19048" y="11238"/>
                  </a:lnTo>
                  <a:lnTo>
                    <a:pt x="19048" y="11092"/>
                  </a:lnTo>
                  <a:lnTo>
                    <a:pt x="18592" y="11092"/>
                  </a:lnTo>
                  <a:lnTo>
                    <a:pt x="18592" y="11238"/>
                  </a:lnTo>
                  <a:lnTo>
                    <a:pt x="18775" y="11238"/>
                  </a:lnTo>
                  <a:lnTo>
                    <a:pt x="18775" y="11384"/>
                  </a:lnTo>
                  <a:lnTo>
                    <a:pt x="18592" y="11384"/>
                  </a:lnTo>
                  <a:lnTo>
                    <a:pt x="18592" y="11895"/>
                  </a:lnTo>
                  <a:lnTo>
                    <a:pt x="18319" y="11895"/>
                  </a:lnTo>
                  <a:lnTo>
                    <a:pt x="18319" y="11749"/>
                  </a:lnTo>
                  <a:lnTo>
                    <a:pt x="18137" y="11749"/>
                  </a:lnTo>
                  <a:lnTo>
                    <a:pt x="18137" y="11384"/>
                  </a:lnTo>
                  <a:lnTo>
                    <a:pt x="17954" y="11384"/>
                  </a:lnTo>
                  <a:lnTo>
                    <a:pt x="17954" y="11238"/>
                  </a:lnTo>
                  <a:lnTo>
                    <a:pt x="17681" y="11238"/>
                  </a:lnTo>
                  <a:lnTo>
                    <a:pt x="17681" y="1109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7" name="Shape 357">
              <a:extLst>
                <a:ext uri="{FF2B5EF4-FFF2-40B4-BE49-F238E27FC236}">
                  <a16:creationId xmlns:a16="http://schemas.microsoft.com/office/drawing/2014/main" id="{CA8FC03D-A045-4EA9-9491-E5F5C9523D73}"/>
                </a:ext>
              </a:extLst>
            </p:cNvPr>
            <p:cNvSpPr/>
            <p:nvPr/>
          </p:nvSpPr>
          <p:spPr>
            <a:xfrm>
              <a:off x="1460829" y="2101418"/>
              <a:ext cx="179215" cy="234569"/>
            </a:xfrm>
            <a:custGeom>
              <a:avLst/>
              <a:gdLst/>
              <a:ahLst/>
              <a:cxnLst>
                <a:cxn ang="0">
                  <a:pos x="wd2" y="hd2"/>
                </a:cxn>
                <a:cxn ang="5400000">
                  <a:pos x="wd2" y="hd2"/>
                </a:cxn>
                <a:cxn ang="10800000">
                  <a:pos x="wd2" y="hd2"/>
                </a:cxn>
                <a:cxn ang="16200000">
                  <a:pos x="wd2" y="hd2"/>
                </a:cxn>
              </a:cxnLst>
              <a:rect l="0" t="0" r="r" b="b"/>
              <a:pathLst>
                <a:path w="21600" h="21600" extrusionOk="0">
                  <a:moveTo>
                    <a:pt x="19916" y="5152"/>
                  </a:moveTo>
                  <a:lnTo>
                    <a:pt x="19717" y="5152"/>
                  </a:lnTo>
                  <a:lnTo>
                    <a:pt x="19717" y="5450"/>
                  </a:lnTo>
                  <a:lnTo>
                    <a:pt x="19519" y="5450"/>
                  </a:lnTo>
                  <a:lnTo>
                    <a:pt x="19519" y="5648"/>
                  </a:lnTo>
                  <a:lnTo>
                    <a:pt x="19222" y="5648"/>
                  </a:lnTo>
                  <a:lnTo>
                    <a:pt x="19222" y="6143"/>
                  </a:lnTo>
                  <a:lnTo>
                    <a:pt x="19519" y="6143"/>
                  </a:lnTo>
                  <a:lnTo>
                    <a:pt x="19519" y="6341"/>
                  </a:lnTo>
                  <a:lnTo>
                    <a:pt x="19222" y="6341"/>
                  </a:lnTo>
                  <a:lnTo>
                    <a:pt x="19717" y="6341"/>
                  </a:lnTo>
                  <a:lnTo>
                    <a:pt x="19717" y="6837"/>
                  </a:lnTo>
                  <a:lnTo>
                    <a:pt x="19916" y="6837"/>
                  </a:lnTo>
                  <a:lnTo>
                    <a:pt x="19916" y="7035"/>
                  </a:lnTo>
                  <a:lnTo>
                    <a:pt x="20411" y="7035"/>
                  </a:lnTo>
                  <a:lnTo>
                    <a:pt x="20411" y="7332"/>
                  </a:lnTo>
                  <a:lnTo>
                    <a:pt x="20906" y="7332"/>
                  </a:lnTo>
                  <a:lnTo>
                    <a:pt x="20906" y="7728"/>
                  </a:lnTo>
                  <a:lnTo>
                    <a:pt x="21105" y="7728"/>
                  </a:lnTo>
                  <a:lnTo>
                    <a:pt x="21105" y="8026"/>
                  </a:lnTo>
                  <a:lnTo>
                    <a:pt x="21402" y="8026"/>
                  </a:lnTo>
                  <a:lnTo>
                    <a:pt x="21402" y="8224"/>
                  </a:lnTo>
                  <a:lnTo>
                    <a:pt x="21600" y="8224"/>
                  </a:lnTo>
                  <a:lnTo>
                    <a:pt x="21600" y="8719"/>
                  </a:lnTo>
                  <a:lnTo>
                    <a:pt x="21402" y="8719"/>
                  </a:lnTo>
                  <a:lnTo>
                    <a:pt x="21402" y="8917"/>
                  </a:lnTo>
                  <a:lnTo>
                    <a:pt x="19916" y="8917"/>
                  </a:lnTo>
                  <a:lnTo>
                    <a:pt x="19916" y="8719"/>
                  </a:lnTo>
                  <a:lnTo>
                    <a:pt x="19717" y="8719"/>
                  </a:lnTo>
                  <a:lnTo>
                    <a:pt x="19717" y="9215"/>
                  </a:lnTo>
                  <a:lnTo>
                    <a:pt x="19519" y="9215"/>
                  </a:lnTo>
                  <a:lnTo>
                    <a:pt x="19519" y="8917"/>
                  </a:lnTo>
                  <a:lnTo>
                    <a:pt x="19222" y="8917"/>
                  </a:lnTo>
                  <a:lnTo>
                    <a:pt x="19222" y="9215"/>
                  </a:lnTo>
                  <a:lnTo>
                    <a:pt x="19024" y="9215"/>
                  </a:lnTo>
                  <a:lnTo>
                    <a:pt x="19024" y="9413"/>
                  </a:lnTo>
                  <a:lnTo>
                    <a:pt x="18727" y="9413"/>
                  </a:lnTo>
                  <a:lnTo>
                    <a:pt x="18727" y="10106"/>
                  </a:lnTo>
                  <a:lnTo>
                    <a:pt x="18528" y="10106"/>
                  </a:lnTo>
                  <a:lnTo>
                    <a:pt x="18528" y="11295"/>
                  </a:lnTo>
                  <a:lnTo>
                    <a:pt x="18330" y="11295"/>
                  </a:lnTo>
                  <a:lnTo>
                    <a:pt x="18330" y="11791"/>
                  </a:lnTo>
                  <a:lnTo>
                    <a:pt x="18528" y="11791"/>
                  </a:lnTo>
                  <a:lnTo>
                    <a:pt x="18528" y="11989"/>
                  </a:lnTo>
                  <a:lnTo>
                    <a:pt x="18727" y="11989"/>
                  </a:lnTo>
                  <a:lnTo>
                    <a:pt x="18727" y="12484"/>
                  </a:lnTo>
                  <a:lnTo>
                    <a:pt x="18528" y="12484"/>
                  </a:lnTo>
                  <a:lnTo>
                    <a:pt x="18528" y="12683"/>
                  </a:lnTo>
                  <a:lnTo>
                    <a:pt x="18727" y="12683"/>
                  </a:lnTo>
                  <a:lnTo>
                    <a:pt x="18727" y="12881"/>
                  </a:lnTo>
                  <a:lnTo>
                    <a:pt x="18528" y="12881"/>
                  </a:lnTo>
                  <a:lnTo>
                    <a:pt x="18528" y="13178"/>
                  </a:lnTo>
                  <a:lnTo>
                    <a:pt x="17835" y="13178"/>
                  </a:lnTo>
                  <a:lnTo>
                    <a:pt x="17835" y="13673"/>
                  </a:lnTo>
                  <a:lnTo>
                    <a:pt x="17637" y="13673"/>
                  </a:lnTo>
                  <a:lnTo>
                    <a:pt x="17637" y="14070"/>
                  </a:lnTo>
                  <a:lnTo>
                    <a:pt x="17339" y="14070"/>
                  </a:lnTo>
                  <a:lnTo>
                    <a:pt x="17339" y="14367"/>
                  </a:lnTo>
                  <a:lnTo>
                    <a:pt x="16943" y="14367"/>
                  </a:lnTo>
                  <a:lnTo>
                    <a:pt x="16943" y="14565"/>
                  </a:lnTo>
                  <a:lnTo>
                    <a:pt x="16448" y="14565"/>
                  </a:lnTo>
                  <a:lnTo>
                    <a:pt x="16448" y="15259"/>
                  </a:lnTo>
                  <a:lnTo>
                    <a:pt x="16150" y="15259"/>
                  </a:lnTo>
                  <a:lnTo>
                    <a:pt x="16150" y="15754"/>
                  </a:lnTo>
                  <a:lnTo>
                    <a:pt x="16448" y="15754"/>
                  </a:lnTo>
                  <a:lnTo>
                    <a:pt x="16448" y="15952"/>
                  </a:lnTo>
                  <a:lnTo>
                    <a:pt x="16150" y="15952"/>
                  </a:lnTo>
                  <a:lnTo>
                    <a:pt x="16448" y="15952"/>
                  </a:lnTo>
                  <a:lnTo>
                    <a:pt x="16448" y="16448"/>
                  </a:lnTo>
                  <a:lnTo>
                    <a:pt x="16646" y="16448"/>
                  </a:lnTo>
                  <a:lnTo>
                    <a:pt x="16646" y="16646"/>
                  </a:lnTo>
                  <a:lnTo>
                    <a:pt x="16448" y="16646"/>
                  </a:lnTo>
                  <a:lnTo>
                    <a:pt x="16448" y="17439"/>
                  </a:lnTo>
                  <a:lnTo>
                    <a:pt x="16150" y="17439"/>
                  </a:lnTo>
                  <a:lnTo>
                    <a:pt x="16150" y="17637"/>
                  </a:lnTo>
                  <a:lnTo>
                    <a:pt x="15952" y="17637"/>
                  </a:lnTo>
                  <a:lnTo>
                    <a:pt x="15952" y="19024"/>
                  </a:lnTo>
                  <a:lnTo>
                    <a:pt x="15754" y="19024"/>
                  </a:lnTo>
                  <a:lnTo>
                    <a:pt x="15952" y="19024"/>
                  </a:lnTo>
                  <a:lnTo>
                    <a:pt x="15952" y="19222"/>
                  </a:lnTo>
                  <a:lnTo>
                    <a:pt x="16150" y="19222"/>
                  </a:lnTo>
                  <a:lnTo>
                    <a:pt x="16150" y="20213"/>
                  </a:lnTo>
                  <a:lnTo>
                    <a:pt x="15952" y="20213"/>
                  </a:lnTo>
                  <a:lnTo>
                    <a:pt x="15952" y="20906"/>
                  </a:lnTo>
                  <a:lnTo>
                    <a:pt x="15754" y="20906"/>
                  </a:lnTo>
                  <a:lnTo>
                    <a:pt x="15754" y="21105"/>
                  </a:lnTo>
                  <a:lnTo>
                    <a:pt x="15457" y="21105"/>
                  </a:lnTo>
                  <a:lnTo>
                    <a:pt x="15457" y="21402"/>
                  </a:lnTo>
                  <a:lnTo>
                    <a:pt x="15259" y="21402"/>
                  </a:lnTo>
                  <a:lnTo>
                    <a:pt x="15259" y="20213"/>
                  </a:lnTo>
                  <a:lnTo>
                    <a:pt x="14763" y="20213"/>
                  </a:lnTo>
                  <a:lnTo>
                    <a:pt x="14763" y="20411"/>
                  </a:lnTo>
                  <a:lnTo>
                    <a:pt x="14268" y="20411"/>
                  </a:lnTo>
                  <a:lnTo>
                    <a:pt x="14268" y="20708"/>
                  </a:lnTo>
                  <a:lnTo>
                    <a:pt x="13872" y="20708"/>
                  </a:lnTo>
                  <a:lnTo>
                    <a:pt x="13872" y="20906"/>
                  </a:lnTo>
                  <a:lnTo>
                    <a:pt x="13574" y="20906"/>
                  </a:lnTo>
                  <a:lnTo>
                    <a:pt x="13574" y="21105"/>
                  </a:lnTo>
                  <a:lnTo>
                    <a:pt x="12881" y="21105"/>
                  </a:lnTo>
                  <a:lnTo>
                    <a:pt x="12881" y="21402"/>
                  </a:lnTo>
                  <a:lnTo>
                    <a:pt x="12683" y="21402"/>
                  </a:lnTo>
                  <a:lnTo>
                    <a:pt x="12683" y="21600"/>
                  </a:lnTo>
                  <a:lnTo>
                    <a:pt x="12484" y="21600"/>
                  </a:lnTo>
                  <a:lnTo>
                    <a:pt x="12484" y="21402"/>
                  </a:lnTo>
                  <a:lnTo>
                    <a:pt x="12187" y="21402"/>
                  </a:lnTo>
                  <a:lnTo>
                    <a:pt x="12484" y="21402"/>
                  </a:lnTo>
                  <a:lnTo>
                    <a:pt x="12484" y="20906"/>
                  </a:lnTo>
                  <a:lnTo>
                    <a:pt x="12187" y="20906"/>
                  </a:lnTo>
                  <a:lnTo>
                    <a:pt x="12187" y="20015"/>
                  </a:lnTo>
                  <a:lnTo>
                    <a:pt x="11989" y="20015"/>
                  </a:lnTo>
                  <a:lnTo>
                    <a:pt x="11989" y="19717"/>
                  </a:lnTo>
                  <a:lnTo>
                    <a:pt x="11494" y="19717"/>
                  </a:lnTo>
                  <a:lnTo>
                    <a:pt x="11494" y="19519"/>
                  </a:lnTo>
                  <a:lnTo>
                    <a:pt x="10800" y="19519"/>
                  </a:lnTo>
                  <a:lnTo>
                    <a:pt x="10800" y="19717"/>
                  </a:lnTo>
                  <a:lnTo>
                    <a:pt x="10106" y="19717"/>
                  </a:lnTo>
                  <a:lnTo>
                    <a:pt x="10106" y="19222"/>
                  </a:lnTo>
                  <a:lnTo>
                    <a:pt x="10305" y="19222"/>
                  </a:lnTo>
                  <a:lnTo>
                    <a:pt x="10106" y="19222"/>
                  </a:lnTo>
                  <a:lnTo>
                    <a:pt x="10106" y="19024"/>
                  </a:lnTo>
                  <a:lnTo>
                    <a:pt x="9908" y="19024"/>
                  </a:lnTo>
                  <a:lnTo>
                    <a:pt x="9908" y="19222"/>
                  </a:lnTo>
                  <a:lnTo>
                    <a:pt x="9413" y="19222"/>
                  </a:lnTo>
                  <a:lnTo>
                    <a:pt x="9413" y="19024"/>
                  </a:lnTo>
                  <a:lnTo>
                    <a:pt x="9116" y="19024"/>
                  </a:lnTo>
                  <a:lnTo>
                    <a:pt x="9116" y="18528"/>
                  </a:lnTo>
                  <a:lnTo>
                    <a:pt x="8917" y="18528"/>
                  </a:lnTo>
                  <a:lnTo>
                    <a:pt x="8917" y="19024"/>
                  </a:lnTo>
                  <a:lnTo>
                    <a:pt x="8719" y="19024"/>
                  </a:lnTo>
                  <a:lnTo>
                    <a:pt x="8719" y="19222"/>
                  </a:lnTo>
                  <a:lnTo>
                    <a:pt x="8422" y="19222"/>
                  </a:lnTo>
                  <a:lnTo>
                    <a:pt x="8422" y="19519"/>
                  </a:lnTo>
                  <a:lnTo>
                    <a:pt x="8026" y="19519"/>
                  </a:lnTo>
                  <a:lnTo>
                    <a:pt x="8026" y="19717"/>
                  </a:lnTo>
                  <a:lnTo>
                    <a:pt x="7728" y="19717"/>
                  </a:lnTo>
                  <a:lnTo>
                    <a:pt x="7728" y="19519"/>
                  </a:lnTo>
                  <a:lnTo>
                    <a:pt x="7530" y="19519"/>
                  </a:lnTo>
                  <a:lnTo>
                    <a:pt x="7530" y="19222"/>
                  </a:lnTo>
                  <a:lnTo>
                    <a:pt x="7233" y="19222"/>
                  </a:lnTo>
                  <a:lnTo>
                    <a:pt x="7233" y="19519"/>
                  </a:lnTo>
                  <a:lnTo>
                    <a:pt x="7035" y="19519"/>
                  </a:lnTo>
                  <a:lnTo>
                    <a:pt x="7035" y="19717"/>
                  </a:lnTo>
                  <a:lnTo>
                    <a:pt x="6837" y="19717"/>
                  </a:lnTo>
                  <a:lnTo>
                    <a:pt x="6837" y="20015"/>
                  </a:lnTo>
                  <a:lnTo>
                    <a:pt x="6341" y="20015"/>
                  </a:lnTo>
                  <a:lnTo>
                    <a:pt x="6341" y="19519"/>
                  </a:lnTo>
                  <a:lnTo>
                    <a:pt x="6143" y="19519"/>
                  </a:lnTo>
                  <a:lnTo>
                    <a:pt x="6341" y="19519"/>
                  </a:lnTo>
                  <a:lnTo>
                    <a:pt x="6341" y="18330"/>
                  </a:lnTo>
                  <a:lnTo>
                    <a:pt x="6143" y="18330"/>
                  </a:lnTo>
                  <a:lnTo>
                    <a:pt x="6143" y="18528"/>
                  </a:lnTo>
                  <a:lnTo>
                    <a:pt x="5846" y="18528"/>
                  </a:lnTo>
                  <a:lnTo>
                    <a:pt x="5846" y="18826"/>
                  </a:lnTo>
                  <a:lnTo>
                    <a:pt x="5846" y="18528"/>
                  </a:lnTo>
                  <a:lnTo>
                    <a:pt x="5648" y="18528"/>
                  </a:lnTo>
                  <a:lnTo>
                    <a:pt x="5648" y="18330"/>
                  </a:lnTo>
                  <a:lnTo>
                    <a:pt x="5152" y="18330"/>
                  </a:lnTo>
                  <a:lnTo>
                    <a:pt x="5152" y="18528"/>
                  </a:lnTo>
                  <a:lnTo>
                    <a:pt x="4657" y="18528"/>
                  </a:lnTo>
                  <a:lnTo>
                    <a:pt x="4657" y="18826"/>
                  </a:lnTo>
                  <a:lnTo>
                    <a:pt x="4459" y="18826"/>
                  </a:lnTo>
                  <a:lnTo>
                    <a:pt x="4459" y="18528"/>
                  </a:lnTo>
                  <a:lnTo>
                    <a:pt x="3765" y="18528"/>
                  </a:lnTo>
                  <a:lnTo>
                    <a:pt x="3765" y="18132"/>
                  </a:lnTo>
                  <a:lnTo>
                    <a:pt x="3567" y="18132"/>
                  </a:lnTo>
                  <a:lnTo>
                    <a:pt x="3567" y="18330"/>
                  </a:lnTo>
                  <a:lnTo>
                    <a:pt x="3270" y="18330"/>
                  </a:lnTo>
                  <a:lnTo>
                    <a:pt x="3270" y="18528"/>
                  </a:lnTo>
                  <a:lnTo>
                    <a:pt x="3072" y="18528"/>
                  </a:lnTo>
                  <a:lnTo>
                    <a:pt x="3072" y="18330"/>
                  </a:lnTo>
                  <a:lnTo>
                    <a:pt x="2873" y="18330"/>
                  </a:lnTo>
                  <a:lnTo>
                    <a:pt x="2873" y="18132"/>
                  </a:lnTo>
                  <a:lnTo>
                    <a:pt x="3072" y="18132"/>
                  </a:lnTo>
                  <a:lnTo>
                    <a:pt x="3072" y="17637"/>
                  </a:lnTo>
                  <a:lnTo>
                    <a:pt x="2873" y="17637"/>
                  </a:lnTo>
                  <a:lnTo>
                    <a:pt x="2873" y="18132"/>
                  </a:lnTo>
                  <a:lnTo>
                    <a:pt x="2576" y="18132"/>
                  </a:lnTo>
                  <a:lnTo>
                    <a:pt x="2576" y="17637"/>
                  </a:lnTo>
                  <a:lnTo>
                    <a:pt x="2873" y="17637"/>
                  </a:lnTo>
                  <a:lnTo>
                    <a:pt x="2873" y="16943"/>
                  </a:lnTo>
                  <a:lnTo>
                    <a:pt x="2576" y="16943"/>
                  </a:lnTo>
                  <a:lnTo>
                    <a:pt x="2576" y="15754"/>
                  </a:lnTo>
                  <a:lnTo>
                    <a:pt x="2081" y="15754"/>
                  </a:lnTo>
                  <a:lnTo>
                    <a:pt x="2081" y="15259"/>
                  </a:lnTo>
                  <a:lnTo>
                    <a:pt x="2576" y="15259"/>
                  </a:lnTo>
                  <a:lnTo>
                    <a:pt x="2576" y="14367"/>
                  </a:lnTo>
                  <a:lnTo>
                    <a:pt x="2378" y="14367"/>
                  </a:lnTo>
                  <a:lnTo>
                    <a:pt x="2378" y="14070"/>
                  </a:lnTo>
                  <a:lnTo>
                    <a:pt x="2081" y="14070"/>
                  </a:lnTo>
                  <a:lnTo>
                    <a:pt x="2081" y="13872"/>
                  </a:lnTo>
                  <a:lnTo>
                    <a:pt x="2378" y="13872"/>
                  </a:lnTo>
                  <a:lnTo>
                    <a:pt x="1883" y="13872"/>
                  </a:lnTo>
                  <a:lnTo>
                    <a:pt x="1883" y="14070"/>
                  </a:lnTo>
                  <a:lnTo>
                    <a:pt x="1684" y="14070"/>
                  </a:lnTo>
                  <a:lnTo>
                    <a:pt x="1684" y="14367"/>
                  </a:lnTo>
                  <a:lnTo>
                    <a:pt x="1189" y="14367"/>
                  </a:lnTo>
                  <a:lnTo>
                    <a:pt x="1189" y="13178"/>
                  </a:lnTo>
                  <a:lnTo>
                    <a:pt x="991" y="13178"/>
                  </a:lnTo>
                  <a:lnTo>
                    <a:pt x="991" y="13376"/>
                  </a:lnTo>
                  <a:lnTo>
                    <a:pt x="694" y="13376"/>
                  </a:lnTo>
                  <a:lnTo>
                    <a:pt x="694" y="13178"/>
                  </a:lnTo>
                  <a:lnTo>
                    <a:pt x="991" y="13178"/>
                  </a:lnTo>
                  <a:lnTo>
                    <a:pt x="694" y="13178"/>
                  </a:lnTo>
                  <a:lnTo>
                    <a:pt x="694" y="12187"/>
                  </a:lnTo>
                  <a:lnTo>
                    <a:pt x="495" y="12187"/>
                  </a:lnTo>
                  <a:lnTo>
                    <a:pt x="495" y="11295"/>
                  </a:lnTo>
                  <a:lnTo>
                    <a:pt x="694" y="11295"/>
                  </a:lnTo>
                  <a:lnTo>
                    <a:pt x="694" y="10602"/>
                  </a:lnTo>
                  <a:lnTo>
                    <a:pt x="495" y="10602"/>
                  </a:lnTo>
                  <a:lnTo>
                    <a:pt x="495" y="10305"/>
                  </a:lnTo>
                  <a:lnTo>
                    <a:pt x="0" y="10305"/>
                  </a:lnTo>
                  <a:lnTo>
                    <a:pt x="0" y="10106"/>
                  </a:lnTo>
                  <a:lnTo>
                    <a:pt x="198" y="10106"/>
                  </a:lnTo>
                  <a:lnTo>
                    <a:pt x="198" y="9908"/>
                  </a:lnTo>
                  <a:lnTo>
                    <a:pt x="0" y="9908"/>
                  </a:lnTo>
                  <a:lnTo>
                    <a:pt x="0" y="9413"/>
                  </a:lnTo>
                  <a:lnTo>
                    <a:pt x="198" y="9413"/>
                  </a:lnTo>
                  <a:lnTo>
                    <a:pt x="0" y="9413"/>
                  </a:lnTo>
                  <a:lnTo>
                    <a:pt x="0" y="8719"/>
                  </a:lnTo>
                  <a:lnTo>
                    <a:pt x="198" y="8719"/>
                  </a:lnTo>
                  <a:lnTo>
                    <a:pt x="198" y="8224"/>
                  </a:lnTo>
                  <a:lnTo>
                    <a:pt x="0" y="8224"/>
                  </a:lnTo>
                  <a:lnTo>
                    <a:pt x="0" y="8026"/>
                  </a:lnTo>
                  <a:lnTo>
                    <a:pt x="198" y="8026"/>
                  </a:lnTo>
                  <a:lnTo>
                    <a:pt x="198" y="7728"/>
                  </a:lnTo>
                  <a:lnTo>
                    <a:pt x="495" y="7728"/>
                  </a:lnTo>
                  <a:lnTo>
                    <a:pt x="495" y="7035"/>
                  </a:lnTo>
                  <a:lnTo>
                    <a:pt x="694" y="7035"/>
                  </a:lnTo>
                  <a:lnTo>
                    <a:pt x="694" y="6837"/>
                  </a:lnTo>
                  <a:lnTo>
                    <a:pt x="991" y="6837"/>
                  </a:lnTo>
                  <a:lnTo>
                    <a:pt x="991" y="6341"/>
                  </a:lnTo>
                  <a:lnTo>
                    <a:pt x="1189" y="6341"/>
                  </a:lnTo>
                  <a:lnTo>
                    <a:pt x="1189" y="6143"/>
                  </a:lnTo>
                  <a:lnTo>
                    <a:pt x="991" y="6143"/>
                  </a:lnTo>
                  <a:lnTo>
                    <a:pt x="1189" y="6143"/>
                  </a:lnTo>
                  <a:lnTo>
                    <a:pt x="1189" y="5846"/>
                  </a:lnTo>
                  <a:lnTo>
                    <a:pt x="1684" y="5846"/>
                  </a:lnTo>
                  <a:lnTo>
                    <a:pt x="1684" y="6143"/>
                  </a:lnTo>
                  <a:lnTo>
                    <a:pt x="1387" y="6143"/>
                  </a:lnTo>
                  <a:lnTo>
                    <a:pt x="1387" y="6341"/>
                  </a:lnTo>
                  <a:lnTo>
                    <a:pt x="1883" y="6341"/>
                  </a:lnTo>
                  <a:lnTo>
                    <a:pt x="1883" y="7332"/>
                  </a:lnTo>
                  <a:lnTo>
                    <a:pt x="2378" y="7332"/>
                  </a:lnTo>
                  <a:lnTo>
                    <a:pt x="2378" y="7728"/>
                  </a:lnTo>
                  <a:lnTo>
                    <a:pt x="2576" y="7728"/>
                  </a:lnTo>
                  <a:lnTo>
                    <a:pt x="2576" y="8026"/>
                  </a:lnTo>
                  <a:lnTo>
                    <a:pt x="3072" y="8026"/>
                  </a:lnTo>
                  <a:lnTo>
                    <a:pt x="3072" y="8422"/>
                  </a:lnTo>
                  <a:lnTo>
                    <a:pt x="3270" y="8422"/>
                  </a:lnTo>
                  <a:lnTo>
                    <a:pt x="3270" y="8719"/>
                  </a:lnTo>
                  <a:lnTo>
                    <a:pt x="4261" y="8719"/>
                  </a:lnTo>
                  <a:lnTo>
                    <a:pt x="4261" y="8422"/>
                  </a:lnTo>
                  <a:lnTo>
                    <a:pt x="4954" y="8422"/>
                  </a:lnTo>
                  <a:lnTo>
                    <a:pt x="4954" y="8224"/>
                  </a:lnTo>
                  <a:lnTo>
                    <a:pt x="5152" y="8224"/>
                  </a:lnTo>
                  <a:lnTo>
                    <a:pt x="5152" y="8422"/>
                  </a:lnTo>
                  <a:lnTo>
                    <a:pt x="6539" y="8422"/>
                  </a:lnTo>
                  <a:lnTo>
                    <a:pt x="6539" y="8224"/>
                  </a:lnTo>
                  <a:lnTo>
                    <a:pt x="7035" y="8224"/>
                  </a:lnTo>
                  <a:lnTo>
                    <a:pt x="7035" y="7530"/>
                  </a:lnTo>
                  <a:lnTo>
                    <a:pt x="7233" y="7530"/>
                  </a:lnTo>
                  <a:lnTo>
                    <a:pt x="7233" y="7332"/>
                  </a:lnTo>
                  <a:lnTo>
                    <a:pt x="7728" y="7332"/>
                  </a:lnTo>
                  <a:lnTo>
                    <a:pt x="7728" y="7035"/>
                  </a:lnTo>
                  <a:lnTo>
                    <a:pt x="8917" y="7035"/>
                  </a:lnTo>
                  <a:lnTo>
                    <a:pt x="8917" y="7332"/>
                  </a:lnTo>
                  <a:lnTo>
                    <a:pt x="8719" y="7332"/>
                  </a:lnTo>
                  <a:lnTo>
                    <a:pt x="9116" y="7332"/>
                  </a:lnTo>
                  <a:lnTo>
                    <a:pt x="9116" y="7530"/>
                  </a:lnTo>
                  <a:lnTo>
                    <a:pt x="9611" y="7530"/>
                  </a:lnTo>
                  <a:lnTo>
                    <a:pt x="9611" y="7728"/>
                  </a:lnTo>
                  <a:lnTo>
                    <a:pt x="9908" y="7728"/>
                  </a:lnTo>
                  <a:lnTo>
                    <a:pt x="9908" y="7530"/>
                  </a:lnTo>
                  <a:lnTo>
                    <a:pt x="10106" y="7530"/>
                  </a:lnTo>
                  <a:lnTo>
                    <a:pt x="10106" y="7728"/>
                  </a:lnTo>
                  <a:lnTo>
                    <a:pt x="10305" y="7728"/>
                  </a:lnTo>
                  <a:lnTo>
                    <a:pt x="10305" y="8026"/>
                  </a:lnTo>
                  <a:lnTo>
                    <a:pt x="10305" y="7728"/>
                  </a:lnTo>
                  <a:lnTo>
                    <a:pt x="10602" y="7728"/>
                  </a:lnTo>
                  <a:lnTo>
                    <a:pt x="10602" y="7530"/>
                  </a:lnTo>
                  <a:lnTo>
                    <a:pt x="10800" y="7530"/>
                  </a:lnTo>
                  <a:lnTo>
                    <a:pt x="10800" y="7332"/>
                  </a:lnTo>
                  <a:lnTo>
                    <a:pt x="12484" y="7332"/>
                  </a:lnTo>
                  <a:lnTo>
                    <a:pt x="12484" y="6341"/>
                  </a:lnTo>
                  <a:lnTo>
                    <a:pt x="12683" y="6341"/>
                  </a:lnTo>
                  <a:lnTo>
                    <a:pt x="12683" y="6143"/>
                  </a:lnTo>
                  <a:lnTo>
                    <a:pt x="12881" y="6143"/>
                  </a:lnTo>
                  <a:lnTo>
                    <a:pt x="12881" y="5846"/>
                  </a:lnTo>
                  <a:lnTo>
                    <a:pt x="12683" y="5846"/>
                  </a:lnTo>
                  <a:lnTo>
                    <a:pt x="12683" y="5450"/>
                  </a:lnTo>
                  <a:lnTo>
                    <a:pt x="12881" y="5450"/>
                  </a:lnTo>
                  <a:lnTo>
                    <a:pt x="12881" y="5152"/>
                  </a:lnTo>
                  <a:lnTo>
                    <a:pt x="13178" y="5152"/>
                  </a:lnTo>
                  <a:lnTo>
                    <a:pt x="13178" y="4954"/>
                  </a:lnTo>
                  <a:lnTo>
                    <a:pt x="13376" y="4954"/>
                  </a:lnTo>
                  <a:lnTo>
                    <a:pt x="13376" y="4756"/>
                  </a:lnTo>
                  <a:lnTo>
                    <a:pt x="13574" y="4756"/>
                  </a:lnTo>
                  <a:lnTo>
                    <a:pt x="13574" y="4459"/>
                  </a:lnTo>
                  <a:lnTo>
                    <a:pt x="13376" y="4459"/>
                  </a:lnTo>
                  <a:lnTo>
                    <a:pt x="13376" y="3765"/>
                  </a:lnTo>
                  <a:lnTo>
                    <a:pt x="13574" y="3765"/>
                  </a:lnTo>
                  <a:lnTo>
                    <a:pt x="13574" y="3270"/>
                  </a:lnTo>
                  <a:lnTo>
                    <a:pt x="13872" y="3270"/>
                  </a:lnTo>
                  <a:lnTo>
                    <a:pt x="13872" y="3567"/>
                  </a:lnTo>
                  <a:lnTo>
                    <a:pt x="14070" y="3567"/>
                  </a:lnTo>
                  <a:lnTo>
                    <a:pt x="14070" y="3270"/>
                  </a:lnTo>
                  <a:lnTo>
                    <a:pt x="14268" y="3270"/>
                  </a:lnTo>
                  <a:lnTo>
                    <a:pt x="14268" y="2378"/>
                  </a:lnTo>
                  <a:lnTo>
                    <a:pt x="14565" y="2378"/>
                  </a:lnTo>
                  <a:lnTo>
                    <a:pt x="14565" y="1883"/>
                  </a:lnTo>
                  <a:lnTo>
                    <a:pt x="14268" y="1883"/>
                  </a:lnTo>
                  <a:lnTo>
                    <a:pt x="14268" y="1387"/>
                  </a:lnTo>
                  <a:lnTo>
                    <a:pt x="14565" y="1387"/>
                  </a:lnTo>
                  <a:lnTo>
                    <a:pt x="14565" y="1189"/>
                  </a:lnTo>
                  <a:lnTo>
                    <a:pt x="14268" y="1189"/>
                  </a:lnTo>
                  <a:lnTo>
                    <a:pt x="14268" y="991"/>
                  </a:lnTo>
                  <a:lnTo>
                    <a:pt x="14565" y="991"/>
                  </a:lnTo>
                  <a:lnTo>
                    <a:pt x="14565" y="495"/>
                  </a:lnTo>
                  <a:lnTo>
                    <a:pt x="14763" y="495"/>
                  </a:lnTo>
                  <a:lnTo>
                    <a:pt x="14763" y="297"/>
                  </a:lnTo>
                  <a:lnTo>
                    <a:pt x="14763" y="495"/>
                  </a:lnTo>
                  <a:lnTo>
                    <a:pt x="15061" y="495"/>
                  </a:lnTo>
                  <a:lnTo>
                    <a:pt x="15061" y="0"/>
                  </a:lnTo>
                  <a:lnTo>
                    <a:pt x="15259" y="0"/>
                  </a:lnTo>
                  <a:lnTo>
                    <a:pt x="15259" y="297"/>
                  </a:lnTo>
                  <a:lnTo>
                    <a:pt x="15457" y="297"/>
                  </a:lnTo>
                  <a:lnTo>
                    <a:pt x="15457" y="0"/>
                  </a:lnTo>
                  <a:lnTo>
                    <a:pt x="16150" y="0"/>
                  </a:lnTo>
                  <a:lnTo>
                    <a:pt x="16150" y="297"/>
                  </a:lnTo>
                  <a:lnTo>
                    <a:pt x="16448" y="297"/>
                  </a:lnTo>
                  <a:lnTo>
                    <a:pt x="16448" y="0"/>
                  </a:lnTo>
                  <a:lnTo>
                    <a:pt x="18033" y="0"/>
                  </a:lnTo>
                  <a:lnTo>
                    <a:pt x="18033" y="297"/>
                  </a:lnTo>
                  <a:lnTo>
                    <a:pt x="18330" y="297"/>
                  </a:lnTo>
                  <a:lnTo>
                    <a:pt x="18330" y="495"/>
                  </a:lnTo>
                  <a:lnTo>
                    <a:pt x="19519" y="495"/>
                  </a:lnTo>
                  <a:lnTo>
                    <a:pt x="19519" y="694"/>
                  </a:lnTo>
                  <a:lnTo>
                    <a:pt x="19222" y="694"/>
                  </a:lnTo>
                  <a:lnTo>
                    <a:pt x="19222" y="991"/>
                  </a:lnTo>
                  <a:lnTo>
                    <a:pt x="19222" y="694"/>
                  </a:lnTo>
                  <a:lnTo>
                    <a:pt x="19024" y="694"/>
                  </a:lnTo>
                  <a:lnTo>
                    <a:pt x="19024" y="991"/>
                  </a:lnTo>
                  <a:lnTo>
                    <a:pt x="18727" y="991"/>
                  </a:lnTo>
                  <a:lnTo>
                    <a:pt x="18727" y="1189"/>
                  </a:lnTo>
                  <a:lnTo>
                    <a:pt x="19024" y="1189"/>
                  </a:lnTo>
                  <a:lnTo>
                    <a:pt x="19024" y="1387"/>
                  </a:lnTo>
                  <a:lnTo>
                    <a:pt x="19222" y="1387"/>
                  </a:lnTo>
                  <a:lnTo>
                    <a:pt x="19222" y="1684"/>
                  </a:lnTo>
                  <a:lnTo>
                    <a:pt x="19024" y="1684"/>
                  </a:lnTo>
                  <a:lnTo>
                    <a:pt x="19024" y="1883"/>
                  </a:lnTo>
                  <a:lnTo>
                    <a:pt x="18727" y="1883"/>
                  </a:lnTo>
                  <a:lnTo>
                    <a:pt x="18727" y="2378"/>
                  </a:lnTo>
                  <a:lnTo>
                    <a:pt x="19024" y="2378"/>
                  </a:lnTo>
                  <a:lnTo>
                    <a:pt x="19024" y="2576"/>
                  </a:lnTo>
                  <a:lnTo>
                    <a:pt x="18727" y="2576"/>
                  </a:lnTo>
                  <a:lnTo>
                    <a:pt x="18727" y="2873"/>
                  </a:lnTo>
                  <a:lnTo>
                    <a:pt x="18330" y="2873"/>
                  </a:lnTo>
                  <a:lnTo>
                    <a:pt x="18330" y="3072"/>
                  </a:lnTo>
                  <a:lnTo>
                    <a:pt x="18727" y="3072"/>
                  </a:lnTo>
                  <a:lnTo>
                    <a:pt x="18727" y="3567"/>
                  </a:lnTo>
                  <a:lnTo>
                    <a:pt x="19024" y="3567"/>
                  </a:lnTo>
                  <a:lnTo>
                    <a:pt x="19024" y="4261"/>
                  </a:lnTo>
                  <a:lnTo>
                    <a:pt x="19222" y="4261"/>
                  </a:lnTo>
                  <a:lnTo>
                    <a:pt x="19222" y="4756"/>
                  </a:lnTo>
                  <a:lnTo>
                    <a:pt x="19519" y="4756"/>
                  </a:lnTo>
                  <a:lnTo>
                    <a:pt x="19519" y="4954"/>
                  </a:lnTo>
                  <a:lnTo>
                    <a:pt x="19717" y="4954"/>
                  </a:lnTo>
                  <a:lnTo>
                    <a:pt x="19717" y="5152"/>
                  </a:lnTo>
                  <a:lnTo>
                    <a:pt x="19916" y="515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8" name="Shape 358">
              <a:extLst>
                <a:ext uri="{FF2B5EF4-FFF2-40B4-BE49-F238E27FC236}">
                  <a16:creationId xmlns:a16="http://schemas.microsoft.com/office/drawing/2014/main" id="{5C9AC7AA-C955-4FD8-BFC2-D2C371AF63A2}"/>
                </a:ext>
              </a:extLst>
            </p:cNvPr>
            <p:cNvSpPr/>
            <p:nvPr/>
          </p:nvSpPr>
          <p:spPr>
            <a:xfrm>
              <a:off x="1460829" y="2101418"/>
              <a:ext cx="179215" cy="234569"/>
            </a:xfrm>
            <a:custGeom>
              <a:avLst/>
              <a:gdLst/>
              <a:ahLst/>
              <a:cxnLst>
                <a:cxn ang="0">
                  <a:pos x="wd2" y="hd2"/>
                </a:cxn>
                <a:cxn ang="5400000">
                  <a:pos x="wd2" y="hd2"/>
                </a:cxn>
                <a:cxn ang="10800000">
                  <a:pos x="wd2" y="hd2"/>
                </a:cxn>
                <a:cxn ang="16200000">
                  <a:pos x="wd2" y="hd2"/>
                </a:cxn>
              </a:cxnLst>
              <a:rect l="0" t="0" r="r" b="b"/>
              <a:pathLst>
                <a:path w="21600" h="21600" extrusionOk="0">
                  <a:moveTo>
                    <a:pt x="19916" y="5152"/>
                  </a:moveTo>
                  <a:lnTo>
                    <a:pt x="19717" y="5152"/>
                  </a:lnTo>
                  <a:lnTo>
                    <a:pt x="19717" y="5450"/>
                  </a:lnTo>
                  <a:lnTo>
                    <a:pt x="19519" y="5450"/>
                  </a:lnTo>
                  <a:lnTo>
                    <a:pt x="19519" y="5648"/>
                  </a:lnTo>
                  <a:lnTo>
                    <a:pt x="19222" y="5648"/>
                  </a:lnTo>
                  <a:lnTo>
                    <a:pt x="19222" y="6143"/>
                  </a:lnTo>
                  <a:lnTo>
                    <a:pt x="19519" y="6143"/>
                  </a:lnTo>
                  <a:lnTo>
                    <a:pt x="19519" y="6341"/>
                  </a:lnTo>
                  <a:lnTo>
                    <a:pt x="19222" y="6341"/>
                  </a:lnTo>
                  <a:lnTo>
                    <a:pt x="19717" y="6341"/>
                  </a:lnTo>
                  <a:lnTo>
                    <a:pt x="19717" y="6837"/>
                  </a:lnTo>
                  <a:lnTo>
                    <a:pt x="19916" y="6837"/>
                  </a:lnTo>
                  <a:lnTo>
                    <a:pt x="19916" y="7035"/>
                  </a:lnTo>
                  <a:lnTo>
                    <a:pt x="20411" y="7035"/>
                  </a:lnTo>
                  <a:lnTo>
                    <a:pt x="20411" y="7332"/>
                  </a:lnTo>
                  <a:lnTo>
                    <a:pt x="20906" y="7332"/>
                  </a:lnTo>
                  <a:lnTo>
                    <a:pt x="20906" y="7728"/>
                  </a:lnTo>
                  <a:lnTo>
                    <a:pt x="21105" y="7728"/>
                  </a:lnTo>
                  <a:lnTo>
                    <a:pt x="21105" y="8026"/>
                  </a:lnTo>
                  <a:lnTo>
                    <a:pt x="21402" y="8026"/>
                  </a:lnTo>
                  <a:lnTo>
                    <a:pt x="21402" y="8224"/>
                  </a:lnTo>
                  <a:lnTo>
                    <a:pt x="21600" y="8224"/>
                  </a:lnTo>
                  <a:lnTo>
                    <a:pt x="21600" y="8719"/>
                  </a:lnTo>
                  <a:lnTo>
                    <a:pt x="21402" y="8719"/>
                  </a:lnTo>
                  <a:lnTo>
                    <a:pt x="21402" y="8917"/>
                  </a:lnTo>
                  <a:lnTo>
                    <a:pt x="19916" y="8917"/>
                  </a:lnTo>
                  <a:lnTo>
                    <a:pt x="19916" y="8719"/>
                  </a:lnTo>
                  <a:lnTo>
                    <a:pt x="19717" y="8719"/>
                  </a:lnTo>
                  <a:lnTo>
                    <a:pt x="19717" y="9215"/>
                  </a:lnTo>
                  <a:lnTo>
                    <a:pt x="19519" y="9215"/>
                  </a:lnTo>
                  <a:lnTo>
                    <a:pt x="19519" y="8917"/>
                  </a:lnTo>
                  <a:lnTo>
                    <a:pt x="19222" y="8917"/>
                  </a:lnTo>
                  <a:lnTo>
                    <a:pt x="19222" y="9215"/>
                  </a:lnTo>
                  <a:lnTo>
                    <a:pt x="19024" y="9215"/>
                  </a:lnTo>
                  <a:lnTo>
                    <a:pt x="19024" y="9413"/>
                  </a:lnTo>
                  <a:lnTo>
                    <a:pt x="18727" y="9413"/>
                  </a:lnTo>
                  <a:lnTo>
                    <a:pt x="18727" y="10106"/>
                  </a:lnTo>
                  <a:lnTo>
                    <a:pt x="18528" y="10106"/>
                  </a:lnTo>
                  <a:lnTo>
                    <a:pt x="18528" y="11295"/>
                  </a:lnTo>
                  <a:lnTo>
                    <a:pt x="18330" y="11295"/>
                  </a:lnTo>
                  <a:lnTo>
                    <a:pt x="18330" y="11791"/>
                  </a:lnTo>
                  <a:lnTo>
                    <a:pt x="18528" y="11791"/>
                  </a:lnTo>
                  <a:lnTo>
                    <a:pt x="18528" y="11989"/>
                  </a:lnTo>
                  <a:lnTo>
                    <a:pt x="18727" y="11989"/>
                  </a:lnTo>
                  <a:lnTo>
                    <a:pt x="18727" y="12484"/>
                  </a:lnTo>
                  <a:lnTo>
                    <a:pt x="18528" y="12484"/>
                  </a:lnTo>
                  <a:lnTo>
                    <a:pt x="18528" y="12683"/>
                  </a:lnTo>
                  <a:lnTo>
                    <a:pt x="18727" y="12683"/>
                  </a:lnTo>
                  <a:lnTo>
                    <a:pt x="18727" y="12881"/>
                  </a:lnTo>
                  <a:lnTo>
                    <a:pt x="18528" y="12881"/>
                  </a:lnTo>
                  <a:lnTo>
                    <a:pt x="18528" y="13178"/>
                  </a:lnTo>
                  <a:lnTo>
                    <a:pt x="17835" y="13178"/>
                  </a:lnTo>
                  <a:lnTo>
                    <a:pt x="17835" y="13673"/>
                  </a:lnTo>
                  <a:lnTo>
                    <a:pt x="17637" y="13673"/>
                  </a:lnTo>
                  <a:lnTo>
                    <a:pt x="17637" y="14070"/>
                  </a:lnTo>
                  <a:lnTo>
                    <a:pt x="17339" y="14070"/>
                  </a:lnTo>
                  <a:lnTo>
                    <a:pt x="17339" y="14367"/>
                  </a:lnTo>
                  <a:lnTo>
                    <a:pt x="16943" y="14367"/>
                  </a:lnTo>
                  <a:lnTo>
                    <a:pt x="16943" y="14565"/>
                  </a:lnTo>
                  <a:lnTo>
                    <a:pt x="16448" y="14565"/>
                  </a:lnTo>
                  <a:lnTo>
                    <a:pt x="16448" y="15259"/>
                  </a:lnTo>
                  <a:lnTo>
                    <a:pt x="16150" y="15259"/>
                  </a:lnTo>
                  <a:lnTo>
                    <a:pt x="16150" y="15754"/>
                  </a:lnTo>
                  <a:lnTo>
                    <a:pt x="16448" y="15754"/>
                  </a:lnTo>
                  <a:lnTo>
                    <a:pt x="16448" y="15952"/>
                  </a:lnTo>
                  <a:lnTo>
                    <a:pt x="16150" y="15952"/>
                  </a:lnTo>
                  <a:lnTo>
                    <a:pt x="16448" y="15952"/>
                  </a:lnTo>
                  <a:lnTo>
                    <a:pt x="16448" y="16448"/>
                  </a:lnTo>
                  <a:lnTo>
                    <a:pt x="16646" y="16448"/>
                  </a:lnTo>
                  <a:lnTo>
                    <a:pt x="16646" y="16646"/>
                  </a:lnTo>
                  <a:lnTo>
                    <a:pt x="16448" y="16646"/>
                  </a:lnTo>
                  <a:lnTo>
                    <a:pt x="16448" y="17439"/>
                  </a:lnTo>
                  <a:lnTo>
                    <a:pt x="16150" y="17439"/>
                  </a:lnTo>
                  <a:lnTo>
                    <a:pt x="16150" y="17637"/>
                  </a:lnTo>
                  <a:lnTo>
                    <a:pt x="15952" y="17637"/>
                  </a:lnTo>
                  <a:lnTo>
                    <a:pt x="15952" y="19024"/>
                  </a:lnTo>
                  <a:lnTo>
                    <a:pt x="15754" y="19024"/>
                  </a:lnTo>
                  <a:lnTo>
                    <a:pt x="15952" y="19024"/>
                  </a:lnTo>
                  <a:lnTo>
                    <a:pt x="15952" y="19222"/>
                  </a:lnTo>
                  <a:lnTo>
                    <a:pt x="16150" y="19222"/>
                  </a:lnTo>
                  <a:lnTo>
                    <a:pt x="16150" y="20213"/>
                  </a:lnTo>
                  <a:lnTo>
                    <a:pt x="15952" y="20213"/>
                  </a:lnTo>
                  <a:lnTo>
                    <a:pt x="15952" y="20906"/>
                  </a:lnTo>
                  <a:lnTo>
                    <a:pt x="15754" y="20906"/>
                  </a:lnTo>
                  <a:lnTo>
                    <a:pt x="15754" y="21105"/>
                  </a:lnTo>
                  <a:lnTo>
                    <a:pt x="15457" y="21105"/>
                  </a:lnTo>
                  <a:lnTo>
                    <a:pt x="15457" y="21402"/>
                  </a:lnTo>
                  <a:lnTo>
                    <a:pt x="15259" y="21402"/>
                  </a:lnTo>
                  <a:lnTo>
                    <a:pt x="15259" y="20213"/>
                  </a:lnTo>
                  <a:lnTo>
                    <a:pt x="14763" y="20213"/>
                  </a:lnTo>
                  <a:lnTo>
                    <a:pt x="14763" y="20411"/>
                  </a:lnTo>
                  <a:lnTo>
                    <a:pt x="14268" y="20411"/>
                  </a:lnTo>
                  <a:lnTo>
                    <a:pt x="14268" y="20708"/>
                  </a:lnTo>
                  <a:lnTo>
                    <a:pt x="13872" y="20708"/>
                  </a:lnTo>
                  <a:lnTo>
                    <a:pt x="13872" y="20906"/>
                  </a:lnTo>
                  <a:lnTo>
                    <a:pt x="13574" y="20906"/>
                  </a:lnTo>
                  <a:lnTo>
                    <a:pt x="13574" y="21105"/>
                  </a:lnTo>
                  <a:lnTo>
                    <a:pt x="12881" y="21105"/>
                  </a:lnTo>
                  <a:lnTo>
                    <a:pt x="12881" y="21402"/>
                  </a:lnTo>
                  <a:lnTo>
                    <a:pt x="12683" y="21402"/>
                  </a:lnTo>
                  <a:lnTo>
                    <a:pt x="12683" y="21600"/>
                  </a:lnTo>
                  <a:lnTo>
                    <a:pt x="12484" y="21600"/>
                  </a:lnTo>
                  <a:lnTo>
                    <a:pt x="12484" y="21402"/>
                  </a:lnTo>
                  <a:lnTo>
                    <a:pt x="12187" y="21402"/>
                  </a:lnTo>
                  <a:lnTo>
                    <a:pt x="12484" y="21402"/>
                  </a:lnTo>
                  <a:lnTo>
                    <a:pt x="12484" y="20906"/>
                  </a:lnTo>
                  <a:lnTo>
                    <a:pt x="12187" y="20906"/>
                  </a:lnTo>
                  <a:lnTo>
                    <a:pt x="12187" y="20015"/>
                  </a:lnTo>
                  <a:lnTo>
                    <a:pt x="11989" y="20015"/>
                  </a:lnTo>
                  <a:lnTo>
                    <a:pt x="11989" y="19717"/>
                  </a:lnTo>
                  <a:lnTo>
                    <a:pt x="11494" y="19717"/>
                  </a:lnTo>
                  <a:lnTo>
                    <a:pt x="11494" y="19519"/>
                  </a:lnTo>
                  <a:lnTo>
                    <a:pt x="10800" y="19519"/>
                  </a:lnTo>
                  <a:lnTo>
                    <a:pt x="10800" y="19717"/>
                  </a:lnTo>
                  <a:lnTo>
                    <a:pt x="10106" y="19717"/>
                  </a:lnTo>
                  <a:lnTo>
                    <a:pt x="10106" y="19222"/>
                  </a:lnTo>
                  <a:lnTo>
                    <a:pt x="10305" y="19222"/>
                  </a:lnTo>
                  <a:lnTo>
                    <a:pt x="10106" y="19222"/>
                  </a:lnTo>
                  <a:lnTo>
                    <a:pt x="10106" y="19024"/>
                  </a:lnTo>
                  <a:lnTo>
                    <a:pt x="9908" y="19024"/>
                  </a:lnTo>
                  <a:lnTo>
                    <a:pt x="9908" y="19222"/>
                  </a:lnTo>
                  <a:lnTo>
                    <a:pt x="9413" y="19222"/>
                  </a:lnTo>
                  <a:lnTo>
                    <a:pt x="9413" y="19024"/>
                  </a:lnTo>
                  <a:lnTo>
                    <a:pt x="9116" y="19024"/>
                  </a:lnTo>
                  <a:lnTo>
                    <a:pt x="9116" y="18528"/>
                  </a:lnTo>
                  <a:lnTo>
                    <a:pt x="8917" y="18528"/>
                  </a:lnTo>
                  <a:lnTo>
                    <a:pt x="8917" y="19024"/>
                  </a:lnTo>
                  <a:lnTo>
                    <a:pt x="8719" y="19024"/>
                  </a:lnTo>
                  <a:lnTo>
                    <a:pt x="8719" y="19222"/>
                  </a:lnTo>
                  <a:lnTo>
                    <a:pt x="8422" y="19222"/>
                  </a:lnTo>
                  <a:lnTo>
                    <a:pt x="8422" y="19519"/>
                  </a:lnTo>
                  <a:lnTo>
                    <a:pt x="8026" y="19519"/>
                  </a:lnTo>
                  <a:lnTo>
                    <a:pt x="8026" y="19717"/>
                  </a:lnTo>
                  <a:lnTo>
                    <a:pt x="7728" y="19717"/>
                  </a:lnTo>
                  <a:lnTo>
                    <a:pt x="7728" y="19519"/>
                  </a:lnTo>
                  <a:lnTo>
                    <a:pt x="7530" y="19519"/>
                  </a:lnTo>
                  <a:lnTo>
                    <a:pt x="7530" y="19222"/>
                  </a:lnTo>
                  <a:lnTo>
                    <a:pt x="7233" y="19222"/>
                  </a:lnTo>
                  <a:lnTo>
                    <a:pt x="7233" y="19519"/>
                  </a:lnTo>
                  <a:lnTo>
                    <a:pt x="7035" y="19519"/>
                  </a:lnTo>
                  <a:lnTo>
                    <a:pt x="7035" y="19717"/>
                  </a:lnTo>
                  <a:lnTo>
                    <a:pt x="6837" y="19717"/>
                  </a:lnTo>
                  <a:lnTo>
                    <a:pt x="6837" y="20015"/>
                  </a:lnTo>
                  <a:lnTo>
                    <a:pt x="6341" y="20015"/>
                  </a:lnTo>
                  <a:lnTo>
                    <a:pt x="6341" y="19519"/>
                  </a:lnTo>
                  <a:lnTo>
                    <a:pt x="6143" y="19519"/>
                  </a:lnTo>
                  <a:lnTo>
                    <a:pt x="6341" y="19519"/>
                  </a:lnTo>
                  <a:lnTo>
                    <a:pt x="6341" y="18330"/>
                  </a:lnTo>
                  <a:lnTo>
                    <a:pt x="6143" y="18330"/>
                  </a:lnTo>
                  <a:lnTo>
                    <a:pt x="6143" y="18528"/>
                  </a:lnTo>
                  <a:lnTo>
                    <a:pt x="5846" y="18528"/>
                  </a:lnTo>
                  <a:lnTo>
                    <a:pt x="5846" y="18826"/>
                  </a:lnTo>
                  <a:lnTo>
                    <a:pt x="5846" y="18528"/>
                  </a:lnTo>
                  <a:lnTo>
                    <a:pt x="5648" y="18528"/>
                  </a:lnTo>
                  <a:lnTo>
                    <a:pt x="5648" y="18330"/>
                  </a:lnTo>
                  <a:lnTo>
                    <a:pt x="5152" y="18330"/>
                  </a:lnTo>
                  <a:lnTo>
                    <a:pt x="5152" y="18528"/>
                  </a:lnTo>
                  <a:lnTo>
                    <a:pt x="4657" y="18528"/>
                  </a:lnTo>
                  <a:lnTo>
                    <a:pt x="4657" y="18826"/>
                  </a:lnTo>
                  <a:lnTo>
                    <a:pt x="4459" y="18826"/>
                  </a:lnTo>
                  <a:lnTo>
                    <a:pt x="4459" y="18528"/>
                  </a:lnTo>
                  <a:lnTo>
                    <a:pt x="3765" y="18528"/>
                  </a:lnTo>
                  <a:lnTo>
                    <a:pt x="3765" y="18132"/>
                  </a:lnTo>
                  <a:lnTo>
                    <a:pt x="3567" y="18132"/>
                  </a:lnTo>
                  <a:lnTo>
                    <a:pt x="3567" y="18330"/>
                  </a:lnTo>
                  <a:lnTo>
                    <a:pt x="3270" y="18330"/>
                  </a:lnTo>
                  <a:lnTo>
                    <a:pt x="3270" y="18528"/>
                  </a:lnTo>
                  <a:lnTo>
                    <a:pt x="3072" y="18528"/>
                  </a:lnTo>
                  <a:lnTo>
                    <a:pt x="3072" y="18330"/>
                  </a:lnTo>
                  <a:lnTo>
                    <a:pt x="2873" y="18330"/>
                  </a:lnTo>
                  <a:lnTo>
                    <a:pt x="2873" y="18132"/>
                  </a:lnTo>
                  <a:lnTo>
                    <a:pt x="3072" y="18132"/>
                  </a:lnTo>
                  <a:lnTo>
                    <a:pt x="3072" y="17637"/>
                  </a:lnTo>
                  <a:lnTo>
                    <a:pt x="2873" y="17637"/>
                  </a:lnTo>
                  <a:lnTo>
                    <a:pt x="2873" y="18132"/>
                  </a:lnTo>
                  <a:lnTo>
                    <a:pt x="2576" y="18132"/>
                  </a:lnTo>
                  <a:lnTo>
                    <a:pt x="2576" y="17637"/>
                  </a:lnTo>
                  <a:lnTo>
                    <a:pt x="2873" y="17637"/>
                  </a:lnTo>
                  <a:lnTo>
                    <a:pt x="2873" y="16943"/>
                  </a:lnTo>
                  <a:lnTo>
                    <a:pt x="2576" y="16943"/>
                  </a:lnTo>
                  <a:lnTo>
                    <a:pt x="2576" y="15754"/>
                  </a:lnTo>
                  <a:lnTo>
                    <a:pt x="2081" y="15754"/>
                  </a:lnTo>
                  <a:lnTo>
                    <a:pt x="2081" y="15259"/>
                  </a:lnTo>
                  <a:lnTo>
                    <a:pt x="2576" y="15259"/>
                  </a:lnTo>
                  <a:lnTo>
                    <a:pt x="2576" y="14367"/>
                  </a:lnTo>
                  <a:lnTo>
                    <a:pt x="2378" y="14367"/>
                  </a:lnTo>
                  <a:lnTo>
                    <a:pt x="2378" y="14070"/>
                  </a:lnTo>
                  <a:lnTo>
                    <a:pt x="2081" y="14070"/>
                  </a:lnTo>
                  <a:lnTo>
                    <a:pt x="2081" y="13872"/>
                  </a:lnTo>
                  <a:lnTo>
                    <a:pt x="2378" y="13872"/>
                  </a:lnTo>
                  <a:lnTo>
                    <a:pt x="1883" y="13872"/>
                  </a:lnTo>
                  <a:lnTo>
                    <a:pt x="1883" y="14070"/>
                  </a:lnTo>
                  <a:lnTo>
                    <a:pt x="1684" y="14070"/>
                  </a:lnTo>
                  <a:lnTo>
                    <a:pt x="1684" y="14367"/>
                  </a:lnTo>
                  <a:lnTo>
                    <a:pt x="1189" y="14367"/>
                  </a:lnTo>
                  <a:lnTo>
                    <a:pt x="1189" y="13178"/>
                  </a:lnTo>
                  <a:lnTo>
                    <a:pt x="991" y="13178"/>
                  </a:lnTo>
                  <a:lnTo>
                    <a:pt x="991" y="13376"/>
                  </a:lnTo>
                  <a:lnTo>
                    <a:pt x="694" y="13376"/>
                  </a:lnTo>
                  <a:lnTo>
                    <a:pt x="694" y="13178"/>
                  </a:lnTo>
                  <a:lnTo>
                    <a:pt x="991" y="13178"/>
                  </a:lnTo>
                  <a:lnTo>
                    <a:pt x="694" y="13178"/>
                  </a:lnTo>
                  <a:lnTo>
                    <a:pt x="694" y="12187"/>
                  </a:lnTo>
                  <a:lnTo>
                    <a:pt x="495" y="12187"/>
                  </a:lnTo>
                  <a:lnTo>
                    <a:pt x="495" y="11295"/>
                  </a:lnTo>
                  <a:lnTo>
                    <a:pt x="694" y="11295"/>
                  </a:lnTo>
                  <a:lnTo>
                    <a:pt x="694" y="10602"/>
                  </a:lnTo>
                  <a:lnTo>
                    <a:pt x="495" y="10602"/>
                  </a:lnTo>
                  <a:lnTo>
                    <a:pt x="495" y="10305"/>
                  </a:lnTo>
                  <a:lnTo>
                    <a:pt x="0" y="10305"/>
                  </a:lnTo>
                  <a:lnTo>
                    <a:pt x="0" y="10106"/>
                  </a:lnTo>
                  <a:lnTo>
                    <a:pt x="198" y="10106"/>
                  </a:lnTo>
                  <a:lnTo>
                    <a:pt x="198" y="9908"/>
                  </a:lnTo>
                  <a:lnTo>
                    <a:pt x="0" y="9908"/>
                  </a:lnTo>
                  <a:lnTo>
                    <a:pt x="0" y="9413"/>
                  </a:lnTo>
                  <a:lnTo>
                    <a:pt x="198" y="9413"/>
                  </a:lnTo>
                  <a:lnTo>
                    <a:pt x="0" y="9413"/>
                  </a:lnTo>
                  <a:lnTo>
                    <a:pt x="0" y="8719"/>
                  </a:lnTo>
                  <a:lnTo>
                    <a:pt x="198" y="8719"/>
                  </a:lnTo>
                  <a:lnTo>
                    <a:pt x="198" y="8224"/>
                  </a:lnTo>
                  <a:lnTo>
                    <a:pt x="0" y="8224"/>
                  </a:lnTo>
                  <a:lnTo>
                    <a:pt x="0" y="8026"/>
                  </a:lnTo>
                  <a:lnTo>
                    <a:pt x="198" y="8026"/>
                  </a:lnTo>
                  <a:lnTo>
                    <a:pt x="198" y="7728"/>
                  </a:lnTo>
                  <a:lnTo>
                    <a:pt x="495" y="7728"/>
                  </a:lnTo>
                  <a:lnTo>
                    <a:pt x="495" y="7035"/>
                  </a:lnTo>
                  <a:lnTo>
                    <a:pt x="694" y="7035"/>
                  </a:lnTo>
                  <a:lnTo>
                    <a:pt x="694" y="6837"/>
                  </a:lnTo>
                  <a:lnTo>
                    <a:pt x="991" y="6837"/>
                  </a:lnTo>
                  <a:lnTo>
                    <a:pt x="991" y="6341"/>
                  </a:lnTo>
                  <a:lnTo>
                    <a:pt x="1189" y="6341"/>
                  </a:lnTo>
                  <a:lnTo>
                    <a:pt x="1189" y="6143"/>
                  </a:lnTo>
                  <a:lnTo>
                    <a:pt x="991" y="6143"/>
                  </a:lnTo>
                  <a:lnTo>
                    <a:pt x="1189" y="6143"/>
                  </a:lnTo>
                  <a:lnTo>
                    <a:pt x="1189" y="5846"/>
                  </a:lnTo>
                  <a:lnTo>
                    <a:pt x="1684" y="5846"/>
                  </a:lnTo>
                  <a:lnTo>
                    <a:pt x="1684" y="6143"/>
                  </a:lnTo>
                  <a:lnTo>
                    <a:pt x="1387" y="6143"/>
                  </a:lnTo>
                  <a:lnTo>
                    <a:pt x="1387" y="6341"/>
                  </a:lnTo>
                  <a:lnTo>
                    <a:pt x="1883" y="6341"/>
                  </a:lnTo>
                  <a:lnTo>
                    <a:pt x="1883" y="7332"/>
                  </a:lnTo>
                  <a:lnTo>
                    <a:pt x="2378" y="7332"/>
                  </a:lnTo>
                  <a:lnTo>
                    <a:pt x="2378" y="7728"/>
                  </a:lnTo>
                  <a:lnTo>
                    <a:pt x="2576" y="7728"/>
                  </a:lnTo>
                  <a:lnTo>
                    <a:pt x="2576" y="8026"/>
                  </a:lnTo>
                  <a:lnTo>
                    <a:pt x="3072" y="8026"/>
                  </a:lnTo>
                  <a:lnTo>
                    <a:pt x="3072" y="8422"/>
                  </a:lnTo>
                  <a:lnTo>
                    <a:pt x="3270" y="8422"/>
                  </a:lnTo>
                  <a:lnTo>
                    <a:pt x="3270" y="8719"/>
                  </a:lnTo>
                  <a:lnTo>
                    <a:pt x="4261" y="8719"/>
                  </a:lnTo>
                  <a:lnTo>
                    <a:pt x="4261" y="8422"/>
                  </a:lnTo>
                  <a:lnTo>
                    <a:pt x="4954" y="8422"/>
                  </a:lnTo>
                  <a:lnTo>
                    <a:pt x="4954" y="8224"/>
                  </a:lnTo>
                  <a:lnTo>
                    <a:pt x="5152" y="8224"/>
                  </a:lnTo>
                  <a:lnTo>
                    <a:pt x="5152" y="8422"/>
                  </a:lnTo>
                  <a:lnTo>
                    <a:pt x="6539" y="8422"/>
                  </a:lnTo>
                  <a:lnTo>
                    <a:pt x="6539" y="8224"/>
                  </a:lnTo>
                  <a:lnTo>
                    <a:pt x="7035" y="8224"/>
                  </a:lnTo>
                  <a:lnTo>
                    <a:pt x="7035" y="7530"/>
                  </a:lnTo>
                  <a:lnTo>
                    <a:pt x="7233" y="7530"/>
                  </a:lnTo>
                  <a:lnTo>
                    <a:pt x="7233" y="7332"/>
                  </a:lnTo>
                  <a:lnTo>
                    <a:pt x="7728" y="7332"/>
                  </a:lnTo>
                  <a:lnTo>
                    <a:pt x="7728" y="7035"/>
                  </a:lnTo>
                  <a:lnTo>
                    <a:pt x="8917" y="7035"/>
                  </a:lnTo>
                  <a:lnTo>
                    <a:pt x="8917" y="7332"/>
                  </a:lnTo>
                  <a:lnTo>
                    <a:pt x="8719" y="7332"/>
                  </a:lnTo>
                  <a:lnTo>
                    <a:pt x="9116" y="7332"/>
                  </a:lnTo>
                  <a:lnTo>
                    <a:pt x="9116" y="7530"/>
                  </a:lnTo>
                  <a:lnTo>
                    <a:pt x="9611" y="7530"/>
                  </a:lnTo>
                  <a:lnTo>
                    <a:pt x="9611" y="7728"/>
                  </a:lnTo>
                  <a:lnTo>
                    <a:pt x="9908" y="7728"/>
                  </a:lnTo>
                  <a:lnTo>
                    <a:pt x="9908" y="7530"/>
                  </a:lnTo>
                  <a:lnTo>
                    <a:pt x="10106" y="7530"/>
                  </a:lnTo>
                  <a:lnTo>
                    <a:pt x="10106" y="7728"/>
                  </a:lnTo>
                  <a:lnTo>
                    <a:pt x="10305" y="7728"/>
                  </a:lnTo>
                  <a:lnTo>
                    <a:pt x="10305" y="8026"/>
                  </a:lnTo>
                  <a:lnTo>
                    <a:pt x="10305" y="7728"/>
                  </a:lnTo>
                  <a:lnTo>
                    <a:pt x="10602" y="7728"/>
                  </a:lnTo>
                  <a:lnTo>
                    <a:pt x="10602" y="7530"/>
                  </a:lnTo>
                  <a:lnTo>
                    <a:pt x="10800" y="7530"/>
                  </a:lnTo>
                  <a:lnTo>
                    <a:pt x="10800" y="7332"/>
                  </a:lnTo>
                  <a:lnTo>
                    <a:pt x="12484" y="7332"/>
                  </a:lnTo>
                  <a:lnTo>
                    <a:pt x="12484" y="6341"/>
                  </a:lnTo>
                  <a:lnTo>
                    <a:pt x="12683" y="6341"/>
                  </a:lnTo>
                  <a:lnTo>
                    <a:pt x="12683" y="6143"/>
                  </a:lnTo>
                  <a:lnTo>
                    <a:pt x="12881" y="6143"/>
                  </a:lnTo>
                  <a:lnTo>
                    <a:pt x="12881" y="5846"/>
                  </a:lnTo>
                  <a:lnTo>
                    <a:pt x="12683" y="5846"/>
                  </a:lnTo>
                  <a:lnTo>
                    <a:pt x="12683" y="5450"/>
                  </a:lnTo>
                  <a:lnTo>
                    <a:pt x="12881" y="5450"/>
                  </a:lnTo>
                  <a:lnTo>
                    <a:pt x="12881" y="5152"/>
                  </a:lnTo>
                  <a:lnTo>
                    <a:pt x="13178" y="5152"/>
                  </a:lnTo>
                  <a:lnTo>
                    <a:pt x="13178" y="4954"/>
                  </a:lnTo>
                  <a:lnTo>
                    <a:pt x="13376" y="4954"/>
                  </a:lnTo>
                  <a:lnTo>
                    <a:pt x="13376" y="4756"/>
                  </a:lnTo>
                  <a:lnTo>
                    <a:pt x="13574" y="4756"/>
                  </a:lnTo>
                  <a:lnTo>
                    <a:pt x="13574" y="4459"/>
                  </a:lnTo>
                  <a:lnTo>
                    <a:pt x="13376" y="4459"/>
                  </a:lnTo>
                  <a:lnTo>
                    <a:pt x="13376" y="3765"/>
                  </a:lnTo>
                  <a:lnTo>
                    <a:pt x="13574" y="3765"/>
                  </a:lnTo>
                  <a:lnTo>
                    <a:pt x="13574" y="3270"/>
                  </a:lnTo>
                  <a:lnTo>
                    <a:pt x="13872" y="3270"/>
                  </a:lnTo>
                  <a:lnTo>
                    <a:pt x="13872" y="3567"/>
                  </a:lnTo>
                  <a:lnTo>
                    <a:pt x="14070" y="3567"/>
                  </a:lnTo>
                  <a:lnTo>
                    <a:pt x="14070" y="3270"/>
                  </a:lnTo>
                  <a:lnTo>
                    <a:pt x="14268" y="3270"/>
                  </a:lnTo>
                  <a:lnTo>
                    <a:pt x="14268" y="2378"/>
                  </a:lnTo>
                  <a:lnTo>
                    <a:pt x="14565" y="2378"/>
                  </a:lnTo>
                  <a:lnTo>
                    <a:pt x="14565" y="1883"/>
                  </a:lnTo>
                  <a:lnTo>
                    <a:pt x="14268" y="1883"/>
                  </a:lnTo>
                  <a:lnTo>
                    <a:pt x="14268" y="1387"/>
                  </a:lnTo>
                  <a:lnTo>
                    <a:pt x="14565" y="1387"/>
                  </a:lnTo>
                  <a:lnTo>
                    <a:pt x="14565" y="1189"/>
                  </a:lnTo>
                  <a:lnTo>
                    <a:pt x="14268" y="1189"/>
                  </a:lnTo>
                  <a:lnTo>
                    <a:pt x="14268" y="991"/>
                  </a:lnTo>
                  <a:lnTo>
                    <a:pt x="14565" y="991"/>
                  </a:lnTo>
                  <a:lnTo>
                    <a:pt x="14565" y="495"/>
                  </a:lnTo>
                  <a:lnTo>
                    <a:pt x="14763" y="495"/>
                  </a:lnTo>
                  <a:lnTo>
                    <a:pt x="14763" y="297"/>
                  </a:lnTo>
                  <a:lnTo>
                    <a:pt x="14763" y="495"/>
                  </a:lnTo>
                  <a:lnTo>
                    <a:pt x="15061" y="495"/>
                  </a:lnTo>
                  <a:lnTo>
                    <a:pt x="15061" y="0"/>
                  </a:lnTo>
                  <a:lnTo>
                    <a:pt x="15259" y="0"/>
                  </a:lnTo>
                  <a:lnTo>
                    <a:pt x="15259" y="297"/>
                  </a:lnTo>
                  <a:lnTo>
                    <a:pt x="15457" y="297"/>
                  </a:lnTo>
                  <a:lnTo>
                    <a:pt x="15457" y="0"/>
                  </a:lnTo>
                  <a:lnTo>
                    <a:pt x="16150" y="0"/>
                  </a:lnTo>
                  <a:lnTo>
                    <a:pt x="16150" y="297"/>
                  </a:lnTo>
                  <a:lnTo>
                    <a:pt x="16448" y="297"/>
                  </a:lnTo>
                  <a:lnTo>
                    <a:pt x="16448" y="0"/>
                  </a:lnTo>
                  <a:lnTo>
                    <a:pt x="18033" y="0"/>
                  </a:lnTo>
                  <a:lnTo>
                    <a:pt x="18033" y="297"/>
                  </a:lnTo>
                  <a:lnTo>
                    <a:pt x="18330" y="297"/>
                  </a:lnTo>
                  <a:lnTo>
                    <a:pt x="18330" y="495"/>
                  </a:lnTo>
                  <a:lnTo>
                    <a:pt x="19519" y="495"/>
                  </a:lnTo>
                  <a:lnTo>
                    <a:pt x="19519" y="694"/>
                  </a:lnTo>
                  <a:lnTo>
                    <a:pt x="19222" y="694"/>
                  </a:lnTo>
                  <a:lnTo>
                    <a:pt x="19222" y="991"/>
                  </a:lnTo>
                  <a:lnTo>
                    <a:pt x="19222" y="694"/>
                  </a:lnTo>
                  <a:lnTo>
                    <a:pt x="19024" y="694"/>
                  </a:lnTo>
                  <a:lnTo>
                    <a:pt x="19024" y="991"/>
                  </a:lnTo>
                  <a:lnTo>
                    <a:pt x="18727" y="991"/>
                  </a:lnTo>
                  <a:lnTo>
                    <a:pt x="18727" y="1189"/>
                  </a:lnTo>
                  <a:lnTo>
                    <a:pt x="19024" y="1189"/>
                  </a:lnTo>
                  <a:lnTo>
                    <a:pt x="19024" y="1387"/>
                  </a:lnTo>
                  <a:lnTo>
                    <a:pt x="19222" y="1387"/>
                  </a:lnTo>
                  <a:lnTo>
                    <a:pt x="19222" y="1684"/>
                  </a:lnTo>
                  <a:lnTo>
                    <a:pt x="19024" y="1684"/>
                  </a:lnTo>
                  <a:lnTo>
                    <a:pt x="19024" y="1883"/>
                  </a:lnTo>
                  <a:lnTo>
                    <a:pt x="18727" y="1883"/>
                  </a:lnTo>
                  <a:lnTo>
                    <a:pt x="18727" y="2378"/>
                  </a:lnTo>
                  <a:lnTo>
                    <a:pt x="19024" y="2378"/>
                  </a:lnTo>
                  <a:lnTo>
                    <a:pt x="19024" y="2576"/>
                  </a:lnTo>
                  <a:lnTo>
                    <a:pt x="18727" y="2576"/>
                  </a:lnTo>
                  <a:lnTo>
                    <a:pt x="18727" y="2873"/>
                  </a:lnTo>
                  <a:lnTo>
                    <a:pt x="18330" y="2873"/>
                  </a:lnTo>
                  <a:lnTo>
                    <a:pt x="18330" y="3072"/>
                  </a:lnTo>
                  <a:lnTo>
                    <a:pt x="18727" y="3072"/>
                  </a:lnTo>
                  <a:lnTo>
                    <a:pt x="18727" y="3567"/>
                  </a:lnTo>
                  <a:lnTo>
                    <a:pt x="19024" y="3567"/>
                  </a:lnTo>
                  <a:lnTo>
                    <a:pt x="19024" y="4261"/>
                  </a:lnTo>
                  <a:lnTo>
                    <a:pt x="19222" y="4261"/>
                  </a:lnTo>
                  <a:lnTo>
                    <a:pt x="19222" y="4756"/>
                  </a:lnTo>
                  <a:lnTo>
                    <a:pt x="19519" y="4756"/>
                  </a:lnTo>
                  <a:lnTo>
                    <a:pt x="19519" y="4954"/>
                  </a:lnTo>
                  <a:lnTo>
                    <a:pt x="19717" y="4954"/>
                  </a:lnTo>
                  <a:lnTo>
                    <a:pt x="19717" y="5152"/>
                  </a:lnTo>
                  <a:lnTo>
                    <a:pt x="19916" y="515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29" name="Shape 359">
              <a:extLst>
                <a:ext uri="{FF2B5EF4-FFF2-40B4-BE49-F238E27FC236}">
                  <a16:creationId xmlns:a16="http://schemas.microsoft.com/office/drawing/2014/main" id="{B698E284-E0A4-4D7F-9EEF-40562B77E3BC}"/>
                </a:ext>
              </a:extLst>
            </p:cNvPr>
            <p:cNvSpPr/>
            <p:nvPr/>
          </p:nvSpPr>
          <p:spPr>
            <a:xfrm>
              <a:off x="244978" y="1030804"/>
              <a:ext cx="118381" cy="68865"/>
            </a:xfrm>
            <a:custGeom>
              <a:avLst/>
              <a:gdLst/>
              <a:ahLst/>
              <a:cxnLst>
                <a:cxn ang="0">
                  <a:pos x="wd2" y="hd2"/>
                </a:cxn>
                <a:cxn ang="5400000">
                  <a:pos x="wd2" y="hd2"/>
                </a:cxn>
                <a:cxn ang="10800000">
                  <a:pos x="wd2" y="hd2"/>
                </a:cxn>
                <a:cxn ang="16200000">
                  <a:pos x="wd2" y="hd2"/>
                </a:cxn>
              </a:cxnLst>
              <a:rect l="0" t="0" r="r" b="b"/>
              <a:pathLst>
                <a:path w="21600" h="21600" extrusionOk="0">
                  <a:moveTo>
                    <a:pt x="0" y="1687"/>
                  </a:moveTo>
                  <a:lnTo>
                    <a:pt x="0" y="675"/>
                  </a:lnTo>
                  <a:lnTo>
                    <a:pt x="300" y="675"/>
                  </a:lnTo>
                  <a:lnTo>
                    <a:pt x="300" y="0"/>
                  </a:lnTo>
                  <a:lnTo>
                    <a:pt x="1800" y="0"/>
                  </a:lnTo>
                  <a:lnTo>
                    <a:pt x="1800" y="675"/>
                  </a:lnTo>
                  <a:lnTo>
                    <a:pt x="2100" y="675"/>
                  </a:lnTo>
                  <a:lnTo>
                    <a:pt x="2100" y="0"/>
                  </a:lnTo>
                  <a:lnTo>
                    <a:pt x="2400" y="0"/>
                  </a:lnTo>
                  <a:lnTo>
                    <a:pt x="2400" y="675"/>
                  </a:lnTo>
                  <a:lnTo>
                    <a:pt x="3450" y="675"/>
                  </a:lnTo>
                  <a:lnTo>
                    <a:pt x="3450" y="1687"/>
                  </a:lnTo>
                  <a:lnTo>
                    <a:pt x="4650" y="1687"/>
                  </a:lnTo>
                  <a:lnTo>
                    <a:pt x="4650" y="2362"/>
                  </a:lnTo>
                  <a:lnTo>
                    <a:pt x="5250" y="2362"/>
                  </a:lnTo>
                  <a:lnTo>
                    <a:pt x="5250" y="3037"/>
                  </a:lnTo>
                  <a:lnTo>
                    <a:pt x="6000" y="3037"/>
                  </a:lnTo>
                  <a:lnTo>
                    <a:pt x="6000" y="2362"/>
                  </a:lnTo>
                  <a:lnTo>
                    <a:pt x="6300" y="2362"/>
                  </a:lnTo>
                  <a:lnTo>
                    <a:pt x="6300" y="3037"/>
                  </a:lnTo>
                  <a:lnTo>
                    <a:pt x="7800" y="3037"/>
                  </a:lnTo>
                  <a:lnTo>
                    <a:pt x="7800" y="2362"/>
                  </a:lnTo>
                  <a:lnTo>
                    <a:pt x="8100" y="2362"/>
                  </a:lnTo>
                  <a:lnTo>
                    <a:pt x="8100" y="3037"/>
                  </a:lnTo>
                  <a:lnTo>
                    <a:pt x="9600" y="3037"/>
                  </a:lnTo>
                  <a:lnTo>
                    <a:pt x="9600" y="4050"/>
                  </a:lnTo>
                  <a:lnTo>
                    <a:pt x="9900" y="4050"/>
                  </a:lnTo>
                  <a:lnTo>
                    <a:pt x="9900" y="4725"/>
                  </a:lnTo>
                  <a:lnTo>
                    <a:pt x="10650" y="4725"/>
                  </a:lnTo>
                  <a:lnTo>
                    <a:pt x="10650" y="5400"/>
                  </a:lnTo>
                  <a:lnTo>
                    <a:pt x="11700" y="5400"/>
                  </a:lnTo>
                  <a:lnTo>
                    <a:pt x="11700" y="6412"/>
                  </a:lnTo>
                  <a:lnTo>
                    <a:pt x="12000" y="6412"/>
                  </a:lnTo>
                  <a:lnTo>
                    <a:pt x="12000" y="7087"/>
                  </a:lnTo>
                  <a:lnTo>
                    <a:pt x="12450" y="7087"/>
                  </a:lnTo>
                  <a:lnTo>
                    <a:pt x="12450" y="8100"/>
                  </a:lnTo>
                  <a:lnTo>
                    <a:pt x="12000" y="8100"/>
                  </a:lnTo>
                  <a:lnTo>
                    <a:pt x="12750" y="8100"/>
                  </a:lnTo>
                  <a:lnTo>
                    <a:pt x="12750" y="8775"/>
                  </a:lnTo>
                  <a:lnTo>
                    <a:pt x="12750" y="8100"/>
                  </a:lnTo>
                  <a:lnTo>
                    <a:pt x="13800" y="8100"/>
                  </a:lnTo>
                  <a:lnTo>
                    <a:pt x="13800" y="7087"/>
                  </a:lnTo>
                  <a:lnTo>
                    <a:pt x="15300" y="7087"/>
                  </a:lnTo>
                  <a:lnTo>
                    <a:pt x="15300" y="8100"/>
                  </a:lnTo>
                  <a:lnTo>
                    <a:pt x="15600" y="8100"/>
                  </a:lnTo>
                  <a:lnTo>
                    <a:pt x="15600" y="7087"/>
                  </a:lnTo>
                  <a:lnTo>
                    <a:pt x="16650" y="7087"/>
                  </a:lnTo>
                  <a:lnTo>
                    <a:pt x="16650" y="8100"/>
                  </a:lnTo>
                  <a:lnTo>
                    <a:pt x="16950" y="8100"/>
                  </a:lnTo>
                  <a:lnTo>
                    <a:pt x="16950" y="8775"/>
                  </a:lnTo>
                  <a:lnTo>
                    <a:pt x="18450" y="8775"/>
                  </a:lnTo>
                  <a:lnTo>
                    <a:pt x="18450" y="9450"/>
                  </a:lnTo>
                  <a:lnTo>
                    <a:pt x="18750" y="9450"/>
                  </a:lnTo>
                  <a:lnTo>
                    <a:pt x="18750" y="10462"/>
                  </a:lnTo>
                  <a:lnTo>
                    <a:pt x="18450" y="10462"/>
                  </a:lnTo>
                  <a:lnTo>
                    <a:pt x="18750" y="10462"/>
                  </a:lnTo>
                  <a:lnTo>
                    <a:pt x="18750" y="11138"/>
                  </a:lnTo>
                  <a:lnTo>
                    <a:pt x="18450" y="11138"/>
                  </a:lnTo>
                  <a:lnTo>
                    <a:pt x="18450" y="11813"/>
                  </a:lnTo>
                  <a:lnTo>
                    <a:pt x="19200" y="11813"/>
                  </a:lnTo>
                  <a:lnTo>
                    <a:pt x="19200" y="12825"/>
                  </a:lnTo>
                  <a:lnTo>
                    <a:pt x="19800" y="12825"/>
                  </a:lnTo>
                  <a:lnTo>
                    <a:pt x="19800" y="13500"/>
                  </a:lnTo>
                  <a:lnTo>
                    <a:pt x="20550" y="13500"/>
                  </a:lnTo>
                  <a:lnTo>
                    <a:pt x="20550" y="14175"/>
                  </a:lnTo>
                  <a:lnTo>
                    <a:pt x="20850" y="14175"/>
                  </a:lnTo>
                  <a:lnTo>
                    <a:pt x="20550" y="14175"/>
                  </a:lnTo>
                  <a:lnTo>
                    <a:pt x="20550" y="15188"/>
                  </a:lnTo>
                  <a:lnTo>
                    <a:pt x="20250" y="15188"/>
                  </a:lnTo>
                  <a:lnTo>
                    <a:pt x="20250" y="17550"/>
                  </a:lnTo>
                  <a:lnTo>
                    <a:pt x="20850" y="17550"/>
                  </a:lnTo>
                  <a:lnTo>
                    <a:pt x="20850" y="18225"/>
                  </a:lnTo>
                  <a:lnTo>
                    <a:pt x="21600" y="18225"/>
                  </a:lnTo>
                  <a:lnTo>
                    <a:pt x="21600" y="20588"/>
                  </a:lnTo>
                  <a:lnTo>
                    <a:pt x="21300" y="20588"/>
                  </a:lnTo>
                  <a:lnTo>
                    <a:pt x="21300" y="21600"/>
                  </a:lnTo>
                  <a:lnTo>
                    <a:pt x="20850" y="21600"/>
                  </a:lnTo>
                  <a:lnTo>
                    <a:pt x="20850" y="20588"/>
                  </a:lnTo>
                  <a:lnTo>
                    <a:pt x="19800" y="20588"/>
                  </a:lnTo>
                  <a:lnTo>
                    <a:pt x="19800" y="19913"/>
                  </a:lnTo>
                  <a:lnTo>
                    <a:pt x="19800" y="20588"/>
                  </a:lnTo>
                  <a:lnTo>
                    <a:pt x="19200" y="20588"/>
                  </a:lnTo>
                  <a:lnTo>
                    <a:pt x="19200" y="19913"/>
                  </a:lnTo>
                  <a:lnTo>
                    <a:pt x="18450" y="19913"/>
                  </a:lnTo>
                  <a:lnTo>
                    <a:pt x="18450" y="18225"/>
                  </a:lnTo>
                  <a:lnTo>
                    <a:pt x="17700" y="18225"/>
                  </a:lnTo>
                  <a:lnTo>
                    <a:pt x="17700" y="17550"/>
                  </a:lnTo>
                  <a:lnTo>
                    <a:pt x="17400" y="17550"/>
                  </a:lnTo>
                  <a:lnTo>
                    <a:pt x="17400" y="18225"/>
                  </a:lnTo>
                  <a:lnTo>
                    <a:pt x="17400" y="17550"/>
                  </a:lnTo>
                  <a:lnTo>
                    <a:pt x="16950" y="17550"/>
                  </a:lnTo>
                  <a:lnTo>
                    <a:pt x="16950" y="18225"/>
                  </a:lnTo>
                  <a:lnTo>
                    <a:pt x="16650" y="18225"/>
                  </a:lnTo>
                  <a:lnTo>
                    <a:pt x="16650" y="19238"/>
                  </a:lnTo>
                  <a:lnTo>
                    <a:pt x="15900" y="19238"/>
                  </a:lnTo>
                  <a:lnTo>
                    <a:pt x="15900" y="19913"/>
                  </a:lnTo>
                  <a:lnTo>
                    <a:pt x="15900" y="19238"/>
                  </a:lnTo>
                  <a:lnTo>
                    <a:pt x="15600" y="19238"/>
                  </a:lnTo>
                  <a:lnTo>
                    <a:pt x="15600" y="19913"/>
                  </a:lnTo>
                  <a:lnTo>
                    <a:pt x="13050" y="19913"/>
                  </a:lnTo>
                  <a:lnTo>
                    <a:pt x="13050" y="20588"/>
                  </a:lnTo>
                  <a:lnTo>
                    <a:pt x="10950" y="20588"/>
                  </a:lnTo>
                  <a:lnTo>
                    <a:pt x="10950" y="19913"/>
                  </a:lnTo>
                  <a:lnTo>
                    <a:pt x="10650" y="19913"/>
                  </a:lnTo>
                  <a:lnTo>
                    <a:pt x="10650" y="20588"/>
                  </a:lnTo>
                  <a:lnTo>
                    <a:pt x="10650" y="19913"/>
                  </a:lnTo>
                  <a:lnTo>
                    <a:pt x="10200" y="19913"/>
                  </a:lnTo>
                  <a:lnTo>
                    <a:pt x="10200" y="19238"/>
                  </a:lnTo>
                  <a:lnTo>
                    <a:pt x="9900" y="19238"/>
                  </a:lnTo>
                  <a:lnTo>
                    <a:pt x="9900" y="18225"/>
                  </a:lnTo>
                  <a:lnTo>
                    <a:pt x="9600" y="18225"/>
                  </a:lnTo>
                  <a:lnTo>
                    <a:pt x="9600" y="17550"/>
                  </a:lnTo>
                  <a:lnTo>
                    <a:pt x="9150" y="17550"/>
                  </a:lnTo>
                  <a:lnTo>
                    <a:pt x="9150" y="16875"/>
                  </a:lnTo>
                  <a:lnTo>
                    <a:pt x="8550" y="16875"/>
                  </a:lnTo>
                  <a:lnTo>
                    <a:pt x="8550" y="17550"/>
                  </a:lnTo>
                  <a:lnTo>
                    <a:pt x="4950" y="17550"/>
                  </a:lnTo>
                  <a:lnTo>
                    <a:pt x="4950" y="16875"/>
                  </a:lnTo>
                  <a:lnTo>
                    <a:pt x="5250" y="16875"/>
                  </a:lnTo>
                  <a:lnTo>
                    <a:pt x="5250" y="15863"/>
                  </a:lnTo>
                  <a:lnTo>
                    <a:pt x="5700" y="15863"/>
                  </a:lnTo>
                  <a:lnTo>
                    <a:pt x="5700" y="12825"/>
                  </a:lnTo>
                  <a:lnTo>
                    <a:pt x="5250" y="12825"/>
                  </a:lnTo>
                  <a:lnTo>
                    <a:pt x="5250" y="10462"/>
                  </a:lnTo>
                  <a:lnTo>
                    <a:pt x="4950" y="10462"/>
                  </a:lnTo>
                  <a:lnTo>
                    <a:pt x="4950" y="7087"/>
                  </a:lnTo>
                  <a:lnTo>
                    <a:pt x="4200" y="7087"/>
                  </a:lnTo>
                  <a:lnTo>
                    <a:pt x="4200" y="6412"/>
                  </a:lnTo>
                  <a:lnTo>
                    <a:pt x="3450" y="6412"/>
                  </a:lnTo>
                  <a:lnTo>
                    <a:pt x="3450" y="4725"/>
                  </a:lnTo>
                  <a:lnTo>
                    <a:pt x="2850" y="4725"/>
                  </a:lnTo>
                  <a:lnTo>
                    <a:pt x="2850" y="4050"/>
                  </a:lnTo>
                  <a:lnTo>
                    <a:pt x="1050" y="4050"/>
                  </a:lnTo>
                  <a:lnTo>
                    <a:pt x="1050" y="2362"/>
                  </a:lnTo>
                  <a:lnTo>
                    <a:pt x="750" y="2362"/>
                  </a:lnTo>
                  <a:lnTo>
                    <a:pt x="750" y="1687"/>
                  </a:lnTo>
                  <a:lnTo>
                    <a:pt x="0" y="1687"/>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0" name="Shape 360">
              <a:extLst>
                <a:ext uri="{FF2B5EF4-FFF2-40B4-BE49-F238E27FC236}">
                  <a16:creationId xmlns:a16="http://schemas.microsoft.com/office/drawing/2014/main" id="{596B65D2-09C9-46C5-A405-5132A85D2AD5}"/>
                </a:ext>
              </a:extLst>
            </p:cNvPr>
            <p:cNvSpPr/>
            <p:nvPr/>
          </p:nvSpPr>
          <p:spPr>
            <a:xfrm>
              <a:off x="244978" y="1030804"/>
              <a:ext cx="118381" cy="68865"/>
            </a:xfrm>
            <a:custGeom>
              <a:avLst/>
              <a:gdLst/>
              <a:ahLst/>
              <a:cxnLst>
                <a:cxn ang="0">
                  <a:pos x="wd2" y="hd2"/>
                </a:cxn>
                <a:cxn ang="5400000">
                  <a:pos x="wd2" y="hd2"/>
                </a:cxn>
                <a:cxn ang="10800000">
                  <a:pos x="wd2" y="hd2"/>
                </a:cxn>
                <a:cxn ang="16200000">
                  <a:pos x="wd2" y="hd2"/>
                </a:cxn>
              </a:cxnLst>
              <a:rect l="0" t="0" r="r" b="b"/>
              <a:pathLst>
                <a:path w="21600" h="21600" extrusionOk="0">
                  <a:moveTo>
                    <a:pt x="0" y="1687"/>
                  </a:moveTo>
                  <a:lnTo>
                    <a:pt x="0" y="675"/>
                  </a:lnTo>
                  <a:lnTo>
                    <a:pt x="300" y="675"/>
                  </a:lnTo>
                  <a:lnTo>
                    <a:pt x="300" y="0"/>
                  </a:lnTo>
                  <a:lnTo>
                    <a:pt x="1800" y="0"/>
                  </a:lnTo>
                  <a:lnTo>
                    <a:pt x="1800" y="675"/>
                  </a:lnTo>
                  <a:lnTo>
                    <a:pt x="2100" y="675"/>
                  </a:lnTo>
                  <a:lnTo>
                    <a:pt x="2100" y="0"/>
                  </a:lnTo>
                  <a:lnTo>
                    <a:pt x="2400" y="0"/>
                  </a:lnTo>
                  <a:lnTo>
                    <a:pt x="2400" y="675"/>
                  </a:lnTo>
                  <a:lnTo>
                    <a:pt x="3450" y="675"/>
                  </a:lnTo>
                  <a:lnTo>
                    <a:pt x="3450" y="1687"/>
                  </a:lnTo>
                  <a:lnTo>
                    <a:pt x="4650" y="1687"/>
                  </a:lnTo>
                  <a:lnTo>
                    <a:pt x="4650" y="2362"/>
                  </a:lnTo>
                  <a:lnTo>
                    <a:pt x="5250" y="2362"/>
                  </a:lnTo>
                  <a:lnTo>
                    <a:pt x="5250" y="3037"/>
                  </a:lnTo>
                  <a:lnTo>
                    <a:pt x="6000" y="3037"/>
                  </a:lnTo>
                  <a:lnTo>
                    <a:pt x="6000" y="2362"/>
                  </a:lnTo>
                  <a:lnTo>
                    <a:pt x="6300" y="2362"/>
                  </a:lnTo>
                  <a:lnTo>
                    <a:pt x="6300" y="3037"/>
                  </a:lnTo>
                  <a:lnTo>
                    <a:pt x="7800" y="3037"/>
                  </a:lnTo>
                  <a:lnTo>
                    <a:pt x="7800" y="2362"/>
                  </a:lnTo>
                  <a:lnTo>
                    <a:pt x="8100" y="2362"/>
                  </a:lnTo>
                  <a:lnTo>
                    <a:pt x="8100" y="3037"/>
                  </a:lnTo>
                  <a:lnTo>
                    <a:pt x="9600" y="3037"/>
                  </a:lnTo>
                  <a:lnTo>
                    <a:pt x="9600" y="4050"/>
                  </a:lnTo>
                  <a:lnTo>
                    <a:pt x="9900" y="4050"/>
                  </a:lnTo>
                  <a:lnTo>
                    <a:pt x="9900" y="4725"/>
                  </a:lnTo>
                  <a:lnTo>
                    <a:pt x="10650" y="4725"/>
                  </a:lnTo>
                  <a:lnTo>
                    <a:pt x="10650" y="5400"/>
                  </a:lnTo>
                  <a:lnTo>
                    <a:pt x="11700" y="5400"/>
                  </a:lnTo>
                  <a:lnTo>
                    <a:pt x="11700" y="6412"/>
                  </a:lnTo>
                  <a:lnTo>
                    <a:pt x="12000" y="6412"/>
                  </a:lnTo>
                  <a:lnTo>
                    <a:pt x="12000" y="7087"/>
                  </a:lnTo>
                  <a:lnTo>
                    <a:pt x="12450" y="7087"/>
                  </a:lnTo>
                  <a:lnTo>
                    <a:pt x="12450" y="8100"/>
                  </a:lnTo>
                  <a:lnTo>
                    <a:pt x="12000" y="8100"/>
                  </a:lnTo>
                  <a:lnTo>
                    <a:pt x="12750" y="8100"/>
                  </a:lnTo>
                  <a:lnTo>
                    <a:pt x="12750" y="8775"/>
                  </a:lnTo>
                  <a:lnTo>
                    <a:pt x="12750" y="8100"/>
                  </a:lnTo>
                  <a:lnTo>
                    <a:pt x="13800" y="8100"/>
                  </a:lnTo>
                  <a:lnTo>
                    <a:pt x="13800" y="7087"/>
                  </a:lnTo>
                  <a:lnTo>
                    <a:pt x="15300" y="7087"/>
                  </a:lnTo>
                  <a:lnTo>
                    <a:pt x="15300" y="8100"/>
                  </a:lnTo>
                  <a:lnTo>
                    <a:pt x="15600" y="8100"/>
                  </a:lnTo>
                  <a:lnTo>
                    <a:pt x="15600" y="7087"/>
                  </a:lnTo>
                  <a:lnTo>
                    <a:pt x="16650" y="7087"/>
                  </a:lnTo>
                  <a:lnTo>
                    <a:pt x="16650" y="8100"/>
                  </a:lnTo>
                  <a:lnTo>
                    <a:pt x="16950" y="8100"/>
                  </a:lnTo>
                  <a:lnTo>
                    <a:pt x="16950" y="8775"/>
                  </a:lnTo>
                  <a:lnTo>
                    <a:pt x="18450" y="8775"/>
                  </a:lnTo>
                  <a:lnTo>
                    <a:pt x="18450" y="9450"/>
                  </a:lnTo>
                  <a:lnTo>
                    <a:pt x="18750" y="9450"/>
                  </a:lnTo>
                  <a:lnTo>
                    <a:pt x="18750" y="10462"/>
                  </a:lnTo>
                  <a:lnTo>
                    <a:pt x="18450" y="10462"/>
                  </a:lnTo>
                  <a:lnTo>
                    <a:pt x="18750" y="10462"/>
                  </a:lnTo>
                  <a:lnTo>
                    <a:pt x="18750" y="11138"/>
                  </a:lnTo>
                  <a:lnTo>
                    <a:pt x="18450" y="11138"/>
                  </a:lnTo>
                  <a:lnTo>
                    <a:pt x="18450" y="11813"/>
                  </a:lnTo>
                  <a:lnTo>
                    <a:pt x="19200" y="11813"/>
                  </a:lnTo>
                  <a:lnTo>
                    <a:pt x="19200" y="12825"/>
                  </a:lnTo>
                  <a:lnTo>
                    <a:pt x="19800" y="12825"/>
                  </a:lnTo>
                  <a:lnTo>
                    <a:pt x="19800" y="13500"/>
                  </a:lnTo>
                  <a:lnTo>
                    <a:pt x="20550" y="13500"/>
                  </a:lnTo>
                  <a:lnTo>
                    <a:pt x="20550" y="14175"/>
                  </a:lnTo>
                  <a:lnTo>
                    <a:pt x="20850" y="14175"/>
                  </a:lnTo>
                  <a:lnTo>
                    <a:pt x="20550" y="14175"/>
                  </a:lnTo>
                  <a:lnTo>
                    <a:pt x="20550" y="15188"/>
                  </a:lnTo>
                  <a:lnTo>
                    <a:pt x="20250" y="15188"/>
                  </a:lnTo>
                  <a:lnTo>
                    <a:pt x="20250" y="17550"/>
                  </a:lnTo>
                  <a:lnTo>
                    <a:pt x="20850" y="17550"/>
                  </a:lnTo>
                  <a:lnTo>
                    <a:pt x="20850" y="18225"/>
                  </a:lnTo>
                  <a:lnTo>
                    <a:pt x="21600" y="18225"/>
                  </a:lnTo>
                  <a:lnTo>
                    <a:pt x="21600" y="20588"/>
                  </a:lnTo>
                  <a:lnTo>
                    <a:pt x="21300" y="20588"/>
                  </a:lnTo>
                  <a:lnTo>
                    <a:pt x="21300" y="21600"/>
                  </a:lnTo>
                  <a:lnTo>
                    <a:pt x="20850" y="21600"/>
                  </a:lnTo>
                  <a:lnTo>
                    <a:pt x="20850" y="20588"/>
                  </a:lnTo>
                  <a:lnTo>
                    <a:pt x="19800" y="20588"/>
                  </a:lnTo>
                  <a:lnTo>
                    <a:pt x="19800" y="19913"/>
                  </a:lnTo>
                  <a:lnTo>
                    <a:pt x="19800" y="20588"/>
                  </a:lnTo>
                  <a:lnTo>
                    <a:pt x="19200" y="20588"/>
                  </a:lnTo>
                  <a:lnTo>
                    <a:pt x="19200" y="19913"/>
                  </a:lnTo>
                  <a:lnTo>
                    <a:pt x="18450" y="19913"/>
                  </a:lnTo>
                  <a:lnTo>
                    <a:pt x="18450" y="18225"/>
                  </a:lnTo>
                  <a:lnTo>
                    <a:pt x="17700" y="18225"/>
                  </a:lnTo>
                  <a:lnTo>
                    <a:pt x="17700" y="17550"/>
                  </a:lnTo>
                  <a:lnTo>
                    <a:pt x="17400" y="17550"/>
                  </a:lnTo>
                  <a:lnTo>
                    <a:pt x="17400" y="18225"/>
                  </a:lnTo>
                  <a:lnTo>
                    <a:pt x="17400" y="17550"/>
                  </a:lnTo>
                  <a:lnTo>
                    <a:pt x="16950" y="17550"/>
                  </a:lnTo>
                  <a:lnTo>
                    <a:pt x="16950" y="18225"/>
                  </a:lnTo>
                  <a:lnTo>
                    <a:pt x="16650" y="18225"/>
                  </a:lnTo>
                  <a:lnTo>
                    <a:pt x="16650" y="19238"/>
                  </a:lnTo>
                  <a:lnTo>
                    <a:pt x="15900" y="19238"/>
                  </a:lnTo>
                  <a:lnTo>
                    <a:pt x="15900" y="19913"/>
                  </a:lnTo>
                  <a:lnTo>
                    <a:pt x="15900" y="19238"/>
                  </a:lnTo>
                  <a:lnTo>
                    <a:pt x="15600" y="19238"/>
                  </a:lnTo>
                  <a:lnTo>
                    <a:pt x="15600" y="19913"/>
                  </a:lnTo>
                  <a:lnTo>
                    <a:pt x="13050" y="19913"/>
                  </a:lnTo>
                  <a:lnTo>
                    <a:pt x="13050" y="20588"/>
                  </a:lnTo>
                  <a:lnTo>
                    <a:pt x="10950" y="20588"/>
                  </a:lnTo>
                  <a:lnTo>
                    <a:pt x="10950" y="19913"/>
                  </a:lnTo>
                  <a:lnTo>
                    <a:pt x="10650" y="19913"/>
                  </a:lnTo>
                  <a:lnTo>
                    <a:pt x="10650" y="20588"/>
                  </a:lnTo>
                  <a:lnTo>
                    <a:pt x="10650" y="19913"/>
                  </a:lnTo>
                  <a:lnTo>
                    <a:pt x="10200" y="19913"/>
                  </a:lnTo>
                  <a:lnTo>
                    <a:pt x="10200" y="19238"/>
                  </a:lnTo>
                  <a:lnTo>
                    <a:pt x="9900" y="19238"/>
                  </a:lnTo>
                  <a:lnTo>
                    <a:pt x="9900" y="18225"/>
                  </a:lnTo>
                  <a:lnTo>
                    <a:pt x="9600" y="18225"/>
                  </a:lnTo>
                  <a:lnTo>
                    <a:pt x="9600" y="17550"/>
                  </a:lnTo>
                  <a:lnTo>
                    <a:pt x="9150" y="17550"/>
                  </a:lnTo>
                  <a:lnTo>
                    <a:pt x="9150" y="16875"/>
                  </a:lnTo>
                  <a:lnTo>
                    <a:pt x="8550" y="16875"/>
                  </a:lnTo>
                  <a:lnTo>
                    <a:pt x="8550" y="17550"/>
                  </a:lnTo>
                  <a:lnTo>
                    <a:pt x="4950" y="17550"/>
                  </a:lnTo>
                  <a:lnTo>
                    <a:pt x="4950" y="16875"/>
                  </a:lnTo>
                  <a:lnTo>
                    <a:pt x="5250" y="16875"/>
                  </a:lnTo>
                  <a:lnTo>
                    <a:pt x="5250" y="15863"/>
                  </a:lnTo>
                  <a:lnTo>
                    <a:pt x="5700" y="15863"/>
                  </a:lnTo>
                  <a:lnTo>
                    <a:pt x="5700" y="12825"/>
                  </a:lnTo>
                  <a:lnTo>
                    <a:pt x="5250" y="12825"/>
                  </a:lnTo>
                  <a:lnTo>
                    <a:pt x="5250" y="10462"/>
                  </a:lnTo>
                  <a:lnTo>
                    <a:pt x="4950" y="10462"/>
                  </a:lnTo>
                  <a:lnTo>
                    <a:pt x="4950" y="7087"/>
                  </a:lnTo>
                  <a:lnTo>
                    <a:pt x="4200" y="7087"/>
                  </a:lnTo>
                  <a:lnTo>
                    <a:pt x="4200" y="6412"/>
                  </a:lnTo>
                  <a:lnTo>
                    <a:pt x="3450" y="6412"/>
                  </a:lnTo>
                  <a:lnTo>
                    <a:pt x="3450" y="4725"/>
                  </a:lnTo>
                  <a:lnTo>
                    <a:pt x="2850" y="4725"/>
                  </a:lnTo>
                  <a:lnTo>
                    <a:pt x="2850" y="4050"/>
                  </a:lnTo>
                  <a:lnTo>
                    <a:pt x="1050" y="4050"/>
                  </a:lnTo>
                  <a:lnTo>
                    <a:pt x="1050" y="2362"/>
                  </a:lnTo>
                  <a:lnTo>
                    <a:pt x="750" y="2362"/>
                  </a:lnTo>
                  <a:lnTo>
                    <a:pt x="750" y="1687"/>
                  </a:lnTo>
                  <a:lnTo>
                    <a:pt x="0" y="1687"/>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1" name="Shape 361">
              <a:extLst>
                <a:ext uri="{FF2B5EF4-FFF2-40B4-BE49-F238E27FC236}">
                  <a16:creationId xmlns:a16="http://schemas.microsoft.com/office/drawing/2014/main" id="{DA33F5FA-BCFB-4FCA-ADD8-2CE95100E1B1}"/>
                </a:ext>
              </a:extLst>
            </p:cNvPr>
            <p:cNvSpPr/>
            <p:nvPr/>
          </p:nvSpPr>
          <p:spPr>
            <a:xfrm>
              <a:off x="108514" y="1244926"/>
              <a:ext cx="42750" cy="33358"/>
            </a:xfrm>
            <a:custGeom>
              <a:avLst/>
              <a:gdLst/>
              <a:ahLst/>
              <a:cxnLst>
                <a:cxn ang="0">
                  <a:pos x="wd2" y="hd2"/>
                </a:cxn>
                <a:cxn ang="5400000">
                  <a:pos x="wd2" y="hd2"/>
                </a:cxn>
                <a:cxn ang="10800000">
                  <a:pos x="wd2" y="hd2"/>
                </a:cxn>
                <a:cxn ang="16200000">
                  <a:pos x="wd2" y="hd2"/>
                </a:cxn>
              </a:cxnLst>
              <a:rect l="0" t="0" r="r" b="b"/>
              <a:pathLst>
                <a:path w="21600" h="21600" extrusionOk="0">
                  <a:moveTo>
                    <a:pt x="7892" y="21600"/>
                  </a:moveTo>
                  <a:lnTo>
                    <a:pt x="5815" y="21600"/>
                  </a:lnTo>
                  <a:lnTo>
                    <a:pt x="5815" y="19510"/>
                  </a:lnTo>
                  <a:lnTo>
                    <a:pt x="2908" y="19510"/>
                  </a:lnTo>
                  <a:lnTo>
                    <a:pt x="2908" y="18116"/>
                  </a:lnTo>
                  <a:lnTo>
                    <a:pt x="2077" y="18116"/>
                  </a:lnTo>
                  <a:lnTo>
                    <a:pt x="2077" y="16723"/>
                  </a:lnTo>
                  <a:lnTo>
                    <a:pt x="831" y="16723"/>
                  </a:lnTo>
                  <a:lnTo>
                    <a:pt x="831" y="14632"/>
                  </a:lnTo>
                  <a:lnTo>
                    <a:pt x="0" y="14632"/>
                  </a:lnTo>
                  <a:lnTo>
                    <a:pt x="0" y="9755"/>
                  </a:lnTo>
                  <a:lnTo>
                    <a:pt x="831" y="9755"/>
                  </a:lnTo>
                  <a:lnTo>
                    <a:pt x="831" y="11148"/>
                  </a:lnTo>
                  <a:lnTo>
                    <a:pt x="2077" y="11148"/>
                  </a:lnTo>
                  <a:lnTo>
                    <a:pt x="2077" y="9755"/>
                  </a:lnTo>
                  <a:lnTo>
                    <a:pt x="2908" y="9755"/>
                  </a:lnTo>
                  <a:lnTo>
                    <a:pt x="2908" y="8361"/>
                  </a:lnTo>
                  <a:lnTo>
                    <a:pt x="4985" y="8361"/>
                  </a:lnTo>
                  <a:lnTo>
                    <a:pt x="4985" y="9755"/>
                  </a:lnTo>
                  <a:lnTo>
                    <a:pt x="5815" y="9755"/>
                  </a:lnTo>
                  <a:lnTo>
                    <a:pt x="5815" y="4877"/>
                  </a:lnTo>
                  <a:lnTo>
                    <a:pt x="7062" y="4877"/>
                  </a:lnTo>
                  <a:lnTo>
                    <a:pt x="7062" y="6271"/>
                  </a:lnTo>
                  <a:lnTo>
                    <a:pt x="12877" y="6271"/>
                  </a:lnTo>
                  <a:lnTo>
                    <a:pt x="12877" y="4877"/>
                  </a:lnTo>
                  <a:lnTo>
                    <a:pt x="15785" y="4877"/>
                  </a:lnTo>
                  <a:lnTo>
                    <a:pt x="15785" y="3484"/>
                  </a:lnTo>
                  <a:lnTo>
                    <a:pt x="16615" y="3484"/>
                  </a:lnTo>
                  <a:lnTo>
                    <a:pt x="16615" y="1394"/>
                  </a:lnTo>
                  <a:lnTo>
                    <a:pt x="19523" y="1394"/>
                  </a:lnTo>
                  <a:lnTo>
                    <a:pt x="19523" y="0"/>
                  </a:lnTo>
                  <a:lnTo>
                    <a:pt x="21600" y="0"/>
                  </a:lnTo>
                  <a:lnTo>
                    <a:pt x="21600" y="1394"/>
                  </a:lnTo>
                  <a:lnTo>
                    <a:pt x="19523" y="1394"/>
                  </a:lnTo>
                  <a:lnTo>
                    <a:pt x="19523" y="3484"/>
                  </a:lnTo>
                  <a:lnTo>
                    <a:pt x="18692" y="3484"/>
                  </a:lnTo>
                  <a:lnTo>
                    <a:pt x="18692" y="4877"/>
                  </a:lnTo>
                  <a:lnTo>
                    <a:pt x="16615" y="4877"/>
                  </a:lnTo>
                  <a:lnTo>
                    <a:pt x="16615" y="8361"/>
                  </a:lnTo>
                  <a:lnTo>
                    <a:pt x="15785" y="8361"/>
                  </a:lnTo>
                  <a:lnTo>
                    <a:pt x="15785" y="11148"/>
                  </a:lnTo>
                  <a:lnTo>
                    <a:pt x="16615" y="11148"/>
                  </a:lnTo>
                  <a:lnTo>
                    <a:pt x="16615" y="14632"/>
                  </a:lnTo>
                  <a:lnTo>
                    <a:pt x="15785" y="14632"/>
                  </a:lnTo>
                  <a:lnTo>
                    <a:pt x="15785" y="13239"/>
                  </a:lnTo>
                  <a:lnTo>
                    <a:pt x="14954" y="13239"/>
                  </a:lnTo>
                  <a:lnTo>
                    <a:pt x="14954" y="14632"/>
                  </a:lnTo>
                  <a:lnTo>
                    <a:pt x="13708" y="14632"/>
                  </a:lnTo>
                  <a:lnTo>
                    <a:pt x="13708" y="13239"/>
                  </a:lnTo>
                  <a:lnTo>
                    <a:pt x="12877" y="13239"/>
                  </a:lnTo>
                  <a:lnTo>
                    <a:pt x="12877" y="14632"/>
                  </a:lnTo>
                  <a:lnTo>
                    <a:pt x="11631" y="14632"/>
                  </a:lnTo>
                  <a:lnTo>
                    <a:pt x="11631" y="16723"/>
                  </a:lnTo>
                  <a:lnTo>
                    <a:pt x="10800" y="16723"/>
                  </a:lnTo>
                  <a:lnTo>
                    <a:pt x="10800" y="18116"/>
                  </a:lnTo>
                  <a:lnTo>
                    <a:pt x="7892" y="18116"/>
                  </a:lnTo>
                  <a:lnTo>
                    <a:pt x="7892" y="19510"/>
                  </a:lnTo>
                  <a:lnTo>
                    <a:pt x="7062" y="19510"/>
                  </a:lnTo>
                  <a:lnTo>
                    <a:pt x="7892" y="19510"/>
                  </a:lnTo>
                  <a:lnTo>
                    <a:pt x="7892" y="216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2" name="Shape 362">
              <a:extLst>
                <a:ext uri="{FF2B5EF4-FFF2-40B4-BE49-F238E27FC236}">
                  <a16:creationId xmlns:a16="http://schemas.microsoft.com/office/drawing/2014/main" id="{68E6DEB6-5B74-4F5A-8432-A47631443E0A}"/>
                </a:ext>
              </a:extLst>
            </p:cNvPr>
            <p:cNvSpPr/>
            <p:nvPr/>
          </p:nvSpPr>
          <p:spPr>
            <a:xfrm>
              <a:off x="108514" y="1244926"/>
              <a:ext cx="42750" cy="33358"/>
            </a:xfrm>
            <a:custGeom>
              <a:avLst/>
              <a:gdLst/>
              <a:ahLst/>
              <a:cxnLst>
                <a:cxn ang="0">
                  <a:pos x="wd2" y="hd2"/>
                </a:cxn>
                <a:cxn ang="5400000">
                  <a:pos x="wd2" y="hd2"/>
                </a:cxn>
                <a:cxn ang="10800000">
                  <a:pos x="wd2" y="hd2"/>
                </a:cxn>
                <a:cxn ang="16200000">
                  <a:pos x="wd2" y="hd2"/>
                </a:cxn>
              </a:cxnLst>
              <a:rect l="0" t="0" r="r" b="b"/>
              <a:pathLst>
                <a:path w="21600" h="21600" extrusionOk="0">
                  <a:moveTo>
                    <a:pt x="7892" y="21600"/>
                  </a:moveTo>
                  <a:lnTo>
                    <a:pt x="5815" y="21600"/>
                  </a:lnTo>
                  <a:lnTo>
                    <a:pt x="5815" y="19510"/>
                  </a:lnTo>
                  <a:lnTo>
                    <a:pt x="2908" y="19510"/>
                  </a:lnTo>
                  <a:lnTo>
                    <a:pt x="2908" y="18116"/>
                  </a:lnTo>
                  <a:lnTo>
                    <a:pt x="2077" y="18116"/>
                  </a:lnTo>
                  <a:lnTo>
                    <a:pt x="2077" y="16723"/>
                  </a:lnTo>
                  <a:lnTo>
                    <a:pt x="831" y="16723"/>
                  </a:lnTo>
                  <a:lnTo>
                    <a:pt x="831" y="14632"/>
                  </a:lnTo>
                  <a:lnTo>
                    <a:pt x="0" y="14632"/>
                  </a:lnTo>
                  <a:lnTo>
                    <a:pt x="0" y="9755"/>
                  </a:lnTo>
                  <a:lnTo>
                    <a:pt x="831" y="9755"/>
                  </a:lnTo>
                  <a:lnTo>
                    <a:pt x="831" y="11148"/>
                  </a:lnTo>
                  <a:lnTo>
                    <a:pt x="2077" y="11148"/>
                  </a:lnTo>
                  <a:lnTo>
                    <a:pt x="2077" y="9755"/>
                  </a:lnTo>
                  <a:lnTo>
                    <a:pt x="2908" y="9755"/>
                  </a:lnTo>
                  <a:lnTo>
                    <a:pt x="2908" y="8361"/>
                  </a:lnTo>
                  <a:lnTo>
                    <a:pt x="4985" y="8361"/>
                  </a:lnTo>
                  <a:lnTo>
                    <a:pt x="4985" y="9755"/>
                  </a:lnTo>
                  <a:lnTo>
                    <a:pt x="5815" y="9755"/>
                  </a:lnTo>
                  <a:lnTo>
                    <a:pt x="5815" y="4877"/>
                  </a:lnTo>
                  <a:lnTo>
                    <a:pt x="7062" y="4877"/>
                  </a:lnTo>
                  <a:lnTo>
                    <a:pt x="7062" y="6271"/>
                  </a:lnTo>
                  <a:lnTo>
                    <a:pt x="12877" y="6271"/>
                  </a:lnTo>
                  <a:lnTo>
                    <a:pt x="12877" y="4877"/>
                  </a:lnTo>
                  <a:lnTo>
                    <a:pt x="15785" y="4877"/>
                  </a:lnTo>
                  <a:lnTo>
                    <a:pt x="15785" y="3484"/>
                  </a:lnTo>
                  <a:lnTo>
                    <a:pt x="16615" y="3484"/>
                  </a:lnTo>
                  <a:lnTo>
                    <a:pt x="16615" y="1394"/>
                  </a:lnTo>
                  <a:lnTo>
                    <a:pt x="19523" y="1394"/>
                  </a:lnTo>
                  <a:lnTo>
                    <a:pt x="19523" y="0"/>
                  </a:lnTo>
                  <a:lnTo>
                    <a:pt x="21600" y="0"/>
                  </a:lnTo>
                  <a:lnTo>
                    <a:pt x="21600" y="1394"/>
                  </a:lnTo>
                  <a:lnTo>
                    <a:pt x="19523" y="1394"/>
                  </a:lnTo>
                  <a:lnTo>
                    <a:pt x="19523" y="3484"/>
                  </a:lnTo>
                  <a:lnTo>
                    <a:pt x="18692" y="3484"/>
                  </a:lnTo>
                  <a:lnTo>
                    <a:pt x="18692" y="4877"/>
                  </a:lnTo>
                  <a:lnTo>
                    <a:pt x="16615" y="4877"/>
                  </a:lnTo>
                  <a:lnTo>
                    <a:pt x="16615" y="8361"/>
                  </a:lnTo>
                  <a:lnTo>
                    <a:pt x="15785" y="8361"/>
                  </a:lnTo>
                  <a:lnTo>
                    <a:pt x="15785" y="11148"/>
                  </a:lnTo>
                  <a:lnTo>
                    <a:pt x="16615" y="11148"/>
                  </a:lnTo>
                  <a:lnTo>
                    <a:pt x="16615" y="14632"/>
                  </a:lnTo>
                  <a:lnTo>
                    <a:pt x="15785" y="14632"/>
                  </a:lnTo>
                  <a:lnTo>
                    <a:pt x="15785" y="13239"/>
                  </a:lnTo>
                  <a:lnTo>
                    <a:pt x="14954" y="13239"/>
                  </a:lnTo>
                  <a:lnTo>
                    <a:pt x="14954" y="14632"/>
                  </a:lnTo>
                  <a:lnTo>
                    <a:pt x="13708" y="14632"/>
                  </a:lnTo>
                  <a:lnTo>
                    <a:pt x="13708" y="13239"/>
                  </a:lnTo>
                  <a:lnTo>
                    <a:pt x="12877" y="13239"/>
                  </a:lnTo>
                  <a:lnTo>
                    <a:pt x="12877" y="14632"/>
                  </a:lnTo>
                  <a:lnTo>
                    <a:pt x="11631" y="14632"/>
                  </a:lnTo>
                  <a:lnTo>
                    <a:pt x="11631" y="16723"/>
                  </a:lnTo>
                  <a:lnTo>
                    <a:pt x="10800" y="16723"/>
                  </a:lnTo>
                  <a:lnTo>
                    <a:pt x="10800" y="18116"/>
                  </a:lnTo>
                  <a:lnTo>
                    <a:pt x="7892" y="18116"/>
                  </a:lnTo>
                  <a:lnTo>
                    <a:pt x="7892" y="19510"/>
                  </a:lnTo>
                  <a:lnTo>
                    <a:pt x="7062" y="19510"/>
                  </a:lnTo>
                  <a:lnTo>
                    <a:pt x="7892" y="19510"/>
                  </a:lnTo>
                  <a:lnTo>
                    <a:pt x="7892" y="216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3" name="Shape 363">
              <a:extLst>
                <a:ext uri="{FF2B5EF4-FFF2-40B4-BE49-F238E27FC236}">
                  <a16:creationId xmlns:a16="http://schemas.microsoft.com/office/drawing/2014/main" id="{DDE3DD72-568D-4051-93E4-2AD797110036}"/>
                </a:ext>
              </a:extLst>
            </p:cNvPr>
            <p:cNvSpPr/>
            <p:nvPr/>
          </p:nvSpPr>
          <p:spPr>
            <a:xfrm>
              <a:off x="1456719" y="1667793"/>
              <a:ext cx="42750" cy="55954"/>
            </a:xfrm>
            <a:custGeom>
              <a:avLst/>
              <a:gdLst/>
              <a:ahLst/>
              <a:cxnLst>
                <a:cxn ang="0">
                  <a:pos x="wd2" y="hd2"/>
                </a:cxn>
                <a:cxn ang="5400000">
                  <a:pos x="wd2" y="hd2"/>
                </a:cxn>
                <a:cxn ang="10800000">
                  <a:pos x="wd2" y="hd2"/>
                </a:cxn>
                <a:cxn ang="16200000">
                  <a:pos x="wd2" y="hd2"/>
                </a:cxn>
              </a:cxnLst>
              <a:rect l="0" t="0" r="r" b="b"/>
              <a:pathLst>
                <a:path w="21600" h="21600" extrusionOk="0">
                  <a:moveTo>
                    <a:pt x="18692" y="0"/>
                  </a:moveTo>
                  <a:lnTo>
                    <a:pt x="18692" y="1246"/>
                  </a:lnTo>
                  <a:lnTo>
                    <a:pt x="20769" y="1246"/>
                  </a:lnTo>
                  <a:lnTo>
                    <a:pt x="20769" y="4154"/>
                  </a:lnTo>
                  <a:lnTo>
                    <a:pt x="21600" y="4154"/>
                  </a:lnTo>
                  <a:lnTo>
                    <a:pt x="21600" y="5815"/>
                  </a:lnTo>
                  <a:lnTo>
                    <a:pt x="20769" y="5815"/>
                  </a:lnTo>
                  <a:lnTo>
                    <a:pt x="20769" y="7062"/>
                  </a:lnTo>
                  <a:lnTo>
                    <a:pt x="19938" y="7062"/>
                  </a:lnTo>
                  <a:lnTo>
                    <a:pt x="19938" y="7892"/>
                  </a:lnTo>
                  <a:lnTo>
                    <a:pt x="18692" y="7892"/>
                  </a:lnTo>
                  <a:lnTo>
                    <a:pt x="18692" y="9138"/>
                  </a:lnTo>
                  <a:lnTo>
                    <a:pt x="17862" y="9138"/>
                  </a:lnTo>
                  <a:lnTo>
                    <a:pt x="17862" y="12877"/>
                  </a:lnTo>
                  <a:lnTo>
                    <a:pt x="17031" y="12877"/>
                  </a:lnTo>
                  <a:lnTo>
                    <a:pt x="17031" y="13708"/>
                  </a:lnTo>
                  <a:lnTo>
                    <a:pt x="17862" y="13708"/>
                  </a:lnTo>
                  <a:lnTo>
                    <a:pt x="17862" y="14954"/>
                  </a:lnTo>
                  <a:lnTo>
                    <a:pt x="17031" y="14954"/>
                  </a:lnTo>
                  <a:lnTo>
                    <a:pt x="17031" y="15785"/>
                  </a:lnTo>
                  <a:lnTo>
                    <a:pt x="14954" y="15785"/>
                  </a:lnTo>
                  <a:lnTo>
                    <a:pt x="14954" y="17031"/>
                  </a:lnTo>
                  <a:lnTo>
                    <a:pt x="14123" y="17031"/>
                  </a:lnTo>
                  <a:lnTo>
                    <a:pt x="14123" y="17862"/>
                  </a:lnTo>
                  <a:lnTo>
                    <a:pt x="12877" y="17862"/>
                  </a:lnTo>
                  <a:lnTo>
                    <a:pt x="12877" y="18692"/>
                  </a:lnTo>
                  <a:lnTo>
                    <a:pt x="9969" y="18692"/>
                  </a:lnTo>
                  <a:lnTo>
                    <a:pt x="9969" y="20769"/>
                  </a:lnTo>
                  <a:lnTo>
                    <a:pt x="9138" y="20769"/>
                  </a:lnTo>
                  <a:lnTo>
                    <a:pt x="9138" y="21600"/>
                  </a:lnTo>
                  <a:lnTo>
                    <a:pt x="7892" y="21600"/>
                  </a:lnTo>
                  <a:lnTo>
                    <a:pt x="7892" y="20769"/>
                  </a:lnTo>
                  <a:lnTo>
                    <a:pt x="7062" y="20769"/>
                  </a:lnTo>
                  <a:lnTo>
                    <a:pt x="7062" y="19938"/>
                  </a:lnTo>
                  <a:lnTo>
                    <a:pt x="4154" y="19938"/>
                  </a:lnTo>
                  <a:lnTo>
                    <a:pt x="4154" y="18692"/>
                  </a:lnTo>
                  <a:lnTo>
                    <a:pt x="4154" y="19938"/>
                  </a:lnTo>
                  <a:lnTo>
                    <a:pt x="2908" y="19938"/>
                  </a:lnTo>
                  <a:lnTo>
                    <a:pt x="2908" y="18692"/>
                  </a:lnTo>
                  <a:lnTo>
                    <a:pt x="2077" y="18692"/>
                  </a:lnTo>
                  <a:lnTo>
                    <a:pt x="2077" y="17862"/>
                  </a:lnTo>
                  <a:lnTo>
                    <a:pt x="1246" y="17862"/>
                  </a:lnTo>
                  <a:lnTo>
                    <a:pt x="1246" y="14954"/>
                  </a:lnTo>
                  <a:lnTo>
                    <a:pt x="0" y="14954"/>
                  </a:lnTo>
                  <a:lnTo>
                    <a:pt x="0" y="9138"/>
                  </a:lnTo>
                  <a:lnTo>
                    <a:pt x="1246" y="9138"/>
                  </a:lnTo>
                  <a:lnTo>
                    <a:pt x="1246" y="7892"/>
                  </a:lnTo>
                  <a:lnTo>
                    <a:pt x="2077" y="7892"/>
                  </a:lnTo>
                  <a:lnTo>
                    <a:pt x="2077" y="7062"/>
                  </a:lnTo>
                  <a:lnTo>
                    <a:pt x="2908" y="7062"/>
                  </a:lnTo>
                  <a:lnTo>
                    <a:pt x="2908" y="5815"/>
                  </a:lnTo>
                  <a:lnTo>
                    <a:pt x="4154" y="5815"/>
                  </a:lnTo>
                  <a:lnTo>
                    <a:pt x="4154" y="4985"/>
                  </a:lnTo>
                  <a:lnTo>
                    <a:pt x="4985" y="4985"/>
                  </a:lnTo>
                  <a:lnTo>
                    <a:pt x="4985" y="2077"/>
                  </a:lnTo>
                  <a:lnTo>
                    <a:pt x="7062" y="2077"/>
                  </a:lnTo>
                  <a:lnTo>
                    <a:pt x="7062" y="2908"/>
                  </a:lnTo>
                  <a:lnTo>
                    <a:pt x="7892" y="2908"/>
                  </a:lnTo>
                  <a:lnTo>
                    <a:pt x="7892" y="1246"/>
                  </a:lnTo>
                  <a:lnTo>
                    <a:pt x="9969" y="1246"/>
                  </a:lnTo>
                  <a:lnTo>
                    <a:pt x="9969" y="2077"/>
                  </a:lnTo>
                  <a:lnTo>
                    <a:pt x="12877" y="2077"/>
                  </a:lnTo>
                  <a:lnTo>
                    <a:pt x="12877" y="1246"/>
                  </a:lnTo>
                  <a:lnTo>
                    <a:pt x="17862" y="1246"/>
                  </a:lnTo>
                  <a:lnTo>
                    <a:pt x="17862" y="0"/>
                  </a:lnTo>
                  <a:lnTo>
                    <a:pt x="1869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4" name="Shape 364">
              <a:extLst>
                <a:ext uri="{FF2B5EF4-FFF2-40B4-BE49-F238E27FC236}">
                  <a16:creationId xmlns:a16="http://schemas.microsoft.com/office/drawing/2014/main" id="{D3E3E764-FBD2-4AFD-9519-C9D4251B0CE9}"/>
                </a:ext>
              </a:extLst>
            </p:cNvPr>
            <p:cNvSpPr/>
            <p:nvPr/>
          </p:nvSpPr>
          <p:spPr>
            <a:xfrm>
              <a:off x="1456719" y="1667793"/>
              <a:ext cx="42750" cy="55954"/>
            </a:xfrm>
            <a:custGeom>
              <a:avLst/>
              <a:gdLst/>
              <a:ahLst/>
              <a:cxnLst>
                <a:cxn ang="0">
                  <a:pos x="wd2" y="hd2"/>
                </a:cxn>
                <a:cxn ang="5400000">
                  <a:pos x="wd2" y="hd2"/>
                </a:cxn>
                <a:cxn ang="10800000">
                  <a:pos x="wd2" y="hd2"/>
                </a:cxn>
                <a:cxn ang="16200000">
                  <a:pos x="wd2" y="hd2"/>
                </a:cxn>
              </a:cxnLst>
              <a:rect l="0" t="0" r="r" b="b"/>
              <a:pathLst>
                <a:path w="21600" h="21600" extrusionOk="0">
                  <a:moveTo>
                    <a:pt x="18692" y="0"/>
                  </a:moveTo>
                  <a:lnTo>
                    <a:pt x="18692" y="1246"/>
                  </a:lnTo>
                  <a:lnTo>
                    <a:pt x="20769" y="1246"/>
                  </a:lnTo>
                  <a:lnTo>
                    <a:pt x="20769" y="4154"/>
                  </a:lnTo>
                  <a:lnTo>
                    <a:pt x="21600" y="4154"/>
                  </a:lnTo>
                  <a:lnTo>
                    <a:pt x="21600" y="5815"/>
                  </a:lnTo>
                  <a:lnTo>
                    <a:pt x="20769" y="5815"/>
                  </a:lnTo>
                  <a:lnTo>
                    <a:pt x="20769" y="7062"/>
                  </a:lnTo>
                  <a:lnTo>
                    <a:pt x="19938" y="7062"/>
                  </a:lnTo>
                  <a:lnTo>
                    <a:pt x="19938" y="7892"/>
                  </a:lnTo>
                  <a:lnTo>
                    <a:pt x="18692" y="7892"/>
                  </a:lnTo>
                  <a:lnTo>
                    <a:pt x="18692" y="9138"/>
                  </a:lnTo>
                  <a:lnTo>
                    <a:pt x="17862" y="9138"/>
                  </a:lnTo>
                  <a:lnTo>
                    <a:pt x="17862" y="12877"/>
                  </a:lnTo>
                  <a:lnTo>
                    <a:pt x="17031" y="12877"/>
                  </a:lnTo>
                  <a:lnTo>
                    <a:pt x="17031" y="13708"/>
                  </a:lnTo>
                  <a:lnTo>
                    <a:pt x="17862" y="13708"/>
                  </a:lnTo>
                  <a:lnTo>
                    <a:pt x="17862" y="14954"/>
                  </a:lnTo>
                  <a:lnTo>
                    <a:pt x="17031" y="14954"/>
                  </a:lnTo>
                  <a:lnTo>
                    <a:pt x="17031" y="15785"/>
                  </a:lnTo>
                  <a:lnTo>
                    <a:pt x="14954" y="15785"/>
                  </a:lnTo>
                  <a:lnTo>
                    <a:pt x="14954" y="17031"/>
                  </a:lnTo>
                  <a:lnTo>
                    <a:pt x="14123" y="17031"/>
                  </a:lnTo>
                  <a:lnTo>
                    <a:pt x="14123" y="17862"/>
                  </a:lnTo>
                  <a:lnTo>
                    <a:pt x="12877" y="17862"/>
                  </a:lnTo>
                  <a:lnTo>
                    <a:pt x="12877" y="18692"/>
                  </a:lnTo>
                  <a:lnTo>
                    <a:pt x="9969" y="18692"/>
                  </a:lnTo>
                  <a:lnTo>
                    <a:pt x="9969" y="20769"/>
                  </a:lnTo>
                  <a:lnTo>
                    <a:pt x="9138" y="20769"/>
                  </a:lnTo>
                  <a:lnTo>
                    <a:pt x="9138" y="21600"/>
                  </a:lnTo>
                  <a:lnTo>
                    <a:pt x="7892" y="21600"/>
                  </a:lnTo>
                  <a:lnTo>
                    <a:pt x="7892" y="20769"/>
                  </a:lnTo>
                  <a:lnTo>
                    <a:pt x="7062" y="20769"/>
                  </a:lnTo>
                  <a:lnTo>
                    <a:pt x="7062" y="19938"/>
                  </a:lnTo>
                  <a:lnTo>
                    <a:pt x="4154" y="19938"/>
                  </a:lnTo>
                  <a:lnTo>
                    <a:pt x="4154" y="18692"/>
                  </a:lnTo>
                  <a:lnTo>
                    <a:pt x="4154" y="19938"/>
                  </a:lnTo>
                  <a:lnTo>
                    <a:pt x="2908" y="19938"/>
                  </a:lnTo>
                  <a:lnTo>
                    <a:pt x="2908" y="18692"/>
                  </a:lnTo>
                  <a:lnTo>
                    <a:pt x="2077" y="18692"/>
                  </a:lnTo>
                  <a:lnTo>
                    <a:pt x="2077" y="17862"/>
                  </a:lnTo>
                  <a:lnTo>
                    <a:pt x="1246" y="17862"/>
                  </a:lnTo>
                  <a:lnTo>
                    <a:pt x="1246" y="14954"/>
                  </a:lnTo>
                  <a:lnTo>
                    <a:pt x="0" y="14954"/>
                  </a:lnTo>
                  <a:lnTo>
                    <a:pt x="0" y="9138"/>
                  </a:lnTo>
                  <a:lnTo>
                    <a:pt x="1246" y="9138"/>
                  </a:lnTo>
                  <a:lnTo>
                    <a:pt x="1246" y="7892"/>
                  </a:lnTo>
                  <a:lnTo>
                    <a:pt x="2077" y="7892"/>
                  </a:lnTo>
                  <a:lnTo>
                    <a:pt x="2077" y="7062"/>
                  </a:lnTo>
                  <a:lnTo>
                    <a:pt x="2908" y="7062"/>
                  </a:lnTo>
                  <a:lnTo>
                    <a:pt x="2908" y="5815"/>
                  </a:lnTo>
                  <a:lnTo>
                    <a:pt x="4154" y="5815"/>
                  </a:lnTo>
                  <a:lnTo>
                    <a:pt x="4154" y="4985"/>
                  </a:lnTo>
                  <a:lnTo>
                    <a:pt x="4985" y="4985"/>
                  </a:lnTo>
                  <a:lnTo>
                    <a:pt x="4985" y="2077"/>
                  </a:lnTo>
                  <a:lnTo>
                    <a:pt x="7062" y="2077"/>
                  </a:lnTo>
                  <a:lnTo>
                    <a:pt x="7062" y="2908"/>
                  </a:lnTo>
                  <a:lnTo>
                    <a:pt x="7892" y="2908"/>
                  </a:lnTo>
                  <a:lnTo>
                    <a:pt x="7892" y="1246"/>
                  </a:lnTo>
                  <a:lnTo>
                    <a:pt x="9969" y="1246"/>
                  </a:lnTo>
                  <a:lnTo>
                    <a:pt x="9969" y="2077"/>
                  </a:lnTo>
                  <a:lnTo>
                    <a:pt x="12877" y="2077"/>
                  </a:lnTo>
                  <a:lnTo>
                    <a:pt x="12877" y="1246"/>
                  </a:lnTo>
                  <a:lnTo>
                    <a:pt x="17862" y="1246"/>
                  </a:lnTo>
                  <a:lnTo>
                    <a:pt x="17862" y="0"/>
                  </a:lnTo>
                  <a:lnTo>
                    <a:pt x="1869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5" name="Shape 365">
              <a:extLst>
                <a:ext uri="{FF2B5EF4-FFF2-40B4-BE49-F238E27FC236}">
                  <a16:creationId xmlns:a16="http://schemas.microsoft.com/office/drawing/2014/main" id="{360F67FF-0BB8-4C72-B065-27C859F56D86}"/>
                </a:ext>
              </a:extLst>
            </p:cNvPr>
            <p:cNvSpPr/>
            <p:nvPr/>
          </p:nvSpPr>
          <p:spPr>
            <a:xfrm>
              <a:off x="838517" y="757501"/>
              <a:ext cx="1079389" cy="910294"/>
            </a:xfrm>
            <a:custGeom>
              <a:avLst/>
              <a:gdLst/>
              <a:ahLst/>
              <a:cxnLst>
                <a:cxn ang="0">
                  <a:pos x="wd2" y="hd2"/>
                </a:cxn>
                <a:cxn ang="5400000">
                  <a:pos x="wd2" y="hd2"/>
                </a:cxn>
                <a:cxn ang="10800000">
                  <a:pos x="wd2" y="hd2"/>
                </a:cxn>
                <a:cxn ang="16200000">
                  <a:pos x="wd2" y="hd2"/>
                </a:cxn>
              </a:cxnLst>
              <a:rect l="0" t="0" r="r" b="b"/>
              <a:pathLst>
                <a:path w="21600" h="21600" extrusionOk="0">
                  <a:moveTo>
                    <a:pt x="18836" y="1506"/>
                  </a:moveTo>
                  <a:lnTo>
                    <a:pt x="18836" y="1634"/>
                  </a:lnTo>
                  <a:lnTo>
                    <a:pt x="18886" y="1634"/>
                  </a:lnTo>
                  <a:lnTo>
                    <a:pt x="18886" y="1711"/>
                  </a:lnTo>
                  <a:lnTo>
                    <a:pt x="18919" y="1711"/>
                  </a:lnTo>
                  <a:lnTo>
                    <a:pt x="18919" y="1762"/>
                  </a:lnTo>
                  <a:lnTo>
                    <a:pt x="18951" y="1762"/>
                  </a:lnTo>
                  <a:lnTo>
                    <a:pt x="18951" y="1813"/>
                  </a:lnTo>
                  <a:lnTo>
                    <a:pt x="19001" y="1813"/>
                  </a:lnTo>
                  <a:lnTo>
                    <a:pt x="19001" y="2119"/>
                  </a:lnTo>
                  <a:lnTo>
                    <a:pt x="19067" y="2119"/>
                  </a:lnTo>
                  <a:lnTo>
                    <a:pt x="19067" y="2247"/>
                  </a:lnTo>
                  <a:lnTo>
                    <a:pt x="19034" y="2247"/>
                  </a:lnTo>
                  <a:lnTo>
                    <a:pt x="19034" y="2298"/>
                  </a:lnTo>
                  <a:lnTo>
                    <a:pt x="19067" y="2298"/>
                  </a:lnTo>
                  <a:lnTo>
                    <a:pt x="19067" y="2426"/>
                  </a:lnTo>
                  <a:lnTo>
                    <a:pt x="19116" y="2426"/>
                  </a:lnTo>
                  <a:lnTo>
                    <a:pt x="19116" y="2477"/>
                  </a:lnTo>
                  <a:lnTo>
                    <a:pt x="19149" y="2477"/>
                  </a:lnTo>
                  <a:lnTo>
                    <a:pt x="19149" y="2553"/>
                  </a:lnTo>
                  <a:lnTo>
                    <a:pt x="19231" y="2553"/>
                  </a:lnTo>
                  <a:lnTo>
                    <a:pt x="19231" y="2604"/>
                  </a:lnTo>
                  <a:lnTo>
                    <a:pt x="19346" y="2604"/>
                  </a:lnTo>
                  <a:lnTo>
                    <a:pt x="19346" y="2553"/>
                  </a:lnTo>
                  <a:lnTo>
                    <a:pt x="19511" y="2553"/>
                  </a:lnTo>
                  <a:lnTo>
                    <a:pt x="19511" y="2681"/>
                  </a:lnTo>
                  <a:lnTo>
                    <a:pt x="19544" y="2681"/>
                  </a:lnTo>
                  <a:lnTo>
                    <a:pt x="19544" y="2604"/>
                  </a:lnTo>
                  <a:lnTo>
                    <a:pt x="19544" y="2681"/>
                  </a:lnTo>
                  <a:lnTo>
                    <a:pt x="19577" y="2681"/>
                  </a:lnTo>
                  <a:lnTo>
                    <a:pt x="19577" y="2732"/>
                  </a:lnTo>
                  <a:lnTo>
                    <a:pt x="19659" y="2732"/>
                  </a:lnTo>
                  <a:lnTo>
                    <a:pt x="19659" y="2681"/>
                  </a:lnTo>
                  <a:lnTo>
                    <a:pt x="19659" y="2732"/>
                  </a:lnTo>
                  <a:lnTo>
                    <a:pt x="19692" y="2732"/>
                  </a:lnTo>
                  <a:lnTo>
                    <a:pt x="19692" y="2681"/>
                  </a:lnTo>
                  <a:lnTo>
                    <a:pt x="19774" y="2681"/>
                  </a:lnTo>
                  <a:lnTo>
                    <a:pt x="19774" y="2783"/>
                  </a:lnTo>
                  <a:lnTo>
                    <a:pt x="19856" y="2783"/>
                  </a:lnTo>
                  <a:lnTo>
                    <a:pt x="19856" y="2860"/>
                  </a:lnTo>
                  <a:lnTo>
                    <a:pt x="19889" y="2860"/>
                  </a:lnTo>
                  <a:lnTo>
                    <a:pt x="19889" y="2911"/>
                  </a:lnTo>
                  <a:lnTo>
                    <a:pt x="19938" y="2911"/>
                  </a:lnTo>
                  <a:lnTo>
                    <a:pt x="19938" y="2962"/>
                  </a:lnTo>
                  <a:lnTo>
                    <a:pt x="19971" y="2962"/>
                  </a:lnTo>
                  <a:lnTo>
                    <a:pt x="19971" y="3038"/>
                  </a:lnTo>
                  <a:lnTo>
                    <a:pt x="20169" y="3038"/>
                  </a:lnTo>
                  <a:lnTo>
                    <a:pt x="20169" y="3089"/>
                  </a:lnTo>
                  <a:lnTo>
                    <a:pt x="20119" y="3089"/>
                  </a:lnTo>
                  <a:lnTo>
                    <a:pt x="20119" y="3268"/>
                  </a:lnTo>
                  <a:lnTo>
                    <a:pt x="20202" y="3268"/>
                  </a:lnTo>
                  <a:lnTo>
                    <a:pt x="20202" y="3396"/>
                  </a:lnTo>
                  <a:lnTo>
                    <a:pt x="20251" y="3396"/>
                  </a:lnTo>
                  <a:lnTo>
                    <a:pt x="20202" y="3396"/>
                  </a:lnTo>
                  <a:lnTo>
                    <a:pt x="20202" y="3523"/>
                  </a:lnTo>
                  <a:lnTo>
                    <a:pt x="20169" y="3523"/>
                  </a:lnTo>
                  <a:lnTo>
                    <a:pt x="20169" y="3574"/>
                  </a:lnTo>
                  <a:lnTo>
                    <a:pt x="20202" y="3574"/>
                  </a:lnTo>
                  <a:lnTo>
                    <a:pt x="20202" y="3626"/>
                  </a:lnTo>
                  <a:lnTo>
                    <a:pt x="20251" y="3626"/>
                  </a:lnTo>
                  <a:lnTo>
                    <a:pt x="20251" y="3702"/>
                  </a:lnTo>
                  <a:lnTo>
                    <a:pt x="20284" y="3702"/>
                  </a:lnTo>
                  <a:lnTo>
                    <a:pt x="20284" y="3830"/>
                  </a:lnTo>
                  <a:lnTo>
                    <a:pt x="20317" y="3830"/>
                  </a:lnTo>
                  <a:lnTo>
                    <a:pt x="20317" y="3753"/>
                  </a:lnTo>
                  <a:lnTo>
                    <a:pt x="20481" y="3753"/>
                  </a:lnTo>
                  <a:lnTo>
                    <a:pt x="20481" y="3830"/>
                  </a:lnTo>
                  <a:lnTo>
                    <a:pt x="20514" y="3830"/>
                  </a:lnTo>
                  <a:lnTo>
                    <a:pt x="20514" y="3753"/>
                  </a:lnTo>
                  <a:lnTo>
                    <a:pt x="20547" y="3753"/>
                  </a:lnTo>
                  <a:lnTo>
                    <a:pt x="20547" y="3830"/>
                  </a:lnTo>
                  <a:lnTo>
                    <a:pt x="20629" y="3830"/>
                  </a:lnTo>
                  <a:lnTo>
                    <a:pt x="20629" y="3753"/>
                  </a:lnTo>
                  <a:lnTo>
                    <a:pt x="20860" y="3753"/>
                  </a:lnTo>
                  <a:lnTo>
                    <a:pt x="20860" y="3626"/>
                  </a:lnTo>
                  <a:lnTo>
                    <a:pt x="20942" y="3626"/>
                  </a:lnTo>
                  <a:lnTo>
                    <a:pt x="20942" y="3574"/>
                  </a:lnTo>
                  <a:lnTo>
                    <a:pt x="21024" y="3574"/>
                  </a:lnTo>
                  <a:lnTo>
                    <a:pt x="21024" y="3523"/>
                  </a:lnTo>
                  <a:lnTo>
                    <a:pt x="21255" y="3523"/>
                  </a:lnTo>
                  <a:lnTo>
                    <a:pt x="21255" y="3447"/>
                  </a:lnTo>
                  <a:lnTo>
                    <a:pt x="21287" y="3447"/>
                  </a:lnTo>
                  <a:lnTo>
                    <a:pt x="21287" y="3523"/>
                  </a:lnTo>
                  <a:lnTo>
                    <a:pt x="21287" y="3447"/>
                  </a:lnTo>
                  <a:lnTo>
                    <a:pt x="21337" y="3447"/>
                  </a:lnTo>
                  <a:lnTo>
                    <a:pt x="21337" y="3396"/>
                  </a:lnTo>
                  <a:lnTo>
                    <a:pt x="21419" y="3396"/>
                  </a:lnTo>
                  <a:lnTo>
                    <a:pt x="21419" y="3345"/>
                  </a:lnTo>
                  <a:lnTo>
                    <a:pt x="21534" y="3345"/>
                  </a:lnTo>
                  <a:lnTo>
                    <a:pt x="21534" y="3396"/>
                  </a:lnTo>
                  <a:lnTo>
                    <a:pt x="21534" y="3345"/>
                  </a:lnTo>
                  <a:lnTo>
                    <a:pt x="21567" y="3345"/>
                  </a:lnTo>
                  <a:lnTo>
                    <a:pt x="21567" y="3396"/>
                  </a:lnTo>
                  <a:lnTo>
                    <a:pt x="21600" y="3396"/>
                  </a:lnTo>
                  <a:lnTo>
                    <a:pt x="21600" y="3447"/>
                  </a:lnTo>
                  <a:lnTo>
                    <a:pt x="21567" y="3447"/>
                  </a:lnTo>
                  <a:lnTo>
                    <a:pt x="21567" y="3574"/>
                  </a:lnTo>
                  <a:lnTo>
                    <a:pt x="21534" y="3574"/>
                  </a:lnTo>
                  <a:lnTo>
                    <a:pt x="21534" y="3626"/>
                  </a:lnTo>
                  <a:lnTo>
                    <a:pt x="21567" y="3626"/>
                  </a:lnTo>
                  <a:lnTo>
                    <a:pt x="21567" y="3702"/>
                  </a:lnTo>
                  <a:lnTo>
                    <a:pt x="21600" y="3702"/>
                  </a:lnTo>
                  <a:lnTo>
                    <a:pt x="21600" y="3830"/>
                  </a:lnTo>
                  <a:lnTo>
                    <a:pt x="21567" y="3830"/>
                  </a:lnTo>
                  <a:lnTo>
                    <a:pt x="21567" y="3932"/>
                  </a:lnTo>
                  <a:lnTo>
                    <a:pt x="21485" y="3932"/>
                  </a:lnTo>
                  <a:lnTo>
                    <a:pt x="21485" y="4009"/>
                  </a:lnTo>
                  <a:lnTo>
                    <a:pt x="21485" y="3932"/>
                  </a:lnTo>
                  <a:lnTo>
                    <a:pt x="21452" y="3932"/>
                  </a:lnTo>
                  <a:lnTo>
                    <a:pt x="21452" y="4009"/>
                  </a:lnTo>
                  <a:lnTo>
                    <a:pt x="21419" y="4009"/>
                  </a:lnTo>
                  <a:lnTo>
                    <a:pt x="21419" y="4238"/>
                  </a:lnTo>
                  <a:lnTo>
                    <a:pt x="21370" y="4238"/>
                  </a:lnTo>
                  <a:lnTo>
                    <a:pt x="21370" y="4494"/>
                  </a:lnTo>
                  <a:lnTo>
                    <a:pt x="21337" y="4494"/>
                  </a:lnTo>
                  <a:lnTo>
                    <a:pt x="21337" y="4545"/>
                  </a:lnTo>
                  <a:lnTo>
                    <a:pt x="21287" y="4545"/>
                  </a:lnTo>
                  <a:lnTo>
                    <a:pt x="21287" y="4596"/>
                  </a:lnTo>
                  <a:lnTo>
                    <a:pt x="21337" y="4596"/>
                  </a:lnTo>
                  <a:lnTo>
                    <a:pt x="21337" y="4672"/>
                  </a:lnTo>
                  <a:lnTo>
                    <a:pt x="21287" y="4672"/>
                  </a:lnTo>
                  <a:lnTo>
                    <a:pt x="21337" y="4672"/>
                  </a:lnTo>
                  <a:lnTo>
                    <a:pt x="21337" y="4723"/>
                  </a:lnTo>
                  <a:lnTo>
                    <a:pt x="21287" y="4723"/>
                  </a:lnTo>
                  <a:lnTo>
                    <a:pt x="21287" y="4774"/>
                  </a:lnTo>
                  <a:lnTo>
                    <a:pt x="21255" y="4774"/>
                  </a:lnTo>
                  <a:lnTo>
                    <a:pt x="21255" y="4902"/>
                  </a:lnTo>
                  <a:lnTo>
                    <a:pt x="21222" y="4902"/>
                  </a:lnTo>
                  <a:lnTo>
                    <a:pt x="21222" y="4979"/>
                  </a:lnTo>
                  <a:lnTo>
                    <a:pt x="21172" y="4979"/>
                  </a:lnTo>
                  <a:lnTo>
                    <a:pt x="21172" y="5157"/>
                  </a:lnTo>
                  <a:lnTo>
                    <a:pt x="21139" y="5157"/>
                  </a:lnTo>
                  <a:lnTo>
                    <a:pt x="21139" y="5209"/>
                  </a:lnTo>
                  <a:lnTo>
                    <a:pt x="21057" y="5209"/>
                  </a:lnTo>
                  <a:lnTo>
                    <a:pt x="21057" y="5336"/>
                  </a:lnTo>
                  <a:lnTo>
                    <a:pt x="21024" y="5336"/>
                  </a:lnTo>
                  <a:lnTo>
                    <a:pt x="21024" y="5387"/>
                  </a:lnTo>
                  <a:lnTo>
                    <a:pt x="21057" y="5387"/>
                  </a:lnTo>
                  <a:lnTo>
                    <a:pt x="21057" y="5464"/>
                  </a:lnTo>
                  <a:lnTo>
                    <a:pt x="21024" y="5464"/>
                  </a:lnTo>
                  <a:lnTo>
                    <a:pt x="21024" y="5515"/>
                  </a:lnTo>
                  <a:lnTo>
                    <a:pt x="20942" y="5515"/>
                  </a:lnTo>
                  <a:lnTo>
                    <a:pt x="20942" y="5464"/>
                  </a:lnTo>
                  <a:lnTo>
                    <a:pt x="20909" y="5464"/>
                  </a:lnTo>
                  <a:lnTo>
                    <a:pt x="20909" y="5387"/>
                  </a:lnTo>
                  <a:lnTo>
                    <a:pt x="20860" y="5387"/>
                  </a:lnTo>
                  <a:lnTo>
                    <a:pt x="20860" y="5336"/>
                  </a:lnTo>
                  <a:lnTo>
                    <a:pt x="20679" y="5336"/>
                  </a:lnTo>
                  <a:lnTo>
                    <a:pt x="20679" y="5387"/>
                  </a:lnTo>
                  <a:lnTo>
                    <a:pt x="20629" y="5387"/>
                  </a:lnTo>
                  <a:lnTo>
                    <a:pt x="20629" y="5336"/>
                  </a:lnTo>
                  <a:lnTo>
                    <a:pt x="20547" y="5336"/>
                  </a:lnTo>
                  <a:lnTo>
                    <a:pt x="20547" y="5387"/>
                  </a:lnTo>
                  <a:lnTo>
                    <a:pt x="20514" y="5387"/>
                  </a:lnTo>
                  <a:lnTo>
                    <a:pt x="20514" y="5515"/>
                  </a:lnTo>
                  <a:lnTo>
                    <a:pt x="20481" y="5515"/>
                  </a:lnTo>
                  <a:lnTo>
                    <a:pt x="20481" y="5566"/>
                  </a:lnTo>
                  <a:lnTo>
                    <a:pt x="20432" y="5566"/>
                  </a:lnTo>
                  <a:lnTo>
                    <a:pt x="20432" y="5515"/>
                  </a:lnTo>
                  <a:lnTo>
                    <a:pt x="20399" y="5515"/>
                  </a:lnTo>
                  <a:lnTo>
                    <a:pt x="20399" y="5566"/>
                  </a:lnTo>
                  <a:lnTo>
                    <a:pt x="20317" y="5566"/>
                  </a:lnTo>
                  <a:lnTo>
                    <a:pt x="20317" y="5643"/>
                  </a:lnTo>
                  <a:lnTo>
                    <a:pt x="20284" y="5643"/>
                  </a:lnTo>
                  <a:lnTo>
                    <a:pt x="20284" y="5694"/>
                  </a:lnTo>
                  <a:lnTo>
                    <a:pt x="20317" y="5694"/>
                  </a:lnTo>
                  <a:lnTo>
                    <a:pt x="20317" y="5821"/>
                  </a:lnTo>
                  <a:lnTo>
                    <a:pt x="20366" y="5821"/>
                  </a:lnTo>
                  <a:lnTo>
                    <a:pt x="20366" y="6051"/>
                  </a:lnTo>
                  <a:lnTo>
                    <a:pt x="20399" y="6051"/>
                  </a:lnTo>
                  <a:lnTo>
                    <a:pt x="20399" y="6179"/>
                  </a:lnTo>
                  <a:lnTo>
                    <a:pt x="20366" y="6179"/>
                  </a:lnTo>
                  <a:lnTo>
                    <a:pt x="20366" y="6536"/>
                  </a:lnTo>
                  <a:lnTo>
                    <a:pt x="20399" y="6536"/>
                  </a:lnTo>
                  <a:lnTo>
                    <a:pt x="20399" y="6613"/>
                  </a:lnTo>
                  <a:lnTo>
                    <a:pt x="20366" y="6613"/>
                  </a:lnTo>
                  <a:lnTo>
                    <a:pt x="20366" y="6791"/>
                  </a:lnTo>
                  <a:lnTo>
                    <a:pt x="20317" y="6791"/>
                  </a:lnTo>
                  <a:lnTo>
                    <a:pt x="20317" y="6894"/>
                  </a:lnTo>
                  <a:lnTo>
                    <a:pt x="20202" y="6894"/>
                  </a:lnTo>
                  <a:lnTo>
                    <a:pt x="20202" y="6970"/>
                  </a:lnTo>
                  <a:lnTo>
                    <a:pt x="20119" y="6970"/>
                  </a:lnTo>
                  <a:lnTo>
                    <a:pt x="20119" y="7021"/>
                  </a:lnTo>
                  <a:lnTo>
                    <a:pt x="20087" y="7021"/>
                  </a:lnTo>
                  <a:lnTo>
                    <a:pt x="20087" y="7098"/>
                  </a:lnTo>
                  <a:lnTo>
                    <a:pt x="20119" y="7098"/>
                  </a:lnTo>
                  <a:lnTo>
                    <a:pt x="20119" y="7021"/>
                  </a:lnTo>
                  <a:lnTo>
                    <a:pt x="20119" y="7098"/>
                  </a:lnTo>
                  <a:lnTo>
                    <a:pt x="20169" y="7098"/>
                  </a:lnTo>
                  <a:lnTo>
                    <a:pt x="20169" y="7149"/>
                  </a:lnTo>
                  <a:lnTo>
                    <a:pt x="20119" y="7149"/>
                  </a:lnTo>
                  <a:lnTo>
                    <a:pt x="20119" y="7200"/>
                  </a:lnTo>
                  <a:lnTo>
                    <a:pt x="20119" y="7098"/>
                  </a:lnTo>
                  <a:lnTo>
                    <a:pt x="20087" y="7098"/>
                  </a:lnTo>
                  <a:lnTo>
                    <a:pt x="20087" y="7149"/>
                  </a:lnTo>
                  <a:lnTo>
                    <a:pt x="20087" y="7098"/>
                  </a:lnTo>
                  <a:lnTo>
                    <a:pt x="20054" y="7098"/>
                  </a:lnTo>
                  <a:lnTo>
                    <a:pt x="20054" y="7021"/>
                  </a:lnTo>
                  <a:lnTo>
                    <a:pt x="20004" y="7021"/>
                  </a:lnTo>
                  <a:lnTo>
                    <a:pt x="20004" y="6894"/>
                  </a:lnTo>
                  <a:lnTo>
                    <a:pt x="19971" y="6894"/>
                  </a:lnTo>
                  <a:lnTo>
                    <a:pt x="19971" y="6843"/>
                  </a:lnTo>
                  <a:lnTo>
                    <a:pt x="19889" y="6843"/>
                  </a:lnTo>
                  <a:lnTo>
                    <a:pt x="19889" y="6970"/>
                  </a:lnTo>
                  <a:lnTo>
                    <a:pt x="19856" y="6970"/>
                  </a:lnTo>
                  <a:lnTo>
                    <a:pt x="19856" y="7200"/>
                  </a:lnTo>
                  <a:lnTo>
                    <a:pt x="19774" y="7200"/>
                  </a:lnTo>
                  <a:lnTo>
                    <a:pt x="19774" y="7277"/>
                  </a:lnTo>
                  <a:lnTo>
                    <a:pt x="19774" y="7200"/>
                  </a:lnTo>
                  <a:lnTo>
                    <a:pt x="19692" y="7200"/>
                  </a:lnTo>
                  <a:lnTo>
                    <a:pt x="19692" y="7277"/>
                  </a:lnTo>
                  <a:lnTo>
                    <a:pt x="19659" y="7277"/>
                  </a:lnTo>
                  <a:lnTo>
                    <a:pt x="19659" y="7379"/>
                  </a:lnTo>
                  <a:lnTo>
                    <a:pt x="19577" y="7379"/>
                  </a:lnTo>
                  <a:lnTo>
                    <a:pt x="19577" y="7506"/>
                  </a:lnTo>
                  <a:lnTo>
                    <a:pt x="19544" y="7506"/>
                  </a:lnTo>
                  <a:lnTo>
                    <a:pt x="19544" y="7455"/>
                  </a:lnTo>
                  <a:lnTo>
                    <a:pt x="19461" y="7455"/>
                  </a:lnTo>
                  <a:lnTo>
                    <a:pt x="19461" y="7506"/>
                  </a:lnTo>
                  <a:lnTo>
                    <a:pt x="19461" y="7455"/>
                  </a:lnTo>
                  <a:lnTo>
                    <a:pt x="19428" y="7455"/>
                  </a:lnTo>
                  <a:lnTo>
                    <a:pt x="19428" y="7506"/>
                  </a:lnTo>
                  <a:lnTo>
                    <a:pt x="19379" y="7506"/>
                  </a:lnTo>
                  <a:lnTo>
                    <a:pt x="19379" y="7455"/>
                  </a:lnTo>
                  <a:lnTo>
                    <a:pt x="19313" y="7455"/>
                  </a:lnTo>
                  <a:lnTo>
                    <a:pt x="19313" y="7506"/>
                  </a:lnTo>
                  <a:lnTo>
                    <a:pt x="19264" y="7506"/>
                  </a:lnTo>
                  <a:lnTo>
                    <a:pt x="19264" y="7685"/>
                  </a:lnTo>
                  <a:lnTo>
                    <a:pt x="19346" y="7685"/>
                  </a:lnTo>
                  <a:lnTo>
                    <a:pt x="19346" y="7813"/>
                  </a:lnTo>
                  <a:lnTo>
                    <a:pt x="19313" y="7813"/>
                  </a:lnTo>
                  <a:lnTo>
                    <a:pt x="19313" y="7864"/>
                  </a:lnTo>
                  <a:lnTo>
                    <a:pt x="19231" y="7864"/>
                  </a:lnTo>
                  <a:lnTo>
                    <a:pt x="19231" y="7813"/>
                  </a:lnTo>
                  <a:lnTo>
                    <a:pt x="19198" y="7813"/>
                  </a:lnTo>
                  <a:lnTo>
                    <a:pt x="19198" y="7864"/>
                  </a:lnTo>
                  <a:lnTo>
                    <a:pt x="19067" y="7864"/>
                  </a:lnTo>
                  <a:lnTo>
                    <a:pt x="19067" y="7813"/>
                  </a:lnTo>
                  <a:lnTo>
                    <a:pt x="18919" y="7813"/>
                  </a:lnTo>
                  <a:lnTo>
                    <a:pt x="18919" y="7685"/>
                  </a:lnTo>
                  <a:lnTo>
                    <a:pt x="18886" y="7685"/>
                  </a:lnTo>
                  <a:lnTo>
                    <a:pt x="18886" y="7634"/>
                  </a:lnTo>
                  <a:lnTo>
                    <a:pt x="18803" y="7634"/>
                  </a:lnTo>
                  <a:lnTo>
                    <a:pt x="18803" y="7685"/>
                  </a:lnTo>
                  <a:lnTo>
                    <a:pt x="18803" y="7634"/>
                  </a:lnTo>
                  <a:lnTo>
                    <a:pt x="18770" y="7634"/>
                  </a:lnTo>
                  <a:lnTo>
                    <a:pt x="18770" y="7762"/>
                  </a:lnTo>
                  <a:lnTo>
                    <a:pt x="18721" y="7762"/>
                  </a:lnTo>
                  <a:lnTo>
                    <a:pt x="18721" y="7813"/>
                  </a:lnTo>
                  <a:lnTo>
                    <a:pt x="18688" y="7813"/>
                  </a:lnTo>
                  <a:lnTo>
                    <a:pt x="18688" y="7940"/>
                  </a:lnTo>
                  <a:lnTo>
                    <a:pt x="18639" y="7940"/>
                  </a:lnTo>
                  <a:lnTo>
                    <a:pt x="18639" y="7991"/>
                  </a:lnTo>
                  <a:lnTo>
                    <a:pt x="18606" y="7991"/>
                  </a:lnTo>
                  <a:lnTo>
                    <a:pt x="18606" y="8043"/>
                  </a:lnTo>
                  <a:lnTo>
                    <a:pt x="18573" y="8043"/>
                  </a:lnTo>
                  <a:lnTo>
                    <a:pt x="18573" y="8170"/>
                  </a:lnTo>
                  <a:lnTo>
                    <a:pt x="18524" y="8170"/>
                  </a:lnTo>
                  <a:lnTo>
                    <a:pt x="18524" y="8247"/>
                  </a:lnTo>
                  <a:lnTo>
                    <a:pt x="18409" y="8247"/>
                  </a:lnTo>
                  <a:lnTo>
                    <a:pt x="18409" y="8298"/>
                  </a:lnTo>
                  <a:lnTo>
                    <a:pt x="18343" y="8298"/>
                  </a:lnTo>
                  <a:lnTo>
                    <a:pt x="18343" y="8349"/>
                  </a:lnTo>
                  <a:lnTo>
                    <a:pt x="18211" y="8349"/>
                  </a:lnTo>
                  <a:lnTo>
                    <a:pt x="18211" y="8426"/>
                  </a:lnTo>
                  <a:lnTo>
                    <a:pt x="18178" y="8426"/>
                  </a:lnTo>
                  <a:lnTo>
                    <a:pt x="18178" y="8477"/>
                  </a:lnTo>
                  <a:lnTo>
                    <a:pt x="18145" y="8477"/>
                  </a:lnTo>
                  <a:lnTo>
                    <a:pt x="18145" y="8528"/>
                  </a:lnTo>
                  <a:lnTo>
                    <a:pt x="18063" y="8528"/>
                  </a:lnTo>
                  <a:lnTo>
                    <a:pt x="18063" y="8604"/>
                  </a:lnTo>
                  <a:lnTo>
                    <a:pt x="18030" y="8604"/>
                  </a:lnTo>
                  <a:lnTo>
                    <a:pt x="18030" y="8655"/>
                  </a:lnTo>
                  <a:lnTo>
                    <a:pt x="17948" y="8655"/>
                  </a:lnTo>
                  <a:lnTo>
                    <a:pt x="17948" y="8834"/>
                  </a:lnTo>
                  <a:lnTo>
                    <a:pt x="17899" y="8834"/>
                  </a:lnTo>
                  <a:lnTo>
                    <a:pt x="17899" y="8911"/>
                  </a:lnTo>
                  <a:lnTo>
                    <a:pt x="17750" y="8911"/>
                  </a:lnTo>
                  <a:lnTo>
                    <a:pt x="17750" y="8962"/>
                  </a:lnTo>
                  <a:lnTo>
                    <a:pt x="17718" y="8962"/>
                  </a:lnTo>
                  <a:lnTo>
                    <a:pt x="17718" y="8911"/>
                  </a:lnTo>
                  <a:lnTo>
                    <a:pt x="17668" y="8911"/>
                  </a:lnTo>
                  <a:lnTo>
                    <a:pt x="17668" y="8962"/>
                  </a:lnTo>
                  <a:lnTo>
                    <a:pt x="17553" y="8962"/>
                  </a:lnTo>
                  <a:lnTo>
                    <a:pt x="17553" y="9013"/>
                  </a:lnTo>
                  <a:lnTo>
                    <a:pt x="17471" y="9013"/>
                  </a:lnTo>
                  <a:lnTo>
                    <a:pt x="17471" y="9140"/>
                  </a:lnTo>
                  <a:lnTo>
                    <a:pt x="17520" y="9140"/>
                  </a:lnTo>
                  <a:lnTo>
                    <a:pt x="17438" y="9140"/>
                  </a:lnTo>
                  <a:lnTo>
                    <a:pt x="17438" y="9089"/>
                  </a:lnTo>
                  <a:lnTo>
                    <a:pt x="17356" y="9089"/>
                  </a:lnTo>
                  <a:lnTo>
                    <a:pt x="17356" y="9140"/>
                  </a:lnTo>
                  <a:lnTo>
                    <a:pt x="17290" y="9140"/>
                  </a:lnTo>
                  <a:lnTo>
                    <a:pt x="17290" y="9191"/>
                  </a:lnTo>
                  <a:lnTo>
                    <a:pt x="17241" y="9191"/>
                  </a:lnTo>
                  <a:lnTo>
                    <a:pt x="17241" y="9268"/>
                  </a:lnTo>
                  <a:lnTo>
                    <a:pt x="17175" y="9268"/>
                  </a:lnTo>
                  <a:lnTo>
                    <a:pt x="17175" y="9396"/>
                  </a:lnTo>
                  <a:lnTo>
                    <a:pt x="17125" y="9396"/>
                  </a:lnTo>
                  <a:lnTo>
                    <a:pt x="17125" y="9447"/>
                  </a:lnTo>
                  <a:lnTo>
                    <a:pt x="17092" y="9447"/>
                  </a:lnTo>
                  <a:lnTo>
                    <a:pt x="17092" y="9498"/>
                  </a:lnTo>
                  <a:lnTo>
                    <a:pt x="17043" y="9498"/>
                  </a:lnTo>
                  <a:lnTo>
                    <a:pt x="17043" y="9574"/>
                  </a:lnTo>
                  <a:lnTo>
                    <a:pt x="17043" y="9447"/>
                  </a:lnTo>
                  <a:lnTo>
                    <a:pt x="17010" y="9447"/>
                  </a:lnTo>
                  <a:lnTo>
                    <a:pt x="17010" y="9574"/>
                  </a:lnTo>
                  <a:lnTo>
                    <a:pt x="16862" y="9574"/>
                  </a:lnTo>
                  <a:lnTo>
                    <a:pt x="16862" y="9626"/>
                  </a:lnTo>
                  <a:lnTo>
                    <a:pt x="16813" y="9626"/>
                  </a:lnTo>
                  <a:lnTo>
                    <a:pt x="16813" y="9574"/>
                  </a:lnTo>
                  <a:lnTo>
                    <a:pt x="16780" y="9574"/>
                  </a:lnTo>
                  <a:lnTo>
                    <a:pt x="16780" y="9447"/>
                  </a:lnTo>
                  <a:lnTo>
                    <a:pt x="16862" y="9447"/>
                  </a:lnTo>
                  <a:lnTo>
                    <a:pt x="16862" y="9396"/>
                  </a:lnTo>
                  <a:lnTo>
                    <a:pt x="16977" y="9396"/>
                  </a:lnTo>
                  <a:lnTo>
                    <a:pt x="16977" y="9319"/>
                  </a:lnTo>
                  <a:lnTo>
                    <a:pt x="16928" y="9319"/>
                  </a:lnTo>
                  <a:lnTo>
                    <a:pt x="16977" y="9319"/>
                  </a:lnTo>
                  <a:lnTo>
                    <a:pt x="16977" y="9268"/>
                  </a:lnTo>
                  <a:lnTo>
                    <a:pt x="16928" y="9268"/>
                  </a:lnTo>
                  <a:lnTo>
                    <a:pt x="16928" y="9191"/>
                  </a:lnTo>
                  <a:lnTo>
                    <a:pt x="16813" y="9191"/>
                  </a:lnTo>
                  <a:lnTo>
                    <a:pt x="16813" y="9140"/>
                  </a:lnTo>
                  <a:lnTo>
                    <a:pt x="16862" y="9140"/>
                  </a:lnTo>
                  <a:lnTo>
                    <a:pt x="16862" y="9089"/>
                  </a:lnTo>
                  <a:lnTo>
                    <a:pt x="16813" y="9089"/>
                  </a:lnTo>
                  <a:lnTo>
                    <a:pt x="16862" y="9089"/>
                  </a:lnTo>
                  <a:lnTo>
                    <a:pt x="16862" y="9013"/>
                  </a:lnTo>
                  <a:lnTo>
                    <a:pt x="16928" y="9013"/>
                  </a:lnTo>
                  <a:lnTo>
                    <a:pt x="16928" y="8834"/>
                  </a:lnTo>
                  <a:lnTo>
                    <a:pt x="17043" y="8834"/>
                  </a:lnTo>
                  <a:lnTo>
                    <a:pt x="17043" y="8706"/>
                  </a:lnTo>
                  <a:lnTo>
                    <a:pt x="17125" y="8706"/>
                  </a:lnTo>
                  <a:lnTo>
                    <a:pt x="17125" y="8655"/>
                  </a:lnTo>
                  <a:lnTo>
                    <a:pt x="17092" y="8655"/>
                  </a:lnTo>
                  <a:lnTo>
                    <a:pt x="17125" y="8655"/>
                  </a:lnTo>
                  <a:lnTo>
                    <a:pt x="17125" y="8604"/>
                  </a:lnTo>
                  <a:lnTo>
                    <a:pt x="17175" y="8604"/>
                  </a:lnTo>
                  <a:lnTo>
                    <a:pt x="17175" y="8477"/>
                  </a:lnTo>
                  <a:lnTo>
                    <a:pt x="17208" y="8477"/>
                  </a:lnTo>
                  <a:lnTo>
                    <a:pt x="17175" y="8477"/>
                  </a:lnTo>
                  <a:lnTo>
                    <a:pt x="17175" y="8349"/>
                  </a:lnTo>
                  <a:lnTo>
                    <a:pt x="17125" y="8349"/>
                  </a:lnTo>
                  <a:lnTo>
                    <a:pt x="17125" y="8298"/>
                  </a:lnTo>
                  <a:lnTo>
                    <a:pt x="17043" y="8298"/>
                  </a:lnTo>
                  <a:lnTo>
                    <a:pt x="17043" y="8247"/>
                  </a:lnTo>
                  <a:lnTo>
                    <a:pt x="17010" y="8247"/>
                  </a:lnTo>
                  <a:lnTo>
                    <a:pt x="17010" y="8298"/>
                  </a:lnTo>
                  <a:lnTo>
                    <a:pt x="16928" y="8298"/>
                  </a:lnTo>
                  <a:lnTo>
                    <a:pt x="16928" y="8247"/>
                  </a:lnTo>
                  <a:lnTo>
                    <a:pt x="16780" y="8247"/>
                  </a:lnTo>
                  <a:lnTo>
                    <a:pt x="16780" y="8298"/>
                  </a:lnTo>
                  <a:lnTo>
                    <a:pt x="16731" y="8298"/>
                  </a:lnTo>
                  <a:lnTo>
                    <a:pt x="16780" y="8298"/>
                  </a:lnTo>
                  <a:lnTo>
                    <a:pt x="16780" y="8349"/>
                  </a:lnTo>
                  <a:lnTo>
                    <a:pt x="16698" y="8349"/>
                  </a:lnTo>
                  <a:lnTo>
                    <a:pt x="16698" y="8477"/>
                  </a:lnTo>
                  <a:lnTo>
                    <a:pt x="16615" y="8477"/>
                  </a:lnTo>
                  <a:lnTo>
                    <a:pt x="16615" y="8604"/>
                  </a:lnTo>
                  <a:lnTo>
                    <a:pt x="16582" y="8604"/>
                  </a:lnTo>
                  <a:lnTo>
                    <a:pt x="16582" y="8655"/>
                  </a:lnTo>
                  <a:lnTo>
                    <a:pt x="16500" y="8655"/>
                  </a:lnTo>
                  <a:lnTo>
                    <a:pt x="16500" y="8706"/>
                  </a:lnTo>
                  <a:lnTo>
                    <a:pt x="16467" y="8706"/>
                  </a:lnTo>
                  <a:lnTo>
                    <a:pt x="16467" y="8783"/>
                  </a:lnTo>
                  <a:lnTo>
                    <a:pt x="16385" y="8783"/>
                  </a:lnTo>
                  <a:lnTo>
                    <a:pt x="16385" y="8834"/>
                  </a:lnTo>
                  <a:lnTo>
                    <a:pt x="16237" y="8834"/>
                  </a:lnTo>
                  <a:lnTo>
                    <a:pt x="16237" y="8911"/>
                  </a:lnTo>
                  <a:lnTo>
                    <a:pt x="16188" y="8911"/>
                  </a:lnTo>
                  <a:lnTo>
                    <a:pt x="16188" y="9013"/>
                  </a:lnTo>
                  <a:lnTo>
                    <a:pt x="16155" y="9013"/>
                  </a:lnTo>
                  <a:lnTo>
                    <a:pt x="16155" y="9191"/>
                  </a:lnTo>
                  <a:lnTo>
                    <a:pt x="16122" y="9191"/>
                  </a:lnTo>
                  <a:lnTo>
                    <a:pt x="16122" y="9268"/>
                  </a:lnTo>
                  <a:lnTo>
                    <a:pt x="16073" y="9268"/>
                  </a:lnTo>
                  <a:lnTo>
                    <a:pt x="16073" y="9319"/>
                  </a:lnTo>
                  <a:lnTo>
                    <a:pt x="16040" y="9319"/>
                  </a:lnTo>
                  <a:lnTo>
                    <a:pt x="16040" y="9396"/>
                  </a:lnTo>
                  <a:lnTo>
                    <a:pt x="15957" y="9396"/>
                  </a:lnTo>
                  <a:lnTo>
                    <a:pt x="15957" y="9319"/>
                  </a:lnTo>
                  <a:lnTo>
                    <a:pt x="15875" y="9319"/>
                  </a:lnTo>
                  <a:lnTo>
                    <a:pt x="15875" y="9396"/>
                  </a:lnTo>
                  <a:lnTo>
                    <a:pt x="15842" y="9396"/>
                  </a:lnTo>
                  <a:lnTo>
                    <a:pt x="15842" y="9447"/>
                  </a:lnTo>
                  <a:lnTo>
                    <a:pt x="15809" y="9447"/>
                  </a:lnTo>
                  <a:lnTo>
                    <a:pt x="15809" y="9396"/>
                  </a:lnTo>
                  <a:lnTo>
                    <a:pt x="15760" y="9396"/>
                  </a:lnTo>
                  <a:lnTo>
                    <a:pt x="15760" y="9319"/>
                  </a:lnTo>
                  <a:lnTo>
                    <a:pt x="15612" y="9319"/>
                  </a:lnTo>
                  <a:lnTo>
                    <a:pt x="15612" y="9498"/>
                  </a:lnTo>
                  <a:lnTo>
                    <a:pt x="15563" y="9498"/>
                  </a:lnTo>
                  <a:lnTo>
                    <a:pt x="15563" y="9574"/>
                  </a:lnTo>
                  <a:lnTo>
                    <a:pt x="15530" y="9574"/>
                  </a:lnTo>
                  <a:lnTo>
                    <a:pt x="15530" y="9677"/>
                  </a:lnTo>
                  <a:lnTo>
                    <a:pt x="15563" y="9677"/>
                  </a:lnTo>
                  <a:lnTo>
                    <a:pt x="15563" y="9804"/>
                  </a:lnTo>
                  <a:lnTo>
                    <a:pt x="15612" y="9804"/>
                  </a:lnTo>
                  <a:lnTo>
                    <a:pt x="15612" y="9881"/>
                  </a:lnTo>
                  <a:lnTo>
                    <a:pt x="15645" y="9881"/>
                  </a:lnTo>
                  <a:lnTo>
                    <a:pt x="15645" y="9932"/>
                  </a:lnTo>
                  <a:lnTo>
                    <a:pt x="15727" y="9932"/>
                  </a:lnTo>
                  <a:lnTo>
                    <a:pt x="15727" y="9983"/>
                  </a:lnTo>
                  <a:lnTo>
                    <a:pt x="15924" y="9983"/>
                  </a:lnTo>
                  <a:lnTo>
                    <a:pt x="15924" y="9932"/>
                  </a:lnTo>
                  <a:lnTo>
                    <a:pt x="16007" y="9932"/>
                  </a:lnTo>
                  <a:lnTo>
                    <a:pt x="16007" y="10060"/>
                  </a:lnTo>
                  <a:lnTo>
                    <a:pt x="16040" y="10060"/>
                  </a:lnTo>
                  <a:lnTo>
                    <a:pt x="16040" y="10111"/>
                  </a:lnTo>
                  <a:lnTo>
                    <a:pt x="16073" y="10111"/>
                  </a:lnTo>
                  <a:lnTo>
                    <a:pt x="16073" y="10340"/>
                  </a:lnTo>
                  <a:lnTo>
                    <a:pt x="16040" y="10340"/>
                  </a:lnTo>
                  <a:lnTo>
                    <a:pt x="16040" y="10545"/>
                  </a:lnTo>
                  <a:lnTo>
                    <a:pt x="16073" y="10545"/>
                  </a:lnTo>
                  <a:lnTo>
                    <a:pt x="16073" y="10596"/>
                  </a:lnTo>
                  <a:lnTo>
                    <a:pt x="16352" y="10596"/>
                  </a:lnTo>
                  <a:lnTo>
                    <a:pt x="16352" y="10468"/>
                  </a:lnTo>
                  <a:lnTo>
                    <a:pt x="16385" y="10468"/>
                  </a:lnTo>
                  <a:lnTo>
                    <a:pt x="16385" y="10417"/>
                  </a:lnTo>
                  <a:lnTo>
                    <a:pt x="16467" y="10417"/>
                  </a:lnTo>
                  <a:lnTo>
                    <a:pt x="16467" y="10340"/>
                  </a:lnTo>
                  <a:lnTo>
                    <a:pt x="16500" y="10340"/>
                  </a:lnTo>
                  <a:lnTo>
                    <a:pt x="16500" y="10289"/>
                  </a:lnTo>
                  <a:lnTo>
                    <a:pt x="16467" y="10289"/>
                  </a:lnTo>
                  <a:lnTo>
                    <a:pt x="16550" y="10289"/>
                  </a:lnTo>
                  <a:lnTo>
                    <a:pt x="16550" y="10238"/>
                  </a:lnTo>
                  <a:lnTo>
                    <a:pt x="16615" y="10238"/>
                  </a:lnTo>
                  <a:lnTo>
                    <a:pt x="16615" y="10162"/>
                  </a:lnTo>
                  <a:lnTo>
                    <a:pt x="16665" y="10162"/>
                  </a:lnTo>
                  <a:lnTo>
                    <a:pt x="16665" y="10111"/>
                  </a:lnTo>
                  <a:lnTo>
                    <a:pt x="16615" y="10111"/>
                  </a:lnTo>
                  <a:lnTo>
                    <a:pt x="16698" y="10111"/>
                  </a:lnTo>
                  <a:lnTo>
                    <a:pt x="16698" y="10162"/>
                  </a:lnTo>
                  <a:lnTo>
                    <a:pt x="16665" y="10162"/>
                  </a:lnTo>
                  <a:lnTo>
                    <a:pt x="16731" y="10162"/>
                  </a:lnTo>
                  <a:lnTo>
                    <a:pt x="16731" y="10238"/>
                  </a:lnTo>
                  <a:lnTo>
                    <a:pt x="16780" y="10238"/>
                  </a:lnTo>
                  <a:lnTo>
                    <a:pt x="16780" y="10289"/>
                  </a:lnTo>
                  <a:lnTo>
                    <a:pt x="16780" y="10238"/>
                  </a:lnTo>
                  <a:lnTo>
                    <a:pt x="16813" y="10238"/>
                  </a:lnTo>
                  <a:lnTo>
                    <a:pt x="16813" y="10340"/>
                  </a:lnTo>
                  <a:lnTo>
                    <a:pt x="16928" y="10340"/>
                  </a:lnTo>
                  <a:lnTo>
                    <a:pt x="16928" y="10417"/>
                  </a:lnTo>
                  <a:lnTo>
                    <a:pt x="17125" y="10417"/>
                  </a:lnTo>
                  <a:lnTo>
                    <a:pt x="17125" y="10340"/>
                  </a:lnTo>
                  <a:lnTo>
                    <a:pt x="17175" y="10340"/>
                  </a:lnTo>
                  <a:lnTo>
                    <a:pt x="17175" y="10417"/>
                  </a:lnTo>
                  <a:lnTo>
                    <a:pt x="17208" y="10417"/>
                  </a:lnTo>
                  <a:lnTo>
                    <a:pt x="17208" y="10468"/>
                  </a:lnTo>
                  <a:lnTo>
                    <a:pt x="17290" y="10468"/>
                  </a:lnTo>
                  <a:lnTo>
                    <a:pt x="17290" y="10417"/>
                  </a:lnTo>
                  <a:lnTo>
                    <a:pt x="17290" y="10468"/>
                  </a:lnTo>
                  <a:lnTo>
                    <a:pt x="17323" y="10468"/>
                  </a:lnTo>
                  <a:lnTo>
                    <a:pt x="17323" y="10417"/>
                  </a:lnTo>
                  <a:lnTo>
                    <a:pt x="17356" y="10417"/>
                  </a:lnTo>
                  <a:lnTo>
                    <a:pt x="17356" y="10545"/>
                  </a:lnTo>
                  <a:lnTo>
                    <a:pt x="17323" y="10545"/>
                  </a:lnTo>
                  <a:lnTo>
                    <a:pt x="17323" y="10647"/>
                  </a:lnTo>
                  <a:lnTo>
                    <a:pt x="17290" y="10647"/>
                  </a:lnTo>
                  <a:lnTo>
                    <a:pt x="17290" y="10723"/>
                  </a:lnTo>
                  <a:lnTo>
                    <a:pt x="17290" y="10647"/>
                  </a:lnTo>
                  <a:lnTo>
                    <a:pt x="17323" y="10647"/>
                  </a:lnTo>
                  <a:lnTo>
                    <a:pt x="17323" y="10723"/>
                  </a:lnTo>
                  <a:lnTo>
                    <a:pt x="17290" y="10723"/>
                  </a:lnTo>
                  <a:lnTo>
                    <a:pt x="17290" y="10826"/>
                  </a:lnTo>
                  <a:lnTo>
                    <a:pt x="17175" y="10826"/>
                  </a:lnTo>
                  <a:lnTo>
                    <a:pt x="17175" y="10774"/>
                  </a:lnTo>
                  <a:lnTo>
                    <a:pt x="17125" y="10774"/>
                  </a:lnTo>
                  <a:lnTo>
                    <a:pt x="17125" y="10826"/>
                  </a:lnTo>
                  <a:lnTo>
                    <a:pt x="17125" y="10774"/>
                  </a:lnTo>
                  <a:lnTo>
                    <a:pt x="17043" y="10774"/>
                  </a:lnTo>
                  <a:lnTo>
                    <a:pt x="17043" y="10826"/>
                  </a:lnTo>
                  <a:lnTo>
                    <a:pt x="17010" y="10826"/>
                  </a:lnTo>
                  <a:lnTo>
                    <a:pt x="17010" y="10902"/>
                  </a:lnTo>
                  <a:lnTo>
                    <a:pt x="16895" y="10902"/>
                  </a:lnTo>
                  <a:lnTo>
                    <a:pt x="16895" y="10953"/>
                  </a:lnTo>
                  <a:lnTo>
                    <a:pt x="16862" y="10953"/>
                  </a:lnTo>
                  <a:lnTo>
                    <a:pt x="16862" y="10902"/>
                  </a:lnTo>
                  <a:lnTo>
                    <a:pt x="16862" y="10953"/>
                  </a:lnTo>
                  <a:lnTo>
                    <a:pt x="16813" y="10953"/>
                  </a:lnTo>
                  <a:lnTo>
                    <a:pt x="16813" y="11030"/>
                  </a:lnTo>
                  <a:lnTo>
                    <a:pt x="16731" y="11030"/>
                  </a:lnTo>
                  <a:lnTo>
                    <a:pt x="16731" y="11132"/>
                  </a:lnTo>
                  <a:lnTo>
                    <a:pt x="16698" y="11132"/>
                  </a:lnTo>
                  <a:lnTo>
                    <a:pt x="16698" y="11081"/>
                  </a:lnTo>
                  <a:lnTo>
                    <a:pt x="16665" y="11081"/>
                  </a:lnTo>
                  <a:lnTo>
                    <a:pt x="16665" y="11311"/>
                  </a:lnTo>
                  <a:lnTo>
                    <a:pt x="16500" y="11311"/>
                  </a:lnTo>
                  <a:lnTo>
                    <a:pt x="16500" y="11438"/>
                  </a:lnTo>
                  <a:lnTo>
                    <a:pt x="16434" y="11438"/>
                  </a:lnTo>
                  <a:lnTo>
                    <a:pt x="16434" y="11566"/>
                  </a:lnTo>
                  <a:lnTo>
                    <a:pt x="16385" y="11566"/>
                  </a:lnTo>
                  <a:lnTo>
                    <a:pt x="16385" y="11617"/>
                  </a:lnTo>
                  <a:lnTo>
                    <a:pt x="16270" y="11617"/>
                  </a:lnTo>
                  <a:lnTo>
                    <a:pt x="16270" y="11796"/>
                  </a:lnTo>
                  <a:lnTo>
                    <a:pt x="16237" y="11796"/>
                  </a:lnTo>
                  <a:lnTo>
                    <a:pt x="16237" y="11872"/>
                  </a:lnTo>
                  <a:lnTo>
                    <a:pt x="16188" y="11872"/>
                  </a:lnTo>
                  <a:lnTo>
                    <a:pt x="16188" y="11974"/>
                  </a:lnTo>
                  <a:lnTo>
                    <a:pt x="16122" y="11974"/>
                  </a:lnTo>
                  <a:lnTo>
                    <a:pt x="16122" y="12179"/>
                  </a:lnTo>
                  <a:lnTo>
                    <a:pt x="16237" y="12179"/>
                  </a:lnTo>
                  <a:lnTo>
                    <a:pt x="16237" y="12281"/>
                  </a:lnTo>
                  <a:lnTo>
                    <a:pt x="16270" y="12281"/>
                  </a:lnTo>
                  <a:lnTo>
                    <a:pt x="16270" y="12357"/>
                  </a:lnTo>
                  <a:lnTo>
                    <a:pt x="16434" y="12357"/>
                  </a:lnTo>
                  <a:lnTo>
                    <a:pt x="16434" y="12409"/>
                  </a:lnTo>
                  <a:lnTo>
                    <a:pt x="16500" y="12409"/>
                  </a:lnTo>
                  <a:lnTo>
                    <a:pt x="16500" y="12587"/>
                  </a:lnTo>
                  <a:lnTo>
                    <a:pt x="16550" y="12587"/>
                  </a:lnTo>
                  <a:lnTo>
                    <a:pt x="16550" y="12715"/>
                  </a:lnTo>
                  <a:lnTo>
                    <a:pt x="16582" y="12715"/>
                  </a:lnTo>
                  <a:lnTo>
                    <a:pt x="16582" y="12894"/>
                  </a:lnTo>
                  <a:lnTo>
                    <a:pt x="16615" y="12894"/>
                  </a:lnTo>
                  <a:lnTo>
                    <a:pt x="16615" y="13123"/>
                  </a:lnTo>
                  <a:lnTo>
                    <a:pt x="16665" y="13123"/>
                  </a:lnTo>
                  <a:lnTo>
                    <a:pt x="16665" y="13251"/>
                  </a:lnTo>
                  <a:lnTo>
                    <a:pt x="16698" y="13251"/>
                  </a:lnTo>
                  <a:lnTo>
                    <a:pt x="16698" y="13506"/>
                  </a:lnTo>
                  <a:lnTo>
                    <a:pt x="16731" y="13506"/>
                  </a:lnTo>
                  <a:lnTo>
                    <a:pt x="16731" y="13609"/>
                  </a:lnTo>
                  <a:lnTo>
                    <a:pt x="16862" y="13609"/>
                  </a:lnTo>
                  <a:lnTo>
                    <a:pt x="16862" y="13685"/>
                  </a:lnTo>
                  <a:lnTo>
                    <a:pt x="16895" y="13685"/>
                  </a:lnTo>
                  <a:lnTo>
                    <a:pt x="16895" y="13864"/>
                  </a:lnTo>
                  <a:lnTo>
                    <a:pt x="16977" y="13864"/>
                  </a:lnTo>
                  <a:lnTo>
                    <a:pt x="16977" y="13915"/>
                  </a:lnTo>
                  <a:lnTo>
                    <a:pt x="17010" y="13915"/>
                  </a:lnTo>
                  <a:lnTo>
                    <a:pt x="17010" y="13991"/>
                  </a:lnTo>
                  <a:lnTo>
                    <a:pt x="17043" y="13991"/>
                  </a:lnTo>
                  <a:lnTo>
                    <a:pt x="17043" y="14094"/>
                  </a:lnTo>
                  <a:lnTo>
                    <a:pt x="17092" y="14094"/>
                  </a:lnTo>
                  <a:lnTo>
                    <a:pt x="17092" y="14170"/>
                  </a:lnTo>
                  <a:lnTo>
                    <a:pt x="17010" y="14170"/>
                  </a:lnTo>
                  <a:lnTo>
                    <a:pt x="17010" y="14221"/>
                  </a:lnTo>
                  <a:lnTo>
                    <a:pt x="17092" y="14221"/>
                  </a:lnTo>
                  <a:lnTo>
                    <a:pt x="17092" y="14298"/>
                  </a:lnTo>
                  <a:lnTo>
                    <a:pt x="17043" y="14298"/>
                  </a:lnTo>
                  <a:lnTo>
                    <a:pt x="17043" y="14349"/>
                  </a:lnTo>
                  <a:lnTo>
                    <a:pt x="17010" y="14349"/>
                  </a:lnTo>
                  <a:lnTo>
                    <a:pt x="17092" y="14349"/>
                  </a:lnTo>
                  <a:lnTo>
                    <a:pt x="17092" y="14400"/>
                  </a:lnTo>
                  <a:lnTo>
                    <a:pt x="17010" y="14400"/>
                  </a:lnTo>
                  <a:lnTo>
                    <a:pt x="17010" y="14477"/>
                  </a:lnTo>
                  <a:lnTo>
                    <a:pt x="17043" y="14477"/>
                  </a:lnTo>
                  <a:lnTo>
                    <a:pt x="17043" y="14579"/>
                  </a:lnTo>
                  <a:lnTo>
                    <a:pt x="17092" y="14579"/>
                  </a:lnTo>
                  <a:lnTo>
                    <a:pt x="17092" y="14706"/>
                  </a:lnTo>
                  <a:lnTo>
                    <a:pt x="16928" y="14706"/>
                  </a:lnTo>
                  <a:lnTo>
                    <a:pt x="16928" y="14757"/>
                  </a:lnTo>
                  <a:lnTo>
                    <a:pt x="16895" y="14757"/>
                  </a:lnTo>
                  <a:lnTo>
                    <a:pt x="16895" y="14834"/>
                  </a:lnTo>
                  <a:lnTo>
                    <a:pt x="16862" y="14834"/>
                  </a:lnTo>
                  <a:lnTo>
                    <a:pt x="16862" y="14885"/>
                  </a:lnTo>
                  <a:lnTo>
                    <a:pt x="16731" y="14885"/>
                  </a:lnTo>
                  <a:lnTo>
                    <a:pt x="16731" y="15064"/>
                  </a:lnTo>
                  <a:lnTo>
                    <a:pt x="16665" y="15064"/>
                  </a:lnTo>
                  <a:lnTo>
                    <a:pt x="16665" y="15013"/>
                  </a:lnTo>
                  <a:lnTo>
                    <a:pt x="16550" y="15013"/>
                  </a:lnTo>
                  <a:lnTo>
                    <a:pt x="16550" y="15064"/>
                  </a:lnTo>
                  <a:lnTo>
                    <a:pt x="16615" y="15064"/>
                  </a:lnTo>
                  <a:lnTo>
                    <a:pt x="16615" y="15191"/>
                  </a:lnTo>
                  <a:lnTo>
                    <a:pt x="16698" y="15191"/>
                  </a:lnTo>
                  <a:lnTo>
                    <a:pt x="16698" y="15140"/>
                  </a:lnTo>
                  <a:lnTo>
                    <a:pt x="16780" y="15140"/>
                  </a:lnTo>
                  <a:lnTo>
                    <a:pt x="16780" y="15064"/>
                  </a:lnTo>
                  <a:lnTo>
                    <a:pt x="16928" y="15064"/>
                  </a:lnTo>
                  <a:lnTo>
                    <a:pt x="16928" y="15140"/>
                  </a:lnTo>
                  <a:lnTo>
                    <a:pt x="16977" y="15140"/>
                  </a:lnTo>
                  <a:lnTo>
                    <a:pt x="16977" y="15243"/>
                  </a:lnTo>
                  <a:lnTo>
                    <a:pt x="17043" y="15243"/>
                  </a:lnTo>
                  <a:lnTo>
                    <a:pt x="17043" y="15191"/>
                  </a:lnTo>
                  <a:lnTo>
                    <a:pt x="17092" y="15191"/>
                  </a:lnTo>
                  <a:lnTo>
                    <a:pt x="17092" y="15140"/>
                  </a:lnTo>
                  <a:lnTo>
                    <a:pt x="17125" y="15140"/>
                  </a:lnTo>
                  <a:lnTo>
                    <a:pt x="17125" y="15064"/>
                  </a:lnTo>
                  <a:lnTo>
                    <a:pt x="17175" y="15064"/>
                  </a:lnTo>
                  <a:lnTo>
                    <a:pt x="17175" y="15013"/>
                  </a:lnTo>
                  <a:lnTo>
                    <a:pt x="17175" y="15064"/>
                  </a:lnTo>
                  <a:lnTo>
                    <a:pt x="17241" y="15064"/>
                  </a:lnTo>
                  <a:lnTo>
                    <a:pt x="17241" y="15140"/>
                  </a:lnTo>
                  <a:lnTo>
                    <a:pt x="17175" y="15140"/>
                  </a:lnTo>
                  <a:lnTo>
                    <a:pt x="17175" y="15191"/>
                  </a:lnTo>
                  <a:lnTo>
                    <a:pt x="17241" y="15191"/>
                  </a:lnTo>
                  <a:lnTo>
                    <a:pt x="17241" y="15243"/>
                  </a:lnTo>
                  <a:lnTo>
                    <a:pt x="17290" y="15243"/>
                  </a:lnTo>
                  <a:lnTo>
                    <a:pt x="17241" y="15243"/>
                  </a:lnTo>
                  <a:lnTo>
                    <a:pt x="17241" y="15319"/>
                  </a:lnTo>
                  <a:lnTo>
                    <a:pt x="17290" y="15319"/>
                  </a:lnTo>
                  <a:lnTo>
                    <a:pt x="17290" y="15370"/>
                  </a:lnTo>
                  <a:lnTo>
                    <a:pt x="17241" y="15370"/>
                  </a:lnTo>
                  <a:lnTo>
                    <a:pt x="17241" y="15447"/>
                  </a:lnTo>
                  <a:lnTo>
                    <a:pt x="17208" y="15447"/>
                  </a:lnTo>
                  <a:lnTo>
                    <a:pt x="17208" y="15498"/>
                  </a:lnTo>
                  <a:lnTo>
                    <a:pt x="17175" y="15498"/>
                  </a:lnTo>
                  <a:lnTo>
                    <a:pt x="17175" y="15549"/>
                  </a:lnTo>
                  <a:lnTo>
                    <a:pt x="17175" y="15498"/>
                  </a:lnTo>
                  <a:lnTo>
                    <a:pt x="17125" y="15498"/>
                  </a:lnTo>
                  <a:lnTo>
                    <a:pt x="17125" y="15447"/>
                  </a:lnTo>
                  <a:lnTo>
                    <a:pt x="17043" y="15447"/>
                  </a:lnTo>
                  <a:lnTo>
                    <a:pt x="17043" y="15498"/>
                  </a:lnTo>
                  <a:lnTo>
                    <a:pt x="17125" y="15498"/>
                  </a:lnTo>
                  <a:lnTo>
                    <a:pt x="17125" y="15677"/>
                  </a:lnTo>
                  <a:lnTo>
                    <a:pt x="17092" y="15677"/>
                  </a:lnTo>
                  <a:lnTo>
                    <a:pt x="17092" y="15728"/>
                  </a:lnTo>
                  <a:lnTo>
                    <a:pt x="17125" y="15728"/>
                  </a:lnTo>
                  <a:lnTo>
                    <a:pt x="17125" y="15855"/>
                  </a:lnTo>
                  <a:lnTo>
                    <a:pt x="17010" y="15855"/>
                  </a:lnTo>
                  <a:lnTo>
                    <a:pt x="17010" y="15804"/>
                  </a:lnTo>
                  <a:lnTo>
                    <a:pt x="16977" y="15804"/>
                  </a:lnTo>
                  <a:lnTo>
                    <a:pt x="16977" y="15855"/>
                  </a:lnTo>
                  <a:lnTo>
                    <a:pt x="17010" y="15855"/>
                  </a:lnTo>
                  <a:lnTo>
                    <a:pt x="17010" y="16111"/>
                  </a:lnTo>
                  <a:lnTo>
                    <a:pt x="16977" y="16111"/>
                  </a:lnTo>
                  <a:lnTo>
                    <a:pt x="16977" y="16162"/>
                  </a:lnTo>
                  <a:lnTo>
                    <a:pt x="16928" y="16162"/>
                  </a:lnTo>
                  <a:lnTo>
                    <a:pt x="16928" y="16213"/>
                  </a:lnTo>
                  <a:lnTo>
                    <a:pt x="17010" y="16213"/>
                  </a:lnTo>
                  <a:lnTo>
                    <a:pt x="17010" y="16391"/>
                  </a:lnTo>
                  <a:lnTo>
                    <a:pt x="16895" y="16391"/>
                  </a:lnTo>
                  <a:lnTo>
                    <a:pt x="16895" y="16519"/>
                  </a:lnTo>
                  <a:lnTo>
                    <a:pt x="16813" y="16519"/>
                  </a:lnTo>
                  <a:lnTo>
                    <a:pt x="16813" y="16596"/>
                  </a:lnTo>
                  <a:lnTo>
                    <a:pt x="16862" y="16596"/>
                  </a:lnTo>
                  <a:lnTo>
                    <a:pt x="16813" y="16596"/>
                  </a:lnTo>
                  <a:lnTo>
                    <a:pt x="16813" y="16647"/>
                  </a:lnTo>
                  <a:lnTo>
                    <a:pt x="16862" y="16647"/>
                  </a:lnTo>
                  <a:lnTo>
                    <a:pt x="16813" y="16647"/>
                  </a:lnTo>
                  <a:lnTo>
                    <a:pt x="16813" y="16698"/>
                  </a:lnTo>
                  <a:lnTo>
                    <a:pt x="16780" y="16698"/>
                  </a:lnTo>
                  <a:lnTo>
                    <a:pt x="16780" y="16647"/>
                  </a:lnTo>
                  <a:lnTo>
                    <a:pt x="16731" y="16647"/>
                  </a:lnTo>
                  <a:lnTo>
                    <a:pt x="16731" y="16596"/>
                  </a:lnTo>
                  <a:lnTo>
                    <a:pt x="16731" y="16647"/>
                  </a:lnTo>
                  <a:lnTo>
                    <a:pt x="16698" y="16647"/>
                  </a:lnTo>
                  <a:lnTo>
                    <a:pt x="16731" y="16647"/>
                  </a:lnTo>
                  <a:lnTo>
                    <a:pt x="16698" y="16647"/>
                  </a:lnTo>
                  <a:lnTo>
                    <a:pt x="16698" y="16698"/>
                  </a:lnTo>
                  <a:lnTo>
                    <a:pt x="16665" y="16698"/>
                  </a:lnTo>
                  <a:lnTo>
                    <a:pt x="16665" y="16826"/>
                  </a:lnTo>
                  <a:lnTo>
                    <a:pt x="16615" y="16826"/>
                  </a:lnTo>
                  <a:lnTo>
                    <a:pt x="16615" y="16877"/>
                  </a:lnTo>
                  <a:lnTo>
                    <a:pt x="16665" y="16877"/>
                  </a:lnTo>
                  <a:lnTo>
                    <a:pt x="16665" y="16953"/>
                  </a:lnTo>
                  <a:lnTo>
                    <a:pt x="16615" y="16953"/>
                  </a:lnTo>
                  <a:lnTo>
                    <a:pt x="16615" y="17081"/>
                  </a:lnTo>
                  <a:lnTo>
                    <a:pt x="16582" y="17081"/>
                  </a:lnTo>
                  <a:lnTo>
                    <a:pt x="16582" y="17132"/>
                  </a:lnTo>
                  <a:lnTo>
                    <a:pt x="16550" y="17132"/>
                  </a:lnTo>
                  <a:lnTo>
                    <a:pt x="16550" y="17183"/>
                  </a:lnTo>
                  <a:lnTo>
                    <a:pt x="16582" y="17183"/>
                  </a:lnTo>
                  <a:lnTo>
                    <a:pt x="16582" y="17260"/>
                  </a:lnTo>
                  <a:lnTo>
                    <a:pt x="16500" y="17260"/>
                  </a:lnTo>
                  <a:lnTo>
                    <a:pt x="16500" y="17311"/>
                  </a:lnTo>
                  <a:lnTo>
                    <a:pt x="16467" y="17311"/>
                  </a:lnTo>
                  <a:lnTo>
                    <a:pt x="16467" y="17260"/>
                  </a:lnTo>
                  <a:lnTo>
                    <a:pt x="16467" y="17311"/>
                  </a:lnTo>
                  <a:lnTo>
                    <a:pt x="16434" y="17311"/>
                  </a:lnTo>
                  <a:lnTo>
                    <a:pt x="16467" y="17311"/>
                  </a:lnTo>
                  <a:lnTo>
                    <a:pt x="16467" y="17489"/>
                  </a:lnTo>
                  <a:lnTo>
                    <a:pt x="16434" y="17489"/>
                  </a:lnTo>
                  <a:lnTo>
                    <a:pt x="16434" y="17540"/>
                  </a:lnTo>
                  <a:lnTo>
                    <a:pt x="16385" y="17540"/>
                  </a:lnTo>
                  <a:lnTo>
                    <a:pt x="16385" y="17489"/>
                  </a:lnTo>
                  <a:lnTo>
                    <a:pt x="16385" y="17540"/>
                  </a:lnTo>
                  <a:lnTo>
                    <a:pt x="16352" y="17540"/>
                  </a:lnTo>
                  <a:lnTo>
                    <a:pt x="16385" y="17540"/>
                  </a:lnTo>
                  <a:lnTo>
                    <a:pt x="16385" y="17668"/>
                  </a:lnTo>
                  <a:lnTo>
                    <a:pt x="16303" y="17668"/>
                  </a:lnTo>
                  <a:lnTo>
                    <a:pt x="16303" y="17745"/>
                  </a:lnTo>
                  <a:lnTo>
                    <a:pt x="16270" y="17745"/>
                  </a:lnTo>
                  <a:lnTo>
                    <a:pt x="16303" y="17745"/>
                  </a:lnTo>
                  <a:lnTo>
                    <a:pt x="16303" y="17796"/>
                  </a:lnTo>
                  <a:lnTo>
                    <a:pt x="16270" y="17796"/>
                  </a:lnTo>
                  <a:lnTo>
                    <a:pt x="16270" y="17847"/>
                  </a:lnTo>
                  <a:lnTo>
                    <a:pt x="16303" y="17847"/>
                  </a:lnTo>
                  <a:lnTo>
                    <a:pt x="16303" y="17923"/>
                  </a:lnTo>
                  <a:lnTo>
                    <a:pt x="16270" y="17923"/>
                  </a:lnTo>
                  <a:lnTo>
                    <a:pt x="16270" y="17974"/>
                  </a:lnTo>
                  <a:lnTo>
                    <a:pt x="16303" y="17974"/>
                  </a:lnTo>
                  <a:lnTo>
                    <a:pt x="16303" y="18026"/>
                  </a:lnTo>
                  <a:lnTo>
                    <a:pt x="16270" y="18026"/>
                  </a:lnTo>
                  <a:lnTo>
                    <a:pt x="16270" y="18102"/>
                  </a:lnTo>
                  <a:lnTo>
                    <a:pt x="16303" y="18102"/>
                  </a:lnTo>
                  <a:lnTo>
                    <a:pt x="16303" y="18026"/>
                  </a:lnTo>
                  <a:lnTo>
                    <a:pt x="16303" y="18102"/>
                  </a:lnTo>
                  <a:lnTo>
                    <a:pt x="16385" y="18102"/>
                  </a:lnTo>
                  <a:lnTo>
                    <a:pt x="16385" y="18153"/>
                  </a:lnTo>
                  <a:lnTo>
                    <a:pt x="16352" y="18153"/>
                  </a:lnTo>
                  <a:lnTo>
                    <a:pt x="16352" y="18230"/>
                  </a:lnTo>
                  <a:lnTo>
                    <a:pt x="16303" y="18230"/>
                  </a:lnTo>
                  <a:lnTo>
                    <a:pt x="16303" y="18332"/>
                  </a:lnTo>
                  <a:lnTo>
                    <a:pt x="16270" y="18332"/>
                  </a:lnTo>
                  <a:lnTo>
                    <a:pt x="16270" y="18281"/>
                  </a:lnTo>
                  <a:lnTo>
                    <a:pt x="16237" y="18281"/>
                  </a:lnTo>
                  <a:lnTo>
                    <a:pt x="16237" y="18332"/>
                  </a:lnTo>
                  <a:lnTo>
                    <a:pt x="16270" y="18332"/>
                  </a:lnTo>
                  <a:lnTo>
                    <a:pt x="16270" y="18409"/>
                  </a:lnTo>
                  <a:lnTo>
                    <a:pt x="16188" y="18409"/>
                  </a:lnTo>
                  <a:lnTo>
                    <a:pt x="16188" y="18230"/>
                  </a:lnTo>
                  <a:lnTo>
                    <a:pt x="16155" y="18230"/>
                  </a:lnTo>
                  <a:lnTo>
                    <a:pt x="16155" y="18281"/>
                  </a:lnTo>
                  <a:lnTo>
                    <a:pt x="16155" y="18230"/>
                  </a:lnTo>
                  <a:lnTo>
                    <a:pt x="16122" y="18230"/>
                  </a:lnTo>
                  <a:lnTo>
                    <a:pt x="16122" y="18281"/>
                  </a:lnTo>
                  <a:lnTo>
                    <a:pt x="16188" y="18281"/>
                  </a:lnTo>
                  <a:lnTo>
                    <a:pt x="16188" y="18409"/>
                  </a:lnTo>
                  <a:lnTo>
                    <a:pt x="16122" y="18409"/>
                  </a:lnTo>
                  <a:lnTo>
                    <a:pt x="16122" y="18511"/>
                  </a:lnTo>
                  <a:lnTo>
                    <a:pt x="16073" y="18511"/>
                  </a:lnTo>
                  <a:lnTo>
                    <a:pt x="16073" y="18460"/>
                  </a:lnTo>
                  <a:lnTo>
                    <a:pt x="16073" y="18587"/>
                  </a:lnTo>
                  <a:lnTo>
                    <a:pt x="16040" y="18587"/>
                  </a:lnTo>
                  <a:lnTo>
                    <a:pt x="16040" y="18638"/>
                  </a:lnTo>
                  <a:lnTo>
                    <a:pt x="16040" y="18587"/>
                  </a:lnTo>
                  <a:lnTo>
                    <a:pt x="16007" y="18587"/>
                  </a:lnTo>
                  <a:lnTo>
                    <a:pt x="16007" y="18638"/>
                  </a:lnTo>
                  <a:lnTo>
                    <a:pt x="15957" y="18638"/>
                  </a:lnTo>
                  <a:lnTo>
                    <a:pt x="15957" y="18817"/>
                  </a:lnTo>
                  <a:lnTo>
                    <a:pt x="15875" y="18817"/>
                  </a:lnTo>
                  <a:lnTo>
                    <a:pt x="15875" y="18766"/>
                  </a:lnTo>
                  <a:lnTo>
                    <a:pt x="15809" y="18766"/>
                  </a:lnTo>
                  <a:lnTo>
                    <a:pt x="15809" y="18817"/>
                  </a:lnTo>
                  <a:lnTo>
                    <a:pt x="15875" y="18817"/>
                  </a:lnTo>
                  <a:lnTo>
                    <a:pt x="15875" y="18894"/>
                  </a:lnTo>
                  <a:lnTo>
                    <a:pt x="15760" y="18894"/>
                  </a:lnTo>
                  <a:lnTo>
                    <a:pt x="15760" y="18996"/>
                  </a:lnTo>
                  <a:lnTo>
                    <a:pt x="15727" y="18996"/>
                  </a:lnTo>
                  <a:lnTo>
                    <a:pt x="15727" y="19072"/>
                  </a:lnTo>
                  <a:lnTo>
                    <a:pt x="15694" y="19072"/>
                  </a:lnTo>
                  <a:lnTo>
                    <a:pt x="15694" y="19123"/>
                  </a:lnTo>
                  <a:lnTo>
                    <a:pt x="15645" y="19123"/>
                  </a:lnTo>
                  <a:lnTo>
                    <a:pt x="15645" y="19174"/>
                  </a:lnTo>
                  <a:lnTo>
                    <a:pt x="15612" y="19174"/>
                  </a:lnTo>
                  <a:lnTo>
                    <a:pt x="15612" y="19251"/>
                  </a:lnTo>
                  <a:lnTo>
                    <a:pt x="15612" y="19174"/>
                  </a:lnTo>
                  <a:lnTo>
                    <a:pt x="15563" y="19174"/>
                  </a:lnTo>
                  <a:lnTo>
                    <a:pt x="15563" y="19251"/>
                  </a:lnTo>
                  <a:lnTo>
                    <a:pt x="15612" y="19251"/>
                  </a:lnTo>
                  <a:lnTo>
                    <a:pt x="15612" y="19302"/>
                  </a:lnTo>
                  <a:lnTo>
                    <a:pt x="15563" y="19302"/>
                  </a:lnTo>
                  <a:lnTo>
                    <a:pt x="15563" y="19379"/>
                  </a:lnTo>
                  <a:lnTo>
                    <a:pt x="15530" y="19379"/>
                  </a:lnTo>
                  <a:lnTo>
                    <a:pt x="15530" y="19430"/>
                  </a:lnTo>
                  <a:lnTo>
                    <a:pt x="15332" y="19430"/>
                  </a:lnTo>
                  <a:lnTo>
                    <a:pt x="15332" y="19481"/>
                  </a:lnTo>
                  <a:lnTo>
                    <a:pt x="15414" y="19481"/>
                  </a:lnTo>
                  <a:lnTo>
                    <a:pt x="15414" y="19557"/>
                  </a:lnTo>
                  <a:lnTo>
                    <a:pt x="15299" y="19557"/>
                  </a:lnTo>
                  <a:lnTo>
                    <a:pt x="15299" y="19481"/>
                  </a:lnTo>
                  <a:lnTo>
                    <a:pt x="15332" y="19481"/>
                  </a:lnTo>
                  <a:lnTo>
                    <a:pt x="15299" y="19481"/>
                  </a:lnTo>
                  <a:lnTo>
                    <a:pt x="15299" y="19557"/>
                  </a:lnTo>
                  <a:lnTo>
                    <a:pt x="15266" y="19557"/>
                  </a:lnTo>
                  <a:lnTo>
                    <a:pt x="15266" y="19660"/>
                  </a:lnTo>
                  <a:lnTo>
                    <a:pt x="15299" y="19660"/>
                  </a:lnTo>
                  <a:lnTo>
                    <a:pt x="15217" y="19660"/>
                  </a:lnTo>
                  <a:lnTo>
                    <a:pt x="15217" y="19736"/>
                  </a:lnTo>
                  <a:lnTo>
                    <a:pt x="15217" y="19660"/>
                  </a:lnTo>
                  <a:lnTo>
                    <a:pt x="15184" y="19660"/>
                  </a:lnTo>
                  <a:lnTo>
                    <a:pt x="15184" y="19864"/>
                  </a:lnTo>
                  <a:lnTo>
                    <a:pt x="15069" y="19864"/>
                  </a:lnTo>
                  <a:lnTo>
                    <a:pt x="15069" y="19915"/>
                  </a:lnTo>
                  <a:lnTo>
                    <a:pt x="14954" y="19915"/>
                  </a:lnTo>
                  <a:lnTo>
                    <a:pt x="14954" y="19966"/>
                  </a:lnTo>
                  <a:lnTo>
                    <a:pt x="14904" y="19966"/>
                  </a:lnTo>
                  <a:lnTo>
                    <a:pt x="14904" y="19915"/>
                  </a:lnTo>
                  <a:lnTo>
                    <a:pt x="14872" y="19915"/>
                  </a:lnTo>
                  <a:lnTo>
                    <a:pt x="14872" y="19966"/>
                  </a:lnTo>
                  <a:lnTo>
                    <a:pt x="14822" y="19966"/>
                  </a:lnTo>
                  <a:lnTo>
                    <a:pt x="14822" y="20043"/>
                  </a:lnTo>
                  <a:lnTo>
                    <a:pt x="14756" y="20043"/>
                  </a:lnTo>
                  <a:lnTo>
                    <a:pt x="14756" y="19966"/>
                  </a:lnTo>
                  <a:lnTo>
                    <a:pt x="14641" y="19966"/>
                  </a:lnTo>
                  <a:lnTo>
                    <a:pt x="14641" y="20094"/>
                  </a:lnTo>
                  <a:lnTo>
                    <a:pt x="14592" y="20094"/>
                  </a:lnTo>
                  <a:lnTo>
                    <a:pt x="14592" y="20145"/>
                  </a:lnTo>
                  <a:lnTo>
                    <a:pt x="14559" y="20145"/>
                  </a:lnTo>
                  <a:lnTo>
                    <a:pt x="14559" y="20094"/>
                  </a:lnTo>
                  <a:lnTo>
                    <a:pt x="14526" y="20094"/>
                  </a:lnTo>
                  <a:lnTo>
                    <a:pt x="14526" y="20043"/>
                  </a:lnTo>
                  <a:lnTo>
                    <a:pt x="14526" y="20145"/>
                  </a:lnTo>
                  <a:lnTo>
                    <a:pt x="14444" y="20145"/>
                  </a:lnTo>
                  <a:lnTo>
                    <a:pt x="14444" y="20094"/>
                  </a:lnTo>
                  <a:lnTo>
                    <a:pt x="14329" y="20094"/>
                  </a:lnTo>
                  <a:lnTo>
                    <a:pt x="14329" y="20145"/>
                  </a:lnTo>
                  <a:lnTo>
                    <a:pt x="14214" y="20145"/>
                  </a:lnTo>
                  <a:lnTo>
                    <a:pt x="14214" y="19966"/>
                  </a:lnTo>
                  <a:lnTo>
                    <a:pt x="14164" y="19966"/>
                  </a:lnTo>
                  <a:lnTo>
                    <a:pt x="14164" y="20094"/>
                  </a:lnTo>
                  <a:lnTo>
                    <a:pt x="14131" y="20094"/>
                  </a:lnTo>
                  <a:lnTo>
                    <a:pt x="14131" y="20145"/>
                  </a:lnTo>
                  <a:lnTo>
                    <a:pt x="14164" y="20145"/>
                  </a:lnTo>
                  <a:lnTo>
                    <a:pt x="14164" y="20349"/>
                  </a:lnTo>
                  <a:lnTo>
                    <a:pt x="14131" y="20349"/>
                  </a:lnTo>
                  <a:lnTo>
                    <a:pt x="14131" y="20400"/>
                  </a:lnTo>
                  <a:lnTo>
                    <a:pt x="14098" y="20400"/>
                  </a:lnTo>
                  <a:lnTo>
                    <a:pt x="14098" y="20451"/>
                  </a:lnTo>
                  <a:lnTo>
                    <a:pt x="14049" y="20451"/>
                  </a:lnTo>
                  <a:lnTo>
                    <a:pt x="14049" y="20528"/>
                  </a:lnTo>
                  <a:lnTo>
                    <a:pt x="14016" y="20528"/>
                  </a:lnTo>
                  <a:lnTo>
                    <a:pt x="14016" y="20579"/>
                  </a:lnTo>
                  <a:lnTo>
                    <a:pt x="13967" y="20579"/>
                  </a:lnTo>
                  <a:lnTo>
                    <a:pt x="13967" y="20528"/>
                  </a:lnTo>
                  <a:lnTo>
                    <a:pt x="13967" y="20579"/>
                  </a:lnTo>
                  <a:lnTo>
                    <a:pt x="13901" y="20579"/>
                  </a:lnTo>
                  <a:lnTo>
                    <a:pt x="13901" y="20528"/>
                  </a:lnTo>
                  <a:lnTo>
                    <a:pt x="13819" y="20528"/>
                  </a:lnTo>
                  <a:lnTo>
                    <a:pt x="13819" y="20630"/>
                  </a:lnTo>
                  <a:lnTo>
                    <a:pt x="13852" y="20630"/>
                  </a:lnTo>
                  <a:lnTo>
                    <a:pt x="13852" y="20579"/>
                  </a:lnTo>
                  <a:lnTo>
                    <a:pt x="13901" y="20579"/>
                  </a:lnTo>
                  <a:lnTo>
                    <a:pt x="13901" y="20630"/>
                  </a:lnTo>
                  <a:lnTo>
                    <a:pt x="13852" y="20630"/>
                  </a:lnTo>
                  <a:lnTo>
                    <a:pt x="13852" y="20706"/>
                  </a:lnTo>
                  <a:lnTo>
                    <a:pt x="13901" y="20706"/>
                  </a:lnTo>
                  <a:lnTo>
                    <a:pt x="13852" y="20706"/>
                  </a:lnTo>
                  <a:lnTo>
                    <a:pt x="13852" y="20757"/>
                  </a:lnTo>
                  <a:lnTo>
                    <a:pt x="13852" y="20706"/>
                  </a:lnTo>
                  <a:lnTo>
                    <a:pt x="13736" y="20706"/>
                  </a:lnTo>
                  <a:lnTo>
                    <a:pt x="13736" y="20630"/>
                  </a:lnTo>
                  <a:lnTo>
                    <a:pt x="13704" y="20630"/>
                  </a:lnTo>
                  <a:lnTo>
                    <a:pt x="13704" y="20706"/>
                  </a:lnTo>
                  <a:lnTo>
                    <a:pt x="13654" y="20706"/>
                  </a:lnTo>
                  <a:lnTo>
                    <a:pt x="13654" y="20630"/>
                  </a:lnTo>
                  <a:lnTo>
                    <a:pt x="13621" y="20630"/>
                  </a:lnTo>
                  <a:lnTo>
                    <a:pt x="13621" y="20579"/>
                  </a:lnTo>
                  <a:lnTo>
                    <a:pt x="13621" y="20630"/>
                  </a:lnTo>
                  <a:lnTo>
                    <a:pt x="13539" y="20630"/>
                  </a:lnTo>
                  <a:lnTo>
                    <a:pt x="13539" y="20706"/>
                  </a:lnTo>
                  <a:lnTo>
                    <a:pt x="13588" y="20706"/>
                  </a:lnTo>
                  <a:lnTo>
                    <a:pt x="13539" y="20706"/>
                  </a:lnTo>
                  <a:lnTo>
                    <a:pt x="13539" y="20757"/>
                  </a:lnTo>
                  <a:lnTo>
                    <a:pt x="13506" y="20757"/>
                  </a:lnTo>
                  <a:lnTo>
                    <a:pt x="13506" y="20706"/>
                  </a:lnTo>
                  <a:lnTo>
                    <a:pt x="13473" y="20706"/>
                  </a:lnTo>
                  <a:lnTo>
                    <a:pt x="13473" y="20757"/>
                  </a:lnTo>
                  <a:lnTo>
                    <a:pt x="13358" y="20757"/>
                  </a:lnTo>
                  <a:lnTo>
                    <a:pt x="13358" y="20809"/>
                  </a:lnTo>
                  <a:lnTo>
                    <a:pt x="13309" y="20809"/>
                  </a:lnTo>
                  <a:lnTo>
                    <a:pt x="13309" y="20885"/>
                  </a:lnTo>
                  <a:lnTo>
                    <a:pt x="13309" y="20809"/>
                  </a:lnTo>
                  <a:lnTo>
                    <a:pt x="13194" y="20809"/>
                  </a:lnTo>
                  <a:lnTo>
                    <a:pt x="13194" y="20885"/>
                  </a:lnTo>
                  <a:lnTo>
                    <a:pt x="13111" y="20885"/>
                  </a:lnTo>
                  <a:lnTo>
                    <a:pt x="13111" y="20936"/>
                  </a:lnTo>
                  <a:lnTo>
                    <a:pt x="13078" y="20936"/>
                  </a:lnTo>
                  <a:lnTo>
                    <a:pt x="13078" y="21115"/>
                  </a:lnTo>
                  <a:lnTo>
                    <a:pt x="13111" y="21115"/>
                  </a:lnTo>
                  <a:lnTo>
                    <a:pt x="13111" y="21191"/>
                  </a:lnTo>
                  <a:lnTo>
                    <a:pt x="13046" y="21191"/>
                  </a:lnTo>
                  <a:lnTo>
                    <a:pt x="13046" y="21115"/>
                  </a:lnTo>
                  <a:lnTo>
                    <a:pt x="12963" y="21115"/>
                  </a:lnTo>
                  <a:lnTo>
                    <a:pt x="12963" y="21191"/>
                  </a:lnTo>
                  <a:lnTo>
                    <a:pt x="12996" y="21191"/>
                  </a:lnTo>
                  <a:lnTo>
                    <a:pt x="12996" y="21243"/>
                  </a:lnTo>
                  <a:lnTo>
                    <a:pt x="13046" y="21243"/>
                  </a:lnTo>
                  <a:lnTo>
                    <a:pt x="13046" y="21370"/>
                  </a:lnTo>
                  <a:lnTo>
                    <a:pt x="13078" y="21370"/>
                  </a:lnTo>
                  <a:lnTo>
                    <a:pt x="13078" y="21498"/>
                  </a:lnTo>
                  <a:lnTo>
                    <a:pt x="13046" y="21498"/>
                  </a:lnTo>
                  <a:lnTo>
                    <a:pt x="13046" y="21549"/>
                  </a:lnTo>
                  <a:lnTo>
                    <a:pt x="12996" y="21549"/>
                  </a:lnTo>
                  <a:lnTo>
                    <a:pt x="12996" y="21600"/>
                  </a:lnTo>
                  <a:lnTo>
                    <a:pt x="12848" y="21600"/>
                  </a:lnTo>
                  <a:lnTo>
                    <a:pt x="12848" y="21549"/>
                  </a:lnTo>
                  <a:lnTo>
                    <a:pt x="12799" y="21549"/>
                  </a:lnTo>
                  <a:lnTo>
                    <a:pt x="12799" y="21370"/>
                  </a:lnTo>
                  <a:lnTo>
                    <a:pt x="12766" y="21370"/>
                  </a:lnTo>
                  <a:lnTo>
                    <a:pt x="12766" y="21191"/>
                  </a:lnTo>
                  <a:lnTo>
                    <a:pt x="12733" y="21191"/>
                  </a:lnTo>
                  <a:lnTo>
                    <a:pt x="12733" y="21115"/>
                  </a:lnTo>
                  <a:lnTo>
                    <a:pt x="12766" y="21115"/>
                  </a:lnTo>
                  <a:lnTo>
                    <a:pt x="12766" y="20885"/>
                  </a:lnTo>
                  <a:lnTo>
                    <a:pt x="12799" y="20885"/>
                  </a:lnTo>
                  <a:lnTo>
                    <a:pt x="12799" y="20809"/>
                  </a:lnTo>
                  <a:lnTo>
                    <a:pt x="12766" y="20809"/>
                  </a:lnTo>
                  <a:lnTo>
                    <a:pt x="12766" y="20757"/>
                  </a:lnTo>
                  <a:lnTo>
                    <a:pt x="12733" y="20757"/>
                  </a:lnTo>
                  <a:lnTo>
                    <a:pt x="12733" y="20809"/>
                  </a:lnTo>
                  <a:lnTo>
                    <a:pt x="12733" y="20757"/>
                  </a:lnTo>
                  <a:lnTo>
                    <a:pt x="12684" y="20757"/>
                  </a:lnTo>
                  <a:lnTo>
                    <a:pt x="12684" y="20809"/>
                  </a:lnTo>
                  <a:lnTo>
                    <a:pt x="12568" y="20809"/>
                  </a:lnTo>
                  <a:lnTo>
                    <a:pt x="12568" y="20885"/>
                  </a:lnTo>
                  <a:lnTo>
                    <a:pt x="12536" y="20885"/>
                  </a:lnTo>
                  <a:lnTo>
                    <a:pt x="12536" y="20757"/>
                  </a:lnTo>
                  <a:lnTo>
                    <a:pt x="12568" y="20757"/>
                  </a:lnTo>
                  <a:lnTo>
                    <a:pt x="12568" y="20706"/>
                  </a:lnTo>
                  <a:lnTo>
                    <a:pt x="12420" y="20706"/>
                  </a:lnTo>
                  <a:lnTo>
                    <a:pt x="12420" y="20630"/>
                  </a:lnTo>
                  <a:lnTo>
                    <a:pt x="12371" y="20630"/>
                  </a:lnTo>
                  <a:lnTo>
                    <a:pt x="12371" y="20706"/>
                  </a:lnTo>
                  <a:lnTo>
                    <a:pt x="12338" y="20706"/>
                  </a:lnTo>
                  <a:lnTo>
                    <a:pt x="12338" y="20757"/>
                  </a:lnTo>
                  <a:lnTo>
                    <a:pt x="12305" y="20757"/>
                  </a:lnTo>
                  <a:lnTo>
                    <a:pt x="12305" y="20706"/>
                  </a:lnTo>
                  <a:lnTo>
                    <a:pt x="12256" y="20706"/>
                  </a:lnTo>
                  <a:lnTo>
                    <a:pt x="12256" y="20757"/>
                  </a:lnTo>
                  <a:lnTo>
                    <a:pt x="12141" y="20757"/>
                  </a:lnTo>
                  <a:lnTo>
                    <a:pt x="12141" y="20706"/>
                  </a:lnTo>
                  <a:lnTo>
                    <a:pt x="11910" y="20706"/>
                  </a:lnTo>
                  <a:lnTo>
                    <a:pt x="11910" y="20630"/>
                  </a:lnTo>
                  <a:lnTo>
                    <a:pt x="11878" y="20630"/>
                  </a:lnTo>
                  <a:lnTo>
                    <a:pt x="11878" y="20579"/>
                  </a:lnTo>
                  <a:lnTo>
                    <a:pt x="11828" y="20579"/>
                  </a:lnTo>
                  <a:lnTo>
                    <a:pt x="11828" y="20451"/>
                  </a:lnTo>
                  <a:lnTo>
                    <a:pt x="11795" y="20451"/>
                  </a:lnTo>
                  <a:lnTo>
                    <a:pt x="11795" y="20528"/>
                  </a:lnTo>
                  <a:lnTo>
                    <a:pt x="11795" y="20451"/>
                  </a:lnTo>
                  <a:lnTo>
                    <a:pt x="11713" y="20451"/>
                  </a:lnTo>
                  <a:lnTo>
                    <a:pt x="11713" y="20349"/>
                  </a:lnTo>
                  <a:lnTo>
                    <a:pt x="11680" y="20349"/>
                  </a:lnTo>
                  <a:lnTo>
                    <a:pt x="11680" y="20272"/>
                  </a:lnTo>
                  <a:lnTo>
                    <a:pt x="11713" y="20272"/>
                  </a:lnTo>
                  <a:lnTo>
                    <a:pt x="11680" y="20272"/>
                  </a:lnTo>
                  <a:lnTo>
                    <a:pt x="11680" y="20094"/>
                  </a:lnTo>
                  <a:lnTo>
                    <a:pt x="11713" y="20094"/>
                  </a:lnTo>
                  <a:lnTo>
                    <a:pt x="11713" y="19966"/>
                  </a:lnTo>
                  <a:lnTo>
                    <a:pt x="11762" y="19966"/>
                  </a:lnTo>
                  <a:lnTo>
                    <a:pt x="11762" y="19915"/>
                  </a:lnTo>
                  <a:lnTo>
                    <a:pt x="11680" y="19915"/>
                  </a:lnTo>
                  <a:lnTo>
                    <a:pt x="11680" y="19864"/>
                  </a:lnTo>
                  <a:lnTo>
                    <a:pt x="11598" y="19864"/>
                  </a:lnTo>
                  <a:lnTo>
                    <a:pt x="11598" y="19915"/>
                  </a:lnTo>
                  <a:lnTo>
                    <a:pt x="11565" y="19915"/>
                  </a:lnTo>
                  <a:lnTo>
                    <a:pt x="11565" y="19864"/>
                  </a:lnTo>
                  <a:lnTo>
                    <a:pt x="11516" y="19864"/>
                  </a:lnTo>
                  <a:lnTo>
                    <a:pt x="11516" y="19787"/>
                  </a:lnTo>
                  <a:lnTo>
                    <a:pt x="11450" y="19787"/>
                  </a:lnTo>
                  <a:lnTo>
                    <a:pt x="11450" y="19864"/>
                  </a:lnTo>
                  <a:lnTo>
                    <a:pt x="11400" y="19864"/>
                  </a:lnTo>
                  <a:lnTo>
                    <a:pt x="11400" y="19787"/>
                  </a:lnTo>
                  <a:lnTo>
                    <a:pt x="11368" y="19787"/>
                  </a:lnTo>
                  <a:lnTo>
                    <a:pt x="11368" y="19736"/>
                  </a:lnTo>
                  <a:lnTo>
                    <a:pt x="11318" y="19736"/>
                  </a:lnTo>
                  <a:lnTo>
                    <a:pt x="11318" y="19660"/>
                  </a:lnTo>
                  <a:lnTo>
                    <a:pt x="11252" y="19660"/>
                  </a:lnTo>
                  <a:lnTo>
                    <a:pt x="11252" y="19557"/>
                  </a:lnTo>
                  <a:lnTo>
                    <a:pt x="11203" y="19557"/>
                  </a:lnTo>
                  <a:lnTo>
                    <a:pt x="11203" y="19609"/>
                  </a:lnTo>
                  <a:lnTo>
                    <a:pt x="11170" y="19609"/>
                  </a:lnTo>
                  <a:lnTo>
                    <a:pt x="11170" y="19660"/>
                  </a:lnTo>
                  <a:lnTo>
                    <a:pt x="11055" y="19660"/>
                  </a:lnTo>
                  <a:lnTo>
                    <a:pt x="11055" y="19864"/>
                  </a:lnTo>
                  <a:lnTo>
                    <a:pt x="11022" y="19864"/>
                  </a:lnTo>
                  <a:lnTo>
                    <a:pt x="11022" y="19915"/>
                  </a:lnTo>
                  <a:lnTo>
                    <a:pt x="10940" y="19915"/>
                  </a:lnTo>
                  <a:lnTo>
                    <a:pt x="10940" y="19966"/>
                  </a:lnTo>
                  <a:lnTo>
                    <a:pt x="10825" y="19966"/>
                  </a:lnTo>
                  <a:lnTo>
                    <a:pt x="10825" y="19915"/>
                  </a:lnTo>
                  <a:lnTo>
                    <a:pt x="10775" y="19915"/>
                  </a:lnTo>
                  <a:lnTo>
                    <a:pt x="10775" y="20094"/>
                  </a:lnTo>
                  <a:lnTo>
                    <a:pt x="10742" y="20094"/>
                  </a:lnTo>
                  <a:lnTo>
                    <a:pt x="10742" y="20145"/>
                  </a:lnTo>
                  <a:lnTo>
                    <a:pt x="10742" y="20094"/>
                  </a:lnTo>
                  <a:lnTo>
                    <a:pt x="10710" y="20094"/>
                  </a:lnTo>
                  <a:lnTo>
                    <a:pt x="10710" y="20043"/>
                  </a:lnTo>
                  <a:lnTo>
                    <a:pt x="10660" y="20043"/>
                  </a:lnTo>
                  <a:lnTo>
                    <a:pt x="10660" y="19966"/>
                  </a:lnTo>
                  <a:lnTo>
                    <a:pt x="10627" y="19966"/>
                  </a:lnTo>
                  <a:lnTo>
                    <a:pt x="10627" y="19915"/>
                  </a:lnTo>
                  <a:lnTo>
                    <a:pt x="10627" y="19966"/>
                  </a:lnTo>
                  <a:lnTo>
                    <a:pt x="10594" y="19966"/>
                  </a:lnTo>
                  <a:lnTo>
                    <a:pt x="10594" y="20043"/>
                  </a:lnTo>
                  <a:lnTo>
                    <a:pt x="10545" y="20043"/>
                  </a:lnTo>
                  <a:lnTo>
                    <a:pt x="10545" y="19915"/>
                  </a:lnTo>
                  <a:lnTo>
                    <a:pt x="10512" y="19915"/>
                  </a:lnTo>
                  <a:lnTo>
                    <a:pt x="10512" y="20043"/>
                  </a:lnTo>
                  <a:lnTo>
                    <a:pt x="10463" y="20043"/>
                  </a:lnTo>
                  <a:lnTo>
                    <a:pt x="10463" y="20094"/>
                  </a:lnTo>
                  <a:lnTo>
                    <a:pt x="10430" y="20094"/>
                  </a:lnTo>
                  <a:lnTo>
                    <a:pt x="10430" y="20145"/>
                  </a:lnTo>
                  <a:lnTo>
                    <a:pt x="10348" y="20145"/>
                  </a:lnTo>
                  <a:lnTo>
                    <a:pt x="10348" y="20043"/>
                  </a:lnTo>
                  <a:lnTo>
                    <a:pt x="10282" y="20043"/>
                  </a:lnTo>
                  <a:lnTo>
                    <a:pt x="10282" y="19966"/>
                  </a:lnTo>
                  <a:lnTo>
                    <a:pt x="10232" y="19966"/>
                  </a:lnTo>
                  <a:lnTo>
                    <a:pt x="10232" y="19915"/>
                  </a:lnTo>
                  <a:lnTo>
                    <a:pt x="10200" y="19915"/>
                  </a:lnTo>
                  <a:lnTo>
                    <a:pt x="10200" y="20043"/>
                  </a:lnTo>
                  <a:lnTo>
                    <a:pt x="10150" y="20043"/>
                  </a:lnTo>
                  <a:lnTo>
                    <a:pt x="10150" y="20145"/>
                  </a:lnTo>
                  <a:lnTo>
                    <a:pt x="10002" y="20145"/>
                  </a:lnTo>
                  <a:lnTo>
                    <a:pt x="10002" y="20221"/>
                  </a:lnTo>
                  <a:lnTo>
                    <a:pt x="10002" y="20145"/>
                  </a:lnTo>
                  <a:lnTo>
                    <a:pt x="9920" y="20145"/>
                  </a:lnTo>
                  <a:lnTo>
                    <a:pt x="9920" y="20272"/>
                  </a:lnTo>
                  <a:lnTo>
                    <a:pt x="9887" y="20272"/>
                  </a:lnTo>
                  <a:lnTo>
                    <a:pt x="9887" y="20400"/>
                  </a:lnTo>
                  <a:lnTo>
                    <a:pt x="9920" y="20400"/>
                  </a:lnTo>
                  <a:lnTo>
                    <a:pt x="9920" y="20528"/>
                  </a:lnTo>
                  <a:lnTo>
                    <a:pt x="9969" y="20528"/>
                  </a:lnTo>
                  <a:lnTo>
                    <a:pt x="9969" y="20706"/>
                  </a:lnTo>
                  <a:lnTo>
                    <a:pt x="10002" y="20706"/>
                  </a:lnTo>
                  <a:lnTo>
                    <a:pt x="9969" y="20706"/>
                  </a:lnTo>
                  <a:lnTo>
                    <a:pt x="9969" y="20936"/>
                  </a:lnTo>
                  <a:lnTo>
                    <a:pt x="10002" y="20936"/>
                  </a:lnTo>
                  <a:lnTo>
                    <a:pt x="9969" y="20936"/>
                  </a:lnTo>
                  <a:lnTo>
                    <a:pt x="9969" y="21013"/>
                  </a:lnTo>
                  <a:lnTo>
                    <a:pt x="9920" y="21013"/>
                  </a:lnTo>
                  <a:lnTo>
                    <a:pt x="9920" y="20936"/>
                  </a:lnTo>
                  <a:lnTo>
                    <a:pt x="9805" y="20936"/>
                  </a:lnTo>
                  <a:lnTo>
                    <a:pt x="9805" y="21013"/>
                  </a:lnTo>
                  <a:lnTo>
                    <a:pt x="9805" y="20936"/>
                  </a:lnTo>
                  <a:lnTo>
                    <a:pt x="9772" y="20936"/>
                  </a:lnTo>
                  <a:lnTo>
                    <a:pt x="9772" y="20757"/>
                  </a:lnTo>
                  <a:lnTo>
                    <a:pt x="9722" y="20757"/>
                  </a:lnTo>
                  <a:lnTo>
                    <a:pt x="9722" y="20630"/>
                  </a:lnTo>
                  <a:lnTo>
                    <a:pt x="9657" y="20630"/>
                  </a:lnTo>
                  <a:lnTo>
                    <a:pt x="9657" y="20706"/>
                  </a:lnTo>
                  <a:lnTo>
                    <a:pt x="9607" y="20706"/>
                  </a:lnTo>
                  <a:lnTo>
                    <a:pt x="9607" y="20757"/>
                  </a:lnTo>
                  <a:lnTo>
                    <a:pt x="9574" y="20757"/>
                  </a:lnTo>
                  <a:lnTo>
                    <a:pt x="9574" y="20809"/>
                  </a:lnTo>
                  <a:lnTo>
                    <a:pt x="9492" y="20809"/>
                  </a:lnTo>
                  <a:lnTo>
                    <a:pt x="9492" y="20757"/>
                  </a:lnTo>
                  <a:lnTo>
                    <a:pt x="9459" y="20757"/>
                  </a:lnTo>
                  <a:lnTo>
                    <a:pt x="9459" y="20809"/>
                  </a:lnTo>
                  <a:lnTo>
                    <a:pt x="9377" y="20809"/>
                  </a:lnTo>
                  <a:lnTo>
                    <a:pt x="9377" y="20630"/>
                  </a:lnTo>
                  <a:lnTo>
                    <a:pt x="9295" y="20630"/>
                  </a:lnTo>
                  <a:lnTo>
                    <a:pt x="9295" y="20528"/>
                  </a:lnTo>
                  <a:lnTo>
                    <a:pt x="9344" y="20528"/>
                  </a:lnTo>
                  <a:lnTo>
                    <a:pt x="9344" y="20451"/>
                  </a:lnTo>
                  <a:lnTo>
                    <a:pt x="9295" y="20451"/>
                  </a:lnTo>
                  <a:lnTo>
                    <a:pt x="9295" y="20400"/>
                  </a:lnTo>
                  <a:lnTo>
                    <a:pt x="9064" y="20400"/>
                  </a:lnTo>
                  <a:lnTo>
                    <a:pt x="9064" y="20145"/>
                  </a:lnTo>
                  <a:lnTo>
                    <a:pt x="9114" y="20145"/>
                  </a:lnTo>
                  <a:lnTo>
                    <a:pt x="9114" y="19915"/>
                  </a:lnTo>
                  <a:lnTo>
                    <a:pt x="9147" y="19915"/>
                  </a:lnTo>
                  <a:lnTo>
                    <a:pt x="9147" y="19864"/>
                  </a:lnTo>
                  <a:lnTo>
                    <a:pt x="9180" y="19864"/>
                  </a:lnTo>
                  <a:lnTo>
                    <a:pt x="9180" y="19787"/>
                  </a:lnTo>
                  <a:lnTo>
                    <a:pt x="9147" y="19787"/>
                  </a:lnTo>
                  <a:lnTo>
                    <a:pt x="9147" y="19736"/>
                  </a:lnTo>
                  <a:lnTo>
                    <a:pt x="8982" y="19736"/>
                  </a:lnTo>
                  <a:lnTo>
                    <a:pt x="8982" y="19660"/>
                  </a:lnTo>
                  <a:lnTo>
                    <a:pt x="8949" y="19660"/>
                  </a:lnTo>
                  <a:lnTo>
                    <a:pt x="8949" y="19481"/>
                  </a:lnTo>
                  <a:lnTo>
                    <a:pt x="8916" y="19481"/>
                  </a:lnTo>
                  <a:lnTo>
                    <a:pt x="8916" y="19430"/>
                  </a:lnTo>
                  <a:lnTo>
                    <a:pt x="8949" y="19430"/>
                  </a:lnTo>
                  <a:lnTo>
                    <a:pt x="8949" y="19379"/>
                  </a:lnTo>
                  <a:lnTo>
                    <a:pt x="8916" y="19379"/>
                  </a:lnTo>
                  <a:lnTo>
                    <a:pt x="8916" y="19302"/>
                  </a:lnTo>
                  <a:lnTo>
                    <a:pt x="8867" y="19302"/>
                  </a:lnTo>
                  <a:lnTo>
                    <a:pt x="8867" y="19174"/>
                  </a:lnTo>
                  <a:lnTo>
                    <a:pt x="8916" y="19174"/>
                  </a:lnTo>
                  <a:lnTo>
                    <a:pt x="8916" y="19123"/>
                  </a:lnTo>
                  <a:lnTo>
                    <a:pt x="8949" y="19123"/>
                  </a:lnTo>
                  <a:lnTo>
                    <a:pt x="8949" y="19072"/>
                  </a:lnTo>
                  <a:lnTo>
                    <a:pt x="8834" y="19072"/>
                  </a:lnTo>
                  <a:lnTo>
                    <a:pt x="8834" y="19123"/>
                  </a:lnTo>
                  <a:lnTo>
                    <a:pt x="8834" y="19072"/>
                  </a:lnTo>
                  <a:lnTo>
                    <a:pt x="8719" y="19072"/>
                  </a:lnTo>
                  <a:lnTo>
                    <a:pt x="8719" y="19123"/>
                  </a:lnTo>
                  <a:lnTo>
                    <a:pt x="8604" y="19123"/>
                  </a:lnTo>
                  <a:lnTo>
                    <a:pt x="8604" y="19174"/>
                  </a:lnTo>
                  <a:lnTo>
                    <a:pt x="8522" y="19174"/>
                  </a:lnTo>
                  <a:lnTo>
                    <a:pt x="8522" y="19251"/>
                  </a:lnTo>
                  <a:lnTo>
                    <a:pt x="8489" y="19251"/>
                  </a:lnTo>
                  <a:lnTo>
                    <a:pt x="8489" y="19123"/>
                  </a:lnTo>
                  <a:lnTo>
                    <a:pt x="8522" y="19123"/>
                  </a:lnTo>
                  <a:lnTo>
                    <a:pt x="8522" y="18894"/>
                  </a:lnTo>
                  <a:lnTo>
                    <a:pt x="8489" y="18894"/>
                  </a:lnTo>
                  <a:lnTo>
                    <a:pt x="8489" y="18638"/>
                  </a:lnTo>
                  <a:lnTo>
                    <a:pt x="8554" y="18638"/>
                  </a:lnTo>
                  <a:lnTo>
                    <a:pt x="8554" y="18587"/>
                  </a:lnTo>
                  <a:lnTo>
                    <a:pt x="8522" y="18587"/>
                  </a:lnTo>
                  <a:lnTo>
                    <a:pt x="8522" y="18409"/>
                  </a:lnTo>
                  <a:lnTo>
                    <a:pt x="8554" y="18409"/>
                  </a:lnTo>
                  <a:lnTo>
                    <a:pt x="8554" y="18332"/>
                  </a:lnTo>
                  <a:lnTo>
                    <a:pt x="8604" y="18332"/>
                  </a:lnTo>
                  <a:lnTo>
                    <a:pt x="8604" y="18409"/>
                  </a:lnTo>
                  <a:lnTo>
                    <a:pt x="8604" y="18332"/>
                  </a:lnTo>
                  <a:lnTo>
                    <a:pt x="8637" y="18332"/>
                  </a:lnTo>
                  <a:lnTo>
                    <a:pt x="8637" y="18281"/>
                  </a:lnTo>
                  <a:lnTo>
                    <a:pt x="8686" y="18281"/>
                  </a:lnTo>
                  <a:lnTo>
                    <a:pt x="8686" y="18102"/>
                  </a:lnTo>
                  <a:lnTo>
                    <a:pt x="8719" y="18102"/>
                  </a:lnTo>
                  <a:lnTo>
                    <a:pt x="8719" y="18153"/>
                  </a:lnTo>
                  <a:lnTo>
                    <a:pt x="8752" y="18153"/>
                  </a:lnTo>
                  <a:lnTo>
                    <a:pt x="8752" y="18026"/>
                  </a:lnTo>
                  <a:lnTo>
                    <a:pt x="8801" y="18026"/>
                  </a:lnTo>
                  <a:lnTo>
                    <a:pt x="8801" y="17974"/>
                  </a:lnTo>
                  <a:lnTo>
                    <a:pt x="8867" y="17974"/>
                  </a:lnTo>
                  <a:lnTo>
                    <a:pt x="8867" y="17923"/>
                  </a:lnTo>
                  <a:lnTo>
                    <a:pt x="8834" y="17923"/>
                  </a:lnTo>
                  <a:lnTo>
                    <a:pt x="8834" y="17796"/>
                  </a:lnTo>
                  <a:lnTo>
                    <a:pt x="8867" y="17796"/>
                  </a:lnTo>
                  <a:lnTo>
                    <a:pt x="8867" y="17617"/>
                  </a:lnTo>
                  <a:lnTo>
                    <a:pt x="8916" y="17617"/>
                  </a:lnTo>
                  <a:lnTo>
                    <a:pt x="8916" y="17132"/>
                  </a:lnTo>
                  <a:lnTo>
                    <a:pt x="8867" y="17132"/>
                  </a:lnTo>
                  <a:lnTo>
                    <a:pt x="8867" y="16826"/>
                  </a:lnTo>
                  <a:lnTo>
                    <a:pt x="8801" y="16826"/>
                  </a:lnTo>
                  <a:lnTo>
                    <a:pt x="8801" y="16774"/>
                  </a:lnTo>
                  <a:lnTo>
                    <a:pt x="8752" y="16774"/>
                  </a:lnTo>
                  <a:lnTo>
                    <a:pt x="8752" y="16877"/>
                  </a:lnTo>
                  <a:lnTo>
                    <a:pt x="8719" y="16877"/>
                  </a:lnTo>
                  <a:lnTo>
                    <a:pt x="8719" y="16647"/>
                  </a:lnTo>
                  <a:lnTo>
                    <a:pt x="8686" y="16647"/>
                  </a:lnTo>
                  <a:lnTo>
                    <a:pt x="8686" y="16468"/>
                  </a:lnTo>
                  <a:lnTo>
                    <a:pt x="8637" y="16468"/>
                  </a:lnTo>
                  <a:lnTo>
                    <a:pt x="8637" y="16391"/>
                  </a:lnTo>
                  <a:lnTo>
                    <a:pt x="8604" y="16391"/>
                  </a:lnTo>
                  <a:lnTo>
                    <a:pt x="8604" y="16340"/>
                  </a:lnTo>
                  <a:lnTo>
                    <a:pt x="8522" y="16340"/>
                  </a:lnTo>
                  <a:lnTo>
                    <a:pt x="8522" y="16289"/>
                  </a:lnTo>
                  <a:lnTo>
                    <a:pt x="8489" y="16289"/>
                  </a:lnTo>
                  <a:lnTo>
                    <a:pt x="8489" y="16213"/>
                  </a:lnTo>
                  <a:lnTo>
                    <a:pt x="8489" y="16289"/>
                  </a:lnTo>
                  <a:lnTo>
                    <a:pt x="8439" y="16289"/>
                  </a:lnTo>
                  <a:lnTo>
                    <a:pt x="8439" y="16391"/>
                  </a:lnTo>
                  <a:lnTo>
                    <a:pt x="8373" y="16391"/>
                  </a:lnTo>
                  <a:lnTo>
                    <a:pt x="8373" y="16340"/>
                  </a:lnTo>
                  <a:lnTo>
                    <a:pt x="8176" y="16340"/>
                  </a:lnTo>
                  <a:lnTo>
                    <a:pt x="8176" y="16289"/>
                  </a:lnTo>
                  <a:lnTo>
                    <a:pt x="8094" y="16289"/>
                  </a:lnTo>
                  <a:lnTo>
                    <a:pt x="8094" y="16340"/>
                  </a:lnTo>
                  <a:lnTo>
                    <a:pt x="8012" y="16340"/>
                  </a:lnTo>
                  <a:lnTo>
                    <a:pt x="8012" y="16289"/>
                  </a:lnTo>
                  <a:lnTo>
                    <a:pt x="8061" y="16289"/>
                  </a:lnTo>
                  <a:lnTo>
                    <a:pt x="8061" y="16162"/>
                  </a:lnTo>
                  <a:lnTo>
                    <a:pt x="8094" y="16162"/>
                  </a:lnTo>
                  <a:lnTo>
                    <a:pt x="8094" y="16111"/>
                  </a:lnTo>
                  <a:lnTo>
                    <a:pt x="8127" y="16111"/>
                  </a:lnTo>
                  <a:lnTo>
                    <a:pt x="8127" y="16034"/>
                  </a:lnTo>
                  <a:lnTo>
                    <a:pt x="8094" y="16034"/>
                  </a:lnTo>
                  <a:lnTo>
                    <a:pt x="8094" y="15855"/>
                  </a:lnTo>
                  <a:lnTo>
                    <a:pt x="8061" y="15855"/>
                  </a:lnTo>
                  <a:lnTo>
                    <a:pt x="8061" y="15932"/>
                  </a:lnTo>
                  <a:lnTo>
                    <a:pt x="8012" y="15932"/>
                  </a:lnTo>
                  <a:lnTo>
                    <a:pt x="8012" y="15983"/>
                  </a:lnTo>
                  <a:lnTo>
                    <a:pt x="7979" y="15983"/>
                  </a:lnTo>
                  <a:lnTo>
                    <a:pt x="7979" y="15855"/>
                  </a:lnTo>
                  <a:lnTo>
                    <a:pt x="8012" y="15855"/>
                  </a:lnTo>
                  <a:lnTo>
                    <a:pt x="8012" y="15804"/>
                  </a:lnTo>
                  <a:lnTo>
                    <a:pt x="8061" y="15804"/>
                  </a:lnTo>
                  <a:lnTo>
                    <a:pt x="8061" y="15728"/>
                  </a:lnTo>
                  <a:lnTo>
                    <a:pt x="7979" y="15728"/>
                  </a:lnTo>
                  <a:lnTo>
                    <a:pt x="7979" y="15626"/>
                  </a:lnTo>
                  <a:lnTo>
                    <a:pt x="7946" y="15626"/>
                  </a:lnTo>
                  <a:lnTo>
                    <a:pt x="7946" y="15677"/>
                  </a:lnTo>
                  <a:lnTo>
                    <a:pt x="7814" y="15677"/>
                  </a:lnTo>
                  <a:lnTo>
                    <a:pt x="7814" y="15804"/>
                  </a:lnTo>
                  <a:lnTo>
                    <a:pt x="7748" y="15804"/>
                  </a:lnTo>
                  <a:lnTo>
                    <a:pt x="7748" y="15855"/>
                  </a:lnTo>
                  <a:lnTo>
                    <a:pt x="7748" y="15804"/>
                  </a:lnTo>
                  <a:lnTo>
                    <a:pt x="7699" y="15804"/>
                  </a:lnTo>
                  <a:lnTo>
                    <a:pt x="7699" y="15855"/>
                  </a:lnTo>
                  <a:lnTo>
                    <a:pt x="7584" y="15855"/>
                  </a:lnTo>
                  <a:lnTo>
                    <a:pt x="7584" y="15804"/>
                  </a:lnTo>
                  <a:lnTo>
                    <a:pt x="7469" y="15804"/>
                  </a:lnTo>
                  <a:lnTo>
                    <a:pt x="7469" y="15728"/>
                  </a:lnTo>
                  <a:lnTo>
                    <a:pt x="7386" y="15728"/>
                  </a:lnTo>
                  <a:lnTo>
                    <a:pt x="7386" y="15804"/>
                  </a:lnTo>
                  <a:lnTo>
                    <a:pt x="7321" y="15804"/>
                  </a:lnTo>
                  <a:lnTo>
                    <a:pt x="7321" y="15855"/>
                  </a:lnTo>
                  <a:lnTo>
                    <a:pt x="7271" y="15855"/>
                  </a:lnTo>
                  <a:lnTo>
                    <a:pt x="7271" y="15932"/>
                  </a:lnTo>
                  <a:lnTo>
                    <a:pt x="7238" y="15932"/>
                  </a:lnTo>
                  <a:lnTo>
                    <a:pt x="7238" y="16034"/>
                  </a:lnTo>
                  <a:lnTo>
                    <a:pt x="7205" y="16034"/>
                  </a:lnTo>
                  <a:lnTo>
                    <a:pt x="7205" y="16111"/>
                  </a:lnTo>
                  <a:lnTo>
                    <a:pt x="7074" y="16111"/>
                  </a:lnTo>
                  <a:lnTo>
                    <a:pt x="7074" y="16162"/>
                  </a:lnTo>
                  <a:lnTo>
                    <a:pt x="6959" y="16162"/>
                  </a:lnTo>
                  <a:lnTo>
                    <a:pt x="6959" y="16213"/>
                  </a:lnTo>
                  <a:lnTo>
                    <a:pt x="6926" y="16213"/>
                  </a:lnTo>
                  <a:lnTo>
                    <a:pt x="6959" y="16213"/>
                  </a:lnTo>
                  <a:lnTo>
                    <a:pt x="6959" y="16340"/>
                  </a:lnTo>
                  <a:lnTo>
                    <a:pt x="6893" y="16340"/>
                  </a:lnTo>
                  <a:lnTo>
                    <a:pt x="6893" y="16391"/>
                  </a:lnTo>
                  <a:lnTo>
                    <a:pt x="6811" y="16391"/>
                  </a:lnTo>
                  <a:lnTo>
                    <a:pt x="6811" y="16468"/>
                  </a:lnTo>
                  <a:lnTo>
                    <a:pt x="6728" y="16468"/>
                  </a:lnTo>
                  <a:lnTo>
                    <a:pt x="6728" y="16519"/>
                  </a:lnTo>
                  <a:lnTo>
                    <a:pt x="6778" y="16519"/>
                  </a:lnTo>
                  <a:lnTo>
                    <a:pt x="6778" y="16596"/>
                  </a:lnTo>
                  <a:lnTo>
                    <a:pt x="6613" y="16596"/>
                  </a:lnTo>
                  <a:lnTo>
                    <a:pt x="6613" y="16647"/>
                  </a:lnTo>
                  <a:lnTo>
                    <a:pt x="6531" y="16647"/>
                  </a:lnTo>
                  <a:lnTo>
                    <a:pt x="6531" y="16698"/>
                  </a:lnTo>
                  <a:lnTo>
                    <a:pt x="6498" y="16698"/>
                  </a:lnTo>
                  <a:lnTo>
                    <a:pt x="6498" y="16774"/>
                  </a:lnTo>
                  <a:lnTo>
                    <a:pt x="6498" y="16698"/>
                  </a:lnTo>
                  <a:lnTo>
                    <a:pt x="6498" y="16774"/>
                  </a:lnTo>
                  <a:lnTo>
                    <a:pt x="6465" y="16774"/>
                  </a:lnTo>
                  <a:lnTo>
                    <a:pt x="6465" y="16698"/>
                  </a:lnTo>
                  <a:lnTo>
                    <a:pt x="6383" y="16698"/>
                  </a:lnTo>
                  <a:lnTo>
                    <a:pt x="6383" y="16647"/>
                  </a:lnTo>
                  <a:lnTo>
                    <a:pt x="6416" y="16647"/>
                  </a:lnTo>
                  <a:lnTo>
                    <a:pt x="6350" y="16647"/>
                  </a:lnTo>
                  <a:lnTo>
                    <a:pt x="6350" y="16596"/>
                  </a:lnTo>
                  <a:lnTo>
                    <a:pt x="6301" y="16596"/>
                  </a:lnTo>
                  <a:lnTo>
                    <a:pt x="6301" y="16519"/>
                  </a:lnTo>
                  <a:lnTo>
                    <a:pt x="6218" y="16519"/>
                  </a:lnTo>
                  <a:lnTo>
                    <a:pt x="6218" y="16596"/>
                  </a:lnTo>
                  <a:lnTo>
                    <a:pt x="6153" y="16596"/>
                  </a:lnTo>
                  <a:lnTo>
                    <a:pt x="6153" y="16519"/>
                  </a:lnTo>
                  <a:lnTo>
                    <a:pt x="5955" y="16519"/>
                  </a:lnTo>
                  <a:lnTo>
                    <a:pt x="5955" y="16468"/>
                  </a:lnTo>
                  <a:lnTo>
                    <a:pt x="5873" y="16468"/>
                  </a:lnTo>
                  <a:lnTo>
                    <a:pt x="5873" y="16391"/>
                  </a:lnTo>
                  <a:lnTo>
                    <a:pt x="5906" y="16391"/>
                  </a:lnTo>
                  <a:lnTo>
                    <a:pt x="5791" y="16391"/>
                  </a:lnTo>
                  <a:lnTo>
                    <a:pt x="5791" y="16340"/>
                  </a:lnTo>
                  <a:lnTo>
                    <a:pt x="5791" y="16391"/>
                  </a:lnTo>
                  <a:lnTo>
                    <a:pt x="5725" y="16391"/>
                  </a:lnTo>
                  <a:lnTo>
                    <a:pt x="5725" y="16468"/>
                  </a:lnTo>
                  <a:lnTo>
                    <a:pt x="5643" y="16468"/>
                  </a:lnTo>
                  <a:lnTo>
                    <a:pt x="5643" y="16519"/>
                  </a:lnTo>
                  <a:lnTo>
                    <a:pt x="5610" y="16519"/>
                  </a:lnTo>
                  <a:lnTo>
                    <a:pt x="5610" y="16596"/>
                  </a:lnTo>
                  <a:lnTo>
                    <a:pt x="5560" y="16596"/>
                  </a:lnTo>
                  <a:lnTo>
                    <a:pt x="5560" y="16647"/>
                  </a:lnTo>
                  <a:lnTo>
                    <a:pt x="5527" y="16647"/>
                  </a:lnTo>
                  <a:lnTo>
                    <a:pt x="5527" y="16826"/>
                  </a:lnTo>
                  <a:lnTo>
                    <a:pt x="5445" y="16826"/>
                  </a:lnTo>
                  <a:lnTo>
                    <a:pt x="5445" y="17004"/>
                  </a:lnTo>
                  <a:lnTo>
                    <a:pt x="5412" y="17004"/>
                  </a:lnTo>
                  <a:lnTo>
                    <a:pt x="5412" y="16953"/>
                  </a:lnTo>
                  <a:lnTo>
                    <a:pt x="5363" y="16953"/>
                  </a:lnTo>
                  <a:lnTo>
                    <a:pt x="5363" y="16826"/>
                  </a:lnTo>
                  <a:lnTo>
                    <a:pt x="5412" y="16826"/>
                  </a:lnTo>
                  <a:lnTo>
                    <a:pt x="5412" y="16647"/>
                  </a:lnTo>
                  <a:lnTo>
                    <a:pt x="5445" y="16647"/>
                  </a:lnTo>
                  <a:lnTo>
                    <a:pt x="5412" y="16647"/>
                  </a:lnTo>
                  <a:lnTo>
                    <a:pt x="5412" y="16519"/>
                  </a:lnTo>
                  <a:lnTo>
                    <a:pt x="5330" y="16519"/>
                  </a:lnTo>
                  <a:lnTo>
                    <a:pt x="5330" y="16468"/>
                  </a:lnTo>
                  <a:lnTo>
                    <a:pt x="5330" y="16519"/>
                  </a:lnTo>
                  <a:lnTo>
                    <a:pt x="5248" y="16519"/>
                  </a:lnTo>
                  <a:lnTo>
                    <a:pt x="5248" y="16596"/>
                  </a:lnTo>
                  <a:lnTo>
                    <a:pt x="5018" y="16596"/>
                  </a:lnTo>
                  <a:lnTo>
                    <a:pt x="5018" y="16519"/>
                  </a:lnTo>
                  <a:lnTo>
                    <a:pt x="5018" y="16647"/>
                  </a:lnTo>
                  <a:lnTo>
                    <a:pt x="4787" y="16647"/>
                  </a:lnTo>
                  <a:lnTo>
                    <a:pt x="4787" y="16596"/>
                  </a:lnTo>
                  <a:lnTo>
                    <a:pt x="4738" y="16596"/>
                  </a:lnTo>
                  <a:lnTo>
                    <a:pt x="4738" y="16647"/>
                  </a:lnTo>
                  <a:lnTo>
                    <a:pt x="4738" y="16596"/>
                  </a:lnTo>
                  <a:lnTo>
                    <a:pt x="4672" y="16596"/>
                  </a:lnTo>
                  <a:lnTo>
                    <a:pt x="4672" y="16519"/>
                  </a:lnTo>
                  <a:lnTo>
                    <a:pt x="4623" y="16519"/>
                  </a:lnTo>
                  <a:lnTo>
                    <a:pt x="4623" y="16596"/>
                  </a:lnTo>
                  <a:lnTo>
                    <a:pt x="4590" y="16596"/>
                  </a:lnTo>
                  <a:lnTo>
                    <a:pt x="4590" y="16519"/>
                  </a:lnTo>
                  <a:lnTo>
                    <a:pt x="4590" y="16596"/>
                  </a:lnTo>
                  <a:lnTo>
                    <a:pt x="4557" y="16596"/>
                  </a:lnTo>
                  <a:lnTo>
                    <a:pt x="4590" y="16596"/>
                  </a:lnTo>
                  <a:lnTo>
                    <a:pt x="4590" y="16647"/>
                  </a:lnTo>
                  <a:lnTo>
                    <a:pt x="4557" y="16647"/>
                  </a:lnTo>
                  <a:lnTo>
                    <a:pt x="4557" y="16596"/>
                  </a:lnTo>
                  <a:lnTo>
                    <a:pt x="4475" y="16596"/>
                  </a:lnTo>
                  <a:lnTo>
                    <a:pt x="4475" y="16468"/>
                  </a:lnTo>
                  <a:lnTo>
                    <a:pt x="4442" y="16468"/>
                  </a:lnTo>
                  <a:lnTo>
                    <a:pt x="4442" y="16647"/>
                  </a:lnTo>
                  <a:lnTo>
                    <a:pt x="4359" y="16647"/>
                  </a:lnTo>
                  <a:lnTo>
                    <a:pt x="4359" y="16468"/>
                  </a:lnTo>
                  <a:lnTo>
                    <a:pt x="4310" y="16468"/>
                  </a:lnTo>
                  <a:lnTo>
                    <a:pt x="4310" y="16391"/>
                  </a:lnTo>
                  <a:lnTo>
                    <a:pt x="4244" y="16391"/>
                  </a:lnTo>
                  <a:lnTo>
                    <a:pt x="4244" y="16340"/>
                  </a:lnTo>
                  <a:lnTo>
                    <a:pt x="4195" y="16340"/>
                  </a:lnTo>
                  <a:lnTo>
                    <a:pt x="4195" y="16391"/>
                  </a:lnTo>
                  <a:lnTo>
                    <a:pt x="4129" y="16391"/>
                  </a:lnTo>
                  <a:lnTo>
                    <a:pt x="4129" y="16340"/>
                  </a:lnTo>
                  <a:lnTo>
                    <a:pt x="4080" y="16340"/>
                  </a:lnTo>
                  <a:lnTo>
                    <a:pt x="4080" y="16162"/>
                  </a:lnTo>
                  <a:lnTo>
                    <a:pt x="3932" y="16162"/>
                  </a:lnTo>
                  <a:lnTo>
                    <a:pt x="3932" y="16111"/>
                  </a:lnTo>
                  <a:lnTo>
                    <a:pt x="3817" y="16111"/>
                  </a:lnTo>
                  <a:lnTo>
                    <a:pt x="3817" y="15983"/>
                  </a:lnTo>
                  <a:lnTo>
                    <a:pt x="3734" y="15983"/>
                  </a:lnTo>
                  <a:lnTo>
                    <a:pt x="3734" y="15728"/>
                  </a:lnTo>
                  <a:lnTo>
                    <a:pt x="3570" y="15728"/>
                  </a:lnTo>
                  <a:lnTo>
                    <a:pt x="3570" y="15804"/>
                  </a:lnTo>
                  <a:lnTo>
                    <a:pt x="3504" y="15804"/>
                  </a:lnTo>
                  <a:lnTo>
                    <a:pt x="3504" y="15728"/>
                  </a:lnTo>
                  <a:lnTo>
                    <a:pt x="3455" y="15728"/>
                  </a:lnTo>
                  <a:lnTo>
                    <a:pt x="3455" y="15626"/>
                  </a:lnTo>
                  <a:lnTo>
                    <a:pt x="3422" y="15626"/>
                  </a:lnTo>
                  <a:lnTo>
                    <a:pt x="3422" y="15549"/>
                  </a:lnTo>
                  <a:lnTo>
                    <a:pt x="3389" y="15549"/>
                  </a:lnTo>
                  <a:lnTo>
                    <a:pt x="3389" y="15498"/>
                  </a:lnTo>
                  <a:lnTo>
                    <a:pt x="3307" y="15498"/>
                  </a:lnTo>
                  <a:lnTo>
                    <a:pt x="3307" y="15447"/>
                  </a:lnTo>
                  <a:lnTo>
                    <a:pt x="3224" y="15447"/>
                  </a:lnTo>
                  <a:lnTo>
                    <a:pt x="3224" y="15370"/>
                  </a:lnTo>
                  <a:lnTo>
                    <a:pt x="3191" y="15370"/>
                  </a:lnTo>
                  <a:lnTo>
                    <a:pt x="3191" y="15319"/>
                  </a:lnTo>
                  <a:lnTo>
                    <a:pt x="3142" y="15319"/>
                  </a:lnTo>
                  <a:lnTo>
                    <a:pt x="3142" y="15243"/>
                  </a:lnTo>
                  <a:lnTo>
                    <a:pt x="3027" y="15243"/>
                  </a:lnTo>
                  <a:lnTo>
                    <a:pt x="3027" y="15064"/>
                  </a:lnTo>
                  <a:lnTo>
                    <a:pt x="2961" y="15064"/>
                  </a:lnTo>
                  <a:lnTo>
                    <a:pt x="2961" y="15013"/>
                  </a:lnTo>
                  <a:lnTo>
                    <a:pt x="2764" y="15013"/>
                  </a:lnTo>
                  <a:lnTo>
                    <a:pt x="2764" y="15140"/>
                  </a:lnTo>
                  <a:lnTo>
                    <a:pt x="2714" y="15140"/>
                  </a:lnTo>
                  <a:lnTo>
                    <a:pt x="2714" y="15243"/>
                  </a:lnTo>
                  <a:lnTo>
                    <a:pt x="2649" y="15243"/>
                  </a:lnTo>
                  <a:lnTo>
                    <a:pt x="2649" y="15140"/>
                  </a:lnTo>
                  <a:lnTo>
                    <a:pt x="2599" y="15140"/>
                  </a:lnTo>
                  <a:lnTo>
                    <a:pt x="2599" y="15064"/>
                  </a:lnTo>
                  <a:lnTo>
                    <a:pt x="2566" y="15064"/>
                  </a:lnTo>
                  <a:lnTo>
                    <a:pt x="2566" y="15013"/>
                  </a:lnTo>
                  <a:lnTo>
                    <a:pt x="2484" y="15013"/>
                  </a:lnTo>
                  <a:lnTo>
                    <a:pt x="2484" y="14962"/>
                  </a:lnTo>
                  <a:lnTo>
                    <a:pt x="2402" y="14962"/>
                  </a:lnTo>
                  <a:lnTo>
                    <a:pt x="2402" y="14885"/>
                  </a:lnTo>
                  <a:lnTo>
                    <a:pt x="2336" y="14885"/>
                  </a:lnTo>
                  <a:lnTo>
                    <a:pt x="2336" y="14834"/>
                  </a:lnTo>
                  <a:lnTo>
                    <a:pt x="2369" y="14834"/>
                  </a:lnTo>
                  <a:lnTo>
                    <a:pt x="2369" y="14757"/>
                  </a:lnTo>
                  <a:lnTo>
                    <a:pt x="2287" y="14757"/>
                  </a:lnTo>
                  <a:lnTo>
                    <a:pt x="2287" y="14706"/>
                  </a:lnTo>
                  <a:lnTo>
                    <a:pt x="2254" y="14706"/>
                  </a:lnTo>
                  <a:lnTo>
                    <a:pt x="2254" y="14655"/>
                  </a:lnTo>
                  <a:lnTo>
                    <a:pt x="2106" y="14655"/>
                  </a:lnTo>
                  <a:lnTo>
                    <a:pt x="2106" y="14579"/>
                  </a:lnTo>
                  <a:lnTo>
                    <a:pt x="2056" y="14579"/>
                  </a:lnTo>
                  <a:lnTo>
                    <a:pt x="2056" y="14528"/>
                  </a:lnTo>
                  <a:lnTo>
                    <a:pt x="2023" y="14528"/>
                  </a:lnTo>
                  <a:lnTo>
                    <a:pt x="2023" y="14400"/>
                  </a:lnTo>
                  <a:lnTo>
                    <a:pt x="1974" y="14400"/>
                  </a:lnTo>
                  <a:lnTo>
                    <a:pt x="1974" y="14349"/>
                  </a:lnTo>
                  <a:lnTo>
                    <a:pt x="1908" y="14349"/>
                  </a:lnTo>
                  <a:lnTo>
                    <a:pt x="1908" y="14400"/>
                  </a:lnTo>
                  <a:lnTo>
                    <a:pt x="1826" y="14400"/>
                  </a:lnTo>
                  <a:lnTo>
                    <a:pt x="1826" y="14221"/>
                  </a:lnTo>
                  <a:lnTo>
                    <a:pt x="1859" y="14221"/>
                  </a:lnTo>
                  <a:lnTo>
                    <a:pt x="1826" y="14221"/>
                  </a:lnTo>
                  <a:lnTo>
                    <a:pt x="1826" y="13915"/>
                  </a:lnTo>
                  <a:lnTo>
                    <a:pt x="1793" y="13915"/>
                  </a:lnTo>
                  <a:lnTo>
                    <a:pt x="1793" y="13864"/>
                  </a:lnTo>
                  <a:lnTo>
                    <a:pt x="1744" y="13864"/>
                  </a:lnTo>
                  <a:lnTo>
                    <a:pt x="1744" y="13736"/>
                  </a:lnTo>
                  <a:lnTo>
                    <a:pt x="1711" y="13736"/>
                  </a:lnTo>
                  <a:lnTo>
                    <a:pt x="1711" y="13609"/>
                  </a:lnTo>
                  <a:lnTo>
                    <a:pt x="1744" y="13609"/>
                  </a:lnTo>
                  <a:lnTo>
                    <a:pt x="1744" y="13557"/>
                  </a:lnTo>
                  <a:lnTo>
                    <a:pt x="1826" y="13557"/>
                  </a:lnTo>
                  <a:lnTo>
                    <a:pt x="1826" y="13506"/>
                  </a:lnTo>
                  <a:lnTo>
                    <a:pt x="1826" y="13685"/>
                  </a:lnTo>
                  <a:lnTo>
                    <a:pt x="1859" y="13685"/>
                  </a:lnTo>
                  <a:lnTo>
                    <a:pt x="1859" y="13736"/>
                  </a:lnTo>
                  <a:lnTo>
                    <a:pt x="1941" y="13736"/>
                  </a:lnTo>
                  <a:lnTo>
                    <a:pt x="1941" y="13609"/>
                  </a:lnTo>
                  <a:lnTo>
                    <a:pt x="2106" y="13609"/>
                  </a:lnTo>
                  <a:lnTo>
                    <a:pt x="2106" y="13430"/>
                  </a:lnTo>
                  <a:lnTo>
                    <a:pt x="2056" y="13430"/>
                  </a:lnTo>
                  <a:lnTo>
                    <a:pt x="2056" y="13328"/>
                  </a:lnTo>
                  <a:lnTo>
                    <a:pt x="2023" y="13328"/>
                  </a:lnTo>
                  <a:lnTo>
                    <a:pt x="2056" y="13328"/>
                  </a:lnTo>
                  <a:lnTo>
                    <a:pt x="2056" y="13200"/>
                  </a:lnTo>
                  <a:lnTo>
                    <a:pt x="1941" y="13200"/>
                  </a:lnTo>
                  <a:lnTo>
                    <a:pt x="1941" y="13123"/>
                  </a:lnTo>
                  <a:lnTo>
                    <a:pt x="1908" y="13123"/>
                  </a:lnTo>
                  <a:lnTo>
                    <a:pt x="1908" y="12894"/>
                  </a:lnTo>
                  <a:lnTo>
                    <a:pt x="1941" y="12894"/>
                  </a:lnTo>
                  <a:lnTo>
                    <a:pt x="1941" y="12843"/>
                  </a:lnTo>
                  <a:lnTo>
                    <a:pt x="1908" y="12843"/>
                  </a:lnTo>
                  <a:lnTo>
                    <a:pt x="1908" y="12664"/>
                  </a:lnTo>
                  <a:lnTo>
                    <a:pt x="2056" y="12664"/>
                  </a:lnTo>
                  <a:lnTo>
                    <a:pt x="2056" y="12587"/>
                  </a:lnTo>
                  <a:lnTo>
                    <a:pt x="2106" y="12587"/>
                  </a:lnTo>
                  <a:lnTo>
                    <a:pt x="2106" y="12536"/>
                  </a:lnTo>
                  <a:lnTo>
                    <a:pt x="2139" y="12536"/>
                  </a:lnTo>
                  <a:lnTo>
                    <a:pt x="2139" y="12460"/>
                  </a:lnTo>
                  <a:lnTo>
                    <a:pt x="2106" y="12460"/>
                  </a:lnTo>
                  <a:lnTo>
                    <a:pt x="2106" y="12357"/>
                  </a:lnTo>
                  <a:lnTo>
                    <a:pt x="2139" y="12357"/>
                  </a:lnTo>
                  <a:lnTo>
                    <a:pt x="2139" y="12409"/>
                  </a:lnTo>
                  <a:lnTo>
                    <a:pt x="2172" y="12409"/>
                  </a:lnTo>
                  <a:lnTo>
                    <a:pt x="2172" y="12357"/>
                  </a:lnTo>
                  <a:lnTo>
                    <a:pt x="2221" y="12357"/>
                  </a:lnTo>
                  <a:lnTo>
                    <a:pt x="2221" y="12230"/>
                  </a:lnTo>
                  <a:lnTo>
                    <a:pt x="2287" y="12230"/>
                  </a:lnTo>
                  <a:lnTo>
                    <a:pt x="2287" y="12102"/>
                  </a:lnTo>
                  <a:lnTo>
                    <a:pt x="2336" y="12102"/>
                  </a:lnTo>
                  <a:lnTo>
                    <a:pt x="2336" y="11923"/>
                  </a:lnTo>
                  <a:lnTo>
                    <a:pt x="2369" y="11923"/>
                  </a:lnTo>
                  <a:lnTo>
                    <a:pt x="2369" y="11745"/>
                  </a:lnTo>
                  <a:lnTo>
                    <a:pt x="2402" y="11745"/>
                  </a:lnTo>
                  <a:lnTo>
                    <a:pt x="2402" y="11694"/>
                  </a:lnTo>
                  <a:lnTo>
                    <a:pt x="2287" y="11694"/>
                  </a:lnTo>
                  <a:lnTo>
                    <a:pt x="2287" y="11745"/>
                  </a:lnTo>
                  <a:lnTo>
                    <a:pt x="2254" y="11745"/>
                  </a:lnTo>
                  <a:lnTo>
                    <a:pt x="2254" y="11617"/>
                  </a:lnTo>
                  <a:lnTo>
                    <a:pt x="2172" y="11617"/>
                  </a:lnTo>
                  <a:lnTo>
                    <a:pt x="2172" y="11566"/>
                  </a:lnTo>
                  <a:lnTo>
                    <a:pt x="2139" y="11566"/>
                  </a:lnTo>
                  <a:lnTo>
                    <a:pt x="2139" y="11438"/>
                  </a:lnTo>
                  <a:lnTo>
                    <a:pt x="2056" y="11438"/>
                  </a:lnTo>
                  <a:lnTo>
                    <a:pt x="2056" y="11387"/>
                  </a:lnTo>
                  <a:lnTo>
                    <a:pt x="2023" y="11387"/>
                  </a:lnTo>
                  <a:lnTo>
                    <a:pt x="2023" y="11438"/>
                  </a:lnTo>
                  <a:lnTo>
                    <a:pt x="1974" y="11438"/>
                  </a:lnTo>
                  <a:lnTo>
                    <a:pt x="1974" y="11387"/>
                  </a:lnTo>
                  <a:lnTo>
                    <a:pt x="1908" y="11387"/>
                  </a:lnTo>
                  <a:lnTo>
                    <a:pt x="1908" y="11438"/>
                  </a:lnTo>
                  <a:lnTo>
                    <a:pt x="1859" y="11438"/>
                  </a:lnTo>
                  <a:lnTo>
                    <a:pt x="1859" y="11387"/>
                  </a:lnTo>
                  <a:lnTo>
                    <a:pt x="1826" y="11387"/>
                  </a:lnTo>
                  <a:lnTo>
                    <a:pt x="1826" y="11438"/>
                  </a:lnTo>
                  <a:lnTo>
                    <a:pt x="1793" y="11438"/>
                  </a:lnTo>
                  <a:lnTo>
                    <a:pt x="1793" y="11515"/>
                  </a:lnTo>
                  <a:lnTo>
                    <a:pt x="1711" y="11515"/>
                  </a:lnTo>
                  <a:lnTo>
                    <a:pt x="1711" y="11566"/>
                  </a:lnTo>
                  <a:lnTo>
                    <a:pt x="1629" y="11566"/>
                  </a:lnTo>
                  <a:lnTo>
                    <a:pt x="1629" y="11617"/>
                  </a:lnTo>
                  <a:lnTo>
                    <a:pt x="1596" y="11617"/>
                  </a:lnTo>
                  <a:lnTo>
                    <a:pt x="1596" y="11694"/>
                  </a:lnTo>
                  <a:lnTo>
                    <a:pt x="1596" y="11617"/>
                  </a:lnTo>
                  <a:lnTo>
                    <a:pt x="1546" y="11617"/>
                  </a:lnTo>
                  <a:lnTo>
                    <a:pt x="1546" y="11694"/>
                  </a:lnTo>
                  <a:lnTo>
                    <a:pt x="1431" y="11694"/>
                  </a:lnTo>
                  <a:lnTo>
                    <a:pt x="1431" y="11745"/>
                  </a:lnTo>
                  <a:lnTo>
                    <a:pt x="1398" y="11745"/>
                  </a:lnTo>
                  <a:lnTo>
                    <a:pt x="1398" y="11694"/>
                  </a:lnTo>
                  <a:lnTo>
                    <a:pt x="1398" y="11745"/>
                  </a:lnTo>
                  <a:lnTo>
                    <a:pt x="1365" y="11745"/>
                  </a:lnTo>
                  <a:lnTo>
                    <a:pt x="1365" y="11694"/>
                  </a:lnTo>
                  <a:lnTo>
                    <a:pt x="1283" y="11694"/>
                  </a:lnTo>
                  <a:lnTo>
                    <a:pt x="1283" y="11617"/>
                  </a:lnTo>
                  <a:lnTo>
                    <a:pt x="1283" y="11694"/>
                  </a:lnTo>
                  <a:lnTo>
                    <a:pt x="1234" y="11694"/>
                  </a:lnTo>
                  <a:lnTo>
                    <a:pt x="1234" y="11617"/>
                  </a:lnTo>
                  <a:lnTo>
                    <a:pt x="1168" y="11617"/>
                  </a:lnTo>
                  <a:lnTo>
                    <a:pt x="1168" y="11566"/>
                  </a:lnTo>
                  <a:lnTo>
                    <a:pt x="1053" y="11566"/>
                  </a:lnTo>
                  <a:lnTo>
                    <a:pt x="1053" y="11438"/>
                  </a:lnTo>
                  <a:lnTo>
                    <a:pt x="971" y="11438"/>
                  </a:lnTo>
                  <a:lnTo>
                    <a:pt x="971" y="11515"/>
                  </a:lnTo>
                  <a:lnTo>
                    <a:pt x="888" y="11515"/>
                  </a:lnTo>
                  <a:lnTo>
                    <a:pt x="888" y="11387"/>
                  </a:lnTo>
                  <a:lnTo>
                    <a:pt x="855" y="11387"/>
                  </a:lnTo>
                  <a:lnTo>
                    <a:pt x="855" y="11311"/>
                  </a:lnTo>
                  <a:lnTo>
                    <a:pt x="888" y="11311"/>
                  </a:lnTo>
                  <a:lnTo>
                    <a:pt x="888" y="11260"/>
                  </a:lnTo>
                  <a:lnTo>
                    <a:pt x="855" y="11260"/>
                  </a:lnTo>
                  <a:lnTo>
                    <a:pt x="888" y="11260"/>
                  </a:lnTo>
                  <a:lnTo>
                    <a:pt x="888" y="11209"/>
                  </a:lnTo>
                  <a:lnTo>
                    <a:pt x="855" y="11209"/>
                  </a:lnTo>
                  <a:lnTo>
                    <a:pt x="855" y="11030"/>
                  </a:lnTo>
                  <a:lnTo>
                    <a:pt x="806" y="11030"/>
                  </a:lnTo>
                  <a:lnTo>
                    <a:pt x="806" y="10902"/>
                  </a:lnTo>
                  <a:lnTo>
                    <a:pt x="740" y="10902"/>
                  </a:lnTo>
                  <a:lnTo>
                    <a:pt x="740" y="10826"/>
                  </a:lnTo>
                  <a:lnTo>
                    <a:pt x="691" y="10826"/>
                  </a:lnTo>
                  <a:lnTo>
                    <a:pt x="691" y="10902"/>
                  </a:lnTo>
                  <a:lnTo>
                    <a:pt x="658" y="10902"/>
                  </a:lnTo>
                  <a:lnTo>
                    <a:pt x="658" y="10774"/>
                  </a:lnTo>
                  <a:lnTo>
                    <a:pt x="576" y="10774"/>
                  </a:lnTo>
                  <a:lnTo>
                    <a:pt x="576" y="10723"/>
                  </a:lnTo>
                  <a:lnTo>
                    <a:pt x="494" y="10723"/>
                  </a:lnTo>
                  <a:lnTo>
                    <a:pt x="494" y="10774"/>
                  </a:lnTo>
                  <a:lnTo>
                    <a:pt x="428" y="10774"/>
                  </a:lnTo>
                  <a:lnTo>
                    <a:pt x="428" y="10723"/>
                  </a:lnTo>
                  <a:lnTo>
                    <a:pt x="378" y="10723"/>
                  </a:lnTo>
                  <a:lnTo>
                    <a:pt x="378" y="10647"/>
                  </a:lnTo>
                  <a:lnTo>
                    <a:pt x="378" y="10723"/>
                  </a:lnTo>
                  <a:lnTo>
                    <a:pt x="345" y="10723"/>
                  </a:lnTo>
                  <a:lnTo>
                    <a:pt x="345" y="10647"/>
                  </a:lnTo>
                  <a:lnTo>
                    <a:pt x="313" y="10647"/>
                  </a:lnTo>
                  <a:lnTo>
                    <a:pt x="313" y="10596"/>
                  </a:lnTo>
                  <a:lnTo>
                    <a:pt x="378" y="10596"/>
                  </a:lnTo>
                  <a:lnTo>
                    <a:pt x="378" y="10545"/>
                  </a:lnTo>
                  <a:lnTo>
                    <a:pt x="428" y="10545"/>
                  </a:lnTo>
                  <a:lnTo>
                    <a:pt x="428" y="10596"/>
                  </a:lnTo>
                  <a:lnTo>
                    <a:pt x="461" y="10596"/>
                  </a:lnTo>
                  <a:lnTo>
                    <a:pt x="461" y="10545"/>
                  </a:lnTo>
                  <a:lnTo>
                    <a:pt x="543" y="10545"/>
                  </a:lnTo>
                  <a:lnTo>
                    <a:pt x="543" y="10417"/>
                  </a:lnTo>
                  <a:lnTo>
                    <a:pt x="494" y="10417"/>
                  </a:lnTo>
                  <a:lnTo>
                    <a:pt x="494" y="10340"/>
                  </a:lnTo>
                  <a:lnTo>
                    <a:pt x="461" y="10340"/>
                  </a:lnTo>
                  <a:lnTo>
                    <a:pt x="461" y="10289"/>
                  </a:lnTo>
                  <a:lnTo>
                    <a:pt x="494" y="10289"/>
                  </a:lnTo>
                  <a:lnTo>
                    <a:pt x="494" y="10162"/>
                  </a:lnTo>
                  <a:lnTo>
                    <a:pt x="461" y="10162"/>
                  </a:lnTo>
                  <a:lnTo>
                    <a:pt x="461" y="10060"/>
                  </a:lnTo>
                  <a:lnTo>
                    <a:pt x="428" y="10060"/>
                  </a:lnTo>
                  <a:lnTo>
                    <a:pt x="428" y="9804"/>
                  </a:lnTo>
                  <a:lnTo>
                    <a:pt x="461" y="9804"/>
                  </a:lnTo>
                  <a:lnTo>
                    <a:pt x="461" y="9753"/>
                  </a:lnTo>
                  <a:lnTo>
                    <a:pt x="378" y="9753"/>
                  </a:lnTo>
                  <a:lnTo>
                    <a:pt x="378" y="9677"/>
                  </a:lnTo>
                  <a:lnTo>
                    <a:pt x="313" y="9677"/>
                  </a:lnTo>
                  <a:lnTo>
                    <a:pt x="313" y="9626"/>
                  </a:lnTo>
                  <a:lnTo>
                    <a:pt x="197" y="9626"/>
                  </a:lnTo>
                  <a:lnTo>
                    <a:pt x="197" y="9753"/>
                  </a:lnTo>
                  <a:lnTo>
                    <a:pt x="115" y="9753"/>
                  </a:lnTo>
                  <a:lnTo>
                    <a:pt x="115" y="9677"/>
                  </a:lnTo>
                  <a:lnTo>
                    <a:pt x="66" y="9677"/>
                  </a:lnTo>
                  <a:lnTo>
                    <a:pt x="66" y="9574"/>
                  </a:lnTo>
                  <a:lnTo>
                    <a:pt x="33" y="9574"/>
                  </a:lnTo>
                  <a:lnTo>
                    <a:pt x="33" y="9498"/>
                  </a:lnTo>
                  <a:lnTo>
                    <a:pt x="66" y="9498"/>
                  </a:lnTo>
                  <a:lnTo>
                    <a:pt x="66" y="9396"/>
                  </a:lnTo>
                  <a:lnTo>
                    <a:pt x="33" y="9396"/>
                  </a:lnTo>
                  <a:lnTo>
                    <a:pt x="33" y="9268"/>
                  </a:lnTo>
                  <a:lnTo>
                    <a:pt x="0" y="9268"/>
                  </a:lnTo>
                  <a:lnTo>
                    <a:pt x="33" y="9268"/>
                  </a:lnTo>
                  <a:lnTo>
                    <a:pt x="33" y="9140"/>
                  </a:lnTo>
                  <a:lnTo>
                    <a:pt x="115" y="9140"/>
                  </a:lnTo>
                  <a:lnTo>
                    <a:pt x="115" y="9089"/>
                  </a:lnTo>
                  <a:lnTo>
                    <a:pt x="148" y="9089"/>
                  </a:lnTo>
                  <a:lnTo>
                    <a:pt x="148" y="9013"/>
                  </a:lnTo>
                  <a:lnTo>
                    <a:pt x="115" y="9013"/>
                  </a:lnTo>
                  <a:lnTo>
                    <a:pt x="115" y="8962"/>
                  </a:lnTo>
                  <a:lnTo>
                    <a:pt x="66" y="8962"/>
                  </a:lnTo>
                  <a:lnTo>
                    <a:pt x="66" y="8911"/>
                  </a:lnTo>
                  <a:lnTo>
                    <a:pt x="115" y="8911"/>
                  </a:lnTo>
                  <a:lnTo>
                    <a:pt x="115" y="8834"/>
                  </a:lnTo>
                  <a:lnTo>
                    <a:pt x="148" y="8834"/>
                  </a:lnTo>
                  <a:lnTo>
                    <a:pt x="148" y="8706"/>
                  </a:lnTo>
                  <a:lnTo>
                    <a:pt x="313" y="8706"/>
                  </a:lnTo>
                  <a:lnTo>
                    <a:pt x="313" y="8655"/>
                  </a:lnTo>
                  <a:lnTo>
                    <a:pt x="345" y="8655"/>
                  </a:lnTo>
                  <a:lnTo>
                    <a:pt x="345" y="8604"/>
                  </a:lnTo>
                  <a:lnTo>
                    <a:pt x="461" y="8604"/>
                  </a:lnTo>
                  <a:lnTo>
                    <a:pt x="461" y="8528"/>
                  </a:lnTo>
                  <a:lnTo>
                    <a:pt x="428" y="8528"/>
                  </a:lnTo>
                  <a:lnTo>
                    <a:pt x="428" y="8426"/>
                  </a:lnTo>
                  <a:lnTo>
                    <a:pt x="461" y="8426"/>
                  </a:lnTo>
                  <a:lnTo>
                    <a:pt x="461" y="8477"/>
                  </a:lnTo>
                  <a:lnTo>
                    <a:pt x="625" y="8477"/>
                  </a:lnTo>
                  <a:lnTo>
                    <a:pt x="625" y="8426"/>
                  </a:lnTo>
                  <a:lnTo>
                    <a:pt x="658" y="8426"/>
                  </a:lnTo>
                  <a:lnTo>
                    <a:pt x="658" y="8349"/>
                  </a:lnTo>
                  <a:lnTo>
                    <a:pt x="740" y="8349"/>
                  </a:lnTo>
                  <a:lnTo>
                    <a:pt x="740" y="8604"/>
                  </a:lnTo>
                  <a:lnTo>
                    <a:pt x="855" y="8604"/>
                  </a:lnTo>
                  <a:lnTo>
                    <a:pt x="855" y="8528"/>
                  </a:lnTo>
                  <a:lnTo>
                    <a:pt x="938" y="8528"/>
                  </a:lnTo>
                  <a:lnTo>
                    <a:pt x="938" y="8477"/>
                  </a:lnTo>
                  <a:lnTo>
                    <a:pt x="971" y="8477"/>
                  </a:lnTo>
                  <a:lnTo>
                    <a:pt x="971" y="8528"/>
                  </a:lnTo>
                  <a:lnTo>
                    <a:pt x="1053" y="8528"/>
                  </a:lnTo>
                  <a:lnTo>
                    <a:pt x="1053" y="8426"/>
                  </a:lnTo>
                  <a:lnTo>
                    <a:pt x="1086" y="8426"/>
                  </a:lnTo>
                  <a:lnTo>
                    <a:pt x="1086" y="8247"/>
                  </a:lnTo>
                  <a:lnTo>
                    <a:pt x="1119" y="8247"/>
                  </a:lnTo>
                  <a:lnTo>
                    <a:pt x="1119" y="8170"/>
                  </a:lnTo>
                  <a:lnTo>
                    <a:pt x="1168" y="8170"/>
                  </a:lnTo>
                  <a:lnTo>
                    <a:pt x="1168" y="8119"/>
                  </a:lnTo>
                  <a:lnTo>
                    <a:pt x="1365" y="8119"/>
                  </a:lnTo>
                  <a:lnTo>
                    <a:pt x="1365" y="8170"/>
                  </a:lnTo>
                  <a:lnTo>
                    <a:pt x="1365" y="8119"/>
                  </a:lnTo>
                  <a:lnTo>
                    <a:pt x="1513" y="8119"/>
                  </a:lnTo>
                  <a:lnTo>
                    <a:pt x="1513" y="8043"/>
                  </a:lnTo>
                  <a:lnTo>
                    <a:pt x="1546" y="8043"/>
                  </a:lnTo>
                  <a:lnTo>
                    <a:pt x="1546" y="8119"/>
                  </a:lnTo>
                  <a:lnTo>
                    <a:pt x="1596" y="8119"/>
                  </a:lnTo>
                  <a:lnTo>
                    <a:pt x="1596" y="8043"/>
                  </a:lnTo>
                  <a:lnTo>
                    <a:pt x="1629" y="8043"/>
                  </a:lnTo>
                  <a:lnTo>
                    <a:pt x="1629" y="7991"/>
                  </a:lnTo>
                  <a:lnTo>
                    <a:pt x="1711" y="7991"/>
                  </a:lnTo>
                  <a:lnTo>
                    <a:pt x="1711" y="7864"/>
                  </a:lnTo>
                  <a:lnTo>
                    <a:pt x="1744" y="7864"/>
                  </a:lnTo>
                  <a:lnTo>
                    <a:pt x="1744" y="7813"/>
                  </a:lnTo>
                  <a:lnTo>
                    <a:pt x="1826" y="7813"/>
                  </a:lnTo>
                  <a:lnTo>
                    <a:pt x="1826" y="7762"/>
                  </a:lnTo>
                  <a:lnTo>
                    <a:pt x="1908" y="7762"/>
                  </a:lnTo>
                  <a:lnTo>
                    <a:pt x="1908" y="7685"/>
                  </a:lnTo>
                  <a:lnTo>
                    <a:pt x="1941" y="7685"/>
                  </a:lnTo>
                  <a:lnTo>
                    <a:pt x="1941" y="7634"/>
                  </a:lnTo>
                  <a:lnTo>
                    <a:pt x="2056" y="7634"/>
                  </a:lnTo>
                  <a:lnTo>
                    <a:pt x="2056" y="7557"/>
                  </a:lnTo>
                  <a:lnTo>
                    <a:pt x="2106" y="7557"/>
                  </a:lnTo>
                  <a:lnTo>
                    <a:pt x="2106" y="7634"/>
                  </a:lnTo>
                  <a:lnTo>
                    <a:pt x="2172" y="7634"/>
                  </a:lnTo>
                  <a:lnTo>
                    <a:pt x="2172" y="7506"/>
                  </a:lnTo>
                  <a:lnTo>
                    <a:pt x="2221" y="7506"/>
                  </a:lnTo>
                  <a:lnTo>
                    <a:pt x="2221" y="7557"/>
                  </a:lnTo>
                  <a:lnTo>
                    <a:pt x="2254" y="7557"/>
                  </a:lnTo>
                  <a:lnTo>
                    <a:pt x="2254" y="7455"/>
                  </a:lnTo>
                  <a:lnTo>
                    <a:pt x="2369" y="7455"/>
                  </a:lnTo>
                  <a:lnTo>
                    <a:pt x="2369" y="7277"/>
                  </a:lnTo>
                  <a:lnTo>
                    <a:pt x="2336" y="7277"/>
                  </a:lnTo>
                  <a:lnTo>
                    <a:pt x="2336" y="7149"/>
                  </a:lnTo>
                  <a:lnTo>
                    <a:pt x="2369" y="7149"/>
                  </a:lnTo>
                  <a:lnTo>
                    <a:pt x="2336" y="7149"/>
                  </a:lnTo>
                  <a:lnTo>
                    <a:pt x="2336" y="7021"/>
                  </a:lnTo>
                  <a:lnTo>
                    <a:pt x="2369" y="7021"/>
                  </a:lnTo>
                  <a:lnTo>
                    <a:pt x="2369" y="6970"/>
                  </a:lnTo>
                  <a:lnTo>
                    <a:pt x="2451" y="6970"/>
                  </a:lnTo>
                  <a:lnTo>
                    <a:pt x="2451" y="6894"/>
                  </a:lnTo>
                  <a:lnTo>
                    <a:pt x="2484" y="6894"/>
                  </a:lnTo>
                  <a:lnTo>
                    <a:pt x="2451" y="6894"/>
                  </a:lnTo>
                  <a:lnTo>
                    <a:pt x="2451" y="6843"/>
                  </a:lnTo>
                  <a:lnTo>
                    <a:pt x="2402" y="6843"/>
                  </a:lnTo>
                  <a:lnTo>
                    <a:pt x="2402" y="6791"/>
                  </a:lnTo>
                  <a:lnTo>
                    <a:pt x="2533" y="6791"/>
                  </a:lnTo>
                  <a:lnTo>
                    <a:pt x="2533" y="6715"/>
                  </a:lnTo>
                  <a:lnTo>
                    <a:pt x="2566" y="6715"/>
                  </a:lnTo>
                  <a:lnTo>
                    <a:pt x="2566" y="6664"/>
                  </a:lnTo>
                  <a:lnTo>
                    <a:pt x="2484" y="6664"/>
                  </a:lnTo>
                  <a:lnTo>
                    <a:pt x="2484" y="6613"/>
                  </a:lnTo>
                  <a:lnTo>
                    <a:pt x="2533" y="6613"/>
                  </a:lnTo>
                  <a:lnTo>
                    <a:pt x="2533" y="6485"/>
                  </a:lnTo>
                  <a:lnTo>
                    <a:pt x="2484" y="6485"/>
                  </a:lnTo>
                  <a:lnTo>
                    <a:pt x="2484" y="6306"/>
                  </a:lnTo>
                  <a:lnTo>
                    <a:pt x="2451" y="6306"/>
                  </a:lnTo>
                  <a:lnTo>
                    <a:pt x="2451" y="6128"/>
                  </a:lnTo>
                  <a:lnTo>
                    <a:pt x="2402" y="6128"/>
                  </a:lnTo>
                  <a:lnTo>
                    <a:pt x="2402" y="5872"/>
                  </a:lnTo>
                  <a:lnTo>
                    <a:pt x="2369" y="5872"/>
                  </a:lnTo>
                  <a:lnTo>
                    <a:pt x="2402" y="5872"/>
                  </a:lnTo>
                  <a:lnTo>
                    <a:pt x="2402" y="5745"/>
                  </a:lnTo>
                  <a:lnTo>
                    <a:pt x="2451" y="5745"/>
                  </a:lnTo>
                  <a:lnTo>
                    <a:pt x="2451" y="5694"/>
                  </a:lnTo>
                  <a:lnTo>
                    <a:pt x="2369" y="5694"/>
                  </a:lnTo>
                  <a:lnTo>
                    <a:pt x="2369" y="5643"/>
                  </a:lnTo>
                  <a:lnTo>
                    <a:pt x="2287" y="5643"/>
                  </a:lnTo>
                  <a:lnTo>
                    <a:pt x="2287" y="5694"/>
                  </a:lnTo>
                  <a:lnTo>
                    <a:pt x="2254" y="5694"/>
                  </a:lnTo>
                  <a:lnTo>
                    <a:pt x="2254" y="5515"/>
                  </a:lnTo>
                  <a:lnTo>
                    <a:pt x="2451" y="5515"/>
                  </a:lnTo>
                  <a:lnTo>
                    <a:pt x="2451" y="5464"/>
                  </a:lnTo>
                  <a:lnTo>
                    <a:pt x="2649" y="5464"/>
                  </a:lnTo>
                  <a:lnTo>
                    <a:pt x="2649" y="5387"/>
                  </a:lnTo>
                  <a:lnTo>
                    <a:pt x="2764" y="5387"/>
                  </a:lnTo>
                  <a:lnTo>
                    <a:pt x="2764" y="5336"/>
                  </a:lnTo>
                  <a:lnTo>
                    <a:pt x="2830" y="5336"/>
                  </a:lnTo>
                  <a:lnTo>
                    <a:pt x="2830" y="5260"/>
                  </a:lnTo>
                  <a:lnTo>
                    <a:pt x="2879" y="5260"/>
                  </a:lnTo>
                  <a:lnTo>
                    <a:pt x="2879" y="5336"/>
                  </a:lnTo>
                  <a:lnTo>
                    <a:pt x="2912" y="5336"/>
                  </a:lnTo>
                  <a:lnTo>
                    <a:pt x="2912" y="5387"/>
                  </a:lnTo>
                  <a:lnTo>
                    <a:pt x="2961" y="5387"/>
                  </a:lnTo>
                  <a:lnTo>
                    <a:pt x="2961" y="5464"/>
                  </a:lnTo>
                  <a:lnTo>
                    <a:pt x="2994" y="5464"/>
                  </a:lnTo>
                  <a:lnTo>
                    <a:pt x="2994" y="5387"/>
                  </a:lnTo>
                  <a:lnTo>
                    <a:pt x="3109" y="5387"/>
                  </a:lnTo>
                  <a:lnTo>
                    <a:pt x="3109" y="5464"/>
                  </a:lnTo>
                  <a:lnTo>
                    <a:pt x="3142" y="5464"/>
                  </a:lnTo>
                  <a:lnTo>
                    <a:pt x="3142" y="5387"/>
                  </a:lnTo>
                  <a:lnTo>
                    <a:pt x="3191" y="5387"/>
                  </a:lnTo>
                  <a:lnTo>
                    <a:pt x="3191" y="5260"/>
                  </a:lnTo>
                  <a:lnTo>
                    <a:pt x="3109" y="5260"/>
                  </a:lnTo>
                  <a:lnTo>
                    <a:pt x="3109" y="5209"/>
                  </a:lnTo>
                  <a:lnTo>
                    <a:pt x="3076" y="5209"/>
                  </a:lnTo>
                  <a:lnTo>
                    <a:pt x="3076" y="5081"/>
                  </a:lnTo>
                  <a:lnTo>
                    <a:pt x="3109" y="5081"/>
                  </a:lnTo>
                  <a:lnTo>
                    <a:pt x="3109" y="4979"/>
                  </a:lnTo>
                  <a:lnTo>
                    <a:pt x="3142" y="4979"/>
                  </a:lnTo>
                  <a:lnTo>
                    <a:pt x="3142" y="4723"/>
                  </a:lnTo>
                  <a:lnTo>
                    <a:pt x="3191" y="4723"/>
                  </a:lnTo>
                  <a:lnTo>
                    <a:pt x="3191" y="4672"/>
                  </a:lnTo>
                  <a:lnTo>
                    <a:pt x="3224" y="4672"/>
                  </a:lnTo>
                  <a:lnTo>
                    <a:pt x="3224" y="4494"/>
                  </a:lnTo>
                  <a:lnTo>
                    <a:pt x="3274" y="4494"/>
                  </a:lnTo>
                  <a:lnTo>
                    <a:pt x="3274" y="4289"/>
                  </a:lnTo>
                  <a:lnTo>
                    <a:pt x="3307" y="4289"/>
                  </a:lnTo>
                  <a:lnTo>
                    <a:pt x="3307" y="4238"/>
                  </a:lnTo>
                  <a:lnTo>
                    <a:pt x="3340" y="4238"/>
                  </a:lnTo>
                  <a:lnTo>
                    <a:pt x="3340" y="4111"/>
                  </a:lnTo>
                  <a:lnTo>
                    <a:pt x="3455" y="4111"/>
                  </a:lnTo>
                  <a:lnTo>
                    <a:pt x="3455" y="4187"/>
                  </a:lnTo>
                  <a:lnTo>
                    <a:pt x="3537" y="4187"/>
                  </a:lnTo>
                  <a:lnTo>
                    <a:pt x="3537" y="4238"/>
                  </a:lnTo>
                  <a:lnTo>
                    <a:pt x="3701" y="4238"/>
                  </a:lnTo>
                  <a:lnTo>
                    <a:pt x="3701" y="4289"/>
                  </a:lnTo>
                  <a:lnTo>
                    <a:pt x="3734" y="4289"/>
                  </a:lnTo>
                  <a:lnTo>
                    <a:pt x="3734" y="4238"/>
                  </a:lnTo>
                  <a:lnTo>
                    <a:pt x="3932" y="4238"/>
                  </a:lnTo>
                  <a:lnTo>
                    <a:pt x="3932" y="4366"/>
                  </a:lnTo>
                  <a:lnTo>
                    <a:pt x="3998" y="4366"/>
                  </a:lnTo>
                  <a:lnTo>
                    <a:pt x="3998" y="4289"/>
                  </a:lnTo>
                  <a:lnTo>
                    <a:pt x="4080" y="4289"/>
                  </a:lnTo>
                  <a:lnTo>
                    <a:pt x="4080" y="4238"/>
                  </a:lnTo>
                  <a:lnTo>
                    <a:pt x="4195" y="4238"/>
                  </a:lnTo>
                  <a:lnTo>
                    <a:pt x="4195" y="4187"/>
                  </a:lnTo>
                  <a:lnTo>
                    <a:pt x="4244" y="4187"/>
                  </a:lnTo>
                  <a:lnTo>
                    <a:pt x="4244" y="4111"/>
                  </a:lnTo>
                  <a:lnTo>
                    <a:pt x="4277" y="4111"/>
                  </a:lnTo>
                  <a:lnTo>
                    <a:pt x="4277" y="3932"/>
                  </a:lnTo>
                  <a:lnTo>
                    <a:pt x="4244" y="3932"/>
                  </a:lnTo>
                  <a:lnTo>
                    <a:pt x="4244" y="3447"/>
                  </a:lnTo>
                  <a:lnTo>
                    <a:pt x="4277" y="3447"/>
                  </a:lnTo>
                  <a:lnTo>
                    <a:pt x="4277" y="3345"/>
                  </a:lnTo>
                  <a:lnTo>
                    <a:pt x="4359" y="3345"/>
                  </a:lnTo>
                  <a:lnTo>
                    <a:pt x="4359" y="3268"/>
                  </a:lnTo>
                  <a:lnTo>
                    <a:pt x="4442" y="3268"/>
                  </a:lnTo>
                  <a:lnTo>
                    <a:pt x="4442" y="3345"/>
                  </a:lnTo>
                  <a:lnTo>
                    <a:pt x="4475" y="3345"/>
                  </a:lnTo>
                  <a:lnTo>
                    <a:pt x="4475" y="3268"/>
                  </a:lnTo>
                  <a:lnTo>
                    <a:pt x="4590" y="3268"/>
                  </a:lnTo>
                  <a:lnTo>
                    <a:pt x="4590" y="3217"/>
                  </a:lnTo>
                  <a:lnTo>
                    <a:pt x="4623" y="3217"/>
                  </a:lnTo>
                  <a:lnTo>
                    <a:pt x="4623" y="3140"/>
                  </a:lnTo>
                  <a:lnTo>
                    <a:pt x="4672" y="3140"/>
                  </a:lnTo>
                  <a:lnTo>
                    <a:pt x="4672" y="3038"/>
                  </a:lnTo>
                  <a:lnTo>
                    <a:pt x="4623" y="3038"/>
                  </a:lnTo>
                  <a:lnTo>
                    <a:pt x="4623" y="2962"/>
                  </a:lnTo>
                  <a:lnTo>
                    <a:pt x="4672" y="2962"/>
                  </a:lnTo>
                  <a:lnTo>
                    <a:pt x="4672" y="2911"/>
                  </a:lnTo>
                  <a:lnTo>
                    <a:pt x="4705" y="2911"/>
                  </a:lnTo>
                  <a:lnTo>
                    <a:pt x="4705" y="2860"/>
                  </a:lnTo>
                  <a:lnTo>
                    <a:pt x="4705" y="2911"/>
                  </a:lnTo>
                  <a:lnTo>
                    <a:pt x="4738" y="2911"/>
                  </a:lnTo>
                  <a:lnTo>
                    <a:pt x="4738" y="2860"/>
                  </a:lnTo>
                  <a:lnTo>
                    <a:pt x="4869" y="2860"/>
                  </a:lnTo>
                  <a:lnTo>
                    <a:pt x="4869" y="2911"/>
                  </a:lnTo>
                  <a:lnTo>
                    <a:pt x="4902" y="2911"/>
                  </a:lnTo>
                  <a:lnTo>
                    <a:pt x="4902" y="2860"/>
                  </a:lnTo>
                  <a:lnTo>
                    <a:pt x="5050" y="2860"/>
                  </a:lnTo>
                  <a:lnTo>
                    <a:pt x="5050" y="2962"/>
                  </a:lnTo>
                  <a:lnTo>
                    <a:pt x="5018" y="2962"/>
                  </a:lnTo>
                  <a:lnTo>
                    <a:pt x="5018" y="3089"/>
                  </a:lnTo>
                  <a:lnTo>
                    <a:pt x="5100" y="3089"/>
                  </a:lnTo>
                  <a:lnTo>
                    <a:pt x="5100" y="3140"/>
                  </a:lnTo>
                  <a:lnTo>
                    <a:pt x="5133" y="3140"/>
                  </a:lnTo>
                  <a:lnTo>
                    <a:pt x="5100" y="3140"/>
                  </a:lnTo>
                  <a:lnTo>
                    <a:pt x="5100" y="3268"/>
                  </a:lnTo>
                  <a:lnTo>
                    <a:pt x="5215" y="3268"/>
                  </a:lnTo>
                  <a:lnTo>
                    <a:pt x="5215" y="3345"/>
                  </a:lnTo>
                  <a:lnTo>
                    <a:pt x="5297" y="3345"/>
                  </a:lnTo>
                  <a:lnTo>
                    <a:pt x="5297" y="3447"/>
                  </a:lnTo>
                  <a:lnTo>
                    <a:pt x="5330" y="3447"/>
                  </a:lnTo>
                  <a:lnTo>
                    <a:pt x="5330" y="3523"/>
                  </a:lnTo>
                  <a:lnTo>
                    <a:pt x="5445" y="3523"/>
                  </a:lnTo>
                  <a:lnTo>
                    <a:pt x="5445" y="3626"/>
                  </a:lnTo>
                  <a:lnTo>
                    <a:pt x="5527" y="3626"/>
                  </a:lnTo>
                  <a:lnTo>
                    <a:pt x="5527" y="3574"/>
                  </a:lnTo>
                  <a:lnTo>
                    <a:pt x="5643" y="3574"/>
                  </a:lnTo>
                  <a:lnTo>
                    <a:pt x="5643" y="3626"/>
                  </a:lnTo>
                  <a:lnTo>
                    <a:pt x="5676" y="3626"/>
                  </a:lnTo>
                  <a:lnTo>
                    <a:pt x="5676" y="3702"/>
                  </a:lnTo>
                  <a:lnTo>
                    <a:pt x="5840" y="3702"/>
                  </a:lnTo>
                  <a:lnTo>
                    <a:pt x="5840" y="3753"/>
                  </a:lnTo>
                  <a:lnTo>
                    <a:pt x="5873" y="3753"/>
                  </a:lnTo>
                  <a:lnTo>
                    <a:pt x="5873" y="3830"/>
                  </a:lnTo>
                  <a:lnTo>
                    <a:pt x="5906" y="3830"/>
                  </a:lnTo>
                  <a:lnTo>
                    <a:pt x="5906" y="3881"/>
                  </a:lnTo>
                  <a:lnTo>
                    <a:pt x="5955" y="3881"/>
                  </a:lnTo>
                  <a:lnTo>
                    <a:pt x="5955" y="4009"/>
                  </a:lnTo>
                  <a:lnTo>
                    <a:pt x="5988" y="4009"/>
                  </a:lnTo>
                  <a:lnTo>
                    <a:pt x="5988" y="4111"/>
                  </a:lnTo>
                  <a:lnTo>
                    <a:pt x="6037" y="4111"/>
                  </a:lnTo>
                  <a:lnTo>
                    <a:pt x="6037" y="4187"/>
                  </a:lnTo>
                  <a:lnTo>
                    <a:pt x="6070" y="4187"/>
                  </a:lnTo>
                  <a:lnTo>
                    <a:pt x="6070" y="4238"/>
                  </a:lnTo>
                  <a:lnTo>
                    <a:pt x="6103" y="4238"/>
                  </a:lnTo>
                  <a:lnTo>
                    <a:pt x="6103" y="4289"/>
                  </a:lnTo>
                  <a:lnTo>
                    <a:pt x="6153" y="4289"/>
                  </a:lnTo>
                  <a:lnTo>
                    <a:pt x="6153" y="4417"/>
                  </a:lnTo>
                  <a:lnTo>
                    <a:pt x="6186" y="4417"/>
                  </a:lnTo>
                  <a:lnTo>
                    <a:pt x="6186" y="4596"/>
                  </a:lnTo>
                  <a:lnTo>
                    <a:pt x="6153" y="4596"/>
                  </a:lnTo>
                  <a:lnTo>
                    <a:pt x="6153" y="4672"/>
                  </a:lnTo>
                  <a:lnTo>
                    <a:pt x="6103" y="4672"/>
                  </a:lnTo>
                  <a:lnTo>
                    <a:pt x="6103" y="4723"/>
                  </a:lnTo>
                  <a:lnTo>
                    <a:pt x="6153" y="4723"/>
                  </a:lnTo>
                  <a:lnTo>
                    <a:pt x="6153" y="4902"/>
                  </a:lnTo>
                  <a:lnTo>
                    <a:pt x="6103" y="4902"/>
                  </a:lnTo>
                  <a:lnTo>
                    <a:pt x="6103" y="5030"/>
                  </a:lnTo>
                  <a:lnTo>
                    <a:pt x="6070" y="5030"/>
                  </a:lnTo>
                  <a:lnTo>
                    <a:pt x="6070" y="5157"/>
                  </a:lnTo>
                  <a:lnTo>
                    <a:pt x="6037" y="5157"/>
                  </a:lnTo>
                  <a:lnTo>
                    <a:pt x="6037" y="5209"/>
                  </a:lnTo>
                  <a:lnTo>
                    <a:pt x="6070" y="5209"/>
                  </a:lnTo>
                  <a:lnTo>
                    <a:pt x="6070" y="5336"/>
                  </a:lnTo>
                  <a:lnTo>
                    <a:pt x="6103" y="5336"/>
                  </a:lnTo>
                  <a:lnTo>
                    <a:pt x="6103" y="5464"/>
                  </a:lnTo>
                  <a:lnTo>
                    <a:pt x="6153" y="5464"/>
                  </a:lnTo>
                  <a:lnTo>
                    <a:pt x="6153" y="5387"/>
                  </a:lnTo>
                  <a:lnTo>
                    <a:pt x="6218" y="5387"/>
                  </a:lnTo>
                  <a:lnTo>
                    <a:pt x="6218" y="5464"/>
                  </a:lnTo>
                  <a:lnTo>
                    <a:pt x="6350" y="5464"/>
                  </a:lnTo>
                  <a:lnTo>
                    <a:pt x="6350" y="5515"/>
                  </a:lnTo>
                  <a:lnTo>
                    <a:pt x="7008" y="5515"/>
                  </a:lnTo>
                  <a:lnTo>
                    <a:pt x="7008" y="5566"/>
                  </a:lnTo>
                  <a:lnTo>
                    <a:pt x="7123" y="5566"/>
                  </a:lnTo>
                  <a:lnTo>
                    <a:pt x="7123" y="5643"/>
                  </a:lnTo>
                  <a:lnTo>
                    <a:pt x="7156" y="5643"/>
                  </a:lnTo>
                  <a:lnTo>
                    <a:pt x="7156" y="5694"/>
                  </a:lnTo>
                  <a:lnTo>
                    <a:pt x="7238" y="5694"/>
                  </a:lnTo>
                  <a:lnTo>
                    <a:pt x="7238" y="5745"/>
                  </a:lnTo>
                  <a:lnTo>
                    <a:pt x="7271" y="5745"/>
                  </a:lnTo>
                  <a:lnTo>
                    <a:pt x="7271" y="5821"/>
                  </a:lnTo>
                  <a:lnTo>
                    <a:pt x="7321" y="5821"/>
                  </a:lnTo>
                  <a:lnTo>
                    <a:pt x="7321" y="5872"/>
                  </a:lnTo>
                  <a:lnTo>
                    <a:pt x="7436" y="5872"/>
                  </a:lnTo>
                  <a:lnTo>
                    <a:pt x="7436" y="5923"/>
                  </a:lnTo>
                  <a:lnTo>
                    <a:pt x="7469" y="5923"/>
                  </a:lnTo>
                  <a:lnTo>
                    <a:pt x="7469" y="6000"/>
                  </a:lnTo>
                  <a:lnTo>
                    <a:pt x="7551" y="6000"/>
                  </a:lnTo>
                  <a:lnTo>
                    <a:pt x="7551" y="6051"/>
                  </a:lnTo>
                  <a:lnTo>
                    <a:pt x="7666" y="6051"/>
                  </a:lnTo>
                  <a:lnTo>
                    <a:pt x="7666" y="6000"/>
                  </a:lnTo>
                  <a:lnTo>
                    <a:pt x="7699" y="6000"/>
                  </a:lnTo>
                  <a:lnTo>
                    <a:pt x="7699" y="6179"/>
                  </a:lnTo>
                  <a:lnTo>
                    <a:pt x="7748" y="6179"/>
                  </a:lnTo>
                  <a:lnTo>
                    <a:pt x="7748" y="6230"/>
                  </a:lnTo>
                  <a:lnTo>
                    <a:pt x="7781" y="6230"/>
                  </a:lnTo>
                  <a:lnTo>
                    <a:pt x="7781" y="6306"/>
                  </a:lnTo>
                  <a:lnTo>
                    <a:pt x="7814" y="6306"/>
                  </a:lnTo>
                  <a:lnTo>
                    <a:pt x="7814" y="6485"/>
                  </a:lnTo>
                  <a:lnTo>
                    <a:pt x="7864" y="6485"/>
                  </a:lnTo>
                  <a:lnTo>
                    <a:pt x="7864" y="6664"/>
                  </a:lnTo>
                  <a:lnTo>
                    <a:pt x="7896" y="6664"/>
                  </a:lnTo>
                  <a:lnTo>
                    <a:pt x="7896" y="6715"/>
                  </a:lnTo>
                  <a:lnTo>
                    <a:pt x="7946" y="6715"/>
                  </a:lnTo>
                  <a:lnTo>
                    <a:pt x="7946" y="6791"/>
                  </a:lnTo>
                  <a:lnTo>
                    <a:pt x="7979" y="6791"/>
                  </a:lnTo>
                  <a:lnTo>
                    <a:pt x="7979" y="6843"/>
                  </a:lnTo>
                  <a:lnTo>
                    <a:pt x="8012" y="6843"/>
                  </a:lnTo>
                  <a:lnTo>
                    <a:pt x="8012" y="6894"/>
                  </a:lnTo>
                  <a:lnTo>
                    <a:pt x="8061" y="6894"/>
                  </a:lnTo>
                  <a:lnTo>
                    <a:pt x="8061" y="7021"/>
                  </a:lnTo>
                  <a:lnTo>
                    <a:pt x="8324" y="7021"/>
                  </a:lnTo>
                  <a:lnTo>
                    <a:pt x="8324" y="6970"/>
                  </a:lnTo>
                  <a:lnTo>
                    <a:pt x="8373" y="6970"/>
                  </a:lnTo>
                  <a:lnTo>
                    <a:pt x="8373" y="7021"/>
                  </a:lnTo>
                  <a:lnTo>
                    <a:pt x="8604" y="7021"/>
                  </a:lnTo>
                  <a:lnTo>
                    <a:pt x="8604" y="7098"/>
                  </a:lnTo>
                  <a:lnTo>
                    <a:pt x="9805" y="7098"/>
                  </a:lnTo>
                  <a:lnTo>
                    <a:pt x="9805" y="7149"/>
                  </a:lnTo>
                  <a:lnTo>
                    <a:pt x="9969" y="7149"/>
                  </a:lnTo>
                  <a:lnTo>
                    <a:pt x="9969" y="7200"/>
                  </a:lnTo>
                  <a:lnTo>
                    <a:pt x="10002" y="7200"/>
                  </a:lnTo>
                  <a:lnTo>
                    <a:pt x="10002" y="7277"/>
                  </a:lnTo>
                  <a:lnTo>
                    <a:pt x="10035" y="7277"/>
                  </a:lnTo>
                  <a:lnTo>
                    <a:pt x="10035" y="7328"/>
                  </a:lnTo>
                  <a:lnTo>
                    <a:pt x="10117" y="7328"/>
                  </a:lnTo>
                  <a:lnTo>
                    <a:pt x="10117" y="7379"/>
                  </a:lnTo>
                  <a:lnTo>
                    <a:pt x="10315" y="7379"/>
                  </a:lnTo>
                  <a:lnTo>
                    <a:pt x="10315" y="7455"/>
                  </a:lnTo>
                  <a:lnTo>
                    <a:pt x="10397" y="7455"/>
                  </a:lnTo>
                  <a:lnTo>
                    <a:pt x="10397" y="7506"/>
                  </a:lnTo>
                  <a:lnTo>
                    <a:pt x="10463" y="7506"/>
                  </a:lnTo>
                  <a:lnTo>
                    <a:pt x="10463" y="7557"/>
                  </a:lnTo>
                  <a:lnTo>
                    <a:pt x="10710" y="7557"/>
                  </a:lnTo>
                  <a:lnTo>
                    <a:pt x="10710" y="7634"/>
                  </a:lnTo>
                  <a:lnTo>
                    <a:pt x="10775" y="7634"/>
                  </a:lnTo>
                  <a:lnTo>
                    <a:pt x="10775" y="7557"/>
                  </a:lnTo>
                  <a:lnTo>
                    <a:pt x="10940" y="7557"/>
                  </a:lnTo>
                  <a:lnTo>
                    <a:pt x="10940" y="7685"/>
                  </a:lnTo>
                  <a:lnTo>
                    <a:pt x="11022" y="7685"/>
                  </a:lnTo>
                  <a:lnTo>
                    <a:pt x="11022" y="7762"/>
                  </a:lnTo>
                  <a:lnTo>
                    <a:pt x="11137" y="7762"/>
                  </a:lnTo>
                  <a:lnTo>
                    <a:pt x="11137" y="7685"/>
                  </a:lnTo>
                  <a:lnTo>
                    <a:pt x="11203" y="7685"/>
                  </a:lnTo>
                  <a:lnTo>
                    <a:pt x="11203" y="7634"/>
                  </a:lnTo>
                  <a:lnTo>
                    <a:pt x="11252" y="7634"/>
                  </a:lnTo>
                  <a:lnTo>
                    <a:pt x="11252" y="7557"/>
                  </a:lnTo>
                  <a:lnTo>
                    <a:pt x="11368" y="7557"/>
                  </a:lnTo>
                  <a:lnTo>
                    <a:pt x="11368" y="7506"/>
                  </a:lnTo>
                  <a:lnTo>
                    <a:pt x="11450" y="7506"/>
                  </a:lnTo>
                  <a:lnTo>
                    <a:pt x="11450" y="7455"/>
                  </a:lnTo>
                  <a:lnTo>
                    <a:pt x="11565" y="7455"/>
                  </a:lnTo>
                  <a:lnTo>
                    <a:pt x="11565" y="7379"/>
                  </a:lnTo>
                  <a:lnTo>
                    <a:pt x="11631" y="7379"/>
                  </a:lnTo>
                  <a:lnTo>
                    <a:pt x="11631" y="7328"/>
                  </a:lnTo>
                  <a:lnTo>
                    <a:pt x="11795" y="7328"/>
                  </a:lnTo>
                  <a:lnTo>
                    <a:pt x="11795" y="7277"/>
                  </a:lnTo>
                  <a:lnTo>
                    <a:pt x="11910" y="7277"/>
                  </a:lnTo>
                  <a:lnTo>
                    <a:pt x="11910" y="7200"/>
                  </a:lnTo>
                  <a:lnTo>
                    <a:pt x="12453" y="7200"/>
                  </a:lnTo>
                  <a:lnTo>
                    <a:pt x="12453" y="7277"/>
                  </a:lnTo>
                  <a:lnTo>
                    <a:pt x="12453" y="7200"/>
                  </a:lnTo>
                  <a:lnTo>
                    <a:pt x="12684" y="7200"/>
                  </a:lnTo>
                  <a:lnTo>
                    <a:pt x="12684" y="7149"/>
                  </a:lnTo>
                  <a:lnTo>
                    <a:pt x="12766" y="7149"/>
                  </a:lnTo>
                  <a:lnTo>
                    <a:pt x="12766" y="7098"/>
                  </a:lnTo>
                  <a:lnTo>
                    <a:pt x="12963" y="7098"/>
                  </a:lnTo>
                  <a:lnTo>
                    <a:pt x="12963" y="7021"/>
                  </a:lnTo>
                  <a:lnTo>
                    <a:pt x="12996" y="7021"/>
                  </a:lnTo>
                  <a:lnTo>
                    <a:pt x="12996" y="6970"/>
                  </a:lnTo>
                  <a:lnTo>
                    <a:pt x="13046" y="6970"/>
                  </a:lnTo>
                  <a:lnTo>
                    <a:pt x="13046" y="6894"/>
                  </a:lnTo>
                  <a:lnTo>
                    <a:pt x="13078" y="6894"/>
                  </a:lnTo>
                  <a:lnTo>
                    <a:pt x="13078" y="6843"/>
                  </a:lnTo>
                  <a:lnTo>
                    <a:pt x="13111" y="6843"/>
                  </a:lnTo>
                  <a:lnTo>
                    <a:pt x="13111" y="6791"/>
                  </a:lnTo>
                  <a:lnTo>
                    <a:pt x="13161" y="6791"/>
                  </a:lnTo>
                  <a:lnTo>
                    <a:pt x="13161" y="6715"/>
                  </a:lnTo>
                  <a:lnTo>
                    <a:pt x="13194" y="6715"/>
                  </a:lnTo>
                  <a:lnTo>
                    <a:pt x="13194" y="6664"/>
                  </a:lnTo>
                  <a:lnTo>
                    <a:pt x="13227" y="6664"/>
                  </a:lnTo>
                  <a:lnTo>
                    <a:pt x="13227" y="6613"/>
                  </a:lnTo>
                  <a:lnTo>
                    <a:pt x="13309" y="6613"/>
                  </a:lnTo>
                  <a:lnTo>
                    <a:pt x="13309" y="6536"/>
                  </a:lnTo>
                  <a:lnTo>
                    <a:pt x="13424" y="6536"/>
                  </a:lnTo>
                  <a:lnTo>
                    <a:pt x="13424" y="6485"/>
                  </a:lnTo>
                  <a:lnTo>
                    <a:pt x="13473" y="6485"/>
                  </a:lnTo>
                  <a:lnTo>
                    <a:pt x="13473" y="6409"/>
                  </a:lnTo>
                  <a:lnTo>
                    <a:pt x="13506" y="6409"/>
                  </a:lnTo>
                  <a:lnTo>
                    <a:pt x="13506" y="6357"/>
                  </a:lnTo>
                  <a:lnTo>
                    <a:pt x="13588" y="6357"/>
                  </a:lnTo>
                  <a:lnTo>
                    <a:pt x="13588" y="6306"/>
                  </a:lnTo>
                  <a:lnTo>
                    <a:pt x="13539" y="6306"/>
                  </a:lnTo>
                  <a:lnTo>
                    <a:pt x="13539" y="6179"/>
                  </a:lnTo>
                  <a:lnTo>
                    <a:pt x="13424" y="6179"/>
                  </a:lnTo>
                  <a:lnTo>
                    <a:pt x="13424" y="6051"/>
                  </a:lnTo>
                  <a:lnTo>
                    <a:pt x="13391" y="6051"/>
                  </a:lnTo>
                  <a:lnTo>
                    <a:pt x="13391" y="6000"/>
                  </a:lnTo>
                  <a:lnTo>
                    <a:pt x="13358" y="6000"/>
                  </a:lnTo>
                  <a:lnTo>
                    <a:pt x="13358" y="5872"/>
                  </a:lnTo>
                  <a:lnTo>
                    <a:pt x="13391" y="5872"/>
                  </a:lnTo>
                  <a:lnTo>
                    <a:pt x="13391" y="5821"/>
                  </a:lnTo>
                  <a:lnTo>
                    <a:pt x="13424" y="5821"/>
                  </a:lnTo>
                  <a:lnTo>
                    <a:pt x="13424" y="5643"/>
                  </a:lnTo>
                  <a:lnTo>
                    <a:pt x="13473" y="5643"/>
                  </a:lnTo>
                  <a:lnTo>
                    <a:pt x="13473" y="5566"/>
                  </a:lnTo>
                  <a:lnTo>
                    <a:pt x="13506" y="5566"/>
                  </a:lnTo>
                  <a:lnTo>
                    <a:pt x="13506" y="5515"/>
                  </a:lnTo>
                  <a:lnTo>
                    <a:pt x="13786" y="5515"/>
                  </a:lnTo>
                  <a:lnTo>
                    <a:pt x="13786" y="5566"/>
                  </a:lnTo>
                  <a:lnTo>
                    <a:pt x="13819" y="5566"/>
                  </a:lnTo>
                  <a:lnTo>
                    <a:pt x="13819" y="5643"/>
                  </a:lnTo>
                  <a:lnTo>
                    <a:pt x="13967" y="5643"/>
                  </a:lnTo>
                  <a:lnTo>
                    <a:pt x="13967" y="5694"/>
                  </a:lnTo>
                  <a:lnTo>
                    <a:pt x="14164" y="5694"/>
                  </a:lnTo>
                  <a:lnTo>
                    <a:pt x="14164" y="5643"/>
                  </a:lnTo>
                  <a:lnTo>
                    <a:pt x="14246" y="5643"/>
                  </a:lnTo>
                  <a:lnTo>
                    <a:pt x="14246" y="5566"/>
                  </a:lnTo>
                  <a:lnTo>
                    <a:pt x="14329" y="5566"/>
                  </a:lnTo>
                  <a:lnTo>
                    <a:pt x="14329" y="5515"/>
                  </a:lnTo>
                  <a:lnTo>
                    <a:pt x="14395" y="5515"/>
                  </a:lnTo>
                  <a:lnTo>
                    <a:pt x="14395" y="5464"/>
                  </a:lnTo>
                  <a:lnTo>
                    <a:pt x="14444" y="5464"/>
                  </a:lnTo>
                  <a:lnTo>
                    <a:pt x="14444" y="5260"/>
                  </a:lnTo>
                  <a:lnTo>
                    <a:pt x="14904" y="5260"/>
                  </a:lnTo>
                  <a:lnTo>
                    <a:pt x="14904" y="5209"/>
                  </a:lnTo>
                  <a:lnTo>
                    <a:pt x="14954" y="5209"/>
                  </a:lnTo>
                  <a:lnTo>
                    <a:pt x="14954" y="5157"/>
                  </a:lnTo>
                  <a:lnTo>
                    <a:pt x="14987" y="5157"/>
                  </a:lnTo>
                  <a:lnTo>
                    <a:pt x="14987" y="5081"/>
                  </a:lnTo>
                  <a:lnTo>
                    <a:pt x="15069" y="5081"/>
                  </a:lnTo>
                  <a:lnTo>
                    <a:pt x="15069" y="5030"/>
                  </a:lnTo>
                  <a:lnTo>
                    <a:pt x="15102" y="5030"/>
                  </a:lnTo>
                  <a:lnTo>
                    <a:pt x="15069" y="5030"/>
                  </a:lnTo>
                  <a:lnTo>
                    <a:pt x="15069" y="4902"/>
                  </a:lnTo>
                  <a:lnTo>
                    <a:pt x="15102" y="4902"/>
                  </a:lnTo>
                  <a:lnTo>
                    <a:pt x="15102" y="4774"/>
                  </a:lnTo>
                  <a:lnTo>
                    <a:pt x="15184" y="4774"/>
                  </a:lnTo>
                  <a:lnTo>
                    <a:pt x="15184" y="4723"/>
                  </a:lnTo>
                  <a:lnTo>
                    <a:pt x="15266" y="4723"/>
                  </a:lnTo>
                  <a:lnTo>
                    <a:pt x="15266" y="4672"/>
                  </a:lnTo>
                  <a:lnTo>
                    <a:pt x="15497" y="4672"/>
                  </a:lnTo>
                  <a:lnTo>
                    <a:pt x="15497" y="4545"/>
                  </a:lnTo>
                  <a:lnTo>
                    <a:pt x="15694" y="4545"/>
                  </a:lnTo>
                  <a:lnTo>
                    <a:pt x="15694" y="4494"/>
                  </a:lnTo>
                  <a:lnTo>
                    <a:pt x="15727" y="4494"/>
                  </a:lnTo>
                  <a:lnTo>
                    <a:pt x="15727" y="4417"/>
                  </a:lnTo>
                  <a:lnTo>
                    <a:pt x="15760" y="4417"/>
                  </a:lnTo>
                  <a:lnTo>
                    <a:pt x="15760" y="4366"/>
                  </a:lnTo>
                  <a:lnTo>
                    <a:pt x="15924" y="4366"/>
                  </a:lnTo>
                  <a:lnTo>
                    <a:pt x="15924" y="4417"/>
                  </a:lnTo>
                  <a:lnTo>
                    <a:pt x="15924" y="4366"/>
                  </a:lnTo>
                  <a:lnTo>
                    <a:pt x="16073" y="4366"/>
                  </a:lnTo>
                  <a:lnTo>
                    <a:pt x="16073" y="4417"/>
                  </a:lnTo>
                  <a:lnTo>
                    <a:pt x="16155" y="4417"/>
                  </a:lnTo>
                  <a:lnTo>
                    <a:pt x="16155" y="4494"/>
                  </a:lnTo>
                  <a:lnTo>
                    <a:pt x="16188" y="4494"/>
                  </a:lnTo>
                  <a:lnTo>
                    <a:pt x="16188" y="4596"/>
                  </a:lnTo>
                  <a:lnTo>
                    <a:pt x="16237" y="4596"/>
                  </a:lnTo>
                  <a:lnTo>
                    <a:pt x="16237" y="4545"/>
                  </a:lnTo>
                  <a:lnTo>
                    <a:pt x="16303" y="4545"/>
                  </a:lnTo>
                  <a:lnTo>
                    <a:pt x="16303" y="4494"/>
                  </a:lnTo>
                  <a:lnTo>
                    <a:pt x="16352" y="4494"/>
                  </a:lnTo>
                  <a:lnTo>
                    <a:pt x="16352" y="4417"/>
                  </a:lnTo>
                  <a:lnTo>
                    <a:pt x="16385" y="4417"/>
                  </a:lnTo>
                  <a:lnTo>
                    <a:pt x="16385" y="4366"/>
                  </a:lnTo>
                  <a:lnTo>
                    <a:pt x="16352" y="4366"/>
                  </a:lnTo>
                  <a:lnTo>
                    <a:pt x="16352" y="4289"/>
                  </a:lnTo>
                  <a:lnTo>
                    <a:pt x="16303" y="4289"/>
                  </a:lnTo>
                  <a:lnTo>
                    <a:pt x="16352" y="4289"/>
                  </a:lnTo>
                  <a:lnTo>
                    <a:pt x="16352" y="4238"/>
                  </a:lnTo>
                  <a:lnTo>
                    <a:pt x="16303" y="4238"/>
                  </a:lnTo>
                  <a:lnTo>
                    <a:pt x="16352" y="4238"/>
                  </a:lnTo>
                  <a:lnTo>
                    <a:pt x="16352" y="4187"/>
                  </a:lnTo>
                  <a:lnTo>
                    <a:pt x="16303" y="4187"/>
                  </a:lnTo>
                  <a:lnTo>
                    <a:pt x="16303" y="4111"/>
                  </a:lnTo>
                  <a:lnTo>
                    <a:pt x="16352" y="4111"/>
                  </a:lnTo>
                  <a:lnTo>
                    <a:pt x="16352" y="4060"/>
                  </a:lnTo>
                  <a:lnTo>
                    <a:pt x="16303" y="4060"/>
                  </a:lnTo>
                  <a:lnTo>
                    <a:pt x="16303" y="4009"/>
                  </a:lnTo>
                  <a:lnTo>
                    <a:pt x="16155" y="4009"/>
                  </a:lnTo>
                  <a:lnTo>
                    <a:pt x="16155" y="3881"/>
                  </a:lnTo>
                  <a:lnTo>
                    <a:pt x="16122" y="3881"/>
                  </a:lnTo>
                  <a:lnTo>
                    <a:pt x="16122" y="3830"/>
                  </a:lnTo>
                  <a:lnTo>
                    <a:pt x="16073" y="3830"/>
                  </a:lnTo>
                  <a:lnTo>
                    <a:pt x="16073" y="3753"/>
                  </a:lnTo>
                  <a:lnTo>
                    <a:pt x="15957" y="3753"/>
                  </a:lnTo>
                  <a:lnTo>
                    <a:pt x="15957" y="3702"/>
                  </a:lnTo>
                  <a:lnTo>
                    <a:pt x="15924" y="3702"/>
                  </a:lnTo>
                  <a:lnTo>
                    <a:pt x="15924" y="3626"/>
                  </a:lnTo>
                  <a:lnTo>
                    <a:pt x="15875" y="3626"/>
                  </a:lnTo>
                  <a:lnTo>
                    <a:pt x="15875" y="3574"/>
                  </a:lnTo>
                  <a:lnTo>
                    <a:pt x="15612" y="3574"/>
                  </a:lnTo>
                  <a:lnTo>
                    <a:pt x="15612" y="3626"/>
                  </a:lnTo>
                  <a:lnTo>
                    <a:pt x="15563" y="3626"/>
                  </a:lnTo>
                  <a:lnTo>
                    <a:pt x="15563" y="3702"/>
                  </a:lnTo>
                  <a:lnTo>
                    <a:pt x="15530" y="3702"/>
                  </a:lnTo>
                  <a:lnTo>
                    <a:pt x="15530" y="3753"/>
                  </a:lnTo>
                  <a:lnTo>
                    <a:pt x="15497" y="3753"/>
                  </a:lnTo>
                  <a:lnTo>
                    <a:pt x="15497" y="3830"/>
                  </a:lnTo>
                  <a:lnTo>
                    <a:pt x="15447" y="3830"/>
                  </a:lnTo>
                  <a:lnTo>
                    <a:pt x="15447" y="3753"/>
                  </a:lnTo>
                  <a:lnTo>
                    <a:pt x="15382" y="3753"/>
                  </a:lnTo>
                  <a:lnTo>
                    <a:pt x="15382" y="3702"/>
                  </a:lnTo>
                  <a:lnTo>
                    <a:pt x="15299" y="3702"/>
                  </a:lnTo>
                  <a:lnTo>
                    <a:pt x="15299" y="3626"/>
                  </a:lnTo>
                  <a:lnTo>
                    <a:pt x="15266" y="3626"/>
                  </a:lnTo>
                  <a:lnTo>
                    <a:pt x="15266" y="3702"/>
                  </a:lnTo>
                  <a:lnTo>
                    <a:pt x="15020" y="3702"/>
                  </a:lnTo>
                  <a:lnTo>
                    <a:pt x="15020" y="3753"/>
                  </a:lnTo>
                  <a:lnTo>
                    <a:pt x="14987" y="3753"/>
                  </a:lnTo>
                  <a:lnTo>
                    <a:pt x="14987" y="3830"/>
                  </a:lnTo>
                  <a:lnTo>
                    <a:pt x="14954" y="3830"/>
                  </a:lnTo>
                  <a:lnTo>
                    <a:pt x="14954" y="3753"/>
                  </a:lnTo>
                  <a:lnTo>
                    <a:pt x="14904" y="3753"/>
                  </a:lnTo>
                  <a:lnTo>
                    <a:pt x="14904" y="3702"/>
                  </a:lnTo>
                  <a:lnTo>
                    <a:pt x="14872" y="3702"/>
                  </a:lnTo>
                  <a:lnTo>
                    <a:pt x="14872" y="3626"/>
                  </a:lnTo>
                  <a:lnTo>
                    <a:pt x="14789" y="3626"/>
                  </a:lnTo>
                  <a:lnTo>
                    <a:pt x="14789" y="3574"/>
                  </a:lnTo>
                  <a:lnTo>
                    <a:pt x="14822" y="3574"/>
                  </a:lnTo>
                  <a:lnTo>
                    <a:pt x="14822" y="3447"/>
                  </a:lnTo>
                  <a:lnTo>
                    <a:pt x="14954" y="3447"/>
                  </a:lnTo>
                  <a:lnTo>
                    <a:pt x="14954" y="3217"/>
                  </a:lnTo>
                  <a:lnTo>
                    <a:pt x="14987" y="3217"/>
                  </a:lnTo>
                  <a:lnTo>
                    <a:pt x="14987" y="3089"/>
                  </a:lnTo>
                  <a:lnTo>
                    <a:pt x="15020" y="3089"/>
                  </a:lnTo>
                  <a:lnTo>
                    <a:pt x="15020" y="2962"/>
                  </a:lnTo>
                  <a:lnTo>
                    <a:pt x="15069" y="2962"/>
                  </a:lnTo>
                  <a:lnTo>
                    <a:pt x="15069" y="2783"/>
                  </a:lnTo>
                  <a:lnTo>
                    <a:pt x="15102" y="2783"/>
                  </a:lnTo>
                  <a:lnTo>
                    <a:pt x="15102" y="2681"/>
                  </a:lnTo>
                  <a:lnTo>
                    <a:pt x="15135" y="2681"/>
                  </a:lnTo>
                  <a:lnTo>
                    <a:pt x="15135" y="2604"/>
                  </a:lnTo>
                  <a:lnTo>
                    <a:pt x="15184" y="2604"/>
                  </a:lnTo>
                  <a:lnTo>
                    <a:pt x="15184" y="2477"/>
                  </a:lnTo>
                  <a:lnTo>
                    <a:pt x="15217" y="2477"/>
                  </a:lnTo>
                  <a:lnTo>
                    <a:pt x="15217" y="2426"/>
                  </a:lnTo>
                  <a:lnTo>
                    <a:pt x="15299" y="2426"/>
                  </a:lnTo>
                  <a:lnTo>
                    <a:pt x="15299" y="2477"/>
                  </a:lnTo>
                  <a:lnTo>
                    <a:pt x="15414" y="2477"/>
                  </a:lnTo>
                  <a:lnTo>
                    <a:pt x="15414" y="2553"/>
                  </a:lnTo>
                  <a:lnTo>
                    <a:pt x="15563" y="2553"/>
                  </a:lnTo>
                  <a:lnTo>
                    <a:pt x="15563" y="2604"/>
                  </a:lnTo>
                  <a:lnTo>
                    <a:pt x="15694" y="2604"/>
                  </a:lnTo>
                  <a:lnTo>
                    <a:pt x="15694" y="2553"/>
                  </a:lnTo>
                  <a:lnTo>
                    <a:pt x="15727" y="2553"/>
                  </a:lnTo>
                  <a:lnTo>
                    <a:pt x="15727" y="2477"/>
                  </a:lnTo>
                  <a:lnTo>
                    <a:pt x="15809" y="2477"/>
                  </a:lnTo>
                  <a:lnTo>
                    <a:pt x="15809" y="2426"/>
                  </a:lnTo>
                  <a:lnTo>
                    <a:pt x="15875" y="2426"/>
                  </a:lnTo>
                  <a:lnTo>
                    <a:pt x="15875" y="2374"/>
                  </a:lnTo>
                  <a:lnTo>
                    <a:pt x="15924" y="2374"/>
                  </a:lnTo>
                  <a:lnTo>
                    <a:pt x="15924" y="2298"/>
                  </a:lnTo>
                  <a:lnTo>
                    <a:pt x="16122" y="2298"/>
                  </a:lnTo>
                  <a:lnTo>
                    <a:pt x="16122" y="2247"/>
                  </a:lnTo>
                  <a:lnTo>
                    <a:pt x="16155" y="2247"/>
                  </a:lnTo>
                  <a:lnTo>
                    <a:pt x="16155" y="2196"/>
                  </a:lnTo>
                  <a:lnTo>
                    <a:pt x="16188" y="2196"/>
                  </a:lnTo>
                  <a:lnTo>
                    <a:pt x="16155" y="2196"/>
                  </a:lnTo>
                  <a:lnTo>
                    <a:pt x="16155" y="2068"/>
                  </a:lnTo>
                  <a:lnTo>
                    <a:pt x="16073" y="2068"/>
                  </a:lnTo>
                  <a:lnTo>
                    <a:pt x="16073" y="1991"/>
                  </a:lnTo>
                  <a:lnTo>
                    <a:pt x="16155" y="1991"/>
                  </a:lnTo>
                  <a:lnTo>
                    <a:pt x="16155" y="1889"/>
                  </a:lnTo>
                  <a:lnTo>
                    <a:pt x="16188" y="1889"/>
                  </a:lnTo>
                  <a:lnTo>
                    <a:pt x="16188" y="1813"/>
                  </a:lnTo>
                  <a:lnTo>
                    <a:pt x="16237" y="1813"/>
                  </a:lnTo>
                  <a:lnTo>
                    <a:pt x="16237" y="1711"/>
                  </a:lnTo>
                  <a:lnTo>
                    <a:pt x="16270" y="1711"/>
                  </a:lnTo>
                  <a:lnTo>
                    <a:pt x="16270" y="1634"/>
                  </a:lnTo>
                  <a:lnTo>
                    <a:pt x="16303" y="1634"/>
                  </a:lnTo>
                  <a:lnTo>
                    <a:pt x="16303" y="1455"/>
                  </a:lnTo>
                  <a:lnTo>
                    <a:pt x="16385" y="1455"/>
                  </a:lnTo>
                  <a:lnTo>
                    <a:pt x="16385" y="1277"/>
                  </a:lnTo>
                  <a:lnTo>
                    <a:pt x="16434" y="1277"/>
                  </a:lnTo>
                  <a:lnTo>
                    <a:pt x="16434" y="1226"/>
                  </a:lnTo>
                  <a:lnTo>
                    <a:pt x="16500" y="1226"/>
                  </a:lnTo>
                  <a:lnTo>
                    <a:pt x="16500" y="1149"/>
                  </a:lnTo>
                  <a:lnTo>
                    <a:pt x="16550" y="1149"/>
                  </a:lnTo>
                  <a:lnTo>
                    <a:pt x="16550" y="1098"/>
                  </a:lnTo>
                  <a:lnTo>
                    <a:pt x="16582" y="1098"/>
                  </a:lnTo>
                  <a:lnTo>
                    <a:pt x="16582" y="1047"/>
                  </a:lnTo>
                  <a:lnTo>
                    <a:pt x="16615" y="1047"/>
                  </a:lnTo>
                  <a:lnTo>
                    <a:pt x="16615" y="970"/>
                  </a:lnTo>
                  <a:lnTo>
                    <a:pt x="16665" y="970"/>
                  </a:lnTo>
                  <a:lnTo>
                    <a:pt x="16665" y="791"/>
                  </a:lnTo>
                  <a:lnTo>
                    <a:pt x="16615" y="791"/>
                  </a:lnTo>
                  <a:lnTo>
                    <a:pt x="16615" y="664"/>
                  </a:lnTo>
                  <a:lnTo>
                    <a:pt x="16665" y="664"/>
                  </a:lnTo>
                  <a:lnTo>
                    <a:pt x="16615" y="664"/>
                  </a:lnTo>
                  <a:lnTo>
                    <a:pt x="16615" y="613"/>
                  </a:lnTo>
                  <a:lnTo>
                    <a:pt x="16434" y="613"/>
                  </a:lnTo>
                  <a:lnTo>
                    <a:pt x="16434" y="485"/>
                  </a:lnTo>
                  <a:lnTo>
                    <a:pt x="16500" y="485"/>
                  </a:lnTo>
                  <a:lnTo>
                    <a:pt x="16500" y="357"/>
                  </a:lnTo>
                  <a:lnTo>
                    <a:pt x="16582" y="357"/>
                  </a:lnTo>
                  <a:lnTo>
                    <a:pt x="16582" y="306"/>
                  </a:lnTo>
                  <a:lnTo>
                    <a:pt x="16615" y="306"/>
                  </a:lnTo>
                  <a:lnTo>
                    <a:pt x="16615" y="255"/>
                  </a:lnTo>
                  <a:lnTo>
                    <a:pt x="16698" y="255"/>
                  </a:lnTo>
                  <a:lnTo>
                    <a:pt x="16698" y="179"/>
                  </a:lnTo>
                  <a:lnTo>
                    <a:pt x="16862" y="179"/>
                  </a:lnTo>
                  <a:lnTo>
                    <a:pt x="16862" y="128"/>
                  </a:lnTo>
                  <a:lnTo>
                    <a:pt x="17010" y="128"/>
                  </a:lnTo>
                  <a:lnTo>
                    <a:pt x="17010" y="77"/>
                  </a:lnTo>
                  <a:lnTo>
                    <a:pt x="17208" y="77"/>
                  </a:lnTo>
                  <a:lnTo>
                    <a:pt x="17208" y="0"/>
                  </a:lnTo>
                  <a:lnTo>
                    <a:pt x="17241" y="0"/>
                  </a:lnTo>
                  <a:lnTo>
                    <a:pt x="17241" y="77"/>
                  </a:lnTo>
                  <a:lnTo>
                    <a:pt x="17438" y="77"/>
                  </a:lnTo>
                  <a:lnTo>
                    <a:pt x="17438" y="0"/>
                  </a:lnTo>
                  <a:lnTo>
                    <a:pt x="17783" y="0"/>
                  </a:lnTo>
                  <a:lnTo>
                    <a:pt x="17783" y="77"/>
                  </a:lnTo>
                  <a:lnTo>
                    <a:pt x="17833" y="77"/>
                  </a:lnTo>
                  <a:lnTo>
                    <a:pt x="17833" y="128"/>
                  </a:lnTo>
                  <a:lnTo>
                    <a:pt x="17948" y="128"/>
                  </a:lnTo>
                  <a:lnTo>
                    <a:pt x="17948" y="255"/>
                  </a:lnTo>
                  <a:lnTo>
                    <a:pt x="18343" y="255"/>
                  </a:lnTo>
                  <a:lnTo>
                    <a:pt x="18343" y="306"/>
                  </a:lnTo>
                  <a:lnTo>
                    <a:pt x="18409" y="306"/>
                  </a:lnTo>
                  <a:lnTo>
                    <a:pt x="18409" y="434"/>
                  </a:lnTo>
                  <a:lnTo>
                    <a:pt x="18491" y="434"/>
                  </a:lnTo>
                  <a:lnTo>
                    <a:pt x="18491" y="485"/>
                  </a:lnTo>
                  <a:lnTo>
                    <a:pt x="18524" y="485"/>
                  </a:lnTo>
                  <a:lnTo>
                    <a:pt x="18524" y="562"/>
                  </a:lnTo>
                  <a:lnTo>
                    <a:pt x="18491" y="562"/>
                  </a:lnTo>
                  <a:lnTo>
                    <a:pt x="18491" y="613"/>
                  </a:lnTo>
                  <a:lnTo>
                    <a:pt x="18573" y="613"/>
                  </a:lnTo>
                  <a:lnTo>
                    <a:pt x="18573" y="664"/>
                  </a:lnTo>
                  <a:lnTo>
                    <a:pt x="18606" y="664"/>
                  </a:lnTo>
                  <a:lnTo>
                    <a:pt x="18606" y="740"/>
                  </a:lnTo>
                  <a:lnTo>
                    <a:pt x="18639" y="740"/>
                  </a:lnTo>
                  <a:lnTo>
                    <a:pt x="18639" y="791"/>
                  </a:lnTo>
                  <a:lnTo>
                    <a:pt x="18688" y="791"/>
                  </a:lnTo>
                  <a:lnTo>
                    <a:pt x="18688" y="843"/>
                  </a:lnTo>
                  <a:lnTo>
                    <a:pt x="18639" y="843"/>
                  </a:lnTo>
                  <a:lnTo>
                    <a:pt x="18639" y="919"/>
                  </a:lnTo>
                  <a:lnTo>
                    <a:pt x="18721" y="919"/>
                  </a:lnTo>
                  <a:lnTo>
                    <a:pt x="18721" y="970"/>
                  </a:lnTo>
                  <a:lnTo>
                    <a:pt x="18688" y="970"/>
                  </a:lnTo>
                  <a:lnTo>
                    <a:pt x="18688" y="1047"/>
                  </a:lnTo>
                  <a:lnTo>
                    <a:pt x="18721" y="1047"/>
                  </a:lnTo>
                  <a:lnTo>
                    <a:pt x="18721" y="1149"/>
                  </a:lnTo>
                  <a:lnTo>
                    <a:pt x="18770" y="1149"/>
                  </a:lnTo>
                  <a:lnTo>
                    <a:pt x="18770" y="1226"/>
                  </a:lnTo>
                  <a:lnTo>
                    <a:pt x="18803" y="1226"/>
                  </a:lnTo>
                  <a:lnTo>
                    <a:pt x="18803" y="1277"/>
                  </a:lnTo>
                  <a:lnTo>
                    <a:pt x="18770" y="1277"/>
                  </a:lnTo>
                  <a:lnTo>
                    <a:pt x="18803" y="1277"/>
                  </a:lnTo>
                  <a:lnTo>
                    <a:pt x="18803" y="1404"/>
                  </a:lnTo>
                  <a:lnTo>
                    <a:pt x="18836" y="1404"/>
                  </a:lnTo>
                  <a:lnTo>
                    <a:pt x="18836" y="1455"/>
                  </a:lnTo>
                  <a:lnTo>
                    <a:pt x="18886" y="1455"/>
                  </a:lnTo>
                  <a:lnTo>
                    <a:pt x="18886" y="1506"/>
                  </a:lnTo>
                  <a:lnTo>
                    <a:pt x="18836" y="150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6" name="Shape 366">
              <a:extLst>
                <a:ext uri="{FF2B5EF4-FFF2-40B4-BE49-F238E27FC236}">
                  <a16:creationId xmlns:a16="http://schemas.microsoft.com/office/drawing/2014/main" id="{5071FA2E-7CA0-4BC0-BAF0-1D7034505F46}"/>
                </a:ext>
              </a:extLst>
            </p:cNvPr>
            <p:cNvSpPr/>
            <p:nvPr/>
          </p:nvSpPr>
          <p:spPr>
            <a:xfrm>
              <a:off x="838517" y="757501"/>
              <a:ext cx="1079389" cy="910294"/>
            </a:xfrm>
            <a:custGeom>
              <a:avLst/>
              <a:gdLst/>
              <a:ahLst/>
              <a:cxnLst>
                <a:cxn ang="0">
                  <a:pos x="wd2" y="hd2"/>
                </a:cxn>
                <a:cxn ang="5400000">
                  <a:pos x="wd2" y="hd2"/>
                </a:cxn>
                <a:cxn ang="10800000">
                  <a:pos x="wd2" y="hd2"/>
                </a:cxn>
                <a:cxn ang="16200000">
                  <a:pos x="wd2" y="hd2"/>
                </a:cxn>
              </a:cxnLst>
              <a:rect l="0" t="0" r="r" b="b"/>
              <a:pathLst>
                <a:path w="21600" h="21600" extrusionOk="0">
                  <a:moveTo>
                    <a:pt x="18836" y="1506"/>
                  </a:moveTo>
                  <a:lnTo>
                    <a:pt x="18836" y="1634"/>
                  </a:lnTo>
                  <a:lnTo>
                    <a:pt x="18886" y="1634"/>
                  </a:lnTo>
                  <a:lnTo>
                    <a:pt x="18886" y="1711"/>
                  </a:lnTo>
                  <a:lnTo>
                    <a:pt x="18919" y="1711"/>
                  </a:lnTo>
                  <a:lnTo>
                    <a:pt x="18919" y="1762"/>
                  </a:lnTo>
                  <a:lnTo>
                    <a:pt x="18951" y="1762"/>
                  </a:lnTo>
                  <a:lnTo>
                    <a:pt x="18951" y="1813"/>
                  </a:lnTo>
                  <a:lnTo>
                    <a:pt x="19001" y="1813"/>
                  </a:lnTo>
                  <a:lnTo>
                    <a:pt x="19001" y="2119"/>
                  </a:lnTo>
                  <a:lnTo>
                    <a:pt x="19067" y="2119"/>
                  </a:lnTo>
                  <a:lnTo>
                    <a:pt x="19067" y="2247"/>
                  </a:lnTo>
                  <a:lnTo>
                    <a:pt x="19034" y="2247"/>
                  </a:lnTo>
                  <a:lnTo>
                    <a:pt x="19034" y="2298"/>
                  </a:lnTo>
                  <a:lnTo>
                    <a:pt x="19067" y="2298"/>
                  </a:lnTo>
                  <a:lnTo>
                    <a:pt x="19067" y="2426"/>
                  </a:lnTo>
                  <a:lnTo>
                    <a:pt x="19116" y="2426"/>
                  </a:lnTo>
                  <a:lnTo>
                    <a:pt x="19116" y="2477"/>
                  </a:lnTo>
                  <a:lnTo>
                    <a:pt x="19149" y="2477"/>
                  </a:lnTo>
                  <a:lnTo>
                    <a:pt x="19149" y="2553"/>
                  </a:lnTo>
                  <a:lnTo>
                    <a:pt x="19231" y="2553"/>
                  </a:lnTo>
                  <a:lnTo>
                    <a:pt x="19231" y="2604"/>
                  </a:lnTo>
                  <a:lnTo>
                    <a:pt x="19346" y="2604"/>
                  </a:lnTo>
                  <a:lnTo>
                    <a:pt x="19346" y="2553"/>
                  </a:lnTo>
                  <a:lnTo>
                    <a:pt x="19511" y="2553"/>
                  </a:lnTo>
                  <a:lnTo>
                    <a:pt x="19511" y="2681"/>
                  </a:lnTo>
                  <a:lnTo>
                    <a:pt x="19544" y="2681"/>
                  </a:lnTo>
                  <a:lnTo>
                    <a:pt x="19544" y="2604"/>
                  </a:lnTo>
                  <a:lnTo>
                    <a:pt x="19544" y="2681"/>
                  </a:lnTo>
                  <a:lnTo>
                    <a:pt x="19577" y="2681"/>
                  </a:lnTo>
                  <a:lnTo>
                    <a:pt x="19577" y="2732"/>
                  </a:lnTo>
                  <a:lnTo>
                    <a:pt x="19659" y="2732"/>
                  </a:lnTo>
                  <a:lnTo>
                    <a:pt x="19659" y="2681"/>
                  </a:lnTo>
                  <a:lnTo>
                    <a:pt x="19659" y="2732"/>
                  </a:lnTo>
                  <a:lnTo>
                    <a:pt x="19692" y="2732"/>
                  </a:lnTo>
                  <a:lnTo>
                    <a:pt x="19692" y="2681"/>
                  </a:lnTo>
                  <a:lnTo>
                    <a:pt x="19774" y="2681"/>
                  </a:lnTo>
                  <a:lnTo>
                    <a:pt x="19774" y="2783"/>
                  </a:lnTo>
                  <a:lnTo>
                    <a:pt x="19856" y="2783"/>
                  </a:lnTo>
                  <a:lnTo>
                    <a:pt x="19856" y="2860"/>
                  </a:lnTo>
                  <a:lnTo>
                    <a:pt x="19889" y="2860"/>
                  </a:lnTo>
                  <a:lnTo>
                    <a:pt x="19889" y="2911"/>
                  </a:lnTo>
                  <a:lnTo>
                    <a:pt x="19938" y="2911"/>
                  </a:lnTo>
                  <a:lnTo>
                    <a:pt x="19938" y="2962"/>
                  </a:lnTo>
                  <a:lnTo>
                    <a:pt x="19971" y="2962"/>
                  </a:lnTo>
                  <a:lnTo>
                    <a:pt x="19971" y="3038"/>
                  </a:lnTo>
                  <a:lnTo>
                    <a:pt x="20169" y="3038"/>
                  </a:lnTo>
                  <a:lnTo>
                    <a:pt x="20169" y="3089"/>
                  </a:lnTo>
                  <a:lnTo>
                    <a:pt x="20119" y="3089"/>
                  </a:lnTo>
                  <a:lnTo>
                    <a:pt x="20119" y="3268"/>
                  </a:lnTo>
                  <a:lnTo>
                    <a:pt x="20202" y="3268"/>
                  </a:lnTo>
                  <a:lnTo>
                    <a:pt x="20202" y="3396"/>
                  </a:lnTo>
                  <a:lnTo>
                    <a:pt x="20251" y="3396"/>
                  </a:lnTo>
                  <a:lnTo>
                    <a:pt x="20202" y="3396"/>
                  </a:lnTo>
                  <a:lnTo>
                    <a:pt x="20202" y="3523"/>
                  </a:lnTo>
                  <a:lnTo>
                    <a:pt x="20169" y="3523"/>
                  </a:lnTo>
                  <a:lnTo>
                    <a:pt x="20169" y="3574"/>
                  </a:lnTo>
                  <a:lnTo>
                    <a:pt x="20202" y="3574"/>
                  </a:lnTo>
                  <a:lnTo>
                    <a:pt x="20202" y="3626"/>
                  </a:lnTo>
                  <a:lnTo>
                    <a:pt x="20251" y="3626"/>
                  </a:lnTo>
                  <a:lnTo>
                    <a:pt x="20251" y="3702"/>
                  </a:lnTo>
                  <a:lnTo>
                    <a:pt x="20284" y="3702"/>
                  </a:lnTo>
                  <a:lnTo>
                    <a:pt x="20284" y="3830"/>
                  </a:lnTo>
                  <a:lnTo>
                    <a:pt x="20317" y="3830"/>
                  </a:lnTo>
                  <a:lnTo>
                    <a:pt x="20317" y="3753"/>
                  </a:lnTo>
                  <a:lnTo>
                    <a:pt x="20481" y="3753"/>
                  </a:lnTo>
                  <a:lnTo>
                    <a:pt x="20481" y="3830"/>
                  </a:lnTo>
                  <a:lnTo>
                    <a:pt x="20514" y="3830"/>
                  </a:lnTo>
                  <a:lnTo>
                    <a:pt x="20514" y="3753"/>
                  </a:lnTo>
                  <a:lnTo>
                    <a:pt x="20547" y="3753"/>
                  </a:lnTo>
                  <a:lnTo>
                    <a:pt x="20547" y="3830"/>
                  </a:lnTo>
                  <a:lnTo>
                    <a:pt x="20629" y="3830"/>
                  </a:lnTo>
                  <a:lnTo>
                    <a:pt x="20629" y="3753"/>
                  </a:lnTo>
                  <a:lnTo>
                    <a:pt x="20860" y="3753"/>
                  </a:lnTo>
                  <a:lnTo>
                    <a:pt x="20860" y="3626"/>
                  </a:lnTo>
                  <a:lnTo>
                    <a:pt x="20942" y="3626"/>
                  </a:lnTo>
                  <a:lnTo>
                    <a:pt x="20942" y="3574"/>
                  </a:lnTo>
                  <a:lnTo>
                    <a:pt x="21024" y="3574"/>
                  </a:lnTo>
                  <a:lnTo>
                    <a:pt x="21024" y="3523"/>
                  </a:lnTo>
                  <a:lnTo>
                    <a:pt x="21255" y="3523"/>
                  </a:lnTo>
                  <a:lnTo>
                    <a:pt x="21255" y="3447"/>
                  </a:lnTo>
                  <a:lnTo>
                    <a:pt x="21287" y="3447"/>
                  </a:lnTo>
                  <a:lnTo>
                    <a:pt x="21287" y="3523"/>
                  </a:lnTo>
                  <a:lnTo>
                    <a:pt x="21287" y="3447"/>
                  </a:lnTo>
                  <a:lnTo>
                    <a:pt x="21337" y="3447"/>
                  </a:lnTo>
                  <a:lnTo>
                    <a:pt x="21337" y="3396"/>
                  </a:lnTo>
                  <a:lnTo>
                    <a:pt x="21419" y="3396"/>
                  </a:lnTo>
                  <a:lnTo>
                    <a:pt x="21419" y="3345"/>
                  </a:lnTo>
                  <a:lnTo>
                    <a:pt x="21534" y="3345"/>
                  </a:lnTo>
                  <a:lnTo>
                    <a:pt x="21534" y="3396"/>
                  </a:lnTo>
                  <a:lnTo>
                    <a:pt x="21534" y="3345"/>
                  </a:lnTo>
                  <a:lnTo>
                    <a:pt x="21567" y="3345"/>
                  </a:lnTo>
                  <a:lnTo>
                    <a:pt x="21567" y="3396"/>
                  </a:lnTo>
                  <a:lnTo>
                    <a:pt x="21600" y="3396"/>
                  </a:lnTo>
                  <a:lnTo>
                    <a:pt x="21600" y="3447"/>
                  </a:lnTo>
                  <a:lnTo>
                    <a:pt x="21567" y="3447"/>
                  </a:lnTo>
                  <a:lnTo>
                    <a:pt x="21567" y="3574"/>
                  </a:lnTo>
                  <a:lnTo>
                    <a:pt x="21534" y="3574"/>
                  </a:lnTo>
                  <a:lnTo>
                    <a:pt x="21534" y="3626"/>
                  </a:lnTo>
                  <a:lnTo>
                    <a:pt x="21567" y="3626"/>
                  </a:lnTo>
                  <a:lnTo>
                    <a:pt x="21567" y="3702"/>
                  </a:lnTo>
                  <a:lnTo>
                    <a:pt x="21600" y="3702"/>
                  </a:lnTo>
                  <a:lnTo>
                    <a:pt x="21600" y="3830"/>
                  </a:lnTo>
                  <a:lnTo>
                    <a:pt x="21567" y="3830"/>
                  </a:lnTo>
                  <a:lnTo>
                    <a:pt x="21567" y="3932"/>
                  </a:lnTo>
                  <a:lnTo>
                    <a:pt x="21485" y="3932"/>
                  </a:lnTo>
                  <a:lnTo>
                    <a:pt x="21485" y="4009"/>
                  </a:lnTo>
                  <a:lnTo>
                    <a:pt x="21485" y="3932"/>
                  </a:lnTo>
                  <a:lnTo>
                    <a:pt x="21452" y="3932"/>
                  </a:lnTo>
                  <a:lnTo>
                    <a:pt x="21452" y="4009"/>
                  </a:lnTo>
                  <a:lnTo>
                    <a:pt x="21419" y="4009"/>
                  </a:lnTo>
                  <a:lnTo>
                    <a:pt x="21419" y="4238"/>
                  </a:lnTo>
                  <a:lnTo>
                    <a:pt x="21370" y="4238"/>
                  </a:lnTo>
                  <a:lnTo>
                    <a:pt x="21370" y="4494"/>
                  </a:lnTo>
                  <a:lnTo>
                    <a:pt x="21337" y="4494"/>
                  </a:lnTo>
                  <a:lnTo>
                    <a:pt x="21337" y="4545"/>
                  </a:lnTo>
                  <a:lnTo>
                    <a:pt x="21287" y="4545"/>
                  </a:lnTo>
                  <a:lnTo>
                    <a:pt x="21287" y="4596"/>
                  </a:lnTo>
                  <a:lnTo>
                    <a:pt x="21337" y="4596"/>
                  </a:lnTo>
                  <a:lnTo>
                    <a:pt x="21337" y="4672"/>
                  </a:lnTo>
                  <a:lnTo>
                    <a:pt x="21287" y="4672"/>
                  </a:lnTo>
                  <a:lnTo>
                    <a:pt x="21337" y="4672"/>
                  </a:lnTo>
                  <a:lnTo>
                    <a:pt x="21337" y="4723"/>
                  </a:lnTo>
                  <a:lnTo>
                    <a:pt x="21287" y="4723"/>
                  </a:lnTo>
                  <a:lnTo>
                    <a:pt x="21287" y="4774"/>
                  </a:lnTo>
                  <a:lnTo>
                    <a:pt x="21255" y="4774"/>
                  </a:lnTo>
                  <a:lnTo>
                    <a:pt x="21255" y="4902"/>
                  </a:lnTo>
                  <a:lnTo>
                    <a:pt x="21222" y="4902"/>
                  </a:lnTo>
                  <a:lnTo>
                    <a:pt x="21222" y="4979"/>
                  </a:lnTo>
                  <a:lnTo>
                    <a:pt x="21172" y="4979"/>
                  </a:lnTo>
                  <a:lnTo>
                    <a:pt x="21172" y="5157"/>
                  </a:lnTo>
                  <a:lnTo>
                    <a:pt x="21139" y="5157"/>
                  </a:lnTo>
                  <a:lnTo>
                    <a:pt x="21139" y="5209"/>
                  </a:lnTo>
                  <a:lnTo>
                    <a:pt x="21057" y="5209"/>
                  </a:lnTo>
                  <a:lnTo>
                    <a:pt x="21057" y="5336"/>
                  </a:lnTo>
                  <a:lnTo>
                    <a:pt x="21024" y="5336"/>
                  </a:lnTo>
                  <a:lnTo>
                    <a:pt x="21024" y="5387"/>
                  </a:lnTo>
                  <a:lnTo>
                    <a:pt x="21057" y="5387"/>
                  </a:lnTo>
                  <a:lnTo>
                    <a:pt x="21057" y="5464"/>
                  </a:lnTo>
                  <a:lnTo>
                    <a:pt x="21024" y="5464"/>
                  </a:lnTo>
                  <a:lnTo>
                    <a:pt x="21024" y="5515"/>
                  </a:lnTo>
                  <a:lnTo>
                    <a:pt x="20942" y="5515"/>
                  </a:lnTo>
                  <a:lnTo>
                    <a:pt x="20942" y="5464"/>
                  </a:lnTo>
                  <a:lnTo>
                    <a:pt x="20909" y="5464"/>
                  </a:lnTo>
                  <a:lnTo>
                    <a:pt x="20909" y="5387"/>
                  </a:lnTo>
                  <a:lnTo>
                    <a:pt x="20860" y="5387"/>
                  </a:lnTo>
                  <a:lnTo>
                    <a:pt x="20860" y="5336"/>
                  </a:lnTo>
                  <a:lnTo>
                    <a:pt x="20679" y="5336"/>
                  </a:lnTo>
                  <a:lnTo>
                    <a:pt x="20679" y="5387"/>
                  </a:lnTo>
                  <a:lnTo>
                    <a:pt x="20629" y="5387"/>
                  </a:lnTo>
                  <a:lnTo>
                    <a:pt x="20629" y="5336"/>
                  </a:lnTo>
                  <a:lnTo>
                    <a:pt x="20547" y="5336"/>
                  </a:lnTo>
                  <a:lnTo>
                    <a:pt x="20547" y="5387"/>
                  </a:lnTo>
                  <a:lnTo>
                    <a:pt x="20514" y="5387"/>
                  </a:lnTo>
                  <a:lnTo>
                    <a:pt x="20514" y="5515"/>
                  </a:lnTo>
                  <a:lnTo>
                    <a:pt x="20481" y="5515"/>
                  </a:lnTo>
                  <a:lnTo>
                    <a:pt x="20481" y="5566"/>
                  </a:lnTo>
                  <a:lnTo>
                    <a:pt x="20432" y="5566"/>
                  </a:lnTo>
                  <a:lnTo>
                    <a:pt x="20432" y="5515"/>
                  </a:lnTo>
                  <a:lnTo>
                    <a:pt x="20399" y="5515"/>
                  </a:lnTo>
                  <a:lnTo>
                    <a:pt x="20399" y="5566"/>
                  </a:lnTo>
                  <a:lnTo>
                    <a:pt x="20317" y="5566"/>
                  </a:lnTo>
                  <a:lnTo>
                    <a:pt x="20317" y="5643"/>
                  </a:lnTo>
                  <a:lnTo>
                    <a:pt x="20284" y="5643"/>
                  </a:lnTo>
                  <a:lnTo>
                    <a:pt x="20284" y="5694"/>
                  </a:lnTo>
                  <a:lnTo>
                    <a:pt x="20317" y="5694"/>
                  </a:lnTo>
                  <a:lnTo>
                    <a:pt x="20317" y="5821"/>
                  </a:lnTo>
                  <a:lnTo>
                    <a:pt x="20366" y="5821"/>
                  </a:lnTo>
                  <a:lnTo>
                    <a:pt x="20366" y="6051"/>
                  </a:lnTo>
                  <a:lnTo>
                    <a:pt x="20399" y="6051"/>
                  </a:lnTo>
                  <a:lnTo>
                    <a:pt x="20399" y="6179"/>
                  </a:lnTo>
                  <a:lnTo>
                    <a:pt x="20366" y="6179"/>
                  </a:lnTo>
                  <a:lnTo>
                    <a:pt x="20366" y="6536"/>
                  </a:lnTo>
                  <a:lnTo>
                    <a:pt x="20399" y="6536"/>
                  </a:lnTo>
                  <a:lnTo>
                    <a:pt x="20399" y="6613"/>
                  </a:lnTo>
                  <a:lnTo>
                    <a:pt x="20366" y="6613"/>
                  </a:lnTo>
                  <a:lnTo>
                    <a:pt x="20366" y="6791"/>
                  </a:lnTo>
                  <a:lnTo>
                    <a:pt x="20317" y="6791"/>
                  </a:lnTo>
                  <a:lnTo>
                    <a:pt x="20317" y="6894"/>
                  </a:lnTo>
                  <a:lnTo>
                    <a:pt x="20202" y="6894"/>
                  </a:lnTo>
                  <a:lnTo>
                    <a:pt x="20202" y="6970"/>
                  </a:lnTo>
                  <a:lnTo>
                    <a:pt x="20119" y="6970"/>
                  </a:lnTo>
                  <a:lnTo>
                    <a:pt x="20119" y="7021"/>
                  </a:lnTo>
                  <a:lnTo>
                    <a:pt x="20087" y="7021"/>
                  </a:lnTo>
                  <a:lnTo>
                    <a:pt x="20087" y="7098"/>
                  </a:lnTo>
                  <a:lnTo>
                    <a:pt x="20119" y="7098"/>
                  </a:lnTo>
                  <a:lnTo>
                    <a:pt x="20119" y="7021"/>
                  </a:lnTo>
                  <a:lnTo>
                    <a:pt x="20119" y="7098"/>
                  </a:lnTo>
                  <a:lnTo>
                    <a:pt x="20169" y="7098"/>
                  </a:lnTo>
                  <a:lnTo>
                    <a:pt x="20169" y="7149"/>
                  </a:lnTo>
                  <a:lnTo>
                    <a:pt x="20119" y="7149"/>
                  </a:lnTo>
                  <a:lnTo>
                    <a:pt x="20119" y="7200"/>
                  </a:lnTo>
                  <a:lnTo>
                    <a:pt x="20119" y="7098"/>
                  </a:lnTo>
                  <a:lnTo>
                    <a:pt x="20087" y="7098"/>
                  </a:lnTo>
                  <a:lnTo>
                    <a:pt x="20087" y="7149"/>
                  </a:lnTo>
                  <a:lnTo>
                    <a:pt x="20087" y="7098"/>
                  </a:lnTo>
                  <a:lnTo>
                    <a:pt x="20054" y="7098"/>
                  </a:lnTo>
                  <a:lnTo>
                    <a:pt x="20054" y="7021"/>
                  </a:lnTo>
                  <a:lnTo>
                    <a:pt x="20004" y="7021"/>
                  </a:lnTo>
                  <a:lnTo>
                    <a:pt x="20004" y="6894"/>
                  </a:lnTo>
                  <a:lnTo>
                    <a:pt x="19971" y="6894"/>
                  </a:lnTo>
                  <a:lnTo>
                    <a:pt x="19971" y="6843"/>
                  </a:lnTo>
                  <a:lnTo>
                    <a:pt x="19889" y="6843"/>
                  </a:lnTo>
                  <a:lnTo>
                    <a:pt x="19889" y="6970"/>
                  </a:lnTo>
                  <a:lnTo>
                    <a:pt x="19856" y="6970"/>
                  </a:lnTo>
                  <a:lnTo>
                    <a:pt x="19856" y="7200"/>
                  </a:lnTo>
                  <a:lnTo>
                    <a:pt x="19774" y="7200"/>
                  </a:lnTo>
                  <a:lnTo>
                    <a:pt x="19774" y="7277"/>
                  </a:lnTo>
                  <a:lnTo>
                    <a:pt x="19774" y="7200"/>
                  </a:lnTo>
                  <a:lnTo>
                    <a:pt x="19692" y="7200"/>
                  </a:lnTo>
                  <a:lnTo>
                    <a:pt x="19692" y="7277"/>
                  </a:lnTo>
                  <a:lnTo>
                    <a:pt x="19659" y="7277"/>
                  </a:lnTo>
                  <a:lnTo>
                    <a:pt x="19659" y="7379"/>
                  </a:lnTo>
                  <a:lnTo>
                    <a:pt x="19577" y="7379"/>
                  </a:lnTo>
                  <a:lnTo>
                    <a:pt x="19577" y="7506"/>
                  </a:lnTo>
                  <a:lnTo>
                    <a:pt x="19544" y="7506"/>
                  </a:lnTo>
                  <a:lnTo>
                    <a:pt x="19544" y="7455"/>
                  </a:lnTo>
                  <a:lnTo>
                    <a:pt x="19461" y="7455"/>
                  </a:lnTo>
                  <a:lnTo>
                    <a:pt x="19461" y="7506"/>
                  </a:lnTo>
                  <a:lnTo>
                    <a:pt x="19461" y="7455"/>
                  </a:lnTo>
                  <a:lnTo>
                    <a:pt x="19428" y="7455"/>
                  </a:lnTo>
                  <a:lnTo>
                    <a:pt x="19428" y="7506"/>
                  </a:lnTo>
                  <a:lnTo>
                    <a:pt x="19379" y="7506"/>
                  </a:lnTo>
                  <a:lnTo>
                    <a:pt x="19379" y="7455"/>
                  </a:lnTo>
                  <a:lnTo>
                    <a:pt x="19313" y="7455"/>
                  </a:lnTo>
                  <a:lnTo>
                    <a:pt x="19313" y="7506"/>
                  </a:lnTo>
                  <a:lnTo>
                    <a:pt x="19264" y="7506"/>
                  </a:lnTo>
                  <a:lnTo>
                    <a:pt x="19264" y="7685"/>
                  </a:lnTo>
                  <a:lnTo>
                    <a:pt x="19346" y="7685"/>
                  </a:lnTo>
                  <a:lnTo>
                    <a:pt x="19346" y="7813"/>
                  </a:lnTo>
                  <a:lnTo>
                    <a:pt x="19313" y="7813"/>
                  </a:lnTo>
                  <a:lnTo>
                    <a:pt x="19313" y="7864"/>
                  </a:lnTo>
                  <a:lnTo>
                    <a:pt x="19231" y="7864"/>
                  </a:lnTo>
                  <a:lnTo>
                    <a:pt x="19231" y="7813"/>
                  </a:lnTo>
                  <a:lnTo>
                    <a:pt x="19198" y="7813"/>
                  </a:lnTo>
                  <a:lnTo>
                    <a:pt x="19198" y="7864"/>
                  </a:lnTo>
                  <a:lnTo>
                    <a:pt x="19067" y="7864"/>
                  </a:lnTo>
                  <a:lnTo>
                    <a:pt x="19067" y="7813"/>
                  </a:lnTo>
                  <a:lnTo>
                    <a:pt x="18919" y="7813"/>
                  </a:lnTo>
                  <a:lnTo>
                    <a:pt x="18919" y="7685"/>
                  </a:lnTo>
                  <a:lnTo>
                    <a:pt x="18886" y="7685"/>
                  </a:lnTo>
                  <a:lnTo>
                    <a:pt x="18886" y="7634"/>
                  </a:lnTo>
                  <a:lnTo>
                    <a:pt x="18803" y="7634"/>
                  </a:lnTo>
                  <a:lnTo>
                    <a:pt x="18803" y="7685"/>
                  </a:lnTo>
                  <a:lnTo>
                    <a:pt x="18803" y="7634"/>
                  </a:lnTo>
                  <a:lnTo>
                    <a:pt x="18770" y="7634"/>
                  </a:lnTo>
                  <a:lnTo>
                    <a:pt x="18770" y="7762"/>
                  </a:lnTo>
                  <a:lnTo>
                    <a:pt x="18721" y="7762"/>
                  </a:lnTo>
                  <a:lnTo>
                    <a:pt x="18721" y="7813"/>
                  </a:lnTo>
                  <a:lnTo>
                    <a:pt x="18688" y="7813"/>
                  </a:lnTo>
                  <a:lnTo>
                    <a:pt x="18688" y="7940"/>
                  </a:lnTo>
                  <a:lnTo>
                    <a:pt x="18639" y="7940"/>
                  </a:lnTo>
                  <a:lnTo>
                    <a:pt x="18639" y="7991"/>
                  </a:lnTo>
                  <a:lnTo>
                    <a:pt x="18606" y="7991"/>
                  </a:lnTo>
                  <a:lnTo>
                    <a:pt x="18606" y="8043"/>
                  </a:lnTo>
                  <a:lnTo>
                    <a:pt x="18573" y="8043"/>
                  </a:lnTo>
                  <a:lnTo>
                    <a:pt x="18573" y="8170"/>
                  </a:lnTo>
                  <a:lnTo>
                    <a:pt x="18524" y="8170"/>
                  </a:lnTo>
                  <a:lnTo>
                    <a:pt x="18524" y="8247"/>
                  </a:lnTo>
                  <a:lnTo>
                    <a:pt x="18409" y="8247"/>
                  </a:lnTo>
                  <a:lnTo>
                    <a:pt x="18409" y="8298"/>
                  </a:lnTo>
                  <a:lnTo>
                    <a:pt x="18343" y="8298"/>
                  </a:lnTo>
                  <a:lnTo>
                    <a:pt x="18343" y="8349"/>
                  </a:lnTo>
                  <a:lnTo>
                    <a:pt x="18211" y="8349"/>
                  </a:lnTo>
                  <a:lnTo>
                    <a:pt x="18211" y="8426"/>
                  </a:lnTo>
                  <a:lnTo>
                    <a:pt x="18178" y="8426"/>
                  </a:lnTo>
                  <a:lnTo>
                    <a:pt x="18178" y="8477"/>
                  </a:lnTo>
                  <a:lnTo>
                    <a:pt x="18145" y="8477"/>
                  </a:lnTo>
                  <a:lnTo>
                    <a:pt x="18145" y="8528"/>
                  </a:lnTo>
                  <a:lnTo>
                    <a:pt x="18063" y="8528"/>
                  </a:lnTo>
                  <a:lnTo>
                    <a:pt x="18063" y="8604"/>
                  </a:lnTo>
                  <a:lnTo>
                    <a:pt x="18030" y="8604"/>
                  </a:lnTo>
                  <a:lnTo>
                    <a:pt x="18030" y="8655"/>
                  </a:lnTo>
                  <a:lnTo>
                    <a:pt x="17948" y="8655"/>
                  </a:lnTo>
                  <a:lnTo>
                    <a:pt x="17948" y="8834"/>
                  </a:lnTo>
                  <a:lnTo>
                    <a:pt x="17899" y="8834"/>
                  </a:lnTo>
                  <a:lnTo>
                    <a:pt x="17899" y="8911"/>
                  </a:lnTo>
                  <a:lnTo>
                    <a:pt x="17750" y="8911"/>
                  </a:lnTo>
                  <a:lnTo>
                    <a:pt x="17750" y="8962"/>
                  </a:lnTo>
                  <a:lnTo>
                    <a:pt x="17718" y="8962"/>
                  </a:lnTo>
                  <a:lnTo>
                    <a:pt x="17718" y="8911"/>
                  </a:lnTo>
                  <a:lnTo>
                    <a:pt x="17668" y="8911"/>
                  </a:lnTo>
                  <a:lnTo>
                    <a:pt x="17668" y="8962"/>
                  </a:lnTo>
                  <a:lnTo>
                    <a:pt x="17553" y="8962"/>
                  </a:lnTo>
                  <a:lnTo>
                    <a:pt x="17553" y="9013"/>
                  </a:lnTo>
                  <a:lnTo>
                    <a:pt x="17471" y="9013"/>
                  </a:lnTo>
                  <a:lnTo>
                    <a:pt x="17471" y="9140"/>
                  </a:lnTo>
                  <a:lnTo>
                    <a:pt x="17520" y="9140"/>
                  </a:lnTo>
                  <a:lnTo>
                    <a:pt x="17438" y="9140"/>
                  </a:lnTo>
                  <a:lnTo>
                    <a:pt x="17438" y="9089"/>
                  </a:lnTo>
                  <a:lnTo>
                    <a:pt x="17356" y="9089"/>
                  </a:lnTo>
                  <a:lnTo>
                    <a:pt x="17356" y="9140"/>
                  </a:lnTo>
                  <a:lnTo>
                    <a:pt x="17290" y="9140"/>
                  </a:lnTo>
                  <a:lnTo>
                    <a:pt x="17290" y="9191"/>
                  </a:lnTo>
                  <a:lnTo>
                    <a:pt x="17241" y="9191"/>
                  </a:lnTo>
                  <a:lnTo>
                    <a:pt x="17241" y="9268"/>
                  </a:lnTo>
                  <a:lnTo>
                    <a:pt x="17175" y="9268"/>
                  </a:lnTo>
                  <a:lnTo>
                    <a:pt x="17175" y="9396"/>
                  </a:lnTo>
                  <a:lnTo>
                    <a:pt x="17125" y="9396"/>
                  </a:lnTo>
                  <a:lnTo>
                    <a:pt x="17125" y="9447"/>
                  </a:lnTo>
                  <a:lnTo>
                    <a:pt x="17092" y="9447"/>
                  </a:lnTo>
                  <a:lnTo>
                    <a:pt x="17092" y="9498"/>
                  </a:lnTo>
                  <a:lnTo>
                    <a:pt x="17043" y="9498"/>
                  </a:lnTo>
                  <a:lnTo>
                    <a:pt x="17043" y="9574"/>
                  </a:lnTo>
                  <a:lnTo>
                    <a:pt x="17043" y="9447"/>
                  </a:lnTo>
                  <a:lnTo>
                    <a:pt x="17010" y="9447"/>
                  </a:lnTo>
                  <a:lnTo>
                    <a:pt x="17010" y="9574"/>
                  </a:lnTo>
                  <a:lnTo>
                    <a:pt x="16862" y="9574"/>
                  </a:lnTo>
                  <a:lnTo>
                    <a:pt x="16862" y="9626"/>
                  </a:lnTo>
                  <a:lnTo>
                    <a:pt x="16813" y="9626"/>
                  </a:lnTo>
                  <a:lnTo>
                    <a:pt x="16813" y="9574"/>
                  </a:lnTo>
                  <a:lnTo>
                    <a:pt x="16780" y="9574"/>
                  </a:lnTo>
                  <a:lnTo>
                    <a:pt x="16780" y="9447"/>
                  </a:lnTo>
                  <a:lnTo>
                    <a:pt x="16862" y="9447"/>
                  </a:lnTo>
                  <a:lnTo>
                    <a:pt x="16862" y="9396"/>
                  </a:lnTo>
                  <a:lnTo>
                    <a:pt x="16977" y="9396"/>
                  </a:lnTo>
                  <a:lnTo>
                    <a:pt x="16977" y="9319"/>
                  </a:lnTo>
                  <a:lnTo>
                    <a:pt x="16928" y="9319"/>
                  </a:lnTo>
                  <a:lnTo>
                    <a:pt x="16977" y="9319"/>
                  </a:lnTo>
                  <a:lnTo>
                    <a:pt x="16977" y="9268"/>
                  </a:lnTo>
                  <a:lnTo>
                    <a:pt x="16928" y="9268"/>
                  </a:lnTo>
                  <a:lnTo>
                    <a:pt x="16928" y="9191"/>
                  </a:lnTo>
                  <a:lnTo>
                    <a:pt x="16813" y="9191"/>
                  </a:lnTo>
                  <a:lnTo>
                    <a:pt x="16813" y="9140"/>
                  </a:lnTo>
                  <a:lnTo>
                    <a:pt x="16862" y="9140"/>
                  </a:lnTo>
                  <a:lnTo>
                    <a:pt x="16862" y="9089"/>
                  </a:lnTo>
                  <a:lnTo>
                    <a:pt x="16813" y="9089"/>
                  </a:lnTo>
                  <a:lnTo>
                    <a:pt x="16862" y="9089"/>
                  </a:lnTo>
                  <a:lnTo>
                    <a:pt x="16862" y="9013"/>
                  </a:lnTo>
                  <a:lnTo>
                    <a:pt x="16928" y="9013"/>
                  </a:lnTo>
                  <a:lnTo>
                    <a:pt x="16928" y="8834"/>
                  </a:lnTo>
                  <a:lnTo>
                    <a:pt x="17043" y="8834"/>
                  </a:lnTo>
                  <a:lnTo>
                    <a:pt x="17043" y="8706"/>
                  </a:lnTo>
                  <a:lnTo>
                    <a:pt x="17125" y="8706"/>
                  </a:lnTo>
                  <a:lnTo>
                    <a:pt x="17125" y="8655"/>
                  </a:lnTo>
                  <a:lnTo>
                    <a:pt x="17092" y="8655"/>
                  </a:lnTo>
                  <a:lnTo>
                    <a:pt x="17125" y="8655"/>
                  </a:lnTo>
                  <a:lnTo>
                    <a:pt x="17125" y="8604"/>
                  </a:lnTo>
                  <a:lnTo>
                    <a:pt x="17175" y="8604"/>
                  </a:lnTo>
                  <a:lnTo>
                    <a:pt x="17175" y="8477"/>
                  </a:lnTo>
                  <a:lnTo>
                    <a:pt x="17208" y="8477"/>
                  </a:lnTo>
                  <a:lnTo>
                    <a:pt x="17175" y="8477"/>
                  </a:lnTo>
                  <a:lnTo>
                    <a:pt x="17175" y="8349"/>
                  </a:lnTo>
                  <a:lnTo>
                    <a:pt x="17125" y="8349"/>
                  </a:lnTo>
                  <a:lnTo>
                    <a:pt x="17125" y="8298"/>
                  </a:lnTo>
                  <a:lnTo>
                    <a:pt x="17043" y="8298"/>
                  </a:lnTo>
                  <a:lnTo>
                    <a:pt x="17043" y="8247"/>
                  </a:lnTo>
                  <a:lnTo>
                    <a:pt x="17010" y="8247"/>
                  </a:lnTo>
                  <a:lnTo>
                    <a:pt x="17010" y="8298"/>
                  </a:lnTo>
                  <a:lnTo>
                    <a:pt x="16928" y="8298"/>
                  </a:lnTo>
                  <a:lnTo>
                    <a:pt x="16928" y="8247"/>
                  </a:lnTo>
                  <a:lnTo>
                    <a:pt x="16780" y="8247"/>
                  </a:lnTo>
                  <a:lnTo>
                    <a:pt x="16780" y="8298"/>
                  </a:lnTo>
                  <a:lnTo>
                    <a:pt x="16731" y="8298"/>
                  </a:lnTo>
                  <a:lnTo>
                    <a:pt x="16780" y="8298"/>
                  </a:lnTo>
                  <a:lnTo>
                    <a:pt x="16780" y="8349"/>
                  </a:lnTo>
                  <a:lnTo>
                    <a:pt x="16698" y="8349"/>
                  </a:lnTo>
                  <a:lnTo>
                    <a:pt x="16698" y="8477"/>
                  </a:lnTo>
                  <a:lnTo>
                    <a:pt x="16615" y="8477"/>
                  </a:lnTo>
                  <a:lnTo>
                    <a:pt x="16615" y="8604"/>
                  </a:lnTo>
                  <a:lnTo>
                    <a:pt x="16582" y="8604"/>
                  </a:lnTo>
                  <a:lnTo>
                    <a:pt x="16582" y="8655"/>
                  </a:lnTo>
                  <a:lnTo>
                    <a:pt x="16500" y="8655"/>
                  </a:lnTo>
                  <a:lnTo>
                    <a:pt x="16500" y="8706"/>
                  </a:lnTo>
                  <a:lnTo>
                    <a:pt x="16467" y="8706"/>
                  </a:lnTo>
                  <a:lnTo>
                    <a:pt x="16467" y="8783"/>
                  </a:lnTo>
                  <a:lnTo>
                    <a:pt x="16385" y="8783"/>
                  </a:lnTo>
                  <a:lnTo>
                    <a:pt x="16385" y="8834"/>
                  </a:lnTo>
                  <a:lnTo>
                    <a:pt x="16237" y="8834"/>
                  </a:lnTo>
                  <a:lnTo>
                    <a:pt x="16237" y="8911"/>
                  </a:lnTo>
                  <a:lnTo>
                    <a:pt x="16188" y="8911"/>
                  </a:lnTo>
                  <a:lnTo>
                    <a:pt x="16188" y="9013"/>
                  </a:lnTo>
                  <a:lnTo>
                    <a:pt x="16155" y="9013"/>
                  </a:lnTo>
                  <a:lnTo>
                    <a:pt x="16155" y="9191"/>
                  </a:lnTo>
                  <a:lnTo>
                    <a:pt x="16122" y="9191"/>
                  </a:lnTo>
                  <a:lnTo>
                    <a:pt x="16122" y="9268"/>
                  </a:lnTo>
                  <a:lnTo>
                    <a:pt x="16073" y="9268"/>
                  </a:lnTo>
                  <a:lnTo>
                    <a:pt x="16073" y="9319"/>
                  </a:lnTo>
                  <a:lnTo>
                    <a:pt x="16040" y="9319"/>
                  </a:lnTo>
                  <a:lnTo>
                    <a:pt x="16040" y="9396"/>
                  </a:lnTo>
                  <a:lnTo>
                    <a:pt x="15957" y="9396"/>
                  </a:lnTo>
                  <a:lnTo>
                    <a:pt x="15957" y="9319"/>
                  </a:lnTo>
                  <a:lnTo>
                    <a:pt x="15875" y="9319"/>
                  </a:lnTo>
                  <a:lnTo>
                    <a:pt x="15875" y="9396"/>
                  </a:lnTo>
                  <a:lnTo>
                    <a:pt x="15842" y="9396"/>
                  </a:lnTo>
                  <a:lnTo>
                    <a:pt x="15842" y="9447"/>
                  </a:lnTo>
                  <a:lnTo>
                    <a:pt x="15809" y="9447"/>
                  </a:lnTo>
                  <a:lnTo>
                    <a:pt x="15809" y="9396"/>
                  </a:lnTo>
                  <a:lnTo>
                    <a:pt x="15760" y="9396"/>
                  </a:lnTo>
                  <a:lnTo>
                    <a:pt x="15760" y="9319"/>
                  </a:lnTo>
                  <a:lnTo>
                    <a:pt x="15612" y="9319"/>
                  </a:lnTo>
                  <a:lnTo>
                    <a:pt x="15612" y="9498"/>
                  </a:lnTo>
                  <a:lnTo>
                    <a:pt x="15563" y="9498"/>
                  </a:lnTo>
                  <a:lnTo>
                    <a:pt x="15563" y="9574"/>
                  </a:lnTo>
                  <a:lnTo>
                    <a:pt x="15530" y="9574"/>
                  </a:lnTo>
                  <a:lnTo>
                    <a:pt x="15530" y="9677"/>
                  </a:lnTo>
                  <a:lnTo>
                    <a:pt x="15563" y="9677"/>
                  </a:lnTo>
                  <a:lnTo>
                    <a:pt x="15563" y="9804"/>
                  </a:lnTo>
                  <a:lnTo>
                    <a:pt x="15612" y="9804"/>
                  </a:lnTo>
                  <a:lnTo>
                    <a:pt x="15612" y="9881"/>
                  </a:lnTo>
                  <a:lnTo>
                    <a:pt x="15645" y="9881"/>
                  </a:lnTo>
                  <a:lnTo>
                    <a:pt x="15645" y="9932"/>
                  </a:lnTo>
                  <a:lnTo>
                    <a:pt x="15727" y="9932"/>
                  </a:lnTo>
                  <a:lnTo>
                    <a:pt x="15727" y="9983"/>
                  </a:lnTo>
                  <a:lnTo>
                    <a:pt x="15924" y="9983"/>
                  </a:lnTo>
                  <a:lnTo>
                    <a:pt x="15924" y="9932"/>
                  </a:lnTo>
                  <a:lnTo>
                    <a:pt x="16007" y="9932"/>
                  </a:lnTo>
                  <a:lnTo>
                    <a:pt x="16007" y="10060"/>
                  </a:lnTo>
                  <a:lnTo>
                    <a:pt x="16040" y="10060"/>
                  </a:lnTo>
                  <a:lnTo>
                    <a:pt x="16040" y="10111"/>
                  </a:lnTo>
                  <a:lnTo>
                    <a:pt x="16073" y="10111"/>
                  </a:lnTo>
                  <a:lnTo>
                    <a:pt x="16073" y="10340"/>
                  </a:lnTo>
                  <a:lnTo>
                    <a:pt x="16040" y="10340"/>
                  </a:lnTo>
                  <a:lnTo>
                    <a:pt x="16040" y="10545"/>
                  </a:lnTo>
                  <a:lnTo>
                    <a:pt x="16073" y="10545"/>
                  </a:lnTo>
                  <a:lnTo>
                    <a:pt x="16073" y="10596"/>
                  </a:lnTo>
                  <a:lnTo>
                    <a:pt x="16352" y="10596"/>
                  </a:lnTo>
                  <a:lnTo>
                    <a:pt x="16352" y="10468"/>
                  </a:lnTo>
                  <a:lnTo>
                    <a:pt x="16385" y="10468"/>
                  </a:lnTo>
                  <a:lnTo>
                    <a:pt x="16385" y="10417"/>
                  </a:lnTo>
                  <a:lnTo>
                    <a:pt x="16467" y="10417"/>
                  </a:lnTo>
                  <a:lnTo>
                    <a:pt x="16467" y="10340"/>
                  </a:lnTo>
                  <a:lnTo>
                    <a:pt x="16500" y="10340"/>
                  </a:lnTo>
                  <a:lnTo>
                    <a:pt x="16500" y="10289"/>
                  </a:lnTo>
                  <a:lnTo>
                    <a:pt x="16467" y="10289"/>
                  </a:lnTo>
                  <a:lnTo>
                    <a:pt x="16550" y="10289"/>
                  </a:lnTo>
                  <a:lnTo>
                    <a:pt x="16550" y="10238"/>
                  </a:lnTo>
                  <a:lnTo>
                    <a:pt x="16615" y="10238"/>
                  </a:lnTo>
                  <a:lnTo>
                    <a:pt x="16615" y="10162"/>
                  </a:lnTo>
                  <a:lnTo>
                    <a:pt x="16665" y="10162"/>
                  </a:lnTo>
                  <a:lnTo>
                    <a:pt x="16665" y="10111"/>
                  </a:lnTo>
                  <a:lnTo>
                    <a:pt x="16615" y="10111"/>
                  </a:lnTo>
                  <a:lnTo>
                    <a:pt x="16698" y="10111"/>
                  </a:lnTo>
                  <a:lnTo>
                    <a:pt x="16698" y="10162"/>
                  </a:lnTo>
                  <a:lnTo>
                    <a:pt x="16665" y="10162"/>
                  </a:lnTo>
                  <a:lnTo>
                    <a:pt x="16731" y="10162"/>
                  </a:lnTo>
                  <a:lnTo>
                    <a:pt x="16731" y="10238"/>
                  </a:lnTo>
                  <a:lnTo>
                    <a:pt x="16780" y="10238"/>
                  </a:lnTo>
                  <a:lnTo>
                    <a:pt x="16780" y="10289"/>
                  </a:lnTo>
                  <a:lnTo>
                    <a:pt x="16780" y="10238"/>
                  </a:lnTo>
                  <a:lnTo>
                    <a:pt x="16813" y="10238"/>
                  </a:lnTo>
                  <a:lnTo>
                    <a:pt x="16813" y="10340"/>
                  </a:lnTo>
                  <a:lnTo>
                    <a:pt x="16928" y="10340"/>
                  </a:lnTo>
                  <a:lnTo>
                    <a:pt x="16928" y="10417"/>
                  </a:lnTo>
                  <a:lnTo>
                    <a:pt x="17125" y="10417"/>
                  </a:lnTo>
                  <a:lnTo>
                    <a:pt x="17125" y="10340"/>
                  </a:lnTo>
                  <a:lnTo>
                    <a:pt x="17175" y="10340"/>
                  </a:lnTo>
                  <a:lnTo>
                    <a:pt x="17175" y="10417"/>
                  </a:lnTo>
                  <a:lnTo>
                    <a:pt x="17208" y="10417"/>
                  </a:lnTo>
                  <a:lnTo>
                    <a:pt x="17208" y="10468"/>
                  </a:lnTo>
                  <a:lnTo>
                    <a:pt x="17290" y="10468"/>
                  </a:lnTo>
                  <a:lnTo>
                    <a:pt x="17290" y="10417"/>
                  </a:lnTo>
                  <a:lnTo>
                    <a:pt x="17290" y="10468"/>
                  </a:lnTo>
                  <a:lnTo>
                    <a:pt x="17323" y="10468"/>
                  </a:lnTo>
                  <a:lnTo>
                    <a:pt x="17323" y="10417"/>
                  </a:lnTo>
                  <a:lnTo>
                    <a:pt x="17356" y="10417"/>
                  </a:lnTo>
                  <a:lnTo>
                    <a:pt x="17356" y="10545"/>
                  </a:lnTo>
                  <a:lnTo>
                    <a:pt x="17323" y="10545"/>
                  </a:lnTo>
                  <a:lnTo>
                    <a:pt x="17323" y="10647"/>
                  </a:lnTo>
                  <a:lnTo>
                    <a:pt x="17290" y="10647"/>
                  </a:lnTo>
                  <a:lnTo>
                    <a:pt x="17290" y="10723"/>
                  </a:lnTo>
                  <a:lnTo>
                    <a:pt x="17290" y="10647"/>
                  </a:lnTo>
                  <a:lnTo>
                    <a:pt x="17323" y="10647"/>
                  </a:lnTo>
                  <a:lnTo>
                    <a:pt x="17323" y="10723"/>
                  </a:lnTo>
                  <a:lnTo>
                    <a:pt x="17290" y="10723"/>
                  </a:lnTo>
                  <a:lnTo>
                    <a:pt x="17290" y="10826"/>
                  </a:lnTo>
                  <a:lnTo>
                    <a:pt x="17175" y="10826"/>
                  </a:lnTo>
                  <a:lnTo>
                    <a:pt x="17175" y="10774"/>
                  </a:lnTo>
                  <a:lnTo>
                    <a:pt x="17125" y="10774"/>
                  </a:lnTo>
                  <a:lnTo>
                    <a:pt x="17125" y="10826"/>
                  </a:lnTo>
                  <a:lnTo>
                    <a:pt x="17125" y="10774"/>
                  </a:lnTo>
                  <a:lnTo>
                    <a:pt x="17043" y="10774"/>
                  </a:lnTo>
                  <a:lnTo>
                    <a:pt x="17043" y="10826"/>
                  </a:lnTo>
                  <a:lnTo>
                    <a:pt x="17010" y="10826"/>
                  </a:lnTo>
                  <a:lnTo>
                    <a:pt x="17010" y="10902"/>
                  </a:lnTo>
                  <a:lnTo>
                    <a:pt x="16895" y="10902"/>
                  </a:lnTo>
                  <a:lnTo>
                    <a:pt x="16895" y="10953"/>
                  </a:lnTo>
                  <a:lnTo>
                    <a:pt x="16862" y="10953"/>
                  </a:lnTo>
                  <a:lnTo>
                    <a:pt x="16862" y="10902"/>
                  </a:lnTo>
                  <a:lnTo>
                    <a:pt x="16862" y="10953"/>
                  </a:lnTo>
                  <a:lnTo>
                    <a:pt x="16813" y="10953"/>
                  </a:lnTo>
                  <a:lnTo>
                    <a:pt x="16813" y="11030"/>
                  </a:lnTo>
                  <a:lnTo>
                    <a:pt x="16731" y="11030"/>
                  </a:lnTo>
                  <a:lnTo>
                    <a:pt x="16731" y="11132"/>
                  </a:lnTo>
                  <a:lnTo>
                    <a:pt x="16698" y="11132"/>
                  </a:lnTo>
                  <a:lnTo>
                    <a:pt x="16698" y="11081"/>
                  </a:lnTo>
                  <a:lnTo>
                    <a:pt x="16665" y="11081"/>
                  </a:lnTo>
                  <a:lnTo>
                    <a:pt x="16665" y="11311"/>
                  </a:lnTo>
                  <a:lnTo>
                    <a:pt x="16500" y="11311"/>
                  </a:lnTo>
                  <a:lnTo>
                    <a:pt x="16500" y="11438"/>
                  </a:lnTo>
                  <a:lnTo>
                    <a:pt x="16434" y="11438"/>
                  </a:lnTo>
                  <a:lnTo>
                    <a:pt x="16434" y="11566"/>
                  </a:lnTo>
                  <a:lnTo>
                    <a:pt x="16385" y="11566"/>
                  </a:lnTo>
                  <a:lnTo>
                    <a:pt x="16385" y="11617"/>
                  </a:lnTo>
                  <a:lnTo>
                    <a:pt x="16270" y="11617"/>
                  </a:lnTo>
                  <a:lnTo>
                    <a:pt x="16270" y="11796"/>
                  </a:lnTo>
                  <a:lnTo>
                    <a:pt x="16237" y="11796"/>
                  </a:lnTo>
                  <a:lnTo>
                    <a:pt x="16237" y="11872"/>
                  </a:lnTo>
                  <a:lnTo>
                    <a:pt x="16188" y="11872"/>
                  </a:lnTo>
                  <a:lnTo>
                    <a:pt x="16188" y="11974"/>
                  </a:lnTo>
                  <a:lnTo>
                    <a:pt x="16122" y="11974"/>
                  </a:lnTo>
                  <a:lnTo>
                    <a:pt x="16122" y="12179"/>
                  </a:lnTo>
                  <a:lnTo>
                    <a:pt x="16237" y="12179"/>
                  </a:lnTo>
                  <a:lnTo>
                    <a:pt x="16237" y="12281"/>
                  </a:lnTo>
                  <a:lnTo>
                    <a:pt x="16270" y="12281"/>
                  </a:lnTo>
                  <a:lnTo>
                    <a:pt x="16270" y="12357"/>
                  </a:lnTo>
                  <a:lnTo>
                    <a:pt x="16434" y="12357"/>
                  </a:lnTo>
                  <a:lnTo>
                    <a:pt x="16434" y="12409"/>
                  </a:lnTo>
                  <a:lnTo>
                    <a:pt x="16500" y="12409"/>
                  </a:lnTo>
                  <a:lnTo>
                    <a:pt x="16500" y="12587"/>
                  </a:lnTo>
                  <a:lnTo>
                    <a:pt x="16550" y="12587"/>
                  </a:lnTo>
                  <a:lnTo>
                    <a:pt x="16550" y="12715"/>
                  </a:lnTo>
                  <a:lnTo>
                    <a:pt x="16582" y="12715"/>
                  </a:lnTo>
                  <a:lnTo>
                    <a:pt x="16582" y="12894"/>
                  </a:lnTo>
                  <a:lnTo>
                    <a:pt x="16615" y="12894"/>
                  </a:lnTo>
                  <a:lnTo>
                    <a:pt x="16615" y="13123"/>
                  </a:lnTo>
                  <a:lnTo>
                    <a:pt x="16665" y="13123"/>
                  </a:lnTo>
                  <a:lnTo>
                    <a:pt x="16665" y="13251"/>
                  </a:lnTo>
                  <a:lnTo>
                    <a:pt x="16698" y="13251"/>
                  </a:lnTo>
                  <a:lnTo>
                    <a:pt x="16698" y="13506"/>
                  </a:lnTo>
                  <a:lnTo>
                    <a:pt x="16731" y="13506"/>
                  </a:lnTo>
                  <a:lnTo>
                    <a:pt x="16731" y="13609"/>
                  </a:lnTo>
                  <a:lnTo>
                    <a:pt x="16862" y="13609"/>
                  </a:lnTo>
                  <a:lnTo>
                    <a:pt x="16862" y="13685"/>
                  </a:lnTo>
                  <a:lnTo>
                    <a:pt x="16895" y="13685"/>
                  </a:lnTo>
                  <a:lnTo>
                    <a:pt x="16895" y="13864"/>
                  </a:lnTo>
                  <a:lnTo>
                    <a:pt x="16977" y="13864"/>
                  </a:lnTo>
                  <a:lnTo>
                    <a:pt x="16977" y="13915"/>
                  </a:lnTo>
                  <a:lnTo>
                    <a:pt x="17010" y="13915"/>
                  </a:lnTo>
                  <a:lnTo>
                    <a:pt x="17010" y="13991"/>
                  </a:lnTo>
                  <a:lnTo>
                    <a:pt x="17043" y="13991"/>
                  </a:lnTo>
                  <a:lnTo>
                    <a:pt x="17043" y="14094"/>
                  </a:lnTo>
                  <a:lnTo>
                    <a:pt x="17092" y="14094"/>
                  </a:lnTo>
                  <a:lnTo>
                    <a:pt x="17092" y="14170"/>
                  </a:lnTo>
                  <a:lnTo>
                    <a:pt x="17010" y="14170"/>
                  </a:lnTo>
                  <a:lnTo>
                    <a:pt x="17010" y="14221"/>
                  </a:lnTo>
                  <a:lnTo>
                    <a:pt x="17092" y="14221"/>
                  </a:lnTo>
                  <a:lnTo>
                    <a:pt x="17092" y="14298"/>
                  </a:lnTo>
                  <a:lnTo>
                    <a:pt x="17043" y="14298"/>
                  </a:lnTo>
                  <a:lnTo>
                    <a:pt x="17043" y="14349"/>
                  </a:lnTo>
                  <a:lnTo>
                    <a:pt x="17010" y="14349"/>
                  </a:lnTo>
                  <a:lnTo>
                    <a:pt x="17092" y="14349"/>
                  </a:lnTo>
                  <a:lnTo>
                    <a:pt x="17092" y="14400"/>
                  </a:lnTo>
                  <a:lnTo>
                    <a:pt x="17010" y="14400"/>
                  </a:lnTo>
                  <a:lnTo>
                    <a:pt x="17010" y="14477"/>
                  </a:lnTo>
                  <a:lnTo>
                    <a:pt x="17043" y="14477"/>
                  </a:lnTo>
                  <a:lnTo>
                    <a:pt x="17043" y="14579"/>
                  </a:lnTo>
                  <a:lnTo>
                    <a:pt x="17092" y="14579"/>
                  </a:lnTo>
                  <a:lnTo>
                    <a:pt x="17092" y="14706"/>
                  </a:lnTo>
                  <a:lnTo>
                    <a:pt x="16928" y="14706"/>
                  </a:lnTo>
                  <a:lnTo>
                    <a:pt x="16928" y="14757"/>
                  </a:lnTo>
                  <a:lnTo>
                    <a:pt x="16895" y="14757"/>
                  </a:lnTo>
                  <a:lnTo>
                    <a:pt x="16895" y="14834"/>
                  </a:lnTo>
                  <a:lnTo>
                    <a:pt x="16862" y="14834"/>
                  </a:lnTo>
                  <a:lnTo>
                    <a:pt x="16862" y="14885"/>
                  </a:lnTo>
                  <a:lnTo>
                    <a:pt x="16731" y="14885"/>
                  </a:lnTo>
                  <a:lnTo>
                    <a:pt x="16731" y="15064"/>
                  </a:lnTo>
                  <a:lnTo>
                    <a:pt x="16665" y="15064"/>
                  </a:lnTo>
                  <a:lnTo>
                    <a:pt x="16665" y="15013"/>
                  </a:lnTo>
                  <a:lnTo>
                    <a:pt x="16550" y="15013"/>
                  </a:lnTo>
                  <a:lnTo>
                    <a:pt x="16550" y="15064"/>
                  </a:lnTo>
                  <a:lnTo>
                    <a:pt x="16615" y="15064"/>
                  </a:lnTo>
                  <a:lnTo>
                    <a:pt x="16615" y="15191"/>
                  </a:lnTo>
                  <a:lnTo>
                    <a:pt x="16698" y="15191"/>
                  </a:lnTo>
                  <a:lnTo>
                    <a:pt x="16698" y="15140"/>
                  </a:lnTo>
                  <a:lnTo>
                    <a:pt x="16780" y="15140"/>
                  </a:lnTo>
                  <a:lnTo>
                    <a:pt x="16780" y="15064"/>
                  </a:lnTo>
                  <a:lnTo>
                    <a:pt x="16928" y="15064"/>
                  </a:lnTo>
                  <a:lnTo>
                    <a:pt x="16928" y="15140"/>
                  </a:lnTo>
                  <a:lnTo>
                    <a:pt x="16977" y="15140"/>
                  </a:lnTo>
                  <a:lnTo>
                    <a:pt x="16977" y="15243"/>
                  </a:lnTo>
                  <a:lnTo>
                    <a:pt x="17043" y="15243"/>
                  </a:lnTo>
                  <a:lnTo>
                    <a:pt x="17043" y="15191"/>
                  </a:lnTo>
                  <a:lnTo>
                    <a:pt x="17092" y="15191"/>
                  </a:lnTo>
                  <a:lnTo>
                    <a:pt x="17092" y="15140"/>
                  </a:lnTo>
                  <a:lnTo>
                    <a:pt x="17125" y="15140"/>
                  </a:lnTo>
                  <a:lnTo>
                    <a:pt x="17125" y="15064"/>
                  </a:lnTo>
                  <a:lnTo>
                    <a:pt x="17175" y="15064"/>
                  </a:lnTo>
                  <a:lnTo>
                    <a:pt x="17175" y="15013"/>
                  </a:lnTo>
                  <a:lnTo>
                    <a:pt x="17175" y="15064"/>
                  </a:lnTo>
                  <a:lnTo>
                    <a:pt x="17241" y="15064"/>
                  </a:lnTo>
                  <a:lnTo>
                    <a:pt x="17241" y="15140"/>
                  </a:lnTo>
                  <a:lnTo>
                    <a:pt x="17175" y="15140"/>
                  </a:lnTo>
                  <a:lnTo>
                    <a:pt x="17175" y="15191"/>
                  </a:lnTo>
                  <a:lnTo>
                    <a:pt x="17241" y="15191"/>
                  </a:lnTo>
                  <a:lnTo>
                    <a:pt x="17241" y="15243"/>
                  </a:lnTo>
                  <a:lnTo>
                    <a:pt x="17290" y="15243"/>
                  </a:lnTo>
                  <a:lnTo>
                    <a:pt x="17241" y="15243"/>
                  </a:lnTo>
                  <a:lnTo>
                    <a:pt x="17241" y="15319"/>
                  </a:lnTo>
                  <a:lnTo>
                    <a:pt x="17290" y="15319"/>
                  </a:lnTo>
                  <a:lnTo>
                    <a:pt x="17290" y="15370"/>
                  </a:lnTo>
                  <a:lnTo>
                    <a:pt x="17241" y="15370"/>
                  </a:lnTo>
                  <a:lnTo>
                    <a:pt x="17241" y="15447"/>
                  </a:lnTo>
                  <a:lnTo>
                    <a:pt x="17208" y="15447"/>
                  </a:lnTo>
                  <a:lnTo>
                    <a:pt x="17208" y="15498"/>
                  </a:lnTo>
                  <a:lnTo>
                    <a:pt x="17175" y="15498"/>
                  </a:lnTo>
                  <a:lnTo>
                    <a:pt x="17175" y="15549"/>
                  </a:lnTo>
                  <a:lnTo>
                    <a:pt x="17175" y="15498"/>
                  </a:lnTo>
                  <a:lnTo>
                    <a:pt x="17125" y="15498"/>
                  </a:lnTo>
                  <a:lnTo>
                    <a:pt x="17125" y="15447"/>
                  </a:lnTo>
                  <a:lnTo>
                    <a:pt x="17043" y="15447"/>
                  </a:lnTo>
                  <a:lnTo>
                    <a:pt x="17043" y="15498"/>
                  </a:lnTo>
                  <a:lnTo>
                    <a:pt x="17125" y="15498"/>
                  </a:lnTo>
                  <a:lnTo>
                    <a:pt x="17125" y="15677"/>
                  </a:lnTo>
                  <a:lnTo>
                    <a:pt x="17092" y="15677"/>
                  </a:lnTo>
                  <a:lnTo>
                    <a:pt x="17092" y="15728"/>
                  </a:lnTo>
                  <a:lnTo>
                    <a:pt x="17125" y="15728"/>
                  </a:lnTo>
                  <a:lnTo>
                    <a:pt x="17125" y="15855"/>
                  </a:lnTo>
                  <a:lnTo>
                    <a:pt x="17010" y="15855"/>
                  </a:lnTo>
                  <a:lnTo>
                    <a:pt x="17010" y="15804"/>
                  </a:lnTo>
                  <a:lnTo>
                    <a:pt x="16977" y="15804"/>
                  </a:lnTo>
                  <a:lnTo>
                    <a:pt x="16977" y="15855"/>
                  </a:lnTo>
                  <a:lnTo>
                    <a:pt x="17010" y="15855"/>
                  </a:lnTo>
                  <a:lnTo>
                    <a:pt x="17010" y="16111"/>
                  </a:lnTo>
                  <a:lnTo>
                    <a:pt x="16977" y="16111"/>
                  </a:lnTo>
                  <a:lnTo>
                    <a:pt x="16977" y="16162"/>
                  </a:lnTo>
                  <a:lnTo>
                    <a:pt x="16928" y="16162"/>
                  </a:lnTo>
                  <a:lnTo>
                    <a:pt x="16928" y="16213"/>
                  </a:lnTo>
                  <a:lnTo>
                    <a:pt x="17010" y="16213"/>
                  </a:lnTo>
                  <a:lnTo>
                    <a:pt x="17010" y="16391"/>
                  </a:lnTo>
                  <a:lnTo>
                    <a:pt x="16895" y="16391"/>
                  </a:lnTo>
                  <a:lnTo>
                    <a:pt x="16895" y="16519"/>
                  </a:lnTo>
                  <a:lnTo>
                    <a:pt x="16813" y="16519"/>
                  </a:lnTo>
                  <a:lnTo>
                    <a:pt x="16813" y="16596"/>
                  </a:lnTo>
                  <a:lnTo>
                    <a:pt x="16862" y="16596"/>
                  </a:lnTo>
                  <a:lnTo>
                    <a:pt x="16813" y="16596"/>
                  </a:lnTo>
                  <a:lnTo>
                    <a:pt x="16813" y="16647"/>
                  </a:lnTo>
                  <a:lnTo>
                    <a:pt x="16862" y="16647"/>
                  </a:lnTo>
                  <a:lnTo>
                    <a:pt x="16813" y="16647"/>
                  </a:lnTo>
                  <a:lnTo>
                    <a:pt x="16813" y="16698"/>
                  </a:lnTo>
                  <a:lnTo>
                    <a:pt x="16780" y="16698"/>
                  </a:lnTo>
                  <a:lnTo>
                    <a:pt x="16780" y="16647"/>
                  </a:lnTo>
                  <a:lnTo>
                    <a:pt x="16731" y="16647"/>
                  </a:lnTo>
                  <a:lnTo>
                    <a:pt x="16731" y="16596"/>
                  </a:lnTo>
                  <a:lnTo>
                    <a:pt x="16731" y="16647"/>
                  </a:lnTo>
                  <a:lnTo>
                    <a:pt x="16698" y="16647"/>
                  </a:lnTo>
                  <a:lnTo>
                    <a:pt x="16731" y="16647"/>
                  </a:lnTo>
                  <a:lnTo>
                    <a:pt x="16698" y="16647"/>
                  </a:lnTo>
                  <a:lnTo>
                    <a:pt x="16698" y="16698"/>
                  </a:lnTo>
                  <a:lnTo>
                    <a:pt x="16665" y="16698"/>
                  </a:lnTo>
                  <a:lnTo>
                    <a:pt x="16665" y="16826"/>
                  </a:lnTo>
                  <a:lnTo>
                    <a:pt x="16615" y="16826"/>
                  </a:lnTo>
                  <a:lnTo>
                    <a:pt x="16615" y="16877"/>
                  </a:lnTo>
                  <a:lnTo>
                    <a:pt x="16665" y="16877"/>
                  </a:lnTo>
                  <a:lnTo>
                    <a:pt x="16665" y="16953"/>
                  </a:lnTo>
                  <a:lnTo>
                    <a:pt x="16615" y="16953"/>
                  </a:lnTo>
                  <a:lnTo>
                    <a:pt x="16615" y="17081"/>
                  </a:lnTo>
                  <a:lnTo>
                    <a:pt x="16582" y="17081"/>
                  </a:lnTo>
                  <a:lnTo>
                    <a:pt x="16582" y="17132"/>
                  </a:lnTo>
                  <a:lnTo>
                    <a:pt x="16550" y="17132"/>
                  </a:lnTo>
                  <a:lnTo>
                    <a:pt x="16550" y="17183"/>
                  </a:lnTo>
                  <a:lnTo>
                    <a:pt x="16582" y="17183"/>
                  </a:lnTo>
                  <a:lnTo>
                    <a:pt x="16582" y="17260"/>
                  </a:lnTo>
                  <a:lnTo>
                    <a:pt x="16500" y="17260"/>
                  </a:lnTo>
                  <a:lnTo>
                    <a:pt x="16500" y="17311"/>
                  </a:lnTo>
                  <a:lnTo>
                    <a:pt x="16467" y="17311"/>
                  </a:lnTo>
                  <a:lnTo>
                    <a:pt x="16467" y="17260"/>
                  </a:lnTo>
                  <a:lnTo>
                    <a:pt x="16467" y="17311"/>
                  </a:lnTo>
                  <a:lnTo>
                    <a:pt x="16434" y="17311"/>
                  </a:lnTo>
                  <a:lnTo>
                    <a:pt x="16467" y="17311"/>
                  </a:lnTo>
                  <a:lnTo>
                    <a:pt x="16467" y="17489"/>
                  </a:lnTo>
                  <a:lnTo>
                    <a:pt x="16434" y="17489"/>
                  </a:lnTo>
                  <a:lnTo>
                    <a:pt x="16434" y="17540"/>
                  </a:lnTo>
                  <a:lnTo>
                    <a:pt x="16385" y="17540"/>
                  </a:lnTo>
                  <a:lnTo>
                    <a:pt x="16385" y="17489"/>
                  </a:lnTo>
                  <a:lnTo>
                    <a:pt x="16385" y="17540"/>
                  </a:lnTo>
                  <a:lnTo>
                    <a:pt x="16352" y="17540"/>
                  </a:lnTo>
                  <a:lnTo>
                    <a:pt x="16385" y="17540"/>
                  </a:lnTo>
                  <a:lnTo>
                    <a:pt x="16385" y="17668"/>
                  </a:lnTo>
                  <a:lnTo>
                    <a:pt x="16303" y="17668"/>
                  </a:lnTo>
                  <a:lnTo>
                    <a:pt x="16303" y="17745"/>
                  </a:lnTo>
                  <a:lnTo>
                    <a:pt x="16270" y="17745"/>
                  </a:lnTo>
                  <a:lnTo>
                    <a:pt x="16303" y="17745"/>
                  </a:lnTo>
                  <a:lnTo>
                    <a:pt x="16303" y="17796"/>
                  </a:lnTo>
                  <a:lnTo>
                    <a:pt x="16270" y="17796"/>
                  </a:lnTo>
                  <a:lnTo>
                    <a:pt x="16270" y="17847"/>
                  </a:lnTo>
                  <a:lnTo>
                    <a:pt x="16303" y="17847"/>
                  </a:lnTo>
                  <a:lnTo>
                    <a:pt x="16303" y="17923"/>
                  </a:lnTo>
                  <a:lnTo>
                    <a:pt x="16270" y="17923"/>
                  </a:lnTo>
                  <a:lnTo>
                    <a:pt x="16270" y="17974"/>
                  </a:lnTo>
                  <a:lnTo>
                    <a:pt x="16303" y="17974"/>
                  </a:lnTo>
                  <a:lnTo>
                    <a:pt x="16303" y="18026"/>
                  </a:lnTo>
                  <a:lnTo>
                    <a:pt x="16270" y="18026"/>
                  </a:lnTo>
                  <a:lnTo>
                    <a:pt x="16270" y="18102"/>
                  </a:lnTo>
                  <a:lnTo>
                    <a:pt x="16303" y="18102"/>
                  </a:lnTo>
                  <a:lnTo>
                    <a:pt x="16303" y="18026"/>
                  </a:lnTo>
                  <a:lnTo>
                    <a:pt x="16303" y="18102"/>
                  </a:lnTo>
                  <a:lnTo>
                    <a:pt x="16385" y="18102"/>
                  </a:lnTo>
                  <a:lnTo>
                    <a:pt x="16385" y="18153"/>
                  </a:lnTo>
                  <a:lnTo>
                    <a:pt x="16352" y="18153"/>
                  </a:lnTo>
                  <a:lnTo>
                    <a:pt x="16352" y="18230"/>
                  </a:lnTo>
                  <a:lnTo>
                    <a:pt x="16303" y="18230"/>
                  </a:lnTo>
                  <a:lnTo>
                    <a:pt x="16303" y="18332"/>
                  </a:lnTo>
                  <a:lnTo>
                    <a:pt x="16270" y="18332"/>
                  </a:lnTo>
                  <a:lnTo>
                    <a:pt x="16270" y="18281"/>
                  </a:lnTo>
                  <a:lnTo>
                    <a:pt x="16237" y="18281"/>
                  </a:lnTo>
                  <a:lnTo>
                    <a:pt x="16237" y="18332"/>
                  </a:lnTo>
                  <a:lnTo>
                    <a:pt x="16270" y="18332"/>
                  </a:lnTo>
                  <a:lnTo>
                    <a:pt x="16270" y="18409"/>
                  </a:lnTo>
                  <a:lnTo>
                    <a:pt x="16188" y="18409"/>
                  </a:lnTo>
                  <a:lnTo>
                    <a:pt x="16188" y="18230"/>
                  </a:lnTo>
                  <a:lnTo>
                    <a:pt x="16155" y="18230"/>
                  </a:lnTo>
                  <a:lnTo>
                    <a:pt x="16155" y="18281"/>
                  </a:lnTo>
                  <a:lnTo>
                    <a:pt x="16155" y="18230"/>
                  </a:lnTo>
                  <a:lnTo>
                    <a:pt x="16122" y="18230"/>
                  </a:lnTo>
                  <a:lnTo>
                    <a:pt x="16122" y="18281"/>
                  </a:lnTo>
                  <a:lnTo>
                    <a:pt x="16188" y="18281"/>
                  </a:lnTo>
                  <a:lnTo>
                    <a:pt x="16188" y="18409"/>
                  </a:lnTo>
                  <a:lnTo>
                    <a:pt x="16122" y="18409"/>
                  </a:lnTo>
                  <a:lnTo>
                    <a:pt x="16122" y="18511"/>
                  </a:lnTo>
                  <a:lnTo>
                    <a:pt x="16073" y="18511"/>
                  </a:lnTo>
                  <a:lnTo>
                    <a:pt x="16073" y="18460"/>
                  </a:lnTo>
                  <a:lnTo>
                    <a:pt x="16073" y="18587"/>
                  </a:lnTo>
                  <a:lnTo>
                    <a:pt x="16040" y="18587"/>
                  </a:lnTo>
                  <a:lnTo>
                    <a:pt x="16040" y="18638"/>
                  </a:lnTo>
                  <a:lnTo>
                    <a:pt x="16040" y="18587"/>
                  </a:lnTo>
                  <a:lnTo>
                    <a:pt x="16007" y="18587"/>
                  </a:lnTo>
                  <a:lnTo>
                    <a:pt x="16007" y="18638"/>
                  </a:lnTo>
                  <a:lnTo>
                    <a:pt x="15957" y="18638"/>
                  </a:lnTo>
                  <a:lnTo>
                    <a:pt x="15957" y="18817"/>
                  </a:lnTo>
                  <a:lnTo>
                    <a:pt x="15875" y="18817"/>
                  </a:lnTo>
                  <a:lnTo>
                    <a:pt x="15875" y="18766"/>
                  </a:lnTo>
                  <a:lnTo>
                    <a:pt x="15809" y="18766"/>
                  </a:lnTo>
                  <a:lnTo>
                    <a:pt x="15809" y="18817"/>
                  </a:lnTo>
                  <a:lnTo>
                    <a:pt x="15875" y="18817"/>
                  </a:lnTo>
                  <a:lnTo>
                    <a:pt x="15875" y="18894"/>
                  </a:lnTo>
                  <a:lnTo>
                    <a:pt x="15760" y="18894"/>
                  </a:lnTo>
                  <a:lnTo>
                    <a:pt x="15760" y="18996"/>
                  </a:lnTo>
                  <a:lnTo>
                    <a:pt x="15727" y="18996"/>
                  </a:lnTo>
                  <a:lnTo>
                    <a:pt x="15727" y="19072"/>
                  </a:lnTo>
                  <a:lnTo>
                    <a:pt x="15694" y="19072"/>
                  </a:lnTo>
                  <a:lnTo>
                    <a:pt x="15694" y="19123"/>
                  </a:lnTo>
                  <a:lnTo>
                    <a:pt x="15645" y="19123"/>
                  </a:lnTo>
                  <a:lnTo>
                    <a:pt x="15645" y="19174"/>
                  </a:lnTo>
                  <a:lnTo>
                    <a:pt x="15612" y="19174"/>
                  </a:lnTo>
                  <a:lnTo>
                    <a:pt x="15612" y="19251"/>
                  </a:lnTo>
                  <a:lnTo>
                    <a:pt x="15612" y="19174"/>
                  </a:lnTo>
                  <a:lnTo>
                    <a:pt x="15563" y="19174"/>
                  </a:lnTo>
                  <a:lnTo>
                    <a:pt x="15563" y="19251"/>
                  </a:lnTo>
                  <a:lnTo>
                    <a:pt x="15612" y="19251"/>
                  </a:lnTo>
                  <a:lnTo>
                    <a:pt x="15612" y="19302"/>
                  </a:lnTo>
                  <a:lnTo>
                    <a:pt x="15563" y="19302"/>
                  </a:lnTo>
                  <a:lnTo>
                    <a:pt x="15563" y="19379"/>
                  </a:lnTo>
                  <a:lnTo>
                    <a:pt x="15530" y="19379"/>
                  </a:lnTo>
                  <a:lnTo>
                    <a:pt x="15530" y="19430"/>
                  </a:lnTo>
                  <a:lnTo>
                    <a:pt x="15332" y="19430"/>
                  </a:lnTo>
                  <a:lnTo>
                    <a:pt x="15332" y="19481"/>
                  </a:lnTo>
                  <a:lnTo>
                    <a:pt x="15414" y="19481"/>
                  </a:lnTo>
                  <a:lnTo>
                    <a:pt x="15414" y="19557"/>
                  </a:lnTo>
                  <a:lnTo>
                    <a:pt x="15299" y="19557"/>
                  </a:lnTo>
                  <a:lnTo>
                    <a:pt x="15299" y="19481"/>
                  </a:lnTo>
                  <a:lnTo>
                    <a:pt x="15332" y="19481"/>
                  </a:lnTo>
                  <a:lnTo>
                    <a:pt x="15299" y="19481"/>
                  </a:lnTo>
                  <a:lnTo>
                    <a:pt x="15299" y="19557"/>
                  </a:lnTo>
                  <a:lnTo>
                    <a:pt x="15266" y="19557"/>
                  </a:lnTo>
                  <a:lnTo>
                    <a:pt x="15266" y="19660"/>
                  </a:lnTo>
                  <a:lnTo>
                    <a:pt x="15299" y="19660"/>
                  </a:lnTo>
                  <a:lnTo>
                    <a:pt x="15217" y="19660"/>
                  </a:lnTo>
                  <a:lnTo>
                    <a:pt x="15217" y="19736"/>
                  </a:lnTo>
                  <a:lnTo>
                    <a:pt x="15217" y="19660"/>
                  </a:lnTo>
                  <a:lnTo>
                    <a:pt x="15184" y="19660"/>
                  </a:lnTo>
                  <a:lnTo>
                    <a:pt x="15184" y="19864"/>
                  </a:lnTo>
                  <a:lnTo>
                    <a:pt x="15069" y="19864"/>
                  </a:lnTo>
                  <a:lnTo>
                    <a:pt x="15069" y="19915"/>
                  </a:lnTo>
                  <a:lnTo>
                    <a:pt x="14954" y="19915"/>
                  </a:lnTo>
                  <a:lnTo>
                    <a:pt x="14954" y="19966"/>
                  </a:lnTo>
                  <a:lnTo>
                    <a:pt x="14904" y="19966"/>
                  </a:lnTo>
                  <a:lnTo>
                    <a:pt x="14904" y="19915"/>
                  </a:lnTo>
                  <a:lnTo>
                    <a:pt x="14872" y="19915"/>
                  </a:lnTo>
                  <a:lnTo>
                    <a:pt x="14872" y="19966"/>
                  </a:lnTo>
                  <a:lnTo>
                    <a:pt x="14822" y="19966"/>
                  </a:lnTo>
                  <a:lnTo>
                    <a:pt x="14822" y="20043"/>
                  </a:lnTo>
                  <a:lnTo>
                    <a:pt x="14756" y="20043"/>
                  </a:lnTo>
                  <a:lnTo>
                    <a:pt x="14756" y="19966"/>
                  </a:lnTo>
                  <a:lnTo>
                    <a:pt x="14641" y="19966"/>
                  </a:lnTo>
                  <a:lnTo>
                    <a:pt x="14641" y="20094"/>
                  </a:lnTo>
                  <a:lnTo>
                    <a:pt x="14592" y="20094"/>
                  </a:lnTo>
                  <a:lnTo>
                    <a:pt x="14592" y="20145"/>
                  </a:lnTo>
                  <a:lnTo>
                    <a:pt x="14559" y="20145"/>
                  </a:lnTo>
                  <a:lnTo>
                    <a:pt x="14559" y="20094"/>
                  </a:lnTo>
                  <a:lnTo>
                    <a:pt x="14526" y="20094"/>
                  </a:lnTo>
                  <a:lnTo>
                    <a:pt x="14526" y="20043"/>
                  </a:lnTo>
                  <a:lnTo>
                    <a:pt x="14526" y="20145"/>
                  </a:lnTo>
                  <a:lnTo>
                    <a:pt x="14444" y="20145"/>
                  </a:lnTo>
                  <a:lnTo>
                    <a:pt x="14444" y="20094"/>
                  </a:lnTo>
                  <a:lnTo>
                    <a:pt x="14329" y="20094"/>
                  </a:lnTo>
                  <a:lnTo>
                    <a:pt x="14329" y="20145"/>
                  </a:lnTo>
                  <a:lnTo>
                    <a:pt x="14214" y="20145"/>
                  </a:lnTo>
                  <a:lnTo>
                    <a:pt x="14214" y="19966"/>
                  </a:lnTo>
                  <a:lnTo>
                    <a:pt x="14164" y="19966"/>
                  </a:lnTo>
                  <a:lnTo>
                    <a:pt x="14164" y="20094"/>
                  </a:lnTo>
                  <a:lnTo>
                    <a:pt x="14131" y="20094"/>
                  </a:lnTo>
                  <a:lnTo>
                    <a:pt x="14131" y="20145"/>
                  </a:lnTo>
                  <a:lnTo>
                    <a:pt x="14164" y="20145"/>
                  </a:lnTo>
                  <a:lnTo>
                    <a:pt x="14164" y="20349"/>
                  </a:lnTo>
                  <a:lnTo>
                    <a:pt x="14131" y="20349"/>
                  </a:lnTo>
                  <a:lnTo>
                    <a:pt x="14131" y="20400"/>
                  </a:lnTo>
                  <a:lnTo>
                    <a:pt x="14098" y="20400"/>
                  </a:lnTo>
                  <a:lnTo>
                    <a:pt x="14098" y="20451"/>
                  </a:lnTo>
                  <a:lnTo>
                    <a:pt x="14049" y="20451"/>
                  </a:lnTo>
                  <a:lnTo>
                    <a:pt x="14049" y="20528"/>
                  </a:lnTo>
                  <a:lnTo>
                    <a:pt x="14016" y="20528"/>
                  </a:lnTo>
                  <a:lnTo>
                    <a:pt x="14016" y="20579"/>
                  </a:lnTo>
                  <a:lnTo>
                    <a:pt x="13967" y="20579"/>
                  </a:lnTo>
                  <a:lnTo>
                    <a:pt x="13967" y="20528"/>
                  </a:lnTo>
                  <a:lnTo>
                    <a:pt x="13967" y="20579"/>
                  </a:lnTo>
                  <a:lnTo>
                    <a:pt x="13901" y="20579"/>
                  </a:lnTo>
                  <a:lnTo>
                    <a:pt x="13901" y="20528"/>
                  </a:lnTo>
                  <a:lnTo>
                    <a:pt x="13819" y="20528"/>
                  </a:lnTo>
                  <a:lnTo>
                    <a:pt x="13819" y="20630"/>
                  </a:lnTo>
                  <a:lnTo>
                    <a:pt x="13852" y="20630"/>
                  </a:lnTo>
                  <a:lnTo>
                    <a:pt x="13852" y="20579"/>
                  </a:lnTo>
                  <a:lnTo>
                    <a:pt x="13901" y="20579"/>
                  </a:lnTo>
                  <a:lnTo>
                    <a:pt x="13901" y="20630"/>
                  </a:lnTo>
                  <a:lnTo>
                    <a:pt x="13852" y="20630"/>
                  </a:lnTo>
                  <a:lnTo>
                    <a:pt x="13852" y="20706"/>
                  </a:lnTo>
                  <a:lnTo>
                    <a:pt x="13901" y="20706"/>
                  </a:lnTo>
                  <a:lnTo>
                    <a:pt x="13852" y="20706"/>
                  </a:lnTo>
                  <a:lnTo>
                    <a:pt x="13852" y="20757"/>
                  </a:lnTo>
                  <a:lnTo>
                    <a:pt x="13852" y="20706"/>
                  </a:lnTo>
                  <a:lnTo>
                    <a:pt x="13736" y="20706"/>
                  </a:lnTo>
                  <a:lnTo>
                    <a:pt x="13736" y="20630"/>
                  </a:lnTo>
                  <a:lnTo>
                    <a:pt x="13704" y="20630"/>
                  </a:lnTo>
                  <a:lnTo>
                    <a:pt x="13704" y="20706"/>
                  </a:lnTo>
                  <a:lnTo>
                    <a:pt x="13654" y="20706"/>
                  </a:lnTo>
                  <a:lnTo>
                    <a:pt x="13654" y="20630"/>
                  </a:lnTo>
                  <a:lnTo>
                    <a:pt x="13621" y="20630"/>
                  </a:lnTo>
                  <a:lnTo>
                    <a:pt x="13621" y="20579"/>
                  </a:lnTo>
                  <a:lnTo>
                    <a:pt x="13621" y="20630"/>
                  </a:lnTo>
                  <a:lnTo>
                    <a:pt x="13539" y="20630"/>
                  </a:lnTo>
                  <a:lnTo>
                    <a:pt x="13539" y="20706"/>
                  </a:lnTo>
                  <a:lnTo>
                    <a:pt x="13588" y="20706"/>
                  </a:lnTo>
                  <a:lnTo>
                    <a:pt x="13539" y="20706"/>
                  </a:lnTo>
                  <a:lnTo>
                    <a:pt x="13539" y="20757"/>
                  </a:lnTo>
                  <a:lnTo>
                    <a:pt x="13506" y="20757"/>
                  </a:lnTo>
                  <a:lnTo>
                    <a:pt x="13506" y="20706"/>
                  </a:lnTo>
                  <a:lnTo>
                    <a:pt x="13473" y="20706"/>
                  </a:lnTo>
                  <a:lnTo>
                    <a:pt x="13473" y="20757"/>
                  </a:lnTo>
                  <a:lnTo>
                    <a:pt x="13358" y="20757"/>
                  </a:lnTo>
                  <a:lnTo>
                    <a:pt x="13358" y="20809"/>
                  </a:lnTo>
                  <a:lnTo>
                    <a:pt x="13309" y="20809"/>
                  </a:lnTo>
                  <a:lnTo>
                    <a:pt x="13309" y="20885"/>
                  </a:lnTo>
                  <a:lnTo>
                    <a:pt x="13309" y="20809"/>
                  </a:lnTo>
                  <a:lnTo>
                    <a:pt x="13194" y="20809"/>
                  </a:lnTo>
                  <a:lnTo>
                    <a:pt x="13194" y="20885"/>
                  </a:lnTo>
                  <a:lnTo>
                    <a:pt x="13111" y="20885"/>
                  </a:lnTo>
                  <a:lnTo>
                    <a:pt x="13111" y="20936"/>
                  </a:lnTo>
                  <a:lnTo>
                    <a:pt x="13078" y="20936"/>
                  </a:lnTo>
                  <a:lnTo>
                    <a:pt x="13078" y="21115"/>
                  </a:lnTo>
                  <a:lnTo>
                    <a:pt x="13111" y="21115"/>
                  </a:lnTo>
                  <a:lnTo>
                    <a:pt x="13111" y="21191"/>
                  </a:lnTo>
                  <a:lnTo>
                    <a:pt x="13046" y="21191"/>
                  </a:lnTo>
                  <a:lnTo>
                    <a:pt x="13046" y="21115"/>
                  </a:lnTo>
                  <a:lnTo>
                    <a:pt x="12963" y="21115"/>
                  </a:lnTo>
                  <a:lnTo>
                    <a:pt x="12963" y="21191"/>
                  </a:lnTo>
                  <a:lnTo>
                    <a:pt x="12996" y="21191"/>
                  </a:lnTo>
                  <a:lnTo>
                    <a:pt x="12996" y="21243"/>
                  </a:lnTo>
                  <a:lnTo>
                    <a:pt x="13046" y="21243"/>
                  </a:lnTo>
                  <a:lnTo>
                    <a:pt x="13046" y="21370"/>
                  </a:lnTo>
                  <a:lnTo>
                    <a:pt x="13078" y="21370"/>
                  </a:lnTo>
                  <a:lnTo>
                    <a:pt x="13078" y="21498"/>
                  </a:lnTo>
                  <a:lnTo>
                    <a:pt x="13046" y="21498"/>
                  </a:lnTo>
                  <a:lnTo>
                    <a:pt x="13046" y="21549"/>
                  </a:lnTo>
                  <a:lnTo>
                    <a:pt x="12996" y="21549"/>
                  </a:lnTo>
                  <a:lnTo>
                    <a:pt x="12996" y="21600"/>
                  </a:lnTo>
                  <a:lnTo>
                    <a:pt x="12848" y="21600"/>
                  </a:lnTo>
                  <a:lnTo>
                    <a:pt x="12848" y="21549"/>
                  </a:lnTo>
                  <a:lnTo>
                    <a:pt x="12799" y="21549"/>
                  </a:lnTo>
                  <a:lnTo>
                    <a:pt x="12799" y="21370"/>
                  </a:lnTo>
                  <a:lnTo>
                    <a:pt x="12766" y="21370"/>
                  </a:lnTo>
                  <a:lnTo>
                    <a:pt x="12766" y="21191"/>
                  </a:lnTo>
                  <a:lnTo>
                    <a:pt x="12733" y="21191"/>
                  </a:lnTo>
                  <a:lnTo>
                    <a:pt x="12733" y="21115"/>
                  </a:lnTo>
                  <a:lnTo>
                    <a:pt x="12766" y="21115"/>
                  </a:lnTo>
                  <a:lnTo>
                    <a:pt x="12766" y="20885"/>
                  </a:lnTo>
                  <a:lnTo>
                    <a:pt x="12799" y="20885"/>
                  </a:lnTo>
                  <a:lnTo>
                    <a:pt x="12799" y="20809"/>
                  </a:lnTo>
                  <a:lnTo>
                    <a:pt x="12766" y="20809"/>
                  </a:lnTo>
                  <a:lnTo>
                    <a:pt x="12766" y="20757"/>
                  </a:lnTo>
                  <a:lnTo>
                    <a:pt x="12733" y="20757"/>
                  </a:lnTo>
                  <a:lnTo>
                    <a:pt x="12733" y="20809"/>
                  </a:lnTo>
                  <a:lnTo>
                    <a:pt x="12733" y="20757"/>
                  </a:lnTo>
                  <a:lnTo>
                    <a:pt x="12684" y="20757"/>
                  </a:lnTo>
                  <a:lnTo>
                    <a:pt x="12684" y="20809"/>
                  </a:lnTo>
                  <a:lnTo>
                    <a:pt x="12568" y="20809"/>
                  </a:lnTo>
                  <a:lnTo>
                    <a:pt x="12568" y="20885"/>
                  </a:lnTo>
                  <a:lnTo>
                    <a:pt x="12536" y="20885"/>
                  </a:lnTo>
                  <a:lnTo>
                    <a:pt x="12536" y="20757"/>
                  </a:lnTo>
                  <a:lnTo>
                    <a:pt x="12568" y="20757"/>
                  </a:lnTo>
                  <a:lnTo>
                    <a:pt x="12568" y="20706"/>
                  </a:lnTo>
                  <a:lnTo>
                    <a:pt x="12420" y="20706"/>
                  </a:lnTo>
                  <a:lnTo>
                    <a:pt x="12420" y="20630"/>
                  </a:lnTo>
                  <a:lnTo>
                    <a:pt x="12371" y="20630"/>
                  </a:lnTo>
                  <a:lnTo>
                    <a:pt x="12371" y="20706"/>
                  </a:lnTo>
                  <a:lnTo>
                    <a:pt x="12338" y="20706"/>
                  </a:lnTo>
                  <a:lnTo>
                    <a:pt x="12338" y="20757"/>
                  </a:lnTo>
                  <a:lnTo>
                    <a:pt x="12305" y="20757"/>
                  </a:lnTo>
                  <a:lnTo>
                    <a:pt x="12305" y="20706"/>
                  </a:lnTo>
                  <a:lnTo>
                    <a:pt x="12256" y="20706"/>
                  </a:lnTo>
                  <a:lnTo>
                    <a:pt x="12256" y="20757"/>
                  </a:lnTo>
                  <a:lnTo>
                    <a:pt x="12141" y="20757"/>
                  </a:lnTo>
                  <a:lnTo>
                    <a:pt x="12141" y="20706"/>
                  </a:lnTo>
                  <a:lnTo>
                    <a:pt x="11910" y="20706"/>
                  </a:lnTo>
                  <a:lnTo>
                    <a:pt x="11910" y="20630"/>
                  </a:lnTo>
                  <a:lnTo>
                    <a:pt x="11878" y="20630"/>
                  </a:lnTo>
                  <a:lnTo>
                    <a:pt x="11878" y="20579"/>
                  </a:lnTo>
                  <a:lnTo>
                    <a:pt x="11828" y="20579"/>
                  </a:lnTo>
                  <a:lnTo>
                    <a:pt x="11828" y="20451"/>
                  </a:lnTo>
                  <a:lnTo>
                    <a:pt x="11795" y="20451"/>
                  </a:lnTo>
                  <a:lnTo>
                    <a:pt x="11795" y="20528"/>
                  </a:lnTo>
                  <a:lnTo>
                    <a:pt x="11795" y="20451"/>
                  </a:lnTo>
                  <a:lnTo>
                    <a:pt x="11713" y="20451"/>
                  </a:lnTo>
                  <a:lnTo>
                    <a:pt x="11713" y="20349"/>
                  </a:lnTo>
                  <a:lnTo>
                    <a:pt x="11680" y="20349"/>
                  </a:lnTo>
                  <a:lnTo>
                    <a:pt x="11680" y="20272"/>
                  </a:lnTo>
                  <a:lnTo>
                    <a:pt x="11713" y="20272"/>
                  </a:lnTo>
                  <a:lnTo>
                    <a:pt x="11680" y="20272"/>
                  </a:lnTo>
                  <a:lnTo>
                    <a:pt x="11680" y="20094"/>
                  </a:lnTo>
                  <a:lnTo>
                    <a:pt x="11713" y="20094"/>
                  </a:lnTo>
                  <a:lnTo>
                    <a:pt x="11713" y="19966"/>
                  </a:lnTo>
                  <a:lnTo>
                    <a:pt x="11762" y="19966"/>
                  </a:lnTo>
                  <a:lnTo>
                    <a:pt x="11762" y="19915"/>
                  </a:lnTo>
                  <a:lnTo>
                    <a:pt x="11680" y="19915"/>
                  </a:lnTo>
                  <a:lnTo>
                    <a:pt x="11680" y="19864"/>
                  </a:lnTo>
                  <a:lnTo>
                    <a:pt x="11598" y="19864"/>
                  </a:lnTo>
                  <a:lnTo>
                    <a:pt x="11598" y="19915"/>
                  </a:lnTo>
                  <a:lnTo>
                    <a:pt x="11565" y="19915"/>
                  </a:lnTo>
                  <a:lnTo>
                    <a:pt x="11565" y="19864"/>
                  </a:lnTo>
                  <a:lnTo>
                    <a:pt x="11516" y="19864"/>
                  </a:lnTo>
                  <a:lnTo>
                    <a:pt x="11516" y="19787"/>
                  </a:lnTo>
                  <a:lnTo>
                    <a:pt x="11450" y="19787"/>
                  </a:lnTo>
                  <a:lnTo>
                    <a:pt x="11450" y="19864"/>
                  </a:lnTo>
                  <a:lnTo>
                    <a:pt x="11400" y="19864"/>
                  </a:lnTo>
                  <a:lnTo>
                    <a:pt x="11400" y="19787"/>
                  </a:lnTo>
                  <a:lnTo>
                    <a:pt x="11368" y="19787"/>
                  </a:lnTo>
                  <a:lnTo>
                    <a:pt x="11368" y="19736"/>
                  </a:lnTo>
                  <a:lnTo>
                    <a:pt x="11318" y="19736"/>
                  </a:lnTo>
                  <a:lnTo>
                    <a:pt x="11318" y="19660"/>
                  </a:lnTo>
                  <a:lnTo>
                    <a:pt x="11252" y="19660"/>
                  </a:lnTo>
                  <a:lnTo>
                    <a:pt x="11252" y="19557"/>
                  </a:lnTo>
                  <a:lnTo>
                    <a:pt x="11203" y="19557"/>
                  </a:lnTo>
                  <a:lnTo>
                    <a:pt x="11203" y="19609"/>
                  </a:lnTo>
                  <a:lnTo>
                    <a:pt x="11170" y="19609"/>
                  </a:lnTo>
                  <a:lnTo>
                    <a:pt x="11170" y="19660"/>
                  </a:lnTo>
                  <a:lnTo>
                    <a:pt x="11055" y="19660"/>
                  </a:lnTo>
                  <a:lnTo>
                    <a:pt x="11055" y="19864"/>
                  </a:lnTo>
                  <a:lnTo>
                    <a:pt x="11022" y="19864"/>
                  </a:lnTo>
                  <a:lnTo>
                    <a:pt x="11022" y="19915"/>
                  </a:lnTo>
                  <a:lnTo>
                    <a:pt x="10940" y="19915"/>
                  </a:lnTo>
                  <a:lnTo>
                    <a:pt x="10940" y="19966"/>
                  </a:lnTo>
                  <a:lnTo>
                    <a:pt x="10825" y="19966"/>
                  </a:lnTo>
                  <a:lnTo>
                    <a:pt x="10825" y="19915"/>
                  </a:lnTo>
                  <a:lnTo>
                    <a:pt x="10775" y="19915"/>
                  </a:lnTo>
                  <a:lnTo>
                    <a:pt x="10775" y="20094"/>
                  </a:lnTo>
                  <a:lnTo>
                    <a:pt x="10742" y="20094"/>
                  </a:lnTo>
                  <a:lnTo>
                    <a:pt x="10742" y="20145"/>
                  </a:lnTo>
                  <a:lnTo>
                    <a:pt x="10742" y="20094"/>
                  </a:lnTo>
                  <a:lnTo>
                    <a:pt x="10710" y="20094"/>
                  </a:lnTo>
                  <a:lnTo>
                    <a:pt x="10710" y="20043"/>
                  </a:lnTo>
                  <a:lnTo>
                    <a:pt x="10660" y="20043"/>
                  </a:lnTo>
                  <a:lnTo>
                    <a:pt x="10660" y="19966"/>
                  </a:lnTo>
                  <a:lnTo>
                    <a:pt x="10627" y="19966"/>
                  </a:lnTo>
                  <a:lnTo>
                    <a:pt x="10627" y="19915"/>
                  </a:lnTo>
                  <a:lnTo>
                    <a:pt x="10627" y="19966"/>
                  </a:lnTo>
                  <a:lnTo>
                    <a:pt x="10594" y="19966"/>
                  </a:lnTo>
                  <a:lnTo>
                    <a:pt x="10594" y="20043"/>
                  </a:lnTo>
                  <a:lnTo>
                    <a:pt x="10545" y="20043"/>
                  </a:lnTo>
                  <a:lnTo>
                    <a:pt x="10545" y="19915"/>
                  </a:lnTo>
                  <a:lnTo>
                    <a:pt x="10512" y="19915"/>
                  </a:lnTo>
                  <a:lnTo>
                    <a:pt x="10512" y="20043"/>
                  </a:lnTo>
                  <a:lnTo>
                    <a:pt x="10463" y="20043"/>
                  </a:lnTo>
                  <a:lnTo>
                    <a:pt x="10463" y="20094"/>
                  </a:lnTo>
                  <a:lnTo>
                    <a:pt x="10430" y="20094"/>
                  </a:lnTo>
                  <a:lnTo>
                    <a:pt x="10430" y="20145"/>
                  </a:lnTo>
                  <a:lnTo>
                    <a:pt x="10348" y="20145"/>
                  </a:lnTo>
                  <a:lnTo>
                    <a:pt x="10348" y="20043"/>
                  </a:lnTo>
                  <a:lnTo>
                    <a:pt x="10282" y="20043"/>
                  </a:lnTo>
                  <a:lnTo>
                    <a:pt x="10282" y="19966"/>
                  </a:lnTo>
                  <a:lnTo>
                    <a:pt x="10232" y="19966"/>
                  </a:lnTo>
                  <a:lnTo>
                    <a:pt x="10232" y="19915"/>
                  </a:lnTo>
                  <a:lnTo>
                    <a:pt x="10200" y="19915"/>
                  </a:lnTo>
                  <a:lnTo>
                    <a:pt x="10200" y="20043"/>
                  </a:lnTo>
                  <a:lnTo>
                    <a:pt x="10150" y="20043"/>
                  </a:lnTo>
                  <a:lnTo>
                    <a:pt x="10150" y="20145"/>
                  </a:lnTo>
                  <a:lnTo>
                    <a:pt x="10002" y="20145"/>
                  </a:lnTo>
                  <a:lnTo>
                    <a:pt x="10002" y="20221"/>
                  </a:lnTo>
                  <a:lnTo>
                    <a:pt x="10002" y="20145"/>
                  </a:lnTo>
                  <a:lnTo>
                    <a:pt x="9920" y="20145"/>
                  </a:lnTo>
                  <a:lnTo>
                    <a:pt x="9920" y="20272"/>
                  </a:lnTo>
                  <a:lnTo>
                    <a:pt x="9887" y="20272"/>
                  </a:lnTo>
                  <a:lnTo>
                    <a:pt x="9887" y="20400"/>
                  </a:lnTo>
                  <a:lnTo>
                    <a:pt x="9920" y="20400"/>
                  </a:lnTo>
                  <a:lnTo>
                    <a:pt x="9920" y="20528"/>
                  </a:lnTo>
                  <a:lnTo>
                    <a:pt x="9969" y="20528"/>
                  </a:lnTo>
                  <a:lnTo>
                    <a:pt x="9969" y="20706"/>
                  </a:lnTo>
                  <a:lnTo>
                    <a:pt x="10002" y="20706"/>
                  </a:lnTo>
                  <a:lnTo>
                    <a:pt x="9969" y="20706"/>
                  </a:lnTo>
                  <a:lnTo>
                    <a:pt x="9969" y="20936"/>
                  </a:lnTo>
                  <a:lnTo>
                    <a:pt x="10002" y="20936"/>
                  </a:lnTo>
                  <a:lnTo>
                    <a:pt x="9969" y="20936"/>
                  </a:lnTo>
                  <a:lnTo>
                    <a:pt x="9969" y="21013"/>
                  </a:lnTo>
                  <a:lnTo>
                    <a:pt x="9920" y="21013"/>
                  </a:lnTo>
                  <a:lnTo>
                    <a:pt x="9920" y="20936"/>
                  </a:lnTo>
                  <a:lnTo>
                    <a:pt x="9805" y="20936"/>
                  </a:lnTo>
                  <a:lnTo>
                    <a:pt x="9805" y="21013"/>
                  </a:lnTo>
                  <a:lnTo>
                    <a:pt x="9805" y="20936"/>
                  </a:lnTo>
                  <a:lnTo>
                    <a:pt x="9772" y="20936"/>
                  </a:lnTo>
                  <a:lnTo>
                    <a:pt x="9772" y="20757"/>
                  </a:lnTo>
                  <a:lnTo>
                    <a:pt x="9722" y="20757"/>
                  </a:lnTo>
                  <a:lnTo>
                    <a:pt x="9722" y="20630"/>
                  </a:lnTo>
                  <a:lnTo>
                    <a:pt x="9657" y="20630"/>
                  </a:lnTo>
                  <a:lnTo>
                    <a:pt x="9657" y="20706"/>
                  </a:lnTo>
                  <a:lnTo>
                    <a:pt x="9607" y="20706"/>
                  </a:lnTo>
                  <a:lnTo>
                    <a:pt x="9607" y="20757"/>
                  </a:lnTo>
                  <a:lnTo>
                    <a:pt x="9574" y="20757"/>
                  </a:lnTo>
                  <a:lnTo>
                    <a:pt x="9574" y="20809"/>
                  </a:lnTo>
                  <a:lnTo>
                    <a:pt x="9492" y="20809"/>
                  </a:lnTo>
                  <a:lnTo>
                    <a:pt x="9492" y="20757"/>
                  </a:lnTo>
                  <a:lnTo>
                    <a:pt x="9459" y="20757"/>
                  </a:lnTo>
                  <a:lnTo>
                    <a:pt x="9459" y="20809"/>
                  </a:lnTo>
                  <a:lnTo>
                    <a:pt x="9377" y="20809"/>
                  </a:lnTo>
                  <a:lnTo>
                    <a:pt x="9377" y="20630"/>
                  </a:lnTo>
                  <a:lnTo>
                    <a:pt x="9295" y="20630"/>
                  </a:lnTo>
                  <a:lnTo>
                    <a:pt x="9295" y="20528"/>
                  </a:lnTo>
                  <a:lnTo>
                    <a:pt x="9344" y="20528"/>
                  </a:lnTo>
                  <a:lnTo>
                    <a:pt x="9344" y="20451"/>
                  </a:lnTo>
                  <a:lnTo>
                    <a:pt x="9295" y="20451"/>
                  </a:lnTo>
                  <a:lnTo>
                    <a:pt x="9295" y="20400"/>
                  </a:lnTo>
                  <a:lnTo>
                    <a:pt x="9064" y="20400"/>
                  </a:lnTo>
                  <a:lnTo>
                    <a:pt x="9064" y="20145"/>
                  </a:lnTo>
                  <a:lnTo>
                    <a:pt x="9114" y="20145"/>
                  </a:lnTo>
                  <a:lnTo>
                    <a:pt x="9114" y="19915"/>
                  </a:lnTo>
                  <a:lnTo>
                    <a:pt x="9147" y="19915"/>
                  </a:lnTo>
                  <a:lnTo>
                    <a:pt x="9147" y="19864"/>
                  </a:lnTo>
                  <a:lnTo>
                    <a:pt x="9180" y="19864"/>
                  </a:lnTo>
                  <a:lnTo>
                    <a:pt x="9180" y="19787"/>
                  </a:lnTo>
                  <a:lnTo>
                    <a:pt x="9147" y="19787"/>
                  </a:lnTo>
                  <a:lnTo>
                    <a:pt x="9147" y="19736"/>
                  </a:lnTo>
                  <a:lnTo>
                    <a:pt x="8982" y="19736"/>
                  </a:lnTo>
                  <a:lnTo>
                    <a:pt x="8982" y="19660"/>
                  </a:lnTo>
                  <a:lnTo>
                    <a:pt x="8949" y="19660"/>
                  </a:lnTo>
                  <a:lnTo>
                    <a:pt x="8949" y="19481"/>
                  </a:lnTo>
                  <a:lnTo>
                    <a:pt x="8916" y="19481"/>
                  </a:lnTo>
                  <a:lnTo>
                    <a:pt x="8916" y="19430"/>
                  </a:lnTo>
                  <a:lnTo>
                    <a:pt x="8949" y="19430"/>
                  </a:lnTo>
                  <a:lnTo>
                    <a:pt x="8949" y="19379"/>
                  </a:lnTo>
                  <a:lnTo>
                    <a:pt x="8916" y="19379"/>
                  </a:lnTo>
                  <a:lnTo>
                    <a:pt x="8916" y="19302"/>
                  </a:lnTo>
                  <a:lnTo>
                    <a:pt x="8867" y="19302"/>
                  </a:lnTo>
                  <a:lnTo>
                    <a:pt x="8867" y="19174"/>
                  </a:lnTo>
                  <a:lnTo>
                    <a:pt x="8916" y="19174"/>
                  </a:lnTo>
                  <a:lnTo>
                    <a:pt x="8916" y="19123"/>
                  </a:lnTo>
                  <a:lnTo>
                    <a:pt x="8949" y="19123"/>
                  </a:lnTo>
                  <a:lnTo>
                    <a:pt x="8949" y="19072"/>
                  </a:lnTo>
                  <a:lnTo>
                    <a:pt x="8834" y="19072"/>
                  </a:lnTo>
                  <a:lnTo>
                    <a:pt x="8834" y="19123"/>
                  </a:lnTo>
                  <a:lnTo>
                    <a:pt x="8834" y="19072"/>
                  </a:lnTo>
                  <a:lnTo>
                    <a:pt x="8719" y="19072"/>
                  </a:lnTo>
                  <a:lnTo>
                    <a:pt x="8719" y="19123"/>
                  </a:lnTo>
                  <a:lnTo>
                    <a:pt x="8604" y="19123"/>
                  </a:lnTo>
                  <a:lnTo>
                    <a:pt x="8604" y="19174"/>
                  </a:lnTo>
                  <a:lnTo>
                    <a:pt x="8522" y="19174"/>
                  </a:lnTo>
                  <a:lnTo>
                    <a:pt x="8522" y="19251"/>
                  </a:lnTo>
                  <a:lnTo>
                    <a:pt x="8489" y="19251"/>
                  </a:lnTo>
                  <a:lnTo>
                    <a:pt x="8489" y="19123"/>
                  </a:lnTo>
                  <a:lnTo>
                    <a:pt x="8522" y="19123"/>
                  </a:lnTo>
                  <a:lnTo>
                    <a:pt x="8522" y="18894"/>
                  </a:lnTo>
                  <a:lnTo>
                    <a:pt x="8489" y="18894"/>
                  </a:lnTo>
                  <a:lnTo>
                    <a:pt x="8489" y="18638"/>
                  </a:lnTo>
                  <a:lnTo>
                    <a:pt x="8554" y="18638"/>
                  </a:lnTo>
                  <a:lnTo>
                    <a:pt x="8554" y="18587"/>
                  </a:lnTo>
                  <a:lnTo>
                    <a:pt x="8522" y="18587"/>
                  </a:lnTo>
                  <a:lnTo>
                    <a:pt x="8522" y="18409"/>
                  </a:lnTo>
                  <a:lnTo>
                    <a:pt x="8554" y="18409"/>
                  </a:lnTo>
                  <a:lnTo>
                    <a:pt x="8554" y="18332"/>
                  </a:lnTo>
                  <a:lnTo>
                    <a:pt x="8604" y="18332"/>
                  </a:lnTo>
                  <a:lnTo>
                    <a:pt x="8604" y="18409"/>
                  </a:lnTo>
                  <a:lnTo>
                    <a:pt x="8604" y="18332"/>
                  </a:lnTo>
                  <a:lnTo>
                    <a:pt x="8637" y="18332"/>
                  </a:lnTo>
                  <a:lnTo>
                    <a:pt x="8637" y="18281"/>
                  </a:lnTo>
                  <a:lnTo>
                    <a:pt x="8686" y="18281"/>
                  </a:lnTo>
                  <a:lnTo>
                    <a:pt x="8686" y="18102"/>
                  </a:lnTo>
                  <a:lnTo>
                    <a:pt x="8719" y="18102"/>
                  </a:lnTo>
                  <a:lnTo>
                    <a:pt x="8719" y="18153"/>
                  </a:lnTo>
                  <a:lnTo>
                    <a:pt x="8752" y="18153"/>
                  </a:lnTo>
                  <a:lnTo>
                    <a:pt x="8752" y="18026"/>
                  </a:lnTo>
                  <a:lnTo>
                    <a:pt x="8801" y="18026"/>
                  </a:lnTo>
                  <a:lnTo>
                    <a:pt x="8801" y="17974"/>
                  </a:lnTo>
                  <a:lnTo>
                    <a:pt x="8867" y="17974"/>
                  </a:lnTo>
                  <a:lnTo>
                    <a:pt x="8867" y="17923"/>
                  </a:lnTo>
                  <a:lnTo>
                    <a:pt x="8834" y="17923"/>
                  </a:lnTo>
                  <a:lnTo>
                    <a:pt x="8834" y="17796"/>
                  </a:lnTo>
                  <a:lnTo>
                    <a:pt x="8867" y="17796"/>
                  </a:lnTo>
                  <a:lnTo>
                    <a:pt x="8867" y="17617"/>
                  </a:lnTo>
                  <a:lnTo>
                    <a:pt x="8916" y="17617"/>
                  </a:lnTo>
                  <a:lnTo>
                    <a:pt x="8916" y="17132"/>
                  </a:lnTo>
                  <a:lnTo>
                    <a:pt x="8867" y="17132"/>
                  </a:lnTo>
                  <a:lnTo>
                    <a:pt x="8867" y="16826"/>
                  </a:lnTo>
                  <a:lnTo>
                    <a:pt x="8801" y="16826"/>
                  </a:lnTo>
                  <a:lnTo>
                    <a:pt x="8801" y="16774"/>
                  </a:lnTo>
                  <a:lnTo>
                    <a:pt x="8752" y="16774"/>
                  </a:lnTo>
                  <a:lnTo>
                    <a:pt x="8752" y="16877"/>
                  </a:lnTo>
                  <a:lnTo>
                    <a:pt x="8719" y="16877"/>
                  </a:lnTo>
                  <a:lnTo>
                    <a:pt x="8719" y="16647"/>
                  </a:lnTo>
                  <a:lnTo>
                    <a:pt x="8686" y="16647"/>
                  </a:lnTo>
                  <a:lnTo>
                    <a:pt x="8686" y="16468"/>
                  </a:lnTo>
                  <a:lnTo>
                    <a:pt x="8637" y="16468"/>
                  </a:lnTo>
                  <a:lnTo>
                    <a:pt x="8637" y="16391"/>
                  </a:lnTo>
                  <a:lnTo>
                    <a:pt x="8604" y="16391"/>
                  </a:lnTo>
                  <a:lnTo>
                    <a:pt x="8604" y="16340"/>
                  </a:lnTo>
                  <a:lnTo>
                    <a:pt x="8522" y="16340"/>
                  </a:lnTo>
                  <a:lnTo>
                    <a:pt x="8522" y="16289"/>
                  </a:lnTo>
                  <a:lnTo>
                    <a:pt x="8489" y="16289"/>
                  </a:lnTo>
                  <a:lnTo>
                    <a:pt x="8489" y="16213"/>
                  </a:lnTo>
                  <a:lnTo>
                    <a:pt x="8489" y="16289"/>
                  </a:lnTo>
                  <a:lnTo>
                    <a:pt x="8439" y="16289"/>
                  </a:lnTo>
                  <a:lnTo>
                    <a:pt x="8439" y="16391"/>
                  </a:lnTo>
                  <a:lnTo>
                    <a:pt x="8373" y="16391"/>
                  </a:lnTo>
                  <a:lnTo>
                    <a:pt x="8373" y="16340"/>
                  </a:lnTo>
                  <a:lnTo>
                    <a:pt x="8176" y="16340"/>
                  </a:lnTo>
                  <a:lnTo>
                    <a:pt x="8176" y="16289"/>
                  </a:lnTo>
                  <a:lnTo>
                    <a:pt x="8094" y="16289"/>
                  </a:lnTo>
                  <a:lnTo>
                    <a:pt x="8094" y="16340"/>
                  </a:lnTo>
                  <a:lnTo>
                    <a:pt x="8012" y="16340"/>
                  </a:lnTo>
                  <a:lnTo>
                    <a:pt x="8012" y="16289"/>
                  </a:lnTo>
                  <a:lnTo>
                    <a:pt x="8061" y="16289"/>
                  </a:lnTo>
                  <a:lnTo>
                    <a:pt x="8061" y="16162"/>
                  </a:lnTo>
                  <a:lnTo>
                    <a:pt x="8094" y="16162"/>
                  </a:lnTo>
                  <a:lnTo>
                    <a:pt x="8094" y="16111"/>
                  </a:lnTo>
                  <a:lnTo>
                    <a:pt x="8127" y="16111"/>
                  </a:lnTo>
                  <a:lnTo>
                    <a:pt x="8127" y="16034"/>
                  </a:lnTo>
                  <a:lnTo>
                    <a:pt x="8094" y="16034"/>
                  </a:lnTo>
                  <a:lnTo>
                    <a:pt x="8094" y="15855"/>
                  </a:lnTo>
                  <a:lnTo>
                    <a:pt x="8061" y="15855"/>
                  </a:lnTo>
                  <a:lnTo>
                    <a:pt x="8061" y="15932"/>
                  </a:lnTo>
                  <a:lnTo>
                    <a:pt x="8012" y="15932"/>
                  </a:lnTo>
                  <a:lnTo>
                    <a:pt x="8012" y="15983"/>
                  </a:lnTo>
                  <a:lnTo>
                    <a:pt x="7979" y="15983"/>
                  </a:lnTo>
                  <a:lnTo>
                    <a:pt x="7979" y="15855"/>
                  </a:lnTo>
                  <a:lnTo>
                    <a:pt x="8012" y="15855"/>
                  </a:lnTo>
                  <a:lnTo>
                    <a:pt x="8012" y="15804"/>
                  </a:lnTo>
                  <a:lnTo>
                    <a:pt x="8061" y="15804"/>
                  </a:lnTo>
                  <a:lnTo>
                    <a:pt x="8061" y="15728"/>
                  </a:lnTo>
                  <a:lnTo>
                    <a:pt x="7979" y="15728"/>
                  </a:lnTo>
                  <a:lnTo>
                    <a:pt x="7979" y="15626"/>
                  </a:lnTo>
                  <a:lnTo>
                    <a:pt x="7946" y="15626"/>
                  </a:lnTo>
                  <a:lnTo>
                    <a:pt x="7946" y="15677"/>
                  </a:lnTo>
                  <a:lnTo>
                    <a:pt x="7814" y="15677"/>
                  </a:lnTo>
                  <a:lnTo>
                    <a:pt x="7814" y="15804"/>
                  </a:lnTo>
                  <a:lnTo>
                    <a:pt x="7748" y="15804"/>
                  </a:lnTo>
                  <a:lnTo>
                    <a:pt x="7748" y="15855"/>
                  </a:lnTo>
                  <a:lnTo>
                    <a:pt x="7748" y="15804"/>
                  </a:lnTo>
                  <a:lnTo>
                    <a:pt x="7699" y="15804"/>
                  </a:lnTo>
                  <a:lnTo>
                    <a:pt x="7699" y="15855"/>
                  </a:lnTo>
                  <a:lnTo>
                    <a:pt x="7584" y="15855"/>
                  </a:lnTo>
                  <a:lnTo>
                    <a:pt x="7584" y="15804"/>
                  </a:lnTo>
                  <a:lnTo>
                    <a:pt x="7469" y="15804"/>
                  </a:lnTo>
                  <a:lnTo>
                    <a:pt x="7469" y="15728"/>
                  </a:lnTo>
                  <a:lnTo>
                    <a:pt x="7386" y="15728"/>
                  </a:lnTo>
                  <a:lnTo>
                    <a:pt x="7386" y="15804"/>
                  </a:lnTo>
                  <a:lnTo>
                    <a:pt x="7321" y="15804"/>
                  </a:lnTo>
                  <a:lnTo>
                    <a:pt x="7321" y="15855"/>
                  </a:lnTo>
                  <a:lnTo>
                    <a:pt x="7271" y="15855"/>
                  </a:lnTo>
                  <a:lnTo>
                    <a:pt x="7271" y="15932"/>
                  </a:lnTo>
                  <a:lnTo>
                    <a:pt x="7238" y="15932"/>
                  </a:lnTo>
                  <a:lnTo>
                    <a:pt x="7238" y="16034"/>
                  </a:lnTo>
                  <a:lnTo>
                    <a:pt x="7205" y="16034"/>
                  </a:lnTo>
                  <a:lnTo>
                    <a:pt x="7205" y="16111"/>
                  </a:lnTo>
                  <a:lnTo>
                    <a:pt x="7074" y="16111"/>
                  </a:lnTo>
                  <a:lnTo>
                    <a:pt x="7074" y="16162"/>
                  </a:lnTo>
                  <a:lnTo>
                    <a:pt x="6959" y="16162"/>
                  </a:lnTo>
                  <a:lnTo>
                    <a:pt x="6959" y="16213"/>
                  </a:lnTo>
                  <a:lnTo>
                    <a:pt x="6926" y="16213"/>
                  </a:lnTo>
                  <a:lnTo>
                    <a:pt x="6959" y="16213"/>
                  </a:lnTo>
                  <a:lnTo>
                    <a:pt x="6959" y="16340"/>
                  </a:lnTo>
                  <a:lnTo>
                    <a:pt x="6893" y="16340"/>
                  </a:lnTo>
                  <a:lnTo>
                    <a:pt x="6893" y="16391"/>
                  </a:lnTo>
                  <a:lnTo>
                    <a:pt x="6811" y="16391"/>
                  </a:lnTo>
                  <a:lnTo>
                    <a:pt x="6811" y="16468"/>
                  </a:lnTo>
                  <a:lnTo>
                    <a:pt x="6728" y="16468"/>
                  </a:lnTo>
                  <a:lnTo>
                    <a:pt x="6728" y="16519"/>
                  </a:lnTo>
                  <a:lnTo>
                    <a:pt x="6778" y="16519"/>
                  </a:lnTo>
                  <a:lnTo>
                    <a:pt x="6778" y="16596"/>
                  </a:lnTo>
                  <a:lnTo>
                    <a:pt x="6613" y="16596"/>
                  </a:lnTo>
                  <a:lnTo>
                    <a:pt x="6613" y="16647"/>
                  </a:lnTo>
                  <a:lnTo>
                    <a:pt x="6531" y="16647"/>
                  </a:lnTo>
                  <a:lnTo>
                    <a:pt x="6531" y="16698"/>
                  </a:lnTo>
                  <a:lnTo>
                    <a:pt x="6498" y="16698"/>
                  </a:lnTo>
                  <a:lnTo>
                    <a:pt x="6498" y="16774"/>
                  </a:lnTo>
                  <a:lnTo>
                    <a:pt x="6498" y="16698"/>
                  </a:lnTo>
                  <a:lnTo>
                    <a:pt x="6498" y="16774"/>
                  </a:lnTo>
                  <a:lnTo>
                    <a:pt x="6465" y="16774"/>
                  </a:lnTo>
                  <a:lnTo>
                    <a:pt x="6465" y="16698"/>
                  </a:lnTo>
                  <a:lnTo>
                    <a:pt x="6383" y="16698"/>
                  </a:lnTo>
                  <a:lnTo>
                    <a:pt x="6383" y="16647"/>
                  </a:lnTo>
                  <a:lnTo>
                    <a:pt x="6416" y="16647"/>
                  </a:lnTo>
                  <a:lnTo>
                    <a:pt x="6350" y="16647"/>
                  </a:lnTo>
                  <a:lnTo>
                    <a:pt x="6350" y="16596"/>
                  </a:lnTo>
                  <a:lnTo>
                    <a:pt x="6301" y="16596"/>
                  </a:lnTo>
                  <a:lnTo>
                    <a:pt x="6301" y="16519"/>
                  </a:lnTo>
                  <a:lnTo>
                    <a:pt x="6218" y="16519"/>
                  </a:lnTo>
                  <a:lnTo>
                    <a:pt x="6218" y="16596"/>
                  </a:lnTo>
                  <a:lnTo>
                    <a:pt x="6153" y="16596"/>
                  </a:lnTo>
                  <a:lnTo>
                    <a:pt x="6153" y="16519"/>
                  </a:lnTo>
                  <a:lnTo>
                    <a:pt x="5955" y="16519"/>
                  </a:lnTo>
                  <a:lnTo>
                    <a:pt x="5955" y="16468"/>
                  </a:lnTo>
                  <a:lnTo>
                    <a:pt x="5873" y="16468"/>
                  </a:lnTo>
                  <a:lnTo>
                    <a:pt x="5873" y="16391"/>
                  </a:lnTo>
                  <a:lnTo>
                    <a:pt x="5906" y="16391"/>
                  </a:lnTo>
                  <a:lnTo>
                    <a:pt x="5791" y="16391"/>
                  </a:lnTo>
                  <a:lnTo>
                    <a:pt x="5791" y="16340"/>
                  </a:lnTo>
                  <a:lnTo>
                    <a:pt x="5791" y="16391"/>
                  </a:lnTo>
                  <a:lnTo>
                    <a:pt x="5725" y="16391"/>
                  </a:lnTo>
                  <a:lnTo>
                    <a:pt x="5725" y="16468"/>
                  </a:lnTo>
                  <a:lnTo>
                    <a:pt x="5643" y="16468"/>
                  </a:lnTo>
                  <a:lnTo>
                    <a:pt x="5643" y="16519"/>
                  </a:lnTo>
                  <a:lnTo>
                    <a:pt x="5610" y="16519"/>
                  </a:lnTo>
                  <a:lnTo>
                    <a:pt x="5610" y="16596"/>
                  </a:lnTo>
                  <a:lnTo>
                    <a:pt x="5560" y="16596"/>
                  </a:lnTo>
                  <a:lnTo>
                    <a:pt x="5560" y="16647"/>
                  </a:lnTo>
                  <a:lnTo>
                    <a:pt x="5527" y="16647"/>
                  </a:lnTo>
                  <a:lnTo>
                    <a:pt x="5527" y="16826"/>
                  </a:lnTo>
                  <a:lnTo>
                    <a:pt x="5445" y="16826"/>
                  </a:lnTo>
                  <a:lnTo>
                    <a:pt x="5445" y="17004"/>
                  </a:lnTo>
                  <a:lnTo>
                    <a:pt x="5412" y="17004"/>
                  </a:lnTo>
                  <a:lnTo>
                    <a:pt x="5412" y="16953"/>
                  </a:lnTo>
                  <a:lnTo>
                    <a:pt x="5363" y="16953"/>
                  </a:lnTo>
                  <a:lnTo>
                    <a:pt x="5363" y="16826"/>
                  </a:lnTo>
                  <a:lnTo>
                    <a:pt x="5412" y="16826"/>
                  </a:lnTo>
                  <a:lnTo>
                    <a:pt x="5412" y="16647"/>
                  </a:lnTo>
                  <a:lnTo>
                    <a:pt x="5445" y="16647"/>
                  </a:lnTo>
                  <a:lnTo>
                    <a:pt x="5412" y="16647"/>
                  </a:lnTo>
                  <a:lnTo>
                    <a:pt x="5412" y="16519"/>
                  </a:lnTo>
                  <a:lnTo>
                    <a:pt x="5330" y="16519"/>
                  </a:lnTo>
                  <a:lnTo>
                    <a:pt x="5330" y="16468"/>
                  </a:lnTo>
                  <a:lnTo>
                    <a:pt x="5330" y="16519"/>
                  </a:lnTo>
                  <a:lnTo>
                    <a:pt x="5248" y="16519"/>
                  </a:lnTo>
                  <a:lnTo>
                    <a:pt x="5248" y="16596"/>
                  </a:lnTo>
                  <a:lnTo>
                    <a:pt x="5018" y="16596"/>
                  </a:lnTo>
                  <a:lnTo>
                    <a:pt x="5018" y="16519"/>
                  </a:lnTo>
                  <a:lnTo>
                    <a:pt x="5018" y="16647"/>
                  </a:lnTo>
                  <a:lnTo>
                    <a:pt x="4787" y="16647"/>
                  </a:lnTo>
                  <a:lnTo>
                    <a:pt x="4787" y="16596"/>
                  </a:lnTo>
                  <a:lnTo>
                    <a:pt x="4738" y="16596"/>
                  </a:lnTo>
                  <a:lnTo>
                    <a:pt x="4738" y="16647"/>
                  </a:lnTo>
                  <a:lnTo>
                    <a:pt x="4738" y="16596"/>
                  </a:lnTo>
                  <a:lnTo>
                    <a:pt x="4672" y="16596"/>
                  </a:lnTo>
                  <a:lnTo>
                    <a:pt x="4672" y="16519"/>
                  </a:lnTo>
                  <a:lnTo>
                    <a:pt x="4623" y="16519"/>
                  </a:lnTo>
                  <a:lnTo>
                    <a:pt x="4623" y="16596"/>
                  </a:lnTo>
                  <a:lnTo>
                    <a:pt x="4590" y="16596"/>
                  </a:lnTo>
                  <a:lnTo>
                    <a:pt x="4590" y="16519"/>
                  </a:lnTo>
                  <a:lnTo>
                    <a:pt x="4590" y="16596"/>
                  </a:lnTo>
                  <a:lnTo>
                    <a:pt x="4557" y="16596"/>
                  </a:lnTo>
                  <a:lnTo>
                    <a:pt x="4590" y="16596"/>
                  </a:lnTo>
                  <a:lnTo>
                    <a:pt x="4590" y="16647"/>
                  </a:lnTo>
                  <a:lnTo>
                    <a:pt x="4557" y="16647"/>
                  </a:lnTo>
                  <a:lnTo>
                    <a:pt x="4557" y="16596"/>
                  </a:lnTo>
                  <a:lnTo>
                    <a:pt x="4475" y="16596"/>
                  </a:lnTo>
                  <a:lnTo>
                    <a:pt x="4475" y="16468"/>
                  </a:lnTo>
                  <a:lnTo>
                    <a:pt x="4442" y="16468"/>
                  </a:lnTo>
                  <a:lnTo>
                    <a:pt x="4442" y="16647"/>
                  </a:lnTo>
                  <a:lnTo>
                    <a:pt x="4359" y="16647"/>
                  </a:lnTo>
                  <a:lnTo>
                    <a:pt x="4359" y="16468"/>
                  </a:lnTo>
                  <a:lnTo>
                    <a:pt x="4310" y="16468"/>
                  </a:lnTo>
                  <a:lnTo>
                    <a:pt x="4310" y="16391"/>
                  </a:lnTo>
                  <a:lnTo>
                    <a:pt x="4244" y="16391"/>
                  </a:lnTo>
                  <a:lnTo>
                    <a:pt x="4244" y="16340"/>
                  </a:lnTo>
                  <a:lnTo>
                    <a:pt x="4195" y="16340"/>
                  </a:lnTo>
                  <a:lnTo>
                    <a:pt x="4195" y="16391"/>
                  </a:lnTo>
                  <a:lnTo>
                    <a:pt x="4129" y="16391"/>
                  </a:lnTo>
                  <a:lnTo>
                    <a:pt x="4129" y="16340"/>
                  </a:lnTo>
                  <a:lnTo>
                    <a:pt x="4080" y="16340"/>
                  </a:lnTo>
                  <a:lnTo>
                    <a:pt x="4080" y="16162"/>
                  </a:lnTo>
                  <a:lnTo>
                    <a:pt x="3932" y="16162"/>
                  </a:lnTo>
                  <a:lnTo>
                    <a:pt x="3932" y="16111"/>
                  </a:lnTo>
                  <a:lnTo>
                    <a:pt x="3817" y="16111"/>
                  </a:lnTo>
                  <a:lnTo>
                    <a:pt x="3817" y="15983"/>
                  </a:lnTo>
                  <a:lnTo>
                    <a:pt x="3734" y="15983"/>
                  </a:lnTo>
                  <a:lnTo>
                    <a:pt x="3734" y="15728"/>
                  </a:lnTo>
                  <a:lnTo>
                    <a:pt x="3570" y="15728"/>
                  </a:lnTo>
                  <a:lnTo>
                    <a:pt x="3570" y="15804"/>
                  </a:lnTo>
                  <a:lnTo>
                    <a:pt x="3504" y="15804"/>
                  </a:lnTo>
                  <a:lnTo>
                    <a:pt x="3504" y="15728"/>
                  </a:lnTo>
                  <a:lnTo>
                    <a:pt x="3455" y="15728"/>
                  </a:lnTo>
                  <a:lnTo>
                    <a:pt x="3455" y="15626"/>
                  </a:lnTo>
                  <a:lnTo>
                    <a:pt x="3422" y="15626"/>
                  </a:lnTo>
                  <a:lnTo>
                    <a:pt x="3422" y="15549"/>
                  </a:lnTo>
                  <a:lnTo>
                    <a:pt x="3389" y="15549"/>
                  </a:lnTo>
                  <a:lnTo>
                    <a:pt x="3389" y="15498"/>
                  </a:lnTo>
                  <a:lnTo>
                    <a:pt x="3307" y="15498"/>
                  </a:lnTo>
                  <a:lnTo>
                    <a:pt x="3307" y="15447"/>
                  </a:lnTo>
                  <a:lnTo>
                    <a:pt x="3224" y="15447"/>
                  </a:lnTo>
                  <a:lnTo>
                    <a:pt x="3224" y="15370"/>
                  </a:lnTo>
                  <a:lnTo>
                    <a:pt x="3191" y="15370"/>
                  </a:lnTo>
                  <a:lnTo>
                    <a:pt x="3191" y="15319"/>
                  </a:lnTo>
                  <a:lnTo>
                    <a:pt x="3142" y="15319"/>
                  </a:lnTo>
                  <a:lnTo>
                    <a:pt x="3142" y="15243"/>
                  </a:lnTo>
                  <a:lnTo>
                    <a:pt x="3027" y="15243"/>
                  </a:lnTo>
                  <a:lnTo>
                    <a:pt x="3027" y="15064"/>
                  </a:lnTo>
                  <a:lnTo>
                    <a:pt x="2961" y="15064"/>
                  </a:lnTo>
                  <a:lnTo>
                    <a:pt x="2961" y="15013"/>
                  </a:lnTo>
                  <a:lnTo>
                    <a:pt x="2764" y="15013"/>
                  </a:lnTo>
                  <a:lnTo>
                    <a:pt x="2764" y="15140"/>
                  </a:lnTo>
                  <a:lnTo>
                    <a:pt x="2714" y="15140"/>
                  </a:lnTo>
                  <a:lnTo>
                    <a:pt x="2714" y="15243"/>
                  </a:lnTo>
                  <a:lnTo>
                    <a:pt x="2649" y="15243"/>
                  </a:lnTo>
                  <a:lnTo>
                    <a:pt x="2649" y="15140"/>
                  </a:lnTo>
                  <a:lnTo>
                    <a:pt x="2599" y="15140"/>
                  </a:lnTo>
                  <a:lnTo>
                    <a:pt x="2599" y="15064"/>
                  </a:lnTo>
                  <a:lnTo>
                    <a:pt x="2566" y="15064"/>
                  </a:lnTo>
                  <a:lnTo>
                    <a:pt x="2566" y="15013"/>
                  </a:lnTo>
                  <a:lnTo>
                    <a:pt x="2484" y="15013"/>
                  </a:lnTo>
                  <a:lnTo>
                    <a:pt x="2484" y="14962"/>
                  </a:lnTo>
                  <a:lnTo>
                    <a:pt x="2402" y="14962"/>
                  </a:lnTo>
                  <a:lnTo>
                    <a:pt x="2402" y="14885"/>
                  </a:lnTo>
                  <a:lnTo>
                    <a:pt x="2336" y="14885"/>
                  </a:lnTo>
                  <a:lnTo>
                    <a:pt x="2336" y="14834"/>
                  </a:lnTo>
                  <a:lnTo>
                    <a:pt x="2369" y="14834"/>
                  </a:lnTo>
                  <a:lnTo>
                    <a:pt x="2369" y="14757"/>
                  </a:lnTo>
                  <a:lnTo>
                    <a:pt x="2287" y="14757"/>
                  </a:lnTo>
                  <a:lnTo>
                    <a:pt x="2287" y="14706"/>
                  </a:lnTo>
                  <a:lnTo>
                    <a:pt x="2254" y="14706"/>
                  </a:lnTo>
                  <a:lnTo>
                    <a:pt x="2254" y="14655"/>
                  </a:lnTo>
                  <a:lnTo>
                    <a:pt x="2106" y="14655"/>
                  </a:lnTo>
                  <a:lnTo>
                    <a:pt x="2106" y="14579"/>
                  </a:lnTo>
                  <a:lnTo>
                    <a:pt x="2056" y="14579"/>
                  </a:lnTo>
                  <a:lnTo>
                    <a:pt x="2056" y="14528"/>
                  </a:lnTo>
                  <a:lnTo>
                    <a:pt x="2023" y="14528"/>
                  </a:lnTo>
                  <a:lnTo>
                    <a:pt x="2023" y="14400"/>
                  </a:lnTo>
                  <a:lnTo>
                    <a:pt x="1974" y="14400"/>
                  </a:lnTo>
                  <a:lnTo>
                    <a:pt x="1974" y="14349"/>
                  </a:lnTo>
                  <a:lnTo>
                    <a:pt x="1908" y="14349"/>
                  </a:lnTo>
                  <a:lnTo>
                    <a:pt x="1908" y="14400"/>
                  </a:lnTo>
                  <a:lnTo>
                    <a:pt x="1826" y="14400"/>
                  </a:lnTo>
                  <a:lnTo>
                    <a:pt x="1826" y="14221"/>
                  </a:lnTo>
                  <a:lnTo>
                    <a:pt x="1859" y="14221"/>
                  </a:lnTo>
                  <a:lnTo>
                    <a:pt x="1826" y="14221"/>
                  </a:lnTo>
                  <a:lnTo>
                    <a:pt x="1826" y="13915"/>
                  </a:lnTo>
                  <a:lnTo>
                    <a:pt x="1793" y="13915"/>
                  </a:lnTo>
                  <a:lnTo>
                    <a:pt x="1793" y="13864"/>
                  </a:lnTo>
                  <a:lnTo>
                    <a:pt x="1744" y="13864"/>
                  </a:lnTo>
                  <a:lnTo>
                    <a:pt x="1744" y="13736"/>
                  </a:lnTo>
                  <a:lnTo>
                    <a:pt x="1711" y="13736"/>
                  </a:lnTo>
                  <a:lnTo>
                    <a:pt x="1711" y="13609"/>
                  </a:lnTo>
                  <a:lnTo>
                    <a:pt x="1744" y="13609"/>
                  </a:lnTo>
                  <a:lnTo>
                    <a:pt x="1744" y="13557"/>
                  </a:lnTo>
                  <a:lnTo>
                    <a:pt x="1826" y="13557"/>
                  </a:lnTo>
                  <a:lnTo>
                    <a:pt x="1826" y="13506"/>
                  </a:lnTo>
                  <a:lnTo>
                    <a:pt x="1826" y="13685"/>
                  </a:lnTo>
                  <a:lnTo>
                    <a:pt x="1859" y="13685"/>
                  </a:lnTo>
                  <a:lnTo>
                    <a:pt x="1859" y="13736"/>
                  </a:lnTo>
                  <a:lnTo>
                    <a:pt x="1941" y="13736"/>
                  </a:lnTo>
                  <a:lnTo>
                    <a:pt x="1941" y="13609"/>
                  </a:lnTo>
                  <a:lnTo>
                    <a:pt x="2106" y="13609"/>
                  </a:lnTo>
                  <a:lnTo>
                    <a:pt x="2106" y="13430"/>
                  </a:lnTo>
                  <a:lnTo>
                    <a:pt x="2056" y="13430"/>
                  </a:lnTo>
                  <a:lnTo>
                    <a:pt x="2056" y="13328"/>
                  </a:lnTo>
                  <a:lnTo>
                    <a:pt x="2023" y="13328"/>
                  </a:lnTo>
                  <a:lnTo>
                    <a:pt x="2056" y="13328"/>
                  </a:lnTo>
                  <a:lnTo>
                    <a:pt x="2056" y="13200"/>
                  </a:lnTo>
                  <a:lnTo>
                    <a:pt x="1941" y="13200"/>
                  </a:lnTo>
                  <a:lnTo>
                    <a:pt x="1941" y="13123"/>
                  </a:lnTo>
                  <a:lnTo>
                    <a:pt x="1908" y="13123"/>
                  </a:lnTo>
                  <a:lnTo>
                    <a:pt x="1908" y="12894"/>
                  </a:lnTo>
                  <a:lnTo>
                    <a:pt x="1941" y="12894"/>
                  </a:lnTo>
                  <a:lnTo>
                    <a:pt x="1941" y="12843"/>
                  </a:lnTo>
                  <a:lnTo>
                    <a:pt x="1908" y="12843"/>
                  </a:lnTo>
                  <a:lnTo>
                    <a:pt x="1908" y="12664"/>
                  </a:lnTo>
                  <a:lnTo>
                    <a:pt x="2056" y="12664"/>
                  </a:lnTo>
                  <a:lnTo>
                    <a:pt x="2056" y="12587"/>
                  </a:lnTo>
                  <a:lnTo>
                    <a:pt x="2106" y="12587"/>
                  </a:lnTo>
                  <a:lnTo>
                    <a:pt x="2106" y="12536"/>
                  </a:lnTo>
                  <a:lnTo>
                    <a:pt x="2139" y="12536"/>
                  </a:lnTo>
                  <a:lnTo>
                    <a:pt x="2139" y="12460"/>
                  </a:lnTo>
                  <a:lnTo>
                    <a:pt x="2106" y="12460"/>
                  </a:lnTo>
                  <a:lnTo>
                    <a:pt x="2106" y="12357"/>
                  </a:lnTo>
                  <a:lnTo>
                    <a:pt x="2139" y="12357"/>
                  </a:lnTo>
                  <a:lnTo>
                    <a:pt x="2139" y="12409"/>
                  </a:lnTo>
                  <a:lnTo>
                    <a:pt x="2172" y="12409"/>
                  </a:lnTo>
                  <a:lnTo>
                    <a:pt x="2172" y="12357"/>
                  </a:lnTo>
                  <a:lnTo>
                    <a:pt x="2221" y="12357"/>
                  </a:lnTo>
                  <a:lnTo>
                    <a:pt x="2221" y="12230"/>
                  </a:lnTo>
                  <a:lnTo>
                    <a:pt x="2287" y="12230"/>
                  </a:lnTo>
                  <a:lnTo>
                    <a:pt x="2287" y="12102"/>
                  </a:lnTo>
                  <a:lnTo>
                    <a:pt x="2336" y="12102"/>
                  </a:lnTo>
                  <a:lnTo>
                    <a:pt x="2336" y="11923"/>
                  </a:lnTo>
                  <a:lnTo>
                    <a:pt x="2369" y="11923"/>
                  </a:lnTo>
                  <a:lnTo>
                    <a:pt x="2369" y="11745"/>
                  </a:lnTo>
                  <a:lnTo>
                    <a:pt x="2402" y="11745"/>
                  </a:lnTo>
                  <a:lnTo>
                    <a:pt x="2402" y="11694"/>
                  </a:lnTo>
                  <a:lnTo>
                    <a:pt x="2287" y="11694"/>
                  </a:lnTo>
                  <a:lnTo>
                    <a:pt x="2287" y="11745"/>
                  </a:lnTo>
                  <a:lnTo>
                    <a:pt x="2254" y="11745"/>
                  </a:lnTo>
                  <a:lnTo>
                    <a:pt x="2254" y="11617"/>
                  </a:lnTo>
                  <a:lnTo>
                    <a:pt x="2172" y="11617"/>
                  </a:lnTo>
                  <a:lnTo>
                    <a:pt x="2172" y="11566"/>
                  </a:lnTo>
                  <a:lnTo>
                    <a:pt x="2139" y="11566"/>
                  </a:lnTo>
                  <a:lnTo>
                    <a:pt x="2139" y="11438"/>
                  </a:lnTo>
                  <a:lnTo>
                    <a:pt x="2056" y="11438"/>
                  </a:lnTo>
                  <a:lnTo>
                    <a:pt x="2056" y="11387"/>
                  </a:lnTo>
                  <a:lnTo>
                    <a:pt x="2023" y="11387"/>
                  </a:lnTo>
                  <a:lnTo>
                    <a:pt x="2023" y="11438"/>
                  </a:lnTo>
                  <a:lnTo>
                    <a:pt x="1974" y="11438"/>
                  </a:lnTo>
                  <a:lnTo>
                    <a:pt x="1974" y="11387"/>
                  </a:lnTo>
                  <a:lnTo>
                    <a:pt x="1908" y="11387"/>
                  </a:lnTo>
                  <a:lnTo>
                    <a:pt x="1908" y="11438"/>
                  </a:lnTo>
                  <a:lnTo>
                    <a:pt x="1859" y="11438"/>
                  </a:lnTo>
                  <a:lnTo>
                    <a:pt x="1859" y="11387"/>
                  </a:lnTo>
                  <a:lnTo>
                    <a:pt x="1826" y="11387"/>
                  </a:lnTo>
                  <a:lnTo>
                    <a:pt x="1826" y="11438"/>
                  </a:lnTo>
                  <a:lnTo>
                    <a:pt x="1793" y="11438"/>
                  </a:lnTo>
                  <a:lnTo>
                    <a:pt x="1793" y="11515"/>
                  </a:lnTo>
                  <a:lnTo>
                    <a:pt x="1711" y="11515"/>
                  </a:lnTo>
                  <a:lnTo>
                    <a:pt x="1711" y="11566"/>
                  </a:lnTo>
                  <a:lnTo>
                    <a:pt x="1629" y="11566"/>
                  </a:lnTo>
                  <a:lnTo>
                    <a:pt x="1629" y="11617"/>
                  </a:lnTo>
                  <a:lnTo>
                    <a:pt x="1596" y="11617"/>
                  </a:lnTo>
                  <a:lnTo>
                    <a:pt x="1596" y="11694"/>
                  </a:lnTo>
                  <a:lnTo>
                    <a:pt x="1596" y="11617"/>
                  </a:lnTo>
                  <a:lnTo>
                    <a:pt x="1546" y="11617"/>
                  </a:lnTo>
                  <a:lnTo>
                    <a:pt x="1546" y="11694"/>
                  </a:lnTo>
                  <a:lnTo>
                    <a:pt x="1431" y="11694"/>
                  </a:lnTo>
                  <a:lnTo>
                    <a:pt x="1431" y="11745"/>
                  </a:lnTo>
                  <a:lnTo>
                    <a:pt x="1398" y="11745"/>
                  </a:lnTo>
                  <a:lnTo>
                    <a:pt x="1398" y="11694"/>
                  </a:lnTo>
                  <a:lnTo>
                    <a:pt x="1398" y="11745"/>
                  </a:lnTo>
                  <a:lnTo>
                    <a:pt x="1365" y="11745"/>
                  </a:lnTo>
                  <a:lnTo>
                    <a:pt x="1365" y="11694"/>
                  </a:lnTo>
                  <a:lnTo>
                    <a:pt x="1283" y="11694"/>
                  </a:lnTo>
                  <a:lnTo>
                    <a:pt x="1283" y="11617"/>
                  </a:lnTo>
                  <a:lnTo>
                    <a:pt x="1283" y="11694"/>
                  </a:lnTo>
                  <a:lnTo>
                    <a:pt x="1234" y="11694"/>
                  </a:lnTo>
                  <a:lnTo>
                    <a:pt x="1234" y="11617"/>
                  </a:lnTo>
                  <a:lnTo>
                    <a:pt x="1168" y="11617"/>
                  </a:lnTo>
                  <a:lnTo>
                    <a:pt x="1168" y="11566"/>
                  </a:lnTo>
                  <a:lnTo>
                    <a:pt x="1053" y="11566"/>
                  </a:lnTo>
                  <a:lnTo>
                    <a:pt x="1053" y="11438"/>
                  </a:lnTo>
                  <a:lnTo>
                    <a:pt x="971" y="11438"/>
                  </a:lnTo>
                  <a:lnTo>
                    <a:pt x="971" y="11515"/>
                  </a:lnTo>
                  <a:lnTo>
                    <a:pt x="888" y="11515"/>
                  </a:lnTo>
                  <a:lnTo>
                    <a:pt x="888" y="11387"/>
                  </a:lnTo>
                  <a:lnTo>
                    <a:pt x="855" y="11387"/>
                  </a:lnTo>
                  <a:lnTo>
                    <a:pt x="855" y="11311"/>
                  </a:lnTo>
                  <a:lnTo>
                    <a:pt x="888" y="11311"/>
                  </a:lnTo>
                  <a:lnTo>
                    <a:pt x="888" y="11260"/>
                  </a:lnTo>
                  <a:lnTo>
                    <a:pt x="855" y="11260"/>
                  </a:lnTo>
                  <a:lnTo>
                    <a:pt x="888" y="11260"/>
                  </a:lnTo>
                  <a:lnTo>
                    <a:pt x="888" y="11209"/>
                  </a:lnTo>
                  <a:lnTo>
                    <a:pt x="855" y="11209"/>
                  </a:lnTo>
                  <a:lnTo>
                    <a:pt x="855" y="11030"/>
                  </a:lnTo>
                  <a:lnTo>
                    <a:pt x="806" y="11030"/>
                  </a:lnTo>
                  <a:lnTo>
                    <a:pt x="806" y="10902"/>
                  </a:lnTo>
                  <a:lnTo>
                    <a:pt x="740" y="10902"/>
                  </a:lnTo>
                  <a:lnTo>
                    <a:pt x="740" y="10826"/>
                  </a:lnTo>
                  <a:lnTo>
                    <a:pt x="691" y="10826"/>
                  </a:lnTo>
                  <a:lnTo>
                    <a:pt x="691" y="10902"/>
                  </a:lnTo>
                  <a:lnTo>
                    <a:pt x="658" y="10902"/>
                  </a:lnTo>
                  <a:lnTo>
                    <a:pt x="658" y="10774"/>
                  </a:lnTo>
                  <a:lnTo>
                    <a:pt x="576" y="10774"/>
                  </a:lnTo>
                  <a:lnTo>
                    <a:pt x="576" y="10723"/>
                  </a:lnTo>
                  <a:lnTo>
                    <a:pt x="494" y="10723"/>
                  </a:lnTo>
                  <a:lnTo>
                    <a:pt x="494" y="10774"/>
                  </a:lnTo>
                  <a:lnTo>
                    <a:pt x="428" y="10774"/>
                  </a:lnTo>
                  <a:lnTo>
                    <a:pt x="428" y="10723"/>
                  </a:lnTo>
                  <a:lnTo>
                    <a:pt x="378" y="10723"/>
                  </a:lnTo>
                  <a:lnTo>
                    <a:pt x="378" y="10647"/>
                  </a:lnTo>
                  <a:lnTo>
                    <a:pt x="378" y="10723"/>
                  </a:lnTo>
                  <a:lnTo>
                    <a:pt x="345" y="10723"/>
                  </a:lnTo>
                  <a:lnTo>
                    <a:pt x="345" y="10647"/>
                  </a:lnTo>
                  <a:lnTo>
                    <a:pt x="313" y="10647"/>
                  </a:lnTo>
                  <a:lnTo>
                    <a:pt x="313" y="10596"/>
                  </a:lnTo>
                  <a:lnTo>
                    <a:pt x="378" y="10596"/>
                  </a:lnTo>
                  <a:lnTo>
                    <a:pt x="378" y="10545"/>
                  </a:lnTo>
                  <a:lnTo>
                    <a:pt x="428" y="10545"/>
                  </a:lnTo>
                  <a:lnTo>
                    <a:pt x="428" y="10596"/>
                  </a:lnTo>
                  <a:lnTo>
                    <a:pt x="461" y="10596"/>
                  </a:lnTo>
                  <a:lnTo>
                    <a:pt x="461" y="10545"/>
                  </a:lnTo>
                  <a:lnTo>
                    <a:pt x="543" y="10545"/>
                  </a:lnTo>
                  <a:lnTo>
                    <a:pt x="543" y="10417"/>
                  </a:lnTo>
                  <a:lnTo>
                    <a:pt x="494" y="10417"/>
                  </a:lnTo>
                  <a:lnTo>
                    <a:pt x="494" y="10340"/>
                  </a:lnTo>
                  <a:lnTo>
                    <a:pt x="461" y="10340"/>
                  </a:lnTo>
                  <a:lnTo>
                    <a:pt x="461" y="10289"/>
                  </a:lnTo>
                  <a:lnTo>
                    <a:pt x="494" y="10289"/>
                  </a:lnTo>
                  <a:lnTo>
                    <a:pt x="494" y="10162"/>
                  </a:lnTo>
                  <a:lnTo>
                    <a:pt x="461" y="10162"/>
                  </a:lnTo>
                  <a:lnTo>
                    <a:pt x="461" y="10060"/>
                  </a:lnTo>
                  <a:lnTo>
                    <a:pt x="428" y="10060"/>
                  </a:lnTo>
                  <a:lnTo>
                    <a:pt x="428" y="9804"/>
                  </a:lnTo>
                  <a:lnTo>
                    <a:pt x="461" y="9804"/>
                  </a:lnTo>
                  <a:lnTo>
                    <a:pt x="461" y="9753"/>
                  </a:lnTo>
                  <a:lnTo>
                    <a:pt x="378" y="9753"/>
                  </a:lnTo>
                  <a:lnTo>
                    <a:pt x="378" y="9677"/>
                  </a:lnTo>
                  <a:lnTo>
                    <a:pt x="313" y="9677"/>
                  </a:lnTo>
                  <a:lnTo>
                    <a:pt x="313" y="9626"/>
                  </a:lnTo>
                  <a:lnTo>
                    <a:pt x="197" y="9626"/>
                  </a:lnTo>
                  <a:lnTo>
                    <a:pt x="197" y="9753"/>
                  </a:lnTo>
                  <a:lnTo>
                    <a:pt x="115" y="9753"/>
                  </a:lnTo>
                  <a:lnTo>
                    <a:pt x="115" y="9677"/>
                  </a:lnTo>
                  <a:lnTo>
                    <a:pt x="66" y="9677"/>
                  </a:lnTo>
                  <a:lnTo>
                    <a:pt x="66" y="9574"/>
                  </a:lnTo>
                  <a:lnTo>
                    <a:pt x="33" y="9574"/>
                  </a:lnTo>
                  <a:lnTo>
                    <a:pt x="33" y="9498"/>
                  </a:lnTo>
                  <a:lnTo>
                    <a:pt x="66" y="9498"/>
                  </a:lnTo>
                  <a:lnTo>
                    <a:pt x="66" y="9396"/>
                  </a:lnTo>
                  <a:lnTo>
                    <a:pt x="33" y="9396"/>
                  </a:lnTo>
                  <a:lnTo>
                    <a:pt x="33" y="9268"/>
                  </a:lnTo>
                  <a:lnTo>
                    <a:pt x="0" y="9268"/>
                  </a:lnTo>
                  <a:lnTo>
                    <a:pt x="33" y="9268"/>
                  </a:lnTo>
                  <a:lnTo>
                    <a:pt x="33" y="9140"/>
                  </a:lnTo>
                  <a:lnTo>
                    <a:pt x="115" y="9140"/>
                  </a:lnTo>
                  <a:lnTo>
                    <a:pt x="115" y="9089"/>
                  </a:lnTo>
                  <a:lnTo>
                    <a:pt x="148" y="9089"/>
                  </a:lnTo>
                  <a:lnTo>
                    <a:pt x="148" y="9013"/>
                  </a:lnTo>
                  <a:lnTo>
                    <a:pt x="115" y="9013"/>
                  </a:lnTo>
                  <a:lnTo>
                    <a:pt x="115" y="8962"/>
                  </a:lnTo>
                  <a:lnTo>
                    <a:pt x="66" y="8962"/>
                  </a:lnTo>
                  <a:lnTo>
                    <a:pt x="66" y="8911"/>
                  </a:lnTo>
                  <a:lnTo>
                    <a:pt x="115" y="8911"/>
                  </a:lnTo>
                  <a:lnTo>
                    <a:pt x="115" y="8834"/>
                  </a:lnTo>
                  <a:lnTo>
                    <a:pt x="148" y="8834"/>
                  </a:lnTo>
                  <a:lnTo>
                    <a:pt x="148" y="8706"/>
                  </a:lnTo>
                  <a:lnTo>
                    <a:pt x="313" y="8706"/>
                  </a:lnTo>
                  <a:lnTo>
                    <a:pt x="313" y="8655"/>
                  </a:lnTo>
                  <a:lnTo>
                    <a:pt x="345" y="8655"/>
                  </a:lnTo>
                  <a:lnTo>
                    <a:pt x="345" y="8604"/>
                  </a:lnTo>
                  <a:lnTo>
                    <a:pt x="461" y="8604"/>
                  </a:lnTo>
                  <a:lnTo>
                    <a:pt x="461" y="8528"/>
                  </a:lnTo>
                  <a:lnTo>
                    <a:pt x="428" y="8528"/>
                  </a:lnTo>
                  <a:lnTo>
                    <a:pt x="428" y="8426"/>
                  </a:lnTo>
                  <a:lnTo>
                    <a:pt x="461" y="8426"/>
                  </a:lnTo>
                  <a:lnTo>
                    <a:pt x="461" y="8477"/>
                  </a:lnTo>
                  <a:lnTo>
                    <a:pt x="625" y="8477"/>
                  </a:lnTo>
                  <a:lnTo>
                    <a:pt x="625" y="8426"/>
                  </a:lnTo>
                  <a:lnTo>
                    <a:pt x="658" y="8426"/>
                  </a:lnTo>
                  <a:lnTo>
                    <a:pt x="658" y="8349"/>
                  </a:lnTo>
                  <a:lnTo>
                    <a:pt x="740" y="8349"/>
                  </a:lnTo>
                  <a:lnTo>
                    <a:pt x="740" y="8604"/>
                  </a:lnTo>
                  <a:lnTo>
                    <a:pt x="855" y="8604"/>
                  </a:lnTo>
                  <a:lnTo>
                    <a:pt x="855" y="8528"/>
                  </a:lnTo>
                  <a:lnTo>
                    <a:pt x="938" y="8528"/>
                  </a:lnTo>
                  <a:lnTo>
                    <a:pt x="938" y="8477"/>
                  </a:lnTo>
                  <a:lnTo>
                    <a:pt x="971" y="8477"/>
                  </a:lnTo>
                  <a:lnTo>
                    <a:pt x="971" y="8528"/>
                  </a:lnTo>
                  <a:lnTo>
                    <a:pt x="1053" y="8528"/>
                  </a:lnTo>
                  <a:lnTo>
                    <a:pt x="1053" y="8426"/>
                  </a:lnTo>
                  <a:lnTo>
                    <a:pt x="1086" y="8426"/>
                  </a:lnTo>
                  <a:lnTo>
                    <a:pt x="1086" y="8247"/>
                  </a:lnTo>
                  <a:lnTo>
                    <a:pt x="1119" y="8247"/>
                  </a:lnTo>
                  <a:lnTo>
                    <a:pt x="1119" y="8170"/>
                  </a:lnTo>
                  <a:lnTo>
                    <a:pt x="1168" y="8170"/>
                  </a:lnTo>
                  <a:lnTo>
                    <a:pt x="1168" y="8119"/>
                  </a:lnTo>
                  <a:lnTo>
                    <a:pt x="1365" y="8119"/>
                  </a:lnTo>
                  <a:lnTo>
                    <a:pt x="1365" y="8170"/>
                  </a:lnTo>
                  <a:lnTo>
                    <a:pt x="1365" y="8119"/>
                  </a:lnTo>
                  <a:lnTo>
                    <a:pt x="1513" y="8119"/>
                  </a:lnTo>
                  <a:lnTo>
                    <a:pt x="1513" y="8043"/>
                  </a:lnTo>
                  <a:lnTo>
                    <a:pt x="1546" y="8043"/>
                  </a:lnTo>
                  <a:lnTo>
                    <a:pt x="1546" y="8119"/>
                  </a:lnTo>
                  <a:lnTo>
                    <a:pt x="1596" y="8119"/>
                  </a:lnTo>
                  <a:lnTo>
                    <a:pt x="1596" y="8043"/>
                  </a:lnTo>
                  <a:lnTo>
                    <a:pt x="1629" y="8043"/>
                  </a:lnTo>
                  <a:lnTo>
                    <a:pt x="1629" y="7991"/>
                  </a:lnTo>
                  <a:lnTo>
                    <a:pt x="1711" y="7991"/>
                  </a:lnTo>
                  <a:lnTo>
                    <a:pt x="1711" y="7864"/>
                  </a:lnTo>
                  <a:lnTo>
                    <a:pt x="1744" y="7864"/>
                  </a:lnTo>
                  <a:lnTo>
                    <a:pt x="1744" y="7813"/>
                  </a:lnTo>
                  <a:lnTo>
                    <a:pt x="1826" y="7813"/>
                  </a:lnTo>
                  <a:lnTo>
                    <a:pt x="1826" y="7762"/>
                  </a:lnTo>
                  <a:lnTo>
                    <a:pt x="1908" y="7762"/>
                  </a:lnTo>
                  <a:lnTo>
                    <a:pt x="1908" y="7685"/>
                  </a:lnTo>
                  <a:lnTo>
                    <a:pt x="1941" y="7685"/>
                  </a:lnTo>
                  <a:lnTo>
                    <a:pt x="1941" y="7634"/>
                  </a:lnTo>
                  <a:lnTo>
                    <a:pt x="2056" y="7634"/>
                  </a:lnTo>
                  <a:lnTo>
                    <a:pt x="2056" y="7557"/>
                  </a:lnTo>
                  <a:lnTo>
                    <a:pt x="2106" y="7557"/>
                  </a:lnTo>
                  <a:lnTo>
                    <a:pt x="2106" y="7634"/>
                  </a:lnTo>
                  <a:lnTo>
                    <a:pt x="2172" y="7634"/>
                  </a:lnTo>
                  <a:lnTo>
                    <a:pt x="2172" y="7506"/>
                  </a:lnTo>
                  <a:lnTo>
                    <a:pt x="2221" y="7506"/>
                  </a:lnTo>
                  <a:lnTo>
                    <a:pt x="2221" y="7557"/>
                  </a:lnTo>
                  <a:lnTo>
                    <a:pt x="2254" y="7557"/>
                  </a:lnTo>
                  <a:lnTo>
                    <a:pt x="2254" y="7455"/>
                  </a:lnTo>
                  <a:lnTo>
                    <a:pt x="2369" y="7455"/>
                  </a:lnTo>
                  <a:lnTo>
                    <a:pt x="2369" y="7277"/>
                  </a:lnTo>
                  <a:lnTo>
                    <a:pt x="2336" y="7277"/>
                  </a:lnTo>
                  <a:lnTo>
                    <a:pt x="2336" y="7149"/>
                  </a:lnTo>
                  <a:lnTo>
                    <a:pt x="2369" y="7149"/>
                  </a:lnTo>
                  <a:lnTo>
                    <a:pt x="2336" y="7149"/>
                  </a:lnTo>
                  <a:lnTo>
                    <a:pt x="2336" y="7021"/>
                  </a:lnTo>
                  <a:lnTo>
                    <a:pt x="2369" y="7021"/>
                  </a:lnTo>
                  <a:lnTo>
                    <a:pt x="2369" y="6970"/>
                  </a:lnTo>
                  <a:lnTo>
                    <a:pt x="2451" y="6970"/>
                  </a:lnTo>
                  <a:lnTo>
                    <a:pt x="2451" y="6894"/>
                  </a:lnTo>
                  <a:lnTo>
                    <a:pt x="2484" y="6894"/>
                  </a:lnTo>
                  <a:lnTo>
                    <a:pt x="2451" y="6894"/>
                  </a:lnTo>
                  <a:lnTo>
                    <a:pt x="2451" y="6843"/>
                  </a:lnTo>
                  <a:lnTo>
                    <a:pt x="2402" y="6843"/>
                  </a:lnTo>
                  <a:lnTo>
                    <a:pt x="2402" y="6791"/>
                  </a:lnTo>
                  <a:lnTo>
                    <a:pt x="2533" y="6791"/>
                  </a:lnTo>
                  <a:lnTo>
                    <a:pt x="2533" y="6715"/>
                  </a:lnTo>
                  <a:lnTo>
                    <a:pt x="2566" y="6715"/>
                  </a:lnTo>
                  <a:lnTo>
                    <a:pt x="2566" y="6664"/>
                  </a:lnTo>
                  <a:lnTo>
                    <a:pt x="2484" y="6664"/>
                  </a:lnTo>
                  <a:lnTo>
                    <a:pt x="2484" y="6613"/>
                  </a:lnTo>
                  <a:lnTo>
                    <a:pt x="2533" y="6613"/>
                  </a:lnTo>
                  <a:lnTo>
                    <a:pt x="2533" y="6485"/>
                  </a:lnTo>
                  <a:lnTo>
                    <a:pt x="2484" y="6485"/>
                  </a:lnTo>
                  <a:lnTo>
                    <a:pt x="2484" y="6306"/>
                  </a:lnTo>
                  <a:lnTo>
                    <a:pt x="2451" y="6306"/>
                  </a:lnTo>
                  <a:lnTo>
                    <a:pt x="2451" y="6128"/>
                  </a:lnTo>
                  <a:lnTo>
                    <a:pt x="2402" y="6128"/>
                  </a:lnTo>
                  <a:lnTo>
                    <a:pt x="2402" y="5872"/>
                  </a:lnTo>
                  <a:lnTo>
                    <a:pt x="2369" y="5872"/>
                  </a:lnTo>
                  <a:lnTo>
                    <a:pt x="2402" y="5872"/>
                  </a:lnTo>
                  <a:lnTo>
                    <a:pt x="2402" y="5745"/>
                  </a:lnTo>
                  <a:lnTo>
                    <a:pt x="2451" y="5745"/>
                  </a:lnTo>
                  <a:lnTo>
                    <a:pt x="2451" y="5694"/>
                  </a:lnTo>
                  <a:lnTo>
                    <a:pt x="2369" y="5694"/>
                  </a:lnTo>
                  <a:lnTo>
                    <a:pt x="2369" y="5643"/>
                  </a:lnTo>
                  <a:lnTo>
                    <a:pt x="2287" y="5643"/>
                  </a:lnTo>
                  <a:lnTo>
                    <a:pt x="2287" y="5694"/>
                  </a:lnTo>
                  <a:lnTo>
                    <a:pt x="2254" y="5694"/>
                  </a:lnTo>
                  <a:lnTo>
                    <a:pt x="2254" y="5515"/>
                  </a:lnTo>
                  <a:lnTo>
                    <a:pt x="2451" y="5515"/>
                  </a:lnTo>
                  <a:lnTo>
                    <a:pt x="2451" y="5464"/>
                  </a:lnTo>
                  <a:lnTo>
                    <a:pt x="2649" y="5464"/>
                  </a:lnTo>
                  <a:lnTo>
                    <a:pt x="2649" y="5387"/>
                  </a:lnTo>
                  <a:lnTo>
                    <a:pt x="2764" y="5387"/>
                  </a:lnTo>
                  <a:lnTo>
                    <a:pt x="2764" y="5336"/>
                  </a:lnTo>
                  <a:lnTo>
                    <a:pt x="2830" y="5336"/>
                  </a:lnTo>
                  <a:lnTo>
                    <a:pt x="2830" y="5260"/>
                  </a:lnTo>
                  <a:lnTo>
                    <a:pt x="2879" y="5260"/>
                  </a:lnTo>
                  <a:lnTo>
                    <a:pt x="2879" y="5336"/>
                  </a:lnTo>
                  <a:lnTo>
                    <a:pt x="2912" y="5336"/>
                  </a:lnTo>
                  <a:lnTo>
                    <a:pt x="2912" y="5387"/>
                  </a:lnTo>
                  <a:lnTo>
                    <a:pt x="2961" y="5387"/>
                  </a:lnTo>
                  <a:lnTo>
                    <a:pt x="2961" y="5464"/>
                  </a:lnTo>
                  <a:lnTo>
                    <a:pt x="2994" y="5464"/>
                  </a:lnTo>
                  <a:lnTo>
                    <a:pt x="2994" y="5387"/>
                  </a:lnTo>
                  <a:lnTo>
                    <a:pt x="3109" y="5387"/>
                  </a:lnTo>
                  <a:lnTo>
                    <a:pt x="3109" y="5464"/>
                  </a:lnTo>
                  <a:lnTo>
                    <a:pt x="3142" y="5464"/>
                  </a:lnTo>
                  <a:lnTo>
                    <a:pt x="3142" y="5387"/>
                  </a:lnTo>
                  <a:lnTo>
                    <a:pt x="3191" y="5387"/>
                  </a:lnTo>
                  <a:lnTo>
                    <a:pt x="3191" y="5260"/>
                  </a:lnTo>
                  <a:lnTo>
                    <a:pt x="3109" y="5260"/>
                  </a:lnTo>
                  <a:lnTo>
                    <a:pt x="3109" y="5209"/>
                  </a:lnTo>
                  <a:lnTo>
                    <a:pt x="3076" y="5209"/>
                  </a:lnTo>
                  <a:lnTo>
                    <a:pt x="3076" y="5081"/>
                  </a:lnTo>
                  <a:lnTo>
                    <a:pt x="3109" y="5081"/>
                  </a:lnTo>
                  <a:lnTo>
                    <a:pt x="3109" y="4979"/>
                  </a:lnTo>
                  <a:lnTo>
                    <a:pt x="3142" y="4979"/>
                  </a:lnTo>
                  <a:lnTo>
                    <a:pt x="3142" y="4723"/>
                  </a:lnTo>
                  <a:lnTo>
                    <a:pt x="3191" y="4723"/>
                  </a:lnTo>
                  <a:lnTo>
                    <a:pt x="3191" y="4672"/>
                  </a:lnTo>
                  <a:lnTo>
                    <a:pt x="3224" y="4672"/>
                  </a:lnTo>
                  <a:lnTo>
                    <a:pt x="3224" y="4494"/>
                  </a:lnTo>
                  <a:lnTo>
                    <a:pt x="3274" y="4494"/>
                  </a:lnTo>
                  <a:lnTo>
                    <a:pt x="3274" y="4289"/>
                  </a:lnTo>
                  <a:lnTo>
                    <a:pt x="3307" y="4289"/>
                  </a:lnTo>
                  <a:lnTo>
                    <a:pt x="3307" y="4238"/>
                  </a:lnTo>
                  <a:lnTo>
                    <a:pt x="3340" y="4238"/>
                  </a:lnTo>
                  <a:lnTo>
                    <a:pt x="3340" y="4111"/>
                  </a:lnTo>
                  <a:lnTo>
                    <a:pt x="3455" y="4111"/>
                  </a:lnTo>
                  <a:lnTo>
                    <a:pt x="3455" y="4187"/>
                  </a:lnTo>
                  <a:lnTo>
                    <a:pt x="3537" y="4187"/>
                  </a:lnTo>
                  <a:lnTo>
                    <a:pt x="3537" y="4238"/>
                  </a:lnTo>
                  <a:lnTo>
                    <a:pt x="3701" y="4238"/>
                  </a:lnTo>
                  <a:lnTo>
                    <a:pt x="3701" y="4289"/>
                  </a:lnTo>
                  <a:lnTo>
                    <a:pt x="3734" y="4289"/>
                  </a:lnTo>
                  <a:lnTo>
                    <a:pt x="3734" y="4238"/>
                  </a:lnTo>
                  <a:lnTo>
                    <a:pt x="3932" y="4238"/>
                  </a:lnTo>
                  <a:lnTo>
                    <a:pt x="3932" y="4366"/>
                  </a:lnTo>
                  <a:lnTo>
                    <a:pt x="3998" y="4366"/>
                  </a:lnTo>
                  <a:lnTo>
                    <a:pt x="3998" y="4289"/>
                  </a:lnTo>
                  <a:lnTo>
                    <a:pt x="4080" y="4289"/>
                  </a:lnTo>
                  <a:lnTo>
                    <a:pt x="4080" y="4238"/>
                  </a:lnTo>
                  <a:lnTo>
                    <a:pt x="4195" y="4238"/>
                  </a:lnTo>
                  <a:lnTo>
                    <a:pt x="4195" y="4187"/>
                  </a:lnTo>
                  <a:lnTo>
                    <a:pt x="4244" y="4187"/>
                  </a:lnTo>
                  <a:lnTo>
                    <a:pt x="4244" y="4111"/>
                  </a:lnTo>
                  <a:lnTo>
                    <a:pt x="4277" y="4111"/>
                  </a:lnTo>
                  <a:lnTo>
                    <a:pt x="4277" y="3932"/>
                  </a:lnTo>
                  <a:lnTo>
                    <a:pt x="4244" y="3932"/>
                  </a:lnTo>
                  <a:lnTo>
                    <a:pt x="4244" y="3447"/>
                  </a:lnTo>
                  <a:lnTo>
                    <a:pt x="4277" y="3447"/>
                  </a:lnTo>
                  <a:lnTo>
                    <a:pt x="4277" y="3345"/>
                  </a:lnTo>
                  <a:lnTo>
                    <a:pt x="4359" y="3345"/>
                  </a:lnTo>
                  <a:lnTo>
                    <a:pt x="4359" y="3268"/>
                  </a:lnTo>
                  <a:lnTo>
                    <a:pt x="4442" y="3268"/>
                  </a:lnTo>
                  <a:lnTo>
                    <a:pt x="4442" y="3345"/>
                  </a:lnTo>
                  <a:lnTo>
                    <a:pt x="4475" y="3345"/>
                  </a:lnTo>
                  <a:lnTo>
                    <a:pt x="4475" y="3268"/>
                  </a:lnTo>
                  <a:lnTo>
                    <a:pt x="4590" y="3268"/>
                  </a:lnTo>
                  <a:lnTo>
                    <a:pt x="4590" y="3217"/>
                  </a:lnTo>
                  <a:lnTo>
                    <a:pt x="4623" y="3217"/>
                  </a:lnTo>
                  <a:lnTo>
                    <a:pt x="4623" y="3140"/>
                  </a:lnTo>
                  <a:lnTo>
                    <a:pt x="4672" y="3140"/>
                  </a:lnTo>
                  <a:lnTo>
                    <a:pt x="4672" y="3038"/>
                  </a:lnTo>
                  <a:lnTo>
                    <a:pt x="4623" y="3038"/>
                  </a:lnTo>
                  <a:lnTo>
                    <a:pt x="4623" y="2962"/>
                  </a:lnTo>
                  <a:lnTo>
                    <a:pt x="4672" y="2962"/>
                  </a:lnTo>
                  <a:lnTo>
                    <a:pt x="4672" y="2911"/>
                  </a:lnTo>
                  <a:lnTo>
                    <a:pt x="4705" y="2911"/>
                  </a:lnTo>
                  <a:lnTo>
                    <a:pt x="4705" y="2860"/>
                  </a:lnTo>
                  <a:lnTo>
                    <a:pt x="4705" y="2911"/>
                  </a:lnTo>
                  <a:lnTo>
                    <a:pt x="4738" y="2911"/>
                  </a:lnTo>
                  <a:lnTo>
                    <a:pt x="4738" y="2860"/>
                  </a:lnTo>
                  <a:lnTo>
                    <a:pt x="4869" y="2860"/>
                  </a:lnTo>
                  <a:lnTo>
                    <a:pt x="4869" y="2911"/>
                  </a:lnTo>
                  <a:lnTo>
                    <a:pt x="4902" y="2911"/>
                  </a:lnTo>
                  <a:lnTo>
                    <a:pt x="4902" y="2860"/>
                  </a:lnTo>
                  <a:lnTo>
                    <a:pt x="5050" y="2860"/>
                  </a:lnTo>
                  <a:lnTo>
                    <a:pt x="5050" y="2962"/>
                  </a:lnTo>
                  <a:lnTo>
                    <a:pt x="5018" y="2962"/>
                  </a:lnTo>
                  <a:lnTo>
                    <a:pt x="5018" y="3089"/>
                  </a:lnTo>
                  <a:lnTo>
                    <a:pt x="5100" y="3089"/>
                  </a:lnTo>
                  <a:lnTo>
                    <a:pt x="5100" y="3140"/>
                  </a:lnTo>
                  <a:lnTo>
                    <a:pt x="5133" y="3140"/>
                  </a:lnTo>
                  <a:lnTo>
                    <a:pt x="5100" y="3140"/>
                  </a:lnTo>
                  <a:lnTo>
                    <a:pt x="5100" y="3268"/>
                  </a:lnTo>
                  <a:lnTo>
                    <a:pt x="5215" y="3268"/>
                  </a:lnTo>
                  <a:lnTo>
                    <a:pt x="5215" y="3345"/>
                  </a:lnTo>
                  <a:lnTo>
                    <a:pt x="5297" y="3345"/>
                  </a:lnTo>
                  <a:lnTo>
                    <a:pt x="5297" y="3447"/>
                  </a:lnTo>
                  <a:lnTo>
                    <a:pt x="5330" y="3447"/>
                  </a:lnTo>
                  <a:lnTo>
                    <a:pt x="5330" y="3523"/>
                  </a:lnTo>
                  <a:lnTo>
                    <a:pt x="5445" y="3523"/>
                  </a:lnTo>
                  <a:lnTo>
                    <a:pt x="5445" y="3626"/>
                  </a:lnTo>
                  <a:lnTo>
                    <a:pt x="5527" y="3626"/>
                  </a:lnTo>
                  <a:lnTo>
                    <a:pt x="5527" y="3574"/>
                  </a:lnTo>
                  <a:lnTo>
                    <a:pt x="5643" y="3574"/>
                  </a:lnTo>
                  <a:lnTo>
                    <a:pt x="5643" y="3626"/>
                  </a:lnTo>
                  <a:lnTo>
                    <a:pt x="5676" y="3626"/>
                  </a:lnTo>
                  <a:lnTo>
                    <a:pt x="5676" y="3702"/>
                  </a:lnTo>
                  <a:lnTo>
                    <a:pt x="5840" y="3702"/>
                  </a:lnTo>
                  <a:lnTo>
                    <a:pt x="5840" y="3753"/>
                  </a:lnTo>
                  <a:lnTo>
                    <a:pt x="5873" y="3753"/>
                  </a:lnTo>
                  <a:lnTo>
                    <a:pt x="5873" y="3830"/>
                  </a:lnTo>
                  <a:lnTo>
                    <a:pt x="5906" y="3830"/>
                  </a:lnTo>
                  <a:lnTo>
                    <a:pt x="5906" y="3881"/>
                  </a:lnTo>
                  <a:lnTo>
                    <a:pt x="5955" y="3881"/>
                  </a:lnTo>
                  <a:lnTo>
                    <a:pt x="5955" y="4009"/>
                  </a:lnTo>
                  <a:lnTo>
                    <a:pt x="5988" y="4009"/>
                  </a:lnTo>
                  <a:lnTo>
                    <a:pt x="5988" y="4111"/>
                  </a:lnTo>
                  <a:lnTo>
                    <a:pt x="6037" y="4111"/>
                  </a:lnTo>
                  <a:lnTo>
                    <a:pt x="6037" y="4187"/>
                  </a:lnTo>
                  <a:lnTo>
                    <a:pt x="6070" y="4187"/>
                  </a:lnTo>
                  <a:lnTo>
                    <a:pt x="6070" y="4238"/>
                  </a:lnTo>
                  <a:lnTo>
                    <a:pt x="6103" y="4238"/>
                  </a:lnTo>
                  <a:lnTo>
                    <a:pt x="6103" y="4289"/>
                  </a:lnTo>
                  <a:lnTo>
                    <a:pt x="6153" y="4289"/>
                  </a:lnTo>
                  <a:lnTo>
                    <a:pt x="6153" y="4417"/>
                  </a:lnTo>
                  <a:lnTo>
                    <a:pt x="6186" y="4417"/>
                  </a:lnTo>
                  <a:lnTo>
                    <a:pt x="6186" y="4596"/>
                  </a:lnTo>
                  <a:lnTo>
                    <a:pt x="6153" y="4596"/>
                  </a:lnTo>
                  <a:lnTo>
                    <a:pt x="6153" y="4672"/>
                  </a:lnTo>
                  <a:lnTo>
                    <a:pt x="6103" y="4672"/>
                  </a:lnTo>
                  <a:lnTo>
                    <a:pt x="6103" y="4723"/>
                  </a:lnTo>
                  <a:lnTo>
                    <a:pt x="6153" y="4723"/>
                  </a:lnTo>
                  <a:lnTo>
                    <a:pt x="6153" y="4902"/>
                  </a:lnTo>
                  <a:lnTo>
                    <a:pt x="6103" y="4902"/>
                  </a:lnTo>
                  <a:lnTo>
                    <a:pt x="6103" y="5030"/>
                  </a:lnTo>
                  <a:lnTo>
                    <a:pt x="6070" y="5030"/>
                  </a:lnTo>
                  <a:lnTo>
                    <a:pt x="6070" y="5157"/>
                  </a:lnTo>
                  <a:lnTo>
                    <a:pt x="6037" y="5157"/>
                  </a:lnTo>
                  <a:lnTo>
                    <a:pt x="6037" y="5209"/>
                  </a:lnTo>
                  <a:lnTo>
                    <a:pt x="6070" y="5209"/>
                  </a:lnTo>
                  <a:lnTo>
                    <a:pt x="6070" y="5336"/>
                  </a:lnTo>
                  <a:lnTo>
                    <a:pt x="6103" y="5336"/>
                  </a:lnTo>
                  <a:lnTo>
                    <a:pt x="6103" y="5464"/>
                  </a:lnTo>
                  <a:lnTo>
                    <a:pt x="6153" y="5464"/>
                  </a:lnTo>
                  <a:lnTo>
                    <a:pt x="6153" y="5387"/>
                  </a:lnTo>
                  <a:lnTo>
                    <a:pt x="6218" y="5387"/>
                  </a:lnTo>
                  <a:lnTo>
                    <a:pt x="6218" y="5464"/>
                  </a:lnTo>
                  <a:lnTo>
                    <a:pt x="6350" y="5464"/>
                  </a:lnTo>
                  <a:lnTo>
                    <a:pt x="6350" y="5515"/>
                  </a:lnTo>
                  <a:lnTo>
                    <a:pt x="7008" y="5515"/>
                  </a:lnTo>
                  <a:lnTo>
                    <a:pt x="7008" y="5566"/>
                  </a:lnTo>
                  <a:lnTo>
                    <a:pt x="7123" y="5566"/>
                  </a:lnTo>
                  <a:lnTo>
                    <a:pt x="7123" y="5643"/>
                  </a:lnTo>
                  <a:lnTo>
                    <a:pt x="7156" y="5643"/>
                  </a:lnTo>
                  <a:lnTo>
                    <a:pt x="7156" y="5694"/>
                  </a:lnTo>
                  <a:lnTo>
                    <a:pt x="7238" y="5694"/>
                  </a:lnTo>
                  <a:lnTo>
                    <a:pt x="7238" y="5745"/>
                  </a:lnTo>
                  <a:lnTo>
                    <a:pt x="7271" y="5745"/>
                  </a:lnTo>
                  <a:lnTo>
                    <a:pt x="7271" y="5821"/>
                  </a:lnTo>
                  <a:lnTo>
                    <a:pt x="7321" y="5821"/>
                  </a:lnTo>
                  <a:lnTo>
                    <a:pt x="7321" y="5872"/>
                  </a:lnTo>
                  <a:lnTo>
                    <a:pt x="7436" y="5872"/>
                  </a:lnTo>
                  <a:lnTo>
                    <a:pt x="7436" y="5923"/>
                  </a:lnTo>
                  <a:lnTo>
                    <a:pt x="7469" y="5923"/>
                  </a:lnTo>
                  <a:lnTo>
                    <a:pt x="7469" y="6000"/>
                  </a:lnTo>
                  <a:lnTo>
                    <a:pt x="7551" y="6000"/>
                  </a:lnTo>
                  <a:lnTo>
                    <a:pt x="7551" y="6051"/>
                  </a:lnTo>
                  <a:lnTo>
                    <a:pt x="7666" y="6051"/>
                  </a:lnTo>
                  <a:lnTo>
                    <a:pt x="7666" y="6000"/>
                  </a:lnTo>
                  <a:lnTo>
                    <a:pt x="7699" y="6000"/>
                  </a:lnTo>
                  <a:lnTo>
                    <a:pt x="7699" y="6179"/>
                  </a:lnTo>
                  <a:lnTo>
                    <a:pt x="7748" y="6179"/>
                  </a:lnTo>
                  <a:lnTo>
                    <a:pt x="7748" y="6230"/>
                  </a:lnTo>
                  <a:lnTo>
                    <a:pt x="7781" y="6230"/>
                  </a:lnTo>
                  <a:lnTo>
                    <a:pt x="7781" y="6306"/>
                  </a:lnTo>
                  <a:lnTo>
                    <a:pt x="7814" y="6306"/>
                  </a:lnTo>
                  <a:lnTo>
                    <a:pt x="7814" y="6485"/>
                  </a:lnTo>
                  <a:lnTo>
                    <a:pt x="7864" y="6485"/>
                  </a:lnTo>
                  <a:lnTo>
                    <a:pt x="7864" y="6664"/>
                  </a:lnTo>
                  <a:lnTo>
                    <a:pt x="7896" y="6664"/>
                  </a:lnTo>
                  <a:lnTo>
                    <a:pt x="7896" y="6715"/>
                  </a:lnTo>
                  <a:lnTo>
                    <a:pt x="7946" y="6715"/>
                  </a:lnTo>
                  <a:lnTo>
                    <a:pt x="7946" y="6791"/>
                  </a:lnTo>
                  <a:lnTo>
                    <a:pt x="7979" y="6791"/>
                  </a:lnTo>
                  <a:lnTo>
                    <a:pt x="7979" y="6843"/>
                  </a:lnTo>
                  <a:lnTo>
                    <a:pt x="8012" y="6843"/>
                  </a:lnTo>
                  <a:lnTo>
                    <a:pt x="8012" y="6894"/>
                  </a:lnTo>
                  <a:lnTo>
                    <a:pt x="8061" y="6894"/>
                  </a:lnTo>
                  <a:lnTo>
                    <a:pt x="8061" y="7021"/>
                  </a:lnTo>
                  <a:lnTo>
                    <a:pt x="8324" y="7021"/>
                  </a:lnTo>
                  <a:lnTo>
                    <a:pt x="8324" y="6970"/>
                  </a:lnTo>
                  <a:lnTo>
                    <a:pt x="8373" y="6970"/>
                  </a:lnTo>
                  <a:lnTo>
                    <a:pt x="8373" y="7021"/>
                  </a:lnTo>
                  <a:lnTo>
                    <a:pt x="8604" y="7021"/>
                  </a:lnTo>
                  <a:lnTo>
                    <a:pt x="8604" y="7098"/>
                  </a:lnTo>
                  <a:lnTo>
                    <a:pt x="9805" y="7098"/>
                  </a:lnTo>
                  <a:lnTo>
                    <a:pt x="9805" y="7149"/>
                  </a:lnTo>
                  <a:lnTo>
                    <a:pt x="9969" y="7149"/>
                  </a:lnTo>
                  <a:lnTo>
                    <a:pt x="9969" y="7200"/>
                  </a:lnTo>
                  <a:lnTo>
                    <a:pt x="10002" y="7200"/>
                  </a:lnTo>
                  <a:lnTo>
                    <a:pt x="10002" y="7277"/>
                  </a:lnTo>
                  <a:lnTo>
                    <a:pt x="10035" y="7277"/>
                  </a:lnTo>
                  <a:lnTo>
                    <a:pt x="10035" y="7328"/>
                  </a:lnTo>
                  <a:lnTo>
                    <a:pt x="10117" y="7328"/>
                  </a:lnTo>
                  <a:lnTo>
                    <a:pt x="10117" y="7379"/>
                  </a:lnTo>
                  <a:lnTo>
                    <a:pt x="10315" y="7379"/>
                  </a:lnTo>
                  <a:lnTo>
                    <a:pt x="10315" y="7455"/>
                  </a:lnTo>
                  <a:lnTo>
                    <a:pt x="10397" y="7455"/>
                  </a:lnTo>
                  <a:lnTo>
                    <a:pt x="10397" y="7506"/>
                  </a:lnTo>
                  <a:lnTo>
                    <a:pt x="10463" y="7506"/>
                  </a:lnTo>
                  <a:lnTo>
                    <a:pt x="10463" y="7557"/>
                  </a:lnTo>
                  <a:lnTo>
                    <a:pt x="10710" y="7557"/>
                  </a:lnTo>
                  <a:lnTo>
                    <a:pt x="10710" y="7634"/>
                  </a:lnTo>
                  <a:lnTo>
                    <a:pt x="10775" y="7634"/>
                  </a:lnTo>
                  <a:lnTo>
                    <a:pt x="10775" y="7557"/>
                  </a:lnTo>
                  <a:lnTo>
                    <a:pt x="10940" y="7557"/>
                  </a:lnTo>
                  <a:lnTo>
                    <a:pt x="10940" y="7685"/>
                  </a:lnTo>
                  <a:lnTo>
                    <a:pt x="11022" y="7685"/>
                  </a:lnTo>
                  <a:lnTo>
                    <a:pt x="11022" y="7762"/>
                  </a:lnTo>
                  <a:lnTo>
                    <a:pt x="11137" y="7762"/>
                  </a:lnTo>
                  <a:lnTo>
                    <a:pt x="11137" y="7685"/>
                  </a:lnTo>
                  <a:lnTo>
                    <a:pt x="11203" y="7685"/>
                  </a:lnTo>
                  <a:lnTo>
                    <a:pt x="11203" y="7634"/>
                  </a:lnTo>
                  <a:lnTo>
                    <a:pt x="11252" y="7634"/>
                  </a:lnTo>
                  <a:lnTo>
                    <a:pt x="11252" y="7557"/>
                  </a:lnTo>
                  <a:lnTo>
                    <a:pt x="11368" y="7557"/>
                  </a:lnTo>
                  <a:lnTo>
                    <a:pt x="11368" y="7506"/>
                  </a:lnTo>
                  <a:lnTo>
                    <a:pt x="11450" y="7506"/>
                  </a:lnTo>
                  <a:lnTo>
                    <a:pt x="11450" y="7455"/>
                  </a:lnTo>
                  <a:lnTo>
                    <a:pt x="11565" y="7455"/>
                  </a:lnTo>
                  <a:lnTo>
                    <a:pt x="11565" y="7379"/>
                  </a:lnTo>
                  <a:lnTo>
                    <a:pt x="11631" y="7379"/>
                  </a:lnTo>
                  <a:lnTo>
                    <a:pt x="11631" y="7328"/>
                  </a:lnTo>
                  <a:lnTo>
                    <a:pt x="11795" y="7328"/>
                  </a:lnTo>
                  <a:lnTo>
                    <a:pt x="11795" y="7277"/>
                  </a:lnTo>
                  <a:lnTo>
                    <a:pt x="11910" y="7277"/>
                  </a:lnTo>
                  <a:lnTo>
                    <a:pt x="11910" y="7200"/>
                  </a:lnTo>
                  <a:lnTo>
                    <a:pt x="12453" y="7200"/>
                  </a:lnTo>
                  <a:lnTo>
                    <a:pt x="12453" y="7277"/>
                  </a:lnTo>
                  <a:lnTo>
                    <a:pt x="12453" y="7200"/>
                  </a:lnTo>
                  <a:lnTo>
                    <a:pt x="12684" y="7200"/>
                  </a:lnTo>
                  <a:lnTo>
                    <a:pt x="12684" y="7149"/>
                  </a:lnTo>
                  <a:lnTo>
                    <a:pt x="12766" y="7149"/>
                  </a:lnTo>
                  <a:lnTo>
                    <a:pt x="12766" y="7098"/>
                  </a:lnTo>
                  <a:lnTo>
                    <a:pt x="12963" y="7098"/>
                  </a:lnTo>
                  <a:lnTo>
                    <a:pt x="12963" y="7021"/>
                  </a:lnTo>
                  <a:lnTo>
                    <a:pt x="12996" y="7021"/>
                  </a:lnTo>
                  <a:lnTo>
                    <a:pt x="12996" y="6970"/>
                  </a:lnTo>
                  <a:lnTo>
                    <a:pt x="13046" y="6970"/>
                  </a:lnTo>
                  <a:lnTo>
                    <a:pt x="13046" y="6894"/>
                  </a:lnTo>
                  <a:lnTo>
                    <a:pt x="13078" y="6894"/>
                  </a:lnTo>
                  <a:lnTo>
                    <a:pt x="13078" y="6843"/>
                  </a:lnTo>
                  <a:lnTo>
                    <a:pt x="13111" y="6843"/>
                  </a:lnTo>
                  <a:lnTo>
                    <a:pt x="13111" y="6791"/>
                  </a:lnTo>
                  <a:lnTo>
                    <a:pt x="13161" y="6791"/>
                  </a:lnTo>
                  <a:lnTo>
                    <a:pt x="13161" y="6715"/>
                  </a:lnTo>
                  <a:lnTo>
                    <a:pt x="13194" y="6715"/>
                  </a:lnTo>
                  <a:lnTo>
                    <a:pt x="13194" y="6664"/>
                  </a:lnTo>
                  <a:lnTo>
                    <a:pt x="13227" y="6664"/>
                  </a:lnTo>
                  <a:lnTo>
                    <a:pt x="13227" y="6613"/>
                  </a:lnTo>
                  <a:lnTo>
                    <a:pt x="13309" y="6613"/>
                  </a:lnTo>
                  <a:lnTo>
                    <a:pt x="13309" y="6536"/>
                  </a:lnTo>
                  <a:lnTo>
                    <a:pt x="13424" y="6536"/>
                  </a:lnTo>
                  <a:lnTo>
                    <a:pt x="13424" y="6485"/>
                  </a:lnTo>
                  <a:lnTo>
                    <a:pt x="13473" y="6485"/>
                  </a:lnTo>
                  <a:lnTo>
                    <a:pt x="13473" y="6409"/>
                  </a:lnTo>
                  <a:lnTo>
                    <a:pt x="13506" y="6409"/>
                  </a:lnTo>
                  <a:lnTo>
                    <a:pt x="13506" y="6357"/>
                  </a:lnTo>
                  <a:lnTo>
                    <a:pt x="13588" y="6357"/>
                  </a:lnTo>
                  <a:lnTo>
                    <a:pt x="13588" y="6306"/>
                  </a:lnTo>
                  <a:lnTo>
                    <a:pt x="13539" y="6306"/>
                  </a:lnTo>
                  <a:lnTo>
                    <a:pt x="13539" y="6179"/>
                  </a:lnTo>
                  <a:lnTo>
                    <a:pt x="13424" y="6179"/>
                  </a:lnTo>
                  <a:lnTo>
                    <a:pt x="13424" y="6051"/>
                  </a:lnTo>
                  <a:lnTo>
                    <a:pt x="13391" y="6051"/>
                  </a:lnTo>
                  <a:lnTo>
                    <a:pt x="13391" y="6000"/>
                  </a:lnTo>
                  <a:lnTo>
                    <a:pt x="13358" y="6000"/>
                  </a:lnTo>
                  <a:lnTo>
                    <a:pt x="13358" y="5872"/>
                  </a:lnTo>
                  <a:lnTo>
                    <a:pt x="13391" y="5872"/>
                  </a:lnTo>
                  <a:lnTo>
                    <a:pt x="13391" y="5821"/>
                  </a:lnTo>
                  <a:lnTo>
                    <a:pt x="13424" y="5821"/>
                  </a:lnTo>
                  <a:lnTo>
                    <a:pt x="13424" y="5643"/>
                  </a:lnTo>
                  <a:lnTo>
                    <a:pt x="13473" y="5643"/>
                  </a:lnTo>
                  <a:lnTo>
                    <a:pt x="13473" y="5566"/>
                  </a:lnTo>
                  <a:lnTo>
                    <a:pt x="13506" y="5566"/>
                  </a:lnTo>
                  <a:lnTo>
                    <a:pt x="13506" y="5515"/>
                  </a:lnTo>
                  <a:lnTo>
                    <a:pt x="13786" y="5515"/>
                  </a:lnTo>
                  <a:lnTo>
                    <a:pt x="13786" y="5566"/>
                  </a:lnTo>
                  <a:lnTo>
                    <a:pt x="13819" y="5566"/>
                  </a:lnTo>
                  <a:lnTo>
                    <a:pt x="13819" y="5643"/>
                  </a:lnTo>
                  <a:lnTo>
                    <a:pt x="13967" y="5643"/>
                  </a:lnTo>
                  <a:lnTo>
                    <a:pt x="13967" y="5694"/>
                  </a:lnTo>
                  <a:lnTo>
                    <a:pt x="14164" y="5694"/>
                  </a:lnTo>
                  <a:lnTo>
                    <a:pt x="14164" y="5643"/>
                  </a:lnTo>
                  <a:lnTo>
                    <a:pt x="14246" y="5643"/>
                  </a:lnTo>
                  <a:lnTo>
                    <a:pt x="14246" y="5566"/>
                  </a:lnTo>
                  <a:lnTo>
                    <a:pt x="14329" y="5566"/>
                  </a:lnTo>
                  <a:lnTo>
                    <a:pt x="14329" y="5515"/>
                  </a:lnTo>
                  <a:lnTo>
                    <a:pt x="14395" y="5515"/>
                  </a:lnTo>
                  <a:lnTo>
                    <a:pt x="14395" y="5464"/>
                  </a:lnTo>
                  <a:lnTo>
                    <a:pt x="14444" y="5464"/>
                  </a:lnTo>
                  <a:lnTo>
                    <a:pt x="14444" y="5260"/>
                  </a:lnTo>
                  <a:lnTo>
                    <a:pt x="14904" y="5260"/>
                  </a:lnTo>
                  <a:lnTo>
                    <a:pt x="14904" y="5209"/>
                  </a:lnTo>
                  <a:lnTo>
                    <a:pt x="14954" y="5209"/>
                  </a:lnTo>
                  <a:lnTo>
                    <a:pt x="14954" y="5157"/>
                  </a:lnTo>
                  <a:lnTo>
                    <a:pt x="14987" y="5157"/>
                  </a:lnTo>
                  <a:lnTo>
                    <a:pt x="14987" y="5081"/>
                  </a:lnTo>
                  <a:lnTo>
                    <a:pt x="15069" y="5081"/>
                  </a:lnTo>
                  <a:lnTo>
                    <a:pt x="15069" y="5030"/>
                  </a:lnTo>
                  <a:lnTo>
                    <a:pt x="15102" y="5030"/>
                  </a:lnTo>
                  <a:lnTo>
                    <a:pt x="15069" y="5030"/>
                  </a:lnTo>
                  <a:lnTo>
                    <a:pt x="15069" y="4902"/>
                  </a:lnTo>
                  <a:lnTo>
                    <a:pt x="15102" y="4902"/>
                  </a:lnTo>
                  <a:lnTo>
                    <a:pt x="15102" y="4774"/>
                  </a:lnTo>
                  <a:lnTo>
                    <a:pt x="15184" y="4774"/>
                  </a:lnTo>
                  <a:lnTo>
                    <a:pt x="15184" y="4723"/>
                  </a:lnTo>
                  <a:lnTo>
                    <a:pt x="15266" y="4723"/>
                  </a:lnTo>
                  <a:lnTo>
                    <a:pt x="15266" y="4672"/>
                  </a:lnTo>
                  <a:lnTo>
                    <a:pt x="15497" y="4672"/>
                  </a:lnTo>
                  <a:lnTo>
                    <a:pt x="15497" y="4545"/>
                  </a:lnTo>
                  <a:lnTo>
                    <a:pt x="15694" y="4545"/>
                  </a:lnTo>
                  <a:lnTo>
                    <a:pt x="15694" y="4494"/>
                  </a:lnTo>
                  <a:lnTo>
                    <a:pt x="15727" y="4494"/>
                  </a:lnTo>
                  <a:lnTo>
                    <a:pt x="15727" y="4417"/>
                  </a:lnTo>
                  <a:lnTo>
                    <a:pt x="15760" y="4417"/>
                  </a:lnTo>
                  <a:lnTo>
                    <a:pt x="15760" y="4366"/>
                  </a:lnTo>
                  <a:lnTo>
                    <a:pt x="15924" y="4366"/>
                  </a:lnTo>
                  <a:lnTo>
                    <a:pt x="15924" y="4417"/>
                  </a:lnTo>
                  <a:lnTo>
                    <a:pt x="15924" y="4366"/>
                  </a:lnTo>
                  <a:lnTo>
                    <a:pt x="16073" y="4366"/>
                  </a:lnTo>
                  <a:lnTo>
                    <a:pt x="16073" y="4417"/>
                  </a:lnTo>
                  <a:lnTo>
                    <a:pt x="16155" y="4417"/>
                  </a:lnTo>
                  <a:lnTo>
                    <a:pt x="16155" y="4494"/>
                  </a:lnTo>
                  <a:lnTo>
                    <a:pt x="16188" y="4494"/>
                  </a:lnTo>
                  <a:lnTo>
                    <a:pt x="16188" y="4596"/>
                  </a:lnTo>
                  <a:lnTo>
                    <a:pt x="16237" y="4596"/>
                  </a:lnTo>
                  <a:lnTo>
                    <a:pt x="16237" y="4545"/>
                  </a:lnTo>
                  <a:lnTo>
                    <a:pt x="16303" y="4545"/>
                  </a:lnTo>
                  <a:lnTo>
                    <a:pt x="16303" y="4494"/>
                  </a:lnTo>
                  <a:lnTo>
                    <a:pt x="16352" y="4494"/>
                  </a:lnTo>
                  <a:lnTo>
                    <a:pt x="16352" y="4417"/>
                  </a:lnTo>
                  <a:lnTo>
                    <a:pt x="16385" y="4417"/>
                  </a:lnTo>
                  <a:lnTo>
                    <a:pt x="16385" y="4366"/>
                  </a:lnTo>
                  <a:lnTo>
                    <a:pt x="16352" y="4366"/>
                  </a:lnTo>
                  <a:lnTo>
                    <a:pt x="16352" y="4289"/>
                  </a:lnTo>
                  <a:lnTo>
                    <a:pt x="16303" y="4289"/>
                  </a:lnTo>
                  <a:lnTo>
                    <a:pt x="16352" y="4289"/>
                  </a:lnTo>
                  <a:lnTo>
                    <a:pt x="16352" y="4238"/>
                  </a:lnTo>
                  <a:lnTo>
                    <a:pt x="16303" y="4238"/>
                  </a:lnTo>
                  <a:lnTo>
                    <a:pt x="16352" y="4238"/>
                  </a:lnTo>
                  <a:lnTo>
                    <a:pt x="16352" y="4187"/>
                  </a:lnTo>
                  <a:lnTo>
                    <a:pt x="16303" y="4187"/>
                  </a:lnTo>
                  <a:lnTo>
                    <a:pt x="16303" y="4111"/>
                  </a:lnTo>
                  <a:lnTo>
                    <a:pt x="16352" y="4111"/>
                  </a:lnTo>
                  <a:lnTo>
                    <a:pt x="16352" y="4060"/>
                  </a:lnTo>
                  <a:lnTo>
                    <a:pt x="16303" y="4060"/>
                  </a:lnTo>
                  <a:lnTo>
                    <a:pt x="16303" y="4009"/>
                  </a:lnTo>
                  <a:lnTo>
                    <a:pt x="16155" y="4009"/>
                  </a:lnTo>
                  <a:lnTo>
                    <a:pt x="16155" y="3881"/>
                  </a:lnTo>
                  <a:lnTo>
                    <a:pt x="16122" y="3881"/>
                  </a:lnTo>
                  <a:lnTo>
                    <a:pt x="16122" y="3830"/>
                  </a:lnTo>
                  <a:lnTo>
                    <a:pt x="16073" y="3830"/>
                  </a:lnTo>
                  <a:lnTo>
                    <a:pt x="16073" y="3753"/>
                  </a:lnTo>
                  <a:lnTo>
                    <a:pt x="15957" y="3753"/>
                  </a:lnTo>
                  <a:lnTo>
                    <a:pt x="15957" y="3702"/>
                  </a:lnTo>
                  <a:lnTo>
                    <a:pt x="15924" y="3702"/>
                  </a:lnTo>
                  <a:lnTo>
                    <a:pt x="15924" y="3626"/>
                  </a:lnTo>
                  <a:lnTo>
                    <a:pt x="15875" y="3626"/>
                  </a:lnTo>
                  <a:lnTo>
                    <a:pt x="15875" y="3574"/>
                  </a:lnTo>
                  <a:lnTo>
                    <a:pt x="15612" y="3574"/>
                  </a:lnTo>
                  <a:lnTo>
                    <a:pt x="15612" y="3626"/>
                  </a:lnTo>
                  <a:lnTo>
                    <a:pt x="15563" y="3626"/>
                  </a:lnTo>
                  <a:lnTo>
                    <a:pt x="15563" y="3702"/>
                  </a:lnTo>
                  <a:lnTo>
                    <a:pt x="15530" y="3702"/>
                  </a:lnTo>
                  <a:lnTo>
                    <a:pt x="15530" y="3753"/>
                  </a:lnTo>
                  <a:lnTo>
                    <a:pt x="15497" y="3753"/>
                  </a:lnTo>
                  <a:lnTo>
                    <a:pt x="15497" y="3830"/>
                  </a:lnTo>
                  <a:lnTo>
                    <a:pt x="15447" y="3830"/>
                  </a:lnTo>
                  <a:lnTo>
                    <a:pt x="15447" y="3753"/>
                  </a:lnTo>
                  <a:lnTo>
                    <a:pt x="15382" y="3753"/>
                  </a:lnTo>
                  <a:lnTo>
                    <a:pt x="15382" y="3702"/>
                  </a:lnTo>
                  <a:lnTo>
                    <a:pt x="15299" y="3702"/>
                  </a:lnTo>
                  <a:lnTo>
                    <a:pt x="15299" y="3626"/>
                  </a:lnTo>
                  <a:lnTo>
                    <a:pt x="15266" y="3626"/>
                  </a:lnTo>
                  <a:lnTo>
                    <a:pt x="15266" y="3702"/>
                  </a:lnTo>
                  <a:lnTo>
                    <a:pt x="15020" y="3702"/>
                  </a:lnTo>
                  <a:lnTo>
                    <a:pt x="15020" y="3753"/>
                  </a:lnTo>
                  <a:lnTo>
                    <a:pt x="14987" y="3753"/>
                  </a:lnTo>
                  <a:lnTo>
                    <a:pt x="14987" y="3830"/>
                  </a:lnTo>
                  <a:lnTo>
                    <a:pt x="14954" y="3830"/>
                  </a:lnTo>
                  <a:lnTo>
                    <a:pt x="14954" y="3753"/>
                  </a:lnTo>
                  <a:lnTo>
                    <a:pt x="14904" y="3753"/>
                  </a:lnTo>
                  <a:lnTo>
                    <a:pt x="14904" y="3702"/>
                  </a:lnTo>
                  <a:lnTo>
                    <a:pt x="14872" y="3702"/>
                  </a:lnTo>
                  <a:lnTo>
                    <a:pt x="14872" y="3626"/>
                  </a:lnTo>
                  <a:lnTo>
                    <a:pt x="14789" y="3626"/>
                  </a:lnTo>
                  <a:lnTo>
                    <a:pt x="14789" y="3574"/>
                  </a:lnTo>
                  <a:lnTo>
                    <a:pt x="14822" y="3574"/>
                  </a:lnTo>
                  <a:lnTo>
                    <a:pt x="14822" y="3447"/>
                  </a:lnTo>
                  <a:lnTo>
                    <a:pt x="14954" y="3447"/>
                  </a:lnTo>
                  <a:lnTo>
                    <a:pt x="14954" y="3217"/>
                  </a:lnTo>
                  <a:lnTo>
                    <a:pt x="14987" y="3217"/>
                  </a:lnTo>
                  <a:lnTo>
                    <a:pt x="14987" y="3089"/>
                  </a:lnTo>
                  <a:lnTo>
                    <a:pt x="15020" y="3089"/>
                  </a:lnTo>
                  <a:lnTo>
                    <a:pt x="15020" y="2962"/>
                  </a:lnTo>
                  <a:lnTo>
                    <a:pt x="15069" y="2962"/>
                  </a:lnTo>
                  <a:lnTo>
                    <a:pt x="15069" y="2783"/>
                  </a:lnTo>
                  <a:lnTo>
                    <a:pt x="15102" y="2783"/>
                  </a:lnTo>
                  <a:lnTo>
                    <a:pt x="15102" y="2681"/>
                  </a:lnTo>
                  <a:lnTo>
                    <a:pt x="15135" y="2681"/>
                  </a:lnTo>
                  <a:lnTo>
                    <a:pt x="15135" y="2604"/>
                  </a:lnTo>
                  <a:lnTo>
                    <a:pt x="15184" y="2604"/>
                  </a:lnTo>
                  <a:lnTo>
                    <a:pt x="15184" y="2477"/>
                  </a:lnTo>
                  <a:lnTo>
                    <a:pt x="15217" y="2477"/>
                  </a:lnTo>
                  <a:lnTo>
                    <a:pt x="15217" y="2426"/>
                  </a:lnTo>
                  <a:lnTo>
                    <a:pt x="15299" y="2426"/>
                  </a:lnTo>
                  <a:lnTo>
                    <a:pt x="15299" y="2477"/>
                  </a:lnTo>
                  <a:lnTo>
                    <a:pt x="15414" y="2477"/>
                  </a:lnTo>
                  <a:lnTo>
                    <a:pt x="15414" y="2553"/>
                  </a:lnTo>
                  <a:lnTo>
                    <a:pt x="15563" y="2553"/>
                  </a:lnTo>
                  <a:lnTo>
                    <a:pt x="15563" y="2604"/>
                  </a:lnTo>
                  <a:lnTo>
                    <a:pt x="15694" y="2604"/>
                  </a:lnTo>
                  <a:lnTo>
                    <a:pt x="15694" y="2553"/>
                  </a:lnTo>
                  <a:lnTo>
                    <a:pt x="15727" y="2553"/>
                  </a:lnTo>
                  <a:lnTo>
                    <a:pt x="15727" y="2477"/>
                  </a:lnTo>
                  <a:lnTo>
                    <a:pt x="15809" y="2477"/>
                  </a:lnTo>
                  <a:lnTo>
                    <a:pt x="15809" y="2426"/>
                  </a:lnTo>
                  <a:lnTo>
                    <a:pt x="15875" y="2426"/>
                  </a:lnTo>
                  <a:lnTo>
                    <a:pt x="15875" y="2374"/>
                  </a:lnTo>
                  <a:lnTo>
                    <a:pt x="15924" y="2374"/>
                  </a:lnTo>
                  <a:lnTo>
                    <a:pt x="15924" y="2298"/>
                  </a:lnTo>
                  <a:lnTo>
                    <a:pt x="16122" y="2298"/>
                  </a:lnTo>
                  <a:lnTo>
                    <a:pt x="16122" y="2247"/>
                  </a:lnTo>
                  <a:lnTo>
                    <a:pt x="16155" y="2247"/>
                  </a:lnTo>
                  <a:lnTo>
                    <a:pt x="16155" y="2196"/>
                  </a:lnTo>
                  <a:lnTo>
                    <a:pt x="16188" y="2196"/>
                  </a:lnTo>
                  <a:lnTo>
                    <a:pt x="16155" y="2196"/>
                  </a:lnTo>
                  <a:lnTo>
                    <a:pt x="16155" y="2068"/>
                  </a:lnTo>
                  <a:lnTo>
                    <a:pt x="16073" y="2068"/>
                  </a:lnTo>
                  <a:lnTo>
                    <a:pt x="16073" y="1991"/>
                  </a:lnTo>
                  <a:lnTo>
                    <a:pt x="16155" y="1991"/>
                  </a:lnTo>
                  <a:lnTo>
                    <a:pt x="16155" y="1889"/>
                  </a:lnTo>
                  <a:lnTo>
                    <a:pt x="16188" y="1889"/>
                  </a:lnTo>
                  <a:lnTo>
                    <a:pt x="16188" y="1813"/>
                  </a:lnTo>
                  <a:lnTo>
                    <a:pt x="16237" y="1813"/>
                  </a:lnTo>
                  <a:lnTo>
                    <a:pt x="16237" y="1711"/>
                  </a:lnTo>
                  <a:lnTo>
                    <a:pt x="16270" y="1711"/>
                  </a:lnTo>
                  <a:lnTo>
                    <a:pt x="16270" y="1634"/>
                  </a:lnTo>
                  <a:lnTo>
                    <a:pt x="16303" y="1634"/>
                  </a:lnTo>
                  <a:lnTo>
                    <a:pt x="16303" y="1455"/>
                  </a:lnTo>
                  <a:lnTo>
                    <a:pt x="16385" y="1455"/>
                  </a:lnTo>
                  <a:lnTo>
                    <a:pt x="16385" y="1277"/>
                  </a:lnTo>
                  <a:lnTo>
                    <a:pt x="16434" y="1277"/>
                  </a:lnTo>
                  <a:lnTo>
                    <a:pt x="16434" y="1226"/>
                  </a:lnTo>
                  <a:lnTo>
                    <a:pt x="16500" y="1226"/>
                  </a:lnTo>
                  <a:lnTo>
                    <a:pt x="16500" y="1149"/>
                  </a:lnTo>
                  <a:lnTo>
                    <a:pt x="16550" y="1149"/>
                  </a:lnTo>
                  <a:lnTo>
                    <a:pt x="16550" y="1098"/>
                  </a:lnTo>
                  <a:lnTo>
                    <a:pt x="16582" y="1098"/>
                  </a:lnTo>
                  <a:lnTo>
                    <a:pt x="16582" y="1047"/>
                  </a:lnTo>
                  <a:lnTo>
                    <a:pt x="16615" y="1047"/>
                  </a:lnTo>
                  <a:lnTo>
                    <a:pt x="16615" y="970"/>
                  </a:lnTo>
                  <a:lnTo>
                    <a:pt x="16665" y="970"/>
                  </a:lnTo>
                  <a:lnTo>
                    <a:pt x="16665" y="791"/>
                  </a:lnTo>
                  <a:lnTo>
                    <a:pt x="16615" y="791"/>
                  </a:lnTo>
                  <a:lnTo>
                    <a:pt x="16615" y="664"/>
                  </a:lnTo>
                  <a:lnTo>
                    <a:pt x="16665" y="664"/>
                  </a:lnTo>
                  <a:lnTo>
                    <a:pt x="16615" y="664"/>
                  </a:lnTo>
                  <a:lnTo>
                    <a:pt x="16615" y="613"/>
                  </a:lnTo>
                  <a:lnTo>
                    <a:pt x="16434" y="613"/>
                  </a:lnTo>
                  <a:lnTo>
                    <a:pt x="16434" y="485"/>
                  </a:lnTo>
                  <a:lnTo>
                    <a:pt x="16500" y="485"/>
                  </a:lnTo>
                  <a:lnTo>
                    <a:pt x="16500" y="357"/>
                  </a:lnTo>
                  <a:lnTo>
                    <a:pt x="16582" y="357"/>
                  </a:lnTo>
                  <a:lnTo>
                    <a:pt x="16582" y="306"/>
                  </a:lnTo>
                  <a:lnTo>
                    <a:pt x="16615" y="306"/>
                  </a:lnTo>
                  <a:lnTo>
                    <a:pt x="16615" y="255"/>
                  </a:lnTo>
                  <a:lnTo>
                    <a:pt x="16698" y="255"/>
                  </a:lnTo>
                  <a:lnTo>
                    <a:pt x="16698" y="179"/>
                  </a:lnTo>
                  <a:lnTo>
                    <a:pt x="16862" y="179"/>
                  </a:lnTo>
                  <a:lnTo>
                    <a:pt x="16862" y="128"/>
                  </a:lnTo>
                  <a:lnTo>
                    <a:pt x="17010" y="128"/>
                  </a:lnTo>
                  <a:lnTo>
                    <a:pt x="17010" y="77"/>
                  </a:lnTo>
                  <a:lnTo>
                    <a:pt x="17208" y="77"/>
                  </a:lnTo>
                  <a:lnTo>
                    <a:pt x="17208" y="0"/>
                  </a:lnTo>
                  <a:lnTo>
                    <a:pt x="17241" y="0"/>
                  </a:lnTo>
                  <a:lnTo>
                    <a:pt x="17241" y="77"/>
                  </a:lnTo>
                  <a:lnTo>
                    <a:pt x="17438" y="77"/>
                  </a:lnTo>
                  <a:lnTo>
                    <a:pt x="17438" y="0"/>
                  </a:lnTo>
                  <a:lnTo>
                    <a:pt x="17783" y="0"/>
                  </a:lnTo>
                  <a:lnTo>
                    <a:pt x="17783" y="77"/>
                  </a:lnTo>
                  <a:lnTo>
                    <a:pt x="17833" y="77"/>
                  </a:lnTo>
                  <a:lnTo>
                    <a:pt x="17833" y="128"/>
                  </a:lnTo>
                  <a:lnTo>
                    <a:pt x="17948" y="128"/>
                  </a:lnTo>
                  <a:lnTo>
                    <a:pt x="17948" y="255"/>
                  </a:lnTo>
                  <a:lnTo>
                    <a:pt x="18343" y="255"/>
                  </a:lnTo>
                  <a:lnTo>
                    <a:pt x="18343" y="306"/>
                  </a:lnTo>
                  <a:lnTo>
                    <a:pt x="18409" y="306"/>
                  </a:lnTo>
                  <a:lnTo>
                    <a:pt x="18409" y="434"/>
                  </a:lnTo>
                  <a:lnTo>
                    <a:pt x="18491" y="434"/>
                  </a:lnTo>
                  <a:lnTo>
                    <a:pt x="18491" y="485"/>
                  </a:lnTo>
                  <a:lnTo>
                    <a:pt x="18524" y="485"/>
                  </a:lnTo>
                  <a:lnTo>
                    <a:pt x="18524" y="562"/>
                  </a:lnTo>
                  <a:lnTo>
                    <a:pt x="18491" y="562"/>
                  </a:lnTo>
                  <a:lnTo>
                    <a:pt x="18491" y="613"/>
                  </a:lnTo>
                  <a:lnTo>
                    <a:pt x="18573" y="613"/>
                  </a:lnTo>
                  <a:lnTo>
                    <a:pt x="18573" y="664"/>
                  </a:lnTo>
                  <a:lnTo>
                    <a:pt x="18606" y="664"/>
                  </a:lnTo>
                  <a:lnTo>
                    <a:pt x="18606" y="740"/>
                  </a:lnTo>
                  <a:lnTo>
                    <a:pt x="18639" y="740"/>
                  </a:lnTo>
                  <a:lnTo>
                    <a:pt x="18639" y="791"/>
                  </a:lnTo>
                  <a:lnTo>
                    <a:pt x="18688" y="791"/>
                  </a:lnTo>
                  <a:lnTo>
                    <a:pt x="18688" y="843"/>
                  </a:lnTo>
                  <a:lnTo>
                    <a:pt x="18639" y="843"/>
                  </a:lnTo>
                  <a:lnTo>
                    <a:pt x="18639" y="919"/>
                  </a:lnTo>
                  <a:lnTo>
                    <a:pt x="18721" y="919"/>
                  </a:lnTo>
                  <a:lnTo>
                    <a:pt x="18721" y="970"/>
                  </a:lnTo>
                  <a:lnTo>
                    <a:pt x="18688" y="970"/>
                  </a:lnTo>
                  <a:lnTo>
                    <a:pt x="18688" y="1047"/>
                  </a:lnTo>
                  <a:lnTo>
                    <a:pt x="18721" y="1047"/>
                  </a:lnTo>
                  <a:lnTo>
                    <a:pt x="18721" y="1149"/>
                  </a:lnTo>
                  <a:lnTo>
                    <a:pt x="18770" y="1149"/>
                  </a:lnTo>
                  <a:lnTo>
                    <a:pt x="18770" y="1226"/>
                  </a:lnTo>
                  <a:lnTo>
                    <a:pt x="18803" y="1226"/>
                  </a:lnTo>
                  <a:lnTo>
                    <a:pt x="18803" y="1277"/>
                  </a:lnTo>
                  <a:lnTo>
                    <a:pt x="18770" y="1277"/>
                  </a:lnTo>
                  <a:lnTo>
                    <a:pt x="18803" y="1277"/>
                  </a:lnTo>
                  <a:lnTo>
                    <a:pt x="18803" y="1404"/>
                  </a:lnTo>
                  <a:lnTo>
                    <a:pt x="18836" y="1404"/>
                  </a:lnTo>
                  <a:lnTo>
                    <a:pt x="18836" y="1455"/>
                  </a:lnTo>
                  <a:lnTo>
                    <a:pt x="18886" y="1455"/>
                  </a:lnTo>
                  <a:lnTo>
                    <a:pt x="18886" y="1506"/>
                  </a:lnTo>
                  <a:lnTo>
                    <a:pt x="18836" y="150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7" name="Shape 367">
              <a:extLst>
                <a:ext uri="{FF2B5EF4-FFF2-40B4-BE49-F238E27FC236}">
                  <a16:creationId xmlns:a16="http://schemas.microsoft.com/office/drawing/2014/main" id="{90BAF0E4-DB3E-4C13-82BA-5393037BCF58}"/>
                </a:ext>
              </a:extLst>
            </p:cNvPr>
            <p:cNvSpPr/>
            <p:nvPr/>
          </p:nvSpPr>
          <p:spPr>
            <a:xfrm>
              <a:off x="1106514" y="1446138"/>
              <a:ext cx="58370" cy="43042"/>
            </a:xfrm>
            <a:custGeom>
              <a:avLst/>
              <a:gdLst/>
              <a:ahLst/>
              <a:cxnLst>
                <a:cxn ang="0">
                  <a:pos x="wd2" y="hd2"/>
                </a:cxn>
                <a:cxn ang="5400000">
                  <a:pos x="wd2" y="hd2"/>
                </a:cxn>
                <a:cxn ang="10800000">
                  <a:pos x="wd2" y="hd2"/>
                </a:cxn>
                <a:cxn ang="16200000">
                  <a:pos x="wd2" y="hd2"/>
                </a:cxn>
              </a:cxnLst>
              <a:rect l="0" t="0" r="r" b="b"/>
              <a:pathLst>
                <a:path w="21600" h="21600" extrusionOk="0">
                  <a:moveTo>
                    <a:pt x="10952" y="2700"/>
                  </a:moveTo>
                  <a:lnTo>
                    <a:pt x="10952" y="3780"/>
                  </a:lnTo>
                  <a:lnTo>
                    <a:pt x="14603" y="3780"/>
                  </a:lnTo>
                  <a:lnTo>
                    <a:pt x="14603" y="5400"/>
                  </a:lnTo>
                  <a:lnTo>
                    <a:pt x="15820" y="5400"/>
                  </a:lnTo>
                  <a:lnTo>
                    <a:pt x="15820" y="3780"/>
                  </a:lnTo>
                  <a:lnTo>
                    <a:pt x="17341" y="3780"/>
                  </a:lnTo>
                  <a:lnTo>
                    <a:pt x="17341" y="5400"/>
                  </a:lnTo>
                  <a:lnTo>
                    <a:pt x="18254" y="5400"/>
                  </a:lnTo>
                  <a:lnTo>
                    <a:pt x="18254" y="6480"/>
                  </a:lnTo>
                  <a:lnTo>
                    <a:pt x="18862" y="6480"/>
                  </a:lnTo>
                  <a:lnTo>
                    <a:pt x="18862" y="11340"/>
                  </a:lnTo>
                  <a:lnTo>
                    <a:pt x="19470" y="11340"/>
                  </a:lnTo>
                  <a:lnTo>
                    <a:pt x="19470" y="12960"/>
                  </a:lnTo>
                  <a:lnTo>
                    <a:pt x="20383" y="12960"/>
                  </a:lnTo>
                  <a:lnTo>
                    <a:pt x="20383" y="11340"/>
                  </a:lnTo>
                  <a:lnTo>
                    <a:pt x="21600" y="11340"/>
                  </a:lnTo>
                  <a:lnTo>
                    <a:pt x="21600" y="20520"/>
                  </a:lnTo>
                  <a:lnTo>
                    <a:pt x="19470" y="20520"/>
                  </a:lnTo>
                  <a:lnTo>
                    <a:pt x="19470" y="21600"/>
                  </a:lnTo>
                  <a:lnTo>
                    <a:pt x="18254" y="21600"/>
                  </a:lnTo>
                  <a:lnTo>
                    <a:pt x="18254" y="20520"/>
                  </a:lnTo>
                  <a:lnTo>
                    <a:pt x="17341" y="20520"/>
                  </a:lnTo>
                  <a:lnTo>
                    <a:pt x="17341" y="21600"/>
                  </a:lnTo>
                  <a:lnTo>
                    <a:pt x="16732" y="21600"/>
                  </a:lnTo>
                  <a:lnTo>
                    <a:pt x="16732" y="20520"/>
                  </a:lnTo>
                  <a:lnTo>
                    <a:pt x="15820" y="20520"/>
                  </a:lnTo>
                  <a:lnTo>
                    <a:pt x="15820" y="21600"/>
                  </a:lnTo>
                  <a:lnTo>
                    <a:pt x="15211" y="21600"/>
                  </a:lnTo>
                  <a:lnTo>
                    <a:pt x="15211" y="20520"/>
                  </a:lnTo>
                  <a:lnTo>
                    <a:pt x="15211" y="21600"/>
                  </a:lnTo>
                  <a:lnTo>
                    <a:pt x="11561" y="21600"/>
                  </a:lnTo>
                  <a:lnTo>
                    <a:pt x="11561" y="20520"/>
                  </a:lnTo>
                  <a:lnTo>
                    <a:pt x="10952" y="20520"/>
                  </a:lnTo>
                  <a:lnTo>
                    <a:pt x="10952" y="19440"/>
                  </a:lnTo>
                  <a:lnTo>
                    <a:pt x="10039" y="19440"/>
                  </a:lnTo>
                  <a:lnTo>
                    <a:pt x="10039" y="20520"/>
                  </a:lnTo>
                  <a:lnTo>
                    <a:pt x="9431" y="20520"/>
                  </a:lnTo>
                  <a:lnTo>
                    <a:pt x="9431" y="21600"/>
                  </a:lnTo>
                  <a:lnTo>
                    <a:pt x="5172" y="21600"/>
                  </a:lnTo>
                  <a:lnTo>
                    <a:pt x="5172" y="20520"/>
                  </a:lnTo>
                  <a:lnTo>
                    <a:pt x="5172" y="21600"/>
                  </a:lnTo>
                  <a:lnTo>
                    <a:pt x="4563" y="21600"/>
                  </a:lnTo>
                  <a:lnTo>
                    <a:pt x="4563" y="20520"/>
                  </a:lnTo>
                  <a:lnTo>
                    <a:pt x="3042" y="20520"/>
                  </a:lnTo>
                  <a:lnTo>
                    <a:pt x="3042" y="21600"/>
                  </a:lnTo>
                  <a:lnTo>
                    <a:pt x="2130" y="21600"/>
                  </a:lnTo>
                  <a:lnTo>
                    <a:pt x="2130" y="20520"/>
                  </a:lnTo>
                  <a:lnTo>
                    <a:pt x="1521" y="20520"/>
                  </a:lnTo>
                  <a:lnTo>
                    <a:pt x="1521" y="19440"/>
                  </a:lnTo>
                  <a:lnTo>
                    <a:pt x="913" y="19440"/>
                  </a:lnTo>
                  <a:lnTo>
                    <a:pt x="913" y="16740"/>
                  </a:lnTo>
                  <a:lnTo>
                    <a:pt x="0" y="16740"/>
                  </a:lnTo>
                  <a:lnTo>
                    <a:pt x="0" y="15660"/>
                  </a:lnTo>
                  <a:lnTo>
                    <a:pt x="913" y="15660"/>
                  </a:lnTo>
                  <a:lnTo>
                    <a:pt x="913" y="14040"/>
                  </a:lnTo>
                  <a:lnTo>
                    <a:pt x="1521" y="14040"/>
                  </a:lnTo>
                  <a:lnTo>
                    <a:pt x="1521" y="10260"/>
                  </a:lnTo>
                  <a:lnTo>
                    <a:pt x="3042" y="10260"/>
                  </a:lnTo>
                  <a:lnTo>
                    <a:pt x="3042" y="6480"/>
                  </a:lnTo>
                  <a:lnTo>
                    <a:pt x="3651" y="6480"/>
                  </a:lnTo>
                  <a:lnTo>
                    <a:pt x="3651" y="5400"/>
                  </a:lnTo>
                  <a:lnTo>
                    <a:pt x="4563" y="5400"/>
                  </a:lnTo>
                  <a:lnTo>
                    <a:pt x="4563" y="3780"/>
                  </a:lnTo>
                  <a:lnTo>
                    <a:pt x="5172" y="3780"/>
                  </a:lnTo>
                  <a:lnTo>
                    <a:pt x="5172" y="2700"/>
                  </a:lnTo>
                  <a:lnTo>
                    <a:pt x="6693" y="2700"/>
                  </a:lnTo>
                  <a:lnTo>
                    <a:pt x="6693" y="1080"/>
                  </a:lnTo>
                  <a:lnTo>
                    <a:pt x="7910" y="1080"/>
                  </a:lnTo>
                  <a:lnTo>
                    <a:pt x="7910" y="0"/>
                  </a:lnTo>
                  <a:lnTo>
                    <a:pt x="7910" y="1080"/>
                  </a:lnTo>
                  <a:lnTo>
                    <a:pt x="9431" y="1080"/>
                  </a:lnTo>
                  <a:lnTo>
                    <a:pt x="9431" y="2700"/>
                  </a:lnTo>
                  <a:lnTo>
                    <a:pt x="10952" y="27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8" name="Shape 368">
              <a:extLst>
                <a:ext uri="{FF2B5EF4-FFF2-40B4-BE49-F238E27FC236}">
                  <a16:creationId xmlns:a16="http://schemas.microsoft.com/office/drawing/2014/main" id="{DA301080-8F84-4089-8164-2617E7CA16FD}"/>
                </a:ext>
              </a:extLst>
            </p:cNvPr>
            <p:cNvSpPr/>
            <p:nvPr/>
          </p:nvSpPr>
          <p:spPr>
            <a:xfrm>
              <a:off x="1106514" y="1446138"/>
              <a:ext cx="58370" cy="43042"/>
            </a:xfrm>
            <a:custGeom>
              <a:avLst/>
              <a:gdLst/>
              <a:ahLst/>
              <a:cxnLst>
                <a:cxn ang="0">
                  <a:pos x="wd2" y="hd2"/>
                </a:cxn>
                <a:cxn ang="5400000">
                  <a:pos x="wd2" y="hd2"/>
                </a:cxn>
                <a:cxn ang="10800000">
                  <a:pos x="wd2" y="hd2"/>
                </a:cxn>
                <a:cxn ang="16200000">
                  <a:pos x="wd2" y="hd2"/>
                </a:cxn>
              </a:cxnLst>
              <a:rect l="0" t="0" r="r" b="b"/>
              <a:pathLst>
                <a:path w="21600" h="21600" extrusionOk="0">
                  <a:moveTo>
                    <a:pt x="10952" y="2700"/>
                  </a:moveTo>
                  <a:lnTo>
                    <a:pt x="10952" y="3780"/>
                  </a:lnTo>
                  <a:lnTo>
                    <a:pt x="14603" y="3780"/>
                  </a:lnTo>
                  <a:lnTo>
                    <a:pt x="14603" y="5400"/>
                  </a:lnTo>
                  <a:lnTo>
                    <a:pt x="15820" y="5400"/>
                  </a:lnTo>
                  <a:lnTo>
                    <a:pt x="15820" y="3780"/>
                  </a:lnTo>
                  <a:lnTo>
                    <a:pt x="17341" y="3780"/>
                  </a:lnTo>
                  <a:lnTo>
                    <a:pt x="17341" y="5400"/>
                  </a:lnTo>
                  <a:lnTo>
                    <a:pt x="18254" y="5400"/>
                  </a:lnTo>
                  <a:lnTo>
                    <a:pt x="18254" y="6480"/>
                  </a:lnTo>
                  <a:lnTo>
                    <a:pt x="18862" y="6480"/>
                  </a:lnTo>
                  <a:lnTo>
                    <a:pt x="18862" y="11340"/>
                  </a:lnTo>
                  <a:lnTo>
                    <a:pt x="19470" y="11340"/>
                  </a:lnTo>
                  <a:lnTo>
                    <a:pt x="19470" y="12960"/>
                  </a:lnTo>
                  <a:lnTo>
                    <a:pt x="20383" y="12960"/>
                  </a:lnTo>
                  <a:lnTo>
                    <a:pt x="20383" y="11340"/>
                  </a:lnTo>
                  <a:lnTo>
                    <a:pt x="21600" y="11340"/>
                  </a:lnTo>
                  <a:lnTo>
                    <a:pt x="21600" y="20520"/>
                  </a:lnTo>
                  <a:lnTo>
                    <a:pt x="19470" y="20520"/>
                  </a:lnTo>
                  <a:lnTo>
                    <a:pt x="19470" y="21600"/>
                  </a:lnTo>
                  <a:lnTo>
                    <a:pt x="18254" y="21600"/>
                  </a:lnTo>
                  <a:lnTo>
                    <a:pt x="18254" y="20520"/>
                  </a:lnTo>
                  <a:lnTo>
                    <a:pt x="17341" y="20520"/>
                  </a:lnTo>
                  <a:lnTo>
                    <a:pt x="17341" y="21600"/>
                  </a:lnTo>
                  <a:lnTo>
                    <a:pt x="16732" y="21600"/>
                  </a:lnTo>
                  <a:lnTo>
                    <a:pt x="16732" y="20520"/>
                  </a:lnTo>
                  <a:lnTo>
                    <a:pt x="15820" y="20520"/>
                  </a:lnTo>
                  <a:lnTo>
                    <a:pt x="15820" y="21600"/>
                  </a:lnTo>
                  <a:lnTo>
                    <a:pt x="15211" y="21600"/>
                  </a:lnTo>
                  <a:lnTo>
                    <a:pt x="15211" y="20520"/>
                  </a:lnTo>
                  <a:lnTo>
                    <a:pt x="15211" y="21600"/>
                  </a:lnTo>
                  <a:lnTo>
                    <a:pt x="11561" y="21600"/>
                  </a:lnTo>
                  <a:lnTo>
                    <a:pt x="11561" y="20520"/>
                  </a:lnTo>
                  <a:lnTo>
                    <a:pt x="10952" y="20520"/>
                  </a:lnTo>
                  <a:lnTo>
                    <a:pt x="10952" y="19440"/>
                  </a:lnTo>
                  <a:lnTo>
                    <a:pt x="10039" y="19440"/>
                  </a:lnTo>
                  <a:lnTo>
                    <a:pt x="10039" y="20520"/>
                  </a:lnTo>
                  <a:lnTo>
                    <a:pt x="9431" y="20520"/>
                  </a:lnTo>
                  <a:lnTo>
                    <a:pt x="9431" y="21600"/>
                  </a:lnTo>
                  <a:lnTo>
                    <a:pt x="5172" y="21600"/>
                  </a:lnTo>
                  <a:lnTo>
                    <a:pt x="5172" y="20520"/>
                  </a:lnTo>
                  <a:lnTo>
                    <a:pt x="5172" y="21600"/>
                  </a:lnTo>
                  <a:lnTo>
                    <a:pt x="4563" y="21600"/>
                  </a:lnTo>
                  <a:lnTo>
                    <a:pt x="4563" y="20520"/>
                  </a:lnTo>
                  <a:lnTo>
                    <a:pt x="3042" y="20520"/>
                  </a:lnTo>
                  <a:lnTo>
                    <a:pt x="3042" y="21600"/>
                  </a:lnTo>
                  <a:lnTo>
                    <a:pt x="2130" y="21600"/>
                  </a:lnTo>
                  <a:lnTo>
                    <a:pt x="2130" y="20520"/>
                  </a:lnTo>
                  <a:lnTo>
                    <a:pt x="1521" y="20520"/>
                  </a:lnTo>
                  <a:lnTo>
                    <a:pt x="1521" y="19440"/>
                  </a:lnTo>
                  <a:lnTo>
                    <a:pt x="913" y="19440"/>
                  </a:lnTo>
                  <a:lnTo>
                    <a:pt x="913" y="16740"/>
                  </a:lnTo>
                  <a:lnTo>
                    <a:pt x="0" y="16740"/>
                  </a:lnTo>
                  <a:lnTo>
                    <a:pt x="0" y="15660"/>
                  </a:lnTo>
                  <a:lnTo>
                    <a:pt x="913" y="15660"/>
                  </a:lnTo>
                  <a:lnTo>
                    <a:pt x="913" y="14040"/>
                  </a:lnTo>
                  <a:lnTo>
                    <a:pt x="1521" y="14040"/>
                  </a:lnTo>
                  <a:lnTo>
                    <a:pt x="1521" y="10260"/>
                  </a:lnTo>
                  <a:lnTo>
                    <a:pt x="3042" y="10260"/>
                  </a:lnTo>
                  <a:lnTo>
                    <a:pt x="3042" y="6480"/>
                  </a:lnTo>
                  <a:lnTo>
                    <a:pt x="3651" y="6480"/>
                  </a:lnTo>
                  <a:lnTo>
                    <a:pt x="3651" y="5400"/>
                  </a:lnTo>
                  <a:lnTo>
                    <a:pt x="4563" y="5400"/>
                  </a:lnTo>
                  <a:lnTo>
                    <a:pt x="4563" y="3780"/>
                  </a:lnTo>
                  <a:lnTo>
                    <a:pt x="5172" y="3780"/>
                  </a:lnTo>
                  <a:lnTo>
                    <a:pt x="5172" y="2700"/>
                  </a:lnTo>
                  <a:lnTo>
                    <a:pt x="6693" y="2700"/>
                  </a:lnTo>
                  <a:lnTo>
                    <a:pt x="6693" y="1080"/>
                  </a:lnTo>
                  <a:lnTo>
                    <a:pt x="7910" y="1080"/>
                  </a:lnTo>
                  <a:lnTo>
                    <a:pt x="7910" y="0"/>
                  </a:lnTo>
                  <a:lnTo>
                    <a:pt x="7910" y="1080"/>
                  </a:lnTo>
                  <a:lnTo>
                    <a:pt x="9431" y="1080"/>
                  </a:lnTo>
                  <a:lnTo>
                    <a:pt x="9431" y="2700"/>
                  </a:lnTo>
                  <a:lnTo>
                    <a:pt x="10952" y="27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39" name="Shape 369">
              <a:extLst>
                <a:ext uri="{FF2B5EF4-FFF2-40B4-BE49-F238E27FC236}">
                  <a16:creationId xmlns:a16="http://schemas.microsoft.com/office/drawing/2014/main" id="{1225AC4D-30F5-49AF-8087-196C6169A4D6}"/>
                </a:ext>
              </a:extLst>
            </p:cNvPr>
            <p:cNvSpPr/>
            <p:nvPr/>
          </p:nvSpPr>
          <p:spPr>
            <a:xfrm>
              <a:off x="1556190" y="2080975"/>
              <a:ext cx="19732" cy="31205"/>
            </a:xfrm>
            <a:custGeom>
              <a:avLst/>
              <a:gdLst/>
              <a:ahLst/>
              <a:cxnLst>
                <a:cxn ang="0">
                  <a:pos x="wd2" y="hd2"/>
                </a:cxn>
                <a:cxn ang="5400000">
                  <a:pos x="wd2" y="hd2"/>
                </a:cxn>
                <a:cxn ang="10800000">
                  <a:pos x="wd2" y="hd2"/>
                </a:cxn>
                <a:cxn ang="16200000">
                  <a:pos x="wd2" y="hd2"/>
                </a:cxn>
              </a:cxnLst>
              <a:rect l="0" t="0" r="r" b="b"/>
              <a:pathLst>
                <a:path w="21600" h="21600" extrusionOk="0">
                  <a:moveTo>
                    <a:pt x="17100" y="0"/>
                  </a:moveTo>
                  <a:lnTo>
                    <a:pt x="17100" y="2234"/>
                  </a:lnTo>
                  <a:lnTo>
                    <a:pt x="18900" y="2234"/>
                  </a:lnTo>
                  <a:lnTo>
                    <a:pt x="18900" y="8938"/>
                  </a:lnTo>
                  <a:lnTo>
                    <a:pt x="21600" y="8938"/>
                  </a:lnTo>
                  <a:lnTo>
                    <a:pt x="21600" y="10428"/>
                  </a:lnTo>
                  <a:lnTo>
                    <a:pt x="18900" y="10428"/>
                  </a:lnTo>
                  <a:lnTo>
                    <a:pt x="21600" y="10428"/>
                  </a:lnTo>
                  <a:lnTo>
                    <a:pt x="21600" y="14152"/>
                  </a:lnTo>
                  <a:lnTo>
                    <a:pt x="17100" y="14152"/>
                  </a:lnTo>
                  <a:lnTo>
                    <a:pt x="17100" y="10428"/>
                  </a:lnTo>
                  <a:lnTo>
                    <a:pt x="15300" y="10428"/>
                  </a:lnTo>
                  <a:lnTo>
                    <a:pt x="15300" y="5214"/>
                  </a:lnTo>
                  <a:lnTo>
                    <a:pt x="17100" y="5214"/>
                  </a:lnTo>
                  <a:lnTo>
                    <a:pt x="17100" y="3724"/>
                  </a:lnTo>
                  <a:lnTo>
                    <a:pt x="15300" y="3724"/>
                  </a:lnTo>
                  <a:lnTo>
                    <a:pt x="15300" y="5214"/>
                  </a:lnTo>
                  <a:lnTo>
                    <a:pt x="10800" y="5214"/>
                  </a:lnTo>
                  <a:lnTo>
                    <a:pt x="10800" y="12662"/>
                  </a:lnTo>
                  <a:lnTo>
                    <a:pt x="12600" y="12662"/>
                  </a:lnTo>
                  <a:lnTo>
                    <a:pt x="12600" y="14152"/>
                  </a:lnTo>
                  <a:lnTo>
                    <a:pt x="10800" y="14152"/>
                  </a:lnTo>
                  <a:lnTo>
                    <a:pt x="10800" y="19366"/>
                  </a:lnTo>
                  <a:lnTo>
                    <a:pt x="9000" y="19366"/>
                  </a:lnTo>
                  <a:lnTo>
                    <a:pt x="9000" y="21600"/>
                  </a:lnTo>
                  <a:lnTo>
                    <a:pt x="9000" y="19366"/>
                  </a:lnTo>
                  <a:lnTo>
                    <a:pt x="6300" y="19366"/>
                  </a:lnTo>
                  <a:lnTo>
                    <a:pt x="6300" y="17876"/>
                  </a:lnTo>
                  <a:lnTo>
                    <a:pt x="4500" y="17876"/>
                  </a:lnTo>
                  <a:lnTo>
                    <a:pt x="4500" y="16386"/>
                  </a:lnTo>
                  <a:lnTo>
                    <a:pt x="1800" y="16386"/>
                  </a:lnTo>
                  <a:lnTo>
                    <a:pt x="1800" y="10428"/>
                  </a:lnTo>
                  <a:lnTo>
                    <a:pt x="0" y="10428"/>
                  </a:lnTo>
                  <a:lnTo>
                    <a:pt x="0" y="8938"/>
                  </a:lnTo>
                  <a:lnTo>
                    <a:pt x="4500" y="8938"/>
                  </a:lnTo>
                  <a:lnTo>
                    <a:pt x="4500" y="7448"/>
                  </a:lnTo>
                  <a:lnTo>
                    <a:pt x="6300" y="7448"/>
                  </a:lnTo>
                  <a:lnTo>
                    <a:pt x="6300" y="5214"/>
                  </a:lnTo>
                  <a:lnTo>
                    <a:pt x="9000" y="5214"/>
                  </a:lnTo>
                  <a:lnTo>
                    <a:pt x="9000" y="3724"/>
                  </a:lnTo>
                  <a:lnTo>
                    <a:pt x="10800" y="3724"/>
                  </a:lnTo>
                  <a:lnTo>
                    <a:pt x="10800" y="2234"/>
                  </a:lnTo>
                  <a:lnTo>
                    <a:pt x="15300" y="2234"/>
                  </a:lnTo>
                  <a:lnTo>
                    <a:pt x="15300" y="0"/>
                  </a:lnTo>
                  <a:lnTo>
                    <a:pt x="171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0" name="Shape 370">
              <a:extLst>
                <a:ext uri="{FF2B5EF4-FFF2-40B4-BE49-F238E27FC236}">
                  <a16:creationId xmlns:a16="http://schemas.microsoft.com/office/drawing/2014/main" id="{4838FDC5-7A50-4F02-BB8E-FBC4938FE33A}"/>
                </a:ext>
              </a:extLst>
            </p:cNvPr>
            <p:cNvSpPr/>
            <p:nvPr/>
          </p:nvSpPr>
          <p:spPr>
            <a:xfrm>
              <a:off x="1556190" y="2080975"/>
              <a:ext cx="19732" cy="31205"/>
            </a:xfrm>
            <a:custGeom>
              <a:avLst/>
              <a:gdLst/>
              <a:ahLst/>
              <a:cxnLst>
                <a:cxn ang="0">
                  <a:pos x="wd2" y="hd2"/>
                </a:cxn>
                <a:cxn ang="5400000">
                  <a:pos x="wd2" y="hd2"/>
                </a:cxn>
                <a:cxn ang="10800000">
                  <a:pos x="wd2" y="hd2"/>
                </a:cxn>
                <a:cxn ang="16200000">
                  <a:pos x="wd2" y="hd2"/>
                </a:cxn>
              </a:cxnLst>
              <a:rect l="0" t="0" r="r" b="b"/>
              <a:pathLst>
                <a:path w="21600" h="21600" extrusionOk="0">
                  <a:moveTo>
                    <a:pt x="17100" y="0"/>
                  </a:moveTo>
                  <a:lnTo>
                    <a:pt x="17100" y="2234"/>
                  </a:lnTo>
                  <a:lnTo>
                    <a:pt x="18900" y="2234"/>
                  </a:lnTo>
                  <a:lnTo>
                    <a:pt x="18900" y="8938"/>
                  </a:lnTo>
                  <a:lnTo>
                    <a:pt x="21600" y="8938"/>
                  </a:lnTo>
                  <a:lnTo>
                    <a:pt x="21600" y="10428"/>
                  </a:lnTo>
                  <a:lnTo>
                    <a:pt x="18900" y="10428"/>
                  </a:lnTo>
                  <a:lnTo>
                    <a:pt x="21600" y="10428"/>
                  </a:lnTo>
                  <a:lnTo>
                    <a:pt x="21600" y="14152"/>
                  </a:lnTo>
                  <a:lnTo>
                    <a:pt x="17100" y="14152"/>
                  </a:lnTo>
                  <a:lnTo>
                    <a:pt x="17100" y="10428"/>
                  </a:lnTo>
                  <a:lnTo>
                    <a:pt x="15300" y="10428"/>
                  </a:lnTo>
                  <a:lnTo>
                    <a:pt x="15300" y="5214"/>
                  </a:lnTo>
                  <a:lnTo>
                    <a:pt x="17100" y="5214"/>
                  </a:lnTo>
                  <a:lnTo>
                    <a:pt x="17100" y="3724"/>
                  </a:lnTo>
                  <a:lnTo>
                    <a:pt x="15300" y="3724"/>
                  </a:lnTo>
                  <a:lnTo>
                    <a:pt x="15300" y="5214"/>
                  </a:lnTo>
                  <a:lnTo>
                    <a:pt x="10800" y="5214"/>
                  </a:lnTo>
                  <a:lnTo>
                    <a:pt x="10800" y="12662"/>
                  </a:lnTo>
                  <a:lnTo>
                    <a:pt x="12600" y="12662"/>
                  </a:lnTo>
                  <a:lnTo>
                    <a:pt x="12600" y="14152"/>
                  </a:lnTo>
                  <a:lnTo>
                    <a:pt x="10800" y="14152"/>
                  </a:lnTo>
                  <a:lnTo>
                    <a:pt x="10800" y="19366"/>
                  </a:lnTo>
                  <a:lnTo>
                    <a:pt x="9000" y="19366"/>
                  </a:lnTo>
                  <a:lnTo>
                    <a:pt x="9000" y="21600"/>
                  </a:lnTo>
                  <a:lnTo>
                    <a:pt x="9000" y="19366"/>
                  </a:lnTo>
                  <a:lnTo>
                    <a:pt x="6300" y="19366"/>
                  </a:lnTo>
                  <a:lnTo>
                    <a:pt x="6300" y="17876"/>
                  </a:lnTo>
                  <a:lnTo>
                    <a:pt x="4500" y="17876"/>
                  </a:lnTo>
                  <a:lnTo>
                    <a:pt x="4500" y="16386"/>
                  </a:lnTo>
                  <a:lnTo>
                    <a:pt x="1800" y="16386"/>
                  </a:lnTo>
                  <a:lnTo>
                    <a:pt x="1800" y="10428"/>
                  </a:lnTo>
                  <a:lnTo>
                    <a:pt x="0" y="10428"/>
                  </a:lnTo>
                  <a:lnTo>
                    <a:pt x="0" y="8938"/>
                  </a:lnTo>
                  <a:lnTo>
                    <a:pt x="4500" y="8938"/>
                  </a:lnTo>
                  <a:lnTo>
                    <a:pt x="4500" y="7448"/>
                  </a:lnTo>
                  <a:lnTo>
                    <a:pt x="6300" y="7448"/>
                  </a:lnTo>
                  <a:lnTo>
                    <a:pt x="6300" y="5214"/>
                  </a:lnTo>
                  <a:lnTo>
                    <a:pt x="9000" y="5214"/>
                  </a:lnTo>
                  <a:lnTo>
                    <a:pt x="9000" y="3724"/>
                  </a:lnTo>
                  <a:lnTo>
                    <a:pt x="10800" y="3724"/>
                  </a:lnTo>
                  <a:lnTo>
                    <a:pt x="10800" y="2234"/>
                  </a:lnTo>
                  <a:lnTo>
                    <a:pt x="15300" y="2234"/>
                  </a:lnTo>
                  <a:lnTo>
                    <a:pt x="15300" y="0"/>
                  </a:lnTo>
                  <a:lnTo>
                    <a:pt x="171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1" name="Shape 371">
              <a:extLst>
                <a:ext uri="{FF2B5EF4-FFF2-40B4-BE49-F238E27FC236}">
                  <a16:creationId xmlns:a16="http://schemas.microsoft.com/office/drawing/2014/main" id="{A320E91A-2365-4587-9631-79288836C59B}"/>
                </a:ext>
              </a:extLst>
            </p:cNvPr>
            <p:cNvSpPr/>
            <p:nvPr/>
          </p:nvSpPr>
          <p:spPr>
            <a:xfrm>
              <a:off x="425240" y="1502090"/>
              <a:ext cx="12702" cy="12913"/>
            </a:xfrm>
            <a:custGeom>
              <a:avLst/>
              <a:gdLst/>
              <a:ahLst/>
              <a:cxnLst>
                <a:cxn ang="0">
                  <a:pos x="wd2" y="hd2"/>
                </a:cxn>
                <a:cxn ang="5400000">
                  <a:pos x="wd2" y="hd2"/>
                </a:cxn>
                <a:cxn ang="10800000">
                  <a:pos x="wd2" y="hd2"/>
                </a:cxn>
                <a:cxn ang="16200000">
                  <a:pos x="wd2" y="hd2"/>
                </a:cxn>
              </a:cxnLst>
              <a:rect l="0" t="0" r="r" b="b"/>
              <a:pathLst>
                <a:path w="21600" h="21600" extrusionOk="0">
                  <a:moveTo>
                    <a:pt x="15120" y="21600"/>
                  </a:moveTo>
                  <a:lnTo>
                    <a:pt x="10800" y="21600"/>
                  </a:lnTo>
                  <a:lnTo>
                    <a:pt x="10800" y="18000"/>
                  </a:lnTo>
                  <a:lnTo>
                    <a:pt x="6480" y="18000"/>
                  </a:lnTo>
                  <a:lnTo>
                    <a:pt x="6480" y="9000"/>
                  </a:lnTo>
                  <a:lnTo>
                    <a:pt x="0" y="9000"/>
                  </a:lnTo>
                  <a:lnTo>
                    <a:pt x="0" y="5400"/>
                  </a:lnTo>
                  <a:lnTo>
                    <a:pt x="6480" y="5400"/>
                  </a:lnTo>
                  <a:lnTo>
                    <a:pt x="6480" y="0"/>
                  </a:lnTo>
                  <a:lnTo>
                    <a:pt x="21600" y="0"/>
                  </a:lnTo>
                  <a:lnTo>
                    <a:pt x="21600" y="9000"/>
                  </a:lnTo>
                  <a:lnTo>
                    <a:pt x="15120" y="9000"/>
                  </a:lnTo>
                  <a:lnTo>
                    <a:pt x="15120" y="2160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2" name="Shape 372">
              <a:extLst>
                <a:ext uri="{FF2B5EF4-FFF2-40B4-BE49-F238E27FC236}">
                  <a16:creationId xmlns:a16="http://schemas.microsoft.com/office/drawing/2014/main" id="{3C066418-38CB-4432-8A42-C5E95F3B8E21}"/>
                </a:ext>
              </a:extLst>
            </p:cNvPr>
            <p:cNvSpPr/>
            <p:nvPr/>
          </p:nvSpPr>
          <p:spPr>
            <a:xfrm>
              <a:off x="425240" y="1502090"/>
              <a:ext cx="12702" cy="12913"/>
            </a:xfrm>
            <a:custGeom>
              <a:avLst/>
              <a:gdLst/>
              <a:ahLst/>
              <a:cxnLst>
                <a:cxn ang="0">
                  <a:pos x="wd2" y="hd2"/>
                </a:cxn>
                <a:cxn ang="5400000">
                  <a:pos x="wd2" y="hd2"/>
                </a:cxn>
                <a:cxn ang="10800000">
                  <a:pos x="wd2" y="hd2"/>
                </a:cxn>
                <a:cxn ang="16200000">
                  <a:pos x="wd2" y="hd2"/>
                </a:cxn>
              </a:cxnLst>
              <a:rect l="0" t="0" r="r" b="b"/>
              <a:pathLst>
                <a:path w="21600" h="21600" extrusionOk="0">
                  <a:moveTo>
                    <a:pt x="15120" y="21600"/>
                  </a:moveTo>
                  <a:lnTo>
                    <a:pt x="10800" y="21600"/>
                  </a:lnTo>
                  <a:lnTo>
                    <a:pt x="10800" y="18000"/>
                  </a:lnTo>
                  <a:lnTo>
                    <a:pt x="6480" y="18000"/>
                  </a:lnTo>
                  <a:lnTo>
                    <a:pt x="6480" y="9000"/>
                  </a:lnTo>
                  <a:lnTo>
                    <a:pt x="0" y="9000"/>
                  </a:lnTo>
                  <a:lnTo>
                    <a:pt x="0" y="5400"/>
                  </a:lnTo>
                  <a:lnTo>
                    <a:pt x="6480" y="5400"/>
                  </a:lnTo>
                  <a:lnTo>
                    <a:pt x="6480" y="0"/>
                  </a:lnTo>
                  <a:lnTo>
                    <a:pt x="21600" y="0"/>
                  </a:lnTo>
                  <a:lnTo>
                    <a:pt x="21600" y="9000"/>
                  </a:lnTo>
                  <a:lnTo>
                    <a:pt x="15120" y="9000"/>
                  </a:lnTo>
                  <a:lnTo>
                    <a:pt x="15120" y="2160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3" name="Shape 373">
              <a:extLst>
                <a:ext uri="{FF2B5EF4-FFF2-40B4-BE49-F238E27FC236}">
                  <a16:creationId xmlns:a16="http://schemas.microsoft.com/office/drawing/2014/main" id="{EE6B8153-34D1-47EE-9297-0C187C677BC7}"/>
                </a:ext>
              </a:extLst>
            </p:cNvPr>
            <p:cNvSpPr/>
            <p:nvPr/>
          </p:nvSpPr>
          <p:spPr>
            <a:xfrm>
              <a:off x="1093361" y="1492405"/>
              <a:ext cx="81388" cy="162477"/>
            </a:xfrm>
            <a:custGeom>
              <a:avLst/>
              <a:gdLst/>
              <a:ahLst/>
              <a:cxnLst>
                <a:cxn ang="0">
                  <a:pos x="wd2" y="hd2"/>
                </a:cxn>
                <a:cxn ang="5400000">
                  <a:pos x="wd2" y="hd2"/>
                </a:cxn>
                <a:cxn ang="10800000">
                  <a:pos x="wd2" y="hd2"/>
                </a:cxn>
                <a:cxn ang="16200000">
                  <a:pos x="wd2" y="hd2"/>
                </a:cxn>
              </a:cxnLst>
              <a:rect l="0" t="0" r="r" b="b"/>
              <a:pathLst>
                <a:path w="21600" h="21600" extrusionOk="0">
                  <a:moveTo>
                    <a:pt x="20073" y="10872"/>
                  </a:moveTo>
                  <a:lnTo>
                    <a:pt x="20073" y="11873"/>
                  </a:lnTo>
                  <a:lnTo>
                    <a:pt x="20509" y="11873"/>
                  </a:lnTo>
                  <a:lnTo>
                    <a:pt x="20509" y="12445"/>
                  </a:lnTo>
                  <a:lnTo>
                    <a:pt x="20073" y="12445"/>
                  </a:lnTo>
                  <a:lnTo>
                    <a:pt x="20073" y="12874"/>
                  </a:lnTo>
                  <a:lnTo>
                    <a:pt x="20509" y="12874"/>
                  </a:lnTo>
                  <a:lnTo>
                    <a:pt x="20509" y="14162"/>
                  </a:lnTo>
                  <a:lnTo>
                    <a:pt x="21164" y="14162"/>
                  </a:lnTo>
                  <a:lnTo>
                    <a:pt x="21164" y="15592"/>
                  </a:lnTo>
                  <a:lnTo>
                    <a:pt x="21600" y="15592"/>
                  </a:lnTo>
                  <a:lnTo>
                    <a:pt x="21600" y="19311"/>
                  </a:lnTo>
                  <a:lnTo>
                    <a:pt x="20509" y="19311"/>
                  </a:lnTo>
                  <a:lnTo>
                    <a:pt x="20509" y="18882"/>
                  </a:lnTo>
                  <a:lnTo>
                    <a:pt x="20073" y="18882"/>
                  </a:lnTo>
                  <a:lnTo>
                    <a:pt x="20073" y="19311"/>
                  </a:lnTo>
                  <a:lnTo>
                    <a:pt x="19636" y="19311"/>
                  </a:lnTo>
                  <a:lnTo>
                    <a:pt x="19636" y="20313"/>
                  </a:lnTo>
                  <a:lnTo>
                    <a:pt x="20073" y="20313"/>
                  </a:lnTo>
                  <a:lnTo>
                    <a:pt x="20073" y="21314"/>
                  </a:lnTo>
                  <a:lnTo>
                    <a:pt x="20509" y="21314"/>
                  </a:lnTo>
                  <a:lnTo>
                    <a:pt x="20509" y="21600"/>
                  </a:lnTo>
                  <a:lnTo>
                    <a:pt x="20073" y="21600"/>
                  </a:lnTo>
                  <a:lnTo>
                    <a:pt x="20073" y="21028"/>
                  </a:lnTo>
                  <a:lnTo>
                    <a:pt x="19636" y="21028"/>
                  </a:lnTo>
                  <a:lnTo>
                    <a:pt x="19636" y="20599"/>
                  </a:lnTo>
                  <a:lnTo>
                    <a:pt x="18982" y="20599"/>
                  </a:lnTo>
                  <a:lnTo>
                    <a:pt x="18982" y="19597"/>
                  </a:lnTo>
                  <a:lnTo>
                    <a:pt x="18545" y="19597"/>
                  </a:lnTo>
                  <a:lnTo>
                    <a:pt x="18545" y="18882"/>
                  </a:lnTo>
                  <a:lnTo>
                    <a:pt x="18109" y="18882"/>
                  </a:lnTo>
                  <a:lnTo>
                    <a:pt x="18109" y="17881"/>
                  </a:lnTo>
                  <a:lnTo>
                    <a:pt x="17455" y="17881"/>
                  </a:lnTo>
                  <a:lnTo>
                    <a:pt x="17455" y="17595"/>
                  </a:lnTo>
                  <a:lnTo>
                    <a:pt x="18109" y="17595"/>
                  </a:lnTo>
                  <a:lnTo>
                    <a:pt x="18109" y="16593"/>
                  </a:lnTo>
                  <a:lnTo>
                    <a:pt x="17455" y="16593"/>
                  </a:lnTo>
                  <a:lnTo>
                    <a:pt x="17455" y="15163"/>
                  </a:lnTo>
                  <a:lnTo>
                    <a:pt x="17018" y="15163"/>
                  </a:lnTo>
                  <a:lnTo>
                    <a:pt x="17018" y="14877"/>
                  </a:lnTo>
                  <a:lnTo>
                    <a:pt x="16582" y="14877"/>
                  </a:lnTo>
                  <a:lnTo>
                    <a:pt x="16582" y="14162"/>
                  </a:lnTo>
                  <a:lnTo>
                    <a:pt x="15491" y="14162"/>
                  </a:lnTo>
                  <a:lnTo>
                    <a:pt x="15491" y="14591"/>
                  </a:lnTo>
                  <a:lnTo>
                    <a:pt x="16582" y="14591"/>
                  </a:lnTo>
                  <a:lnTo>
                    <a:pt x="16582" y="15592"/>
                  </a:lnTo>
                  <a:lnTo>
                    <a:pt x="15927" y="15592"/>
                  </a:lnTo>
                  <a:lnTo>
                    <a:pt x="15927" y="14877"/>
                  </a:lnTo>
                  <a:lnTo>
                    <a:pt x="15491" y="14877"/>
                  </a:lnTo>
                  <a:lnTo>
                    <a:pt x="15491" y="15163"/>
                  </a:lnTo>
                  <a:lnTo>
                    <a:pt x="14836" y="15163"/>
                  </a:lnTo>
                  <a:lnTo>
                    <a:pt x="14836" y="16593"/>
                  </a:lnTo>
                  <a:lnTo>
                    <a:pt x="13964" y="16593"/>
                  </a:lnTo>
                  <a:lnTo>
                    <a:pt x="13964" y="16307"/>
                  </a:lnTo>
                  <a:lnTo>
                    <a:pt x="13964" y="16593"/>
                  </a:lnTo>
                  <a:lnTo>
                    <a:pt x="13309" y="16593"/>
                  </a:lnTo>
                  <a:lnTo>
                    <a:pt x="13309" y="16307"/>
                  </a:lnTo>
                  <a:lnTo>
                    <a:pt x="13309" y="16593"/>
                  </a:lnTo>
                  <a:lnTo>
                    <a:pt x="12873" y="16593"/>
                  </a:lnTo>
                  <a:lnTo>
                    <a:pt x="12873" y="17309"/>
                  </a:lnTo>
                  <a:lnTo>
                    <a:pt x="11782" y="17309"/>
                  </a:lnTo>
                  <a:lnTo>
                    <a:pt x="11782" y="17595"/>
                  </a:lnTo>
                  <a:lnTo>
                    <a:pt x="11345" y="17595"/>
                  </a:lnTo>
                  <a:lnTo>
                    <a:pt x="11345" y="17881"/>
                  </a:lnTo>
                  <a:lnTo>
                    <a:pt x="11345" y="17595"/>
                  </a:lnTo>
                  <a:lnTo>
                    <a:pt x="10255" y="17595"/>
                  </a:lnTo>
                  <a:lnTo>
                    <a:pt x="10255" y="17881"/>
                  </a:lnTo>
                  <a:lnTo>
                    <a:pt x="9818" y="17881"/>
                  </a:lnTo>
                  <a:lnTo>
                    <a:pt x="9818" y="17595"/>
                  </a:lnTo>
                  <a:lnTo>
                    <a:pt x="9164" y="17595"/>
                  </a:lnTo>
                  <a:lnTo>
                    <a:pt x="9164" y="17309"/>
                  </a:lnTo>
                  <a:lnTo>
                    <a:pt x="8727" y="17309"/>
                  </a:lnTo>
                  <a:lnTo>
                    <a:pt x="8727" y="17595"/>
                  </a:lnTo>
                  <a:lnTo>
                    <a:pt x="8291" y="17595"/>
                  </a:lnTo>
                  <a:lnTo>
                    <a:pt x="8291" y="17881"/>
                  </a:lnTo>
                  <a:lnTo>
                    <a:pt x="7636" y="17881"/>
                  </a:lnTo>
                  <a:lnTo>
                    <a:pt x="7636" y="18310"/>
                  </a:lnTo>
                  <a:lnTo>
                    <a:pt x="7200" y="18310"/>
                  </a:lnTo>
                  <a:lnTo>
                    <a:pt x="7200" y="17881"/>
                  </a:lnTo>
                  <a:lnTo>
                    <a:pt x="6109" y="17881"/>
                  </a:lnTo>
                  <a:lnTo>
                    <a:pt x="6109" y="18310"/>
                  </a:lnTo>
                  <a:lnTo>
                    <a:pt x="5673" y="18310"/>
                  </a:lnTo>
                  <a:lnTo>
                    <a:pt x="5673" y="17881"/>
                  </a:lnTo>
                  <a:lnTo>
                    <a:pt x="4582" y="17881"/>
                  </a:lnTo>
                  <a:lnTo>
                    <a:pt x="4582" y="17595"/>
                  </a:lnTo>
                  <a:lnTo>
                    <a:pt x="5018" y="17595"/>
                  </a:lnTo>
                  <a:lnTo>
                    <a:pt x="5018" y="17309"/>
                  </a:lnTo>
                  <a:lnTo>
                    <a:pt x="4582" y="17309"/>
                  </a:lnTo>
                  <a:lnTo>
                    <a:pt x="5018" y="17309"/>
                  </a:lnTo>
                  <a:lnTo>
                    <a:pt x="5018" y="16593"/>
                  </a:lnTo>
                  <a:lnTo>
                    <a:pt x="4582" y="16593"/>
                  </a:lnTo>
                  <a:lnTo>
                    <a:pt x="5018" y="16593"/>
                  </a:lnTo>
                  <a:lnTo>
                    <a:pt x="5018" y="16307"/>
                  </a:lnTo>
                  <a:lnTo>
                    <a:pt x="4582" y="16307"/>
                  </a:lnTo>
                  <a:lnTo>
                    <a:pt x="4582" y="14162"/>
                  </a:lnTo>
                  <a:lnTo>
                    <a:pt x="4145" y="14162"/>
                  </a:lnTo>
                  <a:lnTo>
                    <a:pt x="4582" y="14162"/>
                  </a:lnTo>
                  <a:lnTo>
                    <a:pt x="4582" y="13875"/>
                  </a:lnTo>
                  <a:lnTo>
                    <a:pt x="4145" y="13875"/>
                  </a:lnTo>
                  <a:lnTo>
                    <a:pt x="4145" y="12445"/>
                  </a:lnTo>
                  <a:lnTo>
                    <a:pt x="4582" y="12445"/>
                  </a:lnTo>
                  <a:lnTo>
                    <a:pt x="3055" y="12445"/>
                  </a:lnTo>
                  <a:lnTo>
                    <a:pt x="3055" y="12159"/>
                  </a:lnTo>
                  <a:lnTo>
                    <a:pt x="3491" y="12159"/>
                  </a:lnTo>
                  <a:lnTo>
                    <a:pt x="3491" y="11444"/>
                  </a:lnTo>
                  <a:lnTo>
                    <a:pt x="3055" y="11444"/>
                  </a:lnTo>
                  <a:lnTo>
                    <a:pt x="3055" y="11158"/>
                  </a:lnTo>
                  <a:lnTo>
                    <a:pt x="2618" y="11158"/>
                  </a:lnTo>
                  <a:lnTo>
                    <a:pt x="2618" y="10442"/>
                  </a:lnTo>
                  <a:lnTo>
                    <a:pt x="3055" y="10442"/>
                  </a:lnTo>
                  <a:lnTo>
                    <a:pt x="3055" y="10156"/>
                  </a:lnTo>
                  <a:lnTo>
                    <a:pt x="2618" y="10156"/>
                  </a:lnTo>
                  <a:lnTo>
                    <a:pt x="3055" y="10156"/>
                  </a:lnTo>
                  <a:lnTo>
                    <a:pt x="3055" y="9727"/>
                  </a:lnTo>
                  <a:lnTo>
                    <a:pt x="3491" y="9727"/>
                  </a:lnTo>
                  <a:lnTo>
                    <a:pt x="3491" y="9441"/>
                  </a:lnTo>
                  <a:lnTo>
                    <a:pt x="3055" y="9441"/>
                  </a:lnTo>
                  <a:lnTo>
                    <a:pt x="3055" y="8726"/>
                  </a:lnTo>
                  <a:lnTo>
                    <a:pt x="3491" y="8726"/>
                  </a:lnTo>
                  <a:lnTo>
                    <a:pt x="3491" y="8440"/>
                  </a:lnTo>
                  <a:lnTo>
                    <a:pt x="1964" y="8440"/>
                  </a:lnTo>
                  <a:lnTo>
                    <a:pt x="1964" y="8154"/>
                  </a:lnTo>
                  <a:lnTo>
                    <a:pt x="873" y="8154"/>
                  </a:lnTo>
                  <a:lnTo>
                    <a:pt x="873" y="7725"/>
                  </a:lnTo>
                  <a:lnTo>
                    <a:pt x="436" y="7725"/>
                  </a:lnTo>
                  <a:lnTo>
                    <a:pt x="436" y="7152"/>
                  </a:lnTo>
                  <a:lnTo>
                    <a:pt x="0" y="7152"/>
                  </a:lnTo>
                  <a:lnTo>
                    <a:pt x="0" y="6723"/>
                  </a:lnTo>
                  <a:lnTo>
                    <a:pt x="436" y="6723"/>
                  </a:lnTo>
                  <a:lnTo>
                    <a:pt x="436" y="6008"/>
                  </a:lnTo>
                  <a:lnTo>
                    <a:pt x="873" y="6008"/>
                  </a:lnTo>
                  <a:lnTo>
                    <a:pt x="873" y="6437"/>
                  </a:lnTo>
                  <a:lnTo>
                    <a:pt x="1527" y="6437"/>
                  </a:lnTo>
                  <a:lnTo>
                    <a:pt x="1527" y="6008"/>
                  </a:lnTo>
                  <a:lnTo>
                    <a:pt x="1964" y="6008"/>
                  </a:lnTo>
                  <a:lnTo>
                    <a:pt x="1964" y="5436"/>
                  </a:lnTo>
                  <a:lnTo>
                    <a:pt x="4582" y="5436"/>
                  </a:lnTo>
                  <a:lnTo>
                    <a:pt x="4582" y="4721"/>
                  </a:lnTo>
                  <a:lnTo>
                    <a:pt x="4145" y="4721"/>
                  </a:lnTo>
                  <a:lnTo>
                    <a:pt x="4145" y="4005"/>
                  </a:lnTo>
                  <a:lnTo>
                    <a:pt x="1964" y="4005"/>
                  </a:lnTo>
                  <a:lnTo>
                    <a:pt x="1964" y="3719"/>
                  </a:lnTo>
                  <a:lnTo>
                    <a:pt x="1527" y="3719"/>
                  </a:lnTo>
                  <a:lnTo>
                    <a:pt x="1527" y="3004"/>
                  </a:lnTo>
                  <a:lnTo>
                    <a:pt x="436" y="3004"/>
                  </a:lnTo>
                  <a:lnTo>
                    <a:pt x="436" y="2003"/>
                  </a:lnTo>
                  <a:lnTo>
                    <a:pt x="873" y="2003"/>
                  </a:lnTo>
                  <a:lnTo>
                    <a:pt x="873" y="1717"/>
                  </a:lnTo>
                  <a:lnTo>
                    <a:pt x="1527" y="1717"/>
                  </a:lnTo>
                  <a:lnTo>
                    <a:pt x="1527" y="1287"/>
                  </a:lnTo>
                  <a:lnTo>
                    <a:pt x="1964" y="1287"/>
                  </a:lnTo>
                  <a:lnTo>
                    <a:pt x="1964" y="1001"/>
                  </a:lnTo>
                  <a:lnTo>
                    <a:pt x="2618" y="1001"/>
                  </a:lnTo>
                  <a:lnTo>
                    <a:pt x="2618" y="572"/>
                  </a:lnTo>
                  <a:lnTo>
                    <a:pt x="1527" y="572"/>
                  </a:lnTo>
                  <a:lnTo>
                    <a:pt x="1527" y="0"/>
                  </a:lnTo>
                  <a:lnTo>
                    <a:pt x="1964" y="0"/>
                  </a:lnTo>
                  <a:lnTo>
                    <a:pt x="1964" y="286"/>
                  </a:lnTo>
                  <a:lnTo>
                    <a:pt x="2618" y="286"/>
                  </a:lnTo>
                  <a:lnTo>
                    <a:pt x="2618" y="572"/>
                  </a:lnTo>
                  <a:lnTo>
                    <a:pt x="3055" y="572"/>
                  </a:lnTo>
                  <a:lnTo>
                    <a:pt x="3055" y="1287"/>
                  </a:lnTo>
                  <a:lnTo>
                    <a:pt x="4582" y="1287"/>
                  </a:lnTo>
                  <a:lnTo>
                    <a:pt x="4582" y="1001"/>
                  </a:lnTo>
                  <a:lnTo>
                    <a:pt x="4145" y="1001"/>
                  </a:lnTo>
                  <a:lnTo>
                    <a:pt x="4582" y="1001"/>
                  </a:lnTo>
                  <a:lnTo>
                    <a:pt x="4582" y="572"/>
                  </a:lnTo>
                  <a:lnTo>
                    <a:pt x="4582" y="1001"/>
                  </a:lnTo>
                  <a:lnTo>
                    <a:pt x="5018" y="1001"/>
                  </a:lnTo>
                  <a:lnTo>
                    <a:pt x="5018" y="1717"/>
                  </a:lnTo>
                  <a:lnTo>
                    <a:pt x="5673" y="1717"/>
                  </a:lnTo>
                  <a:lnTo>
                    <a:pt x="5673" y="2289"/>
                  </a:lnTo>
                  <a:lnTo>
                    <a:pt x="7200" y="2289"/>
                  </a:lnTo>
                  <a:lnTo>
                    <a:pt x="7200" y="1717"/>
                  </a:lnTo>
                  <a:lnTo>
                    <a:pt x="8291" y="1717"/>
                  </a:lnTo>
                  <a:lnTo>
                    <a:pt x="8291" y="2289"/>
                  </a:lnTo>
                  <a:lnTo>
                    <a:pt x="8727" y="2289"/>
                  </a:lnTo>
                  <a:lnTo>
                    <a:pt x="8727" y="5007"/>
                  </a:lnTo>
                  <a:lnTo>
                    <a:pt x="9818" y="5007"/>
                  </a:lnTo>
                  <a:lnTo>
                    <a:pt x="9818" y="5436"/>
                  </a:lnTo>
                  <a:lnTo>
                    <a:pt x="19636" y="5436"/>
                  </a:lnTo>
                  <a:lnTo>
                    <a:pt x="19636" y="5722"/>
                  </a:lnTo>
                  <a:lnTo>
                    <a:pt x="20509" y="5722"/>
                  </a:lnTo>
                  <a:lnTo>
                    <a:pt x="20509" y="6437"/>
                  </a:lnTo>
                  <a:lnTo>
                    <a:pt x="21164" y="6437"/>
                  </a:lnTo>
                  <a:lnTo>
                    <a:pt x="20073" y="6437"/>
                  </a:lnTo>
                  <a:lnTo>
                    <a:pt x="20073" y="7152"/>
                  </a:lnTo>
                  <a:lnTo>
                    <a:pt x="19636" y="7152"/>
                  </a:lnTo>
                  <a:lnTo>
                    <a:pt x="19636" y="7725"/>
                  </a:lnTo>
                  <a:lnTo>
                    <a:pt x="18982" y="7725"/>
                  </a:lnTo>
                  <a:lnTo>
                    <a:pt x="18982" y="8154"/>
                  </a:lnTo>
                  <a:lnTo>
                    <a:pt x="18545" y="8154"/>
                  </a:lnTo>
                  <a:lnTo>
                    <a:pt x="18545" y="9155"/>
                  </a:lnTo>
                  <a:lnTo>
                    <a:pt x="18109" y="9155"/>
                  </a:lnTo>
                  <a:lnTo>
                    <a:pt x="18109" y="8726"/>
                  </a:lnTo>
                  <a:lnTo>
                    <a:pt x="17455" y="8726"/>
                  </a:lnTo>
                  <a:lnTo>
                    <a:pt x="17455" y="9155"/>
                  </a:lnTo>
                  <a:lnTo>
                    <a:pt x="17018" y="9155"/>
                  </a:lnTo>
                  <a:lnTo>
                    <a:pt x="17018" y="9441"/>
                  </a:lnTo>
                  <a:lnTo>
                    <a:pt x="16582" y="9441"/>
                  </a:lnTo>
                  <a:lnTo>
                    <a:pt x="16582" y="9155"/>
                  </a:lnTo>
                  <a:lnTo>
                    <a:pt x="15927" y="9155"/>
                  </a:lnTo>
                  <a:lnTo>
                    <a:pt x="15927" y="9727"/>
                  </a:lnTo>
                  <a:lnTo>
                    <a:pt x="14836" y="9727"/>
                  </a:lnTo>
                  <a:lnTo>
                    <a:pt x="14836" y="11873"/>
                  </a:lnTo>
                  <a:lnTo>
                    <a:pt x="15491" y="11873"/>
                  </a:lnTo>
                  <a:lnTo>
                    <a:pt x="15491" y="12874"/>
                  </a:lnTo>
                  <a:lnTo>
                    <a:pt x="15927" y="12874"/>
                  </a:lnTo>
                  <a:lnTo>
                    <a:pt x="15927" y="12445"/>
                  </a:lnTo>
                  <a:lnTo>
                    <a:pt x="16582" y="12445"/>
                  </a:lnTo>
                  <a:lnTo>
                    <a:pt x="16582" y="13589"/>
                  </a:lnTo>
                  <a:lnTo>
                    <a:pt x="17455" y="13589"/>
                  </a:lnTo>
                  <a:lnTo>
                    <a:pt x="17455" y="12874"/>
                  </a:lnTo>
                  <a:lnTo>
                    <a:pt x="18109" y="12874"/>
                  </a:lnTo>
                  <a:lnTo>
                    <a:pt x="17455" y="12874"/>
                  </a:lnTo>
                  <a:lnTo>
                    <a:pt x="17455" y="12159"/>
                  </a:lnTo>
                  <a:lnTo>
                    <a:pt x="18109" y="12159"/>
                  </a:lnTo>
                  <a:lnTo>
                    <a:pt x="18109" y="11873"/>
                  </a:lnTo>
                  <a:lnTo>
                    <a:pt x="18545" y="11873"/>
                  </a:lnTo>
                  <a:lnTo>
                    <a:pt x="18545" y="10872"/>
                  </a:lnTo>
                  <a:lnTo>
                    <a:pt x="18982" y="10872"/>
                  </a:lnTo>
                  <a:lnTo>
                    <a:pt x="18982" y="11158"/>
                  </a:lnTo>
                  <a:lnTo>
                    <a:pt x="18982" y="10872"/>
                  </a:lnTo>
                  <a:lnTo>
                    <a:pt x="20073" y="1087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4" name="Shape 374">
              <a:extLst>
                <a:ext uri="{FF2B5EF4-FFF2-40B4-BE49-F238E27FC236}">
                  <a16:creationId xmlns:a16="http://schemas.microsoft.com/office/drawing/2014/main" id="{1AB15BDC-8E21-40DE-BF26-E614C9250643}"/>
                </a:ext>
              </a:extLst>
            </p:cNvPr>
            <p:cNvSpPr/>
            <p:nvPr/>
          </p:nvSpPr>
          <p:spPr>
            <a:xfrm>
              <a:off x="1093361" y="1492405"/>
              <a:ext cx="81388" cy="162477"/>
            </a:xfrm>
            <a:custGeom>
              <a:avLst/>
              <a:gdLst/>
              <a:ahLst/>
              <a:cxnLst>
                <a:cxn ang="0">
                  <a:pos x="wd2" y="hd2"/>
                </a:cxn>
                <a:cxn ang="5400000">
                  <a:pos x="wd2" y="hd2"/>
                </a:cxn>
                <a:cxn ang="10800000">
                  <a:pos x="wd2" y="hd2"/>
                </a:cxn>
                <a:cxn ang="16200000">
                  <a:pos x="wd2" y="hd2"/>
                </a:cxn>
              </a:cxnLst>
              <a:rect l="0" t="0" r="r" b="b"/>
              <a:pathLst>
                <a:path w="21600" h="21600" extrusionOk="0">
                  <a:moveTo>
                    <a:pt x="20073" y="10872"/>
                  </a:moveTo>
                  <a:lnTo>
                    <a:pt x="20073" y="11873"/>
                  </a:lnTo>
                  <a:lnTo>
                    <a:pt x="20509" y="11873"/>
                  </a:lnTo>
                  <a:lnTo>
                    <a:pt x="20509" y="12445"/>
                  </a:lnTo>
                  <a:lnTo>
                    <a:pt x="20073" y="12445"/>
                  </a:lnTo>
                  <a:lnTo>
                    <a:pt x="20073" y="12874"/>
                  </a:lnTo>
                  <a:lnTo>
                    <a:pt x="20509" y="12874"/>
                  </a:lnTo>
                  <a:lnTo>
                    <a:pt x="20509" y="14162"/>
                  </a:lnTo>
                  <a:lnTo>
                    <a:pt x="21164" y="14162"/>
                  </a:lnTo>
                  <a:lnTo>
                    <a:pt x="21164" y="15592"/>
                  </a:lnTo>
                  <a:lnTo>
                    <a:pt x="21600" y="15592"/>
                  </a:lnTo>
                  <a:lnTo>
                    <a:pt x="21600" y="19311"/>
                  </a:lnTo>
                  <a:lnTo>
                    <a:pt x="20509" y="19311"/>
                  </a:lnTo>
                  <a:lnTo>
                    <a:pt x="20509" y="18882"/>
                  </a:lnTo>
                  <a:lnTo>
                    <a:pt x="20073" y="18882"/>
                  </a:lnTo>
                  <a:lnTo>
                    <a:pt x="20073" y="19311"/>
                  </a:lnTo>
                  <a:lnTo>
                    <a:pt x="19636" y="19311"/>
                  </a:lnTo>
                  <a:lnTo>
                    <a:pt x="19636" y="20313"/>
                  </a:lnTo>
                  <a:lnTo>
                    <a:pt x="20073" y="20313"/>
                  </a:lnTo>
                  <a:lnTo>
                    <a:pt x="20073" y="21314"/>
                  </a:lnTo>
                  <a:lnTo>
                    <a:pt x="20509" y="21314"/>
                  </a:lnTo>
                  <a:lnTo>
                    <a:pt x="20509" y="21600"/>
                  </a:lnTo>
                  <a:lnTo>
                    <a:pt x="20073" y="21600"/>
                  </a:lnTo>
                  <a:lnTo>
                    <a:pt x="20073" y="21028"/>
                  </a:lnTo>
                  <a:lnTo>
                    <a:pt x="19636" y="21028"/>
                  </a:lnTo>
                  <a:lnTo>
                    <a:pt x="19636" y="20599"/>
                  </a:lnTo>
                  <a:lnTo>
                    <a:pt x="18982" y="20599"/>
                  </a:lnTo>
                  <a:lnTo>
                    <a:pt x="18982" y="19597"/>
                  </a:lnTo>
                  <a:lnTo>
                    <a:pt x="18545" y="19597"/>
                  </a:lnTo>
                  <a:lnTo>
                    <a:pt x="18545" y="18882"/>
                  </a:lnTo>
                  <a:lnTo>
                    <a:pt x="18109" y="18882"/>
                  </a:lnTo>
                  <a:lnTo>
                    <a:pt x="18109" y="17881"/>
                  </a:lnTo>
                  <a:lnTo>
                    <a:pt x="17455" y="17881"/>
                  </a:lnTo>
                  <a:lnTo>
                    <a:pt x="17455" y="17595"/>
                  </a:lnTo>
                  <a:lnTo>
                    <a:pt x="18109" y="17595"/>
                  </a:lnTo>
                  <a:lnTo>
                    <a:pt x="18109" y="16593"/>
                  </a:lnTo>
                  <a:lnTo>
                    <a:pt x="17455" y="16593"/>
                  </a:lnTo>
                  <a:lnTo>
                    <a:pt x="17455" y="15163"/>
                  </a:lnTo>
                  <a:lnTo>
                    <a:pt x="17018" y="15163"/>
                  </a:lnTo>
                  <a:lnTo>
                    <a:pt x="17018" y="14877"/>
                  </a:lnTo>
                  <a:lnTo>
                    <a:pt x="16582" y="14877"/>
                  </a:lnTo>
                  <a:lnTo>
                    <a:pt x="16582" y="14162"/>
                  </a:lnTo>
                  <a:lnTo>
                    <a:pt x="15491" y="14162"/>
                  </a:lnTo>
                  <a:lnTo>
                    <a:pt x="15491" y="14591"/>
                  </a:lnTo>
                  <a:lnTo>
                    <a:pt x="16582" y="14591"/>
                  </a:lnTo>
                  <a:lnTo>
                    <a:pt x="16582" y="15592"/>
                  </a:lnTo>
                  <a:lnTo>
                    <a:pt x="15927" y="15592"/>
                  </a:lnTo>
                  <a:lnTo>
                    <a:pt x="15927" y="14877"/>
                  </a:lnTo>
                  <a:lnTo>
                    <a:pt x="15491" y="14877"/>
                  </a:lnTo>
                  <a:lnTo>
                    <a:pt x="15491" y="15163"/>
                  </a:lnTo>
                  <a:lnTo>
                    <a:pt x="14836" y="15163"/>
                  </a:lnTo>
                  <a:lnTo>
                    <a:pt x="14836" y="16593"/>
                  </a:lnTo>
                  <a:lnTo>
                    <a:pt x="13964" y="16593"/>
                  </a:lnTo>
                  <a:lnTo>
                    <a:pt x="13964" y="16307"/>
                  </a:lnTo>
                  <a:lnTo>
                    <a:pt x="13964" y="16593"/>
                  </a:lnTo>
                  <a:lnTo>
                    <a:pt x="13309" y="16593"/>
                  </a:lnTo>
                  <a:lnTo>
                    <a:pt x="13309" y="16307"/>
                  </a:lnTo>
                  <a:lnTo>
                    <a:pt x="13309" y="16593"/>
                  </a:lnTo>
                  <a:lnTo>
                    <a:pt x="12873" y="16593"/>
                  </a:lnTo>
                  <a:lnTo>
                    <a:pt x="12873" y="17309"/>
                  </a:lnTo>
                  <a:lnTo>
                    <a:pt x="11782" y="17309"/>
                  </a:lnTo>
                  <a:lnTo>
                    <a:pt x="11782" y="17595"/>
                  </a:lnTo>
                  <a:lnTo>
                    <a:pt x="11345" y="17595"/>
                  </a:lnTo>
                  <a:lnTo>
                    <a:pt x="11345" y="17881"/>
                  </a:lnTo>
                  <a:lnTo>
                    <a:pt x="11345" y="17595"/>
                  </a:lnTo>
                  <a:lnTo>
                    <a:pt x="10255" y="17595"/>
                  </a:lnTo>
                  <a:lnTo>
                    <a:pt x="10255" y="17881"/>
                  </a:lnTo>
                  <a:lnTo>
                    <a:pt x="9818" y="17881"/>
                  </a:lnTo>
                  <a:lnTo>
                    <a:pt x="9818" y="17595"/>
                  </a:lnTo>
                  <a:lnTo>
                    <a:pt x="9164" y="17595"/>
                  </a:lnTo>
                  <a:lnTo>
                    <a:pt x="9164" y="17309"/>
                  </a:lnTo>
                  <a:lnTo>
                    <a:pt x="8727" y="17309"/>
                  </a:lnTo>
                  <a:lnTo>
                    <a:pt x="8727" y="17595"/>
                  </a:lnTo>
                  <a:lnTo>
                    <a:pt x="8291" y="17595"/>
                  </a:lnTo>
                  <a:lnTo>
                    <a:pt x="8291" y="17881"/>
                  </a:lnTo>
                  <a:lnTo>
                    <a:pt x="7636" y="17881"/>
                  </a:lnTo>
                  <a:lnTo>
                    <a:pt x="7636" y="18310"/>
                  </a:lnTo>
                  <a:lnTo>
                    <a:pt x="7200" y="18310"/>
                  </a:lnTo>
                  <a:lnTo>
                    <a:pt x="7200" y="17881"/>
                  </a:lnTo>
                  <a:lnTo>
                    <a:pt x="6109" y="17881"/>
                  </a:lnTo>
                  <a:lnTo>
                    <a:pt x="6109" y="18310"/>
                  </a:lnTo>
                  <a:lnTo>
                    <a:pt x="5673" y="18310"/>
                  </a:lnTo>
                  <a:lnTo>
                    <a:pt x="5673" y="17881"/>
                  </a:lnTo>
                  <a:lnTo>
                    <a:pt x="4582" y="17881"/>
                  </a:lnTo>
                  <a:lnTo>
                    <a:pt x="4582" y="17595"/>
                  </a:lnTo>
                  <a:lnTo>
                    <a:pt x="5018" y="17595"/>
                  </a:lnTo>
                  <a:lnTo>
                    <a:pt x="5018" y="17309"/>
                  </a:lnTo>
                  <a:lnTo>
                    <a:pt x="4582" y="17309"/>
                  </a:lnTo>
                  <a:lnTo>
                    <a:pt x="5018" y="17309"/>
                  </a:lnTo>
                  <a:lnTo>
                    <a:pt x="5018" y="16593"/>
                  </a:lnTo>
                  <a:lnTo>
                    <a:pt x="4582" y="16593"/>
                  </a:lnTo>
                  <a:lnTo>
                    <a:pt x="5018" y="16593"/>
                  </a:lnTo>
                  <a:lnTo>
                    <a:pt x="5018" y="16307"/>
                  </a:lnTo>
                  <a:lnTo>
                    <a:pt x="4582" y="16307"/>
                  </a:lnTo>
                  <a:lnTo>
                    <a:pt x="4582" y="14162"/>
                  </a:lnTo>
                  <a:lnTo>
                    <a:pt x="4145" y="14162"/>
                  </a:lnTo>
                  <a:lnTo>
                    <a:pt x="4582" y="14162"/>
                  </a:lnTo>
                  <a:lnTo>
                    <a:pt x="4582" y="13875"/>
                  </a:lnTo>
                  <a:lnTo>
                    <a:pt x="4145" y="13875"/>
                  </a:lnTo>
                  <a:lnTo>
                    <a:pt x="4145" y="12445"/>
                  </a:lnTo>
                  <a:lnTo>
                    <a:pt x="4582" y="12445"/>
                  </a:lnTo>
                  <a:lnTo>
                    <a:pt x="3055" y="12445"/>
                  </a:lnTo>
                  <a:lnTo>
                    <a:pt x="3055" y="12159"/>
                  </a:lnTo>
                  <a:lnTo>
                    <a:pt x="3491" y="12159"/>
                  </a:lnTo>
                  <a:lnTo>
                    <a:pt x="3491" y="11444"/>
                  </a:lnTo>
                  <a:lnTo>
                    <a:pt x="3055" y="11444"/>
                  </a:lnTo>
                  <a:lnTo>
                    <a:pt x="3055" y="11158"/>
                  </a:lnTo>
                  <a:lnTo>
                    <a:pt x="2618" y="11158"/>
                  </a:lnTo>
                  <a:lnTo>
                    <a:pt x="2618" y="10442"/>
                  </a:lnTo>
                  <a:lnTo>
                    <a:pt x="3055" y="10442"/>
                  </a:lnTo>
                  <a:lnTo>
                    <a:pt x="3055" y="10156"/>
                  </a:lnTo>
                  <a:lnTo>
                    <a:pt x="2618" y="10156"/>
                  </a:lnTo>
                  <a:lnTo>
                    <a:pt x="3055" y="10156"/>
                  </a:lnTo>
                  <a:lnTo>
                    <a:pt x="3055" y="9727"/>
                  </a:lnTo>
                  <a:lnTo>
                    <a:pt x="3491" y="9727"/>
                  </a:lnTo>
                  <a:lnTo>
                    <a:pt x="3491" y="9441"/>
                  </a:lnTo>
                  <a:lnTo>
                    <a:pt x="3055" y="9441"/>
                  </a:lnTo>
                  <a:lnTo>
                    <a:pt x="3055" y="8726"/>
                  </a:lnTo>
                  <a:lnTo>
                    <a:pt x="3491" y="8726"/>
                  </a:lnTo>
                  <a:lnTo>
                    <a:pt x="3491" y="8440"/>
                  </a:lnTo>
                  <a:lnTo>
                    <a:pt x="1964" y="8440"/>
                  </a:lnTo>
                  <a:lnTo>
                    <a:pt x="1964" y="8154"/>
                  </a:lnTo>
                  <a:lnTo>
                    <a:pt x="873" y="8154"/>
                  </a:lnTo>
                  <a:lnTo>
                    <a:pt x="873" y="7725"/>
                  </a:lnTo>
                  <a:lnTo>
                    <a:pt x="436" y="7725"/>
                  </a:lnTo>
                  <a:lnTo>
                    <a:pt x="436" y="7152"/>
                  </a:lnTo>
                  <a:lnTo>
                    <a:pt x="0" y="7152"/>
                  </a:lnTo>
                  <a:lnTo>
                    <a:pt x="0" y="6723"/>
                  </a:lnTo>
                  <a:lnTo>
                    <a:pt x="436" y="6723"/>
                  </a:lnTo>
                  <a:lnTo>
                    <a:pt x="436" y="6008"/>
                  </a:lnTo>
                  <a:lnTo>
                    <a:pt x="873" y="6008"/>
                  </a:lnTo>
                  <a:lnTo>
                    <a:pt x="873" y="6437"/>
                  </a:lnTo>
                  <a:lnTo>
                    <a:pt x="1527" y="6437"/>
                  </a:lnTo>
                  <a:lnTo>
                    <a:pt x="1527" y="6008"/>
                  </a:lnTo>
                  <a:lnTo>
                    <a:pt x="1964" y="6008"/>
                  </a:lnTo>
                  <a:lnTo>
                    <a:pt x="1964" y="5436"/>
                  </a:lnTo>
                  <a:lnTo>
                    <a:pt x="4582" y="5436"/>
                  </a:lnTo>
                  <a:lnTo>
                    <a:pt x="4582" y="4721"/>
                  </a:lnTo>
                  <a:lnTo>
                    <a:pt x="4145" y="4721"/>
                  </a:lnTo>
                  <a:lnTo>
                    <a:pt x="4145" y="4005"/>
                  </a:lnTo>
                  <a:lnTo>
                    <a:pt x="1964" y="4005"/>
                  </a:lnTo>
                  <a:lnTo>
                    <a:pt x="1964" y="3719"/>
                  </a:lnTo>
                  <a:lnTo>
                    <a:pt x="1527" y="3719"/>
                  </a:lnTo>
                  <a:lnTo>
                    <a:pt x="1527" y="3004"/>
                  </a:lnTo>
                  <a:lnTo>
                    <a:pt x="436" y="3004"/>
                  </a:lnTo>
                  <a:lnTo>
                    <a:pt x="436" y="2003"/>
                  </a:lnTo>
                  <a:lnTo>
                    <a:pt x="873" y="2003"/>
                  </a:lnTo>
                  <a:lnTo>
                    <a:pt x="873" y="1717"/>
                  </a:lnTo>
                  <a:lnTo>
                    <a:pt x="1527" y="1717"/>
                  </a:lnTo>
                  <a:lnTo>
                    <a:pt x="1527" y="1287"/>
                  </a:lnTo>
                  <a:lnTo>
                    <a:pt x="1964" y="1287"/>
                  </a:lnTo>
                  <a:lnTo>
                    <a:pt x="1964" y="1001"/>
                  </a:lnTo>
                  <a:lnTo>
                    <a:pt x="2618" y="1001"/>
                  </a:lnTo>
                  <a:lnTo>
                    <a:pt x="2618" y="572"/>
                  </a:lnTo>
                  <a:lnTo>
                    <a:pt x="1527" y="572"/>
                  </a:lnTo>
                  <a:lnTo>
                    <a:pt x="1527" y="0"/>
                  </a:lnTo>
                  <a:lnTo>
                    <a:pt x="1964" y="0"/>
                  </a:lnTo>
                  <a:lnTo>
                    <a:pt x="1964" y="286"/>
                  </a:lnTo>
                  <a:lnTo>
                    <a:pt x="2618" y="286"/>
                  </a:lnTo>
                  <a:lnTo>
                    <a:pt x="2618" y="572"/>
                  </a:lnTo>
                  <a:lnTo>
                    <a:pt x="3055" y="572"/>
                  </a:lnTo>
                  <a:lnTo>
                    <a:pt x="3055" y="1287"/>
                  </a:lnTo>
                  <a:lnTo>
                    <a:pt x="4582" y="1287"/>
                  </a:lnTo>
                  <a:lnTo>
                    <a:pt x="4582" y="1001"/>
                  </a:lnTo>
                  <a:lnTo>
                    <a:pt x="4145" y="1001"/>
                  </a:lnTo>
                  <a:lnTo>
                    <a:pt x="4582" y="1001"/>
                  </a:lnTo>
                  <a:lnTo>
                    <a:pt x="4582" y="572"/>
                  </a:lnTo>
                  <a:lnTo>
                    <a:pt x="4582" y="1001"/>
                  </a:lnTo>
                  <a:lnTo>
                    <a:pt x="5018" y="1001"/>
                  </a:lnTo>
                  <a:lnTo>
                    <a:pt x="5018" y="1717"/>
                  </a:lnTo>
                  <a:lnTo>
                    <a:pt x="5673" y="1717"/>
                  </a:lnTo>
                  <a:lnTo>
                    <a:pt x="5673" y="2289"/>
                  </a:lnTo>
                  <a:lnTo>
                    <a:pt x="7200" y="2289"/>
                  </a:lnTo>
                  <a:lnTo>
                    <a:pt x="7200" y="1717"/>
                  </a:lnTo>
                  <a:lnTo>
                    <a:pt x="8291" y="1717"/>
                  </a:lnTo>
                  <a:lnTo>
                    <a:pt x="8291" y="2289"/>
                  </a:lnTo>
                  <a:lnTo>
                    <a:pt x="8727" y="2289"/>
                  </a:lnTo>
                  <a:lnTo>
                    <a:pt x="8727" y="5007"/>
                  </a:lnTo>
                  <a:lnTo>
                    <a:pt x="9818" y="5007"/>
                  </a:lnTo>
                  <a:lnTo>
                    <a:pt x="9818" y="5436"/>
                  </a:lnTo>
                  <a:lnTo>
                    <a:pt x="19636" y="5436"/>
                  </a:lnTo>
                  <a:lnTo>
                    <a:pt x="19636" y="5722"/>
                  </a:lnTo>
                  <a:lnTo>
                    <a:pt x="20509" y="5722"/>
                  </a:lnTo>
                  <a:lnTo>
                    <a:pt x="20509" y="6437"/>
                  </a:lnTo>
                  <a:lnTo>
                    <a:pt x="21164" y="6437"/>
                  </a:lnTo>
                  <a:lnTo>
                    <a:pt x="20073" y="6437"/>
                  </a:lnTo>
                  <a:lnTo>
                    <a:pt x="20073" y="7152"/>
                  </a:lnTo>
                  <a:lnTo>
                    <a:pt x="19636" y="7152"/>
                  </a:lnTo>
                  <a:lnTo>
                    <a:pt x="19636" y="7725"/>
                  </a:lnTo>
                  <a:lnTo>
                    <a:pt x="18982" y="7725"/>
                  </a:lnTo>
                  <a:lnTo>
                    <a:pt x="18982" y="8154"/>
                  </a:lnTo>
                  <a:lnTo>
                    <a:pt x="18545" y="8154"/>
                  </a:lnTo>
                  <a:lnTo>
                    <a:pt x="18545" y="9155"/>
                  </a:lnTo>
                  <a:lnTo>
                    <a:pt x="18109" y="9155"/>
                  </a:lnTo>
                  <a:lnTo>
                    <a:pt x="18109" y="8726"/>
                  </a:lnTo>
                  <a:lnTo>
                    <a:pt x="17455" y="8726"/>
                  </a:lnTo>
                  <a:lnTo>
                    <a:pt x="17455" y="9155"/>
                  </a:lnTo>
                  <a:lnTo>
                    <a:pt x="17018" y="9155"/>
                  </a:lnTo>
                  <a:lnTo>
                    <a:pt x="17018" y="9441"/>
                  </a:lnTo>
                  <a:lnTo>
                    <a:pt x="16582" y="9441"/>
                  </a:lnTo>
                  <a:lnTo>
                    <a:pt x="16582" y="9155"/>
                  </a:lnTo>
                  <a:lnTo>
                    <a:pt x="15927" y="9155"/>
                  </a:lnTo>
                  <a:lnTo>
                    <a:pt x="15927" y="9727"/>
                  </a:lnTo>
                  <a:lnTo>
                    <a:pt x="14836" y="9727"/>
                  </a:lnTo>
                  <a:lnTo>
                    <a:pt x="14836" y="11873"/>
                  </a:lnTo>
                  <a:lnTo>
                    <a:pt x="15491" y="11873"/>
                  </a:lnTo>
                  <a:lnTo>
                    <a:pt x="15491" y="12874"/>
                  </a:lnTo>
                  <a:lnTo>
                    <a:pt x="15927" y="12874"/>
                  </a:lnTo>
                  <a:lnTo>
                    <a:pt x="15927" y="12445"/>
                  </a:lnTo>
                  <a:lnTo>
                    <a:pt x="16582" y="12445"/>
                  </a:lnTo>
                  <a:lnTo>
                    <a:pt x="16582" y="13589"/>
                  </a:lnTo>
                  <a:lnTo>
                    <a:pt x="17455" y="13589"/>
                  </a:lnTo>
                  <a:lnTo>
                    <a:pt x="17455" y="12874"/>
                  </a:lnTo>
                  <a:lnTo>
                    <a:pt x="18109" y="12874"/>
                  </a:lnTo>
                  <a:lnTo>
                    <a:pt x="17455" y="12874"/>
                  </a:lnTo>
                  <a:lnTo>
                    <a:pt x="17455" y="12159"/>
                  </a:lnTo>
                  <a:lnTo>
                    <a:pt x="18109" y="12159"/>
                  </a:lnTo>
                  <a:lnTo>
                    <a:pt x="18109" y="11873"/>
                  </a:lnTo>
                  <a:lnTo>
                    <a:pt x="18545" y="11873"/>
                  </a:lnTo>
                  <a:lnTo>
                    <a:pt x="18545" y="10872"/>
                  </a:lnTo>
                  <a:lnTo>
                    <a:pt x="18982" y="10872"/>
                  </a:lnTo>
                  <a:lnTo>
                    <a:pt x="18982" y="11158"/>
                  </a:lnTo>
                  <a:lnTo>
                    <a:pt x="18982" y="10872"/>
                  </a:lnTo>
                  <a:lnTo>
                    <a:pt x="20073" y="1087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5" name="Shape 375">
              <a:extLst>
                <a:ext uri="{FF2B5EF4-FFF2-40B4-BE49-F238E27FC236}">
                  <a16:creationId xmlns:a16="http://schemas.microsoft.com/office/drawing/2014/main" id="{4CF1B1A4-8E6C-49BB-AB0C-3E8D95280E00}"/>
                </a:ext>
              </a:extLst>
            </p:cNvPr>
            <p:cNvSpPr/>
            <p:nvPr/>
          </p:nvSpPr>
          <p:spPr>
            <a:xfrm>
              <a:off x="424418" y="1116883"/>
              <a:ext cx="12702"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close/>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46" name="Shape 376">
              <a:extLst>
                <a:ext uri="{FF2B5EF4-FFF2-40B4-BE49-F238E27FC236}">
                  <a16:creationId xmlns:a16="http://schemas.microsoft.com/office/drawing/2014/main" id="{8912E1B6-5486-4FF1-8846-53474D6A99D2}"/>
                </a:ext>
              </a:extLst>
            </p:cNvPr>
            <p:cNvSpPr/>
            <p:nvPr/>
          </p:nvSpPr>
          <p:spPr>
            <a:xfrm>
              <a:off x="424418" y="1116883"/>
              <a:ext cx="12702"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lnTo>
                    <a:pt x="0" y="0"/>
                  </a:lnTo>
                  <a:lnTo>
                    <a:pt x="21600" y="0"/>
                  </a:lnTo>
                </a:path>
              </a:pathLst>
            </a:custGeom>
            <a:noFill/>
            <a:ln w="6350" cap="flat">
              <a:solidFill>
                <a:srgbClr val="D3D3D3"/>
              </a:solidFill>
              <a:prstDash val="solid"/>
              <a:round/>
            </a:ln>
            <a:effectLst/>
          </p:spPr>
          <p:txBody>
            <a:bodyPr wrap="square" lIns="45718" tIns="45718" rIns="45718" bIns="45718" numCol="1" anchor="t">
              <a:noAutofit/>
            </a:bodyPr>
            <a:lstStyle/>
            <a:p>
              <a:endParaRPr/>
            </a:p>
          </p:txBody>
        </p:sp>
        <p:sp>
          <p:nvSpPr>
            <p:cNvPr id="47" name="Shape 377">
              <a:extLst>
                <a:ext uri="{FF2B5EF4-FFF2-40B4-BE49-F238E27FC236}">
                  <a16:creationId xmlns:a16="http://schemas.microsoft.com/office/drawing/2014/main" id="{19A98C56-B586-4882-A47C-1C5242664D28}"/>
                </a:ext>
              </a:extLst>
            </p:cNvPr>
            <p:cNvSpPr/>
            <p:nvPr/>
          </p:nvSpPr>
          <p:spPr>
            <a:xfrm>
              <a:off x="408798" y="1120755"/>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2960"/>
                  </a:moveTo>
                  <a:lnTo>
                    <a:pt x="21600" y="21600"/>
                  </a:lnTo>
                  <a:lnTo>
                    <a:pt x="0" y="21600"/>
                  </a:lnTo>
                  <a:lnTo>
                    <a:pt x="0" y="0"/>
                  </a:lnTo>
                  <a:lnTo>
                    <a:pt x="21600" y="0"/>
                  </a:lnTo>
                  <a:lnTo>
                    <a:pt x="21600" y="1296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8" name="Shape 378">
              <a:extLst>
                <a:ext uri="{FF2B5EF4-FFF2-40B4-BE49-F238E27FC236}">
                  <a16:creationId xmlns:a16="http://schemas.microsoft.com/office/drawing/2014/main" id="{BAC41754-2974-45F6-9096-7D448D4B0241}"/>
                </a:ext>
              </a:extLst>
            </p:cNvPr>
            <p:cNvSpPr/>
            <p:nvPr/>
          </p:nvSpPr>
          <p:spPr>
            <a:xfrm>
              <a:off x="408798" y="1120755"/>
              <a:ext cx="12702" cy="12702"/>
            </a:xfrm>
            <a:custGeom>
              <a:avLst/>
              <a:gdLst/>
              <a:ahLst/>
              <a:cxnLst>
                <a:cxn ang="0">
                  <a:pos x="wd2" y="hd2"/>
                </a:cxn>
                <a:cxn ang="5400000">
                  <a:pos x="wd2" y="hd2"/>
                </a:cxn>
                <a:cxn ang="10800000">
                  <a:pos x="wd2" y="hd2"/>
                </a:cxn>
                <a:cxn ang="16200000">
                  <a:pos x="wd2" y="hd2"/>
                </a:cxn>
              </a:cxnLst>
              <a:rect l="0" t="0" r="r" b="b"/>
              <a:pathLst>
                <a:path w="21600" h="21600" extrusionOk="0">
                  <a:moveTo>
                    <a:pt x="21600" y="12960"/>
                  </a:moveTo>
                  <a:lnTo>
                    <a:pt x="21600" y="21600"/>
                  </a:lnTo>
                  <a:lnTo>
                    <a:pt x="0" y="21600"/>
                  </a:lnTo>
                  <a:lnTo>
                    <a:pt x="0" y="0"/>
                  </a:lnTo>
                  <a:lnTo>
                    <a:pt x="21600" y="0"/>
                  </a:lnTo>
                  <a:lnTo>
                    <a:pt x="21600" y="1296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49" name="Shape 379">
              <a:extLst>
                <a:ext uri="{FF2B5EF4-FFF2-40B4-BE49-F238E27FC236}">
                  <a16:creationId xmlns:a16="http://schemas.microsoft.com/office/drawing/2014/main" id="{696AA13B-D17A-4461-822A-93AC120E39B1}"/>
                </a:ext>
              </a:extLst>
            </p:cNvPr>
            <p:cNvSpPr/>
            <p:nvPr/>
          </p:nvSpPr>
          <p:spPr>
            <a:xfrm>
              <a:off x="426062" y="1112147"/>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0" name="Shape 380">
              <a:extLst>
                <a:ext uri="{FF2B5EF4-FFF2-40B4-BE49-F238E27FC236}">
                  <a16:creationId xmlns:a16="http://schemas.microsoft.com/office/drawing/2014/main" id="{B5C51181-8A2E-44E4-BAE8-1FD156EFC785}"/>
                </a:ext>
              </a:extLst>
            </p:cNvPr>
            <p:cNvSpPr/>
            <p:nvPr/>
          </p:nvSpPr>
          <p:spPr>
            <a:xfrm>
              <a:off x="426062" y="1112147"/>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1" name="Shape 381">
              <a:extLst>
                <a:ext uri="{FF2B5EF4-FFF2-40B4-BE49-F238E27FC236}">
                  <a16:creationId xmlns:a16="http://schemas.microsoft.com/office/drawing/2014/main" id="{968B549C-702D-4C10-AED2-EA2AB17CD07F}"/>
                </a:ext>
              </a:extLst>
            </p:cNvPr>
            <p:cNvSpPr/>
            <p:nvPr/>
          </p:nvSpPr>
          <p:spPr>
            <a:xfrm>
              <a:off x="330474" y="1133023"/>
              <a:ext cx="23020" cy="27978"/>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5400" y="3323"/>
                  </a:lnTo>
                  <a:lnTo>
                    <a:pt x="6943" y="3323"/>
                  </a:lnTo>
                  <a:lnTo>
                    <a:pt x="6943" y="5815"/>
                  </a:lnTo>
                  <a:lnTo>
                    <a:pt x="6943" y="3323"/>
                  </a:lnTo>
                  <a:lnTo>
                    <a:pt x="6943" y="5815"/>
                  </a:lnTo>
                  <a:lnTo>
                    <a:pt x="16200" y="5815"/>
                  </a:lnTo>
                  <a:lnTo>
                    <a:pt x="16200" y="9138"/>
                  </a:lnTo>
                  <a:lnTo>
                    <a:pt x="18514" y="9138"/>
                  </a:lnTo>
                  <a:lnTo>
                    <a:pt x="18514" y="11631"/>
                  </a:lnTo>
                  <a:lnTo>
                    <a:pt x="20057" y="11631"/>
                  </a:lnTo>
                  <a:lnTo>
                    <a:pt x="20057" y="15785"/>
                  </a:lnTo>
                  <a:lnTo>
                    <a:pt x="21600" y="15785"/>
                  </a:lnTo>
                  <a:lnTo>
                    <a:pt x="21600" y="19108"/>
                  </a:lnTo>
                  <a:lnTo>
                    <a:pt x="20057" y="19108"/>
                  </a:lnTo>
                  <a:lnTo>
                    <a:pt x="20057" y="21600"/>
                  </a:lnTo>
                  <a:lnTo>
                    <a:pt x="20057" y="19108"/>
                  </a:lnTo>
                  <a:lnTo>
                    <a:pt x="14657" y="19108"/>
                  </a:lnTo>
                  <a:lnTo>
                    <a:pt x="14657" y="17446"/>
                  </a:lnTo>
                  <a:lnTo>
                    <a:pt x="10800" y="17446"/>
                  </a:lnTo>
                  <a:lnTo>
                    <a:pt x="10800" y="15785"/>
                  </a:lnTo>
                  <a:lnTo>
                    <a:pt x="9257" y="15785"/>
                  </a:lnTo>
                  <a:lnTo>
                    <a:pt x="9257" y="13292"/>
                  </a:lnTo>
                  <a:lnTo>
                    <a:pt x="5400" y="13292"/>
                  </a:lnTo>
                  <a:lnTo>
                    <a:pt x="5400" y="9138"/>
                  </a:lnTo>
                  <a:lnTo>
                    <a:pt x="3857" y="9138"/>
                  </a:lnTo>
                  <a:lnTo>
                    <a:pt x="3857" y="7477"/>
                  </a:lnTo>
                  <a:lnTo>
                    <a:pt x="1543" y="7477"/>
                  </a:lnTo>
                  <a:lnTo>
                    <a:pt x="1543" y="3323"/>
                  </a:lnTo>
                  <a:lnTo>
                    <a:pt x="0" y="3323"/>
                  </a:lnTo>
                  <a:lnTo>
                    <a:pt x="0" y="1662"/>
                  </a:lnTo>
                  <a:lnTo>
                    <a:pt x="3857" y="1662"/>
                  </a:lnTo>
                  <a:lnTo>
                    <a:pt x="3857" y="0"/>
                  </a:lnTo>
                  <a:lnTo>
                    <a:pt x="54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2" name="Shape 382">
              <a:extLst>
                <a:ext uri="{FF2B5EF4-FFF2-40B4-BE49-F238E27FC236}">
                  <a16:creationId xmlns:a16="http://schemas.microsoft.com/office/drawing/2014/main" id="{87119F95-4B02-4010-8395-295036C6E090}"/>
                </a:ext>
              </a:extLst>
            </p:cNvPr>
            <p:cNvSpPr/>
            <p:nvPr/>
          </p:nvSpPr>
          <p:spPr>
            <a:xfrm>
              <a:off x="330474" y="1133023"/>
              <a:ext cx="23020" cy="27978"/>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5400" y="3323"/>
                  </a:lnTo>
                  <a:lnTo>
                    <a:pt x="6943" y="3323"/>
                  </a:lnTo>
                  <a:lnTo>
                    <a:pt x="6943" y="5815"/>
                  </a:lnTo>
                  <a:lnTo>
                    <a:pt x="6943" y="3323"/>
                  </a:lnTo>
                  <a:lnTo>
                    <a:pt x="6943" y="5815"/>
                  </a:lnTo>
                  <a:lnTo>
                    <a:pt x="16200" y="5815"/>
                  </a:lnTo>
                  <a:lnTo>
                    <a:pt x="16200" y="9138"/>
                  </a:lnTo>
                  <a:lnTo>
                    <a:pt x="18514" y="9138"/>
                  </a:lnTo>
                  <a:lnTo>
                    <a:pt x="18514" y="11631"/>
                  </a:lnTo>
                  <a:lnTo>
                    <a:pt x="20057" y="11631"/>
                  </a:lnTo>
                  <a:lnTo>
                    <a:pt x="20057" y="15785"/>
                  </a:lnTo>
                  <a:lnTo>
                    <a:pt x="21600" y="15785"/>
                  </a:lnTo>
                  <a:lnTo>
                    <a:pt x="21600" y="19108"/>
                  </a:lnTo>
                  <a:lnTo>
                    <a:pt x="20057" y="19108"/>
                  </a:lnTo>
                  <a:lnTo>
                    <a:pt x="20057" y="21600"/>
                  </a:lnTo>
                  <a:lnTo>
                    <a:pt x="20057" y="19108"/>
                  </a:lnTo>
                  <a:lnTo>
                    <a:pt x="14657" y="19108"/>
                  </a:lnTo>
                  <a:lnTo>
                    <a:pt x="14657" y="17446"/>
                  </a:lnTo>
                  <a:lnTo>
                    <a:pt x="10800" y="17446"/>
                  </a:lnTo>
                  <a:lnTo>
                    <a:pt x="10800" y="15785"/>
                  </a:lnTo>
                  <a:lnTo>
                    <a:pt x="9257" y="15785"/>
                  </a:lnTo>
                  <a:lnTo>
                    <a:pt x="9257" y="13292"/>
                  </a:lnTo>
                  <a:lnTo>
                    <a:pt x="5400" y="13292"/>
                  </a:lnTo>
                  <a:lnTo>
                    <a:pt x="5400" y="9138"/>
                  </a:lnTo>
                  <a:lnTo>
                    <a:pt x="3857" y="9138"/>
                  </a:lnTo>
                  <a:lnTo>
                    <a:pt x="3857" y="7477"/>
                  </a:lnTo>
                  <a:lnTo>
                    <a:pt x="1543" y="7477"/>
                  </a:lnTo>
                  <a:lnTo>
                    <a:pt x="1543" y="3323"/>
                  </a:lnTo>
                  <a:lnTo>
                    <a:pt x="0" y="3323"/>
                  </a:lnTo>
                  <a:lnTo>
                    <a:pt x="0" y="1662"/>
                  </a:lnTo>
                  <a:lnTo>
                    <a:pt x="3857" y="1662"/>
                  </a:lnTo>
                  <a:lnTo>
                    <a:pt x="3857" y="0"/>
                  </a:lnTo>
                  <a:lnTo>
                    <a:pt x="54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3" name="Shape 383">
              <a:extLst>
                <a:ext uri="{FF2B5EF4-FFF2-40B4-BE49-F238E27FC236}">
                  <a16:creationId xmlns:a16="http://schemas.microsoft.com/office/drawing/2014/main" id="{23176845-DD84-4E4A-941D-37FC9D17FE69}"/>
                </a:ext>
              </a:extLst>
            </p:cNvPr>
            <p:cNvSpPr/>
            <p:nvPr/>
          </p:nvSpPr>
          <p:spPr>
            <a:xfrm>
              <a:off x="334585" y="1075996"/>
              <a:ext cx="92897" cy="94689"/>
            </a:xfrm>
            <a:custGeom>
              <a:avLst/>
              <a:gdLst/>
              <a:ahLst/>
              <a:cxnLst>
                <a:cxn ang="0">
                  <a:pos x="wd2" y="hd2"/>
                </a:cxn>
                <a:cxn ang="5400000">
                  <a:pos x="wd2" y="hd2"/>
                </a:cxn>
                <a:cxn ang="10800000">
                  <a:pos x="wd2" y="hd2"/>
                </a:cxn>
                <a:cxn ang="16200000">
                  <a:pos x="wd2" y="hd2"/>
                </a:cxn>
              </a:cxnLst>
              <a:rect l="0" t="0" r="r" b="b"/>
              <a:pathLst>
                <a:path w="21600" h="21600" extrusionOk="0">
                  <a:moveTo>
                    <a:pt x="14336" y="0"/>
                  </a:moveTo>
                  <a:lnTo>
                    <a:pt x="14910" y="0"/>
                  </a:lnTo>
                  <a:lnTo>
                    <a:pt x="14910" y="736"/>
                  </a:lnTo>
                  <a:lnTo>
                    <a:pt x="15292" y="736"/>
                  </a:lnTo>
                  <a:lnTo>
                    <a:pt x="15292" y="1227"/>
                  </a:lnTo>
                  <a:lnTo>
                    <a:pt x="15865" y="1227"/>
                  </a:lnTo>
                  <a:lnTo>
                    <a:pt x="15865" y="2455"/>
                  </a:lnTo>
                  <a:lnTo>
                    <a:pt x="16248" y="2455"/>
                  </a:lnTo>
                  <a:lnTo>
                    <a:pt x="16248" y="2945"/>
                  </a:lnTo>
                  <a:lnTo>
                    <a:pt x="16630" y="2945"/>
                  </a:lnTo>
                  <a:lnTo>
                    <a:pt x="16630" y="3682"/>
                  </a:lnTo>
                  <a:lnTo>
                    <a:pt x="17204" y="3682"/>
                  </a:lnTo>
                  <a:lnTo>
                    <a:pt x="17204" y="5400"/>
                  </a:lnTo>
                  <a:lnTo>
                    <a:pt x="17586" y="5400"/>
                  </a:lnTo>
                  <a:lnTo>
                    <a:pt x="17586" y="5891"/>
                  </a:lnTo>
                  <a:lnTo>
                    <a:pt x="17968" y="5891"/>
                  </a:lnTo>
                  <a:lnTo>
                    <a:pt x="17968" y="6627"/>
                  </a:lnTo>
                  <a:lnTo>
                    <a:pt x="18542" y="6627"/>
                  </a:lnTo>
                  <a:lnTo>
                    <a:pt x="18542" y="7609"/>
                  </a:lnTo>
                  <a:lnTo>
                    <a:pt x="18924" y="7609"/>
                  </a:lnTo>
                  <a:lnTo>
                    <a:pt x="18924" y="8345"/>
                  </a:lnTo>
                  <a:lnTo>
                    <a:pt x="19880" y="8345"/>
                  </a:lnTo>
                  <a:lnTo>
                    <a:pt x="19880" y="7609"/>
                  </a:lnTo>
                  <a:lnTo>
                    <a:pt x="20835" y="7609"/>
                  </a:lnTo>
                  <a:lnTo>
                    <a:pt x="20835" y="8345"/>
                  </a:lnTo>
                  <a:lnTo>
                    <a:pt x="21218" y="8345"/>
                  </a:lnTo>
                  <a:lnTo>
                    <a:pt x="21218" y="8836"/>
                  </a:lnTo>
                  <a:lnTo>
                    <a:pt x="21600" y="8836"/>
                  </a:lnTo>
                  <a:lnTo>
                    <a:pt x="21600" y="10064"/>
                  </a:lnTo>
                  <a:lnTo>
                    <a:pt x="18924" y="10064"/>
                  </a:lnTo>
                  <a:lnTo>
                    <a:pt x="18924" y="10555"/>
                  </a:lnTo>
                  <a:lnTo>
                    <a:pt x="18542" y="10555"/>
                  </a:lnTo>
                  <a:lnTo>
                    <a:pt x="18542" y="11045"/>
                  </a:lnTo>
                  <a:lnTo>
                    <a:pt x="17968" y="11045"/>
                  </a:lnTo>
                  <a:lnTo>
                    <a:pt x="17968" y="11782"/>
                  </a:lnTo>
                  <a:lnTo>
                    <a:pt x="18542" y="11782"/>
                  </a:lnTo>
                  <a:lnTo>
                    <a:pt x="18542" y="12273"/>
                  </a:lnTo>
                  <a:lnTo>
                    <a:pt x="17968" y="12273"/>
                  </a:lnTo>
                  <a:lnTo>
                    <a:pt x="17968" y="13991"/>
                  </a:lnTo>
                  <a:lnTo>
                    <a:pt x="17586" y="13991"/>
                  </a:lnTo>
                  <a:lnTo>
                    <a:pt x="17586" y="15218"/>
                  </a:lnTo>
                  <a:lnTo>
                    <a:pt x="17968" y="15218"/>
                  </a:lnTo>
                  <a:lnTo>
                    <a:pt x="17968" y="16445"/>
                  </a:lnTo>
                  <a:lnTo>
                    <a:pt x="17204" y="16445"/>
                  </a:lnTo>
                  <a:lnTo>
                    <a:pt x="17204" y="18655"/>
                  </a:lnTo>
                  <a:lnTo>
                    <a:pt x="16248" y="18655"/>
                  </a:lnTo>
                  <a:lnTo>
                    <a:pt x="16248" y="18164"/>
                  </a:lnTo>
                  <a:lnTo>
                    <a:pt x="16630" y="18164"/>
                  </a:lnTo>
                  <a:lnTo>
                    <a:pt x="16630" y="17673"/>
                  </a:lnTo>
                  <a:lnTo>
                    <a:pt x="17204" y="17673"/>
                  </a:lnTo>
                  <a:lnTo>
                    <a:pt x="16630" y="17673"/>
                  </a:lnTo>
                  <a:lnTo>
                    <a:pt x="16630" y="16936"/>
                  </a:lnTo>
                  <a:lnTo>
                    <a:pt x="16248" y="16936"/>
                  </a:lnTo>
                  <a:lnTo>
                    <a:pt x="16248" y="18655"/>
                  </a:lnTo>
                  <a:lnTo>
                    <a:pt x="15865" y="18655"/>
                  </a:lnTo>
                  <a:lnTo>
                    <a:pt x="15865" y="21600"/>
                  </a:lnTo>
                  <a:lnTo>
                    <a:pt x="14336" y="21600"/>
                  </a:lnTo>
                  <a:lnTo>
                    <a:pt x="14336" y="21109"/>
                  </a:lnTo>
                  <a:lnTo>
                    <a:pt x="13954" y="21109"/>
                  </a:lnTo>
                  <a:lnTo>
                    <a:pt x="13954" y="20373"/>
                  </a:lnTo>
                  <a:lnTo>
                    <a:pt x="13572" y="20373"/>
                  </a:lnTo>
                  <a:lnTo>
                    <a:pt x="13572" y="19882"/>
                  </a:lnTo>
                  <a:lnTo>
                    <a:pt x="12998" y="19882"/>
                  </a:lnTo>
                  <a:lnTo>
                    <a:pt x="12998" y="19391"/>
                  </a:lnTo>
                  <a:lnTo>
                    <a:pt x="12234" y="19391"/>
                  </a:lnTo>
                  <a:lnTo>
                    <a:pt x="12234" y="18655"/>
                  </a:lnTo>
                  <a:lnTo>
                    <a:pt x="12616" y="18655"/>
                  </a:lnTo>
                  <a:lnTo>
                    <a:pt x="12616" y="18164"/>
                  </a:lnTo>
                  <a:lnTo>
                    <a:pt x="13572" y="18164"/>
                  </a:lnTo>
                  <a:lnTo>
                    <a:pt x="13572" y="16936"/>
                  </a:lnTo>
                  <a:lnTo>
                    <a:pt x="12616" y="16936"/>
                  </a:lnTo>
                  <a:lnTo>
                    <a:pt x="12616" y="16445"/>
                  </a:lnTo>
                  <a:lnTo>
                    <a:pt x="12998" y="16445"/>
                  </a:lnTo>
                  <a:lnTo>
                    <a:pt x="12998" y="15709"/>
                  </a:lnTo>
                  <a:lnTo>
                    <a:pt x="13572" y="15709"/>
                  </a:lnTo>
                  <a:lnTo>
                    <a:pt x="13572" y="15218"/>
                  </a:lnTo>
                  <a:lnTo>
                    <a:pt x="12998" y="15218"/>
                  </a:lnTo>
                  <a:lnTo>
                    <a:pt x="12998" y="14727"/>
                  </a:lnTo>
                  <a:lnTo>
                    <a:pt x="12616" y="14727"/>
                  </a:lnTo>
                  <a:lnTo>
                    <a:pt x="12616" y="13991"/>
                  </a:lnTo>
                  <a:lnTo>
                    <a:pt x="11278" y="13991"/>
                  </a:lnTo>
                  <a:lnTo>
                    <a:pt x="11278" y="14727"/>
                  </a:lnTo>
                  <a:lnTo>
                    <a:pt x="9940" y="14727"/>
                  </a:lnTo>
                  <a:lnTo>
                    <a:pt x="9940" y="15218"/>
                  </a:lnTo>
                  <a:lnTo>
                    <a:pt x="9366" y="15218"/>
                  </a:lnTo>
                  <a:lnTo>
                    <a:pt x="9366" y="15709"/>
                  </a:lnTo>
                  <a:lnTo>
                    <a:pt x="8984" y="15709"/>
                  </a:lnTo>
                  <a:lnTo>
                    <a:pt x="8984" y="16445"/>
                  </a:lnTo>
                  <a:lnTo>
                    <a:pt x="8028" y="16445"/>
                  </a:lnTo>
                  <a:lnTo>
                    <a:pt x="8028" y="16936"/>
                  </a:lnTo>
                  <a:lnTo>
                    <a:pt x="7264" y="16936"/>
                  </a:lnTo>
                  <a:lnTo>
                    <a:pt x="7264" y="18164"/>
                  </a:lnTo>
                  <a:lnTo>
                    <a:pt x="6308" y="18164"/>
                  </a:lnTo>
                  <a:lnTo>
                    <a:pt x="6308" y="18655"/>
                  </a:lnTo>
                  <a:lnTo>
                    <a:pt x="5735" y="18655"/>
                  </a:lnTo>
                  <a:lnTo>
                    <a:pt x="5735" y="18164"/>
                  </a:lnTo>
                  <a:lnTo>
                    <a:pt x="6308" y="18164"/>
                  </a:lnTo>
                  <a:lnTo>
                    <a:pt x="6308" y="17673"/>
                  </a:lnTo>
                  <a:lnTo>
                    <a:pt x="5735" y="17673"/>
                  </a:lnTo>
                  <a:lnTo>
                    <a:pt x="5735" y="16936"/>
                  </a:lnTo>
                  <a:lnTo>
                    <a:pt x="6308" y="16936"/>
                  </a:lnTo>
                  <a:lnTo>
                    <a:pt x="6308" y="15709"/>
                  </a:lnTo>
                  <a:lnTo>
                    <a:pt x="5735" y="15709"/>
                  </a:lnTo>
                  <a:lnTo>
                    <a:pt x="5735" y="14727"/>
                  </a:lnTo>
                  <a:lnTo>
                    <a:pt x="6308" y="14727"/>
                  </a:lnTo>
                  <a:lnTo>
                    <a:pt x="5735" y="14727"/>
                  </a:lnTo>
                  <a:lnTo>
                    <a:pt x="5735" y="13991"/>
                  </a:lnTo>
                  <a:lnTo>
                    <a:pt x="4970" y="13991"/>
                  </a:lnTo>
                  <a:lnTo>
                    <a:pt x="4970" y="14727"/>
                  </a:lnTo>
                  <a:lnTo>
                    <a:pt x="4396" y="14727"/>
                  </a:lnTo>
                  <a:lnTo>
                    <a:pt x="4396" y="13500"/>
                  </a:lnTo>
                  <a:lnTo>
                    <a:pt x="4014" y="13500"/>
                  </a:lnTo>
                  <a:lnTo>
                    <a:pt x="4014" y="13009"/>
                  </a:lnTo>
                  <a:lnTo>
                    <a:pt x="3058" y="13009"/>
                  </a:lnTo>
                  <a:lnTo>
                    <a:pt x="3058" y="12273"/>
                  </a:lnTo>
                  <a:lnTo>
                    <a:pt x="2103" y="12273"/>
                  </a:lnTo>
                  <a:lnTo>
                    <a:pt x="2103" y="11782"/>
                  </a:lnTo>
                  <a:lnTo>
                    <a:pt x="3632" y="11782"/>
                  </a:lnTo>
                  <a:lnTo>
                    <a:pt x="3632" y="10064"/>
                  </a:lnTo>
                  <a:lnTo>
                    <a:pt x="3058" y="10064"/>
                  </a:lnTo>
                  <a:lnTo>
                    <a:pt x="3058" y="9327"/>
                  </a:lnTo>
                  <a:lnTo>
                    <a:pt x="2103" y="9327"/>
                  </a:lnTo>
                  <a:lnTo>
                    <a:pt x="2103" y="8836"/>
                  </a:lnTo>
                  <a:lnTo>
                    <a:pt x="1720" y="8836"/>
                  </a:lnTo>
                  <a:lnTo>
                    <a:pt x="1720" y="8345"/>
                  </a:lnTo>
                  <a:lnTo>
                    <a:pt x="1338" y="8345"/>
                  </a:lnTo>
                  <a:lnTo>
                    <a:pt x="1338" y="7118"/>
                  </a:lnTo>
                  <a:lnTo>
                    <a:pt x="2103" y="7118"/>
                  </a:lnTo>
                  <a:lnTo>
                    <a:pt x="2103" y="5891"/>
                  </a:lnTo>
                  <a:lnTo>
                    <a:pt x="1338" y="5891"/>
                  </a:lnTo>
                  <a:lnTo>
                    <a:pt x="1338" y="5400"/>
                  </a:lnTo>
                  <a:lnTo>
                    <a:pt x="382" y="5400"/>
                  </a:lnTo>
                  <a:lnTo>
                    <a:pt x="382" y="4664"/>
                  </a:lnTo>
                  <a:lnTo>
                    <a:pt x="382" y="5400"/>
                  </a:lnTo>
                  <a:lnTo>
                    <a:pt x="0" y="5400"/>
                  </a:lnTo>
                  <a:lnTo>
                    <a:pt x="0" y="4664"/>
                  </a:lnTo>
                  <a:lnTo>
                    <a:pt x="382" y="4664"/>
                  </a:lnTo>
                  <a:lnTo>
                    <a:pt x="382" y="4173"/>
                  </a:lnTo>
                  <a:lnTo>
                    <a:pt x="0" y="4173"/>
                  </a:lnTo>
                  <a:lnTo>
                    <a:pt x="0" y="3682"/>
                  </a:lnTo>
                  <a:lnTo>
                    <a:pt x="382" y="3682"/>
                  </a:lnTo>
                  <a:lnTo>
                    <a:pt x="382" y="2945"/>
                  </a:lnTo>
                  <a:lnTo>
                    <a:pt x="765" y="2945"/>
                  </a:lnTo>
                  <a:lnTo>
                    <a:pt x="765" y="2455"/>
                  </a:lnTo>
                  <a:lnTo>
                    <a:pt x="1338" y="2455"/>
                  </a:lnTo>
                  <a:lnTo>
                    <a:pt x="1338" y="2945"/>
                  </a:lnTo>
                  <a:lnTo>
                    <a:pt x="1338" y="2455"/>
                  </a:lnTo>
                  <a:lnTo>
                    <a:pt x="1720" y="2455"/>
                  </a:lnTo>
                  <a:lnTo>
                    <a:pt x="1720" y="2945"/>
                  </a:lnTo>
                  <a:lnTo>
                    <a:pt x="2676" y="2945"/>
                  </a:lnTo>
                  <a:lnTo>
                    <a:pt x="2676" y="4173"/>
                  </a:lnTo>
                  <a:lnTo>
                    <a:pt x="3632" y="4173"/>
                  </a:lnTo>
                  <a:lnTo>
                    <a:pt x="3632" y="4664"/>
                  </a:lnTo>
                  <a:lnTo>
                    <a:pt x="4396" y="4664"/>
                  </a:lnTo>
                  <a:lnTo>
                    <a:pt x="4396" y="4173"/>
                  </a:lnTo>
                  <a:lnTo>
                    <a:pt x="4396" y="4664"/>
                  </a:lnTo>
                  <a:lnTo>
                    <a:pt x="5735" y="4664"/>
                  </a:lnTo>
                  <a:lnTo>
                    <a:pt x="5735" y="5400"/>
                  </a:lnTo>
                  <a:lnTo>
                    <a:pt x="6308" y="5400"/>
                  </a:lnTo>
                  <a:lnTo>
                    <a:pt x="6308" y="4664"/>
                  </a:lnTo>
                  <a:lnTo>
                    <a:pt x="6690" y="4664"/>
                  </a:lnTo>
                  <a:lnTo>
                    <a:pt x="6690" y="2945"/>
                  </a:lnTo>
                  <a:lnTo>
                    <a:pt x="5735" y="2945"/>
                  </a:lnTo>
                  <a:lnTo>
                    <a:pt x="5735" y="2455"/>
                  </a:lnTo>
                  <a:lnTo>
                    <a:pt x="4970" y="2455"/>
                  </a:lnTo>
                  <a:lnTo>
                    <a:pt x="4970" y="736"/>
                  </a:lnTo>
                  <a:lnTo>
                    <a:pt x="5352" y="736"/>
                  </a:lnTo>
                  <a:lnTo>
                    <a:pt x="5352" y="0"/>
                  </a:lnTo>
                  <a:lnTo>
                    <a:pt x="6308" y="0"/>
                  </a:lnTo>
                  <a:lnTo>
                    <a:pt x="6308" y="736"/>
                  </a:lnTo>
                  <a:lnTo>
                    <a:pt x="6308" y="0"/>
                  </a:lnTo>
                  <a:lnTo>
                    <a:pt x="7264" y="0"/>
                  </a:lnTo>
                  <a:lnTo>
                    <a:pt x="7264" y="736"/>
                  </a:lnTo>
                  <a:lnTo>
                    <a:pt x="7646" y="736"/>
                  </a:lnTo>
                  <a:lnTo>
                    <a:pt x="7646" y="1964"/>
                  </a:lnTo>
                  <a:lnTo>
                    <a:pt x="8028" y="1964"/>
                  </a:lnTo>
                  <a:lnTo>
                    <a:pt x="8028" y="2455"/>
                  </a:lnTo>
                  <a:lnTo>
                    <a:pt x="8028" y="1964"/>
                  </a:lnTo>
                  <a:lnTo>
                    <a:pt x="8602" y="1964"/>
                  </a:lnTo>
                  <a:lnTo>
                    <a:pt x="8602" y="2455"/>
                  </a:lnTo>
                  <a:lnTo>
                    <a:pt x="8984" y="2455"/>
                  </a:lnTo>
                  <a:lnTo>
                    <a:pt x="8984" y="3682"/>
                  </a:lnTo>
                  <a:lnTo>
                    <a:pt x="9366" y="3682"/>
                  </a:lnTo>
                  <a:lnTo>
                    <a:pt x="9366" y="4173"/>
                  </a:lnTo>
                  <a:lnTo>
                    <a:pt x="11660" y="4173"/>
                  </a:lnTo>
                  <a:lnTo>
                    <a:pt x="11660" y="3682"/>
                  </a:lnTo>
                  <a:lnTo>
                    <a:pt x="12234" y="3682"/>
                  </a:lnTo>
                  <a:lnTo>
                    <a:pt x="12234" y="2455"/>
                  </a:lnTo>
                  <a:lnTo>
                    <a:pt x="13572" y="2455"/>
                  </a:lnTo>
                  <a:lnTo>
                    <a:pt x="13572" y="1964"/>
                  </a:lnTo>
                  <a:lnTo>
                    <a:pt x="13954" y="1964"/>
                  </a:lnTo>
                  <a:lnTo>
                    <a:pt x="13954" y="0"/>
                  </a:lnTo>
                  <a:lnTo>
                    <a:pt x="14336"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4" name="Shape 384">
              <a:extLst>
                <a:ext uri="{FF2B5EF4-FFF2-40B4-BE49-F238E27FC236}">
                  <a16:creationId xmlns:a16="http://schemas.microsoft.com/office/drawing/2014/main" id="{20287914-EFCA-41F4-8080-77F2AB0C730C}"/>
                </a:ext>
              </a:extLst>
            </p:cNvPr>
            <p:cNvSpPr/>
            <p:nvPr/>
          </p:nvSpPr>
          <p:spPr>
            <a:xfrm>
              <a:off x="334585" y="1075996"/>
              <a:ext cx="92897" cy="94689"/>
            </a:xfrm>
            <a:custGeom>
              <a:avLst/>
              <a:gdLst/>
              <a:ahLst/>
              <a:cxnLst>
                <a:cxn ang="0">
                  <a:pos x="wd2" y="hd2"/>
                </a:cxn>
                <a:cxn ang="5400000">
                  <a:pos x="wd2" y="hd2"/>
                </a:cxn>
                <a:cxn ang="10800000">
                  <a:pos x="wd2" y="hd2"/>
                </a:cxn>
                <a:cxn ang="16200000">
                  <a:pos x="wd2" y="hd2"/>
                </a:cxn>
              </a:cxnLst>
              <a:rect l="0" t="0" r="r" b="b"/>
              <a:pathLst>
                <a:path w="21600" h="21600" extrusionOk="0">
                  <a:moveTo>
                    <a:pt x="14336" y="0"/>
                  </a:moveTo>
                  <a:lnTo>
                    <a:pt x="14910" y="0"/>
                  </a:lnTo>
                  <a:lnTo>
                    <a:pt x="14910" y="736"/>
                  </a:lnTo>
                  <a:lnTo>
                    <a:pt x="15292" y="736"/>
                  </a:lnTo>
                  <a:lnTo>
                    <a:pt x="15292" y="1227"/>
                  </a:lnTo>
                  <a:lnTo>
                    <a:pt x="15865" y="1227"/>
                  </a:lnTo>
                  <a:lnTo>
                    <a:pt x="15865" y="2455"/>
                  </a:lnTo>
                  <a:lnTo>
                    <a:pt x="16248" y="2455"/>
                  </a:lnTo>
                  <a:lnTo>
                    <a:pt x="16248" y="2945"/>
                  </a:lnTo>
                  <a:lnTo>
                    <a:pt x="16630" y="2945"/>
                  </a:lnTo>
                  <a:lnTo>
                    <a:pt x="16630" y="3682"/>
                  </a:lnTo>
                  <a:lnTo>
                    <a:pt x="17204" y="3682"/>
                  </a:lnTo>
                  <a:lnTo>
                    <a:pt x="17204" y="5400"/>
                  </a:lnTo>
                  <a:lnTo>
                    <a:pt x="17586" y="5400"/>
                  </a:lnTo>
                  <a:lnTo>
                    <a:pt x="17586" y="5891"/>
                  </a:lnTo>
                  <a:lnTo>
                    <a:pt x="17968" y="5891"/>
                  </a:lnTo>
                  <a:lnTo>
                    <a:pt x="17968" y="6627"/>
                  </a:lnTo>
                  <a:lnTo>
                    <a:pt x="18542" y="6627"/>
                  </a:lnTo>
                  <a:lnTo>
                    <a:pt x="18542" y="7609"/>
                  </a:lnTo>
                  <a:lnTo>
                    <a:pt x="18924" y="7609"/>
                  </a:lnTo>
                  <a:lnTo>
                    <a:pt x="18924" y="8345"/>
                  </a:lnTo>
                  <a:lnTo>
                    <a:pt x="19880" y="8345"/>
                  </a:lnTo>
                  <a:lnTo>
                    <a:pt x="19880" y="7609"/>
                  </a:lnTo>
                  <a:lnTo>
                    <a:pt x="20835" y="7609"/>
                  </a:lnTo>
                  <a:lnTo>
                    <a:pt x="20835" y="8345"/>
                  </a:lnTo>
                  <a:lnTo>
                    <a:pt x="21218" y="8345"/>
                  </a:lnTo>
                  <a:lnTo>
                    <a:pt x="21218" y="8836"/>
                  </a:lnTo>
                  <a:lnTo>
                    <a:pt x="21600" y="8836"/>
                  </a:lnTo>
                  <a:lnTo>
                    <a:pt x="21600" y="10064"/>
                  </a:lnTo>
                  <a:lnTo>
                    <a:pt x="18924" y="10064"/>
                  </a:lnTo>
                  <a:lnTo>
                    <a:pt x="18924" y="10555"/>
                  </a:lnTo>
                  <a:lnTo>
                    <a:pt x="18542" y="10555"/>
                  </a:lnTo>
                  <a:lnTo>
                    <a:pt x="18542" y="11045"/>
                  </a:lnTo>
                  <a:lnTo>
                    <a:pt x="17968" y="11045"/>
                  </a:lnTo>
                  <a:lnTo>
                    <a:pt x="17968" y="11782"/>
                  </a:lnTo>
                  <a:lnTo>
                    <a:pt x="18542" y="11782"/>
                  </a:lnTo>
                  <a:lnTo>
                    <a:pt x="18542" y="12273"/>
                  </a:lnTo>
                  <a:lnTo>
                    <a:pt x="17968" y="12273"/>
                  </a:lnTo>
                  <a:lnTo>
                    <a:pt x="17968" y="13991"/>
                  </a:lnTo>
                  <a:lnTo>
                    <a:pt x="17586" y="13991"/>
                  </a:lnTo>
                  <a:lnTo>
                    <a:pt x="17586" y="15218"/>
                  </a:lnTo>
                  <a:lnTo>
                    <a:pt x="17968" y="15218"/>
                  </a:lnTo>
                  <a:lnTo>
                    <a:pt x="17968" y="16445"/>
                  </a:lnTo>
                  <a:lnTo>
                    <a:pt x="17204" y="16445"/>
                  </a:lnTo>
                  <a:lnTo>
                    <a:pt x="17204" y="18655"/>
                  </a:lnTo>
                  <a:lnTo>
                    <a:pt x="16248" y="18655"/>
                  </a:lnTo>
                  <a:lnTo>
                    <a:pt x="16248" y="18164"/>
                  </a:lnTo>
                  <a:lnTo>
                    <a:pt x="16630" y="18164"/>
                  </a:lnTo>
                  <a:lnTo>
                    <a:pt x="16630" y="17673"/>
                  </a:lnTo>
                  <a:lnTo>
                    <a:pt x="17204" y="17673"/>
                  </a:lnTo>
                  <a:lnTo>
                    <a:pt x="16630" y="17673"/>
                  </a:lnTo>
                  <a:lnTo>
                    <a:pt x="16630" y="16936"/>
                  </a:lnTo>
                  <a:lnTo>
                    <a:pt x="16248" y="16936"/>
                  </a:lnTo>
                  <a:lnTo>
                    <a:pt x="16248" y="18655"/>
                  </a:lnTo>
                  <a:lnTo>
                    <a:pt x="15865" y="18655"/>
                  </a:lnTo>
                  <a:lnTo>
                    <a:pt x="15865" y="21600"/>
                  </a:lnTo>
                  <a:lnTo>
                    <a:pt x="14336" y="21600"/>
                  </a:lnTo>
                  <a:lnTo>
                    <a:pt x="14336" y="21109"/>
                  </a:lnTo>
                  <a:lnTo>
                    <a:pt x="13954" y="21109"/>
                  </a:lnTo>
                  <a:lnTo>
                    <a:pt x="13954" y="20373"/>
                  </a:lnTo>
                  <a:lnTo>
                    <a:pt x="13572" y="20373"/>
                  </a:lnTo>
                  <a:lnTo>
                    <a:pt x="13572" y="19882"/>
                  </a:lnTo>
                  <a:lnTo>
                    <a:pt x="12998" y="19882"/>
                  </a:lnTo>
                  <a:lnTo>
                    <a:pt x="12998" y="19391"/>
                  </a:lnTo>
                  <a:lnTo>
                    <a:pt x="12234" y="19391"/>
                  </a:lnTo>
                  <a:lnTo>
                    <a:pt x="12234" y="18655"/>
                  </a:lnTo>
                  <a:lnTo>
                    <a:pt x="12616" y="18655"/>
                  </a:lnTo>
                  <a:lnTo>
                    <a:pt x="12616" y="18164"/>
                  </a:lnTo>
                  <a:lnTo>
                    <a:pt x="13572" y="18164"/>
                  </a:lnTo>
                  <a:lnTo>
                    <a:pt x="13572" y="16936"/>
                  </a:lnTo>
                  <a:lnTo>
                    <a:pt x="12616" y="16936"/>
                  </a:lnTo>
                  <a:lnTo>
                    <a:pt x="12616" y="16445"/>
                  </a:lnTo>
                  <a:lnTo>
                    <a:pt x="12998" y="16445"/>
                  </a:lnTo>
                  <a:lnTo>
                    <a:pt x="12998" y="15709"/>
                  </a:lnTo>
                  <a:lnTo>
                    <a:pt x="13572" y="15709"/>
                  </a:lnTo>
                  <a:lnTo>
                    <a:pt x="13572" y="15218"/>
                  </a:lnTo>
                  <a:lnTo>
                    <a:pt x="12998" y="15218"/>
                  </a:lnTo>
                  <a:lnTo>
                    <a:pt x="12998" y="14727"/>
                  </a:lnTo>
                  <a:lnTo>
                    <a:pt x="12616" y="14727"/>
                  </a:lnTo>
                  <a:lnTo>
                    <a:pt x="12616" y="13991"/>
                  </a:lnTo>
                  <a:lnTo>
                    <a:pt x="11278" y="13991"/>
                  </a:lnTo>
                  <a:lnTo>
                    <a:pt x="11278" y="14727"/>
                  </a:lnTo>
                  <a:lnTo>
                    <a:pt x="9940" y="14727"/>
                  </a:lnTo>
                  <a:lnTo>
                    <a:pt x="9940" y="15218"/>
                  </a:lnTo>
                  <a:lnTo>
                    <a:pt x="9366" y="15218"/>
                  </a:lnTo>
                  <a:lnTo>
                    <a:pt x="9366" y="15709"/>
                  </a:lnTo>
                  <a:lnTo>
                    <a:pt x="8984" y="15709"/>
                  </a:lnTo>
                  <a:lnTo>
                    <a:pt x="8984" y="16445"/>
                  </a:lnTo>
                  <a:lnTo>
                    <a:pt x="8028" y="16445"/>
                  </a:lnTo>
                  <a:lnTo>
                    <a:pt x="8028" y="16936"/>
                  </a:lnTo>
                  <a:lnTo>
                    <a:pt x="7264" y="16936"/>
                  </a:lnTo>
                  <a:lnTo>
                    <a:pt x="7264" y="18164"/>
                  </a:lnTo>
                  <a:lnTo>
                    <a:pt x="6308" y="18164"/>
                  </a:lnTo>
                  <a:lnTo>
                    <a:pt x="6308" y="18655"/>
                  </a:lnTo>
                  <a:lnTo>
                    <a:pt x="5735" y="18655"/>
                  </a:lnTo>
                  <a:lnTo>
                    <a:pt x="5735" y="18164"/>
                  </a:lnTo>
                  <a:lnTo>
                    <a:pt x="6308" y="18164"/>
                  </a:lnTo>
                  <a:lnTo>
                    <a:pt x="6308" y="17673"/>
                  </a:lnTo>
                  <a:lnTo>
                    <a:pt x="5735" y="17673"/>
                  </a:lnTo>
                  <a:lnTo>
                    <a:pt x="5735" y="16936"/>
                  </a:lnTo>
                  <a:lnTo>
                    <a:pt x="6308" y="16936"/>
                  </a:lnTo>
                  <a:lnTo>
                    <a:pt x="6308" y="15709"/>
                  </a:lnTo>
                  <a:lnTo>
                    <a:pt x="5735" y="15709"/>
                  </a:lnTo>
                  <a:lnTo>
                    <a:pt x="5735" y="14727"/>
                  </a:lnTo>
                  <a:lnTo>
                    <a:pt x="6308" y="14727"/>
                  </a:lnTo>
                  <a:lnTo>
                    <a:pt x="5735" y="14727"/>
                  </a:lnTo>
                  <a:lnTo>
                    <a:pt x="5735" y="13991"/>
                  </a:lnTo>
                  <a:lnTo>
                    <a:pt x="4970" y="13991"/>
                  </a:lnTo>
                  <a:lnTo>
                    <a:pt x="4970" y="14727"/>
                  </a:lnTo>
                  <a:lnTo>
                    <a:pt x="4396" y="14727"/>
                  </a:lnTo>
                  <a:lnTo>
                    <a:pt x="4396" y="13500"/>
                  </a:lnTo>
                  <a:lnTo>
                    <a:pt x="4014" y="13500"/>
                  </a:lnTo>
                  <a:lnTo>
                    <a:pt x="4014" y="13009"/>
                  </a:lnTo>
                  <a:lnTo>
                    <a:pt x="3058" y="13009"/>
                  </a:lnTo>
                  <a:lnTo>
                    <a:pt x="3058" y="12273"/>
                  </a:lnTo>
                  <a:lnTo>
                    <a:pt x="2103" y="12273"/>
                  </a:lnTo>
                  <a:lnTo>
                    <a:pt x="2103" y="11782"/>
                  </a:lnTo>
                  <a:lnTo>
                    <a:pt x="3632" y="11782"/>
                  </a:lnTo>
                  <a:lnTo>
                    <a:pt x="3632" y="10064"/>
                  </a:lnTo>
                  <a:lnTo>
                    <a:pt x="3058" y="10064"/>
                  </a:lnTo>
                  <a:lnTo>
                    <a:pt x="3058" y="9327"/>
                  </a:lnTo>
                  <a:lnTo>
                    <a:pt x="2103" y="9327"/>
                  </a:lnTo>
                  <a:lnTo>
                    <a:pt x="2103" y="8836"/>
                  </a:lnTo>
                  <a:lnTo>
                    <a:pt x="1720" y="8836"/>
                  </a:lnTo>
                  <a:lnTo>
                    <a:pt x="1720" y="8345"/>
                  </a:lnTo>
                  <a:lnTo>
                    <a:pt x="1338" y="8345"/>
                  </a:lnTo>
                  <a:lnTo>
                    <a:pt x="1338" y="7118"/>
                  </a:lnTo>
                  <a:lnTo>
                    <a:pt x="2103" y="7118"/>
                  </a:lnTo>
                  <a:lnTo>
                    <a:pt x="2103" y="5891"/>
                  </a:lnTo>
                  <a:lnTo>
                    <a:pt x="1338" y="5891"/>
                  </a:lnTo>
                  <a:lnTo>
                    <a:pt x="1338" y="5400"/>
                  </a:lnTo>
                  <a:lnTo>
                    <a:pt x="382" y="5400"/>
                  </a:lnTo>
                  <a:lnTo>
                    <a:pt x="382" y="4664"/>
                  </a:lnTo>
                  <a:lnTo>
                    <a:pt x="382" y="5400"/>
                  </a:lnTo>
                  <a:lnTo>
                    <a:pt x="0" y="5400"/>
                  </a:lnTo>
                  <a:lnTo>
                    <a:pt x="0" y="4664"/>
                  </a:lnTo>
                  <a:lnTo>
                    <a:pt x="382" y="4664"/>
                  </a:lnTo>
                  <a:lnTo>
                    <a:pt x="382" y="4173"/>
                  </a:lnTo>
                  <a:lnTo>
                    <a:pt x="0" y="4173"/>
                  </a:lnTo>
                  <a:lnTo>
                    <a:pt x="0" y="3682"/>
                  </a:lnTo>
                  <a:lnTo>
                    <a:pt x="382" y="3682"/>
                  </a:lnTo>
                  <a:lnTo>
                    <a:pt x="382" y="2945"/>
                  </a:lnTo>
                  <a:lnTo>
                    <a:pt x="765" y="2945"/>
                  </a:lnTo>
                  <a:lnTo>
                    <a:pt x="765" y="2455"/>
                  </a:lnTo>
                  <a:lnTo>
                    <a:pt x="1338" y="2455"/>
                  </a:lnTo>
                  <a:lnTo>
                    <a:pt x="1338" y="2945"/>
                  </a:lnTo>
                  <a:lnTo>
                    <a:pt x="1338" y="2455"/>
                  </a:lnTo>
                  <a:lnTo>
                    <a:pt x="1720" y="2455"/>
                  </a:lnTo>
                  <a:lnTo>
                    <a:pt x="1720" y="2945"/>
                  </a:lnTo>
                  <a:lnTo>
                    <a:pt x="2676" y="2945"/>
                  </a:lnTo>
                  <a:lnTo>
                    <a:pt x="2676" y="4173"/>
                  </a:lnTo>
                  <a:lnTo>
                    <a:pt x="3632" y="4173"/>
                  </a:lnTo>
                  <a:lnTo>
                    <a:pt x="3632" y="4664"/>
                  </a:lnTo>
                  <a:lnTo>
                    <a:pt x="4396" y="4664"/>
                  </a:lnTo>
                  <a:lnTo>
                    <a:pt x="4396" y="4173"/>
                  </a:lnTo>
                  <a:lnTo>
                    <a:pt x="4396" y="4664"/>
                  </a:lnTo>
                  <a:lnTo>
                    <a:pt x="5735" y="4664"/>
                  </a:lnTo>
                  <a:lnTo>
                    <a:pt x="5735" y="5400"/>
                  </a:lnTo>
                  <a:lnTo>
                    <a:pt x="6308" y="5400"/>
                  </a:lnTo>
                  <a:lnTo>
                    <a:pt x="6308" y="4664"/>
                  </a:lnTo>
                  <a:lnTo>
                    <a:pt x="6690" y="4664"/>
                  </a:lnTo>
                  <a:lnTo>
                    <a:pt x="6690" y="2945"/>
                  </a:lnTo>
                  <a:lnTo>
                    <a:pt x="5735" y="2945"/>
                  </a:lnTo>
                  <a:lnTo>
                    <a:pt x="5735" y="2455"/>
                  </a:lnTo>
                  <a:lnTo>
                    <a:pt x="4970" y="2455"/>
                  </a:lnTo>
                  <a:lnTo>
                    <a:pt x="4970" y="736"/>
                  </a:lnTo>
                  <a:lnTo>
                    <a:pt x="5352" y="736"/>
                  </a:lnTo>
                  <a:lnTo>
                    <a:pt x="5352" y="0"/>
                  </a:lnTo>
                  <a:lnTo>
                    <a:pt x="6308" y="0"/>
                  </a:lnTo>
                  <a:lnTo>
                    <a:pt x="6308" y="736"/>
                  </a:lnTo>
                  <a:lnTo>
                    <a:pt x="6308" y="0"/>
                  </a:lnTo>
                  <a:lnTo>
                    <a:pt x="7264" y="0"/>
                  </a:lnTo>
                  <a:lnTo>
                    <a:pt x="7264" y="736"/>
                  </a:lnTo>
                  <a:lnTo>
                    <a:pt x="7646" y="736"/>
                  </a:lnTo>
                  <a:lnTo>
                    <a:pt x="7646" y="1964"/>
                  </a:lnTo>
                  <a:lnTo>
                    <a:pt x="8028" y="1964"/>
                  </a:lnTo>
                  <a:lnTo>
                    <a:pt x="8028" y="2455"/>
                  </a:lnTo>
                  <a:lnTo>
                    <a:pt x="8028" y="1964"/>
                  </a:lnTo>
                  <a:lnTo>
                    <a:pt x="8602" y="1964"/>
                  </a:lnTo>
                  <a:lnTo>
                    <a:pt x="8602" y="2455"/>
                  </a:lnTo>
                  <a:lnTo>
                    <a:pt x="8984" y="2455"/>
                  </a:lnTo>
                  <a:lnTo>
                    <a:pt x="8984" y="3682"/>
                  </a:lnTo>
                  <a:lnTo>
                    <a:pt x="9366" y="3682"/>
                  </a:lnTo>
                  <a:lnTo>
                    <a:pt x="9366" y="4173"/>
                  </a:lnTo>
                  <a:lnTo>
                    <a:pt x="11660" y="4173"/>
                  </a:lnTo>
                  <a:lnTo>
                    <a:pt x="11660" y="3682"/>
                  </a:lnTo>
                  <a:lnTo>
                    <a:pt x="12234" y="3682"/>
                  </a:lnTo>
                  <a:lnTo>
                    <a:pt x="12234" y="2455"/>
                  </a:lnTo>
                  <a:lnTo>
                    <a:pt x="13572" y="2455"/>
                  </a:lnTo>
                  <a:lnTo>
                    <a:pt x="13572" y="1964"/>
                  </a:lnTo>
                  <a:lnTo>
                    <a:pt x="13954" y="1964"/>
                  </a:lnTo>
                  <a:lnTo>
                    <a:pt x="13954" y="0"/>
                  </a:lnTo>
                  <a:lnTo>
                    <a:pt x="14336"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5" name="Shape 385">
              <a:extLst>
                <a:ext uri="{FF2B5EF4-FFF2-40B4-BE49-F238E27FC236}">
                  <a16:creationId xmlns:a16="http://schemas.microsoft.com/office/drawing/2014/main" id="{F3EAEB78-1AAE-4A51-9580-0D68BD78C3FB}"/>
                </a:ext>
              </a:extLst>
            </p:cNvPr>
            <p:cNvSpPr/>
            <p:nvPr/>
          </p:nvSpPr>
          <p:spPr>
            <a:xfrm>
              <a:off x="307456" y="1092135"/>
              <a:ext cx="54259" cy="688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675"/>
                  </a:lnTo>
                  <a:lnTo>
                    <a:pt x="11455" y="675"/>
                  </a:lnTo>
                  <a:lnTo>
                    <a:pt x="11455" y="1350"/>
                  </a:lnTo>
                  <a:lnTo>
                    <a:pt x="10800" y="1350"/>
                  </a:lnTo>
                  <a:lnTo>
                    <a:pt x="10800" y="2362"/>
                  </a:lnTo>
                  <a:lnTo>
                    <a:pt x="11455" y="2362"/>
                  </a:lnTo>
                  <a:lnTo>
                    <a:pt x="11455" y="1350"/>
                  </a:lnTo>
                  <a:lnTo>
                    <a:pt x="11455" y="2362"/>
                  </a:lnTo>
                  <a:lnTo>
                    <a:pt x="13091" y="2362"/>
                  </a:lnTo>
                  <a:lnTo>
                    <a:pt x="13091" y="3037"/>
                  </a:lnTo>
                  <a:lnTo>
                    <a:pt x="14400" y="3037"/>
                  </a:lnTo>
                  <a:lnTo>
                    <a:pt x="14400" y="4725"/>
                  </a:lnTo>
                  <a:lnTo>
                    <a:pt x="13091" y="4725"/>
                  </a:lnTo>
                  <a:lnTo>
                    <a:pt x="13091" y="6412"/>
                  </a:lnTo>
                  <a:lnTo>
                    <a:pt x="13745" y="6412"/>
                  </a:lnTo>
                  <a:lnTo>
                    <a:pt x="13745" y="7087"/>
                  </a:lnTo>
                  <a:lnTo>
                    <a:pt x="14400" y="7087"/>
                  </a:lnTo>
                  <a:lnTo>
                    <a:pt x="14400" y="7762"/>
                  </a:lnTo>
                  <a:lnTo>
                    <a:pt x="16036" y="7762"/>
                  </a:lnTo>
                  <a:lnTo>
                    <a:pt x="16036" y="8775"/>
                  </a:lnTo>
                  <a:lnTo>
                    <a:pt x="17018" y="8775"/>
                  </a:lnTo>
                  <a:lnTo>
                    <a:pt x="17018" y="11138"/>
                  </a:lnTo>
                  <a:lnTo>
                    <a:pt x="14400" y="11138"/>
                  </a:lnTo>
                  <a:lnTo>
                    <a:pt x="14400" y="11813"/>
                  </a:lnTo>
                  <a:lnTo>
                    <a:pt x="16036" y="11813"/>
                  </a:lnTo>
                  <a:lnTo>
                    <a:pt x="16036" y="12825"/>
                  </a:lnTo>
                  <a:lnTo>
                    <a:pt x="17673" y="12825"/>
                  </a:lnTo>
                  <a:lnTo>
                    <a:pt x="17673" y="13500"/>
                  </a:lnTo>
                  <a:lnTo>
                    <a:pt x="18327" y="13500"/>
                  </a:lnTo>
                  <a:lnTo>
                    <a:pt x="18327" y="15188"/>
                  </a:lnTo>
                  <a:lnTo>
                    <a:pt x="19309" y="15188"/>
                  </a:lnTo>
                  <a:lnTo>
                    <a:pt x="19309" y="14175"/>
                  </a:lnTo>
                  <a:lnTo>
                    <a:pt x="20618" y="14175"/>
                  </a:lnTo>
                  <a:lnTo>
                    <a:pt x="20618" y="15188"/>
                  </a:lnTo>
                  <a:lnTo>
                    <a:pt x="21600" y="15188"/>
                  </a:lnTo>
                  <a:lnTo>
                    <a:pt x="20618" y="15188"/>
                  </a:lnTo>
                  <a:lnTo>
                    <a:pt x="20618" y="16538"/>
                  </a:lnTo>
                  <a:lnTo>
                    <a:pt x="21600" y="16538"/>
                  </a:lnTo>
                  <a:lnTo>
                    <a:pt x="21600" y="18225"/>
                  </a:lnTo>
                  <a:lnTo>
                    <a:pt x="20618" y="18225"/>
                  </a:lnTo>
                  <a:lnTo>
                    <a:pt x="20618" y="19238"/>
                  </a:lnTo>
                  <a:lnTo>
                    <a:pt x="21600" y="19238"/>
                  </a:lnTo>
                  <a:lnTo>
                    <a:pt x="21600" y="19913"/>
                  </a:lnTo>
                  <a:lnTo>
                    <a:pt x="20618" y="19913"/>
                  </a:lnTo>
                  <a:lnTo>
                    <a:pt x="20618" y="20588"/>
                  </a:lnTo>
                  <a:lnTo>
                    <a:pt x="21600" y="20588"/>
                  </a:lnTo>
                  <a:lnTo>
                    <a:pt x="19309" y="20588"/>
                  </a:lnTo>
                  <a:lnTo>
                    <a:pt x="19309" y="21600"/>
                  </a:lnTo>
                  <a:lnTo>
                    <a:pt x="18327" y="21600"/>
                  </a:lnTo>
                  <a:lnTo>
                    <a:pt x="18327" y="19238"/>
                  </a:lnTo>
                  <a:lnTo>
                    <a:pt x="17673" y="19238"/>
                  </a:lnTo>
                  <a:lnTo>
                    <a:pt x="17673" y="17550"/>
                  </a:lnTo>
                  <a:lnTo>
                    <a:pt x="17018" y="17550"/>
                  </a:lnTo>
                  <a:lnTo>
                    <a:pt x="17018" y="16538"/>
                  </a:lnTo>
                  <a:lnTo>
                    <a:pt x="16036" y="16538"/>
                  </a:lnTo>
                  <a:lnTo>
                    <a:pt x="16036" y="15188"/>
                  </a:lnTo>
                  <a:lnTo>
                    <a:pt x="12109" y="15188"/>
                  </a:lnTo>
                  <a:lnTo>
                    <a:pt x="12109" y="14175"/>
                  </a:lnTo>
                  <a:lnTo>
                    <a:pt x="12109" y="15188"/>
                  </a:lnTo>
                  <a:lnTo>
                    <a:pt x="12109" y="14175"/>
                  </a:lnTo>
                  <a:lnTo>
                    <a:pt x="11455" y="14175"/>
                  </a:lnTo>
                  <a:lnTo>
                    <a:pt x="11455" y="12825"/>
                  </a:lnTo>
                  <a:lnTo>
                    <a:pt x="10800" y="12825"/>
                  </a:lnTo>
                  <a:lnTo>
                    <a:pt x="10800" y="13500"/>
                  </a:lnTo>
                  <a:lnTo>
                    <a:pt x="8509" y="13500"/>
                  </a:lnTo>
                  <a:lnTo>
                    <a:pt x="8509" y="12825"/>
                  </a:lnTo>
                  <a:lnTo>
                    <a:pt x="7527" y="12825"/>
                  </a:lnTo>
                  <a:lnTo>
                    <a:pt x="7527" y="11813"/>
                  </a:lnTo>
                  <a:lnTo>
                    <a:pt x="6873" y="11813"/>
                  </a:lnTo>
                  <a:lnTo>
                    <a:pt x="6873" y="11138"/>
                  </a:lnTo>
                  <a:lnTo>
                    <a:pt x="2291" y="11138"/>
                  </a:lnTo>
                  <a:lnTo>
                    <a:pt x="2291" y="10125"/>
                  </a:lnTo>
                  <a:lnTo>
                    <a:pt x="1309" y="10125"/>
                  </a:lnTo>
                  <a:lnTo>
                    <a:pt x="1309" y="8775"/>
                  </a:lnTo>
                  <a:lnTo>
                    <a:pt x="655" y="8775"/>
                  </a:lnTo>
                  <a:lnTo>
                    <a:pt x="655" y="7087"/>
                  </a:lnTo>
                  <a:lnTo>
                    <a:pt x="0" y="7087"/>
                  </a:lnTo>
                  <a:lnTo>
                    <a:pt x="655" y="7087"/>
                  </a:lnTo>
                  <a:lnTo>
                    <a:pt x="655" y="6412"/>
                  </a:lnTo>
                  <a:lnTo>
                    <a:pt x="1309" y="6412"/>
                  </a:lnTo>
                  <a:lnTo>
                    <a:pt x="1309" y="3037"/>
                  </a:lnTo>
                  <a:lnTo>
                    <a:pt x="655" y="3037"/>
                  </a:lnTo>
                  <a:lnTo>
                    <a:pt x="655" y="2362"/>
                  </a:lnTo>
                  <a:lnTo>
                    <a:pt x="0" y="2362"/>
                  </a:lnTo>
                  <a:lnTo>
                    <a:pt x="0" y="1350"/>
                  </a:lnTo>
                  <a:lnTo>
                    <a:pt x="3600" y="1350"/>
                  </a:lnTo>
                  <a:lnTo>
                    <a:pt x="3600" y="675"/>
                  </a:lnTo>
                  <a:lnTo>
                    <a:pt x="9164" y="675"/>
                  </a:lnTo>
                  <a:lnTo>
                    <a:pt x="9164" y="0"/>
                  </a:lnTo>
                  <a:lnTo>
                    <a:pt x="9818" y="0"/>
                  </a:lnTo>
                  <a:lnTo>
                    <a:pt x="9818" y="675"/>
                  </a:lnTo>
                  <a:lnTo>
                    <a:pt x="9818" y="0"/>
                  </a:lnTo>
                  <a:lnTo>
                    <a:pt x="10800"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6" name="Shape 386">
              <a:extLst>
                <a:ext uri="{FF2B5EF4-FFF2-40B4-BE49-F238E27FC236}">
                  <a16:creationId xmlns:a16="http://schemas.microsoft.com/office/drawing/2014/main" id="{92CC0609-3B27-41D4-BC3D-E39DB23653B9}"/>
                </a:ext>
              </a:extLst>
            </p:cNvPr>
            <p:cNvSpPr/>
            <p:nvPr/>
          </p:nvSpPr>
          <p:spPr>
            <a:xfrm>
              <a:off x="307456" y="1092135"/>
              <a:ext cx="54259" cy="688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675"/>
                  </a:lnTo>
                  <a:lnTo>
                    <a:pt x="11455" y="675"/>
                  </a:lnTo>
                  <a:lnTo>
                    <a:pt x="11455" y="1350"/>
                  </a:lnTo>
                  <a:lnTo>
                    <a:pt x="10800" y="1350"/>
                  </a:lnTo>
                  <a:lnTo>
                    <a:pt x="10800" y="2362"/>
                  </a:lnTo>
                  <a:lnTo>
                    <a:pt x="11455" y="2362"/>
                  </a:lnTo>
                  <a:lnTo>
                    <a:pt x="11455" y="1350"/>
                  </a:lnTo>
                  <a:lnTo>
                    <a:pt x="11455" y="2362"/>
                  </a:lnTo>
                  <a:lnTo>
                    <a:pt x="13091" y="2362"/>
                  </a:lnTo>
                  <a:lnTo>
                    <a:pt x="13091" y="3037"/>
                  </a:lnTo>
                  <a:lnTo>
                    <a:pt x="14400" y="3037"/>
                  </a:lnTo>
                  <a:lnTo>
                    <a:pt x="14400" y="4725"/>
                  </a:lnTo>
                  <a:lnTo>
                    <a:pt x="13091" y="4725"/>
                  </a:lnTo>
                  <a:lnTo>
                    <a:pt x="13091" y="6412"/>
                  </a:lnTo>
                  <a:lnTo>
                    <a:pt x="13745" y="6412"/>
                  </a:lnTo>
                  <a:lnTo>
                    <a:pt x="13745" y="7087"/>
                  </a:lnTo>
                  <a:lnTo>
                    <a:pt x="14400" y="7087"/>
                  </a:lnTo>
                  <a:lnTo>
                    <a:pt x="14400" y="7762"/>
                  </a:lnTo>
                  <a:lnTo>
                    <a:pt x="16036" y="7762"/>
                  </a:lnTo>
                  <a:lnTo>
                    <a:pt x="16036" y="8775"/>
                  </a:lnTo>
                  <a:lnTo>
                    <a:pt x="17018" y="8775"/>
                  </a:lnTo>
                  <a:lnTo>
                    <a:pt x="17018" y="11138"/>
                  </a:lnTo>
                  <a:lnTo>
                    <a:pt x="14400" y="11138"/>
                  </a:lnTo>
                  <a:lnTo>
                    <a:pt x="14400" y="11813"/>
                  </a:lnTo>
                  <a:lnTo>
                    <a:pt x="16036" y="11813"/>
                  </a:lnTo>
                  <a:lnTo>
                    <a:pt x="16036" y="12825"/>
                  </a:lnTo>
                  <a:lnTo>
                    <a:pt x="17673" y="12825"/>
                  </a:lnTo>
                  <a:lnTo>
                    <a:pt x="17673" y="13500"/>
                  </a:lnTo>
                  <a:lnTo>
                    <a:pt x="18327" y="13500"/>
                  </a:lnTo>
                  <a:lnTo>
                    <a:pt x="18327" y="15188"/>
                  </a:lnTo>
                  <a:lnTo>
                    <a:pt x="19309" y="15188"/>
                  </a:lnTo>
                  <a:lnTo>
                    <a:pt x="19309" y="14175"/>
                  </a:lnTo>
                  <a:lnTo>
                    <a:pt x="20618" y="14175"/>
                  </a:lnTo>
                  <a:lnTo>
                    <a:pt x="20618" y="15188"/>
                  </a:lnTo>
                  <a:lnTo>
                    <a:pt x="21600" y="15188"/>
                  </a:lnTo>
                  <a:lnTo>
                    <a:pt x="20618" y="15188"/>
                  </a:lnTo>
                  <a:lnTo>
                    <a:pt x="20618" y="16538"/>
                  </a:lnTo>
                  <a:lnTo>
                    <a:pt x="21600" y="16538"/>
                  </a:lnTo>
                  <a:lnTo>
                    <a:pt x="21600" y="18225"/>
                  </a:lnTo>
                  <a:lnTo>
                    <a:pt x="20618" y="18225"/>
                  </a:lnTo>
                  <a:lnTo>
                    <a:pt x="20618" y="19238"/>
                  </a:lnTo>
                  <a:lnTo>
                    <a:pt x="21600" y="19238"/>
                  </a:lnTo>
                  <a:lnTo>
                    <a:pt x="21600" y="19913"/>
                  </a:lnTo>
                  <a:lnTo>
                    <a:pt x="20618" y="19913"/>
                  </a:lnTo>
                  <a:lnTo>
                    <a:pt x="20618" y="20588"/>
                  </a:lnTo>
                  <a:lnTo>
                    <a:pt x="21600" y="20588"/>
                  </a:lnTo>
                  <a:lnTo>
                    <a:pt x="19309" y="20588"/>
                  </a:lnTo>
                  <a:lnTo>
                    <a:pt x="19309" y="21600"/>
                  </a:lnTo>
                  <a:lnTo>
                    <a:pt x="18327" y="21600"/>
                  </a:lnTo>
                  <a:lnTo>
                    <a:pt x="18327" y="19238"/>
                  </a:lnTo>
                  <a:lnTo>
                    <a:pt x="17673" y="19238"/>
                  </a:lnTo>
                  <a:lnTo>
                    <a:pt x="17673" y="17550"/>
                  </a:lnTo>
                  <a:lnTo>
                    <a:pt x="17018" y="17550"/>
                  </a:lnTo>
                  <a:lnTo>
                    <a:pt x="17018" y="16538"/>
                  </a:lnTo>
                  <a:lnTo>
                    <a:pt x="16036" y="16538"/>
                  </a:lnTo>
                  <a:lnTo>
                    <a:pt x="16036" y="15188"/>
                  </a:lnTo>
                  <a:lnTo>
                    <a:pt x="12109" y="15188"/>
                  </a:lnTo>
                  <a:lnTo>
                    <a:pt x="12109" y="14175"/>
                  </a:lnTo>
                  <a:lnTo>
                    <a:pt x="12109" y="15188"/>
                  </a:lnTo>
                  <a:lnTo>
                    <a:pt x="12109" y="14175"/>
                  </a:lnTo>
                  <a:lnTo>
                    <a:pt x="11455" y="14175"/>
                  </a:lnTo>
                  <a:lnTo>
                    <a:pt x="11455" y="12825"/>
                  </a:lnTo>
                  <a:lnTo>
                    <a:pt x="10800" y="12825"/>
                  </a:lnTo>
                  <a:lnTo>
                    <a:pt x="10800" y="13500"/>
                  </a:lnTo>
                  <a:lnTo>
                    <a:pt x="8509" y="13500"/>
                  </a:lnTo>
                  <a:lnTo>
                    <a:pt x="8509" y="12825"/>
                  </a:lnTo>
                  <a:lnTo>
                    <a:pt x="7527" y="12825"/>
                  </a:lnTo>
                  <a:lnTo>
                    <a:pt x="7527" y="11813"/>
                  </a:lnTo>
                  <a:lnTo>
                    <a:pt x="6873" y="11813"/>
                  </a:lnTo>
                  <a:lnTo>
                    <a:pt x="6873" y="11138"/>
                  </a:lnTo>
                  <a:lnTo>
                    <a:pt x="2291" y="11138"/>
                  </a:lnTo>
                  <a:lnTo>
                    <a:pt x="2291" y="10125"/>
                  </a:lnTo>
                  <a:lnTo>
                    <a:pt x="1309" y="10125"/>
                  </a:lnTo>
                  <a:lnTo>
                    <a:pt x="1309" y="8775"/>
                  </a:lnTo>
                  <a:lnTo>
                    <a:pt x="655" y="8775"/>
                  </a:lnTo>
                  <a:lnTo>
                    <a:pt x="655" y="7087"/>
                  </a:lnTo>
                  <a:lnTo>
                    <a:pt x="0" y="7087"/>
                  </a:lnTo>
                  <a:lnTo>
                    <a:pt x="655" y="7087"/>
                  </a:lnTo>
                  <a:lnTo>
                    <a:pt x="655" y="6412"/>
                  </a:lnTo>
                  <a:lnTo>
                    <a:pt x="1309" y="6412"/>
                  </a:lnTo>
                  <a:lnTo>
                    <a:pt x="1309" y="3037"/>
                  </a:lnTo>
                  <a:lnTo>
                    <a:pt x="655" y="3037"/>
                  </a:lnTo>
                  <a:lnTo>
                    <a:pt x="655" y="2362"/>
                  </a:lnTo>
                  <a:lnTo>
                    <a:pt x="0" y="2362"/>
                  </a:lnTo>
                  <a:lnTo>
                    <a:pt x="0" y="1350"/>
                  </a:lnTo>
                  <a:lnTo>
                    <a:pt x="3600" y="1350"/>
                  </a:lnTo>
                  <a:lnTo>
                    <a:pt x="3600" y="675"/>
                  </a:lnTo>
                  <a:lnTo>
                    <a:pt x="9164" y="675"/>
                  </a:lnTo>
                  <a:lnTo>
                    <a:pt x="9164" y="0"/>
                  </a:lnTo>
                  <a:lnTo>
                    <a:pt x="9818" y="0"/>
                  </a:lnTo>
                  <a:lnTo>
                    <a:pt x="9818" y="675"/>
                  </a:lnTo>
                  <a:lnTo>
                    <a:pt x="9818" y="0"/>
                  </a:lnTo>
                  <a:lnTo>
                    <a:pt x="10800"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7" name="Shape 387">
              <a:extLst>
                <a:ext uri="{FF2B5EF4-FFF2-40B4-BE49-F238E27FC236}">
                  <a16:creationId xmlns:a16="http://schemas.microsoft.com/office/drawing/2014/main" id="{02D11C02-D95A-45CC-AADC-C3688C99B0AF}"/>
                </a:ext>
              </a:extLst>
            </p:cNvPr>
            <p:cNvSpPr/>
            <p:nvPr/>
          </p:nvSpPr>
          <p:spPr>
            <a:xfrm>
              <a:off x="527177" y="152263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8" name="Shape 388">
              <a:extLst>
                <a:ext uri="{FF2B5EF4-FFF2-40B4-BE49-F238E27FC236}">
                  <a16:creationId xmlns:a16="http://schemas.microsoft.com/office/drawing/2014/main" id="{F991CFC0-7A7B-4C31-999B-0C41D36C6983}"/>
                </a:ext>
              </a:extLst>
            </p:cNvPr>
            <p:cNvSpPr/>
            <p:nvPr/>
          </p:nvSpPr>
          <p:spPr>
            <a:xfrm>
              <a:off x="527177" y="1522639"/>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59" name="Shape 389">
              <a:extLst>
                <a:ext uri="{FF2B5EF4-FFF2-40B4-BE49-F238E27FC236}">
                  <a16:creationId xmlns:a16="http://schemas.microsoft.com/office/drawing/2014/main" id="{E0E62005-0097-4727-80C7-FF2298B619A1}"/>
                </a:ext>
              </a:extLst>
            </p:cNvPr>
            <p:cNvSpPr/>
            <p:nvPr/>
          </p:nvSpPr>
          <p:spPr>
            <a:xfrm>
              <a:off x="743383" y="1346714"/>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0" name="Shape 390">
              <a:extLst>
                <a:ext uri="{FF2B5EF4-FFF2-40B4-BE49-F238E27FC236}">
                  <a16:creationId xmlns:a16="http://schemas.microsoft.com/office/drawing/2014/main" id="{D75165F3-BA54-47C2-A98B-8B473002A02A}"/>
                </a:ext>
              </a:extLst>
            </p:cNvPr>
            <p:cNvSpPr/>
            <p:nvPr/>
          </p:nvSpPr>
          <p:spPr>
            <a:xfrm>
              <a:off x="743383" y="1346714"/>
              <a:ext cx="12702" cy="12702"/>
            </a:xfrm>
            <a:prstGeom prst="rect">
              <a:avLst/>
            </a:pr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1" name="Shape 391">
              <a:extLst>
                <a:ext uri="{FF2B5EF4-FFF2-40B4-BE49-F238E27FC236}">
                  <a16:creationId xmlns:a16="http://schemas.microsoft.com/office/drawing/2014/main" id="{54A9490C-6655-4B4A-8869-2CDD31259E35}"/>
                </a:ext>
              </a:extLst>
            </p:cNvPr>
            <p:cNvSpPr/>
            <p:nvPr/>
          </p:nvSpPr>
          <p:spPr>
            <a:xfrm>
              <a:off x="606692" y="1170683"/>
              <a:ext cx="254845" cy="247481"/>
            </a:xfrm>
            <a:custGeom>
              <a:avLst/>
              <a:gdLst/>
              <a:ahLst/>
              <a:cxnLst>
                <a:cxn ang="0">
                  <a:pos x="wd2" y="hd2"/>
                </a:cxn>
                <a:cxn ang="5400000">
                  <a:pos x="wd2" y="hd2"/>
                </a:cxn>
                <a:cxn ang="10800000">
                  <a:pos x="wd2" y="hd2"/>
                </a:cxn>
                <a:cxn ang="16200000">
                  <a:pos x="wd2" y="hd2"/>
                </a:cxn>
              </a:cxnLst>
              <a:rect l="0" t="0" r="r" b="b"/>
              <a:pathLst>
                <a:path w="21600" h="21600" extrusionOk="0">
                  <a:moveTo>
                    <a:pt x="15817" y="0"/>
                  </a:moveTo>
                  <a:lnTo>
                    <a:pt x="16026" y="0"/>
                  </a:lnTo>
                  <a:lnTo>
                    <a:pt x="16026" y="282"/>
                  </a:lnTo>
                  <a:lnTo>
                    <a:pt x="16305" y="282"/>
                  </a:lnTo>
                  <a:lnTo>
                    <a:pt x="16305" y="939"/>
                  </a:lnTo>
                  <a:lnTo>
                    <a:pt x="16165" y="939"/>
                  </a:lnTo>
                  <a:lnTo>
                    <a:pt x="16165" y="1127"/>
                  </a:lnTo>
                  <a:lnTo>
                    <a:pt x="16305" y="1127"/>
                  </a:lnTo>
                  <a:lnTo>
                    <a:pt x="16305" y="1315"/>
                  </a:lnTo>
                  <a:lnTo>
                    <a:pt x="16305" y="1127"/>
                  </a:lnTo>
                  <a:lnTo>
                    <a:pt x="16653" y="1127"/>
                  </a:lnTo>
                  <a:lnTo>
                    <a:pt x="16653" y="1972"/>
                  </a:lnTo>
                  <a:lnTo>
                    <a:pt x="16514" y="1972"/>
                  </a:lnTo>
                  <a:lnTo>
                    <a:pt x="16514" y="3099"/>
                  </a:lnTo>
                  <a:lnTo>
                    <a:pt x="16305" y="3099"/>
                  </a:lnTo>
                  <a:lnTo>
                    <a:pt x="16305" y="3381"/>
                  </a:lnTo>
                  <a:lnTo>
                    <a:pt x="16514" y="3381"/>
                  </a:lnTo>
                  <a:lnTo>
                    <a:pt x="16514" y="3757"/>
                  </a:lnTo>
                  <a:lnTo>
                    <a:pt x="16653" y="3757"/>
                  </a:lnTo>
                  <a:lnTo>
                    <a:pt x="16653" y="4038"/>
                  </a:lnTo>
                  <a:lnTo>
                    <a:pt x="16792" y="4038"/>
                  </a:lnTo>
                  <a:lnTo>
                    <a:pt x="16792" y="4226"/>
                  </a:lnTo>
                  <a:lnTo>
                    <a:pt x="17001" y="4226"/>
                  </a:lnTo>
                  <a:lnTo>
                    <a:pt x="17001" y="4038"/>
                  </a:lnTo>
                  <a:lnTo>
                    <a:pt x="17141" y="4038"/>
                  </a:lnTo>
                  <a:lnTo>
                    <a:pt x="17141" y="3757"/>
                  </a:lnTo>
                  <a:lnTo>
                    <a:pt x="17489" y="3757"/>
                  </a:lnTo>
                  <a:lnTo>
                    <a:pt x="17489" y="3569"/>
                  </a:lnTo>
                  <a:lnTo>
                    <a:pt x="17837" y="3569"/>
                  </a:lnTo>
                  <a:lnTo>
                    <a:pt x="17837" y="3381"/>
                  </a:lnTo>
                  <a:lnTo>
                    <a:pt x="18325" y="3381"/>
                  </a:lnTo>
                  <a:lnTo>
                    <a:pt x="18325" y="3099"/>
                  </a:lnTo>
                  <a:lnTo>
                    <a:pt x="18465" y="3099"/>
                  </a:lnTo>
                  <a:lnTo>
                    <a:pt x="18465" y="2911"/>
                  </a:lnTo>
                  <a:lnTo>
                    <a:pt x="18604" y="2911"/>
                  </a:lnTo>
                  <a:lnTo>
                    <a:pt x="18604" y="2723"/>
                  </a:lnTo>
                  <a:lnTo>
                    <a:pt x="18952" y="2723"/>
                  </a:lnTo>
                  <a:lnTo>
                    <a:pt x="18952" y="2442"/>
                  </a:lnTo>
                  <a:lnTo>
                    <a:pt x="19161" y="2442"/>
                  </a:lnTo>
                  <a:lnTo>
                    <a:pt x="19161" y="2254"/>
                  </a:lnTo>
                  <a:lnTo>
                    <a:pt x="19788" y="2254"/>
                  </a:lnTo>
                  <a:lnTo>
                    <a:pt x="19788" y="2442"/>
                  </a:lnTo>
                  <a:lnTo>
                    <a:pt x="19928" y="2442"/>
                  </a:lnTo>
                  <a:lnTo>
                    <a:pt x="19928" y="2723"/>
                  </a:lnTo>
                  <a:lnTo>
                    <a:pt x="19788" y="2723"/>
                  </a:lnTo>
                  <a:lnTo>
                    <a:pt x="19788" y="2911"/>
                  </a:lnTo>
                  <a:lnTo>
                    <a:pt x="20137" y="2911"/>
                  </a:lnTo>
                  <a:lnTo>
                    <a:pt x="20137" y="2723"/>
                  </a:lnTo>
                  <a:lnTo>
                    <a:pt x="20625" y="2723"/>
                  </a:lnTo>
                  <a:lnTo>
                    <a:pt x="20625" y="2442"/>
                  </a:lnTo>
                  <a:lnTo>
                    <a:pt x="21461" y="2442"/>
                  </a:lnTo>
                  <a:lnTo>
                    <a:pt x="21461" y="2723"/>
                  </a:lnTo>
                  <a:lnTo>
                    <a:pt x="21600" y="2723"/>
                  </a:lnTo>
                  <a:lnTo>
                    <a:pt x="21600" y="2911"/>
                  </a:lnTo>
                  <a:lnTo>
                    <a:pt x="21461" y="2911"/>
                  </a:lnTo>
                  <a:lnTo>
                    <a:pt x="21461" y="2723"/>
                  </a:lnTo>
                  <a:lnTo>
                    <a:pt x="21252" y="2723"/>
                  </a:lnTo>
                  <a:lnTo>
                    <a:pt x="21252" y="2911"/>
                  </a:lnTo>
                  <a:lnTo>
                    <a:pt x="20973" y="2911"/>
                  </a:lnTo>
                  <a:lnTo>
                    <a:pt x="20973" y="3099"/>
                  </a:lnTo>
                  <a:lnTo>
                    <a:pt x="21112" y="3099"/>
                  </a:lnTo>
                  <a:lnTo>
                    <a:pt x="21112" y="3381"/>
                  </a:lnTo>
                  <a:lnTo>
                    <a:pt x="20764" y="3381"/>
                  </a:lnTo>
                  <a:lnTo>
                    <a:pt x="20764" y="3569"/>
                  </a:lnTo>
                  <a:lnTo>
                    <a:pt x="20485" y="3569"/>
                  </a:lnTo>
                  <a:lnTo>
                    <a:pt x="20485" y="3757"/>
                  </a:lnTo>
                  <a:lnTo>
                    <a:pt x="19928" y="3757"/>
                  </a:lnTo>
                  <a:lnTo>
                    <a:pt x="19928" y="3569"/>
                  </a:lnTo>
                  <a:lnTo>
                    <a:pt x="19649" y="3569"/>
                  </a:lnTo>
                  <a:lnTo>
                    <a:pt x="19649" y="3757"/>
                  </a:lnTo>
                  <a:lnTo>
                    <a:pt x="19440" y="3757"/>
                  </a:lnTo>
                  <a:lnTo>
                    <a:pt x="19440" y="3569"/>
                  </a:lnTo>
                  <a:lnTo>
                    <a:pt x="19440" y="3757"/>
                  </a:lnTo>
                  <a:lnTo>
                    <a:pt x="17977" y="3757"/>
                  </a:lnTo>
                  <a:lnTo>
                    <a:pt x="17977" y="4038"/>
                  </a:lnTo>
                  <a:lnTo>
                    <a:pt x="17837" y="4038"/>
                  </a:lnTo>
                  <a:lnTo>
                    <a:pt x="17837" y="3757"/>
                  </a:lnTo>
                  <a:lnTo>
                    <a:pt x="17837" y="4038"/>
                  </a:lnTo>
                  <a:lnTo>
                    <a:pt x="17489" y="4038"/>
                  </a:lnTo>
                  <a:lnTo>
                    <a:pt x="17489" y="4508"/>
                  </a:lnTo>
                  <a:lnTo>
                    <a:pt x="17141" y="4508"/>
                  </a:lnTo>
                  <a:lnTo>
                    <a:pt x="17141" y="4696"/>
                  </a:lnTo>
                  <a:lnTo>
                    <a:pt x="17001" y="4696"/>
                  </a:lnTo>
                  <a:lnTo>
                    <a:pt x="17001" y="4883"/>
                  </a:lnTo>
                  <a:lnTo>
                    <a:pt x="17001" y="4696"/>
                  </a:lnTo>
                  <a:lnTo>
                    <a:pt x="16653" y="4696"/>
                  </a:lnTo>
                  <a:lnTo>
                    <a:pt x="16653" y="5165"/>
                  </a:lnTo>
                  <a:lnTo>
                    <a:pt x="16305" y="5165"/>
                  </a:lnTo>
                  <a:lnTo>
                    <a:pt x="16305" y="5353"/>
                  </a:lnTo>
                  <a:lnTo>
                    <a:pt x="16165" y="5353"/>
                  </a:lnTo>
                  <a:lnTo>
                    <a:pt x="16165" y="5823"/>
                  </a:lnTo>
                  <a:lnTo>
                    <a:pt x="16305" y="5823"/>
                  </a:lnTo>
                  <a:lnTo>
                    <a:pt x="16305" y="6010"/>
                  </a:lnTo>
                  <a:lnTo>
                    <a:pt x="16514" y="6010"/>
                  </a:lnTo>
                  <a:lnTo>
                    <a:pt x="16514" y="6480"/>
                  </a:lnTo>
                  <a:lnTo>
                    <a:pt x="16653" y="6480"/>
                  </a:lnTo>
                  <a:lnTo>
                    <a:pt x="16653" y="6668"/>
                  </a:lnTo>
                  <a:lnTo>
                    <a:pt x="16514" y="6668"/>
                  </a:lnTo>
                  <a:lnTo>
                    <a:pt x="16653" y="6668"/>
                  </a:lnTo>
                  <a:lnTo>
                    <a:pt x="16653" y="7137"/>
                  </a:lnTo>
                  <a:lnTo>
                    <a:pt x="16792" y="7137"/>
                  </a:lnTo>
                  <a:lnTo>
                    <a:pt x="16653" y="7137"/>
                  </a:lnTo>
                  <a:lnTo>
                    <a:pt x="16653" y="7607"/>
                  </a:lnTo>
                  <a:lnTo>
                    <a:pt x="16792" y="7607"/>
                  </a:lnTo>
                  <a:lnTo>
                    <a:pt x="16792" y="7795"/>
                  </a:lnTo>
                  <a:lnTo>
                    <a:pt x="16653" y="7795"/>
                  </a:lnTo>
                  <a:lnTo>
                    <a:pt x="16653" y="8264"/>
                  </a:lnTo>
                  <a:lnTo>
                    <a:pt x="16305" y="8264"/>
                  </a:lnTo>
                  <a:lnTo>
                    <a:pt x="16305" y="8452"/>
                  </a:lnTo>
                  <a:lnTo>
                    <a:pt x="16165" y="8452"/>
                  </a:lnTo>
                  <a:lnTo>
                    <a:pt x="16165" y="8734"/>
                  </a:lnTo>
                  <a:lnTo>
                    <a:pt x="16026" y="8734"/>
                  </a:lnTo>
                  <a:lnTo>
                    <a:pt x="16026" y="8922"/>
                  </a:lnTo>
                  <a:lnTo>
                    <a:pt x="15817" y="8922"/>
                  </a:lnTo>
                  <a:lnTo>
                    <a:pt x="15817" y="9579"/>
                  </a:lnTo>
                  <a:lnTo>
                    <a:pt x="16026" y="9579"/>
                  </a:lnTo>
                  <a:lnTo>
                    <a:pt x="16026" y="10237"/>
                  </a:lnTo>
                  <a:lnTo>
                    <a:pt x="15817" y="10237"/>
                  </a:lnTo>
                  <a:lnTo>
                    <a:pt x="15817" y="10518"/>
                  </a:lnTo>
                  <a:lnTo>
                    <a:pt x="15538" y="10518"/>
                  </a:lnTo>
                  <a:lnTo>
                    <a:pt x="15538" y="10706"/>
                  </a:lnTo>
                  <a:lnTo>
                    <a:pt x="14493" y="10706"/>
                  </a:lnTo>
                  <a:lnTo>
                    <a:pt x="14493" y="10518"/>
                  </a:lnTo>
                  <a:lnTo>
                    <a:pt x="14005" y="10518"/>
                  </a:lnTo>
                  <a:lnTo>
                    <a:pt x="14005" y="10706"/>
                  </a:lnTo>
                  <a:lnTo>
                    <a:pt x="14214" y="10706"/>
                  </a:lnTo>
                  <a:lnTo>
                    <a:pt x="14214" y="11176"/>
                  </a:lnTo>
                  <a:lnTo>
                    <a:pt x="14493" y="11176"/>
                  </a:lnTo>
                  <a:lnTo>
                    <a:pt x="14493" y="11833"/>
                  </a:lnTo>
                  <a:lnTo>
                    <a:pt x="14702" y="11833"/>
                  </a:lnTo>
                  <a:lnTo>
                    <a:pt x="14702" y="12021"/>
                  </a:lnTo>
                  <a:lnTo>
                    <a:pt x="14841" y="12021"/>
                  </a:lnTo>
                  <a:lnTo>
                    <a:pt x="14841" y="12209"/>
                  </a:lnTo>
                  <a:lnTo>
                    <a:pt x="14493" y="12209"/>
                  </a:lnTo>
                  <a:lnTo>
                    <a:pt x="14493" y="12490"/>
                  </a:lnTo>
                  <a:lnTo>
                    <a:pt x="14354" y="12490"/>
                  </a:lnTo>
                  <a:lnTo>
                    <a:pt x="14354" y="12678"/>
                  </a:lnTo>
                  <a:lnTo>
                    <a:pt x="13517" y="12678"/>
                  </a:lnTo>
                  <a:lnTo>
                    <a:pt x="13517" y="13336"/>
                  </a:lnTo>
                  <a:lnTo>
                    <a:pt x="13378" y="13336"/>
                  </a:lnTo>
                  <a:lnTo>
                    <a:pt x="13378" y="13617"/>
                  </a:lnTo>
                  <a:lnTo>
                    <a:pt x="13517" y="13617"/>
                  </a:lnTo>
                  <a:lnTo>
                    <a:pt x="13517" y="13805"/>
                  </a:lnTo>
                  <a:lnTo>
                    <a:pt x="13378" y="13805"/>
                  </a:lnTo>
                  <a:lnTo>
                    <a:pt x="13378" y="13993"/>
                  </a:lnTo>
                  <a:lnTo>
                    <a:pt x="13169" y="13993"/>
                  </a:lnTo>
                  <a:lnTo>
                    <a:pt x="13169" y="15402"/>
                  </a:lnTo>
                  <a:lnTo>
                    <a:pt x="13378" y="15402"/>
                  </a:lnTo>
                  <a:lnTo>
                    <a:pt x="13378" y="15590"/>
                  </a:lnTo>
                  <a:lnTo>
                    <a:pt x="13030" y="15590"/>
                  </a:lnTo>
                  <a:lnTo>
                    <a:pt x="13030" y="16059"/>
                  </a:lnTo>
                  <a:lnTo>
                    <a:pt x="12890" y="16059"/>
                  </a:lnTo>
                  <a:lnTo>
                    <a:pt x="12890" y="16247"/>
                  </a:lnTo>
                  <a:lnTo>
                    <a:pt x="12542" y="16247"/>
                  </a:lnTo>
                  <a:lnTo>
                    <a:pt x="12542" y="16059"/>
                  </a:lnTo>
                  <a:lnTo>
                    <a:pt x="12403" y="16059"/>
                  </a:lnTo>
                  <a:lnTo>
                    <a:pt x="12403" y="15777"/>
                  </a:lnTo>
                  <a:lnTo>
                    <a:pt x="11357" y="15777"/>
                  </a:lnTo>
                  <a:lnTo>
                    <a:pt x="11357" y="16059"/>
                  </a:lnTo>
                  <a:lnTo>
                    <a:pt x="11218" y="16059"/>
                  </a:lnTo>
                  <a:lnTo>
                    <a:pt x="11218" y="16247"/>
                  </a:lnTo>
                  <a:lnTo>
                    <a:pt x="11079" y="16247"/>
                  </a:lnTo>
                  <a:lnTo>
                    <a:pt x="11079" y="16529"/>
                  </a:lnTo>
                  <a:lnTo>
                    <a:pt x="10730" y="16529"/>
                  </a:lnTo>
                  <a:lnTo>
                    <a:pt x="10730" y="16717"/>
                  </a:lnTo>
                  <a:lnTo>
                    <a:pt x="11079" y="16717"/>
                  </a:lnTo>
                  <a:lnTo>
                    <a:pt x="11079" y="16904"/>
                  </a:lnTo>
                  <a:lnTo>
                    <a:pt x="10730" y="16904"/>
                  </a:lnTo>
                  <a:lnTo>
                    <a:pt x="10730" y="17186"/>
                  </a:lnTo>
                  <a:lnTo>
                    <a:pt x="9894" y="17186"/>
                  </a:lnTo>
                  <a:lnTo>
                    <a:pt x="9894" y="16904"/>
                  </a:lnTo>
                  <a:lnTo>
                    <a:pt x="9546" y="16904"/>
                  </a:lnTo>
                  <a:lnTo>
                    <a:pt x="9546" y="17186"/>
                  </a:lnTo>
                  <a:lnTo>
                    <a:pt x="9406" y="17186"/>
                  </a:lnTo>
                  <a:lnTo>
                    <a:pt x="9406" y="17374"/>
                  </a:lnTo>
                  <a:lnTo>
                    <a:pt x="9267" y="17374"/>
                  </a:lnTo>
                  <a:lnTo>
                    <a:pt x="9267" y="17843"/>
                  </a:lnTo>
                  <a:lnTo>
                    <a:pt x="8919" y="17843"/>
                  </a:lnTo>
                  <a:lnTo>
                    <a:pt x="8919" y="18031"/>
                  </a:lnTo>
                  <a:lnTo>
                    <a:pt x="8710" y="18031"/>
                  </a:lnTo>
                  <a:lnTo>
                    <a:pt x="8710" y="20473"/>
                  </a:lnTo>
                  <a:lnTo>
                    <a:pt x="8222" y="20473"/>
                  </a:lnTo>
                  <a:lnTo>
                    <a:pt x="8222" y="20755"/>
                  </a:lnTo>
                  <a:lnTo>
                    <a:pt x="7734" y="20755"/>
                  </a:lnTo>
                  <a:lnTo>
                    <a:pt x="7734" y="20943"/>
                  </a:lnTo>
                  <a:lnTo>
                    <a:pt x="7246" y="20943"/>
                  </a:lnTo>
                  <a:lnTo>
                    <a:pt x="7246" y="21130"/>
                  </a:lnTo>
                  <a:lnTo>
                    <a:pt x="5644" y="21130"/>
                  </a:lnTo>
                  <a:lnTo>
                    <a:pt x="5644" y="21412"/>
                  </a:lnTo>
                  <a:lnTo>
                    <a:pt x="5435" y="21412"/>
                  </a:lnTo>
                  <a:lnTo>
                    <a:pt x="5435" y="21600"/>
                  </a:lnTo>
                  <a:lnTo>
                    <a:pt x="5435" y="21412"/>
                  </a:lnTo>
                  <a:lnTo>
                    <a:pt x="3135" y="21412"/>
                  </a:lnTo>
                  <a:lnTo>
                    <a:pt x="3135" y="21600"/>
                  </a:lnTo>
                  <a:lnTo>
                    <a:pt x="2996" y="21600"/>
                  </a:lnTo>
                  <a:lnTo>
                    <a:pt x="2996" y="21412"/>
                  </a:lnTo>
                  <a:lnTo>
                    <a:pt x="2299" y="21412"/>
                  </a:lnTo>
                  <a:lnTo>
                    <a:pt x="2299" y="21130"/>
                  </a:lnTo>
                  <a:lnTo>
                    <a:pt x="1812" y="21130"/>
                  </a:lnTo>
                  <a:lnTo>
                    <a:pt x="1812" y="20943"/>
                  </a:lnTo>
                  <a:lnTo>
                    <a:pt x="1463" y="20943"/>
                  </a:lnTo>
                  <a:lnTo>
                    <a:pt x="1463" y="20755"/>
                  </a:lnTo>
                  <a:lnTo>
                    <a:pt x="975" y="20755"/>
                  </a:lnTo>
                  <a:lnTo>
                    <a:pt x="975" y="20473"/>
                  </a:lnTo>
                  <a:lnTo>
                    <a:pt x="627" y="20473"/>
                  </a:lnTo>
                  <a:lnTo>
                    <a:pt x="627" y="20285"/>
                  </a:lnTo>
                  <a:lnTo>
                    <a:pt x="836" y="20285"/>
                  </a:lnTo>
                  <a:lnTo>
                    <a:pt x="836" y="20003"/>
                  </a:lnTo>
                  <a:lnTo>
                    <a:pt x="975" y="20003"/>
                  </a:lnTo>
                  <a:lnTo>
                    <a:pt x="975" y="19628"/>
                  </a:lnTo>
                  <a:lnTo>
                    <a:pt x="1185" y="19628"/>
                  </a:lnTo>
                  <a:lnTo>
                    <a:pt x="1185" y="19346"/>
                  </a:lnTo>
                  <a:lnTo>
                    <a:pt x="1324" y="19346"/>
                  </a:lnTo>
                  <a:lnTo>
                    <a:pt x="1324" y="19158"/>
                  </a:lnTo>
                  <a:lnTo>
                    <a:pt x="1463" y="19158"/>
                  </a:lnTo>
                  <a:lnTo>
                    <a:pt x="1463" y="18689"/>
                  </a:lnTo>
                  <a:lnTo>
                    <a:pt x="1812" y="18689"/>
                  </a:lnTo>
                  <a:lnTo>
                    <a:pt x="1812" y="18219"/>
                  </a:lnTo>
                  <a:lnTo>
                    <a:pt x="1951" y="18219"/>
                  </a:lnTo>
                  <a:lnTo>
                    <a:pt x="1951" y="16717"/>
                  </a:lnTo>
                  <a:lnTo>
                    <a:pt x="836" y="16717"/>
                  </a:lnTo>
                  <a:lnTo>
                    <a:pt x="836" y="16529"/>
                  </a:lnTo>
                  <a:lnTo>
                    <a:pt x="488" y="16529"/>
                  </a:lnTo>
                  <a:lnTo>
                    <a:pt x="488" y="14932"/>
                  </a:lnTo>
                  <a:lnTo>
                    <a:pt x="627" y="14932"/>
                  </a:lnTo>
                  <a:lnTo>
                    <a:pt x="627" y="14744"/>
                  </a:lnTo>
                  <a:lnTo>
                    <a:pt x="488" y="14744"/>
                  </a:lnTo>
                  <a:lnTo>
                    <a:pt x="488" y="13805"/>
                  </a:lnTo>
                  <a:lnTo>
                    <a:pt x="348" y="13805"/>
                  </a:lnTo>
                  <a:lnTo>
                    <a:pt x="348" y="12678"/>
                  </a:lnTo>
                  <a:lnTo>
                    <a:pt x="139" y="12678"/>
                  </a:lnTo>
                  <a:lnTo>
                    <a:pt x="139" y="12490"/>
                  </a:lnTo>
                  <a:lnTo>
                    <a:pt x="348" y="12490"/>
                  </a:lnTo>
                  <a:lnTo>
                    <a:pt x="348" y="12209"/>
                  </a:lnTo>
                  <a:lnTo>
                    <a:pt x="488" y="12209"/>
                  </a:lnTo>
                  <a:lnTo>
                    <a:pt x="488" y="12021"/>
                  </a:lnTo>
                  <a:lnTo>
                    <a:pt x="627" y="12021"/>
                  </a:lnTo>
                  <a:lnTo>
                    <a:pt x="627" y="11551"/>
                  </a:lnTo>
                  <a:lnTo>
                    <a:pt x="348" y="11551"/>
                  </a:lnTo>
                  <a:lnTo>
                    <a:pt x="348" y="11363"/>
                  </a:lnTo>
                  <a:lnTo>
                    <a:pt x="139" y="11363"/>
                  </a:lnTo>
                  <a:lnTo>
                    <a:pt x="139" y="10706"/>
                  </a:lnTo>
                  <a:lnTo>
                    <a:pt x="0" y="10706"/>
                  </a:lnTo>
                  <a:lnTo>
                    <a:pt x="0" y="10237"/>
                  </a:lnTo>
                  <a:lnTo>
                    <a:pt x="139" y="10237"/>
                  </a:lnTo>
                  <a:lnTo>
                    <a:pt x="139" y="10049"/>
                  </a:lnTo>
                  <a:lnTo>
                    <a:pt x="348" y="10049"/>
                  </a:lnTo>
                  <a:lnTo>
                    <a:pt x="348" y="9767"/>
                  </a:lnTo>
                  <a:lnTo>
                    <a:pt x="627" y="9767"/>
                  </a:lnTo>
                  <a:lnTo>
                    <a:pt x="627" y="9579"/>
                  </a:lnTo>
                  <a:lnTo>
                    <a:pt x="488" y="9579"/>
                  </a:lnTo>
                  <a:lnTo>
                    <a:pt x="488" y="9391"/>
                  </a:lnTo>
                  <a:lnTo>
                    <a:pt x="627" y="9391"/>
                  </a:lnTo>
                  <a:lnTo>
                    <a:pt x="627" y="9110"/>
                  </a:lnTo>
                  <a:lnTo>
                    <a:pt x="836" y="9110"/>
                  </a:lnTo>
                  <a:lnTo>
                    <a:pt x="836" y="8734"/>
                  </a:lnTo>
                  <a:lnTo>
                    <a:pt x="975" y="8734"/>
                  </a:lnTo>
                  <a:lnTo>
                    <a:pt x="975" y="7325"/>
                  </a:lnTo>
                  <a:lnTo>
                    <a:pt x="1185" y="7325"/>
                  </a:lnTo>
                  <a:lnTo>
                    <a:pt x="1185" y="6950"/>
                  </a:lnTo>
                  <a:lnTo>
                    <a:pt x="1324" y="6950"/>
                  </a:lnTo>
                  <a:lnTo>
                    <a:pt x="1324" y="6668"/>
                  </a:lnTo>
                  <a:lnTo>
                    <a:pt x="1463" y="6668"/>
                  </a:lnTo>
                  <a:lnTo>
                    <a:pt x="1463" y="6950"/>
                  </a:lnTo>
                  <a:lnTo>
                    <a:pt x="1672" y="6950"/>
                  </a:lnTo>
                  <a:lnTo>
                    <a:pt x="1672" y="7137"/>
                  </a:lnTo>
                  <a:lnTo>
                    <a:pt x="2508" y="7137"/>
                  </a:lnTo>
                  <a:lnTo>
                    <a:pt x="2508" y="7325"/>
                  </a:lnTo>
                  <a:lnTo>
                    <a:pt x="2648" y="7325"/>
                  </a:lnTo>
                  <a:lnTo>
                    <a:pt x="2648" y="7607"/>
                  </a:lnTo>
                  <a:lnTo>
                    <a:pt x="2787" y="7607"/>
                  </a:lnTo>
                  <a:lnTo>
                    <a:pt x="2787" y="7795"/>
                  </a:lnTo>
                  <a:lnTo>
                    <a:pt x="2787" y="7607"/>
                  </a:lnTo>
                  <a:lnTo>
                    <a:pt x="3623" y="7607"/>
                  </a:lnTo>
                  <a:lnTo>
                    <a:pt x="3623" y="7325"/>
                  </a:lnTo>
                  <a:lnTo>
                    <a:pt x="3763" y="7325"/>
                  </a:lnTo>
                  <a:lnTo>
                    <a:pt x="3763" y="7137"/>
                  </a:lnTo>
                  <a:lnTo>
                    <a:pt x="3972" y="7137"/>
                  </a:lnTo>
                  <a:lnTo>
                    <a:pt x="3972" y="6668"/>
                  </a:lnTo>
                  <a:lnTo>
                    <a:pt x="4111" y="6668"/>
                  </a:lnTo>
                  <a:lnTo>
                    <a:pt x="4111" y="6292"/>
                  </a:lnTo>
                  <a:lnTo>
                    <a:pt x="3972" y="6292"/>
                  </a:lnTo>
                  <a:lnTo>
                    <a:pt x="3972" y="6010"/>
                  </a:lnTo>
                  <a:lnTo>
                    <a:pt x="4599" y="6010"/>
                  </a:lnTo>
                  <a:lnTo>
                    <a:pt x="4599" y="5823"/>
                  </a:lnTo>
                  <a:lnTo>
                    <a:pt x="5086" y="5823"/>
                  </a:lnTo>
                  <a:lnTo>
                    <a:pt x="5086" y="5541"/>
                  </a:lnTo>
                  <a:lnTo>
                    <a:pt x="5435" y="5541"/>
                  </a:lnTo>
                  <a:lnTo>
                    <a:pt x="5435" y="5823"/>
                  </a:lnTo>
                  <a:lnTo>
                    <a:pt x="5435" y="5541"/>
                  </a:lnTo>
                  <a:lnTo>
                    <a:pt x="5644" y="5541"/>
                  </a:lnTo>
                  <a:lnTo>
                    <a:pt x="5644" y="5353"/>
                  </a:lnTo>
                  <a:lnTo>
                    <a:pt x="5923" y="5353"/>
                  </a:lnTo>
                  <a:lnTo>
                    <a:pt x="5923" y="5165"/>
                  </a:lnTo>
                  <a:lnTo>
                    <a:pt x="6132" y="5165"/>
                  </a:lnTo>
                  <a:lnTo>
                    <a:pt x="6132" y="4696"/>
                  </a:lnTo>
                  <a:lnTo>
                    <a:pt x="6271" y="4696"/>
                  </a:lnTo>
                  <a:lnTo>
                    <a:pt x="6271" y="3757"/>
                  </a:lnTo>
                  <a:lnTo>
                    <a:pt x="6410" y="3757"/>
                  </a:lnTo>
                  <a:lnTo>
                    <a:pt x="6410" y="3099"/>
                  </a:lnTo>
                  <a:lnTo>
                    <a:pt x="6619" y="3099"/>
                  </a:lnTo>
                  <a:lnTo>
                    <a:pt x="6619" y="2911"/>
                  </a:lnTo>
                  <a:lnTo>
                    <a:pt x="7734" y="2911"/>
                  </a:lnTo>
                  <a:lnTo>
                    <a:pt x="7734" y="2254"/>
                  </a:lnTo>
                  <a:lnTo>
                    <a:pt x="7943" y="2254"/>
                  </a:lnTo>
                  <a:lnTo>
                    <a:pt x="7943" y="1972"/>
                  </a:lnTo>
                  <a:lnTo>
                    <a:pt x="7943" y="2254"/>
                  </a:lnTo>
                  <a:lnTo>
                    <a:pt x="8431" y="2254"/>
                  </a:lnTo>
                  <a:lnTo>
                    <a:pt x="8431" y="2442"/>
                  </a:lnTo>
                  <a:lnTo>
                    <a:pt x="8710" y="2442"/>
                  </a:lnTo>
                  <a:lnTo>
                    <a:pt x="8710" y="2723"/>
                  </a:lnTo>
                  <a:lnTo>
                    <a:pt x="9058" y="2723"/>
                  </a:lnTo>
                  <a:lnTo>
                    <a:pt x="9058" y="2442"/>
                  </a:lnTo>
                  <a:lnTo>
                    <a:pt x="9267" y="2442"/>
                  </a:lnTo>
                  <a:lnTo>
                    <a:pt x="9267" y="2723"/>
                  </a:lnTo>
                  <a:lnTo>
                    <a:pt x="9406" y="2723"/>
                  </a:lnTo>
                  <a:lnTo>
                    <a:pt x="9406" y="2442"/>
                  </a:lnTo>
                  <a:lnTo>
                    <a:pt x="9406" y="2723"/>
                  </a:lnTo>
                  <a:lnTo>
                    <a:pt x="9546" y="2723"/>
                  </a:lnTo>
                  <a:lnTo>
                    <a:pt x="9546" y="2442"/>
                  </a:lnTo>
                  <a:lnTo>
                    <a:pt x="9894" y="2442"/>
                  </a:lnTo>
                  <a:lnTo>
                    <a:pt x="9894" y="2723"/>
                  </a:lnTo>
                  <a:lnTo>
                    <a:pt x="10034" y="2723"/>
                  </a:lnTo>
                  <a:lnTo>
                    <a:pt x="10034" y="2911"/>
                  </a:lnTo>
                  <a:lnTo>
                    <a:pt x="11079" y="2911"/>
                  </a:lnTo>
                  <a:lnTo>
                    <a:pt x="11079" y="3381"/>
                  </a:lnTo>
                  <a:lnTo>
                    <a:pt x="11218" y="3381"/>
                  </a:lnTo>
                  <a:lnTo>
                    <a:pt x="11218" y="3569"/>
                  </a:lnTo>
                  <a:lnTo>
                    <a:pt x="11566" y="3569"/>
                  </a:lnTo>
                  <a:lnTo>
                    <a:pt x="11566" y="3381"/>
                  </a:lnTo>
                  <a:lnTo>
                    <a:pt x="11706" y="3381"/>
                  </a:lnTo>
                  <a:lnTo>
                    <a:pt x="11706" y="3099"/>
                  </a:lnTo>
                  <a:lnTo>
                    <a:pt x="12054" y="3099"/>
                  </a:lnTo>
                  <a:lnTo>
                    <a:pt x="12054" y="2911"/>
                  </a:lnTo>
                  <a:lnTo>
                    <a:pt x="12403" y="2911"/>
                  </a:lnTo>
                  <a:lnTo>
                    <a:pt x="12403" y="2723"/>
                  </a:lnTo>
                  <a:lnTo>
                    <a:pt x="12542" y="2723"/>
                  </a:lnTo>
                  <a:lnTo>
                    <a:pt x="12542" y="2911"/>
                  </a:lnTo>
                  <a:lnTo>
                    <a:pt x="12542" y="2723"/>
                  </a:lnTo>
                  <a:lnTo>
                    <a:pt x="12890" y="2723"/>
                  </a:lnTo>
                  <a:lnTo>
                    <a:pt x="12890" y="2911"/>
                  </a:lnTo>
                  <a:lnTo>
                    <a:pt x="13030" y="2911"/>
                  </a:lnTo>
                  <a:lnTo>
                    <a:pt x="13030" y="3099"/>
                  </a:lnTo>
                  <a:lnTo>
                    <a:pt x="13378" y="3099"/>
                  </a:lnTo>
                  <a:lnTo>
                    <a:pt x="13378" y="2254"/>
                  </a:lnTo>
                  <a:lnTo>
                    <a:pt x="13517" y="2254"/>
                  </a:lnTo>
                  <a:lnTo>
                    <a:pt x="13517" y="1972"/>
                  </a:lnTo>
                  <a:lnTo>
                    <a:pt x="14702" y="1972"/>
                  </a:lnTo>
                  <a:lnTo>
                    <a:pt x="14702" y="1315"/>
                  </a:lnTo>
                  <a:lnTo>
                    <a:pt x="14493" y="1315"/>
                  </a:lnTo>
                  <a:lnTo>
                    <a:pt x="14493" y="1127"/>
                  </a:lnTo>
                  <a:lnTo>
                    <a:pt x="14841" y="1127"/>
                  </a:lnTo>
                  <a:lnTo>
                    <a:pt x="14841" y="939"/>
                  </a:lnTo>
                  <a:lnTo>
                    <a:pt x="14981" y="939"/>
                  </a:lnTo>
                  <a:lnTo>
                    <a:pt x="14981" y="470"/>
                  </a:lnTo>
                  <a:lnTo>
                    <a:pt x="15190" y="470"/>
                  </a:lnTo>
                  <a:lnTo>
                    <a:pt x="15190" y="282"/>
                  </a:lnTo>
                  <a:lnTo>
                    <a:pt x="15329" y="282"/>
                  </a:lnTo>
                  <a:lnTo>
                    <a:pt x="15329" y="0"/>
                  </a:lnTo>
                  <a:lnTo>
                    <a:pt x="15817"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2" name="Shape 392">
              <a:extLst>
                <a:ext uri="{FF2B5EF4-FFF2-40B4-BE49-F238E27FC236}">
                  <a16:creationId xmlns:a16="http://schemas.microsoft.com/office/drawing/2014/main" id="{DB58BDB4-A1EE-485E-B77F-06AD67121BB4}"/>
                </a:ext>
              </a:extLst>
            </p:cNvPr>
            <p:cNvSpPr/>
            <p:nvPr/>
          </p:nvSpPr>
          <p:spPr>
            <a:xfrm>
              <a:off x="606692" y="1170683"/>
              <a:ext cx="254845" cy="247481"/>
            </a:xfrm>
            <a:custGeom>
              <a:avLst/>
              <a:gdLst/>
              <a:ahLst/>
              <a:cxnLst>
                <a:cxn ang="0">
                  <a:pos x="wd2" y="hd2"/>
                </a:cxn>
                <a:cxn ang="5400000">
                  <a:pos x="wd2" y="hd2"/>
                </a:cxn>
                <a:cxn ang="10800000">
                  <a:pos x="wd2" y="hd2"/>
                </a:cxn>
                <a:cxn ang="16200000">
                  <a:pos x="wd2" y="hd2"/>
                </a:cxn>
              </a:cxnLst>
              <a:rect l="0" t="0" r="r" b="b"/>
              <a:pathLst>
                <a:path w="21600" h="21600" extrusionOk="0">
                  <a:moveTo>
                    <a:pt x="15817" y="0"/>
                  </a:moveTo>
                  <a:lnTo>
                    <a:pt x="16026" y="0"/>
                  </a:lnTo>
                  <a:lnTo>
                    <a:pt x="16026" y="282"/>
                  </a:lnTo>
                  <a:lnTo>
                    <a:pt x="16305" y="282"/>
                  </a:lnTo>
                  <a:lnTo>
                    <a:pt x="16305" y="939"/>
                  </a:lnTo>
                  <a:lnTo>
                    <a:pt x="16165" y="939"/>
                  </a:lnTo>
                  <a:lnTo>
                    <a:pt x="16165" y="1127"/>
                  </a:lnTo>
                  <a:lnTo>
                    <a:pt x="16305" y="1127"/>
                  </a:lnTo>
                  <a:lnTo>
                    <a:pt x="16305" y="1315"/>
                  </a:lnTo>
                  <a:lnTo>
                    <a:pt x="16305" y="1127"/>
                  </a:lnTo>
                  <a:lnTo>
                    <a:pt x="16653" y="1127"/>
                  </a:lnTo>
                  <a:lnTo>
                    <a:pt x="16653" y="1972"/>
                  </a:lnTo>
                  <a:lnTo>
                    <a:pt x="16514" y="1972"/>
                  </a:lnTo>
                  <a:lnTo>
                    <a:pt x="16514" y="3099"/>
                  </a:lnTo>
                  <a:lnTo>
                    <a:pt x="16305" y="3099"/>
                  </a:lnTo>
                  <a:lnTo>
                    <a:pt x="16305" y="3381"/>
                  </a:lnTo>
                  <a:lnTo>
                    <a:pt x="16514" y="3381"/>
                  </a:lnTo>
                  <a:lnTo>
                    <a:pt x="16514" y="3757"/>
                  </a:lnTo>
                  <a:lnTo>
                    <a:pt x="16653" y="3757"/>
                  </a:lnTo>
                  <a:lnTo>
                    <a:pt x="16653" y="4038"/>
                  </a:lnTo>
                  <a:lnTo>
                    <a:pt x="16792" y="4038"/>
                  </a:lnTo>
                  <a:lnTo>
                    <a:pt x="16792" y="4226"/>
                  </a:lnTo>
                  <a:lnTo>
                    <a:pt x="17001" y="4226"/>
                  </a:lnTo>
                  <a:lnTo>
                    <a:pt x="17001" y="4038"/>
                  </a:lnTo>
                  <a:lnTo>
                    <a:pt x="17141" y="4038"/>
                  </a:lnTo>
                  <a:lnTo>
                    <a:pt x="17141" y="3757"/>
                  </a:lnTo>
                  <a:lnTo>
                    <a:pt x="17489" y="3757"/>
                  </a:lnTo>
                  <a:lnTo>
                    <a:pt x="17489" y="3569"/>
                  </a:lnTo>
                  <a:lnTo>
                    <a:pt x="17837" y="3569"/>
                  </a:lnTo>
                  <a:lnTo>
                    <a:pt x="17837" y="3381"/>
                  </a:lnTo>
                  <a:lnTo>
                    <a:pt x="18325" y="3381"/>
                  </a:lnTo>
                  <a:lnTo>
                    <a:pt x="18325" y="3099"/>
                  </a:lnTo>
                  <a:lnTo>
                    <a:pt x="18465" y="3099"/>
                  </a:lnTo>
                  <a:lnTo>
                    <a:pt x="18465" y="2911"/>
                  </a:lnTo>
                  <a:lnTo>
                    <a:pt x="18604" y="2911"/>
                  </a:lnTo>
                  <a:lnTo>
                    <a:pt x="18604" y="2723"/>
                  </a:lnTo>
                  <a:lnTo>
                    <a:pt x="18952" y="2723"/>
                  </a:lnTo>
                  <a:lnTo>
                    <a:pt x="18952" y="2442"/>
                  </a:lnTo>
                  <a:lnTo>
                    <a:pt x="19161" y="2442"/>
                  </a:lnTo>
                  <a:lnTo>
                    <a:pt x="19161" y="2254"/>
                  </a:lnTo>
                  <a:lnTo>
                    <a:pt x="19788" y="2254"/>
                  </a:lnTo>
                  <a:lnTo>
                    <a:pt x="19788" y="2442"/>
                  </a:lnTo>
                  <a:lnTo>
                    <a:pt x="19928" y="2442"/>
                  </a:lnTo>
                  <a:lnTo>
                    <a:pt x="19928" y="2723"/>
                  </a:lnTo>
                  <a:lnTo>
                    <a:pt x="19788" y="2723"/>
                  </a:lnTo>
                  <a:lnTo>
                    <a:pt x="19788" y="2911"/>
                  </a:lnTo>
                  <a:lnTo>
                    <a:pt x="20137" y="2911"/>
                  </a:lnTo>
                  <a:lnTo>
                    <a:pt x="20137" y="2723"/>
                  </a:lnTo>
                  <a:lnTo>
                    <a:pt x="20625" y="2723"/>
                  </a:lnTo>
                  <a:lnTo>
                    <a:pt x="20625" y="2442"/>
                  </a:lnTo>
                  <a:lnTo>
                    <a:pt x="21461" y="2442"/>
                  </a:lnTo>
                  <a:lnTo>
                    <a:pt x="21461" y="2723"/>
                  </a:lnTo>
                  <a:lnTo>
                    <a:pt x="21600" y="2723"/>
                  </a:lnTo>
                  <a:lnTo>
                    <a:pt x="21600" y="2911"/>
                  </a:lnTo>
                  <a:lnTo>
                    <a:pt x="21461" y="2911"/>
                  </a:lnTo>
                  <a:lnTo>
                    <a:pt x="21461" y="2723"/>
                  </a:lnTo>
                  <a:lnTo>
                    <a:pt x="21252" y="2723"/>
                  </a:lnTo>
                  <a:lnTo>
                    <a:pt x="21252" y="2911"/>
                  </a:lnTo>
                  <a:lnTo>
                    <a:pt x="20973" y="2911"/>
                  </a:lnTo>
                  <a:lnTo>
                    <a:pt x="20973" y="3099"/>
                  </a:lnTo>
                  <a:lnTo>
                    <a:pt x="21112" y="3099"/>
                  </a:lnTo>
                  <a:lnTo>
                    <a:pt x="21112" y="3381"/>
                  </a:lnTo>
                  <a:lnTo>
                    <a:pt x="20764" y="3381"/>
                  </a:lnTo>
                  <a:lnTo>
                    <a:pt x="20764" y="3569"/>
                  </a:lnTo>
                  <a:lnTo>
                    <a:pt x="20485" y="3569"/>
                  </a:lnTo>
                  <a:lnTo>
                    <a:pt x="20485" y="3757"/>
                  </a:lnTo>
                  <a:lnTo>
                    <a:pt x="19928" y="3757"/>
                  </a:lnTo>
                  <a:lnTo>
                    <a:pt x="19928" y="3569"/>
                  </a:lnTo>
                  <a:lnTo>
                    <a:pt x="19649" y="3569"/>
                  </a:lnTo>
                  <a:lnTo>
                    <a:pt x="19649" y="3757"/>
                  </a:lnTo>
                  <a:lnTo>
                    <a:pt x="19440" y="3757"/>
                  </a:lnTo>
                  <a:lnTo>
                    <a:pt x="19440" y="3569"/>
                  </a:lnTo>
                  <a:lnTo>
                    <a:pt x="19440" y="3757"/>
                  </a:lnTo>
                  <a:lnTo>
                    <a:pt x="17977" y="3757"/>
                  </a:lnTo>
                  <a:lnTo>
                    <a:pt x="17977" y="4038"/>
                  </a:lnTo>
                  <a:lnTo>
                    <a:pt x="17837" y="4038"/>
                  </a:lnTo>
                  <a:lnTo>
                    <a:pt x="17837" y="3757"/>
                  </a:lnTo>
                  <a:lnTo>
                    <a:pt x="17837" y="4038"/>
                  </a:lnTo>
                  <a:lnTo>
                    <a:pt x="17489" y="4038"/>
                  </a:lnTo>
                  <a:lnTo>
                    <a:pt x="17489" y="4508"/>
                  </a:lnTo>
                  <a:lnTo>
                    <a:pt x="17141" y="4508"/>
                  </a:lnTo>
                  <a:lnTo>
                    <a:pt x="17141" y="4696"/>
                  </a:lnTo>
                  <a:lnTo>
                    <a:pt x="17001" y="4696"/>
                  </a:lnTo>
                  <a:lnTo>
                    <a:pt x="17001" y="4883"/>
                  </a:lnTo>
                  <a:lnTo>
                    <a:pt x="17001" y="4696"/>
                  </a:lnTo>
                  <a:lnTo>
                    <a:pt x="16653" y="4696"/>
                  </a:lnTo>
                  <a:lnTo>
                    <a:pt x="16653" y="5165"/>
                  </a:lnTo>
                  <a:lnTo>
                    <a:pt x="16305" y="5165"/>
                  </a:lnTo>
                  <a:lnTo>
                    <a:pt x="16305" y="5353"/>
                  </a:lnTo>
                  <a:lnTo>
                    <a:pt x="16165" y="5353"/>
                  </a:lnTo>
                  <a:lnTo>
                    <a:pt x="16165" y="5823"/>
                  </a:lnTo>
                  <a:lnTo>
                    <a:pt x="16305" y="5823"/>
                  </a:lnTo>
                  <a:lnTo>
                    <a:pt x="16305" y="6010"/>
                  </a:lnTo>
                  <a:lnTo>
                    <a:pt x="16514" y="6010"/>
                  </a:lnTo>
                  <a:lnTo>
                    <a:pt x="16514" y="6480"/>
                  </a:lnTo>
                  <a:lnTo>
                    <a:pt x="16653" y="6480"/>
                  </a:lnTo>
                  <a:lnTo>
                    <a:pt x="16653" y="6668"/>
                  </a:lnTo>
                  <a:lnTo>
                    <a:pt x="16514" y="6668"/>
                  </a:lnTo>
                  <a:lnTo>
                    <a:pt x="16653" y="6668"/>
                  </a:lnTo>
                  <a:lnTo>
                    <a:pt x="16653" y="7137"/>
                  </a:lnTo>
                  <a:lnTo>
                    <a:pt x="16792" y="7137"/>
                  </a:lnTo>
                  <a:lnTo>
                    <a:pt x="16653" y="7137"/>
                  </a:lnTo>
                  <a:lnTo>
                    <a:pt x="16653" y="7607"/>
                  </a:lnTo>
                  <a:lnTo>
                    <a:pt x="16792" y="7607"/>
                  </a:lnTo>
                  <a:lnTo>
                    <a:pt x="16792" y="7795"/>
                  </a:lnTo>
                  <a:lnTo>
                    <a:pt x="16653" y="7795"/>
                  </a:lnTo>
                  <a:lnTo>
                    <a:pt x="16653" y="8264"/>
                  </a:lnTo>
                  <a:lnTo>
                    <a:pt x="16305" y="8264"/>
                  </a:lnTo>
                  <a:lnTo>
                    <a:pt x="16305" y="8452"/>
                  </a:lnTo>
                  <a:lnTo>
                    <a:pt x="16165" y="8452"/>
                  </a:lnTo>
                  <a:lnTo>
                    <a:pt x="16165" y="8734"/>
                  </a:lnTo>
                  <a:lnTo>
                    <a:pt x="16026" y="8734"/>
                  </a:lnTo>
                  <a:lnTo>
                    <a:pt x="16026" y="8922"/>
                  </a:lnTo>
                  <a:lnTo>
                    <a:pt x="15817" y="8922"/>
                  </a:lnTo>
                  <a:lnTo>
                    <a:pt x="15817" y="9579"/>
                  </a:lnTo>
                  <a:lnTo>
                    <a:pt x="16026" y="9579"/>
                  </a:lnTo>
                  <a:lnTo>
                    <a:pt x="16026" y="10237"/>
                  </a:lnTo>
                  <a:lnTo>
                    <a:pt x="15817" y="10237"/>
                  </a:lnTo>
                  <a:lnTo>
                    <a:pt x="15817" y="10518"/>
                  </a:lnTo>
                  <a:lnTo>
                    <a:pt x="15538" y="10518"/>
                  </a:lnTo>
                  <a:lnTo>
                    <a:pt x="15538" y="10706"/>
                  </a:lnTo>
                  <a:lnTo>
                    <a:pt x="14493" y="10706"/>
                  </a:lnTo>
                  <a:lnTo>
                    <a:pt x="14493" y="10518"/>
                  </a:lnTo>
                  <a:lnTo>
                    <a:pt x="14005" y="10518"/>
                  </a:lnTo>
                  <a:lnTo>
                    <a:pt x="14005" y="10706"/>
                  </a:lnTo>
                  <a:lnTo>
                    <a:pt x="14214" y="10706"/>
                  </a:lnTo>
                  <a:lnTo>
                    <a:pt x="14214" y="11176"/>
                  </a:lnTo>
                  <a:lnTo>
                    <a:pt x="14493" y="11176"/>
                  </a:lnTo>
                  <a:lnTo>
                    <a:pt x="14493" y="11833"/>
                  </a:lnTo>
                  <a:lnTo>
                    <a:pt x="14702" y="11833"/>
                  </a:lnTo>
                  <a:lnTo>
                    <a:pt x="14702" y="12021"/>
                  </a:lnTo>
                  <a:lnTo>
                    <a:pt x="14841" y="12021"/>
                  </a:lnTo>
                  <a:lnTo>
                    <a:pt x="14841" y="12209"/>
                  </a:lnTo>
                  <a:lnTo>
                    <a:pt x="14493" y="12209"/>
                  </a:lnTo>
                  <a:lnTo>
                    <a:pt x="14493" y="12490"/>
                  </a:lnTo>
                  <a:lnTo>
                    <a:pt x="14354" y="12490"/>
                  </a:lnTo>
                  <a:lnTo>
                    <a:pt x="14354" y="12678"/>
                  </a:lnTo>
                  <a:lnTo>
                    <a:pt x="13517" y="12678"/>
                  </a:lnTo>
                  <a:lnTo>
                    <a:pt x="13517" y="13336"/>
                  </a:lnTo>
                  <a:lnTo>
                    <a:pt x="13378" y="13336"/>
                  </a:lnTo>
                  <a:lnTo>
                    <a:pt x="13378" y="13617"/>
                  </a:lnTo>
                  <a:lnTo>
                    <a:pt x="13517" y="13617"/>
                  </a:lnTo>
                  <a:lnTo>
                    <a:pt x="13517" y="13805"/>
                  </a:lnTo>
                  <a:lnTo>
                    <a:pt x="13378" y="13805"/>
                  </a:lnTo>
                  <a:lnTo>
                    <a:pt x="13378" y="13993"/>
                  </a:lnTo>
                  <a:lnTo>
                    <a:pt x="13169" y="13993"/>
                  </a:lnTo>
                  <a:lnTo>
                    <a:pt x="13169" y="15402"/>
                  </a:lnTo>
                  <a:lnTo>
                    <a:pt x="13378" y="15402"/>
                  </a:lnTo>
                  <a:lnTo>
                    <a:pt x="13378" y="15590"/>
                  </a:lnTo>
                  <a:lnTo>
                    <a:pt x="13030" y="15590"/>
                  </a:lnTo>
                  <a:lnTo>
                    <a:pt x="13030" y="16059"/>
                  </a:lnTo>
                  <a:lnTo>
                    <a:pt x="12890" y="16059"/>
                  </a:lnTo>
                  <a:lnTo>
                    <a:pt x="12890" y="16247"/>
                  </a:lnTo>
                  <a:lnTo>
                    <a:pt x="12542" y="16247"/>
                  </a:lnTo>
                  <a:lnTo>
                    <a:pt x="12542" y="16059"/>
                  </a:lnTo>
                  <a:lnTo>
                    <a:pt x="12403" y="16059"/>
                  </a:lnTo>
                  <a:lnTo>
                    <a:pt x="12403" y="15777"/>
                  </a:lnTo>
                  <a:lnTo>
                    <a:pt x="11357" y="15777"/>
                  </a:lnTo>
                  <a:lnTo>
                    <a:pt x="11357" y="16059"/>
                  </a:lnTo>
                  <a:lnTo>
                    <a:pt x="11218" y="16059"/>
                  </a:lnTo>
                  <a:lnTo>
                    <a:pt x="11218" y="16247"/>
                  </a:lnTo>
                  <a:lnTo>
                    <a:pt x="11079" y="16247"/>
                  </a:lnTo>
                  <a:lnTo>
                    <a:pt x="11079" y="16529"/>
                  </a:lnTo>
                  <a:lnTo>
                    <a:pt x="10730" y="16529"/>
                  </a:lnTo>
                  <a:lnTo>
                    <a:pt x="10730" y="16717"/>
                  </a:lnTo>
                  <a:lnTo>
                    <a:pt x="11079" y="16717"/>
                  </a:lnTo>
                  <a:lnTo>
                    <a:pt x="11079" y="16904"/>
                  </a:lnTo>
                  <a:lnTo>
                    <a:pt x="10730" y="16904"/>
                  </a:lnTo>
                  <a:lnTo>
                    <a:pt x="10730" y="17186"/>
                  </a:lnTo>
                  <a:lnTo>
                    <a:pt x="9894" y="17186"/>
                  </a:lnTo>
                  <a:lnTo>
                    <a:pt x="9894" y="16904"/>
                  </a:lnTo>
                  <a:lnTo>
                    <a:pt x="9546" y="16904"/>
                  </a:lnTo>
                  <a:lnTo>
                    <a:pt x="9546" y="17186"/>
                  </a:lnTo>
                  <a:lnTo>
                    <a:pt x="9406" y="17186"/>
                  </a:lnTo>
                  <a:lnTo>
                    <a:pt x="9406" y="17374"/>
                  </a:lnTo>
                  <a:lnTo>
                    <a:pt x="9267" y="17374"/>
                  </a:lnTo>
                  <a:lnTo>
                    <a:pt x="9267" y="17843"/>
                  </a:lnTo>
                  <a:lnTo>
                    <a:pt x="8919" y="17843"/>
                  </a:lnTo>
                  <a:lnTo>
                    <a:pt x="8919" y="18031"/>
                  </a:lnTo>
                  <a:lnTo>
                    <a:pt x="8710" y="18031"/>
                  </a:lnTo>
                  <a:lnTo>
                    <a:pt x="8710" y="20473"/>
                  </a:lnTo>
                  <a:lnTo>
                    <a:pt x="8222" y="20473"/>
                  </a:lnTo>
                  <a:lnTo>
                    <a:pt x="8222" y="20755"/>
                  </a:lnTo>
                  <a:lnTo>
                    <a:pt x="7734" y="20755"/>
                  </a:lnTo>
                  <a:lnTo>
                    <a:pt x="7734" y="20943"/>
                  </a:lnTo>
                  <a:lnTo>
                    <a:pt x="7246" y="20943"/>
                  </a:lnTo>
                  <a:lnTo>
                    <a:pt x="7246" y="21130"/>
                  </a:lnTo>
                  <a:lnTo>
                    <a:pt x="5644" y="21130"/>
                  </a:lnTo>
                  <a:lnTo>
                    <a:pt x="5644" y="21412"/>
                  </a:lnTo>
                  <a:lnTo>
                    <a:pt x="5435" y="21412"/>
                  </a:lnTo>
                  <a:lnTo>
                    <a:pt x="5435" y="21600"/>
                  </a:lnTo>
                  <a:lnTo>
                    <a:pt x="5435" y="21412"/>
                  </a:lnTo>
                  <a:lnTo>
                    <a:pt x="3135" y="21412"/>
                  </a:lnTo>
                  <a:lnTo>
                    <a:pt x="3135" y="21600"/>
                  </a:lnTo>
                  <a:lnTo>
                    <a:pt x="2996" y="21600"/>
                  </a:lnTo>
                  <a:lnTo>
                    <a:pt x="2996" y="21412"/>
                  </a:lnTo>
                  <a:lnTo>
                    <a:pt x="2299" y="21412"/>
                  </a:lnTo>
                  <a:lnTo>
                    <a:pt x="2299" y="21130"/>
                  </a:lnTo>
                  <a:lnTo>
                    <a:pt x="1812" y="21130"/>
                  </a:lnTo>
                  <a:lnTo>
                    <a:pt x="1812" y="20943"/>
                  </a:lnTo>
                  <a:lnTo>
                    <a:pt x="1463" y="20943"/>
                  </a:lnTo>
                  <a:lnTo>
                    <a:pt x="1463" y="20755"/>
                  </a:lnTo>
                  <a:lnTo>
                    <a:pt x="975" y="20755"/>
                  </a:lnTo>
                  <a:lnTo>
                    <a:pt x="975" y="20473"/>
                  </a:lnTo>
                  <a:lnTo>
                    <a:pt x="627" y="20473"/>
                  </a:lnTo>
                  <a:lnTo>
                    <a:pt x="627" y="20285"/>
                  </a:lnTo>
                  <a:lnTo>
                    <a:pt x="836" y="20285"/>
                  </a:lnTo>
                  <a:lnTo>
                    <a:pt x="836" y="20003"/>
                  </a:lnTo>
                  <a:lnTo>
                    <a:pt x="975" y="20003"/>
                  </a:lnTo>
                  <a:lnTo>
                    <a:pt x="975" y="19628"/>
                  </a:lnTo>
                  <a:lnTo>
                    <a:pt x="1185" y="19628"/>
                  </a:lnTo>
                  <a:lnTo>
                    <a:pt x="1185" y="19346"/>
                  </a:lnTo>
                  <a:lnTo>
                    <a:pt x="1324" y="19346"/>
                  </a:lnTo>
                  <a:lnTo>
                    <a:pt x="1324" y="19158"/>
                  </a:lnTo>
                  <a:lnTo>
                    <a:pt x="1463" y="19158"/>
                  </a:lnTo>
                  <a:lnTo>
                    <a:pt x="1463" y="18689"/>
                  </a:lnTo>
                  <a:lnTo>
                    <a:pt x="1812" y="18689"/>
                  </a:lnTo>
                  <a:lnTo>
                    <a:pt x="1812" y="18219"/>
                  </a:lnTo>
                  <a:lnTo>
                    <a:pt x="1951" y="18219"/>
                  </a:lnTo>
                  <a:lnTo>
                    <a:pt x="1951" y="16717"/>
                  </a:lnTo>
                  <a:lnTo>
                    <a:pt x="836" y="16717"/>
                  </a:lnTo>
                  <a:lnTo>
                    <a:pt x="836" y="16529"/>
                  </a:lnTo>
                  <a:lnTo>
                    <a:pt x="488" y="16529"/>
                  </a:lnTo>
                  <a:lnTo>
                    <a:pt x="488" y="14932"/>
                  </a:lnTo>
                  <a:lnTo>
                    <a:pt x="627" y="14932"/>
                  </a:lnTo>
                  <a:lnTo>
                    <a:pt x="627" y="14744"/>
                  </a:lnTo>
                  <a:lnTo>
                    <a:pt x="488" y="14744"/>
                  </a:lnTo>
                  <a:lnTo>
                    <a:pt x="488" y="13805"/>
                  </a:lnTo>
                  <a:lnTo>
                    <a:pt x="348" y="13805"/>
                  </a:lnTo>
                  <a:lnTo>
                    <a:pt x="348" y="12678"/>
                  </a:lnTo>
                  <a:lnTo>
                    <a:pt x="139" y="12678"/>
                  </a:lnTo>
                  <a:lnTo>
                    <a:pt x="139" y="12490"/>
                  </a:lnTo>
                  <a:lnTo>
                    <a:pt x="348" y="12490"/>
                  </a:lnTo>
                  <a:lnTo>
                    <a:pt x="348" y="12209"/>
                  </a:lnTo>
                  <a:lnTo>
                    <a:pt x="488" y="12209"/>
                  </a:lnTo>
                  <a:lnTo>
                    <a:pt x="488" y="12021"/>
                  </a:lnTo>
                  <a:lnTo>
                    <a:pt x="627" y="12021"/>
                  </a:lnTo>
                  <a:lnTo>
                    <a:pt x="627" y="11551"/>
                  </a:lnTo>
                  <a:lnTo>
                    <a:pt x="348" y="11551"/>
                  </a:lnTo>
                  <a:lnTo>
                    <a:pt x="348" y="11363"/>
                  </a:lnTo>
                  <a:lnTo>
                    <a:pt x="139" y="11363"/>
                  </a:lnTo>
                  <a:lnTo>
                    <a:pt x="139" y="10706"/>
                  </a:lnTo>
                  <a:lnTo>
                    <a:pt x="0" y="10706"/>
                  </a:lnTo>
                  <a:lnTo>
                    <a:pt x="0" y="10237"/>
                  </a:lnTo>
                  <a:lnTo>
                    <a:pt x="139" y="10237"/>
                  </a:lnTo>
                  <a:lnTo>
                    <a:pt x="139" y="10049"/>
                  </a:lnTo>
                  <a:lnTo>
                    <a:pt x="348" y="10049"/>
                  </a:lnTo>
                  <a:lnTo>
                    <a:pt x="348" y="9767"/>
                  </a:lnTo>
                  <a:lnTo>
                    <a:pt x="627" y="9767"/>
                  </a:lnTo>
                  <a:lnTo>
                    <a:pt x="627" y="9579"/>
                  </a:lnTo>
                  <a:lnTo>
                    <a:pt x="488" y="9579"/>
                  </a:lnTo>
                  <a:lnTo>
                    <a:pt x="488" y="9391"/>
                  </a:lnTo>
                  <a:lnTo>
                    <a:pt x="627" y="9391"/>
                  </a:lnTo>
                  <a:lnTo>
                    <a:pt x="627" y="9110"/>
                  </a:lnTo>
                  <a:lnTo>
                    <a:pt x="836" y="9110"/>
                  </a:lnTo>
                  <a:lnTo>
                    <a:pt x="836" y="8734"/>
                  </a:lnTo>
                  <a:lnTo>
                    <a:pt x="975" y="8734"/>
                  </a:lnTo>
                  <a:lnTo>
                    <a:pt x="975" y="7325"/>
                  </a:lnTo>
                  <a:lnTo>
                    <a:pt x="1185" y="7325"/>
                  </a:lnTo>
                  <a:lnTo>
                    <a:pt x="1185" y="6950"/>
                  </a:lnTo>
                  <a:lnTo>
                    <a:pt x="1324" y="6950"/>
                  </a:lnTo>
                  <a:lnTo>
                    <a:pt x="1324" y="6668"/>
                  </a:lnTo>
                  <a:lnTo>
                    <a:pt x="1463" y="6668"/>
                  </a:lnTo>
                  <a:lnTo>
                    <a:pt x="1463" y="6950"/>
                  </a:lnTo>
                  <a:lnTo>
                    <a:pt x="1672" y="6950"/>
                  </a:lnTo>
                  <a:lnTo>
                    <a:pt x="1672" y="7137"/>
                  </a:lnTo>
                  <a:lnTo>
                    <a:pt x="2508" y="7137"/>
                  </a:lnTo>
                  <a:lnTo>
                    <a:pt x="2508" y="7325"/>
                  </a:lnTo>
                  <a:lnTo>
                    <a:pt x="2648" y="7325"/>
                  </a:lnTo>
                  <a:lnTo>
                    <a:pt x="2648" y="7607"/>
                  </a:lnTo>
                  <a:lnTo>
                    <a:pt x="2787" y="7607"/>
                  </a:lnTo>
                  <a:lnTo>
                    <a:pt x="2787" y="7795"/>
                  </a:lnTo>
                  <a:lnTo>
                    <a:pt x="2787" y="7607"/>
                  </a:lnTo>
                  <a:lnTo>
                    <a:pt x="3623" y="7607"/>
                  </a:lnTo>
                  <a:lnTo>
                    <a:pt x="3623" y="7325"/>
                  </a:lnTo>
                  <a:lnTo>
                    <a:pt x="3763" y="7325"/>
                  </a:lnTo>
                  <a:lnTo>
                    <a:pt x="3763" y="7137"/>
                  </a:lnTo>
                  <a:lnTo>
                    <a:pt x="3972" y="7137"/>
                  </a:lnTo>
                  <a:lnTo>
                    <a:pt x="3972" y="6668"/>
                  </a:lnTo>
                  <a:lnTo>
                    <a:pt x="4111" y="6668"/>
                  </a:lnTo>
                  <a:lnTo>
                    <a:pt x="4111" y="6292"/>
                  </a:lnTo>
                  <a:lnTo>
                    <a:pt x="3972" y="6292"/>
                  </a:lnTo>
                  <a:lnTo>
                    <a:pt x="3972" y="6010"/>
                  </a:lnTo>
                  <a:lnTo>
                    <a:pt x="4599" y="6010"/>
                  </a:lnTo>
                  <a:lnTo>
                    <a:pt x="4599" y="5823"/>
                  </a:lnTo>
                  <a:lnTo>
                    <a:pt x="5086" y="5823"/>
                  </a:lnTo>
                  <a:lnTo>
                    <a:pt x="5086" y="5541"/>
                  </a:lnTo>
                  <a:lnTo>
                    <a:pt x="5435" y="5541"/>
                  </a:lnTo>
                  <a:lnTo>
                    <a:pt x="5435" y="5823"/>
                  </a:lnTo>
                  <a:lnTo>
                    <a:pt x="5435" y="5541"/>
                  </a:lnTo>
                  <a:lnTo>
                    <a:pt x="5644" y="5541"/>
                  </a:lnTo>
                  <a:lnTo>
                    <a:pt x="5644" y="5353"/>
                  </a:lnTo>
                  <a:lnTo>
                    <a:pt x="5923" y="5353"/>
                  </a:lnTo>
                  <a:lnTo>
                    <a:pt x="5923" y="5165"/>
                  </a:lnTo>
                  <a:lnTo>
                    <a:pt x="6132" y="5165"/>
                  </a:lnTo>
                  <a:lnTo>
                    <a:pt x="6132" y="4696"/>
                  </a:lnTo>
                  <a:lnTo>
                    <a:pt x="6271" y="4696"/>
                  </a:lnTo>
                  <a:lnTo>
                    <a:pt x="6271" y="3757"/>
                  </a:lnTo>
                  <a:lnTo>
                    <a:pt x="6410" y="3757"/>
                  </a:lnTo>
                  <a:lnTo>
                    <a:pt x="6410" y="3099"/>
                  </a:lnTo>
                  <a:lnTo>
                    <a:pt x="6619" y="3099"/>
                  </a:lnTo>
                  <a:lnTo>
                    <a:pt x="6619" y="2911"/>
                  </a:lnTo>
                  <a:lnTo>
                    <a:pt x="7734" y="2911"/>
                  </a:lnTo>
                  <a:lnTo>
                    <a:pt x="7734" y="2254"/>
                  </a:lnTo>
                  <a:lnTo>
                    <a:pt x="7943" y="2254"/>
                  </a:lnTo>
                  <a:lnTo>
                    <a:pt x="7943" y="1972"/>
                  </a:lnTo>
                  <a:lnTo>
                    <a:pt x="7943" y="2254"/>
                  </a:lnTo>
                  <a:lnTo>
                    <a:pt x="8431" y="2254"/>
                  </a:lnTo>
                  <a:lnTo>
                    <a:pt x="8431" y="2442"/>
                  </a:lnTo>
                  <a:lnTo>
                    <a:pt x="8710" y="2442"/>
                  </a:lnTo>
                  <a:lnTo>
                    <a:pt x="8710" y="2723"/>
                  </a:lnTo>
                  <a:lnTo>
                    <a:pt x="9058" y="2723"/>
                  </a:lnTo>
                  <a:lnTo>
                    <a:pt x="9058" y="2442"/>
                  </a:lnTo>
                  <a:lnTo>
                    <a:pt x="9267" y="2442"/>
                  </a:lnTo>
                  <a:lnTo>
                    <a:pt x="9267" y="2723"/>
                  </a:lnTo>
                  <a:lnTo>
                    <a:pt x="9406" y="2723"/>
                  </a:lnTo>
                  <a:lnTo>
                    <a:pt x="9406" y="2442"/>
                  </a:lnTo>
                  <a:lnTo>
                    <a:pt x="9406" y="2723"/>
                  </a:lnTo>
                  <a:lnTo>
                    <a:pt x="9546" y="2723"/>
                  </a:lnTo>
                  <a:lnTo>
                    <a:pt x="9546" y="2442"/>
                  </a:lnTo>
                  <a:lnTo>
                    <a:pt x="9894" y="2442"/>
                  </a:lnTo>
                  <a:lnTo>
                    <a:pt x="9894" y="2723"/>
                  </a:lnTo>
                  <a:lnTo>
                    <a:pt x="10034" y="2723"/>
                  </a:lnTo>
                  <a:lnTo>
                    <a:pt x="10034" y="2911"/>
                  </a:lnTo>
                  <a:lnTo>
                    <a:pt x="11079" y="2911"/>
                  </a:lnTo>
                  <a:lnTo>
                    <a:pt x="11079" y="3381"/>
                  </a:lnTo>
                  <a:lnTo>
                    <a:pt x="11218" y="3381"/>
                  </a:lnTo>
                  <a:lnTo>
                    <a:pt x="11218" y="3569"/>
                  </a:lnTo>
                  <a:lnTo>
                    <a:pt x="11566" y="3569"/>
                  </a:lnTo>
                  <a:lnTo>
                    <a:pt x="11566" y="3381"/>
                  </a:lnTo>
                  <a:lnTo>
                    <a:pt x="11706" y="3381"/>
                  </a:lnTo>
                  <a:lnTo>
                    <a:pt x="11706" y="3099"/>
                  </a:lnTo>
                  <a:lnTo>
                    <a:pt x="12054" y="3099"/>
                  </a:lnTo>
                  <a:lnTo>
                    <a:pt x="12054" y="2911"/>
                  </a:lnTo>
                  <a:lnTo>
                    <a:pt x="12403" y="2911"/>
                  </a:lnTo>
                  <a:lnTo>
                    <a:pt x="12403" y="2723"/>
                  </a:lnTo>
                  <a:lnTo>
                    <a:pt x="12542" y="2723"/>
                  </a:lnTo>
                  <a:lnTo>
                    <a:pt x="12542" y="2911"/>
                  </a:lnTo>
                  <a:lnTo>
                    <a:pt x="12542" y="2723"/>
                  </a:lnTo>
                  <a:lnTo>
                    <a:pt x="12890" y="2723"/>
                  </a:lnTo>
                  <a:lnTo>
                    <a:pt x="12890" y="2911"/>
                  </a:lnTo>
                  <a:lnTo>
                    <a:pt x="13030" y="2911"/>
                  </a:lnTo>
                  <a:lnTo>
                    <a:pt x="13030" y="3099"/>
                  </a:lnTo>
                  <a:lnTo>
                    <a:pt x="13378" y="3099"/>
                  </a:lnTo>
                  <a:lnTo>
                    <a:pt x="13378" y="2254"/>
                  </a:lnTo>
                  <a:lnTo>
                    <a:pt x="13517" y="2254"/>
                  </a:lnTo>
                  <a:lnTo>
                    <a:pt x="13517" y="1972"/>
                  </a:lnTo>
                  <a:lnTo>
                    <a:pt x="14702" y="1972"/>
                  </a:lnTo>
                  <a:lnTo>
                    <a:pt x="14702" y="1315"/>
                  </a:lnTo>
                  <a:lnTo>
                    <a:pt x="14493" y="1315"/>
                  </a:lnTo>
                  <a:lnTo>
                    <a:pt x="14493" y="1127"/>
                  </a:lnTo>
                  <a:lnTo>
                    <a:pt x="14841" y="1127"/>
                  </a:lnTo>
                  <a:lnTo>
                    <a:pt x="14841" y="939"/>
                  </a:lnTo>
                  <a:lnTo>
                    <a:pt x="14981" y="939"/>
                  </a:lnTo>
                  <a:lnTo>
                    <a:pt x="14981" y="470"/>
                  </a:lnTo>
                  <a:lnTo>
                    <a:pt x="15190" y="470"/>
                  </a:lnTo>
                  <a:lnTo>
                    <a:pt x="15190" y="282"/>
                  </a:lnTo>
                  <a:lnTo>
                    <a:pt x="15329" y="282"/>
                  </a:lnTo>
                  <a:lnTo>
                    <a:pt x="15329" y="0"/>
                  </a:lnTo>
                  <a:lnTo>
                    <a:pt x="15817"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3" name="Shape 393">
              <a:extLst>
                <a:ext uri="{FF2B5EF4-FFF2-40B4-BE49-F238E27FC236}">
                  <a16:creationId xmlns:a16="http://schemas.microsoft.com/office/drawing/2014/main" id="{E2DF4206-8BA3-4B7F-9C5A-B89602AC4536}"/>
                </a:ext>
              </a:extLst>
            </p:cNvPr>
            <p:cNvSpPr/>
            <p:nvPr/>
          </p:nvSpPr>
          <p:spPr>
            <a:xfrm>
              <a:off x="-1" y="1068463"/>
              <a:ext cx="330477" cy="174313"/>
            </a:xfrm>
            <a:custGeom>
              <a:avLst/>
              <a:gdLst/>
              <a:ahLst/>
              <a:cxnLst>
                <a:cxn ang="0">
                  <a:pos x="wd2" y="hd2"/>
                </a:cxn>
                <a:cxn ang="5400000">
                  <a:pos x="wd2" y="hd2"/>
                </a:cxn>
                <a:cxn ang="10800000">
                  <a:pos x="wd2" y="hd2"/>
                </a:cxn>
                <a:cxn ang="16200000">
                  <a:pos x="wd2" y="hd2"/>
                </a:cxn>
              </a:cxnLst>
              <a:rect l="0" t="0" r="r" b="b"/>
              <a:pathLst>
                <a:path w="21600" h="21600" extrusionOk="0">
                  <a:moveTo>
                    <a:pt x="21493" y="8267"/>
                  </a:moveTo>
                  <a:lnTo>
                    <a:pt x="21224" y="8267"/>
                  </a:lnTo>
                  <a:lnTo>
                    <a:pt x="21224" y="9200"/>
                  </a:lnTo>
                  <a:lnTo>
                    <a:pt x="21063" y="9200"/>
                  </a:lnTo>
                  <a:lnTo>
                    <a:pt x="21063" y="9467"/>
                  </a:lnTo>
                  <a:lnTo>
                    <a:pt x="20955" y="9467"/>
                  </a:lnTo>
                  <a:lnTo>
                    <a:pt x="20955" y="9200"/>
                  </a:lnTo>
                  <a:lnTo>
                    <a:pt x="20848" y="9200"/>
                  </a:lnTo>
                  <a:lnTo>
                    <a:pt x="20848" y="9467"/>
                  </a:lnTo>
                  <a:lnTo>
                    <a:pt x="20848" y="9200"/>
                  </a:lnTo>
                  <a:lnTo>
                    <a:pt x="20687" y="9200"/>
                  </a:lnTo>
                  <a:lnTo>
                    <a:pt x="20687" y="9867"/>
                  </a:lnTo>
                  <a:lnTo>
                    <a:pt x="20848" y="9867"/>
                  </a:lnTo>
                  <a:lnTo>
                    <a:pt x="20848" y="10133"/>
                  </a:lnTo>
                  <a:lnTo>
                    <a:pt x="20955" y="10133"/>
                  </a:lnTo>
                  <a:lnTo>
                    <a:pt x="20848" y="10133"/>
                  </a:lnTo>
                  <a:lnTo>
                    <a:pt x="20848" y="10533"/>
                  </a:lnTo>
                  <a:lnTo>
                    <a:pt x="20955" y="10533"/>
                  </a:lnTo>
                  <a:lnTo>
                    <a:pt x="20955" y="11467"/>
                  </a:lnTo>
                  <a:lnTo>
                    <a:pt x="21063" y="11467"/>
                  </a:lnTo>
                  <a:lnTo>
                    <a:pt x="20955" y="11467"/>
                  </a:lnTo>
                  <a:lnTo>
                    <a:pt x="20955" y="12000"/>
                  </a:lnTo>
                  <a:lnTo>
                    <a:pt x="21063" y="12000"/>
                  </a:lnTo>
                  <a:lnTo>
                    <a:pt x="21063" y="12667"/>
                  </a:lnTo>
                  <a:lnTo>
                    <a:pt x="21224" y="12667"/>
                  </a:lnTo>
                  <a:lnTo>
                    <a:pt x="21224" y="13067"/>
                  </a:lnTo>
                  <a:lnTo>
                    <a:pt x="21063" y="13067"/>
                  </a:lnTo>
                  <a:lnTo>
                    <a:pt x="21063" y="14000"/>
                  </a:lnTo>
                  <a:lnTo>
                    <a:pt x="20955" y="14000"/>
                  </a:lnTo>
                  <a:lnTo>
                    <a:pt x="20955" y="14533"/>
                  </a:lnTo>
                  <a:lnTo>
                    <a:pt x="21063" y="14533"/>
                  </a:lnTo>
                  <a:lnTo>
                    <a:pt x="21063" y="14933"/>
                  </a:lnTo>
                  <a:lnTo>
                    <a:pt x="21331" y="14933"/>
                  </a:lnTo>
                  <a:lnTo>
                    <a:pt x="21331" y="16133"/>
                  </a:lnTo>
                  <a:lnTo>
                    <a:pt x="21493" y="16133"/>
                  </a:lnTo>
                  <a:lnTo>
                    <a:pt x="21493" y="16533"/>
                  </a:lnTo>
                  <a:lnTo>
                    <a:pt x="21600" y="16533"/>
                  </a:lnTo>
                  <a:lnTo>
                    <a:pt x="21600" y="16800"/>
                  </a:lnTo>
                  <a:lnTo>
                    <a:pt x="21331" y="16800"/>
                  </a:lnTo>
                  <a:lnTo>
                    <a:pt x="21331" y="17067"/>
                  </a:lnTo>
                  <a:lnTo>
                    <a:pt x="21063" y="17067"/>
                  </a:lnTo>
                  <a:lnTo>
                    <a:pt x="21063" y="17733"/>
                  </a:lnTo>
                  <a:lnTo>
                    <a:pt x="20955" y="17733"/>
                  </a:lnTo>
                  <a:lnTo>
                    <a:pt x="20955" y="16533"/>
                  </a:lnTo>
                  <a:lnTo>
                    <a:pt x="20579" y="16533"/>
                  </a:lnTo>
                  <a:lnTo>
                    <a:pt x="20579" y="16800"/>
                  </a:lnTo>
                  <a:lnTo>
                    <a:pt x="20096" y="16800"/>
                  </a:lnTo>
                  <a:lnTo>
                    <a:pt x="20096" y="16533"/>
                  </a:lnTo>
                  <a:lnTo>
                    <a:pt x="19666" y="16533"/>
                  </a:lnTo>
                  <a:lnTo>
                    <a:pt x="19666" y="16133"/>
                  </a:lnTo>
                  <a:lnTo>
                    <a:pt x="19558" y="16133"/>
                  </a:lnTo>
                  <a:lnTo>
                    <a:pt x="19558" y="16533"/>
                  </a:lnTo>
                  <a:lnTo>
                    <a:pt x="19290" y="16533"/>
                  </a:lnTo>
                  <a:lnTo>
                    <a:pt x="19290" y="16133"/>
                  </a:lnTo>
                  <a:lnTo>
                    <a:pt x="19182" y="16133"/>
                  </a:lnTo>
                  <a:lnTo>
                    <a:pt x="19182" y="16800"/>
                  </a:lnTo>
                  <a:lnTo>
                    <a:pt x="18913" y="16800"/>
                  </a:lnTo>
                  <a:lnTo>
                    <a:pt x="18913" y="17067"/>
                  </a:lnTo>
                  <a:lnTo>
                    <a:pt x="18806" y="17067"/>
                  </a:lnTo>
                  <a:lnTo>
                    <a:pt x="18806" y="16800"/>
                  </a:lnTo>
                  <a:lnTo>
                    <a:pt x="18645" y="16800"/>
                  </a:lnTo>
                  <a:lnTo>
                    <a:pt x="18645" y="16533"/>
                  </a:lnTo>
                  <a:lnTo>
                    <a:pt x="18537" y="16533"/>
                  </a:lnTo>
                  <a:lnTo>
                    <a:pt x="18537" y="16800"/>
                  </a:lnTo>
                  <a:lnTo>
                    <a:pt x="18269" y="16800"/>
                  </a:lnTo>
                  <a:lnTo>
                    <a:pt x="18269" y="17067"/>
                  </a:lnTo>
                  <a:lnTo>
                    <a:pt x="16764" y="17067"/>
                  </a:lnTo>
                  <a:lnTo>
                    <a:pt x="16764" y="17467"/>
                  </a:lnTo>
                  <a:lnTo>
                    <a:pt x="16496" y="17467"/>
                  </a:lnTo>
                  <a:lnTo>
                    <a:pt x="16496" y="17733"/>
                  </a:lnTo>
                  <a:lnTo>
                    <a:pt x="16281" y="17733"/>
                  </a:lnTo>
                  <a:lnTo>
                    <a:pt x="16281" y="18000"/>
                  </a:lnTo>
                  <a:lnTo>
                    <a:pt x="15851" y="18000"/>
                  </a:lnTo>
                  <a:lnTo>
                    <a:pt x="15851" y="18400"/>
                  </a:lnTo>
                  <a:lnTo>
                    <a:pt x="15260" y="18400"/>
                  </a:lnTo>
                  <a:lnTo>
                    <a:pt x="15260" y="18667"/>
                  </a:lnTo>
                  <a:lnTo>
                    <a:pt x="14991" y="18667"/>
                  </a:lnTo>
                  <a:lnTo>
                    <a:pt x="14991" y="18400"/>
                  </a:lnTo>
                  <a:lnTo>
                    <a:pt x="14454" y="18400"/>
                  </a:lnTo>
                  <a:lnTo>
                    <a:pt x="14454" y="18000"/>
                  </a:lnTo>
                  <a:lnTo>
                    <a:pt x="14239" y="18000"/>
                  </a:lnTo>
                  <a:lnTo>
                    <a:pt x="14239" y="17733"/>
                  </a:lnTo>
                  <a:lnTo>
                    <a:pt x="13970" y="17733"/>
                  </a:lnTo>
                  <a:lnTo>
                    <a:pt x="13970" y="18000"/>
                  </a:lnTo>
                  <a:lnTo>
                    <a:pt x="13594" y="18000"/>
                  </a:lnTo>
                  <a:lnTo>
                    <a:pt x="13594" y="18400"/>
                  </a:lnTo>
                  <a:lnTo>
                    <a:pt x="13218" y="18400"/>
                  </a:lnTo>
                  <a:lnTo>
                    <a:pt x="13218" y="18667"/>
                  </a:lnTo>
                  <a:lnTo>
                    <a:pt x="12573" y="18667"/>
                  </a:lnTo>
                  <a:lnTo>
                    <a:pt x="12573" y="18000"/>
                  </a:lnTo>
                  <a:lnTo>
                    <a:pt x="12197" y="18000"/>
                  </a:lnTo>
                  <a:lnTo>
                    <a:pt x="12197" y="18667"/>
                  </a:lnTo>
                  <a:lnTo>
                    <a:pt x="12036" y="18667"/>
                  </a:lnTo>
                  <a:lnTo>
                    <a:pt x="12036" y="19600"/>
                  </a:lnTo>
                  <a:lnTo>
                    <a:pt x="12197" y="19600"/>
                  </a:lnTo>
                  <a:lnTo>
                    <a:pt x="12197" y="20267"/>
                  </a:lnTo>
                  <a:lnTo>
                    <a:pt x="12036" y="20267"/>
                  </a:lnTo>
                  <a:lnTo>
                    <a:pt x="12036" y="20000"/>
                  </a:lnTo>
                  <a:lnTo>
                    <a:pt x="12036" y="20267"/>
                  </a:lnTo>
                  <a:lnTo>
                    <a:pt x="11821" y="20267"/>
                  </a:lnTo>
                  <a:lnTo>
                    <a:pt x="11821" y="20933"/>
                  </a:lnTo>
                  <a:lnTo>
                    <a:pt x="11660" y="20933"/>
                  </a:lnTo>
                  <a:lnTo>
                    <a:pt x="11660" y="21600"/>
                  </a:lnTo>
                  <a:lnTo>
                    <a:pt x="11552" y="21600"/>
                  </a:lnTo>
                  <a:lnTo>
                    <a:pt x="11552" y="21200"/>
                  </a:lnTo>
                  <a:lnTo>
                    <a:pt x="11284" y="21200"/>
                  </a:lnTo>
                  <a:lnTo>
                    <a:pt x="11284" y="20933"/>
                  </a:lnTo>
                  <a:lnTo>
                    <a:pt x="11445" y="20933"/>
                  </a:lnTo>
                  <a:lnTo>
                    <a:pt x="11445" y="20533"/>
                  </a:lnTo>
                  <a:lnTo>
                    <a:pt x="11284" y="20533"/>
                  </a:lnTo>
                  <a:lnTo>
                    <a:pt x="11284" y="20267"/>
                  </a:lnTo>
                  <a:lnTo>
                    <a:pt x="11176" y="20267"/>
                  </a:lnTo>
                  <a:lnTo>
                    <a:pt x="11176" y="19600"/>
                  </a:lnTo>
                  <a:lnTo>
                    <a:pt x="11284" y="19600"/>
                  </a:lnTo>
                  <a:lnTo>
                    <a:pt x="11284" y="19333"/>
                  </a:lnTo>
                  <a:lnTo>
                    <a:pt x="11445" y="19333"/>
                  </a:lnTo>
                  <a:lnTo>
                    <a:pt x="11445" y="19067"/>
                  </a:lnTo>
                  <a:lnTo>
                    <a:pt x="11552" y="19067"/>
                  </a:lnTo>
                  <a:lnTo>
                    <a:pt x="11552" y="18667"/>
                  </a:lnTo>
                  <a:lnTo>
                    <a:pt x="11660" y="18667"/>
                  </a:lnTo>
                  <a:lnTo>
                    <a:pt x="11660" y="18000"/>
                  </a:lnTo>
                  <a:lnTo>
                    <a:pt x="11445" y="18000"/>
                  </a:lnTo>
                  <a:lnTo>
                    <a:pt x="11445" y="17733"/>
                  </a:lnTo>
                  <a:lnTo>
                    <a:pt x="11445" y="18000"/>
                  </a:lnTo>
                  <a:lnTo>
                    <a:pt x="11284" y="18000"/>
                  </a:lnTo>
                  <a:lnTo>
                    <a:pt x="11284" y="18400"/>
                  </a:lnTo>
                  <a:lnTo>
                    <a:pt x="11176" y="18400"/>
                  </a:lnTo>
                  <a:lnTo>
                    <a:pt x="11176" y="18667"/>
                  </a:lnTo>
                  <a:lnTo>
                    <a:pt x="11015" y="18667"/>
                  </a:lnTo>
                  <a:lnTo>
                    <a:pt x="11015" y="19067"/>
                  </a:lnTo>
                  <a:lnTo>
                    <a:pt x="10424" y="19067"/>
                  </a:lnTo>
                  <a:lnTo>
                    <a:pt x="10424" y="18667"/>
                  </a:lnTo>
                  <a:lnTo>
                    <a:pt x="10263" y="18667"/>
                  </a:lnTo>
                  <a:lnTo>
                    <a:pt x="10263" y="18400"/>
                  </a:lnTo>
                  <a:lnTo>
                    <a:pt x="10048" y="18400"/>
                  </a:lnTo>
                  <a:lnTo>
                    <a:pt x="10048" y="18000"/>
                  </a:lnTo>
                  <a:lnTo>
                    <a:pt x="9887" y="18000"/>
                  </a:lnTo>
                  <a:lnTo>
                    <a:pt x="9887" y="18400"/>
                  </a:lnTo>
                  <a:lnTo>
                    <a:pt x="9618" y="18400"/>
                  </a:lnTo>
                  <a:lnTo>
                    <a:pt x="9618" y="18667"/>
                  </a:lnTo>
                  <a:lnTo>
                    <a:pt x="9510" y="18667"/>
                  </a:lnTo>
                  <a:lnTo>
                    <a:pt x="9510" y="19067"/>
                  </a:lnTo>
                  <a:lnTo>
                    <a:pt x="9403" y="19067"/>
                  </a:lnTo>
                  <a:lnTo>
                    <a:pt x="9403" y="19333"/>
                  </a:lnTo>
                  <a:lnTo>
                    <a:pt x="9242" y="19333"/>
                  </a:lnTo>
                  <a:lnTo>
                    <a:pt x="9242" y="20000"/>
                  </a:lnTo>
                  <a:lnTo>
                    <a:pt x="9134" y="20000"/>
                  </a:lnTo>
                  <a:lnTo>
                    <a:pt x="9134" y="20267"/>
                  </a:lnTo>
                  <a:lnTo>
                    <a:pt x="9027" y="20267"/>
                  </a:lnTo>
                  <a:lnTo>
                    <a:pt x="9027" y="20000"/>
                  </a:lnTo>
                  <a:lnTo>
                    <a:pt x="8866" y="20000"/>
                  </a:lnTo>
                  <a:lnTo>
                    <a:pt x="8866" y="20533"/>
                  </a:lnTo>
                  <a:lnTo>
                    <a:pt x="7845" y="20533"/>
                  </a:lnTo>
                  <a:lnTo>
                    <a:pt x="7845" y="20933"/>
                  </a:lnTo>
                  <a:lnTo>
                    <a:pt x="7630" y="20933"/>
                  </a:lnTo>
                  <a:lnTo>
                    <a:pt x="7630" y="20533"/>
                  </a:lnTo>
                  <a:lnTo>
                    <a:pt x="7200" y="20533"/>
                  </a:lnTo>
                  <a:lnTo>
                    <a:pt x="7200" y="20267"/>
                  </a:lnTo>
                  <a:lnTo>
                    <a:pt x="7093" y="20267"/>
                  </a:lnTo>
                  <a:lnTo>
                    <a:pt x="7093" y="19600"/>
                  </a:lnTo>
                  <a:lnTo>
                    <a:pt x="6985" y="19600"/>
                  </a:lnTo>
                  <a:lnTo>
                    <a:pt x="6985" y="19333"/>
                  </a:lnTo>
                  <a:lnTo>
                    <a:pt x="6716" y="19333"/>
                  </a:lnTo>
                  <a:lnTo>
                    <a:pt x="6716" y="19067"/>
                  </a:lnTo>
                  <a:lnTo>
                    <a:pt x="6448" y="19067"/>
                  </a:lnTo>
                  <a:lnTo>
                    <a:pt x="6448" y="18667"/>
                  </a:lnTo>
                  <a:lnTo>
                    <a:pt x="6340" y="18667"/>
                  </a:lnTo>
                  <a:lnTo>
                    <a:pt x="6340" y="18400"/>
                  </a:lnTo>
                  <a:lnTo>
                    <a:pt x="6072" y="18400"/>
                  </a:lnTo>
                  <a:lnTo>
                    <a:pt x="6072" y="18000"/>
                  </a:lnTo>
                  <a:lnTo>
                    <a:pt x="5212" y="18000"/>
                  </a:lnTo>
                  <a:lnTo>
                    <a:pt x="5212" y="19333"/>
                  </a:lnTo>
                  <a:lnTo>
                    <a:pt x="5051" y="19333"/>
                  </a:lnTo>
                  <a:lnTo>
                    <a:pt x="5051" y="20267"/>
                  </a:lnTo>
                  <a:lnTo>
                    <a:pt x="4943" y="20267"/>
                  </a:lnTo>
                  <a:lnTo>
                    <a:pt x="4943" y="20533"/>
                  </a:lnTo>
                  <a:lnTo>
                    <a:pt x="4943" y="20000"/>
                  </a:lnTo>
                  <a:lnTo>
                    <a:pt x="4675" y="20000"/>
                  </a:lnTo>
                  <a:lnTo>
                    <a:pt x="4675" y="20267"/>
                  </a:lnTo>
                  <a:lnTo>
                    <a:pt x="4406" y="20267"/>
                  </a:lnTo>
                  <a:lnTo>
                    <a:pt x="4406" y="20533"/>
                  </a:lnTo>
                  <a:lnTo>
                    <a:pt x="4030" y="20533"/>
                  </a:lnTo>
                  <a:lnTo>
                    <a:pt x="4030" y="20267"/>
                  </a:lnTo>
                  <a:lnTo>
                    <a:pt x="3654" y="20267"/>
                  </a:lnTo>
                  <a:lnTo>
                    <a:pt x="3654" y="20000"/>
                  </a:lnTo>
                  <a:lnTo>
                    <a:pt x="3546" y="20000"/>
                  </a:lnTo>
                  <a:lnTo>
                    <a:pt x="3546" y="19600"/>
                  </a:lnTo>
                  <a:lnTo>
                    <a:pt x="3385" y="19600"/>
                  </a:lnTo>
                  <a:lnTo>
                    <a:pt x="3385" y="18400"/>
                  </a:lnTo>
                  <a:lnTo>
                    <a:pt x="3278" y="18400"/>
                  </a:lnTo>
                  <a:lnTo>
                    <a:pt x="3278" y="19067"/>
                  </a:lnTo>
                  <a:lnTo>
                    <a:pt x="3170" y="19067"/>
                  </a:lnTo>
                  <a:lnTo>
                    <a:pt x="3170" y="18667"/>
                  </a:lnTo>
                  <a:lnTo>
                    <a:pt x="2901" y="18667"/>
                  </a:lnTo>
                  <a:lnTo>
                    <a:pt x="2901" y="18000"/>
                  </a:lnTo>
                  <a:lnTo>
                    <a:pt x="2794" y="18000"/>
                  </a:lnTo>
                  <a:lnTo>
                    <a:pt x="2794" y="18400"/>
                  </a:lnTo>
                  <a:lnTo>
                    <a:pt x="2794" y="18000"/>
                  </a:lnTo>
                  <a:lnTo>
                    <a:pt x="2794" y="18400"/>
                  </a:lnTo>
                  <a:lnTo>
                    <a:pt x="2633" y="18400"/>
                  </a:lnTo>
                  <a:lnTo>
                    <a:pt x="2633" y="18000"/>
                  </a:lnTo>
                  <a:lnTo>
                    <a:pt x="2525" y="18000"/>
                  </a:lnTo>
                  <a:lnTo>
                    <a:pt x="2525" y="18667"/>
                  </a:lnTo>
                  <a:lnTo>
                    <a:pt x="2418" y="18667"/>
                  </a:lnTo>
                  <a:lnTo>
                    <a:pt x="2418" y="19067"/>
                  </a:lnTo>
                  <a:lnTo>
                    <a:pt x="2149" y="19067"/>
                  </a:lnTo>
                  <a:lnTo>
                    <a:pt x="2149" y="18667"/>
                  </a:lnTo>
                  <a:lnTo>
                    <a:pt x="2257" y="18667"/>
                  </a:lnTo>
                  <a:lnTo>
                    <a:pt x="2149" y="18667"/>
                  </a:lnTo>
                  <a:lnTo>
                    <a:pt x="2149" y="18400"/>
                  </a:lnTo>
                  <a:lnTo>
                    <a:pt x="1881" y="18400"/>
                  </a:lnTo>
                  <a:lnTo>
                    <a:pt x="1881" y="18667"/>
                  </a:lnTo>
                  <a:lnTo>
                    <a:pt x="1397" y="18667"/>
                  </a:lnTo>
                  <a:lnTo>
                    <a:pt x="1397" y="18400"/>
                  </a:lnTo>
                  <a:lnTo>
                    <a:pt x="1504" y="18400"/>
                  </a:lnTo>
                  <a:lnTo>
                    <a:pt x="1504" y="18000"/>
                  </a:lnTo>
                  <a:lnTo>
                    <a:pt x="2149" y="18000"/>
                  </a:lnTo>
                  <a:lnTo>
                    <a:pt x="2149" y="17733"/>
                  </a:lnTo>
                  <a:lnTo>
                    <a:pt x="2418" y="17733"/>
                  </a:lnTo>
                  <a:lnTo>
                    <a:pt x="2418" y="17467"/>
                  </a:lnTo>
                  <a:lnTo>
                    <a:pt x="1988" y="17467"/>
                  </a:lnTo>
                  <a:lnTo>
                    <a:pt x="1988" y="17733"/>
                  </a:lnTo>
                  <a:lnTo>
                    <a:pt x="1397" y="17733"/>
                  </a:lnTo>
                  <a:lnTo>
                    <a:pt x="1397" y="17467"/>
                  </a:lnTo>
                  <a:lnTo>
                    <a:pt x="1236" y="17467"/>
                  </a:lnTo>
                  <a:lnTo>
                    <a:pt x="1236" y="17067"/>
                  </a:lnTo>
                  <a:lnTo>
                    <a:pt x="1397" y="17067"/>
                  </a:lnTo>
                  <a:lnTo>
                    <a:pt x="1397" y="16800"/>
                  </a:lnTo>
                  <a:lnTo>
                    <a:pt x="1504" y="16800"/>
                  </a:lnTo>
                  <a:lnTo>
                    <a:pt x="1504" y="16533"/>
                  </a:lnTo>
                  <a:lnTo>
                    <a:pt x="1236" y="16533"/>
                  </a:lnTo>
                  <a:lnTo>
                    <a:pt x="1236" y="15467"/>
                  </a:lnTo>
                  <a:lnTo>
                    <a:pt x="967" y="15467"/>
                  </a:lnTo>
                  <a:lnTo>
                    <a:pt x="967" y="15200"/>
                  </a:lnTo>
                  <a:lnTo>
                    <a:pt x="1236" y="15200"/>
                  </a:lnTo>
                  <a:lnTo>
                    <a:pt x="1236" y="14933"/>
                  </a:lnTo>
                  <a:lnTo>
                    <a:pt x="1397" y="14933"/>
                  </a:lnTo>
                  <a:lnTo>
                    <a:pt x="1236" y="14933"/>
                  </a:lnTo>
                  <a:lnTo>
                    <a:pt x="1236" y="14533"/>
                  </a:lnTo>
                  <a:lnTo>
                    <a:pt x="1397" y="14533"/>
                  </a:lnTo>
                  <a:lnTo>
                    <a:pt x="1397" y="14267"/>
                  </a:lnTo>
                  <a:lnTo>
                    <a:pt x="1128" y="14267"/>
                  </a:lnTo>
                  <a:lnTo>
                    <a:pt x="1128" y="14000"/>
                  </a:lnTo>
                  <a:lnTo>
                    <a:pt x="967" y="14000"/>
                  </a:lnTo>
                  <a:lnTo>
                    <a:pt x="967" y="14267"/>
                  </a:lnTo>
                  <a:lnTo>
                    <a:pt x="860" y="14267"/>
                  </a:lnTo>
                  <a:lnTo>
                    <a:pt x="860" y="13600"/>
                  </a:lnTo>
                  <a:lnTo>
                    <a:pt x="752" y="13600"/>
                  </a:lnTo>
                  <a:lnTo>
                    <a:pt x="752" y="13333"/>
                  </a:lnTo>
                  <a:lnTo>
                    <a:pt x="752" y="13600"/>
                  </a:lnTo>
                  <a:lnTo>
                    <a:pt x="591" y="13600"/>
                  </a:lnTo>
                  <a:lnTo>
                    <a:pt x="591" y="14000"/>
                  </a:lnTo>
                  <a:lnTo>
                    <a:pt x="484" y="14000"/>
                  </a:lnTo>
                  <a:lnTo>
                    <a:pt x="484" y="13600"/>
                  </a:lnTo>
                  <a:lnTo>
                    <a:pt x="376" y="13600"/>
                  </a:lnTo>
                  <a:lnTo>
                    <a:pt x="376" y="13333"/>
                  </a:lnTo>
                  <a:lnTo>
                    <a:pt x="107" y="13333"/>
                  </a:lnTo>
                  <a:lnTo>
                    <a:pt x="107" y="13067"/>
                  </a:lnTo>
                  <a:lnTo>
                    <a:pt x="215" y="13067"/>
                  </a:lnTo>
                  <a:lnTo>
                    <a:pt x="215" y="11733"/>
                  </a:lnTo>
                  <a:lnTo>
                    <a:pt x="484" y="11733"/>
                  </a:lnTo>
                  <a:lnTo>
                    <a:pt x="484" y="12000"/>
                  </a:lnTo>
                  <a:lnTo>
                    <a:pt x="591" y="12000"/>
                  </a:lnTo>
                  <a:lnTo>
                    <a:pt x="591" y="12400"/>
                  </a:lnTo>
                  <a:lnTo>
                    <a:pt x="591" y="12000"/>
                  </a:lnTo>
                  <a:lnTo>
                    <a:pt x="752" y="12000"/>
                  </a:lnTo>
                  <a:lnTo>
                    <a:pt x="752" y="11733"/>
                  </a:lnTo>
                  <a:lnTo>
                    <a:pt x="591" y="11733"/>
                  </a:lnTo>
                  <a:lnTo>
                    <a:pt x="752" y="11733"/>
                  </a:lnTo>
                  <a:lnTo>
                    <a:pt x="752" y="11467"/>
                  </a:lnTo>
                  <a:lnTo>
                    <a:pt x="967" y="11467"/>
                  </a:lnTo>
                  <a:lnTo>
                    <a:pt x="967" y="11067"/>
                  </a:lnTo>
                  <a:lnTo>
                    <a:pt x="752" y="11067"/>
                  </a:lnTo>
                  <a:lnTo>
                    <a:pt x="752" y="10533"/>
                  </a:lnTo>
                  <a:lnTo>
                    <a:pt x="860" y="10533"/>
                  </a:lnTo>
                  <a:lnTo>
                    <a:pt x="860" y="10133"/>
                  </a:lnTo>
                  <a:lnTo>
                    <a:pt x="752" y="10133"/>
                  </a:lnTo>
                  <a:lnTo>
                    <a:pt x="752" y="9867"/>
                  </a:lnTo>
                  <a:lnTo>
                    <a:pt x="591" y="9867"/>
                  </a:lnTo>
                  <a:lnTo>
                    <a:pt x="591" y="9467"/>
                  </a:lnTo>
                  <a:lnTo>
                    <a:pt x="484" y="9467"/>
                  </a:lnTo>
                  <a:lnTo>
                    <a:pt x="484" y="9200"/>
                  </a:lnTo>
                  <a:lnTo>
                    <a:pt x="752" y="9200"/>
                  </a:lnTo>
                  <a:lnTo>
                    <a:pt x="752" y="9467"/>
                  </a:lnTo>
                  <a:lnTo>
                    <a:pt x="752" y="9200"/>
                  </a:lnTo>
                  <a:lnTo>
                    <a:pt x="860" y="9200"/>
                  </a:lnTo>
                  <a:lnTo>
                    <a:pt x="860" y="8933"/>
                  </a:lnTo>
                  <a:lnTo>
                    <a:pt x="967" y="8933"/>
                  </a:lnTo>
                  <a:lnTo>
                    <a:pt x="376" y="8933"/>
                  </a:lnTo>
                  <a:lnTo>
                    <a:pt x="376" y="9200"/>
                  </a:lnTo>
                  <a:lnTo>
                    <a:pt x="0" y="9200"/>
                  </a:lnTo>
                  <a:lnTo>
                    <a:pt x="0" y="7333"/>
                  </a:lnTo>
                  <a:lnTo>
                    <a:pt x="107" y="7333"/>
                  </a:lnTo>
                  <a:lnTo>
                    <a:pt x="107" y="6667"/>
                  </a:lnTo>
                  <a:lnTo>
                    <a:pt x="215" y="6667"/>
                  </a:lnTo>
                  <a:lnTo>
                    <a:pt x="215" y="6400"/>
                  </a:lnTo>
                  <a:lnTo>
                    <a:pt x="107" y="6400"/>
                  </a:lnTo>
                  <a:lnTo>
                    <a:pt x="107" y="6000"/>
                  </a:lnTo>
                  <a:lnTo>
                    <a:pt x="376" y="6000"/>
                  </a:lnTo>
                  <a:lnTo>
                    <a:pt x="376" y="5733"/>
                  </a:lnTo>
                  <a:lnTo>
                    <a:pt x="591" y="5733"/>
                  </a:lnTo>
                  <a:lnTo>
                    <a:pt x="591" y="5467"/>
                  </a:lnTo>
                  <a:lnTo>
                    <a:pt x="752" y="5467"/>
                  </a:lnTo>
                  <a:lnTo>
                    <a:pt x="752" y="5067"/>
                  </a:lnTo>
                  <a:lnTo>
                    <a:pt x="591" y="5067"/>
                  </a:lnTo>
                  <a:lnTo>
                    <a:pt x="591" y="5467"/>
                  </a:lnTo>
                  <a:lnTo>
                    <a:pt x="0" y="5467"/>
                  </a:lnTo>
                  <a:lnTo>
                    <a:pt x="0" y="4800"/>
                  </a:lnTo>
                  <a:lnTo>
                    <a:pt x="107" y="4800"/>
                  </a:lnTo>
                  <a:lnTo>
                    <a:pt x="107" y="4533"/>
                  </a:lnTo>
                  <a:lnTo>
                    <a:pt x="215" y="4533"/>
                  </a:lnTo>
                  <a:lnTo>
                    <a:pt x="215" y="3867"/>
                  </a:lnTo>
                  <a:lnTo>
                    <a:pt x="376" y="3867"/>
                  </a:lnTo>
                  <a:lnTo>
                    <a:pt x="215" y="3867"/>
                  </a:lnTo>
                  <a:lnTo>
                    <a:pt x="215" y="3200"/>
                  </a:lnTo>
                  <a:lnTo>
                    <a:pt x="376" y="3200"/>
                  </a:lnTo>
                  <a:lnTo>
                    <a:pt x="376" y="2933"/>
                  </a:lnTo>
                  <a:lnTo>
                    <a:pt x="591" y="2933"/>
                  </a:lnTo>
                  <a:lnTo>
                    <a:pt x="591" y="2000"/>
                  </a:lnTo>
                  <a:lnTo>
                    <a:pt x="484" y="2000"/>
                  </a:lnTo>
                  <a:lnTo>
                    <a:pt x="484" y="1600"/>
                  </a:lnTo>
                  <a:lnTo>
                    <a:pt x="215" y="1600"/>
                  </a:lnTo>
                  <a:lnTo>
                    <a:pt x="215" y="1333"/>
                  </a:lnTo>
                  <a:lnTo>
                    <a:pt x="376" y="1333"/>
                  </a:lnTo>
                  <a:lnTo>
                    <a:pt x="376" y="933"/>
                  </a:lnTo>
                  <a:lnTo>
                    <a:pt x="591" y="933"/>
                  </a:lnTo>
                  <a:lnTo>
                    <a:pt x="591" y="667"/>
                  </a:lnTo>
                  <a:lnTo>
                    <a:pt x="967" y="667"/>
                  </a:lnTo>
                  <a:lnTo>
                    <a:pt x="967" y="400"/>
                  </a:lnTo>
                  <a:lnTo>
                    <a:pt x="1397" y="400"/>
                  </a:lnTo>
                  <a:lnTo>
                    <a:pt x="1397" y="0"/>
                  </a:lnTo>
                  <a:lnTo>
                    <a:pt x="1397" y="400"/>
                  </a:lnTo>
                  <a:lnTo>
                    <a:pt x="1504" y="400"/>
                  </a:lnTo>
                  <a:lnTo>
                    <a:pt x="1504" y="667"/>
                  </a:lnTo>
                  <a:lnTo>
                    <a:pt x="1612" y="667"/>
                  </a:lnTo>
                  <a:lnTo>
                    <a:pt x="1612" y="933"/>
                  </a:lnTo>
                  <a:lnTo>
                    <a:pt x="1773" y="933"/>
                  </a:lnTo>
                  <a:lnTo>
                    <a:pt x="1773" y="667"/>
                  </a:lnTo>
                  <a:lnTo>
                    <a:pt x="2257" y="667"/>
                  </a:lnTo>
                  <a:lnTo>
                    <a:pt x="2257" y="933"/>
                  </a:lnTo>
                  <a:lnTo>
                    <a:pt x="2149" y="933"/>
                  </a:lnTo>
                  <a:lnTo>
                    <a:pt x="2257" y="933"/>
                  </a:lnTo>
                  <a:lnTo>
                    <a:pt x="2257" y="1600"/>
                  </a:lnTo>
                  <a:lnTo>
                    <a:pt x="2418" y="1600"/>
                  </a:lnTo>
                  <a:lnTo>
                    <a:pt x="2418" y="2000"/>
                  </a:lnTo>
                  <a:lnTo>
                    <a:pt x="2525" y="2000"/>
                  </a:lnTo>
                  <a:lnTo>
                    <a:pt x="2525" y="2267"/>
                  </a:lnTo>
                  <a:lnTo>
                    <a:pt x="2794" y="2267"/>
                  </a:lnTo>
                  <a:lnTo>
                    <a:pt x="2794" y="2533"/>
                  </a:lnTo>
                  <a:lnTo>
                    <a:pt x="3009" y="2533"/>
                  </a:lnTo>
                  <a:lnTo>
                    <a:pt x="3009" y="2933"/>
                  </a:lnTo>
                  <a:lnTo>
                    <a:pt x="3546" y="2933"/>
                  </a:lnTo>
                  <a:lnTo>
                    <a:pt x="3546" y="3200"/>
                  </a:lnTo>
                  <a:lnTo>
                    <a:pt x="4191" y="3200"/>
                  </a:lnTo>
                  <a:lnTo>
                    <a:pt x="4191" y="3467"/>
                  </a:lnTo>
                  <a:lnTo>
                    <a:pt x="4675" y="3467"/>
                  </a:lnTo>
                  <a:lnTo>
                    <a:pt x="4675" y="3200"/>
                  </a:lnTo>
                  <a:lnTo>
                    <a:pt x="5051" y="3200"/>
                  </a:lnTo>
                  <a:lnTo>
                    <a:pt x="5051" y="3467"/>
                  </a:lnTo>
                  <a:lnTo>
                    <a:pt x="6072" y="3467"/>
                  </a:lnTo>
                  <a:lnTo>
                    <a:pt x="6072" y="2533"/>
                  </a:lnTo>
                  <a:lnTo>
                    <a:pt x="6448" y="2533"/>
                  </a:lnTo>
                  <a:lnTo>
                    <a:pt x="6448" y="2267"/>
                  </a:lnTo>
                  <a:lnTo>
                    <a:pt x="6716" y="2267"/>
                  </a:lnTo>
                  <a:lnTo>
                    <a:pt x="6716" y="2000"/>
                  </a:lnTo>
                  <a:lnTo>
                    <a:pt x="6985" y="2000"/>
                  </a:lnTo>
                  <a:lnTo>
                    <a:pt x="6985" y="1600"/>
                  </a:lnTo>
                  <a:lnTo>
                    <a:pt x="7093" y="1600"/>
                  </a:lnTo>
                  <a:lnTo>
                    <a:pt x="7093" y="1333"/>
                  </a:lnTo>
                  <a:lnTo>
                    <a:pt x="7361" y="1333"/>
                  </a:lnTo>
                  <a:lnTo>
                    <a:pt x="7361" y="933"/>
                  </a:lnTo>
                  <a:lnTo>
                    <a:pt x="8006" y="933"/>
                  </a:lnTo>
                  <a:lnTo>
                    <a:pt x="8006" y="667"/>
                  </a:lnTo>
                  <a:lnTo>
                    <a:pt x="8221" y="667"/>
                  </a:lnTo>
                  <a:lnTo>
                    <a:pt x="8221" y="400"/>
                  </a:lnTo>
                  <a:lnTo>
                    <a:pt x="8597" y="400"/>
                  </a:lnTo>
                  <a:lnTo>
                    <a:pt x="8597" y="667"/>
                  </a:lnTo>
                  <a:lnTo>
                    <a:pt x="10048" y="667"/>
                  </a:lnTo>
                  <a:lnTo>
                    <a:pt x="10048" y="400"/>
                  </a:lnTo>
                  <a:lnTo>
                    <a:pt x="10155" y="400"/>
                  </a:lnTo>
                  <a:lnTo>
                    <a:pt x="10155" y="0"/>
                  </a:lnTo>
                  <a:lnTo>
                    <a:pt x="10263" y="0"/>
                  </a:lnTo>
                  <a:lnTo>
                    <a:pt x="10263" y="400"/>
                  </a:lnTo>
                  <a:lnTo>
                    <a:pt x="10531" y="400"/>
                  </a:lnTo>
                  <a:lnTo>
                    <a:pt x="10531" y="667"/>
                  </a:lnTo>
                  <a:lnTo>
                    <a:pt x="10424" y="667"/>
                  </a:lnTo>
                  <a:lnTo>
                    <a:pt x="10424" y="933"/>
                  </a:lnTo>
                  <a:lnTo>
                    <a:pt x="10531" y="933"/>
                  </a:lnTo>
                  <a:lnTo>
                    <a:pt x="10531" y="1333"/>
                  </a:lnTo>
                  <a:lnTo>
                    <a:pt x="10639" y="1333"/>
                  </a:lnTo>
                  <a:lnTo>
                    <a:pt x="10639" y="1600"/>
                  </a:lnTo>
                  <a:lnTo>
                    <a:pt x="11284" y="1600"/>
                  </a:lnTo>
                  <a:lnTo>
                    <a:pt x="11284" y="1333"/>
                  </a:lnTo>
                  <a:lnTo>
                    <a:pt x="11445" y="1333"/>
                  </a:lnTo>
                  <a:lnTo>
                    <a:pt x="11445" y="1600"/>
                  </a:lnTo>
                  <a:lnTo>
                    <a:pt x="11552" y="1600"/>
                  </a:lnTo>
                  <a:lnTo>
                    <a:pt x="11552" y="2000"/>
                  </a:lnTo>
                  <a:lnTo>
                    <a:pt x="11660" y="2000"/>
                  </a:lnTo>
                  <a:lnTo>
                    <a:pt x="11660" y="2533"/>
                  </a:lnTo>
                  <a:lnTo>
                    <a:pt x="11821" y="2533"/>
                  </a:lnTo>
                  <a:lnTo>
                    <a:pt x="11821" y="2933"/>
                  </a:lnTo>
                  <a:lnTo>
                    <a:pt x="11928" y="2933"/>
                  </a:lnTo>
                  <a:lnTo>
                    <a:pt x="11928" y="3200"/>
                  </a:lnTo>
                  <a:lnTo>
                    <a:pt x="11928" y="2933"/>
                  </a:lnTo>
                  <a:lnTo>
                    <a:pt x="12036" y="2933"/>
                  </a:lnTo>
                  <a:lnTo>
                    <a:pt x="12036" y="2533"/>
                  </a:lnTo>
                  <a:lnTo>
                    <a:pt x="12466" y="2533"/>
                  </a:lnTo>
                  <a:lnTo>
                    <a:pt x="12466" y="2933"/>
                  </a:lnTo>
                  <a:lnTo>
                    <a:pt x="12573" y="2933"/>
                  </a:lnTo>
                  <a:lnTo>
                    <a:pt x="12573" y="3200"/>
                  </a:lnTo>
                  <a:lnTo>
                    <a:pt x="12681" y="3200"/>
                  </a:lnTo>
                  <a:lnTo>
                    <a:pt x="12681" y="3467"/>
                  </a:lnTo>
                  <a:lnTo>
                    <a:pt x="13218" y="3467"/>
                  </a:lnTo>
                  <a:lnTo>
                    <a:pt x="13218" y="3867"/>
                  </a:lnTo>
                  <a:lnTo>
                    <a:pt x="13218" y="3467"/>
                  </a:lnTo>
                  <a:lnTo>
                    <a:pt x="13594" y="3467"/>
                  </a:lnTo>
                  <a:lnTo>
                    <a:pt x="13594" y="3867"/>
                  </a:lnTo>
                  <a:lnTo>
                    <a:pt x="13863" y="3867"/>
                  </a:lnTo>
                  <a:lnTo>
                    <a:pt x="13863" y="4133"/>
                  </a:lnTo>
                  <a:lnTo>
                    <a:pt x="14346" y="4133"/>
                  </a:lnTo>
                  <a:lnTo>
                    <a:pt x="14346" y="3867"/>
                  </a:lnTo>
                  <a:lnTo>
                    <a:pt x="14454" y="3867"/>
                  </a:lnTo>
                  <a:lnTo>
                    <a:pt x="14454" y="4133"/>
                  </a:lnTo>
                  <a:lnTo>
                    <a:pt x="14615" y="4133"/>
                  </a:lnTo>
                  <a:lnTo>
                    <a:pt x="14615" y="3867"/>
                  </a:lnTo>
                  <a:lnTo>
                    <a:pt x="14991" y="3867"/>
                  </a:lnTo>
                  <a:lnTo>
                    <a:pt x="14991" y="3467"/>
                  </a:lnTo>
                  <a:lnTo>
                    <a:pt x="15636" y="3467"/>
                  </a:lnTo>
                  <a:lnTo>
                    <a:pt x="15636" y="3867"/>
                  </a:lnTo>
                  <a:lnTo>
                    <a:pt x="15851" y="3867"/>
                  </a:lnTo>
                  <a:lnTo>
                    <a:pt x="15851" y="4133"/>
                  </a:lnTo>
                  <a:lnTo>
                    <a:pt x="16012" y="4133"/>
                  </a:lnTo>
                  <a:lnTo>
                    <a:pt x="16012" y="3867"/>
                  </a:lnTo>
                  <a:lnTo>
                    <a:pt x="16119" y="3867"/>
                  </a:lnTo>
                  <a:lnTo>
                    <a:pt x="16119" y="4133"/>
                  </a:lnTo>
                  <a:lnTo>
                    <a:pt x="16388" y="4133"/>
                  </a:lnTo>
                  <a:lnTo>
                    <a:pt x="16388" y="3867"/>
                  </a:lnTo>
                  <a:lnTo>
                    <a:pt x="16657" y="3867"/>
                  </a:lnTo>
                  <a:lnTo>
                    <a:pt x="16657" y="3467"/>
                  </a:lnTo>
                  <a:lnTo>
                    <a:pt x="17033" y="3467"/>
                  </a:lnTo>
                  <a:lnTo>
                    <a:pt x="17033" y="3200"/>
                  </a:lnTo>
                  <a:lnTo>
                    <a:pt x="17248" y="3200"/>
                  </a:lnTo>
                  <a:lnTo>
                    <a:pt x="17248" y="2933"/>
                  </a:lnTo>
                  <a:lnTo>
                    <a:pt x="17516" y="2933"/>
                  </a:lnTo>
                  <a:lnTo>
                    <a:pt x="17516" y="2533"/>
                  </a:lnTo>
                  <a:lnTo>
                    <a:pt x="17678" y="2533"/>
                  </a:lnTo>
                  <a:lnTo>
                    <a:pt x="17678" y="2267"/>
                  </a:lnTo>
                  <a:lnTo>
                    <a:pt x="19075" y="2267"/>
                  </a:lnTo>
                  <a:lnTo>
                    <a:pt x="19075" y="2000"/>
                  </a:lnTo>
                  <a:lnTo>
                    <a:pt x="19290" y="2000"/>
                  </a:lnTo>
                  <a:lnTo>
                    <a:pt x="19290" y="2267"/>
                  </a:lnTo>
                  <a:lnTo>
                    <a:pt x="19451" y="2267"/>
                  </a:lnTo>
                  <a:lnTo>
                    <a:pt x="19451" y="2533"/>
                  </a:lnTo>
                  <a:lnTo>
                    <a:pt x="19558" y="2533"/>
                  </a:lnTo>
                  <a:lnTo>
                    <a:pt x="19558" y="2933"/>
                  </a:lnTo>
                  <a:lnTo>
                    <a:pt x="19666" y="2933"/>
                  </a:lnTo>
                  <a:lnTo>
                    <a:pt x="19666" y="3200"/>
                  </a:lnTo>
                  <a:lnTo>
                    <a:pt x="19827" y="3200"/>
                  </a:lnTo>
                  <a:lnTo>
                    <a:pt x="19827" y="3467"/>
                  </a:lnTo>
                  <a:lnTo>
                    <a:pt x="19827" y="3200"/>
                  </a:lnTo>
                  <a:lnTo>
                    <a:pt x="19934" y="3200"/>
                  </a:lnTo>
                  <a:lnTo>
                    <a:pt x="19934" y="3467"/>
                  </a:lnTo>
                  <a:lnTo>
                    <a:pt x="20096" y="3467"/>
                  </a:lnTo>
                  <a:lnTo>
                    <a:pt x="20096" y="3867"/>
                  </a:lnTo>
                  <a:lnTo>
                    <a:pt x="20203" y="3867"/>
                  </a:lnTo>
                  <a:lnTo>
                    <a:pt x="20203" y="4133"/>
                  </a:lnTo>
                  <a:lnTo>
                    <a:pt x="20310" y="4133"/>
                  </a:lnTo>
                  <a:lnTo>
                    <a:pt x="20310" y="5467"/>
                  </a:lnTo>
                  <a:lnTo>
                    <a:pt x="20203" y="5467"/>
                  </a:lnTo>
                  <a:lnTo>
                    <a:pt x="20203" y="5733"/>
                  </a:lnTo>
                  <a:lnTo>
                    <a:pt x="20096" y="5733"/>
                  </a:lnTo>
                  <a:lnTo>
                    <a:pt x="20203" y="5733"/>
                  </a:lnTo>
                  <a:lnTo>
                    <a:pt x="20203" y="6400"/>
                  </a:lnTo>
                  <a:lnTo>
                    <a:pt x="20310" y="6400"/>
                  </a:lnTo>
                  <a:lnTo>
                    <a:pt x="20310" y="6933"/>
                  </a:lnTo>
                  <a:lnTo>
                    <a:pt x="20472" y="6933"/>
                  </a:lnTo>
                  <a:lnTo>
                    <a:pt x="20472" y="7333"/>
                  </a:lnTo>
                  <a:lnTo>
                    <a:pt x="21224" y="7333"/>
                  </a:lnTo>
                  <a:lnTo>
                    <a:pt x="21224" y="7600"/>
                  </a:lnTo>
                  <a:lnTo>
                    <a:pt x="21331" y="7600"/>
                  </a:lnTo>
                  <a:lnTo>
                    <a:pt x="21331" y="8000"/>
                  </a:lnTo>
                  <a:lnTo>
                    <a:pt x="21493" y="8000"/>
                  </a:lnTo>
                  <a:lnTo>
                    <a:pt x="21493" y="8267"/>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4" name="Shape 394">
              <a:extLst>
                <a:ext uri="{FF2B5EF4-FFF2-40B4-BE49-F238E27FC236}">
                  <a16:creationId xmlns:a16="http://schemas.microsoft.com/office/drawing/2014/main" id="{C5DB4A57-B7A5-4FC1-8A65-238D9A6E61C3}"/>
                </a:ext>
              </a:extLst>
            </p:cNvPr>
            <p:cNvSpPr/>
            <p:nvPr/>
          </p:nvSpPr>
          <p:spPr>
            <a:xfrm>
              <a:off x="-1" y="1068463"/>
              <a:ext cx="330477" cy="174313"/>
            </a:xfrm>
            <a:custGeom>
              <a:avLst/>
              <a:gdLst/>
              <a:ahLst/>
              <a:cxnLst>
                <a:cxn ang="0">
                  <a:pos x="wd2" y="hd2"/>
                </a:cxn>
                <a:cxn ang="5400000">
                  <a:pos x="wd2" y="hd2"/>
                </a:cxn>
                <a:cxn ang="10800000">
                  <a:pos x="wd2" y="hd2"/>
                </a:cxn>
                <a:cxn ang="16200000">
                  <a:pos x="wd2" y="hd2"/>
                </a:cxn>
              </a:cxnLst>
              <a:rect l="0" t="0" r="r" b="b"/>
              <a:pathLst>
                <a:path w="21600" h="21600" extrusionOk="0">
                  <a:moveTo>
                    <a:pt x="21493" y="8267"/>
                  </a:moveTo>
                  <a:lnTo>
                    <a:pt x="21224" y="8267"/>
                  </a:lnTo>
                  <a:lnTo>
                    <a:pt x="21224" y="9200"/>
                  </a:lnTo>
                  <a:lnTo>
                    <a:pt x="21063" y="9200"/>
                  </a:lnTo>
                  <a:lnTo>
                    <a:pt x="21063" y="9467"/>
                  </a:lnTo>
                  <a:lnTo>
                    <a:pt x="20955" y="9467"/>
                  </a:lnTo>
                  <a:lnTo>
                    <a:pt x="20955" y="9200"/>
                  </a:lnTo>
                  <a:lnTo>
                    <a:pt x="20848" y="9200"/>
                  </a:lnTo>
                  <a:lnTo>
                    <a:pt x="20848" y="9467"/>
                  </a:lnTo>
                  <a:lnTo>
                    <a:pt x="20848" y="9200"/>
                  </a:lnTo>
                  <a:lnTo>
                    <a:pt x="20687" y="9200"/>
                  </a:lnTo>
                  <a:lnTo>
                    <a:pt x="20687" y="9867"/>
                  </a:lnTo>
                  <a:lnTo>
                    <a:pt x="20848" y="9867"/>
                  </a:lnTo>
                  <a:lnTo>
                    <a:pt x="20848" y="10133"/>
                  </a:lnTo>
                  <a:lnTo>
                    <a:pt x="20955" y="10133"/>
                  </a:lnTo>
                  <a:lnTo>
                    <a:pt x="20848" y="10133"/>
                  </a:lnTo>
                  <a:lnTo>
                    <a:pt x="20848" y="10533"/>
                  </a:lnTo>
                  <a:lnTo>
                    <a:pt x="20955" y="10533"/>
                  </a:lnTo>
                  <a:lnTo>
                    <a:pt x="20955" y="11467"/>
                  </a:lnTo>
                  <a:lnTo>
                    <a:pt x="21063" y="11467"/>
                  </a:lnTo>
                  <a:lnTo>
                    <a:pt x="20955" y="11467"/>
                  </a:lnTo>
                  <a:lnTo>
                    <a:pt x="20955" y="12000"/>
                  </a:lnTo>
                  <a:lnTo>
                    <a:pt x="21063" y="12000"/>
                  </a:lnTo>
                  <a:lnTo>
                    <a:pt x="21063" y="12667"/>
                  </a:lnTo>
                  <a:lnTo>
                    <a:pt x="21224" y="12667"/>
                  </a:lnTo>
                  <a:lnTo>
                    <a:pt x="21224" y="13067"/>
                  </a:lnTo>
                  <a:lnTo>
                    <a:pt x="21063" y="13067"/>
                  </a:lnTo>
                  <a:lnTo>
                    <a:pt x="21063" y="14000"/>
                  </a:lnTo>
                  <a:lnTo>
                    <a:pt x="20955" y="14000"/>
                  </a:lnTo>
                  <a:lnTo>
                    <a:pt x="20955" y="14533"/>
                  </a:lnTo>
                  <a:lnTo>
                    <a:pt x="21063" y="14533"/>
                  </a:lnTo>
                  <a:lnTo>
                    <a:pt x="21063" y="14933"/>
                  </a:lnTo>
                  <a:lnTo>
                    <a:pt x="21331" y="14933"/>
                  </a:lnTo>
                  <a:lnTo>
                    <a:pt x="21331" y="16133"/>
                  </a:lnTo>
                  <a:lnTo>
                    <a:pt x="21493" y="16133"/>
                  </a:lnTo>
                  <a:lnTo>
                    <a:pt x="21493" y="16533"/>
                  </a:lnTo>
                  <a:lnTo>
                    <a:pt x="21600" y="16533"/>
                  </a:lnTo>
                  <a:lnTo>
                    <a:pt x="21600" y="16800"/>
                  </a:lnTo>
                  <a:lnTo>
                    <a:pt x="21331" y="16800"/>
                  </a:lnTo>
                  <a:lnTo>
                    <a:pt x="21331" y="17067"/>
                  </a:lnTo>
                  <a:lnTo>
                    <a:pt x="21063" y="17067"/>
                  </a:lnTo>
                  <a:lnTo>
                    <a:pt x="21063" y="17733"/>
                  </a:lnTo>
                  <a:lnTo>
                    <a:pt x="20955" y="17733"/>
                  </a:lnTo>
                  <a:lnTo>
                    <a:pt x="20955" y="16533"/>
                  </a:lnTo>
                  <a:lnTo>
                    <a:pt x="20579" y="16533"/>
                  </a:lnTo>
                  <a:lnTo>
                    <a:pt x="20579" y="16800"/>
                  </a:lnTo>
                  <a:lnTo>
                    <a:pt x="20096" y="16800"/>
                  </a:lnTo>
                  <a:lnTo>
                    <a:pt x="20096" y="16533"/>
                  </a:lnTo>
                  <a:lnTo>
                    <a:pt x="19666" y="16533"/>
                  </a:lnTo>
                  <a:lnTo>
                    <a:pt x="19666" y="16133"/>
                  </a:lnTo>
                  <a:lnTo>
                    <a:pt x="19558" y="16133"/>
                  </a:lnTo>
                  <a:lnTo>
                    <a:pt x="19558" y="16533"/>
                  </a:lnTo>
                  <a:lnTo>
                    <a:pt x="19290" y="16533"/>
                  </a:lnTo>
                  <a:lnTo>
                    <a:pt x="19290" y="16133"/>
                  </a:lnTo>
                  <a:lnTo>
                    <a:pt x="19182" y="16133"/>
                  </a:lnTo>
                  <a:lnTo>
                    <a:pt x="19182" y="16800"/>
                  </a:lnTo>
                  <a:lnTo>
                    <a:pt x="18913" y="16800"/>
                  </a:lnTo>
                  <a:lnTo>
                    <a:pt x="18913" y="17067"/>
                  </a:lnTo>
                  <a:lnTo>
                    <a:pt x="18806" y="17067"/>
                  </a:lnTo>
                  <a:lnTo>
                    <a:pt x="18806" y="16800"/>
                  </a:lnTo>
                  <a:lnTo>
                    <a:pt x="18645" y="16800"/>
                  </a:lnTo>
                  <a:lnTo>
                    <a:pt x="18645" y="16533"/>
                  </a:lnTo>
                  <a:lnTo>
                    <a:pt x="18537" y="16533"/>
                  </a:lnTo>
                  <a:lnTo>
                    <a:pt x="18537" y="16800"/>
                  </a:lnTo>
                  <a:lnTo>
                    <a:pt x="18269" y="16800"/>
                  </a:lnTo>
                  <a:lnTo>
                    <a:pt x="18269" y="17067"/>
                  </a:lnTo>
                  <a:lnTo>
                    <a:pt x="16764" y="17067"/>
                  </a:lnTo>
                  <a:lnTo>
                    <a:pt x="16764" y="17467"/>
                  </a:lnTo>
                  <a:lnTo>
                    <a:pt x="16496" y="17467"/>
                  </a:lnTo>
                  <a:lnTo>
                    <a:pt x="16496" y="17733"/>
                  </a:lnTo>
                  <a:lnTo>
                    <a:pt x="16281" y="17733"/>
                  </a:lnTo>
                  <a:lnTo>
                    <a:pt x="16281" y="18000"/>
                  </a:lnTo>
                  <a:lnTo>
                    <a:pt x="15851" y="18000"/>
                  </a:lnTo>
                  <a:lnTo>
                    <a:pt x="15851" y="18400"/>
                  </a:lnTo>
                  <a:lnTo>
                    <a:pt x="15260" y="18400"/>
                  </a:lnTo>
                  <a:lnTo>
                    <a:pt x="15260" y="18667"/>
                  </a:lnTo>
                  <a:lnTo>
                    <a:pt x="14991" y="18667"/>
                  </a:lnTo>
                  <a:lnTo>
                    <a:pt x="14991" y="18400"/>
                  </a:lnTo>
                  <a:lnTo>
                    <a:pt x="14454" y="18400"/>
                  </a:lnTo>
                  <a:lnTo>
                    <a:pt x="14454" y="18000"/>
                  </a:lnTo>
                  <a:lnTo>
                    <a:pt x="14239" y="18000"/>
                  </a:lnTo>
                  <a:lnTo>
                    <a:pt x="14239" y="17733"/>
                  </a:lnTo>
                  <a:lnTo>
                    <a:pt x="13970" y="17733"/>
                  </a:lnTo>
                  <a:lnTo>
                    <a:pt x="13970" y="18000"/>
                  </a:lnTo>
                  <a:lnTo>
                    <a:pt x="13594" y="18000"/>
                  </a:lnTo>
                  <a:lnTo>
                    <a:pt x="13594" y="18400"/>
                  </a:lnTo>
                  <a:lnTo>
                    <a:pt x="13218" y="18400"/>
                  </a:lnTo>
                  <a:lnTo>
                    <a:pt x="13218" y="18667"/>
                  </a:lnTo>
                  <a:lnTo>
                    <a:pt x="12573" y="18667"/>
                  </a:lnTo>
                  <a:lnTo>
                    <a:pt x="12573" y="18000"/>
                  </a:lnTo>
                  <a:lnTo>
                    <a:pt x="12197" y="18000"/>
                  </a:lnTo>
                  <a:lnTo>
                    <a:pt x="12197" y="18667"/>
                  </a:lnTo>
                  <a:lnTo>
                    <a:pt x="12036" y="18667"/>
                  </a:lnTo>
                  <a:lnTo>
                    <a:pt x="12036" y="19600"/>
                  </a:lnTo>
                  <a:lnTo>
                    <a:pt x="12197" y="19600"/>
                  </a:lnTo>
                  <a:lnTo>
                    <a:pt x="12197" y="20267"/>
                  </a:lnTo>
                  <a:lnTo>
                    <a:pt x="12036" y="20267"/>
                  </a:lnTo>
                  <a:lnTo>
                    <a:pt x="12036" y="20000"/>
                  </a:lnTo>
                  <a:lnTo>
                    <a:pt x="12036" y="20267"/>
                  </a:lnTo>
                  <a:lnTo>
                    <a:pt x="11821" y="20267"/>
                  </a:lnTo>
                  <a:lnTo>
                    <a:pt x="11821" y="20933"/>
                  </a:lnTo>
                  <a:lnTo>
                    <a:pt x="11660" y="20933"/>
                  </a:lnTo>
                  <a:lnTo>
                    <a:pt x="11660" y="21600"/>
                  </a:lnTo>
                  <a:lnTo>
                    <a:pt x="11552" y="21600"/>
                  </a:lnTo>
                  <a:lnTo>
                    <a:pt x="11552" y="21200"/>
                  </a:lnTo>
                  <a:lnTo>
                    <a:pt x="11284" y="21200"/>
                  </a:lnTo>
                  <a:lnTo>
                    <a:pt x="11284" y="20933"/>
                  </a:lnTo>
                  <a:lnTo>
                    <a:pt x="11445" y="20933"/>
                  </a:lnTo>
                  <a:lnTo>
                    <a:pt x="11445" y="20533"/>
                  </a:lnTo>
                  <a:lnTo>
                    <a:pt x="11284" y="20533"/>
                  </a:lnTo>
                  <a:lnTo>
                    <a:pt x="11284" y="20267"/>
                  </a:lnTo>
                  <a:lnTo>
                    <a:pt x="11176" y="20267"/>
                  </a:lnTo>
                  <a:lnTo>
                    <a:pt x="11176" y="19600"/>
                  </a:lnTo>
                  <a:lnTo>
                    <a:pt x="11284" y="19600"/>
                  </a:lnTo>
                  <a:lnTo>
                    <a:pt x="11284" y="19333"/>
                  </a:lnTo>
                  <a:lnTo>
                    <a:pt x="11445" y="19333"/>
                  </a:lnTo>
                  <a:lnTo>
                    <a:pt x="11445" y="19067"/>
                  </a:lnTo>
                  <a:lnTo>
                    <a:pt x="11552" y="19067"/>
                  </a:lnTo>
                  <a:lnTo>
                    <a:pt x="11552" y="18667"/>
                  </a:lnTo>
                  <a:lnTo>
                    <a:pt x="11660" y="18667"/>
                  </a:lnTo>
                  <a:lnTo>
                    <a:pt x="11660" y="18000"/>
                  </a:lnTo>
                  <a:lnTo>
                    <a:pt x="11445" y="18000"/>
                  </a:lnTo>
                  <a:lnTo>
                    <a:pt x="11445" y="17733"/>
                  </a:lnTo>
                  <a:lnTo>
                    <a:pt x="11445" y="18000"/>
                  </a:lnTo>
                  <a:lnTo>
                    <a:pt x="11284" y="18000"/>
                  </a:lnTo>
                  <a:lnTo>
                    <a:pt x="11284" y="18400"/>
                  </a:lnTo>
                  <a:lnTo>
                    <a:pt x="11176" y="18400"/>
                  </a:lnTo>
                  <a:lnTo>
                    <a:pt x="11176" y="18667"/>
                  </a:lnTo>
                  <a:lnTo>
                    <a:pt x="11015" y="18667"/>
                  </a:lnTo>
                  <a:lnTo>
                    <a:pt x="11015" y="19067"/>
                  </a:lnTo>
                  <a:lnTo>
                    <a:pt x="10424" y="19067"/>
                  </a:lnTo>
                  <a:lnTo>
                    <a:pt x="10424" y="18667"/>
                  </a:lnTo>
                  <a:lnTo>
                    <a:pt x="10263" y="18667"/>
                  </a:lnTo>
                  <a:lnTo>
                    <a:pt x="10263" y="18400"/>
                  </a:lnTo>
                  <a:lnTo>
                    <a:pt x="10048" y="18400"/>
                  </a:lnTo>
                  <a:lnTo>
                    <a:pt x="10048" y="18000"/>
                  </a:lnTo>
                  <a:lnTo>
                    <a:pt x="9887" y="18000"/>
                  </a:lnTo>
                  <a:lnTo>
                    <a:pt x="9887" y="18400"/>
                  </a:lnTo>
                  <a:lnTo>
                    <a:pt x="9618" y="18400"/>
                  </a:lnTo>
                  <a:lnTo>
                    <a:pt x="9618" y="18667"/>
                  </a:lnTo>
                  <a:lnTo>
                    <a:pt x="9510" y="18667"/>
                  </a:lnTo>
                  <a:lnTo>
                    <a:pt x="9510" y="19067"/>
                  </a:lnTo>
                  <a:lnTo>
                    <a:pt x="9403" y="19067"/>
                  </a:lnTo>
                  <a:lnTo>
                    <a:pt x="9403" y="19333"/>
                  </a:lnTo>
                  <a:lnTo>
                    <a:pt x="9242" y="19333"/>
                  </a:lnTo>
                  <a:lnTo>
                    <a:pt x="9242" y="20000"/>
                  </a:lnTo>
                  <a:lnTo>
                    <a:pt x="9134" y="20000"/>
                  </a:lnTo>
                  <a:lnTo>
                    <a:pt x="9134" y="20267"/>
                  </a:lnTo>
                  <a:lnTo>
                    <a:pt x="9027" y="20267"/>
                  </a:lnTo>
                  <a:lnTo>
                    <a:pt x="9027" y="20000"/>
                  </a:lnTo>
                  <a:lnTo>
                    <a:pt x="8866" y="20000"/>
                  </a:lnTo>
                  <a:lnTo>
                    <a:pt x="8866" y="20533"/>
                  </a:lnTo>
                  <a:lnTo>
                    <a:pt x="7845" y="20533"/>
                  </a:lnTo>
                  <a:lnTo>
                    <a:pt x="7845" y="20933"/>
                  </a:lnTo>
                  <a:lnTo>
                    <a:pt x="7630" y="20933"/>
                  </a:lnTo>
                  <a:lnTo>
                    <a:pt x="7630" y="20533"/>
                  </a:lnTo>
                  <a:lnTo>
                    <a:pt x="7200" y="20533"/>
                  </a:lnTo>
                  <a:lnTo>
                    <a:pt x="7200" y="20267"/>
                  </a:lnTo>
                  <a:lnTo>
                    <a:pt x="7093" y="20267"/>
                  </a:lnTo>
                  <a:lnTo>
                    <a:pt x="7093" y="19600"/>
                  </a:lnTo>
                  <a:lnTo>
                    <a:pt x="6985" y="19600"/>
                  </a:lnTo>
                  <a:lnTo>
                    <a:pt x="6985" y="19333"/>
                  </a:lnTo>
                  <a:lnTo>
                    <a:pt x="6716" y="19333"/>
                  </a:lnTo>
                  <a:lnTo>
                    <a:pt x="6716" y="19067"/>
                  </a:lnTo>
                  <a:lnTo>
                    <a:pt x="6448" y="19067"/>
                  </a:lnTo>
                  <a:lnTo>
                    <a:pt x="6448" y="18667"/>
                  </a:lnTo>
                  <a:lnTo>
                    <a:pt x="6340" y="18667"/>
                  </a:lnTo>
                  <a:lnTo>
                    <a:pt x="6340" y="18400"/>
                  </a:lnTo>
                  <a:lnTo>
                    <a:pt x="6072" y="18400"/>
                  </a:lnTo>
                  <a:lnTo>
                    <a:pt x="6072" y="18000"/>
                  </a:lnTo>
                  <a:lnTo>
                    <a:pt x="5212" y="18000"/>
                  </a:lnTo>
                  <a:lnTo>
                    <a:pt x="5212" y="19333"/>
                  </a:lnTo>
                  <a:lnTo>
                    <a:pt x="5051" y="19333"/>
                  </a:lnTo>
                  <a:lnTo>
                    <a:pt x="5051" y="20267"/>
                  </a:lnTo>
                  <a:lnTo>
                    <a:pt x="4943" y="20267"/>
                  </a:lnTo>
                  <a:lnTo>
                    <a:pt x="4943" y="20533"/>
                  </a:lnTo>
                  <a:lnTo>
                    <a:pt x="4943" y="20000"/>
                  </a:lnTo>
                  <a:lnTo>
                    <a:pt x="4675" y="20000"/>
                  </a:lnTo>
                  <a:lnTo>
                    <a:pt x="4675" y="20267"/>
                  </a:lnTo>
                  <a:lnTo>
                    <a:pt x="4406" y="20267"/>
                  </a:lnTo>
                  <a:lnTo>
                    <a:pt x="4406" y="20533"/>
                  </a:lnTo>
                  <a:lnTo>
                    <a:pt x="4030" y="20533"/>
                  </a:lnTo>
                  <a:lnTo>
                    <a:pt x="4030" y="20267"/>
                  </a:lnTo>
                  <a:lnTo>
                    <a:pt x="3654" y="20267"/>
                  </a:lnTo>
                  <a:lnTo>
                    <a:pt x="3654" y="20000"/>
                  </a:lnTo>
                  <a:lnTo>
                    <a:pt x="3546" y="20000"/>
                  </a:lnTo>
                  <a:lnTo>
                    <a:pt x="3546" y="19600"/>
                  </a:lnTo>
                  <a:lnTo>
                    <a:pt x="3385" y="19600"/>
                  </a:lnTo>
                  <a:lnTo>
                    <a:pt x="3385" y="18400"/>
                  </a:lnTo>
                  <a:lnTo>
                    <a:pt x="3278" y="18400"/>
                  </a:lnTo>
                  <a:lnTo>
                    <a:pt x="3278" y="19067"/>
                  </a:lnTo>
                  <a:lnTo>
                    <a:pt x="3170" y="19067"/>
                  </a:lnTo>
                  <a:lnTo>
                    <a:pt x="3170" y="18667"/>
                  </a:lnTo>
                  <a:lnTo>
                    <a:pt x="2901" y="18667"/>
                  </a:lnTo>
                  <a:lnTo>
                    <a:pt x="2901" y="18000"/>
                  </a:lnTo>
                  <a:lnTo>
                    <a:pt x="2794" y="18000"/>
                  </a:lnTo>
                  <a:lnTo>
                    <a:pt x="2794" y="18400"/>
                  </a:lnTo>
                  <a:lnTo>
                    <a:pt x="2794" y="18000"/>
                  </a:lnTo>
                  <a:lnTo>
                    <a:pt x="2794" y="18400"/>
                  </a:lnTo>
                  <a:lnTo>
                    <a:pt x="2633" y="18400"/>
                  </a:lnTo>
                  <a:lnTo>
                    <a:pt x="2633" y="18000"/>
                  </a:lnTo>
                  <a:lnTo>
                    <a:pt x="2525" y="18000"/>
                  </a:lnTo>
                  <a:lnTo>
                    <a:pt x="2525" y="18667"/>
                  </a:lnTo>
                  <a:lnTo>
                    <a:pt x="2418" y="18667"/>
                  </a:lnTo>
                  <a:lnTo>
                    <a:pt x="2418" y="19067"/>
                  </a:lnTo>
                  <a:lnTo>
                    <a:pt x="2149" y="19067"/>
                  </a:lnTo>
                  <a:lnTo>
                    <a:pt x="2149" y="18667"/>
                  </a:lnTo>
                  <a:lnTo>
                    <a:pt x="2257" y="18667"/>
                  </a:lnTo>
                  <a:lnTo>
                    <a:pt x="2149" y="18667"/>
                  </a:lnTo>
                  <a:lnTo>
                    <a:pt x="2149" y="18400"/>
                  </a:lnTo>
                  <a:lnTo>
                    <a:pt x="1881" y="18400"/>
                  </a:lnTo>
                  <a:lnTo>
                    <a:pt x="1881" y="18667"/>
                  </a:lnTo>
                  <a:lnTo>
                    <a:pt x="1397" y="18667"/>
                  </a:lnTo>
                  <a:lnTo>
                    <a:pt x="1397" y="18400"/>
                  </a:lnTo>
                  <a:lnTo>
                    <a:pt x="1504" y="18400"/>
                  </a:lnTo>
                  <a:lnTo>
                    <a:pt x="1504" y="18000"/>
                  </a:lnTo>
                  <a:lnTo>
                    <a:pt x="2149" y="18000"/>
                  </a:lnTo>
                  <a:lnTo>
                    <a:pt x="2149" y="17733"/>
                  </a:lnTo>
                  <a:lnTo>
                    <a:pt x="2418" y="17733"/>
                  </a:lnTo>
                  <a:lnTo>
                    <a:pt x="2418" y="17467"/>
                  </a:lnTo>
                  <a:lnTo>
                    <a:pt x="1988" y="17467"/>
                  </a:lnTo>
                  <a:lnTo>
                    <a:pt x="1988" y="17733"/>
                  </a:lnTo>
                  <a:lnTo>
                    <a:pt x="1397" y="17733"/>
                  </a:lnTo>
                  <a:lnTo>
                    <a:pt x="1397" y="17467"/>
                  </a:lnTo>
                  <a:lnTo>
                    <a:pt x="1236" y="17467"/>
                  </a:lnTo>
                  <a:lnTo>
                    <a:pt x="1236" y="17067"/>
                  </a:lnTo>
                  <a:lnTo>
                    <a:pt x="1397" y="17067"/>
                  </a:lnTo>
                  <a:lnTo>
                    <a:pt x="1397" y="16800"/>
                  </a:lnTo>
                  <a:lnTo>
                    <a:pt x="1504" y="16800"/>
                  </a:lnTo>
                  <a:lnTo>
                    <a:pt x="1504" y="16533"/>
                  </a:lnTo>
                  <a:lnTo>
                    <a:pt x="1236" y="16533"/>
                  </a:lnTo>
                  <a:lnTo>
                    <a:pt x="1236" y="15467"/>
                  </a:lnTo>
                  <a:lnTo>
                    <a:pt x="967" y="15467"/>
                  </a:lnTo>
                  <a:lnTo>
                    <a:pt x="967" y="15200"/>
                  </a:lnTo>
                  <a:lnTo>
                    <a:pt x="1236" y="15200"/>
                  </a:lnTo>
                  <a:lnTo>
                    <a:pt x="1236" y="14933"/>
                  </a:lnTo>
                  <a:lnTo>
                    <a:pt x="1397" y="14933"/>
                  </a:lnTo>
                  <a:lnTo>
                    <a:pt x="1236" y="14933"/>
                  </a:lnTo>
                  <a:lnTo>
                    <a:pt x="1236" y="14533"/>
                  </a:lnTo>
                  <a:lnTo>
                    <a:pt x="1397" y="14533"/>
                  </a:lnTo>
                  <a:lnTo>
                    <a:pt x="1397" y="14267"/>
                  </a:lnTo>
                  <a:lnTo>
                    <a:pt x="1128" y="14267"/>
                  </a:lnTo>
                  <a:lnTo>
                    <a:pt x="1128" y="14000"/>
                  </a:lnTo>
                  <a:lnTo>
                    <a:pt x="967" y="14000"/>
                  </a:lnTo>
                  <a:lnTo>
                    <a:pt x="967" y="14267"/>
                  </a:lnTo>
                  <a:lnTo>
                    <a:pt x="860" y="14267"/>
                  </a:lnTo>
                  <a:lnTo>
                    <a:pt x="860" y="13600"/>
                  </a:lnTo>
                  <a:lnTo>
                    <a:pt x="752" y="13600"/>
                  </a:lnTo>
                  <a:lnTo>
                    <a:pt x="752" y="13333"/>
                  </a:lnTo>
                  <a:lnTo>
                    <a:pt x="752" y="13600"/>
                  </a:lnTo>
                  <a:lnTo>
                    <a:pt x="591" y="13600"/>
                  </a:lnTo>
                  <a:lnTo>
                    <a:pt x="591" y="14000"/>
                  </a:lnTo>
                  <a:lnTo>
                    <a:pt x="484" y="14000"/>
                  </a:lnTo>
                  <a:lnTo>
                    <a:pt x="484" y="13600"/>
                  </a:lnTo>
                  <a:lnTo>
                    <a:pt x="376" y="13600"/>
                  </a:lnTo>
                  <a:lnTo>
                    <a:pt x="376" y="13333"/>
                  </a:lnTo>
                  <a:lnTo>
                    <a:pt x="107" y="13333"/>
                  </a:lnTo>
                  <a:lnTo>
                    <a:pt x="107" y="13067"/>
                  </a:lnTo>
                  <a:lnTo>
                    <a:pt x="215" y="13067"/>
                  </a:lnTo>
                  <a:lnTo>
                    <a:pt x="215" y="11733"/>
                  </a:lnTo>
                  <a:lnTo>
                    <a:pt x="484" y="11733"/>
                  </a:lnTo>
                  <a:lnTo>
                    <a:pt x="484" y="12000"/>
                  </a:lnTo>
                  <a:lnTo>
                    <a:pt x="591" y="12000"/>
                  </a:lnTo>
                  <a:lnTo>
                    <a:pt x="591" y="12400"/>
                  </a:lnTo>
                  <a:lnTo>
                    <a:pt x="591" y="12000"/>
                  </a:lnTo>
                  <a:lnTo>
                    <a:pt x="752" y="12000"/>
                  </a:lnTo>
                  <a:lnTo>
                    <a:pt x="752" y="11733"/>
                  </a:lnTo>
                  <a:lnTo>
                    <a:pt x="591" y="11733"/>
                  </a:lnTo>
                  <a:lnTo>
                    <a:pt x="752" y="11733"/>
                  </a:lnTo>
                  <a:lnTo>
                    <a:pt x="752" y="11467"/>
                  </a:lnTo>
                  <a:lnTo>
                    <a:pt x="967" y="11467"/>
                  </a:lnTo>
                  <a:lnTo>
                    <a:pt x="967" y="11067"/>
                  </a:lnTo>
                  <a:lnTo>
                    <a:pt x="752" y="11067"/>
                  </a:lnTo>
                  <a:lnTo>
                    <a:pt x="752" y="10533"/>
                  </a:lnTo>
                  <a:lnTo>
                    <a:pt x="860" y="10533"/>
                  </a:lnTo>
                  <a:lnTo>
                    <a:pt x="860" y="10133"/>
                  </a:lnTo>
                  <a:lnTo>
                    <a:pt x="752" y="10133"/>
                  </a:lnTo>
                  <a:lnTo>
                    <a:pt x="752" y="9867"/>
                  </a:lnTo>
                  <a:lnTo>
                    <a:pt x="591" y="9867"/>
                  </a:lnTo>
                  <a:lnTo>
                    <a:pt x="591" y="9467"/>
                  </a:lnTo>
                  <a:lnTo>
                    <a:pt x="484" y="9467"/>
                  </a:lnTo>
                  <a:lnTo>
                    <a:pt x="484" y="9200"/>
                  </a:lnTo>
                  <a:lnTo>
                    <a:pt x="752" y="9200"/>
                  </a:lnTo>
                  <a:lnTo>
                    <a:pt x="752" y="9467"/>
                  </a:lnTo>
                  <a:lnTo>
                    <a:pt x="752" y="9200"/>
                  </a:lnTo>
                  <a:lnTo>
                    <a:pt x="860" y="9200"/>
                  </a:lnTo>
                  <a:lnTo>
                    <a:pt x="860" y="8933"/>
                  </a:lnTo>
                  <a:lnTo>
                    <a:pt x="967" y="8933"/>
                  </a:lnTo>
                  <a:lnTo>
                    <a:pt x="376" y="8933"/>
                  </a:lnTo>
                  <a:lnTo>
                    <a:pt x="376" y="9200"/>
                  </a:lnTo>
                  <a:lnTo>
                    <a:pt x="0" y="9200"/>
                  </a:lnTo>
                  <a:lnTo>
                    <a:pt x="0" y="7333"/>
                  </a:lnTo>
                  <a:lnTo>
                    <a:pt x="107" y="7333"/>
                  </a:lnTo>
                  <a:lnTo>
                    <a:pt x="107" y="6667"/>
                  </a:lnTo>
                  <a:lnTo>
                    <a:pt x="215" y="6667"/>
                  </a:lnTo>
                  <a:lnTo>
                    <a:pt x="215" y="6400"/>
                  </a:lnTo>
                  <a:lnTo>
                    <a:pt x="107" y="6400"/>
                  </a:lnTo>
                  <a:lnTo>
                    <a:pt x="107" y="6000"/>
                  </a:lnTo>
                  <a:lnTo>
                    <a:pt x="376" y="6000"/>
                  </a:lnTo>
                  <a:lnTo>
                    <a:pt x="376" y="5733"/>
                  </a:lnTo>
                  <a:lnTo>
                    <a:pt x="591" y="5733"/>
                  </a:lnTo>
                  <a:lnTo>
                    <a:pt x="591" y="5467"/>
                  </a:lnTo>
                  <a:lnTo>
                    <a:pt x="752" y="5467"/>
                  </a:lnTo>
                  <a:lnTo>
                    <a:pt x="752" y="5067"/>
                  </a:lnTo>
                  <a:lnTo>
                    <a:pt x="591" y="5067"/>
                  </a:lnTo>
                  <a:lnTo>
                    <a:pt x="591" y="5467"/>
                  </a:lnTo>
                  <a:lnTo>
                    <a:pt x="0" y="5467"/>
                  </a:lnTo>
                  <a:lnTo>
                    <a:pt x="0" y="4800"/>
                  </a:lnTo>
                  <a:lnTo>
                    <a:pt x="107" y="4800"/>
                  </a:lnTo>
                  <a:lnTo>
                    <a:pt x="107" y="4533"/>
                  </a:lnTo>
                  <a:lnTo>
                    <a:pt x="215" y="4533"/>
                  </a:lnTo>
                  <a:lnTo>
                    <a:pt x="215" y="3867"/>
                  </a:lnTo>
                  <a:lnTo>
                    <a:pt x="376" y="3867"/>
                  </a:lnTo>
                  <a:lnTo>
                    <a:pt x="215" y="3867"/>
                  </a:lnTo>
                  <a:lnTo>
                    <a:pt x="215" y="3200"/>
                  </a:lnTo>
                  <a:lnTo>
                    <a:pt x="376" y="3200"/>
                  </a:lnTo>
                  <a:lnTo>
                    <a:pt x="376" y="2933"/>
                  </a:lnTo>
                  <a:lnTo>
                    <a:pt x="591" y="2933"/>
                  </a:lnTo>
                  <a:lnTo>
                    <a:pt x="591" y="2000"/>
                  </a:lnTo>
                  <a:lnTo>
                    <a:pt x="484" y="2000"/>
                  </a:lnTo>
                  <a:lnTo>
                    <a:pt x="484" y="1600"/>
                  </a:lnTo>
                  <a:lnTo>
                    <a:pt x="215" y="1600"/>
                  </a:lnTo>
                  <a:lnTo>
                    <a:pt x="215" y="1333"/>
                  </a:lnTo>
                  <a:lnTo>
                    <a:pt x="376" y="1333"/>
                  </a:lnTo>
                  <a:lnTo>
                    <a:pt x="376" y="933"/>
                  </a:lnTo>
                  <a:lnTo>
                    <a:pt x="591" y="933"/>
                  </a:lnTo>
                  <a:lnTo>
                    <a:pt x="591" y="667"/>
                  </a:lnTo>
                  <a:lnTo>
                    <a:pt x="967" y="667"/>
                  </a:lnTo>
                  <a:lnTo>
                    <a:pt x="967" y="400"/>
                  </a:lnTo>
                  <a:lnTo>
                    <a:pt x="1397" y="400"/>
                  </a:lnTo>
                  <a:lnTo>
                    <a:pt x="1397" y="0"/>
                  </a:lnTo>
                  <a:lnTo>
                    <a:pt x="1397" y="400"/>
                  </a:lnTo>
                  <a:lnTo>
                    <a:pt x="1504" y="400"/>
                  </a:lnTo>
                  <a:lnTo>
                    <a:pt x="1504" y="667"/>
                  </a:lnTo>
                  <a:lnTo>
                    <a:pt x="1612" y="667"/>
                  </a:lnTo>
                  <a:lnTo>
                    <a:pt x="1612" y="933"/>
                  </a:lnTo>
                  <a:lnTo>
                    <a:pt x="1773" y="933"/>
                  </a:lnTo>
                  <a:lnTo>
                    <a:pt x="1773" y="667"/>
                  </a:lnTo>
                  <a:lnTo>
                    <a:pt x="2257" y="667"/>
                  </a:lnTo>
                  <a:lnTo>
                    <a:pt x="2257" y="933"/>
                  </a:lnTo>
                  <a:lnTo>
                    <a:pt x="2149" y="933"/>
                  </a:lnTo>
                  <a:lnTo>
                    <a:pt x="2257" y="933"/>
                  </a:lnTo>
                  <a:lnTo>
                    <a:pt x="2257" y="1600"/>
                  </a:lnTo>
                  <a:lnTo>
                    <a:pt x="2418" y="1600"/>
                  </a:lnTo>
                  <a:lnTo>
                    <a:pt x="2418" y="2000"/>
                  </a:lnTo>
                  <a:lnTo>
                    <a:pt x="2525" y="2000"/>
                  </a:lnTo>
                  <a:lnTo>
                    <a:pt x="2525" y="2267"/>
                  </a:lnTo>
                  <a:lnTo>
                    <a:pt x="2794" y="2267"/>
                  </a:lnTo>
                  <a:lnTo>
                    <a:pt x="2794" y="2533"/>
                  </a:lnTo>
                  <a:lnTo>
                    <a:pt x="3009" y="2533"/>
                  </a:lnTo>
                  <a:lnTo>
                    <a:pt x="3009" y="2933"/>
                  </a:lnTo>
                  <a:lnTo>
                    <a:pt x="3546" y="2933"/>
                  </a:lnTo>
                  <a:lnTo>
                    <a:pt x="3546" y="3200"/>
                  </a:lnTo>
                  <a:lnTo>
                    <a:pt x="4191" y="3200"/>
                  </a:lnTo>
                  <a:lnTo>
                    <a:pt x="4191" y="3467"/>
                  </a:lnTo>
                  <a:lnTo>
                    <a:pt x="4675" y="3467"/>
                  </a:lnTo>
                  <a:lnTo>
                    <a:pt x="4675" y="3200"/>
                  </a:lnTo>
                  <a:lnTo>
                    <a:pt x="5051" y="3200"/>
                  </a:lnTo>
                  <a:lnTo>
                    <a:pt x="5051" y="3467"/>
                  </a:lnTo>
                  <a:lnTo>
                    <a:pt x="6072" y="3467"/>
                  </a:lnTo>
                  <a:lnTo>
                    <a:pt x="6072" y="2533"/>
                  </a:lnTo>
                  <a:lnTo>
                    <a:pt x="6448" y="2533"/>
                  </a:lnTo>
                  <a:lnTo>
                    <a:pt x="6448" y="2267"/>
                  </a:lnTo>
                  <a:lnTo>
                    <a:pt x="6716" y="2267"/>
                  </a:lnTo>
                  <a:lnTo>
                    <a:pt x="6716" y="2000"/>
                  </a:lnTo>
                  <a:lnTo>
                    <a:pt x="6985" y="2000"/>
                  </a:lnTo>
                  <a:lnTo>
                    <a:pt x="6985" y="1600"/>
                  </a:lnTo>
                  <a:lnTo>
                    <a:pt x="7093" y="1600"/>
                  </a:lnTo>
                  <a:lnTo>
                    <a:pt x="7093" y="1333"/>
                  </a:lnTo>
                  <a:lnTo>
                    <a:pt x="7361" y="1333"/>
                  </a:lnTo>
                  <a:lnTo>
                    <a:pt x="7361" y="933"/>
                  </a:lnTo>
                  <a:lnTo>
                    <a:pt x="8006" y="933"/>
                  </a:lnTo>
                  <a:lnTo>
                    <a:pt x="8006" y="667"/>
                  </a:lnTo>
                  <a:lnTo>
                    <a:pt x="8221" y="667"/>
                  </a:lnTo>
                  <a:lnTo>
                    <a:pt x="8221" y="400"/>
                  </a:lnTo>
                  <a:lnTo>
                    <a:pt x="8597" y="400"/>
                  </a:lnTo>
                  <a:lnTo>
                    <a:pt x="8597" y="667"/>
                  </a:lnTo>
                  <a:lnTo>
                    <a:pt x="10048" y="667"/>
                  </a:lnTo>
                  <a:lnTo>
                    <a:pt x="10048" y="400"/>
                  </a:lnTo>
                  <a:lnTo>
                    <a:pt x="10155" y="400"/>
                  </a:lnTo>
                  <a:lnTo>
                    <a:pt x="10155" y="0"/>
                  </a:lnTo>
                  <a:lnTo>
                    <a:pt x="10263" y="0"/>
                  </a:lnTo>
                  <a:lnTo>
                    <a:pt x="10263" y="400"/>
                  </a:lnTo>
                  <a:lnTo>
                    <a:pt x="10531" y="400"/>
                  </a:lnTo>
                  <a:lnTo>
                    <a:pt x="10531" y="667"/>
                  </a:lnTo>
                  <a:lnTo>
                    <a:pt x="10424" y="667"/>
                  </a:lnTo>
                  <a:lnTo>
                    <a:pt x="10424" y="933"/>
                  </a:lnTo>
                  <a:lnTo>
                    <a:pt x="10531" y="933"/>
                  </a:lnTo>
                  <a:lnTo>
                    <a:pt x="10531" y="1333"/>
                  </a:lnTo>
                  <a:lnTo>
                    <a:pt x="10639" y="1333"/>
                  </a:lnTo>
                  <a:lnTo>
                    <a:pt x="10639" y="1600"/>
                  </a:lnTo>
                  <a:lnTo>
                    <a:pt x="11284" y="1600"/>
                  </a:lnTo>
                  <a:lnTo>
                    <a:pt x="11284" y="1333"/>
                  </a:lnTo>
                  <a:lnTo>
                    <a:pt x="11445" y="1333"/>
                  </a:lnTo>
                  <a:lnTo>
                    <a:pt x="11445" y="1600"/>
                  </a:lnTo>
                  <a:lnTo>
                    <a:pt x="11552" y="1600"/>
                  </a:lnTo>
                  <a:lnTo>
                    <a:pt x="11552" y="2000"/>
                  </a:lnTo>
                  <a:lnTo>
                    <a:pt x="11660" y="2000"/>
                  </a:lnTo>
                  <a:lnTo>
                    <a:pt x="11660" y="2533"/>
                  </a:lnTo>
                  <a:lnTo>
                    <a:pt x="11821" y="2533"/>
                  </a:lnTo>
                  <a:lnTo>
                    <a:pt x="11821" y="2933"/>
                  </a:lnTo>
                  <a:lnTo>
                    <a:pt x="11928" y="2933"/>
                  </a:lnTo>
                  <a:lnTo>
                    <a:pt x="11928" y="3200"/>
                  </a:lnTo>
                  <a:lnTo>
                    <a:pt x="11928" y="2933"/>
                  </a:lnTo>
                  <a:lnTo>
                    <a:pt x="12036" y="2933"/>
                  </a:lnTo>
                  <a:lnTo>
                    <a:pt x="12036" y="2533"/>
                  </a:lnTo>
                  <a:lnTo>
                    <a:pt x="12466" y="2533"/>
                  </a:lnTo>
                  <a:lnTo>
                    <a:pt x="12466" y="2933"/>
                  </a:lnTo>
                  <a:lnTo>
                    <a:pt x="12573" y="2933"/>
                  </a:lnTo>
                  <a:lnTo>
                    <a:pt x="12573" y="3200"/>
                  </a:lnTo>
                  <a:lnTo>
                    <a:pt x="12681" y="3200"/>
                  </a:lnTo>
                  <a:lnTo>
                    <a:pt x="12681" y="3467"/>
                  </a:lnTo>
                  <a:lnTo>
                    <a:pt x="13218" y="3467"/>
                  </a:lnTo>
                  <a:lnTo>
                    <a:pt x="13218" y="3867"/>
                  </a:lnTo>
                  <a:lnTo>
                    <a:pt x="13218" y="3467"/>
                  </a:lnTo>
                  <a:lnTo>
                    <a:pt x="13594" y="3467"/>
                  </a:lnTo>
                  <a:lnTo>
                    <a:pt x="13594" y="3867"/>
                  </a:lnTo>
                  <a:lnTo>
                    <a:pt x="13863" y="3867"/>
                  </a:lnTo>
                  <a:lnTo>
                    <a:pt x="13863" y="4133"/>
                  </a:lnTo>
                  <a:lnTo>
                    <a:pt x="14346" y="4133"/>
                  </a:lnTo>
                  <a:lnTo>
                    <a:pt x="14346" y="3867"/>
                  </a:lnTo>
                  <a:lnTo>
                    <a:pt x="14454" y="3867"/>
                  </a:lnTo>
                  <a:lnTo>
                    <a:pt x="14454" y="4133"/>
                  </a:lnTo>
                  <a:lnTo>
                    <a:pt x="14615" y="4133"/>
                  </a:lnTo>
                  <a:lnTo>
                    <a:pt x="14615" y="3867"/>
                  </a:lnTo>
                  <a:lnTo>
                    <a:pt x="14991" y="3867"/>
                  </a:lnTo>
                  <a:lnTo>
                    <a:pt x="14991" y="3467"/>
                  </a:lnTo>
                  <a:lnTo>
                    <a:pt x="15636" y="3467"/>
                  </a:lnTo>
                  <a:lnTo>
                    <a:pt x="15636" y="3867"/>
                  </a:lnTo>
                  <a:lnTo>
                    <a:pt x="15851" y="3867"/>
                  </a:lnTo>
                  <a:lnTo>
                    <a:pt x="15851" y="4133"/>
                  </a:lnTo>
                  <a:lnTo>
                    <a:pt x="16012" y="4133"/>
                  </a:lnTo>
                  <a:lnTo>
                    <a:pt x="16012" y="3867"/>
                  </a:lnTo>
                  <a:lnTo>
                    <a:pt x="16119" y="3867"/>
                  </a:lnTo>
                  <a:lnTo>
                    <a:pt x="16119" y="4133"/>
                  </a:lnTo>
                  <a:lnTo>
                    <a:pt x="16388" y="4133"/>
                  </a:lnTo>
                  <a:lnTo>
                    <a:pt x="16388" y="3867"/>
                  </a:lnTo>
                  <a:lnTo>
                    <a:pt x="16657" y="3867"/>
                  </a:lnTo>
                  <a:lnTo>
                    <a:pt x="16657" y="3467"/>
                  </a:lnTo>
                  <a:lnTo>
                    <a:pt x="17033" y="3467"/>
                  </a:lnTo>
                  <a:lnTo>
                    <a:pt x="17033" y="3200"/>
                  </a:lnTo>
                  <a:lnTo>
                    <a:pt x="17248" y="3200"/>
                  </a:lnTo>
                  <a:lnTo>
                    <a:pt x="17248" y="2933"/>
                  </a:lnTo>
                  <a:lnTo>
                    <a:pt x="17516" y="2933"/>
                  </a:lnTo>
                  <a:lnTo>
                    <a:pt x="17516" y="2533"/>
                  </a:lnTo>
                  <a:lnTo>
                    <a:pt x="17678" y="2533"/>
                  </a:lnTo>
                  <a:lnTo>
                    <a:pt x="17678" y="2267"/>
                  </a:lnTo>
                  <a:lnTo>
                    <a:pt x="19075" y="2267"/>
                  </a:lnTo>
                  <a:lnTo>
                    <a:pt x="19075" y="2000"/>
                  </a:lnTo>
                  <a:lnTo>
                    <a:pt x="19290" y="2000"/>
                  </a:lnTo>
                  <a:lnTo>
                    <a:pt x="19290" y="2267"/>
                  </a:lnTo>
                  <a:lnTo>
                    <a:pt x="19451" y="2267"/>
                  </a:lnTo>
                  <a:lnTo>
                    <a:pt x="19451" y="2533"/>
                  </a:lnTo>
                  <a:lnTo>
                    <a:pt x="19558" y="2533"/>
                  </a:lnTo>
                  <a:lnTo>
                    <a:pt x="19558" y="2933"/>
                  </a:lnTo>
                  <a:lnTo>
                    <a:pt x="19666" y="2933"/>
                  </a:lnTo>
                  <a:lnTo>
                    <a:pt x="19666" y="3200"/>
                  </a:lnTo>
                  <a:lnTo>
                    <a:pt x="19827" y="3200"/>
                  </a:lnTo>
                  <a:lnTo>
                    <a:pt x="19827" y="3467"/>
                  </a:lnTo>
                  <a:lnTo>
                    <a:pt x="19827" y="3200"/>
                  </a:lnTo>
                  <a:lnTo>
                    <a:pt x="19934" y="3200"/>
                  </a:lnTo>
                  <a:lnTo>
                    <a:pt x="19934" y="3467"/>
                  </a:lnTo>
                  <a:lnTo>
                    <a:pt x="20096" y="3467"/>
                  </a:lnTo>
                  <a:lnTo>
                    <a:pt x="20096" y="3867"/>
                  </a:lnTo>
                  <a:lnTo>
                    <a:pt x="20203" y="3867"/>
                  </a:lnTo>
                  <a:lnTo>
                    <a:pt x="20203" y="4133"/>
                  </a:lnTo>
                  <a:lnTo>
                    <a:pt x="20310" y="4133"/>
                  </a:lnTo>
                  <a:lnTo>
                    <a:pt x="20310" y="5467"/>
                  </a:lnTo>
                  <a:lnTo>
                    <a:pt x="20203" y="5467"/>
                  </a:lnTo>
                  <a:lnTo>
                    <a:pt x="20203" y="5733"/>
                  </a:lnTo>
                  <a:lnTo>
                    <a:pt x="20096" y="5733"/>
                  </a:lnTo>
                  <a:lnTo>
                    <a:pt x="20203" y="5733"/>
                  </a:lnTo>
                  <a:lnTo>
                    <a:pt x="20203" y="6400"/>
                  </a:lnTo>
                  <a:lnTo>
                    <a:pt x="20310" y="6400"/>
                  </a:lnTo>
                  <a:lnTo>
                    <a:pt x="20310" y="6933"/>
                  </a:lnTo>
                  <a:lnTo>
                    <a:pt x="20472" y="6933"/>
                  </a:lnTo>
                  <a:lnTo>
                    <a:pt x="20472" y="7333"/>
                  </a:lnTo>
                  <a:lnTo>
                    <a:pt x="21224" y="7333"/>
                  </a:lnTo>
                  <a:lnTo>
                    <a:pt x="21224" y="7600"/>
                  </a:lnTo>
                  <a:lnTo>
                    <a:pt x="21331" y="7600"/>
                  </a:lnTo>
                  <a:lnTo>
                    <a:pt x="21331" y="8000"/>
                  </a:lnTo>
                  <a:lnTo>
                    <a:pt x="21493" y="8000"/>
                  </a:lnTo>
                  <a:lnTo>
                    <a:pt x="21493" y="8267"/>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5" name="Shape 395">
              <a:extLst>
                <a:ext uri="{FF2B5EF4-FFF2-40B4-BE49-F238E27FC236}">
                  <a16:creationId xmlns:a16="http://schemas.microsoft.com/office/drawing/2014/main" id="{3210FDE9-3C05-4E09-B403-962F4E9DD6D0}"/>
                </a:ext>
              </a:extLst>
            </p:cNvPr>
            <p:cNvSpPr/>
            <p:nvPr/>
          </p:nvSpPr>
          <p:spPr>
            <a:xfrm>
              <a:off x="21374" y="96840"/>
              <a:ext cx="2877270" cy="997449"/>
            </a:xfrm>
            <a:custGeom>
              <a:avLst/>
              <a:gdLst/>
              <a:ahLst/>
              <a:cxnLst>
                <a:cxn ang="0">
                  <a:pos x="wd2" y="hd2"/>
                </a:cxn>
                <a:cxn ang="5400000">
                  <a:pos x="wd2" y="hd2"/>
                </a:cxn>
                <a:cxn ang="10800000">
                  <a:pos x="wd2" y="hd2"/>
                </a:cxn>
                <a:cxn ang="16200000">
                  <a:pos x="wd2" y="hd2"/>
                </a:cxn>
              </a:cxnLst>
              <a:rect l="0" t="0" r="r" b="b"/>
              <a:pathLst>
                <a:path w="21600" h="21600" extrusionOk="0">
                  <a:moveTo>
                    <a:pt x="21600" y="6850"/>
                  </a:moveTo>
                  <a:lnTo>
                    <a:pt x="21575" y="6850"/>
                  </a:lnTo>
                  <a:lnTo>
                    <a:pt x="21575" y="6804"/>
                  </a:lnTo>
                  <a:lnTo>
                    <a:pt x="21526" y="6804"/>
                  </a:lnTo>
                  <a:lnTo>
                    <a:pt x="21526" y="6757"/>
                  </a:lnTo>
                  <a:lnTo>
                    <a:pt x="21483" y="6757"/>
                  </a:lnTo>
                  <a:lnTo>
                    <a:pt x="21483" y="6687"/>
                  </a:lnTo>
                  <a:lnTo>
                    <a:pt x="21458" y="6687"/>
                  </a:lnTo>
                  <a:lnTo>
                    <a:pt x="21458" y="6641"/>
                  </a:lnTo>
                  <a:lnTo>
                    <a:pt x="21427" y="6641"/>
                  </a:lnTo>
                  <a:lnTo>
                    <a:pt x="21427" y="6571"/>
                  </a:lnTo>
                  <a:lnTo>
                    <a:pt x="21396" y="6571"/>
                  </a:lnTo>
                  <a:lnTo>
                    <a:pt x="21396" y="6524"/>
                  </a:lnTo>
                  <a:lnTo>
                    <a:pt x="21384" y="6524"/>
                  </a:lnTo>
                  <a:lnTo>
                    <a:pt x="21384" y="6478"/>
                  </a:lnTo>
                  <a:lnTo>
                    <a:pt x="21341" y="6478"/>
                  </a:lnTo>
                  <a:lnTo>
                    <a:pt x="21341" y="6361"/>
                  </a:lnTo>
                  <a:lnTo>
                    <a:pt x="21224" y="6361"/>
                  </a:lnTo>
                  <a:lnTo>
                    <a:pt x="21224" y="6315"/>
                  </a:lnTo>
                  <a:lnTo>
                    <a:pt x="21106" y="6315"/>
                  </a:lnTo>
                  <a:lnTo>
                    <a:pt x="21106" y="6245"/>
                  </a:lnTo>
                  <a:lnTo>
                    <a:pt x="21063" y="6245"/>
                  </a:lnTo>
                  <a:lnTo>
                    <a:pt x="21063" y="6315"/>
                  </a:lnTo>
                  <a:lnTo>
                    <a:pt x="21032" y="6315"/>
                  </a:lnTo>
                  <a:lnTo>
                    <a:pt x="21032" y="6245"/>
                  </a:lnTo>
                  <a:lnTo>
                    <a:pt x="20989" y="6245"/>
                  </a:lnTo>
                  <a:lnTo>
                    <a:pt x="20989" y="6315"/>
                  </a:lnTo>
                  <a:lnTo>
                    <a:pt x="20927" y="6315"/>
                  </a:lnTo>
                  <a:lnTo>
                    <a:pt x="20927" y="6128"/>
                  </a:lnTo>
                  <a:lnTo>
                    <a:pt x="20915" y="6128"/>
                  </a:lnTo>
                  <a:lnTo>
                    <a:pt x="20915" y="6082"/>
                  </a:lnTo>
                  <a:lnTo>
                    <a:pt x="20884" y="6082"/>
                  </a:lnTo>
                  <a:lnTo>
                    <a:pt x="20884" y="6035"/>
                  </a:lnTo>
                  <a:lnTo>
                    <a:pt x="20859" y="6035"/>
                  </a:lnTo>
                  <a:lnTo>
                    <a:pt x="20859" y="5918"/>
                  </a:lnTo>
                  <a:lnTo>
                    <a:pt x="20798" y="5918"/>
                  </a:lnTo>
                  <a:lnTo>
                    <a:pt x="20798" y="5872"/>
                  </a:lnTo>
                  <a:lnTo>
                    <a:pt x="20785" y="5872"/>
                  </a:lnTo>
                  <a:lnTo>
                    <a:pt x="20785" y="5802"/>
                  </a:lnTo>
                  <a:lnTo>
                    <a:pt x="20711" y="5802"/>
                  </a:lnTo>
                  <a:lnTo>
                    <a:pt x="20711" y="5755"/>
                  </a:lnTo>
                  <a:lnTo>
                    <a:pt x="20668" y="5755"/>
                  </a:lnTo>
                  <a:lnTo>
                    <a:pt x="20668" y="5709"/>
                  </a:lnTo>
                  <a:lnTo>
                    <a:pt x="20637" y="5709"/>
                  </a:lnTo>
                  <a:lnTo>
                    <a:pt x="20637" y="5639"/>
                  </a:lnTo>
                  <a:lnTo>
                    <a:pt x="20594" y="5639"/>
                  </a:lnTo>
                  <a:lnTo>
                    <a:pt x="20594" y="5592"/>
                  </a:lnTo>
                  <a:lnTo>
                    <a:pt x="20551" y="5592"/>
                  </a:lnTo>
                  <a:lnTo>
                    <a:pt x="20551" y="5522"/>
                  </a:lnTo>
                  <a:lnTo>
                    <a:pt x="20508" y="5522"/>
                  </a:lnTo>
                  <a:lnTo>
                    <a:pt x="20508" y="5476"/>
                  </a:lnTo>
                  <a:lnTo>
                    <a:pt x="20464" y="5476"/>
                  </a:lnTo>
                  <a:lnTo>
                    <a:pt x="20464" y="5429"/>
                  </a:lnTo>
                  <a:lnTo>
                    <a:pt x="20434" y="5429"/>
                  </a:lnTo>
                  <a:lnTo>
                    <a:pt x="20434" y="5359"/>
                  </a:lnTo>
                  <a:lnTo>
                    <a:pt x="20403" y="5359"/>
                  </a:lnTo>
                  <a:lnTo>
                    <a:pt x="20403" y="5313"/>
                  </a:lnTo>
                  <a:lnTo>
                    <a:pt x="20360" y="5313"/>
                  </a:lnTo>
                  <a:lnTo>
                    <a:pt x="20360" y="5266"/>
                  </a:lnTo>
                  <a:lnTo>
                    <a:pt x="20316" y="5266"/>
                  </a:lnTo>
                  <a:lnTo>
                    <a:pt x="20316" y="5196"/>
                  </a:lnTo>
                  <a:lnTo>
                    <a:pt x="20242" y="5196"/>
                  </a:lnTo>
                  <a:lnTo>
                    <a:pt x="20242" y="5150"/>
                  </a:lnTo>
                  <a:lnTo>
                    <a:pt x="20230" y="5150"/>
                  </a:lnTo>
                  <a:lnTo>
                    <a:pt x="20230" y="5080"/>
                  </a:lnTo>
                  <a:lnTo>
                    <a:pt x="20187" y="5080"/>
                  </a:lnTo>
                  <a:lnTo>
                    <a:pt x="20187" y="5033"/>
                  </a:lnTo>
                  <a:lnTo>
                    <a:pt x="20156" y="5033"/>
                  </a:lnTo>
                  <a:lnTo>
                    <a:pt x="20156" y="4986"/>
                  </a:lnTo>
                  <a:lnTo>
                    <a:pt x="20113" y="4986"/>
                  </a:lnTo>
                  <a:lnTo>
                    <a:pt x="20113" y="4917"/>
                  </a:lnTo>
                  <a:lnTo>
                    <a:pt x="20069" y="4917"/>
                  </a:lnTo>
                  <a:lnTo>
                    <a:pt x="20069" y="4870"/>
                  </a:lnTo>
                  <a:lnTo>
                    <a:pt x="19934" y="4870"/>
                  </a:lnTo>
                  <a:lnTo>
                    <a:pt x="19934" y="4823"/>
                  </a:lnTo>
                  <a:lnTo>
                    <a:pt x="19847" y="4823"/>
                  </a:lnTo>
                  <a:lnTo>
                    <a:pt x="19847" y="4753"/>
                  </a:lnTo>
                  <a:lnTo>
                    <a:pt x="19792" y="4753"/>
                  </a:lnTo>
                  <a:lnTo>
                    <a:pt x="19792" y="4707"/>
                  </a:lnTo>
                  <a:lnTo>
                    <a:pt x="19761" y="4707"/>
                  </a:lnTo>
                  <a:lnTo>
                    <a:pt x="19761" y="4660"/>
                  </a:lnTo>
                  <a:lnTo>
                    <a:pt x="19397" y="4660"/>
                  </a:lnTo>
                  <a:lnTo>
                    <a:pt x="19397" y="4590"/>
                  </a:lnTo>
                  <a:lnTo>
                    <a:pt x="19354" y="4590"/>
                  </a:lnTo>
                  <a:lnTo>
                    <a:pt x="19354" y="4660"/>
                  </a:lnTo>
                  <a:lnTo>
                    <a:pt x="19292" y="4660"/>
                  </a:lnTo>
                  <a:lnTo>
                    <a:pt x="19292" y="4590"/>
                  </a:lnTo>
                  <a:lnTo>
                    <a:pt x="19162" y="4590"/>
                  </a:lnTo>
                  <a:lnTo>
                    <a:pt x="19162" y="4544"/>
                  </a:lnTo>
                  <a:lnTo>
                    <a:pt x="19057" y="4544"/>
                  </a:lnTo>
                  <a:lnTo>
                    <a:pt x="19057" y="4474"/>
                  </a:lnTo>
                  <a:lnTo>
                    <a:pt x="19033" y="4474"/>
                  </a:lnTo>
                  <a:lnTo>
                    <a:pt x="19033" y="4544"/>
                  </a:lnTo>
                  <a:lnTo>
                    <a:pt x="19033" y="4474"/>
                  </a:lnTo>
                  <a:lnTo>
                    <a:pt x="18971" y="4474"/>
                  </a:lnTo>
                  <a:lnTo>
                    <a:pt x="18971" y="4544"/>
                  </a:lnTo>
                  <a:lnTo>
                    <a:pt x="18989" y="4544"/>
                  </a:lnTo>
                  <a:lnTo>
                    <a:pt x="18989" y="4707"/>
                  </a:lnTo>
                  <a:lnTo>
                    <a:pt x="18971" y="4707"/>
                  </a:lnTo>
                  <a:lnTo>
                    <a:pt x="18971" y="4753"/>
                  </a:lnTo>
                  <a:lnTo>
                    <a:pt x="18959" y="4753"/>
                  </a:lnTo>
                  <a:lnTo>
                    <a:pt x="18959" y="4707"/>
                  </a:lnTo>
                  <a:lnTo>
                    <a:pt x="18928" y="4707"/>
                  </a:lnTo>
                  <a:lnTo>
                    <a:pt x="18928" y="4753"/>
                  </a:lnTo>
                  <a:lnTo>
                    <a:pt x="18940" y="4753"/>
                  </a:lnTo>
                  <a:lnTo>
                    <a:pt x="18940" y="4870"/>
                  </a:lnTo>
                  <a:lnTo>
                    <a:pt x="18971" y="4870"/>
                  </a:lnTo>
                  <a:lnTo>
                    <a:pt x="18971" y="4823"/>
                  </a:lnTo>
                  <a:lnTo>
                    <a:pt x="19002" y="4823"/>
                  </a:lnTo>
                  <a:lnTo>
                    <a:pt x="19002" y="4870"/>
                  </a:lnTo>
                  <a:lnTo>
                    <a:pt x="19014" y="4870"/>
                  </a:lnTo>
                  <a:lnTo>
                    <a:pt x="19014" y="4986"/>
                  </a:lnTo>
                  <a:lnTo>
                    <a:pt x="19033" y="4986"/>
                  </a:lnTo>
                  <a:lnTo>
                    <a:pt x="19033" y="5080"/>
                  </a:lnTo>
                  <a:lnTo>
                    <a:pt x="19045" y="5080"/>
                  </a:lnTo>
                  <a:lnTo>
                    <a:pt x="19045" y="5150"/>
                  </a:lnTo>
                  <a:lnTo>
                    <a:pt x="19033" y="5150"/>
                  </a:lnTo>
                  <a:lnTo>
                    <a:pt x="19033" y="5196"/>
                  </a:lnTo>
                  <a:lnTo>
                    <a:pt x="18989" y="5196"/>
                  </a:lnTo>
                  <a:lnTo>
                    <a:pt x="18989" y="5266"/>
                  </a:lnTo>
                  <a:lnTo>
                    <a:pt x="18940" y="5266"/>
                  </a:lnTo>
                  <a:lnTo>
                    <a:pt x="18940" y="5313"/>
                  </a:lnTo>
                  <a:lnTo>
                    <a:pt x="18854" y="5313"/>
                  </a:lnTo>
                  <a:lnTo>
                    <a:pt x="18854" y="5150"/>
                  </a:lnTo>
                  <a:lnTo>
                    <a:pt x="18841" y="5150"/>
                  </a:lnTo>
                  <a:lnTo>
                    <a:pt x="18841" y="5080"/>
                  </a:lnTo>
                  <a:lnTo>
                    <a:pt x="18767" y="5080"/>
                  </a:lnTo>
                  <a:lnTo>
                    <a:pt x="18767" y="5033"/>
                  </a:lnTo>
                  <a:lnTo>
                    <a:pt x="18693" y="5033"/>
                  </a:lnTo>
                  <a:lnTo>
                    <a:pt x="18693" y="4986"/>
                  </a:lnTo>
                  <a:lnTo>
                    <a:pt x="18681" y="4986"/>
                  </a:lnTo>
                  <a:lnTo>
                    <a:pt x="18681" y="4917"/>
                  </a:lnTo>
                  <a:lnTo>
                    <a:pt x="18693" y="4917"/>
                  </a:lnTo>
                  <a:lnTo>
                    <a:pt x="18693" y="4823"/>
                  </a:lnTo>
                  <a:lnTo>
                    <a:pt x="18669" y="4823"/>
                  </a:lnTo>
                  <a:lnTo>
                    <a:pt x="18669" y="4753"/>
                  </a:lnTo>
                  <a:lnTo>
                    <a:pt x="18681" y="4753"/>
                  </a:lnTo>
                  <a:lnTo>
                    <a:pt x="18681" y="4823"/>
                  </a:lnTo>
                  <a:lnTo>
                    <a:pt x="18736" y="4823"/>
                  </a:lnTo>
                  <a:lnTo>
                    <a:pt x="18736" y="4870"/>
                  </a:lnTo>
                  <a:lnTo>
                    <a:pt x="18829" y="4870"/>
                  </a:lnTo>
                  <a:lnTo>
                    <a:pt x="18829" y="4707"/>
                  </a:lnTo>
                  <a:lnTo>
                    <a:pt x="18854" y="4707"/>
                  </a:lnTo>
                  <a:lnTo>
                    <a:pt x="18854" y="4660"/>
                  </a:lnTo>
                  <a:lnTo>
                    <a:pt x="18829" y="4660"/>
                  </a:lnTo>
                  <a:lnTo>
                    <a:pt x="18829" y="4590"/>
                  </a:lnTo>
                  <a:lnTo>
                    <a:pt x="18798" y="4590"/>
                  </a:lnTo>
                  <a:lnTo>
                    <a:pt x="18798" y="4660"/>
                  </a:lnTo>
                  <a:lnTo>
                    <a:pt x="18767" y="4660"/>
                  </a:lnTo>
                  <a:lnTo>
                    <a:pt x="18767" y="4590"/>
                  </a:lnTo>
                  <a:lnTo>
                    <a:pt x="18724" y="4590"/>
                  </a:lnTo>
                  <a:lnTo>
                    <a:pt x="18724" y="4544"/>
                  </a:lnTo>
                  <a:lnTo>
                    <a:pt x="18681" y="4544"/>
                  </a:lnTo>
                  <a:lnTo>
                    <a:pt x="18681" y="4590"/>
                  </a:lnTo>
                  <a:lnTo>
                    <a:pt x="18638" y="4590"/>
                  </a:lnTo>
                  <a:lnTo>
                    <a:pt x="18638" y="4660"/>
                  </a:lnTo>
                  <a:lnTo>
                    <a:pt x="18619" y="4660"/>
                  </a:lnTo>
                  <a:lnTo>
                    <a:pt x="18619" y="4707"/>
                  </a:lnTo>
                  <a:lnTo>
                    <a:pt x="18595" y="4707"/>
                  </a:lnTo>
                  <a:lnTo>
                    <a:pt x="18595" y="4753"/>
                  </a:lnTo>
                  <a:lnTo>
                    <a:pt x="18564" y="4753"/>
                  </a:lnTo>
                  <a:lnTo>
                    <a:pt x="18564" y="4823"/>
                  </a:lnTo>
                  <a:lnTo>
                    <a:pt x="18533" y="4823"/>
                  </a:lnTo>
                  <a:lnTo>
                    <a:pt x="18533" y="4870"/>
                  </a:lnTo>
                  <a:lnTo>
                    <a:pt x="18391" y="4870"/>
                  </a:lnTo>
                  <a:lnTo>
                    <a:pt x="18391" y="4823"/>
                  </a:lnTo>
                  <a:lnTo>
                    <a:pt x="18169" y="4823"/>
                  </a:lnTo>
                  <a:lnTo>
                    <a:pt x="18169" y="4753"/>
                  </a:lnTo>
                  <a:lnTo>
                    <a:pt x="18156" y="4753"/>
                  </a:lnTo>
                  <a:lnTo>
                    <a:pt x="18156" y="4707"/>
                  </a:lnTo>
                  <a:lnTo>
                    <a:pt x="18113" y="4707"/>
                  </a:lnTo>
                  <a:lnTo>
                    <a:pt x="18113" y="4753"/>
                  </a:lnTo>
                  <a:lnTo>
                    <a:pt x="17879" y="4753"/>
                  </a:lnTo>
                  <a:lnTo>
                    <a:pt x="17879" y="4823"/>
                  </a:lnTo>
                  <a:lnTo>
                    <a:pt x="17848" y="4823"/>
                  </a:lnTo>
                  <a:lnTo>
                    <a:pt x="17848" y="4753"/>
                  </a:lnTo>
                  <a:lnTo>
                    <a:pt x="17817" y="4753"/>
                  </a:lnTo>
                  <a:lnTo>
                    <a:pt x="17817" y="4823"/>
                  </a:lnTo>
                  <a:lnTo>
                    <a:pt x="17774" y="4823"/>
                  </a:lnTo>
                  <a:lnTo>
                    <a:pt x="17774" y="4870"/>
                  </a:lnTo>
                  <a:lnTo>
                    <a:pt x="17774" y="4823"/>
                  </a:lnTo>
                  <a:lnTo>
                    <a:pt x="17761" y="4823"/>
                  </a:lnTo>
                  <a:lnTo>
                    <a:pt x="17761" y="4870"/>
                  </a:lnTo>
                  <a:lnTo>
                    <a:pt x="17743" y="4870"/>
                  </a:lnTo>
                  <a:lnTo>
                    <a:pt x="17743" y="4753"/>
                  </a:lnTo>
                  <a:lnTo>
                    <a:pt x="17626" y="4753"/>
                  </a:lnTo>
                  <a:lnTo>
                    <a:pt x="17626" y="4707"/>
                  </a:lnTo>
                  <a:lnTo>
                    <a:pt x="17570" y="4707"/>
                  </a:lnTo>
                  <a:lnTo>
                    <a:pt x="17570" y="4590"/>
                  </a:lnTo>
                  <a:lnTo>
                    <a:pt x="17582" y="4590"/>
                  </a:lnTo>
                  <a:lnTo>
                    <a:pt x="17582" y="4474"/>
                  </a:lnTo>
                  <a:lnTo>
                    <a:pt x="17601" y="4474"/>
                  </a:lnTo>
                  <a:lnTo>
                    <a:pt x="17601" y="4427"/>
                  </a:lnTo>
                  <a:lnTo>
                    <a:pt x="17613" y="4427"/>
                  </a:lnTo>
                  <a:lnTo>
                    <a:pt x="17613" y="4381"/>
                  </a:lnTo>
                  <a:lnTo>
                    <a:pt x="17601" y="4381"/>
                  </a:lnTo>
                  <a:lnTo>
                    <a:pt x="17601" y="4311"/>
                  </a:lnTo>
                  <a:lnTo>
                    <a:pt x="17582" y="4311"/>
                  </a:lnTo>
                  <a:lnTo>
                    <a:pt x="17582" y="4217"/>
                  </a:lnTo>
                  <a:lnTo>
                    <a:pt x="17558" y="4217"/>
                  </a:lnTo>
                  <a:lnTo>
                    <a:pt x="17558" y="4148"/>
                  </a:lnTo>
                  <a:lnTo>
                    <a:pt x="17515" y="4148"/>
                  </a:lnTo>
                  <a:lnTo>
                    <a:pt x="17515" y="4101"/>
                  </a:lnTo>
                  <a:lnTo>
                    <a:pt x="17484" y="4101"/>
                  </a:lnTo>
                  <a:lnTo>
                    <a:pt x="17484" y="4031"/>
                  </a:lnTo>
                  <a:lnTo>
                    <a:pt x="17422" y="4031"/>
                  </a:lnTo>
                  <a:lnTo>
                    <a:pt x="17422" y="3984"/>
                  </a:lnTo>
                  <a:lnTo>
                    <a:pt x="17354" y="3984"/>
                  </a:lnTo>
                  <a:lnTo>
                    <a:pt x="17354" y="3938"/>
                  </a:lnTo>
                  <a:lnTo>
                    <a:pt x="16910" y="3938"/>
                  </a:lnTo>
                  <a:lnTo>
                    <a:pt x="16910" y="3984"/>
                  </a:lnTo>
                  <a:lnTo>
                    <a:pt x="16811" y="3984"/>
                  </a:lnTo>
                  <a:lnTo>
                    <a:pt x="16811" y="4031"/>
                  </a:lnTo>
                  <a:lnTo>
                    <a:pt x="16681" y="4031"/>
                  </a:lnTo>
                  <a:lnTo>
                    <a:pt x="16681" y="4101"/>
                  </a:lnTo>
                  <a:lnTo>
                    <a:pt x="16589" y="4101"/>
                  </a:lnTo>
                  <a:lnTo>
                    <a:pt x="16589" y="4031"/>
                  </a:lnTo>
                  <a:lnTo>
                    <a:pt x="16576" y="4031"/>
                  </a:lnTo>
                  <a:lnTo>
                    <a:pt x="16576" y="3984"/>
                  </a:lnTo>
                  <a:lnTo>
                    <a:pt x="16546" y="3984"/>
                  </a:lnTo>
                  <a:lnTo>
                    <a:pt x="16546" y="3938"/>
                  </a:lnTo>
                  <a:lnTo>
                    <a:pt x="16521" y="3938"/>
                  </a:lnTo>
                  <a:lnTo>
                    <a:pt x="16521" y="3868"/>
                  </a:lnTo>
                  <a:lnTo>
                    <a:pt x="16502" y="3868"/>
                  </a:lnTo>
                  <a:lnTo>
                    <a:pt x="16502" y="3821"/>
                  </a:lnTo>
                  <a:lnTo>
                    <a:pt x="16490" y="3821"/>
                  </a:lnTo>
                  <a:lnTo>
                    <a:pt x="16490" y="3775"/>
                  </a:lnTo>
                  <a:lnTo>
                    <a:pt x="16447" y="3775"/>
                  </a:lnTo>
                  <a:lnTo>
                    <a:pt x="16447" y="3705"/>
                  </a:lnTo>
                  <a:lnTo>
                    <a:pt x="16428" y="3705"/>
                  </a:lnTo>
                  <a:lnTo>
                    <a:pt x="16447" y="3705"/>
                  </a:lnTo>
                  <a:lnTo>
                    <a:pt x="16373" y="3705"/>
                  </a:lnTo>
                  <a:lnTo>
                    <a:pt x="16373" y="3658"/>
                  </a:lnTo>
                  <a:lnTo>
                    <a:pt x="16311" y="3658"/>
                  </a:lnTo>
                  <a:lnTo>
                    <a:pt x="16311" y="3588"/>
                  </a:lnTo>
                  <a:lnTo>
                    <a:pt x="16256" y="3588"/>
                  </a:lnTo>
                  <a:lnTo>
                    <a:pt x="16256" y="3542"/>
                  </a:lnTo>
                  <a:lnTo>
                    <a:pt x="16256" y="3588"/>
                  </a:lnTo>
                  <a:lnTo>
                    <a:pt x="16181" y="3588"/>
                  </a:lnTo>
                  <a:lnTo>
                    <a:pt x="16181" y="3542"/>
                  </a:lnTo>
                  <a:lnTo>
                    <a:pt x="16151" y="3542"/>
                  </a:lnTo>
                  <a:lnTo>
                    <a:pt x="16151" y="3495"/>
                  </a:lnTo>
                  <a:lnTo>
                    <a:pt x="16212" y="3495"/>
                  </a:lnTo>
                  <a:lnTo>
                    <a:pt x="16212" y="3542"/>
                  </a:lnTo>
                  <a:lnTo>
                    <a:pt x="16256" y="3542"/>
                  </a:lnTo>
                  <a:lnTo>
                    <a:pt x="16256" y="3495"/>
                  </a:lnTo>
                  <a:lnTo>
                    <a:pt x="16286" y="3495"/>
                  </a:lnTo>
                  <a:lnTo>
                    <a:pt x="16286" y="3425"/>
                  </a:lnTo>
                  <a:lnTo>
                    <a:pt x="16268" y="3425"/>
                  </a:lnTo>
                  <a:lnTo>
                    <a:pt x="16268" y="3379"/>
                  </a:lnTo>
                  <a:lnTo>
                    <a:pt x="16256" y="3379"/>
                  </a:lnTo>
                  <a:lnTo>
                    <a:pt x="16256" y="3332"/>
                  </a:lnTo>
                  <a:lnTo>
                    <a:pt x="16225" y="3332"/>
                  </a:lnTo>
                  <a:lnTo>
                    <a:pt x="16225" y="3262"/>
                  </a:lnTo>
                  <a:lnTo>
                    <a:pt x="16138" y="3262"/>
                  </a:lnTo>
                  <a:lnTo>
                    <a:pt x="16138" y="3216"/>
                  </a:lnTo>
                  <a:lnTo>
                    <a:pt x="15861" y="3216"/>
                  </a:lnTo>
                  <a:lnTo>
                    <a:pt x="15861" y="3169"/>
                  </a:lnTo>
                  <a:lnTo>
                    <a:pt x="15805" y="3169"/>
                  </a:lnTo>
                  <a:lnTo>
                    <a:pt x="15805" y="3099"/>
                  </a:lnTo>
                  <a:lnTo>
                    <a:pt x="15731" y="3099"/>
                  </a:lnTo>
                  <a:lnTo>
                    <a:pt x="15731" y="3052"/>
                  </a:lnTo>
                  <a:lnTo>
                    <a:pt x="15614" y="3052"/>
                  </a:lnTo>
                  <a:lnTo>
                    <a:pt x="15614" y="2983"/>
                  </a:lnTo>
                  <a:lnTo>
                    <a:pt x="15262" y="2983"/>
                  </a:lnTo>
                  <a:lnTo>
                    <a:pt x="15262" y="2936"/>
                  </a:lnTo>
                  <a:lnTo>
                    <a:pt x="15145" y="2936"/>
                  </a:lnTo>
                  <a:lnTo>
                    <a:pt x="15145" y="2889"/>
                  </a:lnTo>
                  <a:lnTo>
                    <a:pt x="15071" y="2889"/>
                  </a:lnTo>
                  <a:lnTo>
                    <a:pt x="15071" y="2819"/>
                  </a:lnTo>
                  <a:lnTo>
                    <a:pt x="15027" y="2819"/>
                  </a:lnTo>
                  <a:lnTo>
                    <a:pt x="15027" y="2889"/>
                  </a:lnTo>
                  <a:lnTo>
                    <a:pt x="15046" y="2889"/>
                  </a:lnTo>
                  <a:lnTo>
                    <a:pt x="15046" y="2936"/>
                  </a:lnTo>
                  <a:lnTo>
                    <a:pt x="15058" y="2936"/>
                  </a:lnTo>
                  <a:lnTo>
                    <a:pt x="15058" y="2983"/>
                  </a:lnTo>
                  <a:lnTo>
                    <a:pt x="15089" y="2983"/>
                  </a:lnTo>
                  <a:lnTo>
                    <a:pt x="15089" y="3052"/>
                  </a:lnTo>
                  <a:lnTo>
                    <a:pt x="15046" y="3052"/>
                  </a:lnTo>
                  <a:lnTo>
                    <a:pt x="15046" y="3099"/>
                  </a:lnTo>
                  <a:lnTo>
                    <a:pt x="14867" y="3099"/>
                  </a:lnTo>
                  <a:lnTo>
                    <a:pt x="14867" y="3169"/>
                  </a:lnTo>
                  <a:lnTo>
                    <a:pt x="14836" y="3169"/>
                  </a:lnTo>
                  <a:lnTo>
                    <a:pt x="14836" y="3216"/>
                  </a:lnTo>
                  <a:lnTo>
                    <a:pt x="14824" y="3216"/>
                  </a:lnTo>
                  <a:lnTo>
                    <a:pt x="14824" y="3262"/>
                  </a:lnTo>
                  <a:lnTo>
                    <a:pt x="14836" y="3262"/>
                  </a:lnTo>
                  <a:lnTo>
                    <a:pt x="14836" y="3332"/>
                  </a:lnTo>
                  <a:lnTo>
                    <a:pt x="14867" y="3332"/>
                  </a:lnTo>
                  <a:lnTo>
                    <a:pt x="14867" y="3262"/>
                  </a:lnTo>
                  <a:lnTo>
                    <a:pt x="14929" y="3262"/>
                  </a:lnTo>
                  <a:lnTo>
                    <a:pt x="14929" y="3332"/>
                  </a:lnTo>
                  <a:lnTo>
                    <a:pt x="14910" y="3332"/>
                  </a:lnTo>
                  <a:lnTo>
                    <a:pt x="14910" y="3379"/>
                  </a:lnTo>
                  <a:lnTo>
                    <a:pt x="14898" y="3379"/>
                  </a:lnTo>
                  <a:lnTo>
                    <a:pt x="14898" y="3425"/>
                  </a:lnTo>
                  <a:lnTo>
                    <a:pt x="14855" y="3425"/>
                  </a:lnTo>
                  <a:lnTo>
                    <a:pt x="14898" y="3425"/>
                  </a:lnTo>
                  <a:lnTo>
                    <a:pt x="14898" y="3495"/>
                  </a:lnTo>
                  <a:lnTo>
                    <a:pt x="14910" y="3495"/>
                  </a:lnTo>
                  <a:lnTo>
                    <a:pt x="14910" y="3658"/>
                  </a:lnTo>
                  <a:lnTo>
                    <a:pt x="14929" y="3658"/>
                  </a:lnTo>
                  <a:lnTo>
                    <a:pt x="14929" y="3705"/>
                  </a:lnTo>
                  <a:lnTo>
                    <a:pt x="14824" y="3705"/>
                  </a:lnTo>
                  <a:lnTo>
                    <a:pt x="14824" y="3588"/>
                  </a:lnTo>
                  <a:lnTo>
                    <a:pt x="14793" y="3588"/>
                  </a:lnTo>
                  <a:lnTo>
                    <a:pt x="14793" y="3542"/>
                  </a:lnTo>
                  <a:lnTo>
                    <a:pt x="14737" y="3542"/>
                  </a:lnTo>
                  <a:lnTo>
                    <a:pt x="14737" y="3588"/>
                  </a:lnTo>
                  <a:lnTo>
                    <a:pt x="14750" y="3588"/>
                  </a:lnTo>
                  <a:lnTo>
                    <a:pt x="14750" y="3658"/>
                  </a:lnTo>
                  <a:lnTo>
                    <a:pt x="14737" y="3658"/>
                  </a:lnTo>
                  <a:lnTo>
                    <a:pt x="14737" y="3588"/>
                  </a:lnTo>
                  <a:lnTo>
                    <a:pt x="14707" y="3588"/>
                  </a:lnTo>
                  <a:lnTo>
                    <a:pt x="14707" y="3658"/>
                  </a:lnTo>
                  <a:lnTo>
                    <a:pt x="14707" y="3588"/>
                  </a:lnTo>
                  <a:lnTo>
                    <a:pt x="14694" y="3588"/>
                  </a:lnTo>
                  <a:lnTo>
                    <a:pt x="14694" y="3658"/>
                  </a:lnTo>
                  <a:lnTo>
                    <a:pt x="14676" y="3658"/>
                  </a:lnTo>
                  <a:lnTo>
                    <a:pt x="14676" y="3705"/>
                  </a:lnTo>
                  <a:lnTo>
                    <a:pt x="14676" y="3658"/>
                  </a:lnTo>
                  <a:lnTo>
                    <a:pt x="14620" y="3658"/>
                  </a:lnTo>
                  <a:lnTo>
                    <a:pt x="14620" y="3588"/>
                  </a:lnTo>
                  <a:lnTo>
                    <a:pt x="14589" y="3588"/>
                  </a:lnTo>
                  <a:lnTo>
                    <a:pt x="14589" y="3658"/>
                  </a:lnTo>
                  <a:lnTo>
                    <a:pt x="14546" y="3658"/>
                  </a:lnTo>
                  <a:lnTo>
                    <a:pt x="14546" y="3705"/>
                  </a:lnTo>
                  <a:lnTo>
                    <a:pt x="14534" y="3705"/>
                  </a:lnTo>
                  <a:lnTo>
                    <a:pt x="14534" y="3658"/>
                  </a:lnTo>
                  <a:lnTo>
                    <a:pt x="14460" y="3658"/>
                  </a:lnTo>
                  <a:lnTo>
                    <a:pt x="14460" y="3588"/>
                  </a:lnTo>
                  <a:lnTo>
                    <a:pt x="14299" y="3588"/>
                  </a:lnTo>
                  <a:lnTo>
                    <a:pt x="14299" y="3658"/>
                  </a:lnTo>
                  <a:lnTo>
                    <a:pt x="14268" y="3658"/>
                  </a:lnTo>
                  <a:lnTo>
                    <a:pt x="14268" y="3705"/>
                  </a:lnTo>
                  <a:lnTo>
                    <a:pt x="14213" y="3705"/>
                  </a:lnTo>
                  <a:lnTo>
                    <a:pt x="14213" y="3775"/>
                  </a:lnTo>
                  <a:lnTo>
                    <a:pt x="14170" y="3775"/>
                  </a:lnTo>
                  <a:lnTo>
                    <a:pt x="14170" y="3705"/>
                  </a:lnTo>
                  <a:lnTo>
                    <a:pt x="14077" y="3705"/>
                  </a:lnTo>
                  <a:lnTo>
                    <a:pt x="14077" y="3658"/>
                  </a:lnTo>
                  <a:lnTo>
                    <a:pt x="14034" y="3658"/>
                  </a:lnTo>
                  <a:lnTo>
                    <a:pt x="14034" y="3588"/>
                  </a:lnTo>
                  <a:lnTo>
                    <a:pt x="14021" y="3588"/>
                  </a:lnTo>
                  <a:lnTo>
                    <a:pt x="14021" y="3542"/>
                  </a:lnTo>
                  <a:lnTo>
                    <a:pt x="13991" y="3542"/>
                  </a:lnTo>
                  <a:lnTo>
                    <a:pt x="13991" y="3495"/>
                  </a:lnTo>
                  <a:lnTo>
                    <a:pt x="14003" y="3495"/>
                  </a:lnTo>
                  <a:lnTo>
                    <a:pt x="14003" y="3425"/>
                  </a:lnTo>
                  <a:lnTo>
                    <a:pt x="14034" y="3425"/>
                  </a:lnTo>
                  <a:lnTo>
                    <a:pt x="14034" y="3495"/>
                  </a:lnTo>
                  <a:lnTo>
                    <a:pt x="14065" y="3495"/>
                  </a:lnTo>
                  <a:lnTo>
                    <a:pt x="14065" y="3425"/>
                  </a:lnTo>
                  <a:lnTo>
                    <a:pt x="14034" y="3425"/>
                  </a:lnTo>
                  <a:lnTo>
                    <a:pt x="14034" y="3379"/>
                  </a:lnTo>
                  <a:lnTo>
                    <a:pt x="14003" y="3379"/>
                  </a:lnTo>
                  <a:lnTo>
                    <a:pt x="14003" y="3425"/>
                  </a:lnTo>
                  <a:lnTo>
                    <a:pt x="13947" y="3425"/>
                  </a:lnTo>
                  <a:lnTo>
                    <a:pt x="13947" y="3495"/>
                  </a:lnTo>
                  <a:lnTo>
                    <a:pt x="13935" y="3495"/>
                  </a:lnTo>
                  <a:lnTo>
                    <a:pt x="13935" y="3542"/>
                  </a:lnTo>
                  <a:lnTo>
                    <a:pt x="13917" y="3542"/>
                  </a:lnTo>
                  <a:lnTo>
                    <a:pt x="13917" y="3588"/>
                  </a:lnTo>
                  <a:lnTo>
                    <a:pt x="13904" y="3588"/>
                  </a:lnTo>
                  <a:lnTo>
                    <a:pt x="13904" y="3658"/>
                  </a:lnTo>
                  <a:lnTo>
                    <a:pt x="13892" y="3658"/>
                  </a:lnTo>
                  <a:lnTo>
                    <a:pt x="13892" y="3775"/>
                  </a:lnTo>
                  <a:lnTo>
                    <a:pt x="13873" y="3775"/>
                  </a:lnTo>
                  <a:lnTo>
                    <a:pt x="13873" y="3868"/>
                  </a:lnTo>
                  <a:lnTo>
                    <a:pt x="13843" y="3868"/>
                  </a:lnTo>
                  <a:lnTo>
                    <a:pt x="13843" y="3984"/>
                  </a:lnTo>
                  <a:lnTo>
                    <a:pt x="13830" y="3984"/>
                  </a:lnTo>
                  <a:lnTo>
                    <a:pt x="13830" y="4031"/>
                  </a:lnTo>
                  <a:lnTo>
                    <a:pt x="13818" y="4031"/>
                  </a:lnTo>
                  <a:lnTo>
                    <a:pt x="13818" y="4101"/>
                  </a:lnTo>
                  <a:lnTo>
                    <a:pt x="13787" y="4101"/>
                  </a:lnTo>
                  <a:lnTo>
                    <a:pt x="13787" y="4148"/>
                  </a:lnTo>
                  <a:lnTo>
                    <a:pt x="13744" y="4148"/>
                  </a:lnTo>
                  <a:lnTo>
                    <a:pt x="13744" y="4031"/>
                  </a:lnTo>
                  <a:lnTo>
                    <a:pt x="13731" y="4031"/>
                  </a:lnTo>
                  <a:lnTo>
                    <a:pt x="13731" y="3984"/>
                  </a:lnTo>
                  <a:lnTo>
                    <a:pt x="13713" y="3984"/>
                  </a:lnTo>
                  <a:lnTo>
                    <a:pt x="13713" y="4031"/>
                  </a:lnTo>
                  <a:lnTo>
                    <a:pt x="13657" y="4031"/>
                  </a:lnTo>
                  <a:lnTo>
                    <a:pt x="13657" y="3984"/>
                  </a:lnTo>
                  <a:lnTo>
                    <a:pt x="13639" y="3984"/>
                  </a:lnTo>
                  <a:lnTo>
                    <a:pt x="13639" y="3938"/>
                  </a:lnTo>
                  <a:lnTo>
                    <a:pt x="13596" y="3938"/>
                  </a:lnTo>
                  <a:lnTo>
                    <a:pt x="13596" y="3868"/>
                  </a:lnTo>
                  <a:lnTo>
                    <a:pt x="13583" y="3868"/>
                  </a:lnTo>
                  <a:lnTo>
                    <a:pt x="13583" y="3821"/>
                  </a:lnTo>
                  <a:lnTo>
                    <a:pt x="13552" y="3821"/>
                  </a:lnTo>
                  <a:lnTo>
                    <a:pt x="13552" y="3775"/>
                  </a:lnTo>
                  <a:lnTo>
                    <a:pt x="13540" y="3775"/>
                  </a:lnTo>
                  <a:lnTo>
                    <a:pt x="13540" y="3705"/>
                  </a:lnTo>
                  <a:lnTo>
                    <a:pt x="13522" y="3705"/>
                  </a:lnTo>
                  <a:lnTo>
                    <a:pt x="13522" y="3658"/>
                  </a:lnTo>
                  <a:lnTo>
                    <a:pt x="13509" y="3658"/>
                  </a:lnTo>
                  <a:lnTo>
                    <a:pt x="13509" y="3588"/>
                  </a:lnTo>
                  <a:lnTo>
                    <a:pt x="13478" y="3588"/>
                  </a:lnTo>
                  <a:lnTo>
                    <a:pt x="13478" y="3658"/>
                  </a:lnTo>
                  <a:lnTo>
                    <a:pt x="13478" y="3588"/>
                  </a:lnTo>
                  <a:lnTo>
                    <a:pt x="13466" y="3588"/>
                  </a:lnTo>
                  <a:lnTo>
                    <a:pt x="13509" y="3588"/>
                  </a:lnTo>
                  <a:lnTo>
                    <a:pt x="13509" y="3542"/>
                  </a:lnTo>
                  <a:lnTo>
                    <a:pt x="13552" y="3542"/>
                  </a:lnTo>
                  <a:lnTo>
                    <a:pt x="13552" y="3588"/>
                  </a:lnTo>
                  <a:lnTo>
                    <a:pt x="13565" y="3588"/>
                  </a:lnTo>
                  <a:lnTo>
                    <a:pt x="13565" y="3542"/>
                  </a:lnTo>
                  <a:lnTo>
                    <a:pt x="13552" y="3542"/>
                  </a:lnTo>
                  <a:lnTo>
                    <a:pt x="13552" y="3495"/>
                  </a:lnTo>
                  <a:lnTo>
                    <a:pt x="13522" y="3495"/>
                  </a:lnTo>
                  <a:lnTo>
                    <a:pt x="13522" y="3425"/>
                  </a:lnTo>
                  <a:lnTo>
                    <a:pt x="13509" y="3425"/>
                  </a:lnTo>
                  <a:lnTo>
                    <a:pt x="13509" y="3379"/>
                  </a:lnTo>
                  <a:lnTo>
                    <a:pt x="13540" y="3379"/>
                  </a:lnTo>
                  <a:lnTo>
                    <a:pt x="13540" y="3332"/>
                  </a:lnTo>
                  <a:lnTo>
                    <a:pt x="13552" y="3332"/>
                  </a:lnTo>
                  <a:lnTo>
                    <a:pt x="13552" y="3262"/>
                  </a:lnTo>
                  <a:lnTo>
                    <a:pt x="13565" y="3262"/>
                  </a:lnTo>
                  <a:lnTo>
                    <a:pt x="13552" y="3262"/>
                  </a:lnTo>
                  <a:lnTo>
                    <a:pt x="13552" y="3052"/>
                  </a:lnTo>
                  <a:lnTo>
                    <a:pt x="13565" y="3052"/>
                  </a:lnTo>
                  <a:lnTo>
                    <a:pt x="13552" y="3052"/>
                  </a:lnTo>
                  <a:lnTo>
                    <a:pt x="13552" y="2889"/>
                  </a:lnTo>
                  <a:lnTo>
                    <a:pt x="13540" y="2889"/>
                  </a:lnTo>
                  <a:lnTo>
                    <a:pt x="13540" y="2819"/>
                  </a:lnTo>
                  <a:lnTo>
                    <a:pt x="13565" y="2819"/>
                  </a:lnTo>
                  <a:lnTo>
                    <a:pt x="13565" y="2773"/>
                  </a:lnTo>
                  <a:lnTo>
                    <a:pt x="13522" y="2773"/>
                  </a:lnTo>
                  <a:lnTo>
                    <a:pt x="13522" y="2726"/>
                  </a:lnTo>
                  <a:lnTo>
                    <a:pt x="13466" y="2726"/>
                  </a:lnTo>
                  <a:lnTo>
                    <a:pt x="13466" y="2656"/>
                  </a:lnTo>
                  <a:lnTo>
                    <a:pt x="13435" y="2656"/>
                  </a:lnTo>
                  <a:lnTo>
                    <a:pt x="13435" y="2610"/>
                  </a:lnTo>
                  <a:lnTo>
                    <a:pt x="13435" y="2656"/>
                  </a:lnTo>
                  <a:lnTo>
                    <a:pt x="13423" y="2656"/>
                  </a:lnTo>
                  <a:lnTo>
                    <a:pt x="13423" y="2540"/>
                  </a:lnTo>
                  <a:lnTo>
                    <a:pt x="13349" y="2540"/>
                  </a:lnTo>
                  <a:lnTo>
                    <a:pt x="13349" y="2493"/>
                  </a:lnTo>
                  <a:lnTo>
                    <a:pt x="13219" y="2493"/>
                  </a:lnTo>
                  <a:lnTo>
                    <a:pt x="13219" y="2540"/>
                  </a:lnTo>
                  <a:lnTo>
                    <a:pt x="13219" y="2493"/>
                  </a:lnTo>
                  <a:lnTo>
                    <a:pt x="13201" y="2493"/>
                  </a:lnTo>
                  <a:lnTo>
                    <a:pt x="13201" y="2540"/>
                  </a:lnTo>
                  <a:lnTo>
                    <a:pt x="13188" y="2540"/>
                  </a:lnTo>
                  <a:lnTo>
                    <a:pt x="13188" y="2493"/>
                  </a:lnTo>
                  <a:lnTo>
                    <a:pt x="13176" y="2493"/>
                  </a:lnTo>
                  <a:lnTo>
                    <a:pt x="13176" y="2540"/>
                  </a:lnTo>
                  <a:lnTo>
                    <a:pt x="13145" y="2540"/>
                  </a:lnTo>
                  <a:lnTo>
                    <a:pt x="13145" y="2493"/>
                  </a:lnTo>
                  <a:lnTo>
                    <a:pt x="13127" y="2493"/>
                  </a:lnTo>
                  <a:lnTo>
                    <a:pt x="13127" y="2447"/>
                  </a:lnTo>
                  <a:lnTo>
                    <a:pt x="13114" y="2447"/>
                  </a:lnTo>
                  <a:lnTo>
                    <a:pt x="13114" y="2493"/>
                  </a:lnTo>
                  <a:lnTo>
                    <a:pt x="13059" y="2493"/>
                  </a:lnTo>
                  <a:lnTo>
                    <a:pt x="13059" y="2447"/>
                  </a:lnTo>
                  <a:lnTo>
                    <a:pt x="13071" y="2447"/>
                  </a:lnTo>
                  <a:lnTo>
                    <a:pt x="13071" y="2377"/>
                  </a:lnTo>
                  <a:lnTo>
                    <a:pt x="13059" y="2377"/>
                  </a:lnTo>
                  <a:lnTo>
                    <a:pt x="13059" y="2447"/>
                  </a:lnTo>
                  <a:lnTo>
                    <a:pt x="13059" y="2377"/>
                  </a:lnTo>
                  <a:lnTo>
                    <a:pt x="13040" y="2377"/>
                  </a:lnTo>
                  <a:lnTo>
                    <a:pt x="13040" y="2447"/>
                  </a:lnTo>
                  <a:lnTo>
                    <a:pt x="13028" y="2447"/>
                  </a:lnTo>
                  <a:lnTo>
                    <a:pt x="13028" y="2493"/>
                  </a:lnTo>
                  <a:lnTo>
                    <a:pt x="13028" y="2447"/>
                  </a:lnTo>
                  <a:lnTo>
                    <a:pt x="13016" y="2447"/>
                  </a:lnTo>
                  <a:lnTo>
                    <a:pt x="13016" y="2377"/>
                  </a:lnTo>
                  <a:lnTo>
                    <a:pt x="12985" y="2377"/>
                  </a:lnTo>
                  <a:lnTo>
                    <a:pt x="12985" y="2447"/>
                  </a:lnTo>
                  <a:lnTo>
                    <a:pt x="12985" y="2377"/>
                  </a:lnTo>
                  <a:lnTo>
                    <a:pt x="12941" y="2377"/>
                  </a:lnTo>
                  <a:lnTo>
                    <a:pt x="12941" y="2330"/>
                  </a:lnTo>
                  <a:lnTo>
                    <a:pt x="12923" y="2330"/>
                  </a:lnTo>
                  <a:lnTo>
                    <a:pt x="12923" y="2283"/>
                  </a:lnTo>
                  <a:lnTo>
                    <a:pt x="12941" y="2283"/>
                  </a:lnTo>
                  <a:lnTo>
                    <a:pt x="12941" y="2214"/>
                  </a:lnTo>
                  <a:lnTo>
                    <a:pt x="12911" y="2214"/>
                  </a:lnTo>
                  <a:lnTo>
                    <a:pt x="12911" y="2283"/>
                  </a:lnTo>
                  <a:lnTo>
                    <a:pt x="12898" y="2283"/>
                  </a:lnTo>
                  <a:lnTo>
                    <a:pt x="12898" y="2214"/>
                  </a:lnTo>
                  <a:lnTo>
                    <a:pt x="12867" y="2214"/>
                  </a:lnTo>
                  <a:lnTo>
                    <a:pt x="12867" y="2283"/>
                  </a:lnTo>
                  <a:lnTo>
                    <a:pt x="12849" y="2283"/>
                  </a:lnTo>
                  <a:lnTo>
                    <a:pt x="12849" y="2330"/>
                  </a:lnTo>
                  <a:lnTo>
                    <a:pt x="12867" y="2330"/>
                  </a:lnTo>
                  <a:lnTo>
                    <a:pt x="12793" y="2330"/>
                  </a:lnTo>
                  <a:lnTo>
                    <a:pt x="12793" y="2283"/>
                  </a:lnTo>
                  <a:lnTo>
                    <a:pt x="12781" y="2283"/>
                  </a:lnTo>
                  <a:lnTo>
                    <a:pt x="12781" y="2330"/>
                  </a:lnTo>
                  <a:lnTo>
                    <a:pt x="12763" y="2330"/>
                  </a:lnTo>
                  <a:lnTo>
                    <a:pt x="12763" y="2377"/>
                  </a:lnTo>
                  <a:lnTo>
                    <a:pt x="12738" y="2377"/>
                  </a:lnTo>
                  <a:lnTo>
                    <a:pt x="12738" y="2447"/>
                  </a:lnTo>
                  <a:lnTo>
                    <a:pt x="12707" y="2447"/>
                  </a:lnTo>
                  <a:lnTo>
                    <a:pt x="12707" y="2540"/>
                  </a:lnTo>
                  <a:lnTo>
                    <a:pt x="12719" y="2540"/>
                  </a:lnTo>
                  <a:lnTo>
                    <a:pt x="12719" y="2656"/>
                  </a:lnTo>
                  <a:lnTo>
                    <a:pt x="12738" y="2656"/>
                  </a:lnTo>
                  <a:lnTo>
                    <a:pt x="12738" y="2726"/>
                  </a:lnTo>
                  <a:lnTo>
                    <a:pt x="12738" y="2656"/>
                  </a:lnTo>
                  <a:lnTo>
                    <a:pt x="12750" y="2656"/>
                  </a:lnTo>
                  <a:lnTo>
                    <a:pt x="12750" y="2726"/>
                  </a:lnTo>
                  <a:lnTo>
                    <a:pt x="12738" y="2726"/>
                  </a:lnTo>
                  <a:lnTo>
                    <a:pt x="12738" y="2819"/>
                  </a:lnTo>
                  <a:lnTo>
                    <a:pt x="12676" y="2819"/>
                  </a:lnTo>
                  <a:lnTo>
                    <a:pt x="12676" y="2773"/>
                  </a:lnTo>
                  <a:lnTo>
                    <a:pt x="12664" y="2773"/>
                  </a:lnTo>
                  <a:lnTo>
                    <a:pt x="12664" y="2726"/>
                  </a:lnTo>
                  <a:lnTo>
                    <a:pt x="12621" y="2726"/>
                  </a:lnTo>
                  <a:lnTo>
                    <a:pt x="12621" y="2773"/>
                  </a:lnTo>
                  <a:lnTo>
                    <a:pt x="12602" y="2773"/>
                  </a:lnTo>
                  <a:lnTo>
                    <a:pt x="12602" y="2726"/>
                  </a:lnTo>
                  <a:lnTo>
                    <a:pt x="12590" y="2726"/>
                  </a:lnTo>
                  <a:lnTo>
                    <a:pt x="12590" y="2773"/>
                  </a:lnTo>
                  <a:lnTo>
                    <a:pt x="12559" y="2773"/>
                  </a:lnTo>
                  <a:lnTo>
                    <a:pt x="12559" y="2819"/>
                  </a:lnTo>
                  <a:lnTo>
                    <a:pt x="12528" y="2819"/>
                  </a:lnTo>
                  <a:lnTo>
                    <a:pt x="12528" y="2773"/>
                  </a:lnTo>
                  <a:lnTo>
                    <a:pt x="12472" y="2773"/>
                  </a:lnTo>
                  <a:lnTo>
                    <a:pt x="12472" y="2819"/>
                  </a:lnTo>
                  <a:lnTo>
                    <a:pt x="12398" y="2819"/>
                  </a:lnTo>
                  <a:lnTo>
                    <a:pt x="12398" y="2773"/>
                  </a:lnTo>
                  <a:lnTo>
                    <a:pt x="12343" y="2773"/>
                  </a:lnTo>
                  <a:lnTo>
                    <a:pt x="12343" y="2726"/>
                  </a:lnTo>
                  <a:lnTo>
                    <a:pt x="12324" y="2726"/>
                  </a:lnTo>
                  <a:lnTo>
                    <a:pt x="12324" y="2656"/>
                  </a:lnTo>
                  <a:lnTo>
                    <a:pt x="12312" y="2656"/>
                  </a:lnTo>
                  <a:lnTo>
                    <a:pt x="12312" y="2726"/>
                  </a:lnTo>
                  <a:lnTo>
                    <a:pt x="12312" y="2656"/>
                  </a:lnTo>
                  <a:lnTo>
                    <a:pt x="12300" y="2656"/>
                  </a:lnTo>
                  <a:lnTo>
                    <a:pt x="12300" y="2726"/>
                  </a:lnTo>
                  <a:lnTo>
                    <a:pt x="12281" y="2726"/>
                  </a:lnTo>
                  <a:lnTo>
                    <a:pt x="12281" y="2656"/>
                  </a:lnTo>
                  <a:lnTo>
                    <a:pt x="12281" y="2726"/>
                  </a:lnTo>
                  <a:lnTo>
                    <a:pt x="12269" y="2726"/>
                  </a:lnTo>
                  <a:lnTo>
                    <a:pt x="12269" y="2656"/>
                  </a:lnTo>
                  <a:lnTo>
                    <a:pt x="12250" y="2656"/>
                  </a:lnTo>
                  <a:lnTo>
                    <a:pt x="12250" y="2726"/>
                  </a:lnTo>
                  <a:lnTo>
                    <a:pt x="12250" y="2656"/>
                  </a:lnTo>
                  <a:lnTo>
                    <a:pt x="12238" y="2656"/>
                  </a:lnTo>
                  <a:lnTo>
                    <a:pt x="12238" y="2726"/>
                  </a:lnTo>
                  <a:lnTo>
                    <a:pt x="12195" y="2726"/>
                  </a:lnTo>
                  <a:lnTo>
                    <a:pt x="12195" y="2773"/>
                  </a:lnTo>
                  <a:lnTo>
                    <a:pt x="12182" y="2773"/>
                  </a:lnTo>
                  <a:lnTo>
                    <a:pt x="12182" y="2726"/>
                  </a:lnTo>
                  <a:lnTo>
                    <a:pt x="12108" y="2726"/>
                  </a:lnTo>
                  <a:lnTo>
                    <a:pt x="12108" y="2656"/>
                  </a:lnTo>
                  <a:lnTo>
                    <a:pt x="12077" y="2656"/>
                  </a:lnTo>
                  <a:lnTo>
                    <a:pt x="12077" y="2610"/>
                  </a:lnTo>
                  <a:lnTo>
                    <a:pt x="12090" y="2610"/>
                  </a:lnTo>
                  <a:lnTo>
                    <a:pt x="12090" y="2540"/>
                  </a:lnTo>
                  <a:lnTo>
                    <a:pt x="12077" y="2540"/>
                  </a:lnTo>
                  <a:lnTo>
                    <a:pt x="12108" y="2540"/>
                  </a:lnTo>
                  <a:lnTo>
                    <a:pt x="12108" y="2610"/>
                  </a:lnTo>
                  <a:lnTo>
                    <a:pt x="12139" y="2610"/>
                  </a:lnTo>
                  <a:lnTo>
                    <a:pt x="12139" y="2540"/>
                  </a:lnTo>
                  <a:lnTo>
                    <a:pt x="12152" y="2540"/>
                  </a:lnTo>
                  <a:lnTo>
                    <a:pt x="12152" y="2493"/>
                  </a:lnTo>
                  <a:lnTo>
                    <a:pt x="12139" y="2493"/>
                  </a:lnTo>
                  <a:lnTo>
                    <a:pt x="12139" y="2447"/>
                  </a:lnTo>
                  <a:lnTo>
                    <a:pt x="11886" y="2447"/>
                  </a:lnTo>
                  <a:lnTo>
                    <a:pt x="11886" y="2377"/>
                  </a:lnTo>
                  <a:lnTo>
                    <a:pt x="11695" y="2377"/>
                  </a:lnTo>
                  <a:lnTo>
                    <a:pt x="11695" y="2330"/>
                  </a:lnTo>
                  <a:lnTo>
                    <a:pt x="11683" y="2330"/>
                  </a:lnTo>
                  <a:lnTo>
                    <a:pt x="11683" y="2377"/>
                  </a:lnTo>
                  <a:lnTo>
                    <a:pt x="11627" y="2377"/>
                  </a:lnTo>
                  <a:lnTo>
                    <a:pt x="11627" y="2447"/>
                  </a:lnTo>
                  <a:lnTo>
                    <a:pt x="11467" y="2447"/>
                  </a:lnTo>
                  <a:lnTo>
                    <a:pt x="11467" y="2493"/>
                  </a:lnTo>
                  <a:lnTo>
                    <a:pt x="11423" y="2493"/>
                  </a:lnTo>
                  <a:lnTo>
                    <a:pt x="11423" y="2540"/>
                  </a:lnTo>
                  <a:lnTo>
                    <a:pt x="11448" y="2540"/>
                  </a:lnTo>
                  <a:lnTo>
                    <a:pt x="11448" y="2610"/>
                  </a:lnTo>
                  <a:lnTo>
                    <a:pt x="11436" y="2610"/>
                  </a:lnTo>
                  <a:lnTo>
                    <a:pt x="11436" y="2540"/>
                  </a:lnTo>
                  <a:lnTo>
                    <a:pt x="11392" y="2540"/>
                  </a:lnTo>
                  <a:lnTo>
                    <a:pt x="11392" y="2493"/>
                  </a:lnTo>
                  <a:lnTo>
                    <a:pt x="11423" y="2493"/>
                  </a:lnTo>
                  <a:lnTo>
                    <a:pt x="11423" y="2377"/>
                  </a:lnTo>
                  <a:lnTo>
                    <a:pt x="11405" y="2377"/>
                  </a:lnTo>
                  <a:lnTo>
                    <a:pt x="11405" y="2330"/>
                  </a:lnTo>
                  <a:lnTo>
                    <a:pt x="11392" y="2330"/>
                  </a:lnTo>
                  <a:lnTo>
                    <a:pt x="11392" y="2283"/>
                  </a:lnTo>
                  <a:lnTo>
                    <a:pt x="11362" y="2283"/>
                  </a:lnTo>
                  <a:lnTo>
                    <a:pt x="11362" y="2214"/>
                  </a:lnTo>
                  <a:lnTo>
                    <a:pt x="11331" y="2214"/>
                  </a:lnTo>
                  <a:lnTo>
                    <a:pt x="11331" y="2283"/>
                  </a:lnTo>
                  <a:lnTo>
                    <a:pt x="11349" y="2283"/>
                  </a:lnTo>
                  <a:lnTo>
                    <a:pt x="11349" y="2330"/>
                  </a:lnTo>
                  <a:lnTo>
                    <a:pt x="11318" y="2330"/>
                  </a:lnTo>
                  <a:lnTo>
                    <a:pt x="11318" y="2377"/>
                  </a:lnTo>
                  <a:lnTo>
                    <a:pt x="11244" y="2377"/>
                  </a:lnTo>
                  <a:lnTo>
                    <a:pt x="11244" y="2330"/>
                  </a:lnTo>
                  <a:lnTo>
                    <a:pt x="11146" y="2330"/>
                  </a:lnTo>
                  <a:lnTo>
                    <a:pt x="11146" y="2283"/>
                  </a:lnTo>
                  <a:lnTo>
                    <a:pt x="11127" y="2283"/>
                  </a:lnTo>
                  <a:lnTo>
                    <a:pt x="11127" y="2214"/>
                  </a:lnTo>
                  <a:lnTo>
                    <a:pt x="11170" y="2214"/>
                  </a:lnTo>
                  <a:lnTo>
                    <a:pt x="11170" y="2167"/>
                  </a:lnTo>
                  <a:lnTo>
                    <a:pt x="11096" y="2167"/>
                  </a:lnTo>
                  <a:lnTo>
                    <a:pt x="11096" y="2283"/>
                  </a:lnTo>
                  <a:lnTo>
                    <a:pt x="11084" y="2283"/>
                  </a:lnTo>
                  <a:lnTo>
                    <a:pt x="11084" y="2214"/>
                  </a:lnTo>
                  <a:lnTo>
                    <a:pt x="11028" y="2214"/>
                  </a:lnTo>
                  <a:lnTo>
                    <a:pt x="11028" y="2167"/>
                  </a:lnTo>
                  <a:lnTo>
                    <a:pt x="10954" y="2167"/>
                  </a:lnTo>
                  <a:lnTo>
                    <a:pt x="10954" y="2214"/>
                  </a:lnTo>
                  <a:lnTo>
                    <a:pt x="10936" y="2214"/>
                  </a:lnTo>
                  <a:lnTo>
                    <a:pt x="10936" y="2283"/>
                  </a:lnTo>
                  <a:lnTo>
                    <a:pt x="10911" y="2283"/>
                  </a:lnTo>
                  <a:lnTo>
                    <a:pt x="10911" y="2330"/>
                  </a:lnTo>
                  <a:lnTo>
                    <a:pt x="10893" y="2330"/>
                  </a:lnTo>
                  <a:lnTo>
                    <a:pt x="10893" y="2377"/>
                  </a:lnTo>
                  <a:lnTo>
                    <a:pt x="10923" y="2377"/>
                  </a:lnTo>
                  <a:lnTo>
                    <a:pt x="10923" y="2447"/>
                  </a:lnTo>
                  <a:lnTo>
                    <a:pt x="10936" y="2447"/>
                  </a:lnTo>
                  <a:lnTo>
                    <a:pt x="10936" y="2377"/>
                  </a:lnTo>
                  <a:lnTo>
                    <a:pt x="11010" y="2377"/>
                  </a:lnTo>
                  <a:lnTo>
                    <a:pt x="11010" y="2447"/>
                  </a:lnTo>
                  <a:lnTo>
                    <a:pt x="10967" y="2447"/>
                  </a:lnTo>
                  <a:lnTo>
                    <a:pt x="10967" y="2493"/>
                  </a:lnTo>
                  <a:lnTo>
                    <a:pt x="10954" y="2493"/>
                  </a:lnTo>
                  <a:lnTo>
                    <a:pt x="10954" y="2540"/>
                  </a:lnTo>
                  <a:lnTo>
                    <a:pt x="10880" y="2540"/>
                  </a:lnTo>
                  <a:lnTo>
                    <a:pt x="10880" y="2493"/>
                  </a:lnTo>
                  <a:lnTo>
                    <a:pt x="10868" y="2493"/>
                  </a:lnTo>
                  <a:lnTo>
                    <a:pt x="10868" y="2447"/>
                  </a:lnTo>
                  <a:lnTo>
                    <a:pt x="10849" y="2447"/>
                  </a:lnTo>
                  <a:lnTo>
                    <a:pt x="10849" y="2540"/>
                  </a:lnTo>
                  <a:lnTo>
                    <a:pt x="10806" y="2540"/>
                  </a:lnTo>
                  <a:lnTo>
                    <a:pt x="10806" y="2610"/>
                  </a:lnTo>
                  <a:lnTo>
                    <a:pt x="10720" y="2610"/>
                  </a:lnTo>
                  <a:lnTo>
                    <a:pt x="10720" y="2656"/>
                  </a:lnTo>
                  <a:lnTo>
                    <a:pt x="10677" y="2656"/>
                  </a:lnTo>
                  <a:lnTo>
                    <a:pt x="10677" y="2726"/>
                  </a:lnTo>
                  <a:lnTo>
                    <a:pt x="10498" y="2726"/>
                  </a:lnTo>
                  <a:lnTo>
                    <a:pt x="10498" y="2656"/>
                  </a:lnTo>
                  <a:lnTo>
                    <a:pt x="10473" y="2656"/>
                  </a:lnTo>
                  <a:lnTo>
                    <a:pt x="10473" y="2726"/>
                  </a:lnTo>
                  <a:lnTo>
                    <a:pt x="10454" y="2726"/>
                  </a:lnTo>
                  <a:lnTo>
                    <a:pt x="10454" y="2819"/>
                  </a:lnTo>
                  <a:lnTo>
                    <a:pt x="10442" y="2819"/>
                  </a:lnTo>
                  <a:lnTo>
                    <a:pt x="10442" y="2773"/>
                  </a:lnTo>
                  <a:lnTo>
                    <a:pt x="10430" y="2773"/>
                  </a:lnTo>
                  <a:lnTo>
                    <a:pt x="10430" y="2726"/>
                  </a:lnTo>
                  <a:lnTo>
                    <a:pt x="10442" y="2726"/>
                  </a:lnTo>
                  <a:lnTo>
                    <a:pt x="10442" y="2656"/>
                  </a:lnTo>
                  <a:lnTo>
                    <a:pt x="10473" y="2656"/>
                  </a:lnTo>
                  <a:lnTo>
                    <a:pt x="10473" y="2610"/>
                  </a:lnTo>
                  <a:lnTo>
                    <a:pt x="10547" y="2610"/>
                  </a:lnTo>
                  <a:lnTo>
                    <a:pt x="10547" y="2540"/>
                  </a:lnTo>
                  <a:lnTo>
                    <a:pt x="10572" y="2540"/>
                  </a:lnTo>
                  <a:lnTo>
                    <a:pt x="10572" y="2447"/>
                  </a:lnTo>
                  <a:lnTo>
                    <a:pt x="10732" y="2447"/>
                  </a:lnTo>
                  <a:lnTo>
                    <a:pt x="10732" y="2377"/>
                  </a:lnTo>
                  <a:lnTo>
                    <a:pt x="10751" y="2377"/>
                  </a:lnTo>
                  <a:lnTo>
                    <a:pt x="10751" y="2330"/>
                  </a:lnTo>
                  <a:lnTo>
                    <a:pt x="10794" y="2330"/>
                  </a:lnTo>
                  <a:lnTo>
                    <a:pt x="10794" y="2283"/>
                  </a:lnTo>
                  <a:lnTo>
                    <a:pt x="10819" y="2283"/>
                  </a:lnTo>
                  <a:lnTo>
                    <a:pt x="10819" y="2214"/>
                  </a:lnTo>
                  <a:lnTo>
                    <a:pt x="10837" y="2214"/>
                  </a:lnTo>
                  <a:lnTo>
                    <a:pt x="10837" y="2167"/>
                  </a:lnTo>
                  <a:lnTo>
                    <a:pt x="10923" y="2167"/>
                  </a:lnTo>
                  <a:lnTo>
                    <a:pt x="10923" y="2097"/>
                  </a:lnTo>
                  <a:lnTo>
                    <a:pt x="10954" y="2097"/>
                  </a:lnTo>
                  <a:lnTo>
                    <a:pt x="10954" y="2004"/>
                  </a:lnTo>
                  <a:lnTo>
                    <a:pt x="11010" y="2004"/>
                  </a:lnTo>
                  <a:lnTo>
                    <a:pt x="11010" y="1934"/>
                  </a:lnTo>
                  <a:lnTo>
                    <a:pt x="11053" y="1934"/>
                  </a:lnTo>
                  <a:lnTo>
                    <a:pt x="11053" y="1887"/>
                  </a:lnTo>
                  <a:lnTo>
                    <a:pt x="11127" y="1887"/>
                  </a:lnTo>
                  <a:lnTo>
                    <a:pt x="11127" y="1841"/>
                  </a:lnTo>
                  <a:lnTo>
                    <a:pt x="11213" y="1841"/>
                  </a:lnTo>
                  <a:lnTo>
                    <a:pt x="11213" y="1771"/>
                  </a:lnTo>
                  <a:lnTo>
                    <a:pt x="11232" y="1771"/>
                  </a:lnTo>
                  <a:lnTo>
                    <a:pt x="11232" y="1724"/>
                  </a:lnTo>
                  <a:lnTo>
                    <a:pt x="11244" y="1724"/>
                  </a:lnTo>
                  <a:lnTo>
                    <a:pt x="11244" y="1678"/>
                  </a:lnTo>
                  <a:lnTo>
                    <a:pt x="11331" y="1678"/>
                  </a:lnTo>
                  <a:lnTo>
                    <a:pt x="11331" y="1608"/>
                  </a:lnTo>
                  <a:lnTo>
                    <a:pt x="11374" y="1608"/>
                  </a:lnTo>
                  <a:lnTo>
                    <a:pt x="11374" y="1561"/>
                  </a:lnTo>
                  <a:lnTo>
                    <a:pt x="11405" y="1561"/>
                  </a:lnTo>
                  <a:lnTo>
                    <a:pt x="11405" y="1491"/>
                  </a:lnTo>
                  <a:lnTo>
                    <a:pt x="11436" y="1491"/>
                  </a:lnTo>
                  <a:lnTo>
                    <a:pt x="11436" y="1445"/>
                  </a:lnTo>
                  <a:lnTo>
                    <a:pt x="11448" y="1445"/>
                  </a:lnTo>
                  <a:lnTo>
                    <a:pt x="11448" y="1398"/>
                  </a:lnTo>
                  <a:lnTo>
                    <a:pt x="11467" y="1398"/>
                  </a:lnTo>
                  <a:lnTo>
                    <a:pt x="11467" y="1328"/>
                  </a:lnTo>
                  <a:lnTo>
                    <a:pt x="11448" y="1328"/>
                  </a:lnTo>
                  <a:lnTo>
                    <a:pt x="11448" y="1282"/>
                  </a:lnTo>
                  <a:lnTo>
                    <a:pt x="11467" y="1282"/>
                  </a:lnTo>
                  <a:lnTo>
                    <a:pt x="11467" y="1165"/>
                  </a:lnTo>
                  <a:lnTo>
                    <a:pt x="11479" y="1165"/>
                  </a:lnTo>
                  <a:lnTo>
                    <a:pt x="11479" y="1118"/>
                  </a:lnTo>
                  <a:lnTo>
                    <a:pt x="11491" y="1118"/>
                  </a:lnTo>
                  <a:lnTo>
                    <a:pt x="11491" y="1049"/>
                  </a:lnTo>
                  <a:lnTo>
                    <a:pt x="11467" y="1049"/>
                  </a:lnTo>
                  <a:lnTo>
                    <a:pt x="11467" y="1002"/>
                  </a:lnTo>
                  <a:lnTo>
                    <a:pt x="11448" y="1002"/>
                  </a:lnTo>
                  <a:lnTo>
                    <a:pt x="11448" y="1049"/>
                  </a:lnTo>
                  <a:lnTo>
                    <a:pt x="11436" y="1049"/>
                  </a:lnTo>
                  <a:lnTo>
                    <a:pt x="11436" y="955"/>
                  </a:lnTo>
                  <a:lnTo>
                    <a:pt x="11423" y="955"/>
                  </a:lnTo>
                  <a:lnTo>
                    <a:pt x="11423" y="885"/>
                  </a:lnTo>
                  <a:lnTo>
                    <a:pt x="11405" y="885"/>
                  </a:lnTo>
                  <a:lnTo>
                    <a:pt x="11405" y="839"/>
                  </a:lnTo>
                  <a:lnTo>
                    <a:pt x="11374" y="839"/>
                  </a:lnTo>
                  <a:lnTo>
                    <a:pt x="11374" y="885"/>
                  </a:lnTo>
                  <a:lnTo>
                    <a:pt x="11362" y="885"/>
                  </a:lnTo>
                  <a:lnTo>
                    <a:pt x="11362" y="955"/>
                  </a:lnTo>
                  <a:lnTo>
                    <a:pt x="11331" y="955"/>
                  </a:lnTo>
                  <a:lnTo>
                    <a:pt x="11331" y="676"/>
                  </a:lnTo>
                  <a:lnTo>
                    <a:pt x="11306" y="676"/>
                  </a:lnTo>
                  <a:lnTo>
                    <a:pt x="11306" y="629"/>
                  </a:lnTo>
                  <a:lnTo>
                    <a:pt x="11244" y="629"/>
                  </a:lnTo>
                  <a:lnTo>
                    <a:pt x="11244" y="676"/>
                  </a:lnTo>
                  <a:lnTo>
                    <a:pt x="11213" y="676"/>
                  </a:lnTo>
                  <a:lnTo>
                    <a:pt x="11213" y="629"/>
                  </a:lnTo>
                  <a:lnTo>
                    <a:pt x="11158" y="629"/>
                  </a:lnTo>
                  <a:lnTo>
                    <a:pt x="11158" y="559"/>
                  </a:lnTo>
                  <a:lnTo>
                    <a:pt x="11127" y="559"/>
                  </a:lnTo>
                  <a:lnTo>
                    <a:pt x="11127" y="513"/>
                  </a:lnTo>
                  <a:lnTo>
                    <a:pt x="11115" y="513"/>
                  </a:lnTo>
                  <a:lnTo>
                    <a:pt x="11115" y="559"/>
                  </a:lnTo>
                  <a:lnTo>
                    <a:pt x="11084" y="559"/>
                  </a:lnTo>
                  <a:lnTo>
                    <a:pt x="11084" y="513"/>
                  </a:lnTo>
                  <a:lnTo>
                    <a:pt x="11053" y="513"/>
                  </a:lnTo>
                  <a:lnTo>
                    <a:pt x="11053" y="559"/>
                  </a:lnTo>
                  <a:lnTo>
                    <a:pt x="10794" y="559"/>
                  </a:lnTo>
                  <a:lnTo>
                    <a:pt x="10794" y="629"/>
                  </a:lnTo>
                  <a:lnTo>
                    <a:pt x="10775" y="629"/>
                  </a:lnTo>
                  <a:lnTo>
                    <a:pt x="10775" y="559"/>
                  </a:lnTo>
                  <a:lnTo>
                    <a:pt x="10689" y="559"/>
                  </a:lnTo>
                  <a:lnTo>
                    <a:pt x="10689" y="722"/>
                  </a:lnTo>
                  <a:lnTo>
                    <a:pt x="10547" y="722"/>
                  </a:lnTo>
                  <a:lnTo>
                    <a:pt x="10547" y="629"/>
                  </a:lnTo>
                  <a:lnTo>
                    <a:pt x="10572" y="629"/>
                  </a:lnTo>
                  <a:lnTo>
                    <a:pt x="10572" y="559"/>
                  </a:lnTo>
                  <a:lnTo>
                    <a:pt x="10603" y="559"/>
                  </a:lnTo>
                  <a:lnTo>
                    <a:pt x="10603" y="513"/>
                  </a:lnTo>
                  <a:lnTo>
                    <a:pt x="10633" y="513"/>
                  </a:lnTo>
                  <a:lnTo>
                    <a:pt x="10633" y="443"/>
                  </a:lnTo>
                  <a:lnTo>
                    <a:pt x="10615" y="443"/>
                  </a:lnTo>
                  <a:lnTo>
                    <a:pt x="10615" y="396"/>
                  </a:lnTo>
                  <a:lnTo>
                    <a:pt x="10590" y="396"/>
                  </a:lnTo>
                  <a:lnTo>
                    <a:pt x="10590" y="443"/>
                  </a:lnTo>
                  <a:lnTo>
                    <a:pt x="10590" y="396"/>
                  </a:lnTo>
                  <a:lnTo>
                    <a:pt x="10590" y="443"/>
                  </a:lnTo>
                  <a:lnTo>
                    <a:pt x="10572" y="443"/>
                  </a:lnTo>
                  <a:lnTo>
                    <a:pt x="10572" y="396"/>
                  </a:lnTo>
                  <a:lnTo>
                    <a:pt x="10430" y="396"/>
                  </a:lnTo>
                  <a:lnTo>
                    <a:pt x="10430" y="443"/>
                  </a:lnTo>
                  <a:lnTo>
                    <a:pt x="10411" y="443"/>
                  </a:lnTo>
                  <a:lnTo>
                    <a:pt x="10411" y="396"/>
                  </a:lnTo>
                  <a:lnTo>
                    <a:pt x="10430" y="396"/>
                  </a:lnTo>
                  <a:lnTo>
                    <a:pt x="10430" y="233"/>
                  </a:lnTo>
                  <a:lnTo>
                    <a:pt x="10473" y="233"/>
                  </a:lnTo>
                  <a:lnTo>
                    <a:pt x="10473" y="186"/>
                  </a:lnTo>
                  <a:lnTo>
                    <a:pt x="10430" y="186"/>
                  </a:lnTo>
                  <a:lnTo>
                    <a:pt x="10430" y="70"/>
                  </a:lnTo>
                  <a:lnTo>
                    <a:pt x="10282" y="70"/>
                  </a:lnTo>
                  <a:lnTo>
                    <a:pt x="10282" y="0"/>
                  </a:lnTo>
                  <a:lnTo>
                    <a:pt x="10121" y="0"/>
                  </a:lnTo>
                  <a:lnTo>
                    <a:pt x="10121" y="70"/>
                  </a:lnTo>
                  <a:lnTo>
                    <a:pt x="10090" y="70"/>
                  </a:lnTo>
                  <a:lnTo>
                    <a:pt x="10090" y="0"/>
                  </a:lnTo>
                  <a:lnTo>
                    <a:pt x="10059" y="0"/>
                  </a:lnTo>
                  <a:lnTo>
                    <a:pt x="10059" y="70"/>
                  </a:lnTo>
                  <a:lnTo>
                    <a:pt x="10035" y="70"/>
                  </a:lnTo>
                  <a:lnTo>
                    <a:pt x="10035" y="117"/>
                  </a:lnTo>
                  <a:lnTo>
                    <a:pt x="9973" y="117"/>
                  </a:lnTo>
                  <a:lnTo>
                    <a:pt x="9973" y="186"/>
                  </a:lnTo>
                  <a:lnTo>
                    <a:pt x="9917" y="186"/>
                  </a:lnTo>
                  <a:lnTo>
                    <a:pt x="9917" y="233"/>
                  </a:lnTo>
                  <a:lnTo>
                    <a:pt x="9874" y="233"/>
                  </a:lnTo>
                  <a:lnTo>
                    <a:pt x="9874" y="280"/>
                  </a:lnTo>
                  <a:lnTo>
                    <a:pt x="9843" y="280"/>
                  </a:lnTo>
                  <a:lnTo>
                    <a:pt x="9843" y="350"/>
                  </a:lnTo>
                  <a:lnTo>
                    <a:pt x="9813" y="350"/>
                  </a:lnTo>
                  <a:lnTo>
                    <a:pt x="9813" y="396"/>
                  </a:lnTo>
                  <a:lnTo>
                    <a:pt x="9800" y="396"/>
                  </a:lnTo>
                  <a:lnTo>
                    <a:pt x="9800" y="443"/>
                  </a:lnTo>
                  <a:lnTo>
                    <a:pt x="9769" y="443"/>
                  </a:lnTo>
                  <a:lnTo>
                    <a:pt x="9769" y="513"/>
                  </a:lnTo>
                  <a:lnTo>
                    <a:pt x="9757" y="513"/>
                  </a:lnTo>
                  <a:lnTo>
                    <a:pt x="9757" y="559"/>
                  </a:lnTo>
                  <a:lnTo>
                    <a:pt x="9782" y="559"/>
                  </a:lnTo>
                  <a:lnTo>
                    <a:pt x="9782" y="722"/>
                  </a:lnTo>
                  <a:lnTo>
                    <a:pt x="9492" y="722"/>
                  </a:lnTo>
                  <a:lnTo>
                    <a:pt x="9492" y="792"/>
                  </a:lnTo>
                  <a:lnTo>
                    <a:pt x="9504" y="792"/>
                  </a:lnTo>
                  <a:lnTo>
                    <a:pt x="9504" y="839"/>
                  </a:lnTo>
                  <a:lnTo>
                    <a:pt x="9553" y="839"/>
                  </a:lnTo>
                  <a:lnTo>
                    <a:pt x="9553" y="885"/>
                  </a:lnTo>
                  <a:lnTo>
                    <a:pt x="9492" y="885"/>
                  </a:lnTo>
                  <a:lnTo>
                    <a:pt x="9492" y="839"/>
                  </a:lnTo>
                  <a:lnTo>
                    <a:pt x="9479" y="839"/>
                  </a:lnTo>
                  <a:lnTo>
                    <a:pt x="9479" y="885"/>
                  </a:lnTo>
                  <a:lnTo>
                    <a:pt x="9418" y="885"/>
                  </a:lnTo>
                  <a:lnTo>
                    <a:pt x="9418" y="955"/>
                  </a:lnTo>
                  <a:lnTo>
                    <a:pt x="9319" y="955"/>
                  </a:lnTo>
                  <a:lnTo>
                    <a:pt x="9319" y="1002"/>
                  </a:lnTo>
                  <a:lnTo>
                    <a:pt x="9288" y="1002"/>
                  </a:lnTo>
                  <a:lnTo>
                    <a:pt x="9288" y="955"/>
                  </a:lnTo>
                  <a:lnTo>
                    <a:pt x="9226" y="955"/>
                  </a:lnTo>
                  <a:lnTo>
                    <a:pt x="9226" y="1002"/>
                  </a:lnTo>
                  <a:lnTo>
                    <a:pt x="9171" y="1002"/>
                  </a:lnTo>
                  <a:lnTo>
                    <a:pt x="9171" y="955"/>
                  </a:lnTo>
                  <a:lnTo>
                    <a:pt x="9245" y="955"/>
                  </a:lnTo>
                  <a:lnTo>
                    <a:pt x="9245" y="885"/>
                  </a:lnTo>
                  <a:lnTo>
                    <a:pt x="9257" y="885"/>
                  </a:lnTo>
                  <a:lnTo>
                    <a:pt x="9257" y="839"/>
                  </a:lnTo>
                  <a:lnTo>
                    <a:pt x="9226" y="839"/>
                  </a:lnTo>
                  <a:lnTo>
                    <a:pt x="9226" y="792"/>
                  </a:lnTo>
                  <a:lnTo>
                    <a:pt x="9214" y="792"/>
                  </a:lnTo>
                  <a:lnTo>
                    <a:pt x="9214" y="839"/>
                  </a:lnTo>
                  <a:lnTo>
                    <a:pt x="9202" y="839"/>
                  </a:lnTo>
                  <a:lnTo>
                    <a:pt x="9202" y="792"/>
                  </a:lnTo>
                  <a:lnTo>
                    <a:pt x="9158" y="792"/>
                  </a:lnTo>
                  <a:lnTo>
                    <a:pt x="9158" y="839"/>
                  </a:lnTo>
                  <a:lnTo>
                    <a:pt x="9140" y="839"/>
                  </a:lnTo>
                  <a:lnTo>
                    <a:pt x="9140" y="792"/>
                  </a:lnTo>
                  <a:lnTo>
                    <a:pt x="9128" y="792"/>
                  </a:lnTo>
                  <a:lnTo>
                    <a:pt x="9128" y="839"/>
                  </a:lnTo>
                  <a:lnTo>
                    <a:pt x="9053" y="839"/>
                  </a:lnTo>
                  <a:lnTo>
                    <a:pt x="9053" y="885"/>
                  </a:lnTo>
                  <a:lnTo>
                    <a:pt x="9053" y="839"/>
                  </a:lnTo>
                  <a:lnTo>
                    <a:pt x="9023" y="839"/>
                  </a:lnTo>
                  <a:lnTo>
                    <a:pt x="9023" y="885"/>
                  </a:lnTo>
                  <a:lnTo>
                    <a:pt x="9010" y="885"/>
                  </a:lnTo>
                  <a:lnTo>
                    <a:pt x="9023" y="885"/>
                  </a:lnTo>
                  <a:lnTo>
                    <a:pt x="9023" y="955"/>
                  </a:lnTo>
                  <a:lnTo>
                    <a:pt x="9010" y="955"/>
                  </a:lnTo>
                  <a:lnTo>
                    <a:pt x="9010" y="885"/>
                  </a:lnTo>
                  <a:lnTo>
                    <a:pt x="8979" y="885"/>
                  </a:lnTo>
                  <a:lnTo>
                    <a:pt x="8979" y="839"/>
                  </a:lnTo>
                  <a:lnTo>
                    <a:pt x="8924" y="839"/>
                  </a:lnTo>
                  <a:lnTo>
                    <a:pt x="8924" y="885"/>
                  </a:lnTo>
                  <a:lnTo>
                    <a:pt x="8893" y="885"/>
                  </a:lnTo>
                  <a:lnTo>
                    <a:pt x="8893" y="955"/>
                  </a:lnTo>
                  <a:lnTo>
                    <a:pt x="8837" y="955"/>
                  </a:lnTo>
                  <a:lnTo>
                    <a:pt x="8837" y="885"/>
                  </a:lnTo>
                  <a:lnTo>
                    <a:pt x="8819" y="885"/>
                  </a:lnTo>
                  <a:lnTo>
                    <a:pt x="8819" y="955"/>
                  </a:lnTo>
                  <a:lnTo>
                    <a:pt x="8776" y="955"/>
                  </a:lnTo>
                  <a:lnTo>
                    <a:pt x="8776" y="1002"/>
                  </a:lnTo>
                  <a:lnTo>
                    <a:pt x="8776" y="955"/>
                  </a:lnTo>
                  <a:lnTo>
                    <a:pt x="8702" y="955"/>
                  </a:lnTo>
                  <a:lnTo>
                    <a:pt x="8702" y="1002"/>
                  </a:lnTo>
                  <a:lnTo>
                    <a:pt x="8677" y="1002"/>
                  </a:lnTo>
                  <a:lnTo>
                    <a:pt x="8677" y="1049"/>
                  </a:lnTo>
                  <a:lnTo>
                    <a:pt x="8689" y="1049"/>
                  </a:lnTo>
                  <a:lnTo>
                    <a:pt x="8689" y="1118"/>
                  </a:lnTo>
                  <a:lnTo>
                    <a:pt x="8659" y="1118"/>
                  </a:lnTo>
                  <a:lnTo>
                    <a:pt x="8659" y="1165"/>
                  </a:lnTo>
                  <a:lnTo>
                    <a:pt x="8529" y="1165"/>
                  </a:lnTo>
                  <a:lnTo>
                    <a:pt x="8529" y="1235"/>
                  </a:lnTo>
                  <a:lnTo>
                    <a:pt x="8486" y="1235"/>
                  </a:lnTo>
                  <a:lnTo>
                    <a:pt x="8486" y="1165"/>
                  </a:lnTo>
                  <a:lnTo>
                    <a:pt x="8467" y="1165"/>
                  </a:lnTo>
                  <a:lnTo>
                    <a:pt x="8467" y="1235"/>
                  </a:lnTo>
                  <a:lnTo>
                    <a:pt x="8338" y="1235"/>
                  </a:lnTo>
                  <a:lnTo>
                    <a:pt x="8338" y="1282"/>
                  </a:lnTo>
                  <a:lnTo>
                    <a:pt x="8294" y="1282"/>
                  </a:lnTo>
                  <a:lnTo>
                    <a:pt x="8294" y="1328"/>
                  </a:lnTo>
                  <a:lnTo>
                    <a:pt x="8264" y="1328"/>
                  </a:lnTo>
                  <a:lnTo>
                    <a:pt x="8264" y="1282"/>
                  </a:lnTo>
                  <a:lnTo>
                    <a:pt x="8208" y="1282"/>
                  </a:lnTo>
                  <a:lnTo>
                    <a:pt x="8208" y="1328"/>
                  </a:lnTo>
                  <a:lnTo>
                    <a:pt x="8165" y="1328"/>
                  </a:lnTo>
                  <a:lnTo>
                    <a:pt x="8165" y="1398"/>
                  </a:lnTo>
                  <a:lnTo>
                    <a:pt x="8122" y="1398"/>
                  </a:lnTo>
                  <a:lnTo>
                    <a:pt x="8122" y="1445"/>
                  </a:lnTo>
                  <a:lnTo>
                    <a:pt x="8091" y="1445"/>
                  </a:lnTo>
                  <a:lnTo>
                    <a:pt x="8091" y="1491"/>
                  </a:lnTo>
                  <a:lnTo>
                    <a:pt x="8060" y="1491"/>
                  </a:lnTo>
                  <a:lnTo>
                    <a:pt x="8060" y="1561"/>
                  </a:lnTo>
                  <a:lnTo>
                    <a:pt x="7986" y="1561"/>
                  </a:lnTo>
                  <a:lnTo>
                    <a:pt x="7986" y="1491"/>
                  </a:lnTo>
                  <a:lnTo>
                    <a:pt x="7899" y="1491"/>
                  </a:lnTo>
                  <a:lnTo>
                    <a:pt x="7899" y="1561"/>
                  </a:lnTo>
                  <a:lnTo>
                    <a:pt x="7887" y="1561"/>
                  </a:lnTo>
                  <a:lnTo>
                    <a:pt x="7899" y="1561"/>
                  </a:lnTo>
                  <a:lnTo>
                    <a:pt x="7899" y="1608"/>
                  </a:lnTo>
                  <a:lnTo>
                    <a:pt x="7912" y="1608"/>
                  </a:lnTo>
                  <a:lnTo>
                    <a:pt x="7912" y="1561"/>
                  </a:lnTo>
                  <a:lnTo>
                    <a:pt x="7912" y="1608"/>
                  </a:lnTo>
                  <a:lnTo>
                    <a:pt x="7930" y="1608"/>
                  </a:lnTo>
                  <a:lnTo>
                    <a:pt x="7844" y="1608"/>
                  </a:lnTo>
                  <a:lnTo>
                    <a:pt x="7844" y="1678"/>
                  </a:lnTo>
                  <a:lnTo>
                    <a:pt x="7844" y="1608"/>
                  </a:lnTo>
                  <a:lnTo>
                    <a:pt x="7813" y="1608"/>
                  </a:lnTo>
                  <a:lnTo>
                    <a:pt x="7813" y="1724"/>
                  </a:lnTo>
                  <a:lnTo>
                    <a:pt x="7801" y="1724"/>
                  </a:lnTo>
                  <a:lnTo>
                    <a:pt x="7801" y="1678"/>
                  </a:lnTo>
                  <a:lnTo>
                    <a:pt x="7782" y="1678"/>
                  </a:lnTo>
                  <a:lnTo>
                    <a:pt x="7782" y="1724"/>
                  </a:lnTo>
                  <a:lnTo>
                    <a:pt x="7782" y="1678"/>
                  </a:lnTo>
                  <a:lnTo>
                    <a:pt x="7751" y="1678"/>
                  </a:lnTo>
                  <a:lnTo>
                    <a:pt x="7751" y="1724"/>
                  </a:lnTo>
                  <a:lnTo>
                    <a:pt x="7739" y="1724"/>
                  </a:lnTo>
                  <a:lnTo>
                    <a:pt x="7739" y="1678"/>
                  </a:lnTo>
                  <a:lnTo>
                    <a:pt x="7708" y="1678"/>
                  </a:lnTo>
                  <a:lnTo>
                    <a:pt x="7708" y="1724"/>
                  </a:lnTo>
                  <a:lnTo>
                    <a:pt x="7683" y="1724"/>
                  </a:lnTo>
                  <a:lnTo>
                    <a:pt x="7683" y="1678"/>
                  </a:lnTo>
                  <a:lnTo>
                    <a:pt x="7653" y="1678"/>
                  </a:lnTo>
                  <a:lnTo>
                    <a:pt x="7653" y="1724"/>
                  </a:lnTo>
                  <a:lnTo>
                    <a:pt x="7683" y="1724"/>
                  </a:lnTo>
                  <a:lnTo>
                    <a:pt x="7653" y="1724"/>
                  </a:lnTo>
                  <a:lnTo>
                    <a:pt x="7653" y="1771"/>
                  </a:lnTo>
                  <a:lnTo>
                    <a:pt x="7708" y="1771"/>
                  </a:lnTo>
                  <a:lnTo>
                    <a:pt x="7708" y="1841"/>
                  </a:lnTo>
                  <a:lnTo>
                    <a:pt x="7727" y="1841"/>
                  </a:lnTo>
                  <a:lnTo>
                    <a:pt x="7727" y="1771"/>
                  </a:lnTo>
                  <a:lnTo>
                    <a:pt x="7727" y="1887"/>
                  </a:lnTo>
                  <a:lnTo>
                    <a:pt x="7665" y="1887"/>
                  </a:lnTo>
                  <a:lnTo>
                    <a:pt x="7665" y="1841"/>
                  </a:lnTo>
                  <a:lnTo>
                    <a:pt x="7653" y="1841"/>
                  </a:lnTo>
                  <a:lnTo>
                    <a:pt x="7653" y="1887"/>
                  </a:lnTo>
                  <a:lnTo>
                    <a:pt x="7653" y="1841"/>
                  </a:lnTo>
                  <a:lnTo>
                    <a:pt x="7634" y="1841"/>
                  </a:lnTo>
                  <a:lnTo>
                    <a:pt x="7634" y="1887"/>
                  </a:lnTo>
                  <a:lnTo>
                    <a:pt x="7579" y="1887"/>
                  </a:lnTo>
                  <a:lnTo>
                    <a:pt x="7579" y="1934"/>
                  </a:lnTo>
                  <a:lnTo>
                    <a:pt x="7566" y="1934"/>
                  </a:lnTo>
                  <a:lnTo>
                    <a:pt x="7609" y="1934"/>
                  </a:lnTo>
                  <a:lnTo>
                    <a:pt x="7609" y="2004"/>
                  </a:lnTo>
                  <a:lnTo>
                    <a:pt x="7634" y="2004"/>
                  </a:lnTo>
                  <a:lnTo>
                    <a:pt x="7634" y="1934"/>
                  </a:lnTo>
                  <a:lnTo>
                    <a:pt x="7622" y="1934"/>
                  </a:lnTo>
                  <a:lnTo>
                    <a:pt x="7653" y="1934"/>
                  </a:lnTo>
                  <a:lnTo>
                    <a:pt x="7653" y="1887"/>
                  </a:lnTo>
                  <a:lnTo>
                    <a:pt x="7665" y="1887"/>
                  </a:lnTo>
                  <a:lnTo>
                    <a:pt x="7665" y="2004"/>
                  </a:lnTo>
                  <a:lnTo>
                    <a:pt x="7634" y="2004"/>
                  </a:lnTo>
                  <a:lnTo>
                    <a:pt x="7634" y="2050"/>
                  </a:lnTo>
                  <a:lnTo>
                    <a:pt x="7696" y="2050"/>
                  </a:lnTo>
                  <a:lnTo>
                    <a:pt x="7696" y="2004"/>
                  </a:lnTo>
                  <a:lnTo>
                    <a:pt x="7683" y="2004"/>
                  </a:lnTo>
                  <a:lnTo>
                    <a:pt x="7727" y="2004"/>
                  </a:lnTo>
                  <a:lnTo>
                    <a:pt x="7727" y="1934"/>
                  </a:lnTo>
                  <a:lnTo>
                    <a:pt x="7770" y="1934"/>
                  </a:lnTo>
                  <a:lnTo>
                    <a:pt x="7770" y="2050"/>
                  </a:lnTo>
                  <a:lnTo>
                    <a:pt x="7825" y="2050"/>
                  </a:lnTo>
                  <a:lnTo>
                    <a:pt x="7825" y="2097"/>
                  </a:lnTo>
                  <a:lnTo>
                    <a:pt x="7844" y="2097"/>
                  </a:lnTo>
                  <a:lnTo>
                    <a:pt x="7844" y="2167"/>
                  </a:lnTo>
                  <a:lnTo>
                    <a:pt x="7856" y="2167"/>
                  </a:lnTo>
                  <a:lnTo>
                    <a:pt x="7844" y="2167"/>
                  </a:lnTo>
                  <a:lnTo>
                    <a:pt x="7844" y="2214"/>
                  </a:lnTo>
                  <a:lnTo>
                    <a:pt x="7856" y="2214"/>
                  </a:lnTo>
                  <a:lnTo>
                    <a:pt x="7813" y="2214"/>
                  </a:lnTo>
                  <a:lnTo>
                    <a:pt x="7813" y="2283"/>
                  </a:lnTo>
                  <a:lnTo>
                    <a:pt x="7825" y="2283"/>
                  </a:lnTo>
                  <a:lnTo>
                    <a:pt x="7782" y="2283"/>
                  </a:lnTo>
                  <a:lnTo>
                    <a:pt x="7782" y="2330"/>
                  </a:lnTo>
                  <a:lnTo>
                    <a:pt x="7708" y="2330"/>
                  </a:lnTo>
                  <a:lnTo>
                    <a:pt x="7708" y="2377"/>
                  </a:lnTo>
                  <a:lnTo>
                    <a:pt x="7653" y="2377"/>
                  </a:lnTo>
                  <a:lnTo>
                    <a:pt x="7653" y="2330"/>
                  </a:lnTo>
                  <a:lnTo>
                    <a:pt x="7566" y="2330"/>
                  </a:lnTo>
                  <a:lnTo>
                    <a:pt x="7566" y="2377"/>
                  </a:lnTo>
                  <a:lnTo>
                    <a:pt x="7258" y="2377"/>
                  </a:lnTo>
                  <a:lnTo>
                    <a:pt x="7258" y="2447"/>
                  </a:lnTo>
                  <a:lnTo>
                    <a:pt x="7245" y="2447"/>
                  </a:lnTo>
                  <a:lnTo>
                    <a:pt x="7245" y="2377"/>
                  </a:lnTo>
                  <a:lnTo>
                    <a:pt x="7227" y="2377"/>
                  </a:lnTo>
                  <a:lnTo>
                    <a:pt x="7227" y="2447"/>
                  </a:lnTo>
                  <a:lnTo>
                    <a:pt x="7109" y="2447"/>
                  </a:lnTo>
                  <a:lnTo>
                    <a:pt x="7109" y="2493"/>
                  </a:lnTo>
                  <a:lnTo>
                    <a:pt x="7097" y="2493"/>
                  </a:lnTo>
                  <a:lnTo>
                    <a:pt x="7097" y="2447"/>
                  </a:lnTo>
                  <a:lnTo>
                    <a:pt x="7035" y="2447"/>
                  </a:lnTo>
                  <a:lnTo>
                    <a:pt x="7035" y="2493"/>
                  </a:lnTo>
                  <a:lnTo>
                    <a:pt x="6992" y="2493"/>
                  </a:lnTo>
                  <a:lnTo>
                    <a:pt x="6992" y="2540"/>
                  </a:lnTo>
                  <a:lnTo>
                    <a:pt x="7035" y="2540"/>
                  </a:lnTo>
                  <a:lnTo>
                    <a:pt x="7035" y="2610"/>
                  </a:lnTo>
                  <a:lnTo>
                    <a:pt x="7023" y="2610"/>
                  </a:lnTo>
                  <a:lnTo>
                    <a:pt x="7023" y="2656"/>
                  </a:lnTo>
                  <a:lnTo>
                    <a:pt x="7054" y="2656"/>
                  </a:lnTo>
                  <a:lnTo>
                    <a:pt x="7023" y="2656"/>
                  </a:lnTo>
                  <a:lnTo>
                    <a:pt x="7023" y="2726"/>
                  </a:lnTo>
                  <a:lnTo>
                    <a:pt x="7054" y="2726"/>
                  </a:lnTo>
                  <a:lnTo>
                    <a:pt x="7054" y="2773"/>
                  </a:lnTo>
                  <a:lnTo>
                    <a:pt x="7097" y="2773"/>
                  </a:lnTo>
                  <a:lnTo>
                    <a:pt x="7097" y="2936"/>
                  </a:lnTo>
                  <a:lnTo>
                    <a:pt x="7066" y="2936"/>
                  </a:lnTo>
                  <a:lnTo>
                    <a:pt x="7066" y="3052"/>
                  </a:lnTo>
                  <a:lnTo>
                    <a:pt x="7085" y="3052"/>
                  </a:lnTo>
                  <a:lnTo>
                    <a:pt x="7085" y="3169"/>
                  </a:lnTo>
                  <a:lnTo>
                    <a:pt x="7128" y="3169"/>
                  </a:lnTo>
                  <a:lnTo>
                    <a:pt x="7128" y="3216"/>
                  </a:lnTo>
                  <a:lnTo>
                    <a:pt x="7245" y="3216"/>
                  </a:lnTo>
                  <a:lnTo>
                    <a:pt x="7245" y="3262"/>
                  </a:lnTo>
                  <a:lnTo>
                    <a:pt x="7301" y="3262"/>
                  </a:lnTo>
                  <a:lnTo>
                    <a:pt x="7301" y="3332"/>
                  </a:lnTo>
                  <a:lnTo>
                    <a:pt x="7288" y="3332"/>
                  </a:lnTo>
                  <a:lnTo>
                    <a:pt x="7288" y="3379"/>
                  </a:lnTo>
                  <a:lnTo>
                    <a:pt x="7313" y="3379"/>
                  </a:lnTo>
                  <a:lnTo>
                    <a:pt x="7313" y="3425"/>
                  </a:lnTo>
                  <a:lnTo>
                    <a:pt x="7332" y="3425"/>
                  </a:lnTo>
                  <a:lnTo>
                    <a:pt x="7332" y="3495"/>
                  </a:lnTo>
                  <a:lnTo>
                    <a:pt x="7430" y="3495"/>
                  </a:lnTo>
                  <a:lnTo>
                    <a:pt x="7430" y="3588"/>
                  </a:lnTo>
                  <a:lnTo>
                    <a:pt x="7461" y="3588"/>
                  </a:lnTo>
                  <a:lnTo>
                    <a:pt x="7461" y="3705"/>
                  </a:lnTo>
                  <a:lnTo>
                    <a:pt x="7430" y="3705"/>
                  </a:lnTo>
                  <a:lnTo>
                    <a:pt x="7430" y="3775"/>
                  </a:lnTo>
                  <a:lnTo>
                    <a:pt x="7418" y="3775"/>
                  </a:lnTo>
                  <a:lnTo>
                    <a:pt x="7418" y="3821"/>
                  </a:lnTo>
                  <a:lnTo>
                    <a:pt x="7406" y="3821"/>
                  </a:lnTo>
                  <a:lnTo>
                    <a:pt x="7406" y="3938"/>
                  </a:lnTo>
                  <a:lnTo>
                    <a:pt x="7418" y="3938"/>
                  </a:lnTo>
                  <a:lnTo>
                    <a:pt x="7418" y="3984"/>
                  </a:lnTo>
                  <a:lnTo>
                    <a:pt x="7430" y="3984"/>
                  </a:lnTo>
                  <a:lnTo>
                    <a:pt x="7430" y="4031"/>
                  </a:lnTo>
                  <a:lnTo>
                    <a:pt x="7449" y="4031"/>
                  </a:lnTo>
                  <a:lnTo>
                    <a:pt x="7449" y="4101"/>
                  </a:lnTo>
                  <a:lnTo>
                    <a:pt x="7461" y="4101"/>
                  </a:lnTo>
                  <a:lnTo>
                    <a:pt x="7461" y="4148"/>
                  </a:lnTo>
                  <a:lnTo>
                    <a:pt x="7449" y="4148"/>
                  </a:lnTo>
                  <a:lnTo>
                    <a:pt x="7449" y="4101"/>
                  </a:lnTo>
                  <a:lnTo>
                    <a:pt x="7430" y="4101"/>
                  </a:lnTo>
                  <a:lnTo>
                    <a:pt x="7430" y="4031"/>
                  </a:lnTo>
                  <a:lnTo>
                    <a:pt x="7418" y="4031"/>
                  </a:lnTo>
                  <a:lnTo>
                    <a:pt x="7418" y="4101"/>
                  </a:lnTo>
                  <a:lnTo>
                    <a:pt x="7418" y="3984"/>
                  </a:lnTo>
                  <a:lnTo>
                    <a:pt x="7301" y="3984"/>
                  </a:lnTo>
                  <a:lnTo>
                    <a:pt x="7301" y="3868"/>
                  </a:lnTo>
                  <a:lnTo>
                    <a:pt x="7288" y="3868"/>
                  </a:lnTo>
                  <a:lnTo>
                    <a:pt x="7288" y="3821"/>
                  </a:lnTo>
                  <a:lnTo>
                    <a:pt x="7332" y="3821"/>
                  </a:lnTo>
                  <a:lnTo>
                    <a:pt x="7332" y="3775"/>
                  </a:lnTo>
                  <a:lnTo>
                    <a:pt x="7387" y="3775"/>
                  </a:lnTo>
                  <a:lnTo>
                    <a:pt x="7387" y="3658"/>
                  </a:lnTo>
                  <a:lnTo>
                    <a:pt x="7418" y="3658"/>
                  </a:lnTo>
                  <a:lnTo>
                    <a:pt x="7418" y="3588"/>
                  </a:lnTo>
                  <a:lnTo>
                    <a:pt x="7430" y="3588"/>
                  </a:lnTo>
                  <a:lnTo>
                    <a:pt x="7430" y="3542"/>
                  </a:lnTo>
                  <a:lnTo>
                    <a:pt x="7375" y="3542"/>
                  </a:lnTo>
                  <a:lnTo>
                    <a:pt x="7375" y="3495"/>
                  </a:lnTo>
                  <a:lnTo>
                    <a:pt x="7344" y="3495"/>
                  </a:lnTo>
                  <a:lnTo>
                    <a:pt x="7344" y="3542"/>
                  </a:lnTo>
                  <a:lnTo>
                    <a:pt x="7153" y="3542"/>
                  </a:lnTo>
                  <a:lnTo>
                    <a:pt x="7153" y="3495"/>
                  </a:lnTo>
                  <a:lnTo>
                    <a:pt x="7140" y="3495"/>
                  </a:lnTo>
                  <a:lnTo>
                    <a:pt x="7140" y="3425"/>
                  </a:lnTo>
                  <a:lnTo>
                    <a:pt x="7109" y="3425"/>
                  </a:lnTo>
                  <a:lnTo>
                    <a:pt x="7109" y="3379"/>
                  </a:lnTo>
                  <a:lnTo>
                    <a:pt x="7085" y="3379"/>
                  </a:lnTo>
                  <a:lnTo>
                    <a:pt x="7085" y="3332"/>
                  </a:lnTo>
                  <a:lnTo>
                    <a:pt x="7035" y="3332"/>
                  </a:lnTo>
                  <a:lnTo>
                    <a:pt x="7035" y="3262"/>
                  </a:lnTo>
                  <a:lnTo>
                    <a:pt x="6949" y="3262"/>
                  </a:lnTo>
                  <a:lnTo>
                    <a:pt x="6949" y="3216"/>
                  </a:lnTo>
                  <a:lnTo>
                    <a:pt x="6924" y="3216"/>
                  </a:lnTo>
                  <a:lnTo>
                    <a:pt x="6924" y="3169"/>
                  </a:lnTo>
                  <a:lnTo>
                    <a:pt x="6776" y="3169"/>
                  </a:lnTo>
                  <a:lnTo>
                    <a:pt x="6776" y="3099"/>
                  </a:lnTo>
                  <a:lnTo>
                    <a:pt x="6758" y="3099"/>
                  </a:lnTo>
                  <a:lnTo>
                    <a:pt x="6758" y="3052"/>
                  </a:lnTo>
                  <a:lnTo>
                    <a:pt x="6715" y="3052"/>
                  </a:lnTo>
                  <a:lnTo>
                    <a:pt x="6715" y="2983"/>
                  </a:lnTo>
                  <a:lnTo>
                    <a:pt x="6659" y="2983"/>
                  </a:lnTo>
                  <a:lnTo>
                    <a:pt x="6659" y="3052"/>
                  </a:lnTo>
                  <a:lnTo>
                    <a:pt x="6628" y="3052"/>
                  </a:lnTo>
                  <a:lnTo>
                    <a:pt x="6628" y="3099"/>
                  </a:lnTo>
                  <a:lnTo>
                    <a:pt x="6616" y="3099"/>
                  </a:lnTo>
                  <a:lnTo>
                    <a:pt x="6616" y="3169"/>
                  </a:lnTo>
                  <a:lnTo>
                    <a:pt x="6573" y="3169"/>
                  </a:lnTo>
                  <a:lnTo>
                    <a:pt x="6573" y="3332"/>
                  </a:lnTo>
                  <a:lnTo>
                    <a:pt x="6585" y="3332"/>
                  </a:lnTo>
                  <a:lnTo>
                    <a:pt x="6585" y="3262"/>
                  </a:lnTo>
                  <a:lnTo>
                    <a:pt x="6647" y="3262"/>
                  </a:lnTo>
                  <a:lnTo>
                    <a:pt x="6647" y="3379"/>
                  </a:lnTo>
                  <a:lnTo>
                    <a:pt x="6690" y="3379"/>
                  </a:lnTo>
                  <a:lnTo>
                    <a:pt x="6690" y="3332"/>
                  </a:lnTo>
                  <a:lnTo>
                    <a:pt x="6733" y="3332"/>
                  </a:lnTo>
                  <a:lnTo>
                    <a:pt x="6733" y="3379"/>
                  </a:lnTo>
                  <a:lnTo>
                    <a:pt x="6745" y="3379"/>
                  </a:lnTo>
                  <a:lnTo>
                    <a:pt x="6745" y="3425"/>
                  </a:lnTo>
                  <a:lnTo>
                    <a:pt x="6733" y="3425"/>
                  </a:lnTo>
                  <a:lnTo>
                    <a:pt x="6733" y="3495"/>
                  </a:lnTo>
                  <a:lnTo>
                    <a:pt x="6647" y="3495"/>
                  </a:lnTo>
                  <a:lnTo>
                    <a:pt x="6647" y="3425"/>
                  </a:lnTo>
                  <a:lnTo>
                    <a:pt x="6616" y="3425"/>
                  </a:lnTo>
                  <a:lnTo>
                    <a:pt x="6616" y="3379"/>
                  </a:lnTo>
                  <a:lnTo>
                    <a:pt x="6585" y="3379"/>
                  </a:lnTo>
                  <a:lnTo>
                    <a:pt x="6585" y="3332"/>
                  </a:lnTo>
                  <a:lnTo>
                    <a:pt x="6542" y="3332"/>
                  </a:lnTo>
                  <a:lnTo>
                    <a:pt x="6542" y="3379"/>
                  </a:lnTo>
                  <a:lnTo>
                    <a:pt x="6486" y="3379"/>
                  </a:lnTo>
                  <a:lnTo>
                    <a:pt x="6486" y="3425"/>
                  </a:lnTo>
                  <a:lnTo>
                    <a:pt x="6455" y="3425"/>
                  </a:lnTo>
                  <a:lnTo>
                    <a:pt x="6455" y="3495"/>
                  </a:lnTo>
                  <a:lnTo>
                    <a:pt x="6468" y="3495"/>
                  </a:lnTo>
                  <a:lnTo>
                    <a:pt x="6468" y="3542"/>
                  </a:lnTo>
                  <a:lnTo>
                    <a:pt x="6486" y="3542"/>
                  </a:lnTo>
                  <a:lnTo>
                    <a:pt x="6486" y="3588"/>
                  </a:lnTo>
                  <a:lnTo>
                    <a:pt x="6499" y="3588"/>
                  </a:lnTo>
                  <a:lnTo>
                    <a:pt x="6499" y="3658"/>
                  </a:lnTo>
                  <a:lnTo>
                    <a:pt x="6511" y="3658"/>
                  </a:lnTo>
                  <a:lnTo>
                    <a:pt x="6511" y="3705"/>
                  </a:lnTo>
                  <a:lnTo>
                    <a:pt x="6573" y="3705"/>
                  </a:lnTo>
                  <a:lnTo>
                    <a:pt x="6573" y="3775"/>
                  </a:lnTo>
                  <a:lnTo>
                    <a:pt x="6616" y="3775"/>
                  </a:lnTo>
                  <a:lnTo>
                    <a:pt x="6616" y="3821"/>
                  </a:lnTo>
                  <a:lnTo>
                    <a:pt x="6702" y="3821"/>
                  </a:lnTo>
                  <a:lnTo>
                    <a:pt x="6702" y="3868"/>
                  </a:lnTo>
                  <a:lnTo>
                    <a:pt x="6715" y="3868"/>
                  </a:lnTo>
                  <a:lnTo>
                    <a:pt x="6715" y="3821"/>
                  </a:lnTo>
                  <a:lnTo>
                    <a:pt x="6733" y="3821"/>
                  </a:lnTo>
                  <a:lnTo>
                    <a:pt x="6733" y="3868"/>
                  </a:lnTo>
                  <a:lnTo>
                    <a:pt x="6745" y="3868"/>
                  </a:lnTo>
                  <a:lnTo>
                    <a:pt x="6745" y="3938"/>
                  </a:lnTo>
                  <a:lnTo>
                    <a:pt x="6758" y="3938"/>
                  </a:lnTo>
                  <a:lnTo>
                    <a:pt x="6758" y="3984"/>
                  </a:lnTo>
                  <a:lnTo>
                    <a:pt x="6776" y="3984"/>
                  </a:lnTo>
                  <a:lnTo>
                    <a:pt x="6776" y="4031"/>
                  </a:lnTo>
                  <a:lnTo>
                    <a:pt x="6745" y="4031"/>
                  </a:lnTo>
                  <a:lnTo>
                    <a:pt x="6745" y="3984"/>
                  </a:lnTo>
                  <a:lnTo>
                    <a:pt x="6702" y="3984"/>
                  </a:lnTo>
                  <a:lnTo>
                    <a:pt x="6702" y="3938"/>
                  </a:lnTo>
                  <a:lnTo>
                    <a:pt x="6671" y="3938"/>
                  </a:lnTo>
                  <a:lnTo>
                    <a:pt x="6671" y="3868"/>
                  </a:lnTo>
                  <a:lnTo>
                    <a:pt x="6437" y="3868"/>
                  </a:lnTo>
                  <a:lnTo>
                    <a:pt x="6437" y="3821"/>
                  </a:lnTo>
                  <a:lnTo>
                    <a:pt x="6381" y="3821"/>
                  </a:lnTo>
                  <a:lnTo>
                    <a:pt x="6381" y="3775"/>
                  </a:lnTo>
                  <a:lnTo>
                    <a:pt x="6350" y="3775"/>
                  </a:lnTo>
                  <a:lnTo>
                    <a:pt x="6350" y="3705"/>
                  </a:lnTo>
                  <a:lnTo>
                    <a:pt x="6394" y="3705"/>
                  </a:lnTo>
                  <a:lnTo>
                    <a:pt x="6394" y="3588"/>
                  </a:lnTo>
                  <a:lnTo>
                    <a:pt x="6381" y="3588"/>
                  </a:lnTo>
                  <a:lnTo>
                    <a:pt x="6381" y="3542"/>
                  </a:lnTo>
                  <a:lnTo>
                    <a:pt x="6350" y="3542"/>
                  </a:lnTo>
                  <a:lnTo>
                    <a:pt x="6350" y="3495"/>
                  </a:lnTo>
                  <a:lnTo>
                    <a:pt x="6369" y="3495"/>
                  </a:lnTo>
                  <a:lnTo>
                    <a:pt x="6369" y="3425"/>
                  </a:lnTo>
                  <a:lnTo>
                    <a:pt x="6381" y="3425"/>
                  </a:lnTo>
                  <a:lnTo>
                    <a:pt x="6381" y="3332"/>
                  </a:lnTo>
                  <a:lnTo>
                    <a:pt x="6394" y="3332"/>
                  </a:lnTo>
                  <a:lnTo>
                    <a:pt x="6394" y="3262"/>
                  </a:lnTo>
                  <a:lnTo>
                    <a:pt x="6412" y="3262"/>
                  </a:lnTo>
                  <a:lnTo>
                    <a:pt x="6412" y="3169"/>
                  </a:lnTo>
                  <a:lnTo>
                    <a:pt x="6394" y="3169"/>
                  </a:lnTo>
                  <a:lnTo>
                    <a:pt x="6394" y="3099"/>
                  </a:lnTo>
                  <a:lnTo>
                    <a:pt x="6412" y="3099"/>
                  </a:lnTo>
                  <a:lnTo>
                    <a:pt x="6412" y="3052"/>
                  </a:lnTo>
                  <a:lnTo>
                    <a:pt x="6394" y="3052"/>
                  </a:lnTo>
                  <a:lnTo>
                    <a:pt x="6394" y="2983"/>
                  </a:lnTo>
                  <a:lnTo>
                    <a:pt x="6369" y="2983"/>
                  </a:lnTo>
                  <a:lnTo>
                    <a:pt x="6394" y="2983"/>
                  </a:lnTo>
                  <a:lnTo>
                    <a:pt x="6394" y="2936"/>
                  </a:lnTo>
                  <a:lnTo>
                    <a:pt x="6369" y="2936"/>
                  </a:lnTo>
                  <a:lnTo>
                    <a:pt x="6369" y="2889"/>
                  </a:lnTo>
                  <a:lnTo>
                    <a:pt x="6295" y="2889"/>
                  </a:lnTo>
                  <a:lnTo>
                    <a:pt x="6295" y="2819"/>
                  </a:lnTo>
                  <a:lnTo>
                    <a:pt x="6276" y="2819"/>
                  </a:lnTo>
                  <a:lnTo>
                    <a:pt x="6276" y="2773"/>
                  </a:lnTo>
                  <a:lnTo>
                    <a:pt x="6295" y="2773"/>
                  </a:lnTo>
                  <a:lnTo>
                    <a:pt x="6295" y="2726"/>
                  </a:lnTo>
                  <a:lnTo>
                    <a:pt x="6208" y="2726"/>
                  </a:lnTo>
                  <a:lnTo>
                    <a:pt x="6208" y="2773"/>
                  </a:lnTo>
                  <a:lnTo>
                    <a:pt x="6190" y="2773"/>
                  </a:lnTo>
                  <a:lnTo>
                    <a:pt x="6190" y="2819"/>
                  </a:lnTo>
                  <a:lnTo>
                    <a:pt x="6221" y="2819"/>
                  </a:lnTo>
                  <a:lnTo>
                    <a:pt x="6221" y="2889"/>
                  </a:lnTo>
                  <a:lnTo>
                    <a:pt x="6295" y="2889"/>
                  </a:lnTo>
                  <a:lnTo>
                    <a:pt x="6295" y="2983"/>
                  </a:lnTo>
                  <a:lnTo>
                    <a:pt x="6320" y="2983"/>
                  </a:lnTo>
                  <a:lnTo>
                    <a:pt x="6320" y="3262"/>
                  </a:lnTo>
                  <a:lnTo>
                    <a:pt x="6307" y="3262"/>
                  </a:lnTo>
                  <a:lnTo>
                    <a:pt x="6307" y="3332"/>
                  </a:lnTo>
                  <a:lnTo>
                    <a:pt x="6276" y="3332"/>
                  </a:lnTo>
                  <a:lnTo>
                    <a:pt x="6276" y="3379"/>
                  </a:lnTo>
                  <a:lnTo>
                    <a:pt x="6233" y="3379"/>
                  </a:lnTo>
                  <a:lnTo>
                    <a:pt x="6233" y="3425"/>
                  </a:lnTo>
                  <a:lnTo>
                    <a:pt x="6178" y="3425"/>
                  </a:lnTo>
                  <a:lnTo>
                    <a:pt x="6178" y="3495"/>
                  </a:lnTo>
                  <a:lnTo>
                    <a:pt x="6116" y="3495"/>
                  </a:lnTo>
                  <a:lnTo>
                    <a:pt x="6116" y="3588"/>
                  </a:lnTo>
                  <a:lnTo>
                    <a:pt x="6104" y="3588"/>
                  </a:lnTo>
                  <a:lnTo>
                    <a:pt x="6104" y="3658"/>
                  </a:lnTo>
                  <a:lnTo>
                    <a:pt x="6073" y="3658"/>
                  </a:lnTo>
                  <a:lnTo>
                    <a:pt x="6073" y="3705"/>
                  </a:lnTo>
                  <a:lnTo>
                    <a:pt x="6042" y="3705"/>
                  </a:lnTo>
                  <a:lnTo>
                    <a:pt x="6042" y="3775"/>
                  </a:lnTo>
                  <a:lnTo>
                    <a:pt x="6091" y="3775"/>
                  </a:lnTo>
                  <a:lnTo>
                    <a:pt x="6091" y="3821"/>
                  </a:lnTo>
                  <a:lnTo>
                    <a:pt x="6116" y="3821"/>
                  </a:lnTo>
                  <a:lnTo>
                    <a:pt x="6116" y="3868"/>
                  </a:lnTo>
                  <a:lnTo>
                    <a:pt x="6134" y="3868"/>
                  </a:lnTo>
                  <a:lnTo>
                    <a:pt x="6134" y="3938"/>
                  </a:lnTo>
                  <a:lnTo>
                    <a:pt x="6147" y="3938"/>
                  </a:lnTo>
                  <a:lnTo>
                    <a:pt x="6147" y="3984"/>
                  </a:lnTo>
                  <a:lnTo>
                    <a:pt x="6178" y="3984"/>
                  </a:lnTo>
                  <a:lnTo>
                    <a:pt x="6178" y="4101"/>
                  </a:lnTo>
                  <a:lnTo>
                    <a:pt x="6190" y="4101"/>
                  </a:lnTo>
                  <a:lnTo>
                    <a:pt x="6190" y="4148"/>
                  </a:lnTo>
                  <a:lnTo>
                    <a:pt x="6221" y="4148"/>
                  </a:lnTo>
                  <a:lnTo>
                    <a:pt x="6221" y="4217"/>
                  </a:lnTo>
                  <a:lnTo>
                    <a:pt x="6233" y="4217"/>
                  </a:lnTo>
                  <a:lnTo>
                    <a:pt x="6233" y="4264"/>
                  </a:lnTo>
                  <a:lnTo>
                    <a:pt x="6221" y="4264"/>
                  </a:lnTo>
                  <a:lnTo>
                    <a:pt x="6221" y="4311"/>
                  </a:lnTo>
                  <a:lnTo>
                    <a:pt x="6208" y="4311"/>
                  </a:lnTo>
                  <a:lnTo>
                    <a:pt x="6208" y="4381"/>
                  </a:lnTo>
                  <a:lnTo>
                    <a:pt x="6178" y="4381"/>
                  </a:lnTo>
                  <a:lnTo>
                    <a:pt x="6178" y="4427"/>
                  </a:lnTo>
                  <a:lnTo>
                    <a:pt x="6159" y="4427"/>
                  </a:lnTo>
                  <a:lnTo>
                    <a:pt x="6159" y="4474"/>
                  </a:lnTo>
                  <a:lnTo>
                    <a:pt x="6147" y="4474"/>
                  </a:lnTo>
                  <a:lnTo>
                    <a:pt x="6147" y="4544"/>
                  </a:lnTo>
                  <a:lnTo>
                    <a:pt x="6159" y="4544"/>
                  </a:lnTo>
                  <a:lnTo>
                    <a:pt x="6159" y="4590"/>
                  </a:lnTo>
                  <a:lnTo>
                    <a:pt x="6147" y="4590"/>
                  </a:lnTo>
                  <a:lnTo>
                    <a:pt x="6147" y="4660"/>
                  </a:lnTo>
                  <a:lnTo>
                    <a:pt x="6134" y="4660"/>
                  </a:lnTo>
                  <a:lnTo>
                    <a:pt x="6134" y="4707"/>
                  </a:lnTo>
                  <a:lnTo>
                    <a:pt x="6116" y="4707"/>
                  </a:lnTo>
                  <a:lnTo>
                    <a:pt x="6116" y="4753"/>
                  </a:lnTo>
                  <a:lnTo>
                    <a:pt x="6134" y="4753"/>
                  </a:lnTo>
                  <a:lnTo>
                    <a:pt x="6134" y="4823"/>
                  </a:lnTo>
                  <a:lnTo>
                    <a:pt x="6147" y="4823"/>
                  </a:lnTo>
                  <a:lnTo>
                    <a:pt x="6147" y="4870"/>
                  </a:lnTo>
                  <a:lnTo>
                    <a:pt x="6178" y="4870"/>
                  </a:lnTo>
                  <a:lnTo>
                    <a:pt x="6178" y="4986"/>
                  </a:lnTo>
                  <a:lnTo>
                    <a:pt x="6159" y="4986"/>
                  </a:lnTo>
                  <a:lnTo>
                    <a:pt x="6159" y="5080"/>
                  </a:lnTo>
                  <a:lnTo>
                    <a:pt x="6190" y="5080"/>
                  </a:lnTo>
                  <a:lnTo>
                    <a:pt x="6190" y="5150"/>
                  </a:lnTo>
                  <a:lnTo>
                    <a:pt x="6190" y="5080"/>
                  </a:lnTo>
                  <a:lnTo>
                    <a:pt x="6369" y="5080"/>
                  </a:lnTo>
                  <a:lnTo>
                    <a:pt x="6369" y="5033"/>
                  </a:lnTo>
                  <a:lnTo>
                    <a:pt x="6486" y="5033"/>
                  </a:lnTo>
                  <a:lnTo>
                    <a:pt x="6486" y="5080"/>
                  </a:lnTo>
                  <a:lnTo>
                    <a:pt x="6554" y="5080"/>
                  </a:lnTo>
                  <a:lnTo>
                    <a:pt x="6554" y="5150"/>
                  </a:lnTo>
                  <a:lnTo>
                    <a:pt x="6597" y="5150"/>
                  </a:lnTo>
                  <a:lnTo>
                    <a:pt x="6597" y="5196"/>
                  </a:lnTo>
                  <a:lnTo>
                    <a:pt x="6659" y="5196"/>
                  </a:lnTo>
                  <a:lnTo>
                    <a:pt x="6659" y="5266"/>
                  </a:lnTo>
                  <a:lnTo>
                    <a:pt x="6671" y="5266"/>
                  </a:lnTo>
                  <a:lnTo>
                    <a:pt x="6671" y="5313"/>
                  </a:lnTo>
                  <a:lnTo>
                    <a:pt x="6690" y="5313"/>
                  </a:lnTo>
                  <a:lnTo>
                    <a:pt x="6690" y="5476"/>
                  </a:lnTo>
                  <a:lnTo>
                    <a:pt x="6702" y="5476"/>
                  </a:lnTo>
                  <a:lnTo>
                    <a:pt x="6702" y="5522"/>
                  </a:lnTo>
                  <a:lnTo>
                    <a:pt x="6733" y="5522"/>
                  </a:lnTo>
                  <a:lnTo>
                    <a:pt x="6733" y="5592"/>
                  </a:lnTo>
                  <a:lnTo>
                    <a:pt x="6671" y="5592"/>
                  </a:lnTo>
                  <a:lnTo>
                    <a:pt x="6671" y="5639"/>
                  </a:lnTo>
                  <a:lnTo>
                    <a:pt x="6659" y="5639"/>
                  </a:lnTo>
                  <a:lnTo>
                    <a:pt x="6659" y="5709"/>
                  </a:lnTo>
                  <a:lnTo>
                    <a:pt x="6647" y="5709"/>
                  </a:lnTo>
                  <a:lnTo>
                    <a:pt x="6647" y="5918"/>
                  </a:lnTo>
                  <a:lnTo>
                    <a:pt x="6597" y="5918"/>
                  </a:lnTo>
                  <a:lnTo>
                    <a:pt x="6597" y="5872"/>
                  </a:lnTo>
                  <a:lnTo>
                    <a:pt x="6628" y="5872"/>
                  </a:lnTo>
                  <a:lnTo>
                    <a:pt x="6628" y="5802"/>
                  </a:lnTo>
                  <a:lnTo>
                    <a:pt x="6616" y="5802"/>
                  </a:lnTo>
                  <a:lnTo>
                    <a:pt x="6616" y="5709"/>
                  </a:lnTo>
                  <a:lnTo>
                    <a:pt x="6628" y="5709"/>
                  </a:lnTo>
                  <a:lnTo>
                    <a:pt x="6628" y="5592"/>
                  </a:lnTo>
                  <a:lnTo>
                    <a:pt x="6616" y="5592"/>
                  </a:lnTo>
                  <a:lnTo>
                    <a:pt x="6616" y="5522"/>
                  </a:lnTo>
                  <a:lnTo>
                    <a:pt x="6628" y="5522"/>
                  </a:lnTo>
                  <a:lnTo>
                    <a:pt x="6616" y="5522"/>
                  </a:lnTo>
                  <a:lnTo>
                    <a:pt x="6616" y="5476"/>
                  </a:lnTo>
                  <a:lnTo>
                    <a:pt x="6628" y="5476"/>
                  </a:lnTo>
                  <a:lnTo>
                    <a:pt x="6628" y="5429"/>
                  </a:lnTo>
                  <a:lnTo>
                    <a:pt x="6597" y="5429"/>
                  </a:lnTo>
                  <a:lnTo>
                    <a:pt x="6597" y="5359"/>
                  </a:lnTo>
                  <a:lnTo>
                    <a:pt x="6573" y="5359"/>
                  </a:lnTo>
                  <a:lnTo>
                    <a:pt x="6573" y="5313"/>
                  </a:lnTo>
                  <a:lnTo>
                    <a:pt x="6542" y="5313"/>
                  </a:lnTo>
                  <a:lnTo>
                    <a:pt x="6542" y="5150"/>
                  </a:lnTo>
                  <a:lnTo>
                    <a:pt x="6455" y="5150"/>
                  </a:lnTo>
                  <a:lnTo>
                    <a:pt x="6455" y="5196"/>
                  </a:lnTo>
                  <a:lnTo>
                    <a:pt x="6350" y="5196"/>
                  </a:lnTo>
                  <a:lnTo>
                    <a:pt x="6350" y="5266"/>
                  </a:lnTo>
                  <a:lnTo>
                    <a:pt x="6276" y="5266"/>
                  </a:lnTo>
                  <a:lnTo>
                    <a:pt x="6276" y="5313"/>
                  </a:lnTo>
                  <a:lnTo>
                    <a:pt x="6252" y="5313"/>
                  </a:lnTo>
                  <a:lnTo>
                    <a:pt x="6252" y="5476"/>
                  </a:lnTo>
                  <a:lnTo>
                    <a:pt x="6233" y="5476"/>
                  </a:lnTo>
                  <a:lnTo>
                    <a:pt x="6233" y="5592"/>
                  </a:lnTo>
                  <a:lnTo>
                    <a:pt x="6264" y="5592"/>
                  </a:lnTo>
                  <a:lnTo>
                    <a:pt x="6264" y="5639"/>
                  </a:lnTo>
                  <a:lnTo>
                    <a:pt x="6276" y="5639"/>
                  </a:lnTo>
                  <a:lnTo>
                    <a:pt x="6276" y="5709"/>
                  </a:lnTo>
                  <a:lnTo>
                    <a:pt x="6295" y="5709"/>
                  </a:lnTo>
                  <a:lnTo>
                    <a:pt x="6295" y="5918"/>
                  </a:lnTo>
                  <a:lnTo>
                    <a:pt x="6276" y="5918"/>
                  </a:lnTo>
                  <a:lnTo>
                    <a:pt x="6276" y="5965"/>
                  </a:lnTo>
                  <a:lnTo>
                    <a:pt x="6264" y="5965"/>
                  </a:lnTo>
                  <a:lnTo>
                    <a:pt x="6264" y="6035"/>
                  </a:lnTo>
                  <a:lnTo>
                    <a:pt x="6208" y="6035"/>
                  </a:lnTo>
                  <a:lnTo>
                    <a:pt x="6208" y="6082"/>
                  </a:lnTo>
                  <a:lnTo>
                    <a:pt x="6190" y="6082"/>
                  </a:lnTo>
                  <a:lnTo>
                    <a:pt x="6190" y="6128"/>
                  </a:lnTo>
                  <a:lnTo>
                    <a:pt x="6178" y="6128"/>
                  </a:lnTo>
                  <a:lnTo>
                    <a:pt x="6178" y="6361"/>
                  </a:lnTo>
                  <a:lnTo>
                    <a:pt x="6134" y="6361"/>
                  </a:lnTo>
                  <a:lnTo>
                    <a:pt x="6134" y="6408"/>
                  </a:lnTo>
                  <a:lnTo>
                    <a:pt x="6116" y="6408"/>
                  </a:lnTo>
                  <a:lnTo>
                    <a:pt x="6116" y="6478"/>
                  </a:lnTo>
                  <a:lnTo>
                    <a:pt x="6060" y="6478"/>
                  </a:lnTo>
                  <a:lnTo>
                    <a:pt x="6060" y="6524"/>
                  </a:lnTo>
                  <a:lnTo>
                    <a:pt x="6029" y="6524"/>
                  </a:lnTo>
                  <a:lnTo>
                    <a:pt x="6029" y="6571"/>
                  </a:lnTo>
                  <a:lnTo>
                    <a:pt x="5986" y="6571"/>
                  </a:lnTo>
                  <a:lnTo>
                    <a:pt x="5986" y="6641"/>
                  </a:lnTo>
                  <a:lnTo>
                    <a:pt x="5955" y="6641"/>
                  </a:lnTo>
                  <a:lnTo>
                    <a:pt x="5955" y="6687"/>
                  </a:lnTo>
                  <a:lnTo>
                    <a:pt x="5974" y="6687"/>
                  </a:lnTo>
                  <a:lnTo>
                    <a:pt x="5943" y="6687"/>
                  </a:lnTo>
                  <a:lnTo>
                    <a:pt x="5943" y="6757"/>
                  </a:lnTo>
                  <a:lnTo>
                    <a:pt x="5955" y="6757"/>
                  </a:lnTo>
                  <a:lnTo>
                    <a:pt x="5943" y="6757"/>
                  </a:lnTo>
                  <a:lnTo>
                    <a:pt x="5943" y="6804"/>
                  </a:lnTo>
                  <a:lnTo>
                    <a:pt x="5900" y="6804"/>
                  </a:lnTo>
                  <a:lnTo>
                    <a:pt x="5900" y="6757"/>
                  </a:lnTo>
                  <a:lnTo>
                    <a:pt x="5857" y="6757"/>
                  </a:lnTo>
                  <a:lnTo>
                    <a:pt x="5857" y="6687"/>
                  </a:lnTo>
                  <a:lnTo>
                    <a:pt x="5752" y="6687"/>
                  </a:lnTo>
                  <a:lnTo>
                    <a:pt x="5752" y="6757"/>
                  </a:lnTo>
                  <a:lnTo>
                    <a:pt x="5709" y="6757"/>
                  </a:lnTo>
                  <a:lnTo>
                    <a:pt x="5709" y="6687"/>
                  </a:lnTo>
                  <a:lnTo>
                    <a:pt x="5678" y="6687"/>
                  </a:lnTo>
                  <a:lnTo>
                    <a:pt x="5678" y="6524"/>
                  </a:lnTo>
                  <a:lnTo>
                    <a:pt x="5696" y="6524"/>
                  </a:lnTo>
                  <a:lnTo>
                    <a:pt x="5696" y="6641"/>
                  </a:lnTo>
                  <a:lnTo>
                    <a:pt x="5739" y="6641"/>
                  </a:lnTo>
                  <a:lnTo>
                    <a:pt x="5739" y="6687"/>
                  </a:lnTo>
                  <a:lnTo>
                    <a:pt x="5770" y="6687"/>
                  </a:lnTo>
                  <a:lnTo>
                    <a:pt x="5770" y="6641"/>
                  </a:lnTo>
                  <a:lnTo>
                    <a:pt x="5826" y="6641"/>
                  </a:lnTo>
                  <a:lnTo>
                    <a:pt x="5826" y="6571"/>
                  </a:lnTo>
                  <a:lnTo>
                    <a:pt x="5826" y="6641"/>
                  </a:lnTo>
                  <a:lnTo>
                    <a:pt x="5838" y="6641"/>
                  </a:lnTo>
                  <a:lnTo>
                    <a:pt x="5838" y="6571"/>
                  </a:lnTo>
                  <a:lnTo>
                    <a:pt x="5869" y="6571"/>
                  </a:lnTo>
                  <a:lnTo>
                    <a:pt x="5869" y="6524"/>
                  </a:lnTo>
                  <a:lnTo>
                    <a:pt x="5881" y="6524"/>
                  </a:lnTo>
                  <a:lnTo>
                    <a:pt x="5881" y="6478"/>
                  </a:lnTo>
                  <a:lnTo>
                    <a:pt x="5869" y="6478"/>
                  </a:lnTo>
                  <a:lnTo>
                    <a:pt x="5869" y="6408"/>
                  </a:lnTo>
                  <a:lnTo>
                    <a:pt x="5881" y="6408"/>
                  </a:lnTo>
                  <a:lnTo>
                    <a:pt x="5881" y="6478"/>
                  </a:lnTo>
                  <a:lnTo>
                    <a:pt x="5881" y="6408"/>
                  </a:lnTo>
                  <a:lnTo>
                    <a:pt x="5912" y="6408"/>
                  </a:lnTo>
                  <a:lnTo>
                    <a:pt x="5912" y="6361"/>
                  </a:lnTo>
                  <a:lnTo>
                    <a:pt x="5943" y="6361"/>
                  </a:lnTo>
                  <a:lnTo>
                    <a:pt x="5943" y="6315"/>
                  </a:lnTo>
                  <a:lnTo>
                    <a:pt x="5955" y="6315"/>
                  </a:lnTo>
                  <a:lnTo>
                    <a:pt x="5955" y="6198"/>
                  </a:lnTo>
                  <a:lnTo>
                    <a:pt x="5986" y="6198"/>
                  </a:lnTo>
                  <a:lnTo>
                    <a:pt x="5986" y="6082"/>
                  </a:lnTo>
                  <a:lnTo>
                    <a:pt x="5999" y="6082"/>
                  </a:lnTo>
                  <a:lnTo>
                    <a:pt x="5999" y="6035"/>
                  </a:lnTo>
                  <a:lnTo>
                    <a:pt x="6042" y="6035"/>
                  </a:lnTo>
                  <a:lnTo>
                    <a:pt x="6042" y="5965"/>
                  </a:lnTo>
                  <a:lnTo>
                    <a:pt x="6073" y="5965"/>
                  </a:lnTo>
                  <a:lnTo>
                    <a:pt x="6073" y="5872"/>
                  </a:lnTo>
                  <a:lnTo>
                    <a:pt x="6091" y="5872"/>
                  </a:lnTo>
                  <a:lnTo>
                    <a:pt x="6091" y="5755"/>
                  </a:lnTo>
                  <a:lnTo>
                    <a:pt x="6073" y="5755"/>
                  </a:lnTo>
                  <a:lnTo>
                    <a:pt x="6073" y="5592"/>
                  </a:lnTo>
                  <a:lnTo>
                    <a:pt x="6104" y="5592"/>
                  </a:lnTo>
                  <a:lnTo>
                    <a:pt x="6104" y="5522"/>
                  </a:lnTo>
                  <a:lnTo>
                    <a:pt x="6116" y="5522"/>
                  </a:lnTo>
                  <a:lnTo>
                    <a:pt x="6116" y="5476"/>
                  </a:lnTo>
                  <a:lnTo>
                    <a:pt x="6134" y="5476"/>
                  </a:lnTo>
                  <a:lnTo>
                    <a:pt x="6134" y="5522"/>
                  </a:lnTo>
                  <a:lnTo>
                    <a:pt x="6147" y="5522"/>
                  </a:lnTo>
                  <a:lnTo>
                    <a:pt x="6147" y="5476"/>
                  </a:lnTo>
                  <a:lnTo>
                    <a:pt x="6134" y="5476"/>
                  </a:lnTo>
                  <a:lnTo>
                    <a:pt x="6134" y="5429"/>
                  </a:lnTo>
                  <a:lnTo>
                    <a:pt x="6116" y="5429"/>
                  </a:lnTo>
                  <a:lnTo>
                    <a:pt x="6116" y="5359"/>
                  </a:lnTo>
                  <a:lnTo>
                    <a:pt x="6091" y="5359"/>
                  </a:lnTo>
                  <a:lnTo>
                    <a:pt x="6091" y="5313"/>
                  </a:lnTo>
                  <a:lnTo>
                    <a:pt x="6029" y="5313"/>
                  </a:lnTo>
                  <a:lnTo>
                    <a:pt x="6029" y="5266"/>
                  </a:lnTo>
                  <a:lnTo>
                    <a:pt x="6017" y="5266"/>
                  </a:lnTo>
                  <a:lnTo>
                    <a:pt x="6017" y="5196"/>
                  </a:lnTo>
                  <a:lnTo>
                    <a:pt x="5999" y="5196"/>
                  </a:lnTo>
                  <a:lnTo>
                    <a:pt x="5999" y="5080"/>
                  </a:lnTo>
                  <a:lnTo>
                    <a:pt x="5986" y="5080"/>
                  </a:lnTo>
                  <a:lnTo>
                    <a:pt x="5999" y="5080"/>
                  </a:lnTo>
                  <a:lnTo>
                    <a:pt x="5999" y="5033"/>
                  </a:lnTo>
                  <a:lnTo>
                    <a:pt x="6017" y="5033"/>
                  </a:lnTo>
                  <a:lnTo>
                    <a:pt x="6017" y="4986"/>
                  </a:lnTo>
                  <a:lnTo>
                    <a:pt x="5999" y="4986"/>
                  </a:lnTo>
                  <a:lnTo>
                    <a:pt x="5999" y="4917"/>
                  </a:lnTo>
                  <a:lnTo>
                    <a:pt x="6017" y="4917"/>
                  </a:lnTo>
                  <a:lnTo>
                    <a:pt x="6017" y="4870"/>
                  </a:lnTo>
                  <a:lnTo>
                    <a:pt x="5999" y="4870"/>
                  </a:lnTo>
                  <a:lnTo>
                    <a:pt x="5999" y="4753"/>
                  </a:lnTo>
                  <a:lnTo>
                    <a:pt x="6017" y="4753"/>
                  </a:lnTo>
                  <a:lnTo>
                    <a:pt x="6017" y="4660"/>
                  </a:lnTo>
                  <a:lnTo>
                    <a:pt x="5999" y="4660"/>
                  </a:lnTo>
                  <a:lnTo>
                    <a:pt x="5999" y="4427"/>
                  </a:lnTo>
                  <a:lnTo>
                    <a:pt x="5986" y="4427"/>
                  </a:lnTo>
                  <a:lnTo>
                    <a:pt x="5986" y="4381"/>
                  </a:lnTo>
                  <a:lnTo>
                    <a:pt x="6029" y="4381"/>
                  </a:lnTo>
                  <a:lnTo>
                    <a:pt x="6029" y="3984"/>
                  </a:lnTo>
                  <a:lnTo>
                    <a:pt x="5999" y="3984"/>
                  </a:lnTo>
                  <a:lnTo>
                    <a:pt x="5999" y="3938"/>
                  </a:lnTo>
                  <a:lnTo>
                    <a:pt x="6017" y="3938"/>
                  </a:lnTo>
                  <a:lnTo>
                    <a:pt x="5999" y="3938"/>
                  </a:lnTo>
                  <a:lnTo>
                    <a:pt x="5999" y="3868"/>
                  </a:lnTo>
                  <a:lnTo>
                    <a:pt x="5955" y="3868"/>
                  </a:lnTo>
                  <a:lnTo>
                    <a:pt x="5955" y="3821"/>
                  </a:lnTo>
                  <a:lnTo>
                    <a:pt x="5931" y="3821"/>
                  </a:lnTo>
                  <a:lnTo>
                    <a:pt x="5931" y="3775"/>
                  </a:lnTo>
                  <a:lnTo>
                    <a:pt x="5912" y="3775"/>
                  </a:lnTo>
                  <a:lnTo>
                    <a:pt x="5912" y="3705"/>
                  </a:lnTo>
                  <a:lnTo>
                    <a:pt x="5931" y="3705"/>
                  </a:lnTo>
                  <a:lnTo>
                    <a:pt x="5931" y="3658"/>
                  </a:lnTo>
                  <a:lnTo>
                    <a:pt x="5955" y="3658"/>
                  </a:lnTo>
                  <a:lnTo>
                    <a:pt x="5955" y="3588"/>
                  </a:lnTo>
                  <a:lnTo>
                    <a:pt x="5974" y="3588"/>
                  </a:lnTo>
                  <a:lnTo>
                    <a:pt x="5974" y="3495"/>
                  </a:lnTo>
                  <a:lnTo>
                    <a:pt x="5999" y="3495"/>
                  </a:lnTo>
                  <a:lnTo>
                    <a:pt x="5999" y="3332"/>
                  </a:lnTo>
                  <a:lnTo>
                    <a:pt x="6017" y="3332"/>
                  </a:lnTo>
                  <a:lnTo>
                    <a:pt x="6017" y="3262"/>
                  </a:lnTo>
                  <a:lnTo>
                    <a:pt x="6029" y="3262"/>
                  </a:lnTo>
                  <a:lnTo>
                    <a:pt x="6029" y="3052"/>
                  </a:lnTo>
                  <a:lnTo>
                    <a:pt x="6017" y="3052"/>
                  </a:lnTo>
                  <a:lnTo>
                    <a:pt x="6042" y="3052"/>
                  </a:lnTo>
                  <a:lnTo>
                    <a:pt x="6042" y="2983"/>
                  </a:lnTo>
                  <a:lnTo>
                    <a:pt x="6029" y="2983"/>
                  </a:lnTo>
                  <a:lnTo>
                    <a:pt x="6029" y="2936"/>
                  </a:lnTo>
                  <a:lnTo>
                    <a:pt x="5955" y="2936"/>
                  </a:lnTo>
                  <a:lnTo>
                    <a:pt x="5955" y="2889"/>
                  </a:lnTo>
                  <a:lnTo>
                    <a:pt x="5869" y="2889"/>
                  </a:lnTo>
                  <a:lnTo>
                    <a:pt x="5869" y="2819"/>
                  </a:lnTo>
                  <a:lnTo>
                    <a:pt x="5770" y="2819"/>
                  </a:lnTo>
                  <a:lnTo>
                    <a:pt x="5770" y="2889"/>
                  </a:lnTo>
                  <a:lnTo>
                    <a:pt x="5739" y="2889"/>
                  </a:lnTo>
                  <a:lnTo>
                    <a:pt x="5739" y="2819"/>
                  </a:lnTo>
                  <a:lnTo>
                    <a:pt x="5678" y="2819"/>
                  </a:lnTo>
                  <a:lnTo>
                    <a:pt x="5678" y="2889"/>
                  </a:lnTo>
                  <a:lnTo>
                    <a:pt x="5653" y="2889"/>
                  </a:lnTo>
                  <a:lnTo>
                    <a:pt x="5653" y="2819"/>
                  </a:lnTo>
                  <a:lnTo>
                    <a:pt x="5560" y="2819"/>
                  </a:lnTo>
                  <a:lnTo>
                    <a:pt x="5560" y="2889"/>
                  </a:lnTo>
                  <a:lnTo>
                    <a:pt x="5548" y="2889"/>
                  </a:lnTo>
                  <a:lnTo>
                    <a:pt x="5548" y="2936"/>
                  </a:lnTo>
                  <a:lnTo>
                    <a:pt x="5536" y="2936"/>
                  </a:lnTo>
                  <a:lnTo>
                    <a:pt x="5536" y="2983"/>
                  </a:lnTo>
                  <a:lnTo>
                    <a:pt x="5517" y="2983"/>
                  </a:lnTo>
                  <a:lnTo>
                    <a:pt x="5517" y="3052"/>
                  </a:lnTo>
                  <a:lnTo>
                    <a:pt x="5505" y="3052"/>
                  </a:lnTo>
                  <a:lnTo>
                    <a:pt x="5505" y="3169"/>
                  </a:lnTo>
                  <a:lnTo>
                    <a:pt x="5493" y="3169"/>
                  </a:lnTo>
                  <a:lnTo>
                    <a:pt x="5493" y="3332"/>
                  </a:lnTo>
                  <a:lnTo>
                    <a:pt x="5474" y="3332"/>
                  </a:lnTo>
                  <a:lnTo>
                    <a:pt x="5474" y="3379"/>
                  </a:lnTo>
                  <a:lnTo>
                    <a:pt x="5462" y="3379"/>
                  </a:lnTo>
                  <a:lnTo>
                    <a:pt x="5462" y="3495"/>
                  </a:lnTo>
                  <a:lnTo>
                    <a:pt x="5443" y="3495"/>
                  </a:lnTo>
                  <a:lnTo>
                    <a:pt x="5443" y="3542"/>
                  </a:lnTo>
                  <a:lnTo>
                    <a:pt x="5431" y="3542"/>
                  </a:lnTo>
                  <a:lnTo>
                    <a:pt x="5431" y="3588"/>
                  </a:lnTo>
                  <a:lnTo>
                    <a:pt x="5419" y="3588"/>
                  </a:lnTo>
                  <a:lnTo>
                    <a:pt x="5419" y="3658"/>
                  </a:lnTo>
                  <a:lnTo>
                    <a:pt x="5388" y="3658"/>
                  </a:lnTo>
                  <a:lnTo>
                    <a:pt x="5388" y="3705"/>
                  </a:lnTo>
                  <a:lnTo>
                    <a:pt x="5332" y="3705"/>
                  </a:lnTo>
                  <a:lnTo>
                    <a:pt x="5332" y="3775"/>
                  </a:lnTo>
                  <a:lnTo>
                    <a:pt x="5270" y="3775"/>
                  </a:lnTo>
                  <a:lnTo>
                    <a:pt x="5270" y="3821"/>
                  </a:lnTo>
                  <a:lnTo>
                    <a:pt x="5240" y="3821"/>
                  </a:lnTo>
                  <a:lnTo>
                    <a:pt x="5240" y="3868"/>
                  </a:lnTo>
                  <a:lnTo>
                    <a:pt x="5227" y="3868"/>
                  </a:lnTo>
                  <a:lnTo>
                    <a:pt x="5227" y="3938"/>
                  </a:lnTo>
                  <a:lnTo>
                    <a:pt x="5215" y="3938"/>
                  </a:lnTo>
                  <a:lnTo>
                    <a:pt x="5215" y="3984"/>
                  </a:lnTo>
                  <a:lnTo>
                    <a:pt x="5196" y="3984"/>
                  </a:lnTo>
                  <a:lnTo>
                    <a:pt x="5196" y="4031"/>
                  </a:lnTo>
                  <a:lnTo>
                    <a:pt x="5184" y="4031"/>
                  </a:lnTo>
                  <a:lnTo>
                    <a:pt x="5184" y="4101"/>
                  </a:lnTo>
                  <a:lnTo>
                    <a:pt x="5215" y="4101"/>
                  </a:lnTo>
                  <a:lnTo>
                    <a:pt x="5215" y="4148"/>
                  </a:lnTo>
                  <a:lnTo>
                    <a:pt x="5258" y="4148"/>
                  </a:lnTo>
                  <a:lnTo>
                    <a:pt x="5258" y="4101"/>
                  </a:lnTo>
                  <a:lnTo>
                    <a:pt x="5301" y="4101"/>
                  </a:lnTo>
                  <a:lnTo>
                    <a:pt x="5301" y="4217"/>
                  </a:lnTo>
                  <a:lnTo>
                    <a:pt x="5283" y="4217"/>
                  </a:lnTo>
                  <a:lnTo>
                    <a:pt x="5283" y="4264"/>
                  </a:lnTo>
                  <a:lnTo>
                    <a:pt x="5301" y="4264"/>
                  </a:lnTo>
                  <a:lnTo>
                    <a:pt x="5301" y="4311"/>
                  </a:lnTo>
                  <a:lnTo>
                    <a:pt x="5283" y="4311"/>
                  </a:lnTo>
                  <a:lnTo>
                    <a:pt x="5283" y="4474"/>
                  </a:lnTo>
                  <a:lnTo>
                    <a:pt x="5301" y="4474"/>
                  </a:lnTo>
                  <a:lnTo>
                    <a:pt x="5301" y="4544"/>
                  </a:lnTo>
                  <a:lnTo>
                    <a:pt x="5314" y="4544"/>
                  </a:lnTo>
                  <a:lnTo>
                    <a:pt x="5301" y="4544"/>
                  </a:lnTo>
                  <a:lnTo>
                    <a:pt x="5301" y="4590"/>
                  </a:lnTo>
                  <a:lnTo>
                    <a:pt x="5270" y="4590"/>
                  </a:lnTo>
                  <a:lnTo>
                    <a:pt x="5270" y="4544"/>
                  </a:lnTo>
                  <a:lnTo>
                    <a:pt x="5258" y="4544"/>
                  </a:lnTo>
                  <a:lnTo>
                    <a:pt x="5258" y="4590"/>
                  </a:lnTo>
                  <a:lnTo>
                    <a:pt x="5240" y="4590"/>
                  </a:lnTo>
                  <a:lnTo>
                    <a:pt x="5240" y="4660"/>
                  </a:lnTo>
                  <a:lnTo>
                    <a:pt x="5227" y="4660"/>
                  </a:lnTo>
                  <a:lnTo>
                    <a:pt x="5227" y="4870"/>
                  </a:lnTo>
                  <a:lnTo>
                    <a:pt x="5258" y="4870"/>
                  </a:lnTo>
                  <a:lnTo>
                    <a:pt x="5258" y="4986"/>
                  </a:lnTo>
                  <a:lnTo>
                    <a:pt x="5301" y="4986"/>
                  </a:lnTo>
                  <a:lnTo>
                    <a:pt x="5301" y="4870"/>
                  </a:lnTo>
                  <a:lnTo>
                    <a:pt x="5314" y="4870"/>
                  </a:lnTo>
                  <a:lnTo>
                    <a:pt x="5314" y="4823"/>
                  </a:lnTo>
                  <a:lnTo>
                    <a:pt x="5344" y="4823"/>
                  </a:lnTo>
                  <a:lnTo>
                    <a:pt x="5344" y="4870"/>
                  </a:lnTo>
                  <a:lnTo>
                    <a:pt x="5419" y="4870"/>
                  </a:lnTo>
                  <a:lnTo>
                    <a:pt x="5419" y="4917"/>
                  </a:lnTo>
                  <a:lnTo>
                    <a:pt x="5388" y="4917"/>
                  </a:lnTo>
                  <a:lnTo>
                    <a:pt x="5388" y="4986"/>
                  </a:lnTo>
                  <a:lnTo>
                    <a:pt x="5400" y="4986"/>
                  </a:lnTo>
                  <a:lnTo>
                    <a:pt x="5400" y="5033"/>
                  </a:lnTo>
                  <a:lnTo>
                    <a:pt x="5419" y="5033"/>
                  </a:lnTo>
                  <a:lnTo>
                    <a:pt x="5419" y="5080"/>
                  </a:lnTo>
                  <a:lnTo>
                    <a:pt x="5431" y="5080"/>
                  </a:lnTo>
                  <a:lnTo>
                    <a:pt x="5431" y="5150"/>
                  </a:lnTo>
                  <a:lnTo>
                    <a:pt x="5443" y="5150"/>
                  </a:lnTo>
                  <a:lnTo>
                    <a:pt x="5443" y="5196"/>
                  </a:lnTo>
                  <a:lnTo>
                    <a:pt x="5474" y="5196"/>
                  </a:lnTo>
                  <a:lnTo>
                    <a:pt x="5474" y="5266"/>
                  </a:lnTo>
                  <a:lnTo>
                    <a:pt x="5517" y="5266"/>
                  </a:lnTo>
                  <a:lnTo>
                    <a:pt x="5517" y="5196"/>
                  </a:lnTo>
                  <a:lnTo>
                    <a:pt x="5517" y="5266"/>
                  </a:lnTo>
                  <a:lnTo>
                    <a:pt x="5536" y="5266"/>
                  </a:lnTo>
                  <a:lnTo>
                    <a:pt x="5536" y="5313"/>
                  </a:lnTo>
                  <a:lnTo>
                    <a:pt x="5517" y="5313"/>
                  </a:lnTo>
                  <a:lnTo>
                    <a:pt x="5517" y="5359"/>
                  </a:lnTo>
                  <a:lnTo>
                    <a:pt x="5505" y="5359"/>
                  </a:lnTo>
                  <a:lnTo>
                    <a:pt x="5505" y="5476"/>
                  </a:lnTo>
                  <a:lnTo>
                    <a:pt x="5493" y="5476"/>
                  </a:lnTo>
                  <a:lnTo>
                    <a:pt x="5493" y="5522"/>
                  </a:lnTo>
                  <a:lnTo>
                    <a:pt x="5462" y="5522"/>
                  </a:lnTo>
                  <a:lnTo>
                    <a:pt x="5462" y="5592"/>
                  </a:lnTo>
                  <a:lnTo>
                    <a:pt x="5443" y="5592"/>
                  </a:lnTo>
                  <a:lnTo>
                    <a:pt x="5443" y="5639"/>
                  </a:lnTo>
                  <a:lnTo>
                    <a:pt x="5431" y="5639"/>
                  </a:lnTo>
                  <a:lnTo>
                    <a:pt x="5431" y="5522"/>
                  </a:lnTo>
                  <a:lnTo>
                    <a:pt x="5400" y="5522"/>
                  </a:lnTo>
                  <a:lnTo>
                    <a:pt x="5400" y="5476"/>
                  </a:lnTo>
                  <a:lnTo>
                    <a:pt x="5375" y="5476"/>
                  </a:lnTo>
                  <a:lnTo>
                    <a:pt x="5375" y="5429"/>
                  </a:lnTo>
                  <a:lnTo>
                    <a:pt x="5344" y="5429"/>
                  </a:lnTo>
                  <a:lnTo>
                    <a:pt x="5344" y="5359"/>
                  </a:lnTo>
                  <a:lnTo>
                    <a:pt x="5301" y="5359"/>
                  </a:lnTo>
                  <a:lnTo>
                    <a:pt x="5301" y="5313"/>
                  </a:lnTo>
                  <a:lnTo>
                    <a:pt x="5283" y="5313"/>
                  </a:lnTo>
                  <a:lnTo>
                    <a:pt x="5314" y="5313"/>
                  </a:lnTo>
                  <a:lnTo>
                    <a:pt x="5314" y="5266"/>
                  </a:lnTo>
                  <a:lnTo>
                    <a:pt x="5227" y="5266"/>
                  </a:lnTo>
                  <a:lnTo>
                    <a:pt x="5227" y="5196"/>
                  </a:lnTo>
                  <a:lnTo>
                    <a:pt x="5196" y="5196"/>
                  </a:lnTo>
                  <a:lnTo>
                    <a:pt x="5196" y="5150"/>
                  </a:lnTo>
                  <a:lnTo>
                    <a:pt x="5165" y="5150"/>
                  </a:lnTo>
                  <a:lnTo>
                    <a:pt x="5165" y="5080"/>
                  </a:lnTo>
                  <a:lnTo>
                    <a:pt x="5054" y="5080"/>
                  </a:lnTo>
                  <a:lnTo>
                    <a:pt x="5054" y="5033"/>
                  </a:lnTo>
                  <a:lnTo>
                    <a:pt x="5024" y="5033"/>
                  </a:lnTo>
                  <a:lnTo>
                    <a:pt x="5024" y="4986"/>
                  </a:lnTo>
                  <a:lnTo>
                    <a:pt x="4980" y="4986"/>
                  </a:lnTo>
                  <a:lnTo>
                    <a:pt x="4980" y="4917"/>
                  </a:lnTo>
                  <a:lnTo>
                    <a:pt x="4937" y="4917"/>
                  </a:lnTo>
                  <a:lnTo>
                    <a:pt x="4937" y="4870"/>
                  </a:lnTo>
                  <a:lnTo>
                    <a:pt x="4875" y="4870"/>
                  </a:lnTo>
                  <a:lnTo>
                    <a:pt x="4875" y="4823"/>
                  </a:lnTo>
                  <a:lnTo>
                    <a:pt x="4801" y="4823"/>
                  </a:lnTo>
                  <a:lnTo>
                    <a:pt x="4801" y="4753"/>
                  </a:lnTo>
                  <a:lnTo>
                    <a:pt x="4715" y="4753"/>
                  </a:lnTo>
                  <a:lnTo>
                    <a:pt x="4715" y="4707"/>
                  </a:lnTo>
                  <a:lnTo>
                    <a:pt x="4511" y="4707"/>
                  </a:lnTo>
                  <a:lnTo>
                    <a:pt x="4511" y="4660"/>
                  </a:lnTo>
                  <a:lnTo>
                    <a:pt x="4425" y="4660"/>
                  </a:lnTo>
                  <a:lnTo>
                    <a:pt x="4425" y="4753"/>
                  </a:lnTo>
                  <a:lnTo>
                    <a:pt x="4394" y="4753"/>
                  </a:lnTo>
                  <a:lnTo>
                    <a:pt x="4394" y="4707"/>
                  </a:lnTo>
                  <a:lnTo>
                    <a:pt x="4406" y="4707"/>
                  </a:lnTo>
                  <a:lnTo>
                    <a:pt x="4406" y="4660"/>
                  </a:lnTo>
                  <a:lnTo>
                    <a:pt x="4394" y="4660"/>
                  </a:lnTo>
                  <a:lnTo>
                    <a:pt x="4394" y="4590"/>
                  </a:lnTo>
                  <a:lnTo>
                    <a:pt x="4363" y="4590"/>
                  </a:lnTo>
                  <a:lnTo>
                    <a:pt x="4363" y="4544"/>
                  </a:lnTo>
                  <a:lnTo>
                    <a:pt x="4351" y="4544"/>
                  </a:lnTo>
                  <a:lnTo>
                    <a:pt x="4351" y="4474"/>
                  </a:lnTo>
                  <a:lnTo>
                    <a:pt x="4308" y="4474"/>
                  </a:lnTo>
                  <a:lnTo>
                    <a:pt x="4308" y="4427"/>
                  </a:lnTo>
                  <a:lnTo>
                    <a:pt x="4277" y="4427"/>
                  </a:lnTo>
                  <a:lnTo>
                    <a:pt x="4277" y="4381"/>
                  </a:lnTo>
                  <a:lnTo>
                    <a:pt x="4234" y="4381"/>
                  </a:lnTo>
                  <a:lnTo>
                    <a:pt x="4234" y="4311"/>
                  </a:lnTo>
                  <a:lnTo>
                    <a:pt x="4221" y="4311"/>
                  </a:lnTo>
                  <a:lnTo>
                    <a:pt x="4221" y="4264"/>
                  </a:lnTo>
                  <a:lnTo>
                    <a:pt x="4203" y="4264"/>
                  </a:lnTo>
                  <a:lnTo>
                    <a:pt x="4203" y="4311"/>
                  </a:lnTo>
                  <a:lnTo>
                    <a:pt x="4178" y="4311"/>
                  </a:lnTo>
                  <a:lnTo>
                    <a:pt x="4178" y="4381"/>
                  </a:lnTo>
                  <a:lnTo>
                    <a:pt x="4116" y="4381"/>
                  </a:lnTo>
                  <a:lnTo>
                    <a:pt x="4116" y="4474"/>
                  </a:lnTo>
                  <a:lnTo>
                    <a:pt x="4147" y="4474"/>
                  </a:lnTo>
                  <a:lnTo>
                    <a:pt x="4147" y="4590"/>
                  </a:lnTo>
                  <a:lnTo>
                    <a:pt x="4178" y="4590"/>
                  </a:lnTo>
                  <a:lnTo>
                    <a:pt x="4178" y="4660"/>
                  </a:lnTo>
                  <a:lnTo>
                    <a:pt x="4246" y="4660"/>
                  </a:lnTo>
                  <a:lnTo>
                    <a:pt x="4246" y="4707"/>
                  </a:lnTo>
                  <a:lnTo>
                    <a:pt x="4264" y="4707"/>
                  </a:lnTo>
                  <a:lnTo>
                    <a:pt x="4264" y="4660"/>
                  </a:lnTo>
                  <a:lnTo>
                    <a:pt x="4277" y="4660"/>
                  </a:lnTo>
                  <a:lnTo>
                    <a:pt x="4277" y="4753"/>
                  </a:lnTo>
                  <a:lnTo>
                    <a:pt x="4320" y="4753"/>
                  </a:lnTo>
                  <a:lnTo>
                    <a:pt x="4320" y="4823"/>
                  </a:lnTo>
                  <a:lnTo>
                    <a:pt x="4339" y="4823"/>
                  </a:lnTo>
                  <a:lnTo>
                    <a:pt x="4339" y="4753"/>
                  </a:lnTo>
                  <a:lnTo>
                    <a:pt x="4363" y="4753"/>
                  </a:lnTo>
                  <a:lnTo>
                    <a:pt x="4363" y="4823"/>
                  </a:lnTo>
                  <a:lnTo>
                    <a:pt x="4351" y="4823"/>
                  </a:lnTo>
                  <a:lnTo>
                    <a:pt x="4351" y="4870"/>
                  </a:lnTo>
                  <a:lnTo>
                    <a:pt x="4363" y="4870"/>
                  </a:lnTo>
                  <a:lnTo>
                    <a:pt x="4363" y="4917"/>
                  </a:lnTo>
                  <a:lnTo>
                    <a:pt x="4394" y="4917"/>
                  </a:lnTo>
                  <a:lnTo>
                    <a:pt x="4394" y="4986"/>
                  </a:lnTo>
                  <a:lnTo>
                    <a:pt x="4406" y="4986"/>
                  </a:lnTo>
                  <a:lnTo>
                    <a:pt x="4406" y="5033"/>
                  </a:lnTo>
                  <a:lnTo>
                    <a:pt x="4425" y="5033"/>
                  </a:lnTo>
                  <a:lnTo>
                    <a:pt x="4425" y="5080"/>
                  </a:lnTo>
                  <a:lnTo>
                    <a:pt x="4450" y="5080"/>
                  </a:lnTo>
                  <a:lnTo>
                    <a:pt x="4450" y="5150"/>
                  </a:lnTo>
                  <a:lnTo>
                    <a:pt x="4468" y="5150"/>
                  </a:lnTo>
                  <a:lnTo>
                    <a:pt x="4468" y="5196"/>
                  </a:lnTo>
                  <a:lnTo>
                    <a:pt x="4437" y="5196"/>
                  </a:lnTo>
                  <a:lnTo>
                    <a:pt x="4437" y="5266"/>
                  </a:lnTo>
                  <a:lnTo>
                    <a:pt x="4425" y="5266"/>
                  </a:lnTo>
                  <a:lnTo>
                    <a:pt x="4425" y="5313"/>
                  </a:lnTo>
                  <a:lnTo>
                    <a:pt x="4308" y="5313"/>
                  </a:lnTo>
                  <a:lnTo>
                    <a:pt x="4308" y="5476"/>
                  </a:lnTo>
                  <a:lnTo>
                    <a:pt x="4320" y="5476"/>
                  </a:lnTo>
                  <a:lnTo>
                    <a:pt x="4320" y="5522"/>
                  </a:lnTo>
                  <a:lnTo>
                    <a:pt x="4221" y="5522"/>
                  </a:lnTo>
                  <a:lnTo>
                    <a:pt x="4221" y="5429"/>
                  </a:lnTo>
                  <a:lnTo>
                    <a:pt x="4234" y="5429"/>
                  </a:lnTo>
                  <a:lnTo>
                    <a:pt x="4234" y="5359"/>
                  </a:lnTo>
                  <a:lnTo>
                    <a:pt x="4277" y="5359"/>
                  </a:lnTo>
                  <a:lnTo>
                    <a:pt x="4277" y="5313"/>
                  </a:lnTo>
                  <a:lnTo>
                    <a:pt x="4264" y="5313"/>
                  </a:lnTo>
                  <a:lnTo>
                    <a:pt x="4264" y="5266"/>
                  </a:lnTo>
                  <a:lnTo>
                    <a:pt x="4234" y="5266"/>
                  </a:lnTo>
                  <a:lnTo>
                    <a:pt x="4234" y="5196"/>
                  </a:lnTo>
                  <a:lnTo>
                    <a:pt x="4246" y="5196"/>
                  </a:lnTo>
                  <a:lnTo>
                    <a:pt x="4246" y="5150"/>
                  </a:lnTo>
                  <a:lnTo>
                    <a:pt x="4160" y="5150"/>
                  </a:lnTo>
                  <a:lnTo>
                    <a:pt x="4160" y="5196"/>
                  </a:lnTo>
                  <a:lnTo>
                    <a:pt x="4116" y="5196"/>
                  </a:lnTo>
                  <a:lnTo>
                    <a:pt x="4116" y="5266"/>
                  </a:lnTo>
                  <a:lnTo>
                    <a:pt x="4061" y="5266"/>
                  </a:lnTo>
                  <a:lnTo>
                    <a:pt x="4061" y="5313"/>
                  </a:lnTo>
                  <a:lnTo>
                    <a:pt x="3956" y="5313"/>
                  </a:lnTo>
                  <a:lnTo>
                    <a:pt x="3956" y="5359"/>
                  </a:lnTo>
                  <a:lnTo>
                    <a:pt x="3968" y="5359"/>
                  </a:lnTo>
                  <a:lnTo>
                    <a:pt x="3968" y="5313"/>
                  </a:lnTo>
                  <a:lnTo>
                    <a:pt x="3987" y="5313"/>
                  </a:lnTo>
                  <a:lnTo>
                    <a:pt x="3987" y="5359"/>
                  </a:lnTo>
                  <a:lnTo>
                    <a:pt x="3987" y="5313"/>
                  </a:lnTo>
                  <a:lnTo>
                    <a:pt x="3999" y="5313"/>
                  </a:lnTo>
                  <a:lnTo>
                    <a:pt x="3999" y="5429"/>
                  </a:lnTo>
                  <a:lnTo>
                    <a:pt x="3913" y="5429"/>
                  </a:lnTo>
                  <a:lnTo>
                    <a:pt x="3913" y="5359"/>
                  </a:lnTo>
                  <a:lnTo>
                    <a:pt x="3783" y="5359"/>
                  </a:lnTo>
                  <a:lnTo>
                    <a:pt x="3783" y="5429"/>
                  </a:lnTo>
                  <a:lnTo>
                    <a:pt x="3709" y="5429"/>
                  </a:lnTo>
                  <a:lnTo>
                    <a:pt x="3709" y="5476"/>
                  </a:lnTo>
                  <a:lnTo>
                    <a:pt x="3666" y="5476"/>
                  </a:lnTo>
                  <a:lnTo>
                    <a:pt x="3666" y="5522"/>
                  </a:lnTo>
                  <a:lnTo>
                    <a:pt x="3647" y="5522"/>
                  </a:lnTo>
                  <a:lnTo>
                    <a:pt x="3647" y="5639"/>
                  </a:lnTo>
                  <a:lnTo>
                    <a:pt x="3623" y="5639"/>
                  </a:lnTo>
                  <a:lnTo>
                    <a:pt x="3623" y="5592"/>
                  </a:lnTo>
                  <a:lnTo>
                    <a:pt x="3604" y="5592"/>
                  </a:lnTo>
                  <a:lnTo>
                    <a:pt x="3604" y="5522"/>
                  </a:lnTo>
                  <a:lnTo>
                    <a:pt x="3604" y="5592"/>
                  </a:lnTo>
                  <a:lnTo>
                    <a:pt x="3592" y="5592"/>
                  </a:lnTo>
                  <a:lnTo>
                    <a:pt x="3592" y="5522"/>
                  </a:lnTo>
                  <a:lnTo>
                    <a:pt x="3561" y="5522"/>
                  </a:lnTo>
                  <a:lnTo>
                    <a:pt x="3561" y="5592"/>
                  </a:lnTo>
                  <a:lnTo>
                    <a:pt x="3549" y="5592"/>
                  </a:lnTo>
                  <a:lnTo>
                    <a:pt x="3549" y="5522"/>
                  </a:lnTo>
                  <a:lnTo>
                    <a:pt x="3530" y="5522"/>
                  </a:lnTo>
                  <a:lnTo>
                    <a:pt x="3530" y="5429"/>
                  </a:lnTo>
                  <a:lnTo>
                    <a:pt x="3518" y="5429"/>
                  </a:lnTo>
                  <a:lnTo>
                    <a:pt x="3518" y="5313"/>
                  </a:lnTo>
                  <a:lnTo>
                    <a:pt x="3549" y="5313"/>
                  </a:lnTo>
                  <a:lnTo>
                    <a:pt x="3549" y="5266"/>
                  </a:lnTo>
                  <a:lnTo>
                    <a:pt x="3530" y="5266"/>
                  </a:lnTo>
                  <a:lnTo>
                    <a:pt x="3530" y="5196"/>
                  </a:lnTo>
                  <a:lnTo>
                    <a:pt x="3635" y="5196"/>
                  </a:lnTo>
                  <a:lnTo>
                    <a:pt x="3635" y="5150"/>
                  </a:lnTo>
                  <a:lnTo>
                    <a:pt x="3518" y="5150"/>
                  </a:lnTo>
                  <a:lnTo>
                    <a:pt x="3518" y="5196"/>
                  </a:lnTo>
                  <a:lnTo>
                    <a:pt x="3444" y="5196"/>
                  </a:lnTo>
                  <a:lnTo>
                    <a:pt x="3444" y="5266"/>
                  </a:lnTo>
                  <a:lnTo>
                    <a:pt x="3400" y="5266"/>
                  </a:lnTo>
                  <a:lnTo>
                    <a:pt x="3400" y="5313"/>
                  </a:lnTo>
                  <a:lnTo>
                    <a:pt x="3345" y="5313"/>
                  </a:lnTo>
                  <a:lnTo>
                    <a:pt x="3345" y="5359"/>
                  </a:lnTo>
                  <a:lnTo>
                    <a:pt x="3314" y="5359"/>
                  </a:lnTo>
                  <a:lnTo>
                    <a:pt x="3314" y="5429"/>
                  </a:lnTo>
                  <a:lnTo>
                    <a:pt x="3240" y="5429"/>
                  </a:lnTo>
                  <a:lnTo>
                    <a:pt x="3240" y="5476"/>
                  </a:lnTo>
                  <a:lnTo>
                    <a:pt x="3123" y="5476"/>
                  </a:lnTo>
                  <a:lnTo>
                    <a:pt x="3123" y="5522"/>
                  </a:lnTo>
                  <a:lnTo>
                    <a:pt x="3080" y="5522"/>
                  </a:lnTo>
                  <a:lnTo>
                    <a:pt x="3080" y="5592"/>
                  </a:lnTo>
                  <a:lnTo>
                    <a:pt x="3049" y="5592"/>
                  </a:lnTo>
                  <a:lnTo>
                    <a:pt x="3049" y="5639"/>
                  </a:lnTo>
                  <a:lnTo>
                    <a:pt x="3024" y="5639"/>
                  </a:lnTo>
                  <a:lnTo>
                    <a:pt x="3024" y="5709"/>
                  </a:lnTo>
                  <a:lnTo>
                    <a:pt x="2993" y="5709"/>
                  </a:lnTo>
                  <a:lnTo>
                    <a:pt x="2993" y="5755"/>
                  </a:lnTo>
                  <a:lnTo>
                    <a:pt x="2950" y="5755"/>
                  </a:lnTo>
                  <a:lnTo>
                    <a:pt x="2950" y="5802"/>
                  </a:lnTo>
                  <a:lnTo>
                    <a:pt x="2833" y="5802"/>
                  </a:lnTo>
                  <a:lnTo>
                    <a:pt x="2833" y="5872"/>
                  </a:lnTo>
                  <a:lnTo>
                    <a:pt x="2845" y="5872"/>
                  </a:lnTo>
                  <a:lnTo>
                    <a:pt x="2845" y="5918"/>
                  </a:lnTo>
                  <a:lnTo>
                    <a:pt x="2814" y="5918"/>
                  </a:lnTo>
                  <a:lnTo>
                    <a:pt x="2814" y="5965"/>
                  </a:lnTo>
                  <a:lnTo>
                    <a:pt x="2715" y="5965"/>
                  </a:lnTo>
                  <a:lnTo>
                    <a:pt x="2715" y="6035"/>
                  </a:lnTo>
                  <a:lnTo>
                    <a:pt x="2728" y="6035"/>
                  </a:lnTo>
                  <a:lnTo>
                    <a:pt x="2728" y="6082"/>
                  </a:lnTo>
                  <a:lnTo>
                    <a:pt x="2715" y="6082"/>
                  </a:lnTo>
                  <a:lnTo>
                    <a:pt x="2715" y="6198"/>
                  </a:lnTo>
                  <a:lnTo>
                    <a:pt x="2697" y="6198"/>
                  </a:lnTo>
                  <a:lnTo>
                    <a:pt x="2697" y="6245"/>
                  </a:lnTo>
                  <a:lnTo>
                    <a:pt x="2715" y="6245"/>
                  </a:lnTo>
                  <a:lnTo>
                    <a:pt x="2715" y="6315"/>
                  </a:lnTo>
                  <a:lnTo>
                    <a:pt x="2697" y="6315"/>
                  </a:lnTo>
                  <a:lnTo>
                    <a:pt x="2697" y="6361"/>
                  </a:lnTo>
                  <a:lnTo>
                    <a:pt x="2685" y="6361"/>
                  </a:lnTo>
                  <a:lnTo>
                    <a:pt x="2685" y="6408"/>
                  </a:lnTo>
                  <a:lnTo>
                    <a:pt x="2672" y="6408"/>
                  </a:lnTo>
                  <a:lnTo>
                    <a:pt x="2672" y="6361"/>
                  </a:lnTo>
                  <a:lnTo>
                    <a:pt x="2654" y="6361"/>
                  </a:lnTo>
                  <a:lnTo>
                    <a:pt x="2654" y="6408"/>
                  </a:lnTo>
                  <a:lnTo>
                    <a:pt x="2586" y="6408"/>
                  </a:lnTo>
                  <a:lnTo>
                    <a:pt x="2586" y="6478"/>
                  </a:lnTo>
                  <a:lnTo>
                    <a:pt x="2555" y="6478"/>
                  </a:lnTo>
                  <a:lnTo>
                    <a:pt x="2555" y="6408"/>
                  </a:lnTo>
                  <a:lnTo>
                    <a:pt x="2512" y="6408"/>
                  </a:lnTo>
                  <a:lnTo>
                    <a:pt x="2512" y="6478"/>
                  </a:lnTo>
                  <a:lnTo>
                    <a:pt x="2481" y="6478"/>
                  </a:lnTo>
                  <a:lnTo>
                    <a:pt x="2481" y="6408"/>
                  </a:lnTo>
                  <a:lnTo>
                    <a:pt x="2450" y="6408"/>
                  </a:lnTo>
                  <a:lnTo>
                    <a:pt x="2450" y="6361"/>
                  </a:lnTo>
                  <a:lnTo>
                    <a:pt x="2438" y="6361"/>
                  </a:lnTo>
                  <a:lnTo>
                    <a:pt x="2438" y="6315"/>
                  </a:lnTo>
                  <a:lnTo>
                    <a:pt x="2419" y="6315"/>
                  </a:lnTo>
                  <a:lnTo>
                    <a:pt x="2419" y="6245"/>
                  </a:lnTo>
                  <a:lnTo>
                    <a:pt x="2395" y="6245"/>
                  </a:lnTo>
                  <a:lnTo>
                    <a:pt x="2395" y="6198"/>
                  </a:lnTo>
                  <a:lnTo>
                    <a:pt x="2351" y="6198"/>
                  </a:lnTo>
                  <a:lnTo>
                    <a:pt x="2351" y="6128"/>
                  </a:lnTo>
                  <a:lnTo>
                    <a:pt x="2333" y="6128"/>
                  </a:lnTo>
                  <a:lnTo>
                    <a:pt x="2333" y="6082"/>
                  </a:lnTo>
                  <a:lnTo>
                    <a:pt x="2351" y="6082"/>
                  </a:lnTo>
                  <a:lnTo>
                    <a:pt x="2351" y="6035"/>
                  </a:lnTo>
                  <a:lnTo>
                    <a:pt x="2395" y="6035"/>
                  </a:lnTo>
                  <a:lnTo>
                    <a:pt x="2395" y="5918"/>
                  </a:lnTo>
                  <a:lnTo>
                    <a:pt x="2493" y="5918"/>
                  </a:lnTo>
                  <a:lnTo>
                    <a:pt x="2493" y="5872"/>
                  </a:lnTo>
                  <a:lnTo>
                    <a:pt x="2567" y="5872"/>
                  </a:lnTo>
                  <a:lnTo>
                    <a:pt x="2567" y="5802"/>
                  </a:lnTo>
                  <a:lnTo>
                    <a:pt x="2555" y="5802"/>
                  </a:lnTo>
                  <a:lnTo>
                    <a:pt x="2555" y="5639"/>
                  </a:lnTo>
                  <a:lnTo>
                    <a:pt x="2512" y="5639"/>
                  </a:lnTo>
                  <a:lnTo>
                    <a:pt x="2512" y="5522"/>
                  </a:lnTo>
                  <a:lnTo>
                    <a:pt x="2524" y="5522"/>
                  </a:lnTo>
                  <a:lnTo>
                    <a:pt x="2481" y="5522"/>
                  </a:lnTo>
                  <a:lnTo>
                    <a:pt x="2481" y="5476"/>
                  </a:lnTo>
                  <a:lnTo>
                    <a:pt x="2419" y="5476"/>
                  </a:lnTo>
                  <a:lnTo>
                    <a:pt x="2419" y="5429"/>
                  </a:lnTo>
                  <a:lnTo>
                    <a:pt x="2191" y="5429"/>
                  </a:lnTo>
                  <a:lnTo>
                    <a:pt x="2191" y="5359"/>
                  </a:lnTo>
                  <a:lnTo>
                    <a:pt x="2148" y="5359"/>
                  </a:lnTo>
                  <a:lnTo>
                    <a:pt x="2148" y="5313"/>
                  </a:lnTo>
                  <a:lnTo>
                    <a:pt x="2098" y="5313"/>
                  </a:lnTo>
                  <a:lnTo>
                    <a:pt x="2098" y="5359"/>
                  </a:lnTo>
                  <a:lnTo>
                    <a:pt x="2117" y="5359"/>
                  </a:lnTo>
                  <a:lnTo>
                    <a:pt x="2117" y="5429"/>
                  </a:lnTo>
                  <a:lnTo>
                    <a:pt x="2148" y="5429"/>
                  </a:lnTo>
                  <a:lnTo>
                    <a:pt x="2148" y="5476"/>
                  </a:lnTo>
                  <a:lnTo>
                    <a:pt x="2172" y="5476"/>
                  </a:lnTo>
                  <a:lnTo>
                    <a:pt x="2172" y="5522"/>
                  </a:lnTo>
                  <a:lnTo>
                    <a:pt x="2234" y="5522"/>
                  </a:lnTo>
                  <a:lnTo>
                    <a:pt x="2234" y="5592"/>
                  </a:lnTo>
                  <a:lnTo>
                    <a:pt x="2246" y="5592"/>
                  </a:lnTo>
                  <a:lnTo>
                    <a:pt x="2246" y="5639"/>
                  </a:lnTo>
                  <a:lnTo>
                    <a:pt x="2234" y="5639"/>
                  </a:lnTo>
                  <a:lnTo>
                    <a:pt x="2234" y="5755"/>
                  </a:lnTo>
                  <a:lnTo>
                    <a:pt x="2246" y="5755"/>
                  </a:lnTo>
                  <a:lnTo>
                    <a:pt x="2234" y="5755"/>
                  </a:lnTo>
                  <a:lnTo>
                    <a:pt x="2234" y="5802"/>
                  </a:lnTo>
                  <a:lnTo>
                    <a:pt x="2216" y="5802"/>
                  </a:lnTo>
                  <a:lnTo>
                    <a:pt x="2216" y="5872"/>
                  </a:lnTo>
                  <a:lnTo>
                    <a:pt x="2234" y="5872"/>
                  </a:lnTo>
                  <a:lnTo>
                    <a:pt x="2234" y="5918"/>
                  </a:lnTo>
                  <a:lnTo>
                    <a:pt x="2216" y="5918"/>
                  </a:lnTo>
                  <a:lnTo>
                    <a:pt x="2216" y="6035"/>
                  </a:lnTo>
                  <a:lnTo>
                    <a:pt x="2203" y="6035"/>
                  </a:lnTo>
                  <a:lnTo>
                    <a:pt x="2203" y="6082"/>
                  </a:lnTo>
                  <a:lnTo>
                    <a:pt x="2191" y="6082"/>
                  </a:lnTo>
                  <a:lnTo>
                    <a:pt x="2191" y="6128"/>
                  </a:lnTo>
                  <a:lnTo>
                    <a:pt x="2172" y="6128"/>
                  </a:lnTo>
                  <a:lnTo>
                    <a:pt x="2172" y="6245"/>
                  </a:lnTo>
                  <a:lnTo>
                    <a:pt x="2234" y="6245"/>
                  </a:lnTo>
                  <a:lnTo>
                    <a:pt x="2234" y="6315"/>
                  </a:lnTo>
                  <a:lnTo>
                    <a:pt x="2246" y="6315"/>
                  </a:lnTo>
                  <a:lnTo>
                    <a:pt x="2246" y="6361"/>
                  </a:lnTo>
                  <a:lnTo>
                    <a:pt x="2259" y="6361"/>
                  </a:lnTo>
                  <a:lnTo>
                    <a:pt x="2259" y="6408"/>
                  </a:lnTo>
                  <a:lnTo>
                    <a:pt x="2277" y="6408"/>
                  </a:lnTo>
                  <a:lnTo>
                    <a:pt x="2277" y="6478"/>
                  </a:lnTo>
                  <a:lnTo>
                    <a:pt x="2259" y="6478"/>
                  </a:lnTo>
                  <a:lnTo>
                    <a:pt x="2259" y="6641"/>
                  </a:lnTo>
                  <a:lnTo>
                    <a:pt x="2246" y="6641"/>
                  </a:lnTo>
                  <a:lnTo>
                    <a:pt x="2246" y="6687"/>
                  </a:lnTo>
                  <a:lnTo>
                    <a:pt x="2234" y="6687"/>
                  </a:lnTo>
                  <a:lnTo>
                    <a:pt x="2234" y="6757"/>
                  </a:lnTo>
                  <a:lnTo>
                    <a:pt x="2216" y="6757"/>
                  </a:lnTo>
                  <a:lnTo>
                    <a:pt x="2216" y="6850"/>
                  </a:lnTo>
                  <a:lnTo>
                    <a:pt x="2203" y="6850"/>
                  </a:lnTo>
                  <a:lnTo>
                    <a:pt x="2203" y="6804"/>
                  </a:lnTo>
                  <a:lnTo>
                    <a:pt x="2172" y="6804"/>
                  </a:lnTo>
                  <a:lnTo>
                    <a:pt x="2172" y="6757"/>
                  </a:lnTo>
                  <a:lnTo>
                    <a:pt x="2129" y="6757"/>
                  </a:lnTo>
                  <a:lnTo>
                    <a:pt x="2129" y="6687"/>
                  </a:lnTo>
                  <a:lnTo>
                    <a:pt x="2012" y="6687"/>
                  </a:lnTo>
                  <a:lnTo>
                    <a:pt x="2012" y="6641"/>
                  </a:lnTo>
                  <a:lnTo>
                    <a:pt x="1956" y="6641"/>
                  </a:lnTo>
                  <a:lnTo>
                    <a:pt x="1956" y="6687"/>
                  </a:lnTo>
                  <a:lnTo>
                    <a:pt x="1938" y="6687"/>
                  </a:lnTo>
                  <a:lnTo>
                    <a:pt x="1938" y="6757"/>
                  </a:lnTo>
                  <a:lnTo>
                    <a:pt x="1913" y="6757"/>
                  </a:lnTo>
                  <a:lnTo>
                    <a:pt x="1913" y="6804"/>
                  </a:lnTo>
                  <a:lnTo>
                    <a:pt x="1895" y="6804"/>
                  </a:lnTo>
                  <a:lnTo>
                    <a:pt x="1895" y="6850"/>
                  </a:lnTo>
                  <a:lnTo>
                    <a:pt x="1870" y="6850"/>
                  </a:lnTo>
                  <a:lnTo>
                    <a:pt x="1870" y="6920"/>
                  </a:lnTo>
                  <a:lnTo>
                    <a:pt x="1765" y="6920"/>
                  </a:lnTo>
                  <a:lnTo>
                    <a:pt x="1765" y="6967"/>
                  </a:lnTo>
                  <a:lnTo>
                    <a:pt x="1753" y="6967"/>
                  </a:lnTo>
                  <a:lnTo>
                    <a:pt x="1753" y="7014"/>
                  </a:lnTo>
                  <a:lnTo>
                    <a:pt x="1734" y="7014"/>
                  </a:lnTo>
                  <a:lnTo>
                    <a:pt x="1734" y="7083"/>
                  </a:lnTo>
                  <a:lnTo>
                    <a:pt x="1709" y="7083"/>
                  </a:lnTo>
                  <a:lnTo>
                    <a:pt x="1709" y="7130"/>
                  </a:lnTo>
                  <a:lnTo>
                    <a:pt x="1660" y="7130"/>
                  </a:lnTo>
                  <a:lnTo>
                    <a:pt x="1660" y="7200"/>
                  </a:lnTo>
                  <a:lnTo>
                    <a:pt x="1648" y="7200"/>
                  </a:lnTo>
                  <a:lnTo>
                    <a:pt x="1648" y="7410"/>
                  </a:lnTo>
                  <a:lnTo>
                    <a:pt x="1679" y="7410"/>
                  </a:lnTo>
                  <a:lnTo>
                    <a:pt x="1679" y="7456"/>
                  </a:lnTo>
                  <a:lnTo>
                    <a:pt x="1691" y="7456"/>
                  </a:lnTo>
                  <a:lnTo>
                    <a:pt x="1691" y="7526"/>
                  </a:lnTo>
                  <a:lnTo>
                    <a:pt x="1709" y="7526"/>
                  </a:lnTo>
                  <a:lnTo>
                    <a:pt x="1709" y="7619"/>
                  </a:lnTo>
                  <a:lnTo>
                    <a:pt x="1722" y="7619"/>
                  </a:lnTo>
                  <a:lnTo>
                    <a:pt x="1722" y="7573"/>
                  </a:lnTo>
                  <a:lnTo>
                    <a:pt x="1734" y="7573"/>
                  </a:lnTo>
                  <a:lnTo>
                    <a:pt x="1734" y="7619"/>
                  </a:lnTo>
                  <a:lnTo>
                    <a:pt x="1679" y="7619"/>
                  </a:lnTo>
                  <a:lnTo>
                    <a:pt x="1679" y="7689"/>
                  </a:lnTo>
                  <a:lnTo>
                    <a:pt x="1648" y="7689"/>
                  </a:lnTo>
                  <a:lnTo>
                    <a:pt x="1648" y="7806"/>
                  </a:lnTo>
                  <a:lnTo>
                    <a:pt x="1605" y="7806"/>
                  </a:lnTo>
                  <a:lnTo>
                    <a:pt x="1605" y="7736"/>
                  </a:lnTo>
                  <a:lnTo>
                    <a:pt x="1561" y="7736"/>
                  </a:lnTo>
                  <a:lnTo>
                    <a:pt x="1561" y="7689"/>
                  </a:lnTo>
                  <a:lnTo>
                    <a:pt x="1518" y="7689"/>
                  </a:lnTo>
                  <a:lnTo>
                    <a:pt x="1518" y="7619"/>
                  </a:lnTo>
                  <a:lnTo>
                    <a:pt x="1413" y="7619"/>
                  </a:lnTo>
                  <a:lnTo>
                    <a:pt x="1413" y="7573"/>
                  </a:lnTo>
                  <a:lnTo>
                    <a:pt x="1382" y="7573"/>
                  </a:lnTo>
                  <a:lnTo>
                    <a:pt x="1382" y="7526"/>
                  </a:lnTo>
                  <a:lnTo>
                    <a:pt x="1370" y="7526"/>
                  </a:lnTo>
                  <a:lnTo>
                    <a:pt x="1370" y="7456"/>
                  </a:lnTo>
                  <a:lnTo>
                    <a:pt x="1315" y="7456"/>
                  </a:lnTo>
                  <a:lnTo>
                    <a:pt x="1315" y="7410"/>
                  </a:lnTo>
                  <a:lnTo>
                    <a:pt x="1253" y="7410"/>
                  </a:lnTo>
                  <a:lnTo>
                    <a:pt x="1253" y="7573"/>
                  </a:lnTo>
                  <a:lnTo>
                    <a:pt x="1210" y="7573"/>
                  </a:lnTo>
                  <a:lnTo>
                    <a:pt x="1210" y="7619"/>
                  </a:lnTo>
                  <a:lnTo>
                    <a:pt x="1222" y="7619"/>
                  </a:lnTo>
                  <a:lnTo>
                    <a:pt x="1222" y="7689"/>
                  </a:lnTo>
                  <a:lnTo>
                    <a:pt x="1240" y="7689"/>
                  </a:lnTo>
                  <a:lnTo>
                    <a:pt x="1240" y="7736"/>
                  </a:lnTo>
                  <a:lnTo>
                    <a:pt x="1253" y="7736"/>
                  </a:lnTo>
                  <a:lnTo>
                    <a:pt x="1253" y="7806"/>
                  </a:lnTo>
                  <a:lnTo>
                    <a:pt x="1271" y="7806"/>
                  </a:lnTo>
                  <a:lnTo>
                    <a:pt x="1271" y="7852"/>
                  </a:lnTo>
                  <a:lnTo>
                    <a:pt x="1296" y="7852"/>
                  </a:lnTo>
                  <a:lnTo>
                    <a:pt x="1296" y="7899"/>
                  </a:lnTo>
                  <a:lnTo>
                    <a:pt x="1370" y="7899"/>
                  </a:lnTo>
                  <a:lnTo>
                    <a:pt x="1370" y="7852"/>
                  </a:lnTo>
                  <a:lnTo>
                    <a:pt x="1382" y="7852"/>
                  </a:lnTo>
                  <a:lnTo>
                    <a:pt x="1382" y="7899"/>
                  </a:lnTo>
                  <a:lnTo>
                    <a:pt x="1401" y="7899"/>
                  </a:lnTo>
                  <a:lnTo>
                    <a:pt x="1401" y="8062"/>
                  </a:lnTo>
                  <a:lnTo>
                    <a:pt x="1432" y="8062"/>
                  </a:lnTo>
                  <a:lnTo>
                    <a:pt x="1432" y="8132"/>
                  </a:lnTo>
                  <a:lnTo>
                    <a:pt x="1401" y="8132"/>
                  </a:lnTo>
                  <a:lnTo>
                    <a:pt x="1401" y="8179"/>
                  </a:lnTo>
                  <a:lnTo>
                    <a:pt x="1370" y="8179"/>
                  </a:lnTo>
                  <a:lnTo>
                    <a:pt x="1370" y="8249"/>
                  </a:lnTo>
                  <a:lnTo>
                    <a:pt x="1315" y="8249"/>
                  </a:lnTo>
                  <a:lnTo>
                    <a:pt x="1315" y="8179"/>
                  </a:lnTo>
                  <a:lnTo>
                    <a:pt x="1240" y="8179"/>
                  </a:lnTo>
                  <a:lnTo>
                    <a:pt x="1240" y="8132"/>
                  </a:lnTo>
                  <a:lnTo>
                    <a:pt x="1197" y="8132"/>
                  </a:lnTo>
                  <a:lnTo>
                    <a:pt x="1197" y="8062"/>
                  </a:lnTo>
                  <a:lnTo>
                    <a:pt x="1179" y="8062"/>
                  </a:lnTo>
                  <a:lnTo>
                    <a:pt x="1179" y="8016"/>
                  </a:lnTo>
                  <a:lnTo>
                    <a:pt x="1166" y="8016"/>
                  </a:lnTo>
                  <a:lnTo>
                    <a:pt x="1166" y="7969"/>
                  </a:lnTo>
                  <a:lnTo>
                    <a:pt x="1154" y="7969"/>
                  </a:lnTo>
                  <a:lnTo>
                    <a:pt x="1154" y="8016"/>
                  </a:lnTo>
                  <a:lnTo>
                    <a:pt x="1154" y="7852"/>
                  </a:lnTo>
                  <a:lnTo>
                    <a:pt x="1136" y="7852"/>
                  </a:lnTo>
                  <a:lnTo>
                    <a:pt x="1136" y="7899"/>
                  </a:lnTo>
                  <a:lnTo>
                    <a:pt x="1123" y="7899"/>
                  </a:lnTo>
                  <a:lnTo>
                    <a:pt x="1123" y="7852"/>
                  </a:lnTo>
                  <a:lnTo>
                    <a:pt x="1105" y="7852"/>
                  </a:lnTo>
                  <a:lnTo>
                    <a:pt x="1105" y="7899"/>
                  </a:lnTo>
                  <a:lnTo>
                    <a:pt x="1105" y="7852"/>
                  </a:lnTo>
                  <a:lnTo>
                    <a:pt x="1080" y="7852"/>
                  </a:lnTo>
                  <a:lnTo>
                    <a:pt x="1080" y="7899"/>
                  </a:lnTo>
                  <a:lnTo>
                    <a:pt x="1092" y="7899"/>
                  </a:lnTo>
                  <a:lnTo>
                    <a:pt x="1061" y="7899"/>
                  </a:lnTo>
                  <a:lnTo>
                    <a:pt x="1061" y="7852"/>
                  </a:lnTo>
                  <a:lnTo>
                    <a:pt x="1049" y="7852"/>
                  </a:lnTo>
                  <a:lnTo>
                    <a:pt x="1049" y="7899"/>
                  </a:lnTo>
                  <a:lnTo>
                    <a:pt x="1037" y="7899"/>
                  </a:lnTo>
                  <a:lnTo>
                    <a:pt x="1037" y="7852"/>
                  </a:lnTo>
                  <a:lnTo>
                    <a:pt x="1018" y="7852"/>
                  </a:lnTo>
                  <a:lnTo>
                    <a:pt x="1018" y="7689"/>
                  </a:lnTo>
                  <a:lnTo>
                    <a:pt x="1037" y="7689"/>
                  </a:lnTo>
                  <a:lnTo>
                    <a:pt x="1037" y="7619"/>
                  </a:lnTo>
                  <a:lnTo>
                    <a:pt x="1018" y="7619"/>
                  </a:lnTo>
                  <a:lnTo>
                    <a:pt x="1018" y="7573"/>
                  </a:lnTo>
                  <a:lnTo>
                    <a:pt x="1006" y="7573"/>
                  </a:lnTo>
                  <a:lnTo>
                    <a:pt x="1006" y="7526"/>
                  </a:lnTo>
                  <a:lnTo>
                    <a:pt x="994" y="7526"/>
                  </a:lnTo>
                  <a:lnTo>
                    <a:pt x="994" y="7456"/>
                  </a:lnTo>
                  <a:lnTo>
                    <a:pt x="975" y="7456"/>
                  </a:lnTo>
                  <a:lnTo>
                    <a:pt x="975" y="7410"/>
                  </a:lnTo>
                  <a:lnTo>
                    <a:pt x="994" y="7410"/>
                  </a:lnTo>
                  <a:lnTo>
                    <a:pt x="963" y="7410"/>
                  </a:lnTo>
                  <a:lnTo>
                    <a:pt x="963" y="7363"/>
                  </a:lnTo>
                  <a:lnTo>
                    <a:pt x="944" y="7363"/>
                  </a:lnTo>
                  <a:lnTo>
                    <a:pt x="944" y="7293"/>
                  </a:lnTo>
                  <a:lnTo>
                    <a:pt x="975" y="7293"/>
                  </a:lnTo>
                  <a:lnTo>
                    <a:pt x="975" y="7247"/>
                  </a:lnTo>
                  <a:lnTo>
                    <a:pt x="994" y="7247"/>
                  </a:lnTo>
                  <a:lnTo>
                    <a:pt x="994" y="7200"/>
                  </a:lnTo>
                  <a:lnTo>
                    <a:pt x="1006" y="7200"/>
                  </a:lnTo>
                  <a:lnTo>
                    <a:pt x="1006" y="7130"/>
                  </a:lnTo>
                  <a:lnTo>
                    <a:pt x="1018" y="7130"/>
                  </a:lnTo>
                  <a:lnTo>
                    <a:pt x="1018" y="7083"/>
                  </a:lnTo>
                  <a:lnTo>
                    <a:pt x="1006" y="7083"/>
                  </a:lnTo>
                  <a:lnTo>
                    <a:pt x="1006" y="6967"/>
                  </a:lnTo>
                  <a:lnTo>
                    <a:pt x="994" y="6967"/>
                  </a:lnTo>
                  <a:lnTo>
                    <a:pt x="994" y="6920"/>
                  </a:lnTo>
                  <a:lnTo>
                    <a:pt x="944" y="6920"/>
                  </a:lnTo>
                  <a:lnTo>
                    <a:pt x="944" y="6850"/>
                  </a:lnTo>
                  <a:lnTo>
                    <a:pt x="932" y="6850"/>
                  </a:lnTo>
                  <a:lnTo>
                    <a:pt x="932" y="6804"/>
                  </a:lnTo>
                  <a:lnTo>
                    <a:pt x="889" y="6804"/>
                  </a:lnTo>
                  <a:lnTo>
                    <a:pt x="889" y="6757"/>
                  </a:lnTo>
                  <a:lnTo>
                    <a:pt x="876" y="6757"/>
                  </a:lnTo>
                  <a:lnTo>
                    <a:pt x="876" y="6687"/>
                  </a:lnTo>
                  <a:lnTo>
                    <a:pt x="827" y="6687"/>
                  </a:lnTo>
                  <a:lnTo>
                    <a:pt x="827" y="6641"/>
                  </a:lnTo>
                  <a:lnTo>
                    <a:pt x="815" y="6641"/>
                  </a:lnTo>
                  <a:lnTo>
                    <a:pt x="815" y="6571"/>
                  </a:lnTo>
                  <a:lnTo>
                    <a:pt x="802" y="6571"/>
                  </a:lnTo>
                  <a:lnTo>
                    <a:pt x="802" y="6524"/>
                  </a:lnTo>
                  <a:lnTo>
                    <a:pt x="759" y="6524"/>
                  </a:lnTo>
                  <a:lnTo>
                    <a:pt x="759" y="6478"/>
                  </a:lnTo>
                  <a:lnTo>
                    <a:pt x="716" y="6478"/>
                  </a:lnTo>
                  <a:lnTo>
                    <a:pt x="716" y="6408"/>
                  </a:lnTo>
                  <a:lnTo>
                    <a:pt x="697" y="6408"/>
                  </a:lnTo>
                  <a:lnTo>
                    <a:pt x="697" y="6361"/>
                  </a:lnTo>
                  <a:lnTo>
                    <a:pt x="716" y="6361"/>
                  </a:lnTo>
                  <a:lnTo>
                    <a:pt x="716" y="6315"/>
                  </a:lnTo>
                  <a:lnTo>
                    <a:pt x="728" y="6315"/>
                  </a:lnTo>
                  <a:lnTo>
                    <a:pt x="728" y="6408"/>
                  </a:lnTo>
                  <a:lnTo>
                    <a:pt x="759" y="6408"/>
                  </a:lnTo>
                  <a:lnTo>
                    <a:pt x="759" y="6478"/>
                  </a:lnTo>
                  <a:lnTo>
                    <a:pt x="802" y="6478"/>
                  </a:lnTo>
                  <a:lnTo>
                    <a:pt x="802" y="6524"/>
                  </a:lnTo>
                  <a:lnTo>
                    <a:pt x="845" y="6524"/>
                  </a:lnTo>
                  <a:lnTo>
                    <a:pt x="845" y="6478"/>
                  </a:lnTo>
                  <a:lnTo>
                    <a:pt x="858" y="6478"/>
                  </a:lnTo>
                  <a:lnTo>
                    <a:pt x="858" y="6524"/>
                  </a:lnTo>
                  <a:lnTo>
                    <a:pt x="920" y="6524"/>
                  </a:lnTo>
                  <a:lnTo>
                    <a:pt x="920" y="6571"/>
                  </a:lnTo>
                  <a:lnTo>
                    <a:pt x="932" y="6571"/>
                  </a:lnTo>
                  <a:lnTo>
                    <a:pt x="932" y="6641"/>
                  </a:lnTo>
                  <a:lnTo>
                    <a:pt x="975" y="6641"/>
                  </a:lnTo>
                  <a:lnTo>
                    <a:pt x="975" y="6571"/>
                  </a:lnTo>
                  <a:lnTo>
                    <a:pt x="1006" y="6571"/>
                  </a:lnTo>
                  <a:lnTo>
                    <a:pt x="1006" y="6641"/>
                  </a:lnTo>
                  <a:lnTo>
                    <a:pt x="1037" y="6641"/>
                  </a:lnTo>
                  <a:lnTo>
                    <a:pt x="1037" y="6687"/>
                  </a:lnTo>
                  <a:lnTo>
                    <a:pt x="1092" y="6687"/>
                  </a:lnTo>
                  <a:lnTo>
                    <a:pt x="1092" y="6757"/>
                  </a:lnTo>
                  <a:lnTo>
                    <a:pt x="1210" y="6757"/>
                  </a:lnTo>
                  <a:lnTo>
                    <a:pt x="1210" y="6804"/>
                  </a:lnTo>
                  <a:lnTo>
                    <a:pt x="1315" y="6804"/>
                  </a:lnTo>
                  <a:lnTo>
                    <a:pt x="1315" y="6850"/>
                  </a:lnTo>
                  <a:lnTo>
                    <a:pt x="1358" y="6850"/>
                  </a:lnTo>
                  <a:lnTo>
                    <a:pt x="1358" y="6920"/>
                  </a:lnTo>
                  <a:lnTo>
                    <a:pt x="1574" y="6920"/>
                  </a:lnTo>
                  <a:lnTo>
                    <a:pt x="1574" y="6850"/>
                  </a:lnTo>
                  <a:lnTo>
                    <a:pt x="1648" y="6850"/>
                  </a:lnTo>
                  <a:lnTo>
                    <a:pt x="1648" y="6804"/>
                  </a:lnTo>
                  <a:lnTo>
                    <a:pt x="1691" y="6804"/>
                  </a:lnTo>
                  <a:lnTo>
                    <a:pt x="1691" y="6757"/>
                  </a:lnTo>
                  <a:lnTo>
                    <a:pt x="1722" y="6757"/>
                  </a:lnTo>
                  <a:lnTo>
                    <a:pt x="1722" y="6687"/>
                  </a:lnTo>
                  <a:lnTo>
                    <a:pt x="1765" y="6687"/>
                  </a:lnTo>
                  <a:lnTo>
                    <a:pt x="1765" y="6641"/>
                  </a:lnTo>
                  <a:lnTo>
                    <a:pt x="1765" y="6687"/>
                  </a:lnTo>
                  <a:lnTo>
                    <a:pt x="1777" y="6687"/>
                  </a:lnTo>
                  <a:lnTo>
                    <a:pt x="1777" y="6571"/>
                  </a:lnTo>
                  <a:lnTo>
                    <a:pt x="1808" y="6571"/>
                  </a:lnTo>
                  <a:lnTo>
                    <a:pt x="1808" y="6524"/>
                  </a:lnTo>
                  <a:lnTo>
                    <a:pt x="1839" y="6524"/>
                  </a:lnTo>
                  <a:lnTo>
                    <a:pt x="1839" y="6478"/>
                  </a:lnTo>
                  <a:lnTo>
                    <a:pt x="1851" y="6478"/>
                  </a:lnTo>
                  <a:lnTo>
                    <a:pt x="1851" y="6361"/>
                  </a:lnTo>
                  <a:lnTo>
                    <a:pt x="1870" y="6361"/>
                  </a:lnTo>
                  <a:lnTo>
                    <a:pt x="1870" y="6245"/>
                  </a:lnTo>
                  <a:lnTo>
                    <a:pt x="1851" y="6245"/>
                  </a:lnTo>
                  <a:lnTo>
                    <a:pt x="1870" y="6245"/>
                  </a:lnTo>
                  <a:lnTo>
                    <a:pt x="1851" y="6245"/>
                  </a:lnTo>
                  <a:lnTo>
                    <a:pt x="1851" y="6198"/>
                  </a:lnTo>
                  <a:lnTo>
                    <a:pt x="1839" y="6198"/>
                  </a:lnTo>
                  <a:lnTo>
                    <a:pt x="1839" y="6082"/>
                  </a:lnTo>
                  <a:lnTo>
                    <a:pt x="1821" y="6082"/>
                  </a:lnTo>
                  <a:lnTo>
                    <a:pt x="1821" y="5918"/>
                  </a:lnTo>
                  <a:lnTo>
                    <a:pt x="1777" y="5918"/>
                  </a:lnTo>
                  <a:lnTo>
                    <a:pt x="1777" y="5872"/>
                  </a:lnTo>
                  <a:lnTo>
                    <a:pt x="1734" y="5872"/>
                  </a:lnTo>
                  <a:lnTo>
                    <a:pt x="1734" y="5802"/>
                  </a:lnTo>
                  <a:lnTo>
                    <a:pt x="1691" y="5802"/>
                  </a:lnTo>
                  <a:lnTo>
                    <a:pt x="1691" y="5755"/>
                  </a:lnTo>
                  <a:lnTo>
                    <a:pt x="1679" y="5755"/>
                  </a:lnTo>
                  <a:lnTo>
                    <a:pt x="1679" y="5709"/>
                  </a:lnTo>
                  <a:lnTo>
                    <a:pt x="1660" y="5709"/>
                  </a:lnTo>
                  <a:lnTo>
                    <a:pt x="1660" y="5639"/>
                  </a:lnTo>
                  <a:lnTo>
                    <a:pt x="1648" y="5639"/>
                  </a:lnTo>
                  <a:lnTo>
                    <a:pt x="1648" y="5709"/>
                  </a:lnTo>
                  <a:lnTo>
                    <a:pt x="1592" y="5709"/>
                  </a:lnTo>
                  <a:lnTo>
                    <a:pt x="1592" y="5639"/>
                  </a:lnTo>
                  <a:lnTo>
                    <a:pt x="1561" y="5639"/>
                  </a:lnTo>
                  <a:lnTo>
                    <a:pt x="1561" y="5592"/>
                  </a:lnTo>
                  <a:lnTo>
                    <a:pt x="1543" y="5592"/>
                  </a:lnTo>
                  <a:lnTo>
                    <a:pt x="1543" y="5522"/>
                  </a:lnTo>
                  <a:lnTo>
                    <a:pt x="1456" y="5522"/>
                  </a:lnTo>
                  <a:lnTo>
                    <a:pt x="1456" y="5476"/>
                  </a:lnTo>
                  <a:lnTo>
                    <a:pt x="1432" y="5476"/>
                  </a:lnTo>
                  <a:lnTo>
                    <a:pt x="1432" y="5429"/>
                  </a:lnTo>
                  <a:lnTo>
                    <a:pt x="1413" y="5429"/>
                  </a:lnTo>
                  <a:lnTo>
                    <a:pt x="1413" y="5359"/>
                  </a:lnTo>
                  <a:lnTo>
                    <a:pt x="1382" y="5359"/>
                  </a:lnTo>
                  <a:lnTo>
                    <a:pt x="1382" y="5313"/>
                  </a:lnTo>
                  <a:lnTo>
                    <a:pt x="1339" y="5313"/>
                  </a:lnTo>
                  <a:lnTo>
                    <a:pt x="1339" y="5266"/>
                  </a:lnTo>
                  <a:lnTo>
                    <a:pt x="1284" y="5266"/>
                  </a:lnTo>
                  <a:lnTo>
                    <a:pt x="1284" y="5196"/>
                  </a:lnTo>
                  <a:lnTo>
                    <a:pt x="1253" y="5196"/>
                  </a:lnTo>
                  <a:lnTo>
                    <a:pt x="1253" y="5150"/>
                  </a:lnTo>
                  <a:lnTo>
                    <a:pt x="1210" y="5150"/>
                  </a:lnTo>
                  <a:lnTo>
                    <a:pt x="1210" y="5080"/>
                  </a:lnTo>
                  <a:lnTo>
                    <a:pt x="1136" y="5080"/>
                  </a:lnTo>
                  <a:lnTo>
                    <a:pt x="1136" y="5033"/>
                  </a:lnTo>
                  <a:lnTo>
                    <a:pt x="994" y="5033"/>
                  </a:lnTo>
                  <a:lnTo>
                    <a:pt x="994" y="4986"/>
                  </a:lnTo>
                  <a:lnTo>
                    <a:pt x="975" y="4986"/>
                  </a:lnTo>
                  <a:lnTo>
                    <a:pt x="975" y="5033"/>
                  </a:lnTo>
                  <a:lnTo>
                    <a:pt x="963" y="5033"/>
                  </a:lnTo>
                  <a:lnTo>
                    <a:pt x="963" y="4986"/>
                  </a:lnTo>
                  <a:lnTo>
                    <a:pt x="944" y="4986"/>
                  </a:lnTo>
                  <a:lnTo>
                    <a:pt x="944" y="4917"/>
                  </a:lnTo>
                  <a:lnTo>
                    <a:pt x="889" y="4917"/>
                  </a:lnTo>
                  <a:lnTo>
                    <a:pt x="889" y="4986"/>
                  </a:lnTo>
                  <a:lnTo>
                    <a:pt x="815" y="4986"/>
                  </a:lnTo>
                  <a:lnTo>
                    <a:pt x="815" y="4917"/>
                  </a:lnTo>
                  <a:lnTo>
                    <a:pt x="827" y="4917"/>
                  </a:lnTo>
                  <a:lnTo>
                    <a:pt x="815" y="4917"/>
                  </a:lnTo>
                  <a:lnTo>
                    <a:pt x="815" y="4870"/>
                  </a:lnTo>
                  <a:lnTo>
                    <a:pt x="815" y="4917"/>
                  </a:lnTo>
                  <a:lnTo>
                    <a:pt x="802" y="4917"/>
                  </a:lnTo>
                  <a:lnTo>
                    <a:pt x="802" y="4870"/>
                  </a:lnTo>
                  <a:lnTo>
                    <a:pt x="685" y="4870"/>
                  </a:lnTo>
                  <a:lnTo>
                    <a:pt x="685" y="4823"/>
                  </a:lnTo>
                  <a:lnTo>
                    <a:pt x="697" y="4823"/>
                  </a:lnTo>
                  <a:lnTo>
                    <a:pt x="697" y="4870"/>
                  </a:lnTo>
                  <a:lnTo>
                    <a:pt x="759" y="4870"/>
                  </a:lnTo>
                  <a:lnTo>
                    <a:pt x="759" y="4823"/>
                  </a:lnTo>
                  <a:lnTo>
                    <a:pt x="771" y="4823"/>
                  </a:lnTo>
                  <a:lnTo>
                    <a:pt x="771" y="4707"/>
                  </a:lnTo>
                  <a:lnTo>
                    <a:pt x="697" y="4707"/>
                  </a:lnTo>
                  <a:lnTo>
                    <a:pt x="697" y="4660"/>
                  </a:lnTo>
                  <a:lnTo>
                    <a:pt x="654" y="4660"/>
                  </a:lnTo>
                  <a:lnTo>
                    <a:pt x="654" y="4590"/>
                  </a:lnTo>
                  <a:lnTo>
                    <a:pt x="611" y="4590"/>
                  </a:lnTo>
                  <a:lnTo>
                    <a:pt x="611" y="4660"/>
                  </a:lnTo>
                  <a:lnTo>
                    <a:pt x="580" y="4660"/>
                  </a:lnTo>
                  <a:lnTo>
                    <a:pt x="580" y="4753"/>
                  </a:lnTo>
                  <a:lnTo>
                    <a:pt x="555" y="4753"/>
                  </a:lnTo>
                  <a:lnTo>
                    <a:pt x="555" y="4707"/>
                  </a:lnTo>
                  <a:lnTo>
                    <a:pt x="481" y="4707"/>
                  </a:lnTo>
                  <a:lnTo>
                    <a:pt x="481" y="4870"/>
                  </a:lnTo>
                  <a:lnTo>
                    <a:pt x="420" y="4870"/>
                  </a:lnTo>
                  <a:lnTo>
                    <a:pt x="420" y="4823"/>
                  </a:lnTo>
                  <a:lnTo>
                    <a:pt x="389" y="4823"/>
                  </a:lnTo>
                  <a:lnTo>
                    <a:pt x="389" y="4753"/>
                  </a:lnTo>
                  <a:lnTo>
                    <a:pt x="376" y="4753"/>
                  </a:lnTo>
                  <a:lnTo>
                    <a:pt x="376" y="4870"/>
                  </a:lnTo>
                  <a:lnTo>
                    <a:pt x="364" y="4870"/>
                  </a:lnTo>
                  <a:lnTo>
                    <a:pt x="364" y="4917"/>
                  </a:lnTo>
                  <a:lnTo>
                    <a:pt x="321" y="4917"/>
                  </a:lnTo>
                  <a:lnTo>
                    <a:pt x="321" y="4986"/>
                  </a:lnTo>
                  <a:lnTo>
                    <a:pt x="259" y="4986"/>
                  </a:lnTo>
                  <a:lnTo>
                    <a:pt x="259" y="5080"/>
                  </a:lnTo>
                  <a:lnTo>
                    <a:pt x="247" y="5080"/>
                  </a:lnTo>
                  <a:lnTo>
                    <a:pt x="247" y="5150"/>
                  </a:lnTo>
                  <a:lnTo>
                    <a:pt x="173" y="5150"/>
                  </a:lnTo>
                  <a:lnTo>
                    <a:pt x="173" y="5196"/>
                  </a:lnTo>
                  <a:lnTo>
                    <a:pt x="160" y="5196"/>
                  </a:lnTo>
                  <a:lnTo>
                    <a:pt x="160" y="5266"/>
                  </a:lnTo>
                  <a:lnTo>
                    <a:pt x="185" y="5266"/>
                  </a:lnTo>
                  <a:lnTo>
                    <a:pt x="185" y="5313"/>
                  </a:lnTo>
                  <a:lnTo>
                    <a:pt x="173" y="5313"/>
                  </a:lnTo>
                  <a:lnTo>
                    <a:pt x="173" y="5359"/>
                  </a:lnTo>
                  <a:lnTo>
                    <a:pt x="160" y="5359"/>
                  </a:lnTo>
                  <a:lnTo>
                    <a:pt x="160" y="5522"/>
                  </a:lnTo>
                  <a:lnTo>
                    <a:pt x="173" y="5522"/>
                  </a:lnTo>
                  <a:lnTo>
                    <a:pt x="173" y="5639"/>
                  </a:lnTo>
                  <a:lnTo>
                    <a:pt x="216" y="5639"/>
                  </a:lnTo>
                  <a:lnTo>
                    <a:pt x="216" y="5709"/>
                  </a:lnTo>
                  <a:lnTo>
                    <a:pt x="278" y="5709"/>
                  </a:lnTo>
                  <a:lnTo>
                    <a:pt x="278" y="5755"/>
                  </a:lnTo>
                  <a:lnTo>
                    <a:pt x="290" y="5755"/>
                  </a:lnTo>
                  <a:lnTo>
                    <a:pt x="290" y="5802"/>
                  </a:lnTo>
                  <a:lnTo>
                    <a:pt x="302" y="5802"/>
                  </a:lnTo>
                  <a:lnTo>
                    <a:pt x="302" y="5872"/>
                  </a:lnTo>
                  <a:lnTo>
                    <a:pt x="321" y="5872"/>
                  </a:lnTo>
                  <a:lnTo>
                    <a:pt x="321" y="5918"/>
                  </a:lnTo>
                  <a:lnTo>
                    <a:pt x="364" y="5918"/>
                  </a:lnTo>
                  <a:lnTo>
                    <a:pt x="364" y="5965"/>
                  </a:lnTo>
                  <a:lnTo>
                    <a:pt x="346" y="5965"/>
                  </a:lnTo>
                  <a:lnTo>
                    <a:pt x="346" y="6035"/>
                  </a:lnTo>
                  <a:lnTo>
                    <a:pt x="333" y="6035"/>
                  </a:lnTo>
                  <a:lnTo>
                    <a:pt x="333" y="6082"/>
                  </a:lnTo>
                  <a:lnTo>
                    <a:pt x="321" y="6082"/>
                  </a:lnTo>
                  <a:lnTo>
                    <a:pt x="321" y="6128"/>
                  </a:lnTo>
                  <a:lnTo>
                    <a:pt x="290" y="6128"/>
                  </a:lnTo>
                  <a:lnTo>
                    <a:pt x="290" y="6245"/>
                  </a:lnTo>
                  <a:lnTo>
                    <a:pt x="259" y="6245"/>
                  </a:lnTo>
                  <a:lnTo>
                    <a:pt x="259" y="6315"/>
                  </a:lnTo>
                  <a:lnTo>
                    <a:pt x="247" y="6315"/>
                  </a:lnTo>
                  <a:lnTo>
                    <a:pt x="247" y="6361"/>
                  </a:lnTo>
                  <a:lnTo>
                    <a:pt x="228" y="6361"/>
                  </a:lnTo>
                  <a:lnTo>
                    <a:pt x="228" y="6478"/>
                  </a:lnTo>
                  <a:lnTo>
                    <a:pt x="247" y="6478"/>
                  </a:lnTo>
                  <a:lnTo>
                    <a:pt x="247" y="6524"/>
                  </a:lnTo>
                  <a:lnTo>
                    <a:pt x="278" y="6524"/>
                  </a:lnTo>
                  <a:lnTo>
                    <a:pt x="278" y="6571"/>
                  </a:lnTo>
                  <a:lnTo>
                    <a:pt x="290" y="6571"/>
                  </a:lnTo>
                  <a:lnTo>
                    <a:pt x="290" y="6687"/>
                  </a:lnTo>
                  <a:lnTo>
                    <a:pt x="302" y="6687"/>
                  </a:lnTo>
                  <a:lnTo>
                    <a:pt x="302" y="6757"/>
                  </a:lnTo>
                  <a:lnTo>
                    <a:pt x="321" y="6757"/>
                  </a:lnTo>
                  <a:lnTo>
                    <a:pt x="321" y="6804"/>
                  </a:lnTo>
                  <a:lnTo>
                    <a:pt x="333" y="6804"/>
                  </a:lnTo>
                  <a:lnTo>
                    <a:pt x="333" y="6850"/>
                  </a:lnTo>
                  <a:lnTo>
                    <a:pt x="346" y="6850"/>
                  </a:lnTo>
                  <a:lnTo>
                    <a:pt x="346" y="6920"/>
                  </a:lnTo>
                  <a:lnTo>
                    <a:pt x="364" y="6920"/>
                  </a:lnTo>
                  <a:lnTo>
                    <a:pt x="364" y="7083"/>
                  </a:lnTo>
                  <a:lnTo>
                    <a:pt x="376" y="7083"/>
                  </a:lnTo>
                  <a:lnTo>
                    <a:pt x="376" y="7130"/>
                  </a:lnTo>
                  <a:lnTo>
                    <a:pt x="321" y="7130"/>
                  </a:lnTo>
                  <a:lnTo>
                    <a:pt x="321" y="7200"/>
                  </a:lnTo>
                  <a:lnTo>
                    <a:pt x="333" y="7200"/>
                  </a:lnTo>
                  <a:lnTo>
                    <a:pt x="333" y="7247"/>
                  </a:lnTo>
                  <a:lnTo>
                    <a:pt x="321" y="7247"/>
                  </a:lnTo>
                  <a:lnTo>
                    <a:pt x="321" y="7363"/>
                  </a:lnTo>
                  <a:lnTo>
                    <a:pt x="302" y="7363"/>
                  </a:lnTo>
                  <a:lnTo>
                    <a:pt x="302" y="7410"/>
                  </a:lnTo>
                  <a:lnTo>
                    <a:pt x="333" y="7410"/>
                  </a:lnTo>
                  <a:lnTo>
                    <a:pt x="333" y="7456"/>
                  </a:lnTo>
                  <a:lnTo>
                    <a:pt x="302" y="7456"/>
                  </a:lnTo>
                  <a:lnTo>
                    <a:pt x="302" y="7619"/>
                  </a:lnTo>
                  <a:lnTo>
                    <a:pt x="364" y="7619"/>
                  </a:lnTo>
                  <a:lnTo>
                    <a:pt x="364" y="7736"/>
                  </a:lnTo>
                  <a:lnTo>
                    <a:pt x="376" y="7736"/>
                  </a:lnTo>
                  <a:lnTo>
                    <a:pt x="364" y="7736"/>
                  </a:lnTo>
                  <a:lnTo>
                    <a:pt x="364" y="7899"/>
                  </a:lnTo>
                  <a:lnTo>
                    <a:pt x="389" y="7899"/>
                  </a:lnTo>
                  <a:lnTo>
                    <a:pt x="389" y="7969"/>
                  </a:lnTo>
                  <a:lnTo>
                    <a:pt x="420" y="7969"/>
                  </a:lnTo>
                  <a:lnTo>
                    <a:pt x="420" y="8132"/>
                  </a:lnTo>
                  <a:lnTo>
                    <a:pt x="407" y="8132"/>
                  </a:lnTo>
                  <a:lnTo>
                    <a:pt x="407" y="8179"/>
                  </a:lnTo>
                  <a:lnTo>
                    <a:pt x="389" y="8179"/>
                  </a:lnTo>
                  <a:lnTo>
                    <a:pt x="389" y="8249"/>
                  </a:lnTo>
                  <a:lnTo>
                    <a:pt x="364" y="8249"/>
                  </a:lnTo>
                  <a:lnTo>
                    <a:pt x="364" y="8295"/>
                  </a:lnTo>
                  <a:lnTo>
                    <a:pt x="376" y="8295"/>
                  </a:lnTo>
                  <a:lnTo>
                    <a:pt x="376" y="8342"/>
                  </a:lnTo>
                  <a:lnTo>
                    <a:pt x="407" y="8342"/>
                  </a:lnTo>
                  <a:lnTo>
                    <a:pt x="407" y="8412"/>
                  </a:lnTo>
                  <a:lnTo>
                    <a:pt x="420" y="8412"/>
                  </a:lnTo>
                  <a:lnTo>
                    <a:pt x="420" y="8458"/>
                  </a:lnTo>
                  <a:lnTo>
                    <a:pt x="463" y="8458"/>
                  </a:lnTo>
                  <a:lnTo>
                    <a:pt x="463" y="8505"/>
                  </a:lnTo>
                  <a:lnTo>
                    <a:pt x="481" y="8505"/>
                  </a:lnTo>
                  <a:lnTo>
                    <a:pt x="481" y="8575"/>
                  </a:lnTo>
                  <a:lnTo>
                    <a:pt x="525" y="8575"/>
                  </a:lnTo>
                  <a:lnTo>
                    <a:pt x="525" y="8691"/>
                  </a:lnTo>
                  <a:lnTo>
                    <a:pt x="555" y="8691"/>
                  </a:lnTo>
                  <a:lnTo>
                    <a:pt x="555" y="8738"/>
                  </a:lnTo>
                  <a:lnTo>
                    <a:pt x="568" y="8738"/>
                  </a:lnTo>
                  <a:lnTo>
                    <a:pt x="568" y="8784"/>
                  </a:lnTo>
                  <a:lnTo>
                    <a:pt x="555" y="8784"/>
                  </a:lnTo>
                  <a:lnTo>
                    <a:pt x="555" y="8854"/>
                  </a:lnTo>
                  <a:lnTo>
                    <a:pt x="537" y="8854"/>
                  </a:lnTo>
                  <a:lnTo>
                    <a:pt x="537" y="8948"/>
                  </a:lnTo>
                  <a:lnTo>
                    <a:pt x="525" y="8948"/>
                  </a:lnTo>
                  <a:lnTo>
                    <a:pt x="525" y="9017"/>
                  </a:lnTo>
                  <a:lnTo>
                    <a:pt x="506" y="9017"/>
                  </a:lnTo>
                  <a:lnTo>
                    <a:pt x="506" y="9064"/>
                  </a:lnTo>
                  <a:lnTo>
                    <a:pt x="481" y="9064"/>
                  </a:lnTo>
                  <a:lnTo>
                    <a:pt x="481" y="9111"/>
                  </a:lnTo>
                  <a:lnTo>
                    <a:pt x="463" y="9111"/>
                  </a:lnTo>
                  <a:lnTo>
                    <a:pt x="463" y="9181"/>
                  </a:lnTo>
                  <a:lnTo>
                    <a:pt x="438" y="9181"/>
                  </a:lnTo>
                  <a:lnTo>
                    <a:pt x="438" y="9227"/>
                  </a:lnTo>
                  <a:lnTo>
                    <a:pt x="420" y="9227"/>
                  </a:lnTo>
                  <a:lnTo>
                    <a:pt x="420" y="9297"/>
                  </a:lnTo>
                  <a:lnTo>
                    <a:pt x="407" y="9297"/>
                  </a:lnTo>
                  <a:lnTo>
                    <a:pt x="407" y="9344"/>
                  </a:lnTo>
                  <a:lnTo>
                    <a:pt x="376" y="9344"/>
                  </a:lnTo>
                  <a:lnTo>
                    <a:pt x="376" y="9390"/>
                  </a:lnTo>
                  <a:lnTo>
                    <a:pt x="364" y="9390"/>
                  </a:lnTo>
                  <a:lnTo>
                    <a:pt x="364" y="9460"/>
                  </a:lnTo>
                  <a:lnTo>
                    <a:pt x="333" y="9460"/>
                  </a:lnTo>
                  <a:lnTo>
                    <a:pt x="333" y="9507"/>
                  </a:lnTo>
                  <a:lnTo>
                    <a:pt x="321" y="9507"/>
                  </a:lnTo>
                  <a:lnTo>
                    <a:pt x="321" y="9553"/>
                  </a:lnTo>
                  <a:lnTo>
                    <a:pt x="302" y="9553"/>
                  </a:lnTo>
                  <a:lnTo>
                    <a:pt x="302" y="9623"/>
                  </a:lnTo>
                  <a:lnTo>
                    <a:pt x="290" y="9623"/>
                  </a:lnTo>
                  <a:lnTo>
                    <a:pt x="290" y="9670"/>
                  </a:lnTo>
                  <a:lnTo>
                    <a:pt x="259" y="9670"/>
                  </a:lnTo>
                  <a:lnTo>
                    <a:pt x="259" y="9740"/>
                  </a:lnTo>
                  <a:lnTo>
                    <a:pt x="247" y="9740"/>
                  </a:lnTo>
                  <a:lnTo>
                    <a:pt x="247" y="9786"/>
                  </a:lnTo>
                  <a:lnTo>
                    <a:pt x="216" y="9786"/>
                  </a:lnTo>
                  <a:lnTo>
                    <a:pt x="216" y="9833"/>
                  </a:lnTo>
                  <a:lnTo>
                    <a:pt x="185" y="9833"/>
                  </a:lnTo>
                  <a:lnTo>
                    <a:pt x="185" y="9903"/>
                  </a:lnTo>
                  <a:lnTo>
                    <a:pt x="173" y="9903"/>
                  </a:lnTo>
                  <a:lnTo>
                    <a:pt x="173" y="9950"/>
                  </a:lnTo>
                  <a:lnTo>
                    <a:pt x="130" y="9950"/>
                  </a:lnTo>
                  <a:lnTo>
                    <a:pt x="130" y="9996"/>
                  </a:lnTo>
                  <a:lnTo>
                    <a:pt x="117" y="9996"/>
                  </a:lnTo>
                  <a:lnTo>
                    <a:pt x="117" y="10066"/>
                  </a:lnTo>
                  <a:lnTo>
                    <a:pt x="99" y="10066"/>
                  </a:lnTo>
                  <a:lnTo>
                    <a:pt x="99" y="10113"/>
                  </a:lnTo>
                  <a:lnTo>
                    <a:pt x="68" y="10113"/>
                  </a:lnTo>
                  <a:lnTo>
                    <a:pt x="68" y="10159"/>
                  </a:lnTo>
                  <a:lnTo>
                    <a:pt x="56" y="10159"/>
                  </a:lnTo>
                  <a:lnTo>
                    <a:pt x="56" y="10229"/>
                  </a:lnTo>
                  <a:lnTo>
                    <a:pt x="86" y="10229"/>
                  </a:lnTo>
                  <a:lnTo>
                    <a:pt x="86" y="10159"/>
                  </a:lnTo>
                  <a:lnTo>
                    <a:pt x="142" y="10159"/>
                  </a:lnTo>
                  <a:lnTo>
                    <a:pt x="142" y="10229"/>
                  </a:lnTo>
                  <a:lnTo>
                    <a:pt x="160" y="10229"/>
                  </a:lnTo>
                  <a:lnTo>
                    <a:pt x="160" y="10276"/>
                  </a:lnTo>
                  <a:lnTo>
                    <a:pt x="142" y="10276"/>
                  </a:lnTo>
                  <a:lnTo>
                    <a:pt x="142" y="10346"/>
                  </a:lnTo>
                  <a:lnTo>
                    <a:pt x="216" y="10346"/>
                  </a:lnTo>
                  <a:lnTo>
                    <a:pt x="216" y="10392"/>
                  </a:lnTo>
                  <a:lnTo>
                    <a:pt x="346" y="10392"/>
                  </a:lnTo>
                  <a:lnTo>
                    <a:pt x="346" y="10509"/>
                  </a:lnTo>
                  <a:lnTo>
                    <a:pt x="376" y="10509"/>
                  </a:lnTo>
                  <a:lnTo>
                    <a:pt x="376" y="10555"/>
                  </a:lnTo>
                  <a:lnTo>
                    <a:pt x="333" y="10555"/>
                  </a:lnTo>
                  <a:lnTo>
                    <a:pt x="333" y="10439"/>
                  </a:lnTo>
                  <a:lnTo>
                    <a:pt x="302" y="10439"/>
                  </a:lnTo>
                  <a:lnTo>
                    <a:pt x="302" y="10509"/>
                  </a:lnTo>
                  <a:lnTo>
                    <a:pt x="321" y="10509"/>
                  </a:lnTo>
                  <a:lnTo>
                    <a:pt x="228" y="10509"/>
                  </a:lnTo>
                  <a:lnTo>
                    <a:pt x="228" y="10555"/>
                  </a:lnTo>
                  <a:lnTo>
                    <a:pt x="216" y="10555"/>
                  </a:lnTo>
                  <a:lnTo>
                    <a:pt x="228" y="10555"/>
                  </a:lnTo>
                  <a:lnTo>
                    <a:pt x="228" y="10602"/>
                  </a:lnTo>
                  <a:lnTo>
                    <a:pt x="173" y="10602"/>
                  </a:lnTo>
                  <a:lnTo>
                    <a:pt x="173" y="10555"/>
                  </a:lnTo>
                  <a:lnTo>
                    <a:pt x="160" y="10555"/>
                  </a:lnTo>
                  <a:lnTo>
                    <a:pt x="160" y="10602"/>
                  </a:lnTo>
                  <a:lnTo>
                    <a:pt x="142" y="10602"/>
                  </a:lnTo>
                  <a:lnTo>
                    <a:pt x="142" y="10672"/>
                  </a:lnTo>
                  <a:lnTo>
                    <a:pt x="130" y="10672"/>
                  </a:lnTo>
                  <a:lnTo>
                    <a:pt x="130" y="10602"/>
                  </a:lnTo>
                  <a:lnTo>
                    <a:pt x="86" y="10602"/>
                  </a:lnTo>
                  <a:lnTo>
                    <a:pt x="86" y="10718"/>
                  </a:lnTo>
                  <a:lnTo>
                    <a:pt x="99" y="10718"/>
                  </a:lnTo>
                  <a:lnTo>
                    <a:pt x="99" y="10835"/>
                  </a:lnTo>
                  <a:lnTo>
                    <a:pt x="117" y="10835"/>
                  </a:lnTo>
                  <a:lnTo>
                    <a:pt x="117" y="10882"/>
                  </a:lnTo>
                  <a:lnTo>
                    <a:pt x="86" y="10882"/>
                  </a:lnTo>
                  <a:lnTo>
                    <a:pt x="86" y="10951"/>
                  </a:lnTo>
                  <a:lnTo>
                    <a:pt x="68" y="10951"/>
                  </a:lnTo>
                  <a:lnTo>
                    <a:pt x="68" y="11045"/>
                  </a:lnTo>
                  <a:lnTo>
                    <a:pt x="56" y="11045"/>
                  </a:lnTo>
                  <a:lnTo>
                    <a:pt x="56" y="11324"/>
                  </a:lnTo>
                  <a:lnTo>
                    <a:pt x="68" y="11324"/>
                  </a:lnTo>
                  <a:lnTo>
                    <a:pt x="68" y="11394"/>
                  </a:lnTo>
                  <a:lnTo>
                    <a:pt x="43" y="11394"/>
                  </a:lnTo>
                  <a:lnTo>
                    <a:pt x="43" y="11487"/>
                  </a:lnTo>
                  <a:lnTo>
                    <a:pt x="25" y="11487"/>
                  </a:lnTo>
                  <a:lnTo>
                    <a:pt x="25" y="11604"/>
                  </a:lnTo>
                  <a:lnTo>
                    <a:pt x="43" y="11604"/>
                  </a:lnTo>
                  <a:lnTo>
                    <a:pt x="43" y="11650"/>
                  </a:lnTo>
                  <a:lnTo>
                    <a:pt x="56" y="11650"/>
                  </a:lnTo>
                  <a:lnTo>
                    <a:pt x="56" y="11720"/>
                  </a:lnTo>
                  <a:lnTo>
                    <a:pt x="43" y="11720"/>
                  </a:lnTo>
                  <a:lnTo>
                    <a:pt x="68" y="11720"/>
                  </a:lnTo>
                  <a:lnTo>
                    <a:pt x="68" y="11767"/>
                  </a:lnTo>
                  <a:lnTo>
                    <a:pt x="25" y="11767"/>
                  </a:lnTo>
                  <a:lnTo>
                    <a:pt x="25" y="11837"/>
                  </a:lnTo>
                  <a:lnTo>
                    <a:pt x="12" y="11837"/>
                  </a:lnTo>
                  <a:lnTo>
                    <a:pt x="12" y="11930"/>
                  </a:lnTo>
                  <a:lnTo>
                    <a:pt x="0" y="11930"/>
                  </a:lnTo>
                  <a:lnTo>
                    <a:pt x="25" y="11930"/>
                  </a:lnTo>
                  <a:lnTo>
                    <a:pt x="25" y="12000"/>
                  </a:lnTo>
                  <a:lnTo>
                    <a:pt x="43" y="12000"/>
                  </a:lnTo>
                  <a:lnTo>
                    <a:pt x="43" y="12047"/>
                  </a:lnTo>
                  <a:lnTo>
                    <a:pt x="68" y="12047"/>
                  </a:lnTo>
                  <a:lnTo>
                    <a:pt x="68" y="12210"/>
                  </a:lnTo>
                  <a:lnTo>
                    <a:pt x="56" y="12210"/>
                  </a:lnTo>
                  <a:lnTo>
                    <a:pt x="56" y="12326"/>
                  </a:lnTo>
                  <a:lnTo>
                    <a:pt x="43" y="12326"/>
                  </a:lnTo>
                  <a:lnTo>
                    <a:pt x="43" y="12373"/>
                  </a:lnTo>
                  <a:lnTo>
                    <a:pt x="56" y="12373"/>
                  </a:lnTo>
                  <a:lnTo>
                    <a:pt x="56" y="12326"/>
                  </a:lnTo>
                  <a:lnTo>
                    <a:pt x="68" y="12326"/>
                  </a:lnTo>
                  <a:lnTo>
                    <a:pt x="68" y="12373"/>
                  </a:lnTo>
                  <a:lnTo>
                    <a:pt x="86" y="12373"/>
                  </a:lnTo>
                  <a:lnTo>
                    <a:pt x="86" y="12489"/>
                  </a:lnTo>
                  <a:lnTo>
                    <a:pt x="117" y="12489"/>
                  </a:lnTo>
                  <a:lnTo>
                    <a:pt x="117" y="12536"/>
                  </a:lnTo>
                  <a:lnTo>
                    <a:pt x="99" y="12536"/>
                  </a:lnTo>
                  <a:lnTo>
                    <a:pt x="117" y="12536"/>
                  </a:lnTo>
                  <a:lnTo>
                    <a:pt x="117" y="12722"/>
                  </a:lnTo>
                  <a:lnTo>
                    <a:pt x="130" y="12722"/>
                  </a:lnTo>
                  <a:lnTo>
                    <a:pt x="117" y="12722"/>
                  </a:lnTo>
                  <a:lnTo>
                    <a:pt x="117" y="12769"/>
                  </a:lnTo>
                  <a:lnTo>
                    <a:pt x="130" y="12769"/>
                  </a:lnTo>
                  <a:lnTo>
                    <a:pt x="130" y="12816"/>
                  </a:lnTo>
                  <a:lnTo>
                    <a:pt x="160" y="12816"/>
                  </a:lnTo>
                  <a:lnTo>
                    <a:pt x="160" y="12769"/>
                  </a:lnTo>
                  <a:lnTo>
                    <a:pt x="173" y="12769"/>
                  </a:lnTo>
                  <a:lnTo>
                    <a:pt x="173" y="12816"/>
                  </a:lnTo>
                  <a:lnTo>
                    <a:pt x="185" y="12816"/>
                  </a:lnTo>
                  <a:lnTo>
                    <a:pt x="185" y="12885"/>
                  </a:lnTo>
                  <a:lnTo>
                    <a:pt x="228" y="12885"/>
                  </a:lnTo>
                  <a:lnTo>
                    <a:pt x="228" y="12816"/>
                  </a:lnTo>
                  <a:lnTo>
                    <a:pt x="247" y="12816"/>
                  </a:lnTo>
                  <a:lnTo>
                    <a:pt x="247" y="12885"/>
                  </a:lnTo>
                  <a:lnTo>
                    <a:pt x="290" y="12885"/>
                  </a:lnTo>
                  <a:lnTo>
                    <a:pt x="290" y="12932"/>
                  </a:lnTo>
                  <a:lnTo>
                    <a:pt x="278" y="12932"/>
                  </a:lnTo>
                  <a:lnTo>
                    <a:pt x="278" y="13049"/>
                  </a:lnTo>
                  <a:lnTo>
                    <a:pt x="290" y="13049"/>
                  </a:lnTo>
                  <a:lnTo>
                    <a:pt x="290" y="12979"/>
                  </a:lnTo>
                  <a:lnTo>
                    <a:pt x="333" y="12979"/>
                  </a:lnTo>
                  <a:lnTo>
                    <a:pt x="333" y="12932"/>
                  </a:lnTo>
                  <a:lnTo>
                    <a:pt x="407" y="12932"/>
                  </a:lnTo>
                  <a:lnTo>
                    <a:pt x="407" y="12979"/>
                  </a:lnTo>
                  <a:lnTo>
                    <a:pt x="420" y="12979"/>
                  </a:lnTo>
                  <a:lnTo>
                    <a:pt x="420" y="13049"/>
                  </a:lnTo>
                  <a:lnTo>
                    <a:pt x="451" y="13049"/>
                  </a:lnTo>
                  <a:lnTo>
                    <a:pt x="451" y="13095"/>
                  </a:lnTo>
                  <a:lnTo>
                    <a:pt x="481" y="13095"/>
                  </a:lnTo>
                  <a:lnTo>
                    <a:pt x="481" y="13258"/>
                  </a:lnTo>
                  <a:lnTo>
                    <a:pt x="463" y="13258"/>
                  </a:lnTo>
                  <a:lnTo>
                    <a:pt x="463" y="13328"/>
                  </a:lnTo>
                  <a:lnTo>
                    <a:pt x="481" y="13328"/>
                  </a:lnTo>
                  <a:lnTo>
                    <a:pt x="481" y="13375"/>
                  </a:lnTo>
                  <a:lnTo>
                    <a:pt x="494" y="13375"/>
                  </a:lnTo>
                  <a:lnTo>
                    <a:pt x="494" y="13421"/>
                  </a:lnTo>
                  <a:lnTo>
                    <a:pt x="481" y="13421"/>
                  </a:lnTo>
                  <a:lnTo>
                    <a:pt x="481" y="13491"/>
                  </a:lnTo>
                  <a:lnTo>
                    <a:pt x="463" y="13491"/>
                  </a:lnTo>
                  <a:lnTo>
                    <a:pt x="463" y="13584"/>
                  </a:lnTo>
                  <a:lnTo>
                    <a:pt x="494" y="13584"/>
                  </a:lnTo>
                  <a:lnTo>
                    <a:pt x="494" y="13654"/>
                  </a:lnTo>
                  <a:lnTo>
                    <a:pt x="506" y="13654"/>
                  </a:lnTo>
                  <a:lnTo>
                    <a:pt x="506" y="13701"/>
                  </a:lnTo>
                  <a:lnTo>
                    <a:pt x="494" y="13701"/>
                  </a:lnTo>
                  <a:lnTo>
                    <a:pt x="494" y="13771"/>
                  </a:lnTo>
                  <a:lnTo>
                    <a:pt x="525" y="13771"/>
                  </a:lnTo>
                  <a:lnTo>
                    <a:pt x="525" y="13817"/>
                  </a:lnTo>
                  <a:lnTo>
                    <a:pt x="537" y="13817"/>
                  </a:lnTo>
                  <a:lnTo>
                    <a:pt x="537" y="13934"/>
                  </a:lnTo>
                  <a:lnTo>
                    <a:pt x="568" y="13934"/>
                  </a:lnTo>
                  <a:lnTo>
                    <a:pt x="568" y="13981"/>
                  </a:lnTo>
                  <a:lnTo>
                    <a:pt x="611" y="13981"/>
                  </a:lnTo>
                  <a:lnTo>
                    <a:pt x="611" y="14097"/>
                  </a:lnTo>
                  <a:lnTo>
                    <a:pt x="599" y="14097"/>
                  </a:lnTo>
                  <a:lnTo>
                    <a:pt x="599" y="14144"/>
                  </a:lnTo>
                  <a:lnTo>
                    <a:pt x="580" y="14144"/>
                  </a:lnTo>
                  <a:lnTo>
                    <a:pt x="654" y="14144"/>
                  </a:lnTo>
                  <a:lnTo>
                    <a:pt x="654" y="14190"/>
                  </a:lnTo>
                  <a:lnTo>
                    <a:pt x="685" y="14190"/>
                  </a:lnTo>
                  <a:lnTo>
                    <a:pt x="685" y="14307"/>
                  </a:lnTo>
                  <a:lnTo>
                    <a:pt x="716" y="14307"/>
                  </a:lnTo>
                  <a:lnTo>
                    <a:pt x="716" y="14377"/>
                  </a:lnTo>
                  <a:lnTo>
                    <a:pt x="728" y="14377"/>
                  </a:lnTo>
                  <a:lnTo>
                    <a:pt x="728" y="14423"/>
                  </a:lnTo>
                  <a:lnTo>
                    <a:pt x="697" y="14423"/>
                  </a:lnTo>
                  <a:lnTo>
                    <a:pt x="697" y="14470"/>
                  </a:lnTo>
                  <a:lnTo>
                    <a:pt x="685" y="14470"/>
                  </a:lnTo>
                  <a:lnTo>
                    <a:pt x="685" y="14540"/>
                  </a:lnTo>
                  <a:lnTo>
                    <a:pt x="654" y="14540"/>
                  </a:lnTo>
                  <a:lnTo>
                    <a:pt x="654" y="14586"/>
                  </a:lnTo>
                  <a:lnTo>
                    <a:pt x="611" y="14586"/>
                  </a:lnTo>
                  <a:lnTo>
                    <a:pt x="611" y="14540"/>
                  </a:lnTo>
                  <a:lnTo>
                    <a:pt x="537" y="14540"/>
                  </a:lnTo>
                  <a:lnTo>
                    <a:pt x="537" y="14586"/>
                  </a:lnTo>
                  <a:lnTo>
                    <a:pt x="525" y="14586"/>
                  </a:lnTo>
                  <a:lnTo>
                    <a:pt x="525" y="14633"/>
                  </a:lnTo>
                  <a:lnTo>
                    <a:pt x="537" y="14633"/>
                  </a:lnTo>
                  <a:lnTo>
                    <a:pt x="537" y="14703"/>
                  </a:lnTo>
                  <a:lnTo>
                    <a:pt x="568" y="14703"/>
                  </a:lnTo>
                  <a:lnTo>
                    <a:pt x="568" y="14866"/>
                  </a:lnTo>
                  <a:lnTo>
                    <a:pt x="580" y="14866"/>
                  </a:lnTo>
                  <a:lnTo>
                    <a:pt x="580" y="14913"/>
                  </a:lnTo>
                  <a:lnTo>
                    <a:pt x="568" y="14913"/>
                  </a:lnTo>
                  <a:lnTo>
                    <a:pt x="568" y="15029"/>
                  </a:lnTo>
                  <a:lnTo>
                    <a:pt x="580" y="15029"/>
                  </a:lnTo>
                  <a:lnTo>
                    <a:pt x="580" y="15076"/>
                  </a:lnTo>
                  <a:lnTo>
                    <a:pt x="599" y="15076"/>
                  </a:lnTo>
                  <a:lnTo>
                    <a:pt x="599" y="15146"/>
                  </a:lnTo>
                  <a:lnTo>
                    <a:pt x="611" y="15146"/>
                  </a:lnTo>
                  <a:lnTo>
                    <a:pt x="611" y="15192"/>
                  </a:lnTo>
                  <a:lnTo>
                    <a:pt x="654" y="15192"/>
                  </a:lnTo>
                  <a:lnTo>
                    <a:pt x="654" y="15146"/>
                  </a:lnTo>
                  <a:lnTo>
                    <a:pt x="667" y="15146"/>
                  </a:lnTo>
                  <a:lnTo>
                    <a:pt x="667" y="15029"/>
                  </a:lnTo>
                  <a:lnTo>
                    <a:pt x="741" y="15029"/>
                  </a:lnTo>
                  <a:lnTo>
                    <a:pt x="741" y="15076"/>
                  </a:lnTo>
                  <a:lnTo>
                    <a:pt x="741" y="15029"/>
                  </a:lnTo>
                  <a:lnTo>
                    <a:pt x="771" y="15029"/>
                  </a:lnTo>
                  <a:lnTo>
                    <a:pt x="771" y="14983"/>
                  </a:lnTo>
                  <a:lnTo>
                    <a:pt x="815" y="14983"/>
                  </a:lnTo>
                  <a:lnTo>
                    <a:pt x="815" y="15029"/>
                  </a:lnTo>
                  <a:lnTo>
                    <a:pt x="827" y="15029"/>
                  </a:lnTo>
                  <a:lnTo>
                    <a:pt x="827" y="14983"/>
                  </a:lnTo>
                  <a:lnTo>
                    <a:pt x="858" y="14983"/>
                  </a:lnTo>
                  <a:lnTo>
                    <a:pt x="858" y="15029"/>
                  </a:lnTo>
                  <a:lnTo>
                    <a:pt x="889" y="15029"/>
                  </a:lnTo>
                  <a:lnTo>
                    <a:pt x="889" y="15076"/>
                  </a:lnTo>
                  <a:lnTo>
                    <a:pt x="901" y="15076"/>
                  </a:lnTo>
                  <a:lnTo>
                    <a:pt x="901" y="15262"/>
                  </a:lnTo>
                  <a:lnTo>
                    <a:pt x="920" y="15262"/>
                  </a:lnTo>
                  <a:lnTo>
                    <a:pt x="920" y="15309"/>
                  </a:lnTo>
                  <a:lnTo>
                    <a:pt x="944" y="15309"/>
                  </a:lnTo>
                  <a:lnTo>
                    <a:pt x="944" y="15425"/>
                  </a:lnTo>
                  <a:lnTo>
                    <a:pt x="901" y="15425"/>
                  </a:lnTo>
                  <a:lnTo>
                    <a:pt x="901" y="15472"/>
                  </a:lnTo>
                  <a:lnTo>
                    <a:pt x="932" y="15472"/>
                  </a:lnTo>
                  <a:lnTo>
                    <a:pt x="932" y="15518"/>
                  </a:lnTo>
                  <a:lnTo>
                    <a:pt x="920" y="15518"/>
                  </a:lnTo>
                  <a:lnTo>
                    <a:pt x="920" y="15588"/>
                  </a:lnTo>
                  <a:lnTo>
                    <a:pt x="932" y="15588"/>
                  </a:lnTo>
                  <a:lnTo>
                    <a:pt x="932" y="15635"/>
                  </a:lnTo>
                  <a:lnTo>
                    <a:pt x="920" y="15635"/>
                  </a:lnTo>
                  <a:lnTo>
                    <a:pt x="920" y="15682"/>
                  </a:lnTo>
                  <a:lnTo>
                    <a:pt x="932" y="15682"/>
                  </a:lnTo>
                  <a:lnTo>
                    <a:pt x="932" y="15635"/>
                  </a:lnTo>
                  <a:lnTo>
                    <a:pt x="944" y="15635"/>
                  </a:lnTo>
                  <a:lnTo>
                    <a:pt x="944" y="15682"/>
                  </a:lnTo>
                  <a:lnTo>
                    <a:pt x="1037" y="15682"/>
                  </a:lnTo>
                  <a:lnTo>
                    <a:pt x="1037" y="15751"/>
                  </a:lnTo>
                  <a:lnTo>
                    <a:pt x="1049" y="15751"/>
                  </a:lnTo>
                  <a:lnTo>
                    <a:pt x="1049" y="15798"/>
                  </a:lnTo>
                  <a:lnTo>
                    <a:pt x="1049" y="15751"/>
                  </a:lnTo>
                  <a:lnTo>
                    <a:pt x="1061" y="15751"/>
                  </a:lnTo>
                  <a:lnTo>
                    <a:pt x="1061" y="15915"/>
                  </a:lnTo>
                  <a:lnTo>
                    <a:pt x="1080" y="15915"/>
                  </a:lnTo>
                  <a:lnTo>
                    <a:pt x="1080" y="16124"/>
                  </a:lnTo>
                  <a:lnTo>
                    <a:pt x="1092" y="16124"/>
                  </a:lnTo>
                  <a:lnTo>
                    <a:pt x="1092" y="16194"/>
                  </a:lnTo>
                  <a:lnTo>
                    <a:pt x="1123" y="16194"/>
                  </a:lnTo>
                  <a:lnTo>
                    <a:pt x="1123" y="16124"/>
                  </a:lnTo>
                  <a:lnTo>
                    <a:pt x="1179" y="16124"/>
                  </a:lnTo>
                  <a:lnTo>
                    <a:pt x="1179" y="16241"/>
                  </a:lnTo>
                  <a:lnTo>
                    <a:pt x="1222" y="16241"/>
                  </a:lnTo>
                  <a:lnTo>
                    <a:pt x="1222" y="16311"/>
                  </a:lnTo>
                  <a:lnTo>
                    <a:pt x="1240" y="16311"/>
                  </a:lnTo>
                  <a:lnTo>
                    <a:pt x="1240" y="16241"/>
                  </a:lnTo>
                  <a:lnTo>
                    <a:pt x="1271" y="16241"/>
                  </a:lnTo>
                  <a:lnTo>
                    <a:pt x="1271" y="16194"/>
                  </a:lnTo>
                  <a:lnTo>
                    <a:pt x="1327" y="16194"/>
                  </a:lnTo>
                  <a:lnTo>
                    <a:pt x="1327" y="16124"/>
                  </a:lnTo>
                  <a:lnTo>
                    <a:pt x="1339" y="16124"/>
                  </a:lnTo>
                  <a:lnTo>
                    <a:pt x="1339" y="16194"/>
                  </a:lnTo>
                  <a:lnTo>
                    <a:pt x="1370" y="16194"/>
                  </a:lnTo>
                  <a:lnTo>
                    <a:pt x="1370" y="16357"/>
                  </a:lnTo>
                  <a:lnTo>
                    <a:pt x="1413" y="16357"/>
                  </a:lnTo>
                  <a:lnTo>
                    <a:pt x="1413" y="16404"/>
                  </a:lnTo>
                  <a:lnTo>
                    <a:pt x="1432" y="16404"/>
                  </a:lnTo>
                  <a:lnTo>
                    <a:pt x="1432" y="16474"/>
                  </a:lnTo>
                  <a:lnTo>
                    <a:pt x="1432" y="16404"/>
                  </a:lnTo>
                  <a:lnTo>
                    <a:pt x="1432" y="16474"/>
                  </a:lnTo>
                  <a:lnTo>
                    <a:pt x="1444" y="16474"/>
                  </a:lnTo>
                  <a:lnTo>
                    <a:pt x="1444" y="16357"/>
                  </a:lnTo>
                  <a:lnTo>
                    <a:pt x="1475" y="16357"/>
                  </a:lnTo>
                  <a:lnTo>
                    <a:pt x="1475" y="16404"/>
                  </a:lnTo>
                  <a:lnTo>
                    <a:pt x="1518" y="16404"/>
                  </a:lnTo>
                  <a:lnTo>
                    <a:pt x="1518" y="16474"/>
                  </a:lnTo>
                  <a:lnTo>
                    <a:pt x="1543" y="16474"/>
                  </a:lnTo>
                  <a:lnTo>
                    <a:pt x="1543" y="16520"/>
                  </a:lnTo>
                  <a:lnTo>
                    <a:pt x="1561" y="16520"/>
                  </a:lnTo>
                  <a:lnTo>
                    <a:pt x="1561" y="16474"/>
                  </a:lnTo>
                  <a:lnTo>
                    <a:pt x="1574" y="16474"/>
                  </a:lnTo>
                  <a:lnTo>
                    <a:pt x="1574" y="16520"/>
                  </a:lnTo>
                  <a:lnTo>
                    <a:pt x="1592" y="16520"/>
                  </a:lnTo>
                  <a:lnTo>
                    <a:pt x="1592" y="16567"/>
                  </a:lnTo>
                  <a:lnTo>
                    <a:pt x="1635" y="16567"/>
                  </a:lnTo>
                  <a:lnTo>
                    <a:pt x="1635" y="16637"/>
                  </a:lnTo>
                  <a:lnTo>
                    <a:pt x="1660" y="16637"/>
                  </a:lnTo>
                  <a:lnTo>
                    <a:pt x="1660" y="16683"/>
                  </a:lnTo>
                  <a:lnTo>
                    <a:pt x="1679" y="16683"/>
                  </a:lnTo>
                  <a:lnTo>
                    <a:pt x="1679" y="16637"/>
                  </a:lnTo>
                  <a:lnTo>
                    <a:pt x="1709" y="16637"/>
                  </a:lnTo>
                  <a:lnTo>
                    <a:pt x="1709" y="16683"/>
                  </a:lnTo>
                  <a:lnTo>
                    <a:pt x="1691" y="16683"/>
                  </a:lnTo>
                  <a:lnTo>
                    <a:pt x="1691" y="16800"/>
                  </a:lnTo>
                  <a:lnTo>
                    <a:pt x="1709" y="16800"/>
                  </a:lnTo>
                  <a:lnTo>
                    <a:pt x="1709" y="16847"/>
                  </a:lnTo>
                  <a:lnTo>
                    <a:pt x="1691" y="16847"/>
                  </a:lnTo>
                  <a:lnTo>
                    <a:pt x="1691" y="16917"/>
                  </a:lnTo>
                  <a:lnTo>
                    <a:pt x="1679" y="16917"/>
                  </a:lnTo>
                  <a:lnTo>
                    <a:pt x="1679" y="16963"/>
                  </a:lnTo>
                  <a:lnTo>
                    <a:pt x="1635" y="16963"/>
                  </a:lnTo>
                  <a:lnTo>
                    <a:pt x="1635" y="17010"/>
                  </a:lnTo>
                  <a:lnTo>
                    <a:pt x="1648" y="17010"/>
                  </a:lnTo>
                  <a:lnTo>
                    <a:pt x="1648" y="17080"/>
                  </a:lnTo>
                  <a:lnTo>
                    <a:pt x="1679" y="17080"/>
                  </a:lnTo>
                  <a:lnTo>
                    <a:pt x="1679" y="17126"/>
                  </a:lnTo>
                  <a:lnTo>
                    <a:pt x="1660" y="17126"/>
                  </a:lnTo>
                  <a:lnTo>
                    <a:pt x="1660" y="17080"/>
                  </a:lnTo>
                  <a:lnTo>
                    <a:pt x="1648" y="17080"/>
                  </a:lnTo>
                  <a:lnTo>
                    <a:pt x="1648" y="17243"/>
                  </a:lnTo>
                  <a:lnTo>
                    <a:pt x="1635" y="17243"/>
                  </a:lnTo>
                  <a:lnTo>
                    <a:pt x="1660" y="17243"/>
                  </a:lnTo>
                  <a:lnTo>
                    <a:pt x="1660" y="17359"/>
                  </a:lnTo>
                  <a:lnTo>
                    <a:pt x="1679" y="17359"/>
                  </a:lnTo>
                  <a:lnTo>
                    <a:pt x="1679" y="17406"/>
                  </a:lnTo>
                  <a:lnTo>
                    <a:pt x="1660" y="17406"/>
                  </a:lnTo>
                  <a:lnTo>
                    <a:pt x="1679" y="17406"/>
                  </a:lnTo>
                  <a:lnTo>
                    <a:pt x="1679" y="17522"/>
                  </a:lnTo>
                  <a:lnTo>
                    <a:pt x="1660" y="17522"/>
                  </a:lnTo>
                  <a:lnTo>
                    <a:pt x="1660" y="17569"/>
                  </a:lnTo>
                  <a:lnTo>
                    <a:pt x="1648" y="17569"/>
                  </a:lnTo>
                  <a:lnTo>
                    <a:pt x="1660" y="17569"/>
                  </a:lnTo>
                  <a:lnTo>
                    <a:pt x="1660" y="17616"/>
                  </a:lnTo>
                  <a:lnTo>
                    <a:pt x="1648" y="17616"/>
                  </a:lnTo>
                  <a:lnTo>
                    <a:pt x="1648" y="17685"/>
                  </a:lnTo>
                  <a:lnTo>
                    <a:pt x="1531" y="17685"/>
                  </a:lnTo>
                  <a:lnTo>
                    <a:pt x="1531" y="17732"/>
                  </a:lnTo>
                  <a:lnTo>
                    <a:pt x="1518" y="17732"/>
                  </a:lnTo>
                  <a:lnTo>
                    <a:pt x="1518" y="17802"/>
                  </a:lnTo>
                  <a:lnTo>
                    <a:pt x="1518" y="17732"/>
                  </a:lnTo>
                  <a:lnTo>
                    <a:pt x="1500" y="17732"/>
                  </a:lnTo>
                  <a:lnTo>
                    <a:pt x="1500" y="17802"/>
                  </a:lnTo>
                  <a:lnTo>
                    <a:pt x="1475" y="17802"/>
                  </a:lnTo>
                  <a:lnTo>
                    <a:pt x="1475" y="17849"/>
                  </a:lnTo>
                  <a:lnTo>
                    <a:pt x="1456" y="17849"/>
                  </a:lnTo>
                  <a:lnTo>
                    <a:pt x="1456" y="17965"/>
                  </a:lnTo>
                  <a:lnTo>
                    <a:pt x="1444" y="17965"/>
                  </a:lnTo>
                  <a:lnTo>
                    <a:pt x="1444" y="18012"/>
                  </a:lnTo>
                  <a:lnTo>
                    <a:pt x="1456" y="18012"/>
                  </a:lnTo>
                  <a:lnTo>
                    <a:pt x="1444" y="18012"/>
                  </a:lnTo>
                  <a:lnTo>
                    <a:pt x="1444" y="18128"/>
                  </a:lnTo>
                  <a:lnTo>
                    <a:pt x="1518" y="18128"/>
                  </a:lnTo>
                  <a:lnTo>
                    <a:pt x="1518" y="18058"/>
                  </a:lnTo>
                  <a:lnTo>
                    <a:pt x="1543" y="18058"/>
                  </a:lnTo>
                  <a:lnTo>
                    <a:pt x="1543" y="18012"/>
                  </a:lnTo>
                  <a:lnTo>
                    <a:pt x="1574" y="18012"/>
                  </a:lnTo>
                  <a:lnTo>
                    <a:pt x="1574" y="18128"/>
                  </a:lnTo>
                  <a:lnTo>
                    <a:pt x="1592" y="18128"/>
                  </a:lnTo>
                  <a:lnTo>
                    <a:pt x="1592" y="18175"/>
                  </a:lnTo>
                  <a:lnTo>
                    <a:pt x="1531" y="18175"/>
                  </a:lnTo>
                  <a:lnTo>
                    <a:pt x="1531" y="18221"/>
                  </a:lnTo>
                  <a:lnTo>
                    <a:pt x="1475" y="18221"/>
                  </a:lnTo>
                  <a:lnTo>
                    <a:pt x="1475" y="18291"/>
                  </a:lnTo>
                  <a:lnTo>
                    <a:pt x="1456" y="18291"/>
                  </a:lnTo>
                  <a:lnTo>
                    <a:pt x="1456" y="18338"/>
                  </a:lnTo>
                  <a:lnTo>
                    <a:pt x="1432" y="18338"/>
                  </a:lnTo>
                  <a:lnTo>
                    <a:pt x="1432" y="18408"/>
                  </a:lnTo>
                  <a:lnTo>
                    <a:pt x="1382" y="18408"/>
                  </a:lnTo>
                  <a:lnTo>
                    <a:pt x="1382" y="18338"/>
                  </a:lnTo>
                  <a:lnTo>
                    <a:pt x="1370" y="18338"/>
                  </a:lnTo>
                  <a:lnTo>
                    <a:pt x="1370" y="18408"/>
                  </a:lnTo>
                  <a:lnTo>
                    <a:pt x="1382" y="18408"/>
                  </a:lnTo>
                  <a:lnTo>
                    <a:pt x="1382" y="18454"/>
                  </a:lnTo>
                  <a:lnTo>
                    <a:pt x="1401" y="18454"/>
                  </a:lnTo>
                  <a:lnTo>
                    <a:pt x="1401" y="18571"/>
                  </a:lnTo>
                  <a:lnTo>
                    <a:pt x="1444" y="18571"/>
                  </a:lnTo>
                  <a:lnTo>
                    <a:pt x="1444" y="18734"/>
                  </a:lnTo>
                  <a:lnTo>
                    <a:pt x="1401" y="18734"/>
                  </a:lnTo>
                  <a:lnTo>
                    <a:pt x="1401" y="18897"/>
                  </a:lnTo>
                  <a:lnTo>
                    <a:pt x="1382" y="18897"/>
                  </a:lnTo>
                  <a:lnTo>
                    <a:pt x="1382" y="18944"/>
                  </a:lnTo>
                  <a:lnTo>
                    <a:pt x="1358" y="18944"/>
                  </a:lnTo>
                  <a:lnTo>
                    <a:pt x="1358" y="19107"/>
                  </a:lnTo>
                  <a:lnTo>
                    <a:pt x="1339" y="19107"/>
                  </a:lnTo>
                  <a:lnTo>
                    <a:pt x="1339" y="19177"/>
                  </a:lnTo>
                  <a:lnTo>
                    <a:pt x="1315" y="19177"/>
                  </a:lnTo>
                  <a:lnTo>
                    <a:pt x="1315" y="19107"/>
                  </a:lnTo>
                  <a:lnTo>
                    <a:pt x="1240" y="19107"/>
                  </a:lnTo>
                  <a:lnTo>
                    <a:pt x="1240" y="19177"/>
                  </a:lnTo>
                  <a:lnTo>
                    <a:pt x="1222" y="19177"/>
                  </a:lnTo>
                  <a:lnTo>
                    <a:pt x="1222" y="19293"/>
                  </a:lnTo>
                  <a:lnTo>
                    <a:pt x="1240" y="19293"/>
                  </a:lnTo>
                  <a:lnTo>
                    <a:pt x="1240" y="19340"/>
                  </a:lnTo>
                  <a:lnTo>
                    <a:pt x="1315" y="19340"/>
                  </a:lnTo>
                  <a:lnTo>
                    <a:pt x="1315" y="19386"/>
                  </a:lnTo>
                  <a:lnTo>
                    <a:pt x="1327" y="19386"/>
                  </a:lnTo>
                  <a:lnTo>
                    <a:pt x="1327" y="19503"/>
                  </a:lnTo>
                  <a:lnTo>
                    <a:pt x="1339" y="19503"/>
                  </a:lnTo>
                  <a:lnTo>
                    <a:pt x="1339" y="19550"/>
                  </a:lnTo>
                  <a:lnTo>
                    <a:pt x="1358" y="19550"/>
                  </a:lnTo>
                  <a:lnTo>
                    <a:pt x="1358" y="19619"/>
                  </a:lnTo>
                  <a:lnTo>
                    <a:pt x="1382" y="19619"/>
                  </a:lnTo>
                  <a:lnTo>
                    <a:pt x="1382" y="19550"/>
                  </a:lnTo>
                  <a:lnTo>
                    <a:pt x="1401" y="19550"/>
                  </a:lnTo>
                  <a:lnTo>
                    <a:pt x="1401" y="19619"/>
                  </a:lnTo>
                  <a:lnTo>
                    <a:pt x="1432" y="19619"/>
                  </a:lnTo>
                  <a:lnTo>
                    <a:pt x="1432" y="19713"/>
                  </a:lnTo>
                  <a:lnTo>
                    <a:pt x="1456" y="19713"/>
                  </a:lnTo>
                  <a:lnTo>
                    <a:pt x="1456" y="19783"/>
                  </a:lnTo>
                  <a:lnTo>
                    <a:pt x="1518" y="19783"/>
                  </a:lnTo>
                  <a:lnTo>
                    <a:pt x="1518" y="19829"/>
                  </a:lnTo>
                  <a:lnTo>
                    <a:pt x="1543" y="19829"/>
                  </a:lnTo>
                  <a:lnTo>
                    <a:pt x="1543" y="19899"/>
                  </a:lnTo>
                  <a:lnTo>
                    <a:pt x="1561" y="19899"/>
                  </a:lnTo>
                  <a:lnTo>
                    <a:pt x="1561" y="19946"/>
                  </a:lnTo>
                  <a:lnTo>
                    <a:pt x="1574" y="19946"/>
                  </a:lnTo>
                  <a:lnTo>
                    <a:pt x="1574" y="19992"/>
                  </a:lnTo>
                  <a:lnTo>
                    <a:pt x="1592" y="19992"/>
                  </a:lnTo>
                  <a:lnTo>
                    <a:pt x="1592" y="20062"/>
                  </a:lnTo>
                  <a:lnTo>
                    <a:pt x="1605" y="20062"/>
                  </a:lnTo>
                  <a:lnTo>
                    <a:pt x="1605" y="20109"/>
                  </a:lnTo>
                  <a:lnTo>
                    <a:pt x="1617" y="20109"/>
                  </a:lnTo>
                  <a:lnTo>
                    <a:pt x="1617" y="20155"/>
                  </a:lnTo>
                  <a:lnTo>
                    <a:pt x="1635" y="20155"/>
                  </a:lnTo>
                  <a:lnTo>
                    <a:pt x="1635" y="20225"/>
                  </a:lnTo>
                  <a:lnTo>
                    <a:pt x="1648" y="20225"/>
                  </a:lnTo>
                  <a:lnTo>
                    <a:pt x="1648" y="20272"/>
                  </a:lnTo>
                  <a:lnTo>
                    <a:pt x="1679" y="20272"/>
                  </a:lnTo>
                  <a:lnTo>
                    <a:pt x="1679" y="20342"/>
                  </a:lnTo>
                  <a:lnTo>
                    <a:pt x="1679" y="20272"/>
                  </a:lnTo>
                  <a:lnTo>
                    <a:pt x="1691" y="20272"/>
                  </a:lnTo>
                  <a:lnTo>
                    <a:pt x="1691" y="20225"/>
                  </a:lnTo>
                  <a:lnTo>
                    <a:pt x="1753" y="20225"/>
                  </a:lnTo>
                  <a:lnTo>
                    <a:pt x="1753" y="20272"/>
                  </a:lnTo>
                  <a:lnTo>
                    <a:pt x="1765" y="20272"/>
                  </a:lnTo>
                  <a:lnTo>
                    <a:pt x="1765" y="20225"/>
                  </a:lnTo>
                  <a:lnTo>
                    <a:pt x="1777" y="20225"/>
                  </a:lnTo>
                  <a:lnTo>
                    <a:pt x="1777" y="20272"/>
                  </a:lnTo>
                  <a:lnTo>
                    <a:pt x="1821" y="20272"/>
                  </a:lnTo>
                  <a:lnTo>
                    <a:pt x="1821" y="20342"/>
                  </a:lnTo>
                  <a:lnTo>
                    <a:pt x="1870" y="20342"/>
                  </a:lnTo>
                  <a:lnTo>
                    <a:pt x="1870" y="20388"/>
                  </a:lnTo>
                  <a:lnTo>
                    <a:pt x="1895" y="20388"/>
                  </a:lnTo>
                  <a:lnTo>
                    <a:pt x="1895" y="20435"/>
                  </a:lnTo>
                  <a:lnTo>
                    <a:pt x="1925" y="20435"/>
                  </a:lnTo>
                  <a:lnTo>
                    <a:pt x="1925" y="20388"/>
                  </a:lnTo>
                  <a:lnTo>
                    <a:pt x="1938" y="20388"/>
                  </a:lnTo>
                  <a:lnTo>
                    <a:pt x="1938" y="20435"/>
                  </a:lnTo>
                  <a:lnTo>
                    <a:pt x="2000" y="20435"/>
                  </a:lnTo>
                  <a:lnTo>
                    <a:pt x="2000" y="20388"/>
                  </a:lnTo>
                  <a:lnTo>
                    <a:pt x="2012" y="20388"/>
                  </a:lnTo>
                  <a:lnTo>
                    <a:pt x="2012" y="20435"/>
                  </a:lnTo>
                  <a:lnTo>
                    <a:pt x="2074" y="20435"/>
                  </a:lnTo>
                  <a:lnTo>
                    <a:pt x="2074" y="20505"/>
                  </a:lnTo>
                  <a:lnTo>
                    <a:pt x="2086" y="20505"/>
                  </a:lnTo>
                  <a:lnTo>
                    <a:pt x="2086" y="20551"/>
                  </a:lnTo>
                  <a:lnTo>
                    <a:pt x="2117" y="20551"/>
                  </a:lnTo>
                  <a:lnTo>
                    <a:pt x="2117" y="20598"/>
                  </a:lnTo>
                  <a:lnTo>
                    <a:pt x="2160" y="20598"/>
                  </a:lnTo>
                  <a:lnTo>
                    <a:pt x="2160" y="20668"/>
                  </a:lnTo>
                  <a:lnTo>
                    <a:pt x="2172" y="20668"/>
                  </a:lnTo>
                  <a:lnTo>
                    <a:pt x="2172" y="20715"/>
                  </a:lnTo>
                  <a:lnTo>
                    <a:pt x="2191" y="20715"/>
                  </a:lnTo>
                  <a:lnTo>
                    <a:pt x="2191" y="20784"/>
                  </a:lnTo>
                  <a:lnTo>
                    <a:pt x="2172" y="20784"/>
                  </a:lnTo>
                  <a:lnTo>
                    <a:pt x="2203" y="20784"/>
                  </a:lnTo>
                  <a:lnTo>
                    <a:pt x="2203" y="20831"/>
                  </a:lnTo>
                  <a:lnTo>
                    <a:pt x="2203" y="20784"/>
                  </a:lnTo>
                  <a:lnTo>
                    <a:pt x="2246" y="20784"/>
                  </a:lnTo>
                  <a:lnTo>
                    <a:pt x="2246" y="20715"/>
                  </a:lnTo>
                  <a:lnTo>
                    <a:pt x="2308" y="20715"/>
                  </a:lnTo>
                  <a:lnTo>
                    <a:pt x="2308" y="20784"/>
                  </a:lnTo>
                  <a:lnTo>
                    <a:pt x="2320" y="20784"/>
                  </a:lnTo>
                  <a:lnTo>
                    <a:pt x="2320" y="20715"/>
                  </a:lnTo>
                  <a:lnTo>
                    <a:pt x="2364" y="20715"/>
                  </a:lnTo>
                  <a:lnTo>
                    <a:pt x="2364" y="20784"/>
                  </a:lnTo>
                  <a:lnTo>
                    <a:pt x="2376" y="20784"/>
                  </a:lnTo>
                  <a:lnTo>
                    <a:pt x="2376" y="20831"/>
                  </a:lnTo>
                  <a:lnTo>
                    <a:pt x="2438" y="20831"/>
                  </a:lnTo>
                  <a:lnTo>
                    <a:pt x="2438" y="20878"/>
                  </a:lnTo>
                  <a:lnTo>
                    <a:pt x="2450" y="20878"/>
                  </a:lnTo>
                  <a:lnTo>
                    <a:pt x="2450" y="20948"/>
                  </a:lnTo>
                  <a:lnTo>
                    <a:pt x="2438" y="20948"/>
                  </a:lnTo>
                  <a:lnTo>
                    <a:pt x="2450" y="20948"/>
                  </a:lnTo>
                  <a:lnTo>
                    <a:pt x="2450" y="20994"/>
                  </a:lnTo>
                  <a:lnTo>
                    <a:pt x="2438" y="20994"/>
                  </a:lnTo>
                  <a:lnTo>
                    <a:pt x="2438" y="21041"/>
                  </a:lnTo>
                  <a:lnTo>
                    <a:pt x="2469" y="21041"/>
                  </a:lnTo>
                  <a:lnTo>
                    <a:pt x="2469" y="21111"/>
                  </a:lnTo>
                  <a:lnTo>
                    <a:pt x="2493" y="21111"/>
                  </a:lnTo>
                  <a:lnTo>
                    <a:pt x="2493" y="21157"/>
                  </a:lnTo>
                  <a:lnTo>
                    <a:pt x="2524" y="21157"/>
                  </a:lnTo>
                  <a:lnTo>
                    <a:pt x="2524" y="21204"/>
                  </a:lnTo>
                  <a:lnTo>
                    <a:pt x="2555" y="21204"/>
                  </a:lnTo>
                  <a:lnTo>
                    <a:pt x="2555" y="21274"/>
                  </a:lnTo>
                  <a:lnTo>
                    <a:pt x="2555" y="21204"/>
                  </a:lnTo>
                  <a:lnTo>
                    <a:pt x="2586" y="21204"/>
                  </a:lnTo>
                  <a:lnTo>
                    <a:pt x="2586" y="21274"/>
                  </a:lnTo>
                  <a:lnTo>
                    <a:pt x="2598" y="21274"/>
                  </a:lnTo>
                  <a:lnTo>
                    <a:pt x="2598" y="21390"/>
                  </a:lnTo>
                  <a:lnTo>
                    <a:pt x="2611" y="21390"/>
                  </a:lnTo>
                  <a:lnTo>
                    <a:pt x="2611" y="21437"/>
                  </a:lnTo>
                  <a:lnTo>
                    <a:pt x="2611" y="21390"/>
                  </a:lnTo>
                  <a:lnTo>
                    <a:pt x="2629" y="21390"/>
                  </a:lnTo>
                  <a:lnTo>
                    <a:pt x="2629" y="21437"/>
                  </a:lnTo>
                  <a:lnTo>
                    <a:pt x="2641" y="21437"/>
                  </a:lnTo>
                  <a:lnTo>
                    <a:pt x="2641" y="21553"/>
                  </a:lnTo>
                  <a:lnTo>
                    <a:pt x="2654" y="21553"/>
                  </a:lnTo>
                  <a:lnTo>
                    <a:pt x="2654" y="21600"/>
                  </a:lnTo>
                  <a:lnTo>
                    <a:pt x="2728" y="21600"/>
                  </a:lnTo>
                  <a:lnTo>
                    <a:pt x="2728" y="21553"/>
                  </a:lnTo>
                  <a:lnTo>
                    <a:pt x="2746" y="21553"/>
                  </a:lnTo>
                  <a:lnTo>
                    <a:pt x="2746" y="21437"/>
                  </a:lnTo>
                  <a:lnTo>
                    <a:pt x="2789" y="21437"/>
                  </a:lnTo>
                  <a:lnTo>
                    <a:pt x="2789" y="21390"/>
                  </a:lnTo>
                  <a:lnTo>
                    <a:pt x="2802" y="21390"/>
                  </a:lnTo>
                  <a:lnTo>
                    <a:pt x="2802" y="21204"/>
                  </a:lnTo>
                  <a:lnTo>
                    <a:pt x="2814" y="21204"/>
                  </a:lnTo>
                  <a:lnTo>
                    <a:pt x="2802" y="21204"/>
                  </a:lnTo>
                  <a:lnTo>
                    <a:pt x="2802" y="21157"/>
                  </a:lnTo>
                  <a:lnTo>
                    <a:pt x="2789" y="21157"/>
                  </a:lnTo>
                  <a:lnTo>
                    <a:pt x="2789" y="21041"/>
                  </a:lnTo>
                  <a:lnTo>
                    <a:pt x="2771" y="21041"/>
                  </a:lnTo>
                  <a:lnTo>
                    <a:pt x="2771" y="20994"/>
                  </a:lnTo>
                  <a:lnTo>
                    <a:pt x="2759" y="20994"/>
                  </a:lnTo>
                  <a:lnTo>
                    <a:pt x="2759" y="20948"/>
                  </a:lnTo>
                  <a:lnTo>
                    <a:pt x="2746" y="20948"/>
                  </a:lnTo>
                  <a:lnTo>
                    <a:pt x="2746" y="20831"/>
                  </a:lnTo>
                  <a:lnTo>
                    <a:pt x="2728" y="20831"/>
                  </a:lnTo>
                  <a:lnTo>
                    <a:pt x="2728" y="20784"/>
                  </a:lnTo>
                  <a:lnTo>
                    <a:pt x="2715" y="20784"/>
                  </a:lnTo>
                  <a:lnTo>
                    <a:pt x="2715" y="20598"/>
                  </a:lnTo>
                  <a:lnTo>
                    <a:pt x="2697" y="20598"/>
                  </a:lnTo>
                  <a:lnTo>
                    <a:pt x="2697" y="20551"/>
                  </a:lnTo>
                  <a:lnTo>
                    <a:pt x="2672" y="20551"/>
                  </a:lnTo>
                  <a:lnTo>
                    <a:pt x="2672" y="20435"/>
                  </a:lnTo>
                  <a:lnTo>
                    <a:pt x="2685" y="20435"/>
                  </a:lnTo>
                  <a:lnTo>
                    <a:pt x="2685" y="20342"/>
                  </a:lnTo>
                  <a:lnTo>
                    <a:pt x="2672" y="20342"/>
                  </a:lnTo>
                  <a:lnTo>
                    <a:pt x="2672" y="20272"/>
                  </a:lnTo>
                  <a:lnTo>
                    <a:pt x="2685" y="20272"/>
                  </a:lnTo>
                  <a:lnTo>
                    <a:pt x="2685" y="20109"/>
                  </a:lnTo>
                  <a:lnTo>
                    <a:pt x="2697" y="20109"/>
                  </a:lnTo>
                  <a:lnTo>
                    <a:pt x="2697" y="20062"/>
                  </a:lnTo>
                  <a:lnTo>
                    <a:pt x="2715" y="20062"/>
                  </a:lnTo>
                  <a:lnTo>
                    <a:pt x="2715" y="19992"/>
                  </a:lnTo>
                  <a:lnTo>
                    <a:pt x="2728" y="19992"/>
                  </a:lnTo>
                  <a:lnTo>
                    <a:pt x="2728" y="19946"/>
                  </a:lnTo>
                  <a:lnTo>
                    <a:pt x="2697" y="19946"/>
                  </a:lnTo>
                  <a:lnTo>
                    <a:pt x="2697" y="19992"/>
                  </a:lnTo>
                  <a:lnTo>
                    <a:pt x="2685" y="19992"/>
                  </a:lnTo>
                  <a:lnTo>
                    <a:pt x="2685" y="20062"/>
                  </a:lnTo>
                  <a:lnTo>
                    <a:pt x="2672" y="20062"/>
                  </a:lnTo>
                  <a:lnTo>
                    <a:pt x="2672" y="19946"/>
                  </a:lnTo>
                  <a:lnTo>
                    <a:pt x="2654" y="19946"/>
                  </a:lnTo>
                  <a:lnTo>
                    <a:pt x="2654" y="19829"/>
                  </a:lnTo>
                  <a:lnTo>
                    <a:pt x="2629" y="19829"/>
                  </a:lnTo>
                  <a:lnTo>
                    <a:pt x="2629" y="19783"/>
                  </a:lnTo>
                  <a:lnTo>
                    <a:pt x="2611" y="19783"/>
                  </a:lnTo>
                  <a:lnTo>
                    <a:pt x="2611" y="19713"/>
                  </a:lnTo>
                  <a:lnTo>
                    <a:pt x="2586" y="19713"/>
                  </a:lnTo>
                  <a:lnTo>
                    <a:pt x="2586" y="19666"/>
                  </a:lnTo>
                  <a:lnTo>
                    <a:pt x="2567" y="19666"/>
                  </a:lnTo>
                  <a:lnTo>
                    <a:pt x="2567" y="19619"/>
                  </a:lnTo>
                  <a:lnTo>
                    <a:pt x="2586" y="19619"/>
                  </a:lnTo>
                  <a:lnTo>
                    <a:pt x="2586" y="19550"/>
                  </a:lnTo>
                  <a:lnTo>
                    <a:pt x="2598" y="19550"/>
                  </a:lnTo>
                  <a:lnTo>
                    <a:pt x="2598" y="19503"/>
                  </a:lnTo>
                  <a:lnTo>
                    <a:pt x="2611" y="19503"/>
                  </a:lnTo>
                  <a:lnTo>
                    <a:pt x="2611" y="19550"/>
                  </a:lnTo>
                  <a:lnTo>
                    <a:pt x="2611" y="19503"/>
                  </a:lnTo>
                  <a:lnTo>
                    <a:pt x="2641" y="19503"/>
                  </a:lnTo>
                  <a:lnTo>
                    <a:pt x="2641" y="19386"/>
                  </a:lnTo>
                  <a:lnTo>
                    <a:pt x="2654" y="19386"/>
                  </a:lnTo>
                  <a:lnTo>
                    <a:pt x="2654" y="19293"/>
                  </a:lnTo>
                  <a:lnTo>
                    <a:pt x="2672" y="19293"/>
                  </a:lnTo>
                  <a:lnTo>
                    <a:pt x="2672" y="19107"/>
                  </a:lnTo>
                  <a:lnTo>
                    <a:pt x="2697" y="19107"/>
                  </a:lnTo>
                  <a:lnTo>
                    <a:pt x="2697" y="19060"/>
                  </a:lnTo>
                  <a:lnTo>
                    <a:pt x="2697" y="19107"/>
                  </a:lnTo>
                  <a:lnTo>
                    <a:pt x="2715" y="19107"/>
                  </a:lnTo>
                  <a:lnTo>
                    <a:pt x="2715" y="19060"/>
                  </a:lnTo>
                  <a:lnTo>
                    <a:pt x="2715" y="19107"/>
                  </a:lnTo>
                  <a:lnTo>
                    <a:pt x="2746" y="19107"/>
                  </a:lnTo>
                  <a:lnTo>
                    <a:pt x="2746" y="18944"/>
                  </a:lnTo>
                  <a:lnTo>
                    <a:pt x="2759" y="18944"/>
                  </a:lnTo>
                  <a:lnTo>
                    <a:pt x="2759" y="19014"/>
                  </a:lnTo>
                  <a:lnTo>
                    <a:pt x="2759" y="18944"/>
                  </a:lnTo>
                  <a:lnTo>
                    <a:pt x="2789" y="18944"/>
                  </a:lnTo>
                  <a:lnTo>
                    <a:pt x="2789" y="19014"/>
                  </a:lnTo>
                  <a:lnTo>
                    <a:pt x="2802" y="19014"/>
                  </a:lnTo>
                  <a:lnTo>
                    <a:pt x="2802" y="18944"/>
                  </a:lnTo>
                  <a:lnTo>
                    <a:pt x="2814" y="18944"/>
                  </a:lnTo>
                  <a:lnTo>
                    <a:pt x="2814" y="19014"/>
                  </a:lnTo>
                  <a:lnTo>
                    <a:pt x="2845" y="19014"/>
                  </a:lnTo>
                  <a:lnTo>
                    <a:pt x="2845" y="18850"/>
                  </a:lnTo>
                  <a:lnTo>
                    <a:pt x="2876" y="18850"/>
                  </a:lnTo>
                  <a:lnTo>
                    <a:pt x="2876" y="18781"/>
                  </a:lnTo>
                  <a:lnTo>
                    <a:pt x="2864" y="18781"/>
                  </a:lnTo>
                  <a:lnTo>
                    <a:pt x="2864" y="18734"/>
                  </a:lnTo>
                  <a:lnTo>
                    <a:pt x="2876" y="18734"/>
                  </a:lnTo>
                  <a:lnTo>
                    <a:pt x="2876" y="18664"/>
                  </a:lnTo>
                  <a:lnTo>
                    <a:pt x="2888" y="18664"/>
                  </a:lnTo>
                  <a:lnTo>
                    <a:pt x="2888" y="18781"/>
                  </a:lnTo>
                  <a:lnTo>
                    <a:pt x="2907" y="18781"/>
                  </a:lnTo>
                  <a:lnTo>
                    <a:pt x="2907" y="18664"/>
                  </a:lnTo>
                  <a:lnTo>
                    <a:pt x="2919" y="18664"/>
                  </a:lnTo>
                  <a:lnTo>
                    <a:pt x="2919" y="18617"/>
                  </a:lnTo>
                  <a:lnTo>
                    <a:pt x="2907" y="18617"/>
                  </a:lnTo>
                  <a:lnTo>
                    <a:pt x="2907" y="18571"/>
                  </a:lnTo>
                  <a:lnTo>
                    <a:pt x="2876" y="18571"/>
                  </a:lnTo>
                  <a:lnTo>
                    <a:pt x="2876" y="18501"/>
                  </a:lnTo>
                  <a:lnTo>
                    <a:pt x="2864" y="18501"/>
                  </a:lnTo>
                  <a:lnTo>
                    <a:pt x="2864" y="18454"/>
                  </a:lnTo>
                  <a:lnTo>
                    <a:pt x="2814" y="18454"/>
                  </a:lnTo>
                  <a:lnTo>
                    <a:pt x="2814" y="18408"/>
                  </a:lnTo>
                  <a:lnTo>
                    <a:pt x="2802" y="18408"/>
                  </a:lnTo>
                  <a:lnTo>
                    <a:pt x="2802" y="18338"/>
                  </a:lnTo>
                  <a:lnTo>
                    <a:pt x="2814" y="18338"/>
                  </a:lnTo>
                  <a:lnTo>
                    <a:pt x="2814" y="18291"/>
                  </a:lnTo>
                  <a:lnTo>
                    <a:pt x="2833" y="18291"/>
                  </a:lnTo>
                  <a:lnTo>
                    <a:pt x="2833" y="18338"/>
                  </a:lnTo>
                  <a:lnTo>
                    <a:pt x="2845" y="18338"/>
                  </a:lnTo>
                  <a:lnTo>
                    <a:pt x="2845" y="18408"/>
                  </a:lnTo>
                  <a:lnTo>
                    <a:pt x="2864" y="18408"/>
                  </a:lnTo>
                  <a:lnTo>
                    <a:pt x="2864" y="18338"/>
                  </a:lnTo>
                  <a:lnTo>
                    <a:pt x="2876" y="18338"/>
                  </a:lnTo>
                  <a:lnTo>
                    <a:pt x="2876" y="18221"/>
                  </a:lnTo>
                  <a:lnTo>
                    <a:pt x="2864" y="18221"/>
                  </a:lnTo>
                  <a:lnTo>
                    <a:pt x="2864" y="18175"/>
                  </a:lnTo>
                  <a:lnTo>
                    <a:pt x="2845" y="18175"/>
                  </a:lnTo>
                  <a:lnTo>
                    <a:pt x="2845" y="18128"/>
                  </a:lnTo>
                  <a:lnTo>
                    <a:pt x="2833" y="18128"/>
                  </a:lnTo>
                  <a:lnTo>
                    <a:pt x="2833" y="17965"/>
                  </a:lnTo>
                  <a:lnTo>
                    <a:pt x="2789" y="17965"/>
                  </a:lnTo>
                  <a:lnTo>
                    <a:pt x="2789" y="17849"/>
                  </a:lnTo>
                  <a:lnTo>
                    <a:pt x="2771" y="17849"/>
                  </a:lnTo>
                  <a:lnTo>
                    <a:pt x="2771" y="17802"/>
                  </a:lnTo>
                  <a:lnTo>
                    <a:pt x="2759" y="17802"/>
                  </a:lnTo>
                  <a:lnTo>
                    <a:pt x="2759" y="17732"/>
                  </a:lnTo>
                  <a:lnTo>
                    <a:pt x="2654" y="17732"/>
                  </a:lnTo>
                  <a:lnTo>
                    <a:pt x="2654" y="17802"/>
                  </a:lnTo>
                  <a:lnTo>
                    <a:pt x="2654" y="17732"/>
                  </a:lnTo>
                  <a:lnTo>
                    <a:pt x="2629" y="17732"/>
                  </a:lnTo>
                  <a:lnTo>
                    <a:pt x="2629" y="17616"/>
                  </a:lnTo>
                  <a:lnTo>
                    <a:pt x="2611" y="17616"/>
                  </a:lnTo>
                  <a:lnTo>
                    <a:pt x="2611" y="17569"/>
                  </a:lnTo>
                  <a:lnTo>
                    <a:pt x="2629" y="17569"/>
                  </a:lnTo>
                  <a:lnTo>
                    <a:pt x="2629" y="17452"/>
                  </a:lnTo>
                  <a:lnTo>
                    <a:pt x="2611" y="17452"/>
                  </a:lnTo>
                  <a:lnTo>
                    <a:pt x="2611" y="17406"/>
                  </a:lnTo>
                  <a:lnTo>
                    <a:pt x="2586" y="17406"/>
                  </a:lnTo>
                  <a:lnTo>
                    <a:pt x="2586" y="17359"/>
                  </a:lnTo>
                  <a:lnTo>
                    <a:pt x="2536" y="17359"/>
                  </a:lnTo>
                  <a:lnTo>
                    <a:pt x="2536" y="17289"/>
                  </a:lnTo>
                  <a:lnTo>
                    <a:pt x="2555" y="17289"/>
                  </a:lnTo>
                  <a:lnTo>
                    <a:pt x="2555" y="17173"/>
                  </a:lnTo>
                  <a:lnTo>
                    <a:pt x="2567" y="17173"/>
                  </a:lnTo>
                  <a:lnTo>
                    <a:pt x="2567" y="17080"/>
                  </a:lnTo>
                  <a:lnTo>
                    <a:pt x="2586" y="17080"/>
                  </a:lnTo>
                  <a:lnTo>
                    <a:pt x="2586" y="17010"/>
                  </a:lnTo>
                  <a:lnTo>
                    <a:pt x="2598" y="17010"/>
                  </a:lnTo>
                  <a:lnTo>
                    <a:pt x="2598" y="16963"/>
                  </a:lnTo>
                  <a:lnTo>
                    <a:pt x="2611" y="16963"/>
                  </a:lnTo>
                  <a:lnTo>
                    <a:pt x="2611" y="16847"/>
                  </a:lnTo>
                  <a:lnTo>
                    <a:pt x="2586" y="16847"/>
                  </a:lnTo>
                  <a:lnTo>
                    <a:pt x="2586" y="16637"/>
                  </a:lnTo>
                  <a:lnTo>
                    <a:pt x="2598" y="16637"/>
                  </a:lnTo>
                  <a:lnTo>
                    <a:pt x="2598" y="16474"/>
                  </a:lnTo>
                  <a:lnTo>
                    <a:pt x="2629" y="16474"/>
                  </a:lnTo>
                  <a:lnTo>
                    <a:pt x="2629" y="16404"/>
                  </a:lnTo>
                  <a:lnTo>
                    <a:pt x="2654" y="16404"/>
                  </a:lnTo>
                  <a:lnTo>
                    <a:pt x="2654" y="16194"/>
                  </a:lnTo>
                  <a:lnTo>
                    <a:pt x="2672" y="16194"/>
                  </a:lnTo>
                  <a:lnTo>
                    <a:pt x="2672" y="16124"/>
                  </a:lnTo>
                  <a:lnTo>
                    <a:pt x="2697" y="16124"/>
                  </a:lnTo>
                  <a:lnTo>
                    <a:pt x="2697" y="16194"/>
                  </a:lnTo>
                  <a:lnTo>
                    <a:pt x="2715" y="16194"/>
                  </a:lnTo>
                  <a:lnTo>
                    <a:pt x="2715" y="16241"/>
                  </a:lnTo>
                  <a:lnTo>
                    <a:pt x="2728" y="16241"/>
                  </a:lnTo>
                  <a:lnTo>
                    <a:pt x="2728" y="16311"/>
                  </a:lnTo>
                  <a:lnTo>
                    <a:pt x="2746" y="16311"/>
                  </a:lnTo>
                  <a:lnTo>
                    <a:pt x="2746" y="16357"/>
                  </a:lnTo>
                  <a:lnTo>
                    <a:pt x="2759" y="16357"/>
                  </a:lnTo>
                  <a:lnTo>
                    <a:pt x="2759" y="16404"/>
                  </a:lnTo>
                  <a:lnTo>
                    <a:pt x="2771" y="16404"/>
                  </a:lnTo>
                  <a:lnTo>
                    <a:pt x="2771" y="16474"/>
                  </a:lnTo>
                  <a:lnTo>
                    <a:pt x="2789" y="16474"/>
                  </a:lnTo>
                  <a:lnTo>
                    <a:pt x="2789" y="16520"/>
                  </a:lnTo>
                  <a:lnTo>
                    <a:pt x="2802" y="16520"/>
                  </a:lnTo>
                  <a:lnTo>
                    <a:pt x="2802" y="16474"/>
                  </a:lnTo>
                  <a:lnTo>
                    <a:pt x="2845" y="16474"/>
                  </a:lnTo>
                  <a:lnTo>
                    <a:pt x="2845" y="16404"/>
                  </a:lnTo>
                  <a:lnTo>
                    <a:pt x="2864" y="16404"/>
                  </a:lnTo>
                  <a:lnTo>
                    <a:pt x="2864" y="16357"/>
                  </a:lnTo>
                  <a:lnTo>
                    <a:pt x="2845" y="16357"/>
                  </a:lnTo>
                  <a:lnTo>
                    <a:pt x="2845" y="16241"/>
                  </a:lnTo>
                  <a:lnTo>
                    <a:pt x="2833" y="16241"/>
                  </a:lnTo>
                  <a:lnTo>
                    <a:pt x="2833" y="16031"/>
                  </a:lnTo>
                  <a:lnTo>
                    <a:pt x="2814" y="16031"/>
                  </a:lnTo>
                  <a:lnTo>
                    <a:pt x="2845" y="16031"/>
                  </a:lnTo>
                  <a:lnTo>
                    <a:pt x="2845" y="16078"/>
                  </a:lnTo>
                  <a:lnTo>
                    <a:pt x="2864" y="16078"/>
                  </a:lnTo>
                  <a:lnTo>
                    <a:pt x="2864" y="16031"/>
                  </a:lnTo>
                  <a:lnTo>
                    <a:pt x="2876" y="16031"/>
                  </a:lnTo>
                  <a:lnTo>
                    <a:pt x="2876" y="15961"/>
                  </a:lnTo>
                  <a:lnTo>
                    <a:pt x="2888" y="15961"/>
                  </a:lnTo>
                  <a:lnTo>
                    <a:pt x="2888" y="15915"/>
                  </a:lnTo>
                  <a:lnTo>
                    <a:pt x="2931" y="15915"/>
                  </a:lnTo>
                  <a:lnTo>
                    <a:pt x="2931" y="15868"/>
                  </a:lnTo>
                  <a:lnTo>
                    <a:pt x="2919" y="15868"/>
                  </a:lnTo>
                  <a:lnTo>
                    <a:pt x="2919" y="15751"/>
                  </a:lnTo>
                  <a:lnTo>
                    <a:pt x="2975" y="15751"/>
                  </a:lnTo>
                  <a:lnTo>
                    <a:pt x="2975" y="15682"/>
                  </a:lnTo>
                  <a:lnTo>
                    <a:pt x="3024" y="15682"/>
                  </a:lnTo>
                  <a:lnTo>
                    <a:pt x="3024" y="15635"/>
                  </a:lnTo>
                  <a:lnTo>
                    <a:pt x="3049" y="15635"/>
                  </a:lnTo>
                  <a:lnTo>
                    <a:pt x="3049" y="15588"/>
                  </a:lnTo>
                  <a:lnTo>
                    <a:pt x="3067" y="15588"/>
                  </a:lnTo>
                  <a:lnTo>
                    <a:pt x="3067" y="15518"/>
                  </a:lnTo>
                  <a:lnTo>
                    <a:pt x="3080" y="15518"/>
                  </a:lnTo>
                  <a:lnTo>
                    <a:pt x="3080" y="15472"/>
                  </a:lnTo>
                  <a:lnTo>
                    <a:pt x="3110" y="15472"/>
                  </a:lnTo>
                  <a:lnTo>
                    <a:pt x="3110" y="15355"/>
                  </a:lnTo>
                  <a:lnTo>
                    <a:pt x="3123" y="15355"/>
                  </a:lnTo>
                  <a:lnTo>
                    <a:pt x="3123" y="15425"/>
                  </a:lnTo>
                  <a:lnTo>
                    <a:pt x="3184" y="15425"/>
                  </a:lnTo>
                  <a:lnTo>
                    <a:pt x="3184" y="15472"/>
                  </a:lnTo>
                  <a:lnTo>
                    <a:pt x="3197" y="15472"/>
                  </a:lnTo>
                  <a:lnTo>
                    <a:pt x="3184" y="15472"/>
                  </a:lnTo>
                  <a:lnTo>
                    <a:pt x="3184" y="15518"/>
                  </a:lnTo>
                  <a:lnTo>
                    <a:pt x="3209" y="15518"/>
                  </a:lnTo>
                  <a:lnTo>
                    <a:pt x="3209" y="15472"/>
                  </a:lnTo>
                  <a:lnTo>
                    <a:pt x="3228" y="15472"/>
                  </a:lnTo>
                  <a:lnTo>
                    <a:pt x="3228" y="15518"/>
                  </a:lnTo>
                  <a:lnTo>
                    <a:pt x="3240" y="15518"/>
                  </a:lnTo>
                  <a:lnTo>
                    <a:pt x="3240" y="15425"/>
                  </a:lnTo>
                  <a:lnTo>
                    <a:pt x="3314" y="15425"/>
                  </a:lnTo>
                  <a:lnTo>
                    <a:pt x="3314" y="15355"/>
                  </a:lnTo>
                  <a:lnTo>
                    <a:pt x="3326" y="15355"/>
                  </a:lnTo>
                  <a:lnTo>
                    <a:pt x="3326" y="15472"/>
                  </a:lnTo>
                  <a:lnTo>
                    <a:pt x="3345" y="15472"/>
                  </a:lnTo>
                  <a:lnTo>
                    <a:pt x="3345" y="15518"/>
                  </a:lnTo>
                  <a:lnTo>
                    <a:pt x="3431" y="15518"/>
                  </a:lnTo>
                  <a:lnTo>
                    <a:pt x="3431" y="15472"/>
                  </a:lnTo>
                  <a:lnTo>
                    <a:pt x="3431" y="15518"/>
                  </a:lnTo>
                  <a:lnTo>
                    <a:pt x="3475" y="15518"/>
                  </a:lnTo>
                  <a:lnTo>
                    <a:pt x="3475" y="15588"/>
                  </a:lnTo>
                  <a:lnTo>
                    <a:pt x="3487" y="15588"/>
                  </a:lnTo>
                  <a:lnTo>
                    <a:pt x="3487" y="15682"/>
                  </a:lnTo>
                  <a:lnTo>
                    <a:pt x="3549" y="15682"/>
                  </a:lnTo>
                  <a:lnTo>
                    <a:pt x="3549" y="15751"/>
                  </a:lnTo>
                  <a:lnTo>
                    <a:pt x="3561" y="15751"/>
                  </a:lnTo>
                  <a:lnTo>
                    <a:pt x="3561" y="15868"/>
                  </a:lnTo>
                  <a:lnTo>
                    <a:pt x="3573" y="15868"/>
                  </a:lnTo>
                  <a:lnTo>
                    <a:pt x="3573" y="15915"/>
                  </a:lnTo>
                  <a:lnTo>
                    <a:pt x="3604" y="15915"/>
                  </a:lnTo>
                  <a:lnTo>
                    <a:pt x="3604" y="16031"/>
                  </a:lnTo>
                  <a:lnTo>
                    <a:pt x="3592" y="16031"/>
                  </a:lnTo>
                  <a:lnTo>
                    <a:pt x="3604" y="16031"/>
                  </a:lnTo>
                  <a:lnTo>
                    <a:pt x="3604" y="16078"/>
                  </a:lnTo>
                  <a:lnTo>
                    <a:pt x="3623" y="16078"/>
                  </a:lnTo>
                  <a:lnTo>
                    <a:pt x="3623" y="16031"/>
                  </a:lnTo>
                  <a:lnTo>
                    <a:pt x="3635" y="16031"/>
                  </a:lnTo>
                  <a:lnTo>
                    <a:pt x="3635" y="15961"/>
                  </a:lnTo>
                  <a:lnTo>
                    <a:pt x="3623" y="15961"/>
                  </a:lnTo>
                  <a:lnTo>
                    <a:pt x="3623" y="15915"/>
                  </a:lnTo>
                  <a:lnTo>
                    <a:pt x="3666" y="15915"/>
                  </a:lnTo>
                  <a:lnTo>
                    <a:pt x="3666" y="15868"/>
                  </a:lnTo>
                  <a:lnTo>
                    <a:pt x="3678" y="15868"/>
                  </a:lnTo>
                  <a:lnTo>
                    <a:pt x="3678" y="15915"/>
                  </a:lnTo>
                  <a:lnTo>
                    <a:pt x="3691" y="15915"/>
                  </a:lnTo>
                  <a:lnTo>
                    <a:pt x="3691" y="15961"/>
                  </a:lnTo>
                  <a:lnTo>
                    <a:pt x="3709" y="15961"/>
                  </a:lnTo>
                  <a:lnTo>
                    <a:pt x="3709" y="16031"/>
                  </a:lnTo>
                  <a:lnTo>
                    <a:pt x="3752" y="16031"/>
                  </a:lnTo>
                  <a:lnTo>
                    <a:pt x="3752" y="16078"/>
                  </a:lnTo>
                  <a:lnTo>
                    <a:pt x="3765" y="16078"/>
                  </a:lnTo>
                  <a:lnTo>
                    <a:pt x="3765" y="16031"/>
                  </a:lnTo>
                  <a:lnTo>
                    <a:pt x="3795" y="16031"/>
                  </a:lnTo>
                  <a:lnTo>
                    <a:pt x="3795" y="15961"/>
                  </a:lnTo>
                  <a:lnTo>
                    <a:pt x="3826" y="15961"/>
                  </a:lnTo>
                  <a:lnTo>
                    <a:pt x="3826" y="15868"/>
                  </a:lnTo>
                  <a:lnTo>
                    <a:pt x="3869" y="15868"/>
                  </a:lnTo>
                  <a:lnTo>
                    <a:pt x="3869" y="15798"/>
                  </a:lnTo>
                  <a:lnTo>
                    <a:pt x="3900" y="15798"/>
                  </a:lnTo>
                  <a:lnTo>
                    <a:pt x="3900" y="15868"/>
                  </a:lnTo>
                  <a:lnTo>
                    <a:pt x="3900" y="15751"/>
                  </a:lnTo>
                  <a:lnTo>
                    <a:pt x="3913" y="15751"/>
                  </a:lnTo>
                  <a:lnTo>
                    <a:pt x="3913" y="15798"/>
                  </a:lnTo>
                  <a:lnTo>
                    <a:pt x="3925" y="15798"/>
                  </a:lnTo>
                  <a:lnTo>
                    <a:pt x="3925" y="15751"/>
                  </a:lnTo>
                  <a:lnTo>
                    <a:pt x="3944" y="15751"/>
                  </a:lnTo>
                  <a:lnTo>
                    <a:pt x="3944" y="15798"/>
                  </a:lnTo>
                  <a:lnTo>
                    <a:pt x="3944" y="15751"/>
                  </a:lnTo>
                  <a:lnTo>
                    <a:pt x="3968" y="15751"/>
                  </a:lnTo>
                  <a:lnTo>
                    <a:pt x="3968" y="15798"/>
                  </a:lnTo>
                  <a:lnTo>
                    <a:pt x="3987" y="15798"/>
                  </a:lnTo>
                  <a:lnTo>
                    <a:pt x="3987" y="15915"/>
                  </a:lnTo>
                  <a:lnTo>
                    <a:pt x="3999" y="15915"/>
                  </a:lnTo>
                  <a:lnTo>
                    <a:pt x="3999" y="15868"/>
                  </a:lnTo>
                  <a:lnTo>
                    <a:pt x="4030" y="15868"/>
                  </a:lnTo>
                  <a:lnTo>
                    <a:pt x="4030" y="15751"/>
                  </a:lnTo>
                  <a:lnTo>
                    <a:pt x="4104" y="15751"/>
                  </a:lnTo>
                  <a:lnTo>
                    <a:pt x="4104" y="15682"/>
                  </a:lnTo>
                  <a:lnTo>
                    <a:pt x="4116" y="15682"/>
                  </a:lnTo>
                  <a:lnTo>
                    <a:pt x="4116" y="15751"/>
                  </a:lnTo>
                  <a:lnTo>
                    <a:pt x="4147" y="15751"/>
                  </a:lnTo>
                  <a:lnTo>
                    <a:pt x="4147" y="15915"/>
                  </a:lnTo>
                  <a:lnTo>
                    <a:pt x="4178" y="15915"/>
                  </a:lnTo>
                  <a:lnTo>
                    <a:pt x="4178" y="15961"/>
                  </a:lnTo>
                  <a:lnTo>
                    <a:pt x="4221" y="15961"/>
                  </a:lnTo>
                  <a:lnTo>
                    <a:pt x="4221" y="16031"/>
                  </a:lnTo>
                  <a:lnTo>
                    <a:pt x="4277" y="16031"/>
                  </a:lnTo>
                  <a:lnTo>
                    <a:pt x="4277" y="16078"/>
                  </a:lnTo>
                  <a:lnTo>
                    <a:pt x="4264" y="16078"/>
                  </a:lnTo>
                  <a:lnTo>
                    <a:pt x="4308" y="16078"/>
                  </a:lnTo>
                  <a:lnTo>
                    <a:pt x="4308" y="16031"/>
                  </a:lnTo>
                  <a:lnTo>
                    <a:pt x="4320" y="16031"/>
                  </a:lnTo>
                  <a:lnTo>
                    <a:pt x="4320" y="15915"/>
                  </a:lnTo>
                  <a:lnTo>
                    <a:pt x="4363" y="15915"/>
                  </a:lnTo>
                  <a:lnTo>
                    <a:pt x="4363" y="15961"/>
                  </a:lnTo>
                  <a:lnTo>
                    <a:pt x="4382" y="15961"/>
                  </a:lnTo>
                  <a:lnTo>
                    <a:pt x="4382" y="16031"/>
                  </a:lnTo>
                  <a:lnTo>
                    <a:pt x="4468" y="16031"/>
                  </a:lnTo>
                  <a:lnTo>
                    <a:pt x="4468" y="15961"/>
                  </a:lnTo>
                  <a:lnTo>
                    <a:pt x="4511" y="15961"/>
                  </a:lnTo>
                  <a:lnTo>
                    <a:pt x="4511" y="15915"/>
                  </a:lnTo>
                  <a:lnTo>
                    <a:pt x="4524" y="15915"/>
                  </a:lnTo>
                  <a:lnTo>
                    <a:pt x="4524" y="15798"/>
                  </a:lnTo>
                  <a:lnTo>
                    <a:pt x="4542" y="15798"/>
                  </a:lnTo>
                  <a:lnTo>
                    <a:pt x="4542" y="15682"/>
                  </a:lnTo>
                  <a:lnTo>
                    <a:pt x="4555" y="15682"/>
                  </a:lnTo>
                  <a:lnTo>
                    <a:pt x="4555" y="15635"/>
                  </a:lnTo>
                  <a:lnTo>
                    <a:pt x="4542" y="15635"/>
                  </a:lnTo>
                  <a:lnTo>
                    <a:pt x="4542" y="15588"/>
                  </a:lnTo>
                  <a:lnTo>
                    <a:pt x="4499" y="15588"/>
                  </a:lnTo>
                  <a:lnTo>
                    <a:pt x="4499" y="15518"/>
                  </a:lnTo>
                  <a:lnTo>
                    <a:pt x="4468" y="15518"/>
                  </a:lnTo>
                  <a:lnTo>
                    <a:pt x="4468" y="15472"/>
                  </a:lnTo>
                  <a:lnTo>
                    <a:pt x="4394" y="15472"/>
                  </a:lnTo>
                  <a:lnTo>
                    <a:pt x="4394" y="15309"/>
                  </a:lnTo>
                  <a:lnTo>
                    <a:pt x="4351" y="15309"/>
                  </a:lnTo>
                  <a:lnTo>
                    <a:pt x="4351" y="15262"/>
                  </a:lnTo>
                  <a:lnTo>
                    <a:pt x="4339" y="15262"/>
                  </a:lnTo>
                  <a:lnTo>
                    <a:pt x="4351" y="15262"/>
                  </a:lnTo>
                  <a:lnTo>
                    <a:pt x="4351" y="15192"/>
                  </a:lnTo>
                  <a:lnTo>
                    <a:pt x="4394" y="15192"/>
                  </a:lnTo>
                  <a:lnTo>
                    <a:pt x="4394" y="15146"/>
                  </a:lnTo>
                  <a:lnTo>
                    <a:pt x="4437" y="15146"/>
                  </a:lnTo>
                  <a:lnTo>
                    <a:pt x="4437" y="15076"/>
                  </a:lnTo>
                  <a:lnTo>
                    <a:pt x="4468" y="15076"/>
                  </a:lnTo>
                  <a:lnTo>
                    <a:pt x="4468" y="14913"/>
                  </a:lnTo>
                  <a:lnTo>
                    <a:pt x="4437" y="14913"/>
                  </a:lnTo>
                  <a:lnTo>
                    <a:pt x="4437" y="14819"/>
                  </a:lnTo>
                  <a:lnTo>
                    <a:pt x="4425" y="14819"/>
                  </a:lnTo>
                  <a:lnTo>
                    <a:pt x="4425" y="14750"/>
                  </a:lnTo>
                  <a:lnTo>
                    <a:pt x="4468" y="14750"/>
                  </a:lnTo>
                  <a:lnTo>
                    <a:pt x="4468" y="14633"/>
                  </a:lnTo>
                  <a:lnTo>
                    <a:pt x="4499" y="14633"/>
                  </a:lnTo>
                  <a:lnTo>
                    <a:pt x="4499" y="14586"/>
                  </a:lnTo>
                  <a:lnTo>
                    <a:pt x="4511" y="14586"/>
                  </a:lnTo>
                  <a:lnTo>
                    <a:pt x="4511" y="14633"/>
                  </a:lnTo>
                  <a:lnTo>
                    <a:pt x="4524" y="14633"/>
                  </a:lnTo>
                  <a:lnTo>
                    <a:pt x="4524" y="14586"/>
                  </a:lnTo>
                  <a:lnTo>
                    <a:pt x="4524" y="14633"/>
                  </a:lnTo>
                  <a:lnTo>
                    <a:pt x="4616" y="14633"/>
                  </a:lnTo>
                  <a:lnTo>
                    <a:pt x="4616" y="14540"/>
                  </a:lnTo>
                  <a:lnTo>
                    <a:pt x="4555" y="14540"/>
                  </a:lnTo>
                  <a:lnTo>
                    <a:pt x="4555" y="14470"/>
                  </a:lnTo>
                  <a:lnTo>
                    <a:pt x="4555" y="14540"/>
                  </a:lnTo>
                  <a:lnTo>
                    <a:pt x="4524" y="14540"/>
                  </a:lnTo>
                  <a:lnTo>
                    <a:pt x="4524" y="14470"/>
                  </a:lnTo>
                  <a:lnTo>
                    <a:pt x="4480" y="14470"/>
                  </a:lnTo>
                  <a:lnTo>
                    <a:pt x="4480" y="14377"/>
                  </a:lnTo>
                  <a:lnTo>
                    <a:pt x="4499" y="14377"/>
                  </a:lnTo>
                  <a:lnTo>
                    <a:pt x="4499" y="14307"/>
                  </a:lnTo>
                  <a:lnTo>
                    <a:pt x="4511" y="14307"/>
                  </a:lnTo>
                  <a:lnTo>
                    <a:pt x="4511" y="14377"/>
                  </a:lnTo>
                  <a:lnTo>
                    <a:pt x="4542" y="14377"/>
                  </a:lnTo>
                  <a:lnTo>
                    <a:pt x="4542" y="14307"/>
                  </a:lnTo>
                  <a:lnTo>
                    <a:pt x="4468" y="14307"/>
                  </a:lnTo>
                  <a:lnTo>
                    <a:pt x="4468" y="14260"/>
                  </a:lnTo>
                  <a:lnTo>
                    <a:pt x="4450" y="14260"/>
                  </a:lnTo>
                  <a:lnTo>
                    <a:pt x="4468" y="14260"/>
                  </a:lnTo>
                  <a:lnTo>
                    <a:pt x="4468" y="14190"/>
                  </a:lnTo>
                  <a:lnTo>
                    <a:pt x="4480" y="14190"/>
                  </a:lnTo>
                  <a:lnTo>
                    <a:pt x="4480" y="14144"/>
                  </a:lnTo>
                  <a:lnTo>
                    <a:pt x="4499" y="14144"/>
                  </a:lnTo>
                  <a:lnTo>
                    <a:pt x="4480" y="14144"/>
                  </a:lnTo>
                  <a:lnTo>
                    <a:pt x="4480" y="14097"/>
                  </a:lnTo>
                  <a:lnTo>
                    <a:pt x="4468" y="14097"/>
                  </a:lnTo>
                  <a:lnTo>
                    <a:pt x="4499" y="14097"/>
                  </a:lnTo>
                  <a:lnTo>
                    <a:pt x="4499" y="14027"/>
                  </a:lnTo>
                  <a:lnTo>
                    <a:pt x="4511" y="14027"/>
                  </a:lnTo>
                  <a:lnTo>
                    <a:pt x="4511" y="13981"/>
                  </a:lnTo>
                  <a:lnTo>
                    <a:pt x="4524" y="13981"/>
                  </a:lnTo>
                  <a:lnTo>
                    <a:pt x="4524" y="14027"/>
                  </a:lnTo>
                  <a:lnTo>
                    <a:pt x="4542" y="14027"/>
                  </a:lnTo>
                  <a:lnTo>
                    <a:pt x="4542" y="14097"/>
                  </a:lnTo>
                  <a:lnTo>
                    <a:pt x="4555" y="14097"/>
                  </a:lnTo>
                  <a:lnTo>
                    <a:pt x="4555" y="14027"/>
                  </a:lnTo>
                  <a:lnTo>
                    <a:pt x="4585" y="14027"/>
                  </a:lnTo>
                  <a:lnTo>
                    <a:pt x="4585" y="14097"/>
                  </a:lnTo>
                  <a:lnTo>
                    <a:pt x="4598" y="14097"/>
                  </a:lnTo>
                  <a:lnTo>
                    <a:pt x="4598" y="14027"/>
                  </a:lnTo>
                  <a:lnTo>
                    <a:pt x="4659" y="14027"/>
                  </a:lnTo>
                  <a:lnTo>
                    <a:pt x="4659" y="14097"/>
                  </a:lnTo>
                  <a:lnTo>
                    <a:pt x="4672" y="14097"/>
                  </a:lnTo>
                  <a:lnTo>
                    <a:pt x="4672" y="14027"/>
                  </a:lnTo>
                  <a:lnTo>
                    <a:pt x="4703" y="14027"/>
                  </a:lnTo>
                  <a:lnTo>
                    <a:pt x="4703" y="13981"/>
                  </a:lnTo>
                  <a:lnTo>
                    <a:pt x="4758" y="13981"/>
                  </a:lnTo>
                  <a:lnTo>
                    <a:pt x="4758" y="13934"/>
                  </a:lnTo>
                  <a:lnTo>
                    <a:pt x="4820" y="13934"/>
                  </a:lnTo>
                  <a:lnTo>
                    <a:pt x="4820" y="13864"/>
                  </a:lnTo>
                  <a:lnTo>
                    <a:pt x="4875" y="13864"/>
                  </a:lnTo>
                  <a:lnTo>
                    <a:pt x="4875" y="13817"/>
                  </a:lnTo>
                  <a:lnTo>
                    <a:pt x="4875" y="13864"/>
                  </a:lnTo>
                  <a:lnTo>
                    <a:pt x="4894" y="13864"/>
                  </a:lnTo>
                  <a:lnTo>
                    <a:pt x="4894" y="13817"/>
                  </a:lnTo>
                  <a:lnTo>
                    <a:pt x="5024" y="13817"/>
                  </a:lnTo>
                  <a:lnTo>
                    <a:pt x="5024" y="13701"/>
                  </a:lnTo>
                  <a:lnTo>
                    <a:pt x="5054" y="13701"/>
                  </a:lnTo>
                  <a:lnTo>
                    <a:pt x="5054" y="13654"/>
                  </a:lnTo>
                  <a:lnTo>
                    <a:pt x="5110" y="13654"/>
                  </a:lnTo>
                  <a:lnTo>
                    <a:pt x="5110" y="13584"/>
                  </a:lnTo>
                  <a:lnTo>
                    <a:pt x="5122" y="13584"/>
                  </a:lnTo>
                  <a:lnTo>
                    <a:pt x="5122" y="13654"/>
                  </a:lnTo>
                  <a:lnTo>
                    <a:pt x="5165" y="13654"/>
                  </a:lnTo>
                  <a:lnTo>
                    <a:pt x="5165" y="13584"/>
                  </a:lnTo>
                  <a:lnTo>
                    <a:pt x="5283" y="13584"/>
                  </a:lnTo>
                  <a:lnTo>
                    <a:pt x="5283" y="13538"/>
                  </a:lnTo>
                  <a:lnTo>
                    <a:pt x="5375" y="13538"/>
                  </a:lnTo>
                  <a:lnTo>
                    <a:pt x="5375" y="13491"/>
                  </a:lnTo>
                  <a:lnTo>
                    <a:pt x="5419" y="13491"/>
                  </a:lnTo>
                  <a:lnTo>
                    <a:pt x="5419" y="13421"/>
                  </a:lnTo>
                  <a:lnTo>
                    <a:pt x="5431" y="13421"/>
                  </a:lnTo>
                  <a:lnTo>
                    <a:pt x="5431" y="13375"/>
                  </a:lnTo>
                  <a:lnTo>
                    <a:pt x="5419" y="13375"/>
                  </a:lnTo>
                  <a:lnTo>
                    <a:pt x="5419" y="13328"/>
                  </a:lnTo>
                  <a:lnTo>
                    <a:pt x="5431" y="13328"/>
                  </a:lnTo>
                  <a:lnTo>
                    <a:pt x="5431" y="13375"/>
                  </a:lnTo>
                  <a:lnTo>
                    <a:pt x="5443" y="13375"/>
                  </a:lnTo>
                  <a:lnTo>
                    <a:pt x="5443" y="13328"/>
                  </a:lnTo>
                  <a:lnTo>
                    <a:pt x="5493" y="13328"/>
                  </a:lnTo>
                  <a:lnTo>
                    <a:pt x="5493" y="13212"/>
                  </a:lnTo>
                  <a:lnTo>
                    <a:pt x="5505" y="13212"/>
                  </a:lnTo>
                  <a:lnTo>
                    <a:pt x="5505" y="13258"/>
                  </a:lnTo>
                  <a:lnTo>
                    <a:pt x="5517" y="13258"/>
                  </a:lnTo>
                  <a:lnTo>
                    <a:pt x="5517" y="13212"/>
                  </a:lnTo>
                  <a:lnTo>
                    <a:pt x="5548" y="13212"/>
                  </a:lnTo>
                  <a:lnTo>
                    <a:pt x="5548" y="13258"/>
                  </a:lnTo>
                  <a:lnTo>
                    <a:pt x="5560" y="13258"/>
                  </a:lnTo>
                  <a:lnTo>
                    <a:pt x="5560" y="13212"/>
                  </a:lnTo>
                  <a:lnTo>
                    <a:pt x="5579" y="13212"/>
                  </a:lnTo>
                  <a:lnTo>
                    <a:pt x="5579" y="13258"/>
                  </a:lnTo>
                  <a:lnTo>
                    <a:pt x="5635" y="13258"/>
                  </a:lnTo>
                  <a:lnTo>
                    <a:pt x="5635" y="13328"/>
                  </a:lnTo>
                  <a:lnTo>
                    <a:pt x="5665" y="13328"/>
                  </a:lnTo>
                  <a:lnTo>
                    <a:pt x="5665" y="13375"/>
                  </a:lnTo>
                  <a:lnTo>
                    <a:pt x="5709" y="13375"/>
                  </a:lnTo>
                  <a:lnTo>
                    <a:pt x="5709" y="13328"/>
                  </a:lnTo>
                  <a:lnTo>
                    <a:pt x="5721" y="13328"/>
                  </a:lnTo>
                  <a:lnTo>
                    <a:pt x="5721" y="13258"/>
                  </a:lnTo>
                  <a:lnTo>
                    <a:pt x="5739" y="13258"/>
                  </a:lnTo>
                  <a:lnTo>
                    <a:pt x="5739" y="13328"/>
                  </a:lnTo>
                  <a:lnTo>
                    <a:pt x="5752" y="13328"/>
                  </a:lnTo>
                  <a:lnTo>
                    <a:pt x="5752" y="13258"/>
                  </a:lnTo>
                  <a:lnTo>
                    <a:pt x="5770" y="13258"/>
                  </a:lnTo>
                  <a:lnTo>
                    <a:pt x="5770" y="13328"/>
                  </a:lnTo>
                  <a:lnTo>
                    <a:pt x="5783" y="13328"/>
                  </a:lnTo>
                  <a:lnTo>
                    <a:pt x="5783" y="13375"/>
                  </a:lnTo>
                  <a:lnTo>
                    <a:pt x="5795" y="13375"/>
                  </a:lnTo>
                  <a:lnTo>
                    <a:pt x="5795" y="13584"/>
                  </a:lnTo>
                  <a:lnTo>
                    <a:pt x="5826" y="13584"/>
                  </a:lnTo>
                  <a:lnTo>
                    <a:pt x="5826" y="13817"/>
                  </a:lnTo>
                  <a:lnTo>
                    <a:pt x="5795" y="13817"/>
                  </a:lnTo>
                  <a:lnTo>
                    <a:pt x="5795" y="13934"/>
                  </a:lnTo>
                  <a:lnTo>
                    <a:pt x="5813" y="13934"/>
                  </a:lnTo>
                  <a:lnTo>
                    <a:pt x="5813" y="13981"/>
                  </a:lnTo>
                  <a:lnTo>
                    <a:pt x="5826" y="13981"/>
                  </a:lnTo>
                  <a:lnTo>
                    <a:pt x="5826" y="13934"/>
                  </a:lnTo>
                  <a:lnTo>
                    <a:pt x="5857" y="13934"/>
                  </a:lnTo>
                  <a:lnTo>
                    <a:pt x="5857" y="13981"/>
                  </a:lnTo>
                  <a:lnTo>
                    <a:pt x="5881" y="13981"/>
                  </a:lnTo>
                  <a:lnTo>
                    <a:pt x="5881" y="13864"/>
                  </a:lnTo>
                  <a:lnTo>
                    <a:pt x="5931" y="13864"/>
                  </a:lnTo>
                  <a:lnTo>
                    <a:pt x="5931" y="13934"/>
                  </a:lnTo>
                  <a:lnTo>
                    <a:pt x="5943" y="13934"/>
                  </a:lnTo>
                  <a:lnTo>
                    <a:pt x="5943" y="13817"/>
                  </a:lnTo>
                  <a:lnTo>
                    <a:pt x="5931" y="13817"/>
                  </a:lnTo>
                  <a:lnTo>
                    <a:pt x="5955" y="13817"/>
                  </a:lnTo>
                  <a:lnTo>
                    <a:pt x="5955" y="13934"/>
                  </a:lnTo>
                  <a:lnTo>
                    <a:pt x="5986" y="13934"/>
                  </a:lnTo>
                  <a:lnTo>
                    <a:pt x="5986" y="13981"/>
                  </a:lnTo>
                  <a:lnTo>
                    <a:pt x="5974" y="13981"/>
                  </a:lnTo>
                  <a:lnTo>
                    <a:pt x="5974" y="14027"/>
                  </a:lnTo>
                  <a:lnTo>
                    <a:pt x="5986" y="14027"/>
                  </a:lnTo>
                  <a:lnTo>
                    <a:pt x="5974" y="14027"/>
                  </a:lnTo>
                  <a:lnTo>
                    <a:pt x="5974" y="14097"/>
                  </a:lnTo>
                  <a:lnTo>
                    <a:pt x="5999" y="14097"/>
                  </a:lnTo>
                  <a:lnTo>
                    <a:pt x="5999" y="14027"/>
                  </a:lnTo>
                  <a:lnTo>
                    <a:pt x="5999" y="14097"/>
                  </a:lnTo>
                  <a:lnTo>
                    <a:pt x="6017" y="14097"/>
                  </a:lnTo>
                  <a:lnTo>
                    <a:pt x="6017" y="14027"/>
                  </a:lnTo>
                  <a:lnTo>
                    <a:pt x="5999" y="14027"/>
                  </a:lnTo>
                  <a:lnTo>
                    <a:pt x="5999" y="13981"/>
                  </a:lnTo>
                  <a:lnTo>
                    <a:pt x="6060" y="13981"/>
                  </a:lnTo>
                  <a:lnTo>
                    <a:pt x="6060" y="14027"/>
                  </a:lnTo>
                  <a:lnTo>
                    <a:pt x="6073" y="14027"/>
                  </a:lnTo>
                  <a:lnTo>
                    <a:pt x="6073" y="14097"/>
                  </a:lnTo>
                  <a:lnTo>
                    <a:pt x="6116" y="14097"/>
                  </a:lnTo>
                  <a:lnTo>
                    <a:pt x="6116" y="14027"/>
                  </a:lnTo>
                  <a:lnTo>
                    <a:pt x="6116" y="14097"/>
                  </a:lnTo>
                  <a:lnTo>
                    <a:pt x="6134" y="14097"/>
                  </a:lnTo>
                  <a:lnTo>
                    <a:pt x="6134" y="14027"/>
                  </a:lnTo>
                  <a:lnTo>
                    <a:pt x="6147" y="14027"/>
                  </a:lnTo>
                  <a:lnTo>
                    <a:pt x="6147" y="13981"/>
                  </a:lnTo>
                  <a:lnTo>
                    <a:pt x="6147" y="14027"/>
                  </a:lnTo>
                  <a:lnTo>
                    <a:pt x="6159" y="14027"/>
                  </a:lnTo>
                  <a:lnTo>
                    <a:pt x="6159" y="14097"/>
                  </a:lnTo>
                  <a:lnTo>
                    <a:pt x="6116" y="14097"/>
                  </a:lnTo>
                  <a:lnTo>
                    <a:pt x="6116" y="14144"/>
                  </a:lnTo>
                  <a:lnTo>
                    <a:pt x="6104" y="14144"/>
                  </a:lnTo>
                  <a:lnTo>
                    <a:pt x="6104" y="14260"/>
                  </a:lnTo>
                  <a:lnTo>
                    <a:pt x="6091" y="14260"/>
                  </a:lnTo>
                  <a:lnTo>
                    <a:pt x="6091" y="14307"/>
                  </a:lnTo>
                  <a:lnTo>
                    <a:pt x="6104" y="14307"/>
                  </a:lnTo>
                  <a:lnTo>
                    <a:pt x="6104" y="14377"/>
                  </a:lnTo>
                  <a:lnTo>
                    <a:pt x="6116" y="14377"/>
                  </a:lnTo>
                  <a:lnTo>
                    <a:pt x="6116" y="14307"/>
                  </a:lnTo>
                  <a:lnTo>
                    <a:pt x="6147" y="14307"/>
                  </a:lnTo>
                  <a:lnTo>
                    <a:pt x="6147" y="14260"/>
                  </a:lnTo>
                  <a:lnTo>
                    <a:pt x="6159" y="14260"/>
                  </a:lnTo>
                  <a:lnTo>
                    <a:pt x="6159" y="14307"/>
                  </a:lnTo>
                  <a:lnTo>
                    <a:pt x="6178" y="14307"/>
                  </a:lnTo>
                  <a:lnTo>
                    <a:pt x="6178" y="14260"/>
                  </a:lnTo>
                  <a:lnTo>
                    <a:pt x="6208" y="14260"/>
                  </a:lnTo>
                  <a:lnTo>
                    <a:pt x="6208" y="14307"/>
                  </a:lnTo>
                  <a:lnTo>
                    <a:pt x="6233" y="14307"/>
                  </a:lnTo>
                  <a:lnTo>
                    <a:pt x="6233" y="14377"/>
                  </a:lnTo>
                  <a:lnTo>
                    <a:pt x="6252" y="14377"/>
                  </a:lnTo>
                  <a:lnTo>
                    <a:pt x="6252" y="14260"/>
                  </a:lnTo>
                  <a:lnTo>
                    <a:pt x="6276" y="14260"/>
                  </a:lnTo>
                  <a:lnTo>
                    <a:pt x="6276" y="14190"/>
                  </a:lnTo>
                  <a:lnTo>
                    <a:pt x="6295" y="14190"/>
                  </a:lnTo>
                  <a:lnTo>
                    <a:pt x="6295" y="14144"/>
                  </a:lnTo>
                  <a:lnTo>
                    <a:pt x="6338" y="14144"/>
                  </a:lnTo>
                  <a:lnTo>
                    <a:pt x="6338" y="14097"/>
                  </a:lnTo>
                  <a:lnTo>
                    <a:pt x="6381" y="14097"/>
                  </a:lnTo>
                  <a:lnTo>
                    <a:pt x="6381" y="13981"/>
                  </a:lnTo>
                  <a:lnTo>
                    <a:pt x="6424" y="13981"/>
                  </a:lnTo>
                  <a:lnTo>
                    <a:pt x="6424" y="13934"/>
                  </a:lnTo>
                  <a:lnTo>
                    <a:pt x="6468" y="13934"/>
                  </a:lnTo>
                  <a:lnTo>
                    <a:pt x="6468" y="13864"/>
                  </a:lnTo>
                  <a:lnTo>
                    <a:pt x="6486" y="13864"/>
                  </a:lnTo>
                  <a:lnTo>
                    <a:pt x="6486" y="13817"/>
                  </a:lnTo>
                  <a:lnTo>
                    <a:pt x="6573" y="13817"/>
                  </a:lnTo>
                  <a:lnTo>
                    <a:pt x="6573" y="13771"/>
                  </a:lnTo>
                  <a:lnTo>
                    <a:pt x="6573" y="13934"/>
                  </a:lnTo>
                  <a:lnTo>
                    <a:pt x="6542" y="13934"/>
                  </a:lnTo>
                  <a:lnTo>
                    <a:pt x="6542" y="13981"/>
                  </a:lnTo>
                  <a:lnTo>
                    <a:pt x="6542" y="13934"/>
                  </a:lnTo>
                  <a:lnTo>
                    <a:pt x="6511" y="13934"/>
                  </a:lnTo>
                  <a:lnTo>
                    <a:pt x="6511" y="13981"/>
                  </a:lnTo>
                  <a:lnTo>
                    <a:pt x="6529" y="13981"/>
                  </a:lnTo>
                  <a:lnTo>
                    <a:pt x="6529" y="14097"/>
                  </a:lnTo>
                  <a:lnTo>
                    <a:pt x="6554" y="14097"/>
                  </a:lnTo>
                  <a:lnTo>
                    <a:pt x="6554" y="14144"/>
                  </a:lnTo>
                  <a:lnTo>
                    <a:pt x="6585" y="14144"/>
                  </a:lnTo>
                  <a:lnTo>
                    <a:pt x="6585" y="14190"/>
                  </a:lnTo>
                  <a:lnTo>
                    <a:pt x="6597" y="14190"/>
                  </a:lnTo>
                  <a:lnTo>
                    <a:pt x="6597" y="14260"/>
                  </a:lnTo>
                  <a:lnTo>
                    <a:pt x="6628" y="14260"/>
                  </a:lnTo>
                  <a:lnTo>
                    <a:pt x="6628" y="14307"/>
                  </a:lnTo>
                  <a:lnTo>
                    <a:pt x="6659" y="14307"/>
                  </a:lnTo>
                  <a:lnTo>
                    <a:pt x="6659" y="14377"/>
                  </a:lnTo>
                  <a:lnTo>
                    <a:pt x="6690" y="14377"/>
                  </a:lnTo>
                  <a:lnTo>
                    <a:pt x="6690" y="14423"/>
                  </a:lnTo>
                  <a:lnTo>
                    <a:pt x="6702" y="14423"/>
                  </a:lnTo>
                  <a:lnTo>
                    <a:pt x="6702" y="14470"/>
                  </a:lnTo>
                  <a:lnTo>
                    <a:pt x="6715" y="14470"/>
                  </a:lnTo>
                  <a:lnTo>
                    <a:pt x="6715" y="14540"/>
                  </a:lnTo>
                  <a:lnTo>
                    <a:pt x="6733" y="14540"/>
                  </a:lnTo>
                  <a:lnTo>
                    <a:pt x="6733" y="14586"/>
                  </a:lnTo>
                  <a:lnTo>
                    <a:pt x="6745" y="14586"/>
                  </a:lnTo>
                  <a:lnTo>
                    <a:pt x="6745" y="14703"/>
                  </a:lnTo>
                  <a:lnTo>
                    <a:pt x="6758" y="14703"/>
                  </a:lnTo>
                  <a:lnTo>
                    <a:pt x="6758" y="14750"/>
                  </a:lnTo>
                  <a:lnTo>
                    <a:pt x="6776" y="14750"/>
                  </a:lnTo>
                  <a:lnTo>
                    <a:pt x="6776" y="14819"/>
                  </a:lnTo>
                  <a:lnTo>
                    <a:pt x="6789" y="14819"/>
                  </a:lnTo>
                  <a:lnTo>
                    <a:pt x="6789" y="14866"/>
                  </a:lnTo>
                  <a:lnTo>
                    <a:pt x="6807" y="14866"/>
                  </a:lnTo>
                  <a:lnTo>
                    <a:pt x="6807" y="14983"/>
                  </a:lnTo>
                  <a:lnTo>
                    <a:pt x="6819" y="14983"/>
                  </a:lnTo>
                  <a:lnTo>
                    <a:pt x="6819" y="15029"/>
                  </a:lnTo>
                  <a:lnTo>
                    <a:pt x="6832" y="15029"/>
                  </a:lnTo>
                  <a:lnTo>
                    <a:pt x="6832" y="15076"/>
                  </a:lnTo>
                  <a:lnTo>
                    <a:pt x="6850" y="15076"/>
                  </a:lnTo>
                  <a:lnTo>
                    <a:pt x="6850" y="15146"/>
                  </a:lnTo>
                  <a:lnTo>
                    <a:pt x="6863" y="15146"/>
                  </a:lnTo>
                  <a:lnTo>
                    <a:pt x="6863" y="15262"/>
                  </a:lnTo>
                  <a:lnTo>
                    <a:pt x="6875" y="15262"/>
                  </a:lnTo>
                  <a:lnTo>
                    <a:pt x="6875" y="15309"/>
                  </a:lnTo>
                  <a:lnTo>
                    <a:pt x="6893" y="15309"/>
                  </a:lnTo>
                  <a:lnTo>
                    <a:pt x="6893" y="15425"/>
                  </a:lnTo>
                  <a:lnTo>
                    <a:pt x="6906" y="15425"/>
                  </a:lnTo>
                  <a:lnTo>
                    <a:pt x="6906" y="15472"/>
                  </a:lnTo>
                  <a:lnTo>
                    <a:pt x="6924" y="15472"/>
                  </a:lnTo>
                  <a:lnTo>
                    <a:pt x="6924" y="15588"/>
                  </a:lnTo>
                  <a:lnTo>
                    <a:pt x="6937" y="15588"/>
                  </a:lnTo>
                  <a:lnTo>
                    <a:pt x="6937" y="15682"/>
                  </a:lnTo>
                  <a:lnTo>
                    <a:pt x="6949" y="15682"/>
                  </a:lnTo>
                  <a:lnTo>
                    <a:pt x="6949" y="15751"/>
                  </a:lnTo>
                  <a:lnTo>
                    <a:pt x="6968" y="15751"/>
                  </a:lnTo>
                  <a:lnTo>
                    <a:pt x="6968" y="15798"/>
                  </a:lnTo>
                  <a:lnTo>
                    <a:pt x="6980" y="15798"/>
                  </a:lnTo>
                  <a:lnTo>
                    <a:pt x="6980" y="15915"/>
                  </a:lnTo>
                  <a:lnTo>
                    <a:pt x="7011" y="15915"/>
                  </a:lnTo>
                  <a:lnTo>
                    <a:pt x="7011" y="15868"/>
                  </a:lnTo>
                  <a:lnTo>
                    <a:pt x="7054" y="15868"/>
                  </a:lnTo>
                  <a:lnTo>
                    <a:pt x="7054" y="15751"/>
                  </a:lnTo>
                  <a:lnTo>
                    <a:pt x="7035" y="15751"/>
                  </a:lnTo>
                  <a:lnTo>
                    <a:pt x="7035" y="15682"/>
                  </a:lnTo>
                  <a:lnTo>
                    <a:pt x="7066" y="15682"/>
                  </a:lnTo>
                  <a:lnTo>
                    <a:pt x="7066" y="15635"/>
                  </a:lnTo>
                  <a:lnTo>
                    <a:pt x="7097" y="15635"/>
                  </a:lnTo>
                  <a:lnTo>
                    <a:pt x="7097" y="15682"/>
                  </a:lnTo>
                  <a:lnTo>
                    <a:pt x="7140" y="15682"/>
                  </a:lnTo>
                  <a:lnTo>
                    <a:pt x="7140" y="15798"/>
                  </a:lnTo>
                  <a:lnTo>
                    <a:pt x="7128" y="15798"/>
                  </a:lnTo>
                  <a:lnTo>
                    <a:pt x="7128" y="15868"/>
                  </a:lnTo>
                  <a:lnTo>
                    <a:pt x="7153" y="15868"/>
                  </a:lnTo>
                  <a:lnTo>
                    <a:pt x="7153" y="15798"/>
                  </a:lnTo>
                  <a:lnTo>
                    <a:pt x="7171" y="15798"/>
                  </a:lnTo>
                  <a:lnTo>
                    <a:pt x="7171" y="15868"/>
                  </a:lnTo>
                  <a:lnTo>
                    <a:pt x="7184" y="15868"/>
                  </a:lnTo>
                  <a:lnTo>
                    <a:pt x="7184" y="15961"/>
                  </a:lnTo>
                  <a:lnTo>
                    <a:pt x="7214" y="15961"/>
                  </a:lnTo>
                  <a:lnTo>
                    <a:pt x="7214" y="15915"/>
                  </a:lnTo>
                  <a:lnTo>
                    <a:pt x="7258" y="15915"/>
                  </a:lnTo>
                  <a:lnTo>
                    <a:pt x="7258" y="15961"/>
                  </a:lnTo>
                  <a:lnTo>
                    <a:pt x="7288" y="15961"/>
                  </a:lnTo>
                  <a:lnTo>
                    <a:pt x="7288" y="15915"/>
                  </a:lnTo>
                  <a:lnTo>
                    <a:pt x="7301" y="15915"/>
                  </a:lnTo>
                  <a:lnTo>
                    <a:pt x="7301" y="15961"/>
                  </a:lnTo>
                  <a:lnTo>
                    <a:pt x="7332" y="15961"/>
                  </a:lnTo>
                  <a:lnTo>
                    <a:pt x="7332" y="15915"/>
                  </a:lnTo>
                  <a:lnTo>
                    <a:pt x="7344" y="15915"/>
                  </a:lnTo>
                  <a:lnTo>
                    <a:pt x="7344" y="15868"/>
                  </a:lnTo>
                  <a:lnTo>
                    <a:pt x="7406" y="15868"/>
                  </a:lnTo>
                  <a:lnTo>
                    <a:pt x="7406" y="15798"/>
                  </a:lnTo>
                  <a:lnTo>
                    <a:pt x="7430" y="15798"/>
                  </a:lnTo>
                  <a:lnTo>
                    <a:pt x="7430" y="15868"/>
                  </a:lnTo>
                  <a:lnTo>
                    <a:pt x="7474" y="15868"/>
                  </a:lnTo>
                  <a:lnTo>
                    <a:pt x="7474" y="15915"/>
                  </a:lnTo>
                  <a:lnTo>
                    <a:pt x="7504" y="15915"/>
                  </a:lnTo>
                  <a:lnTo>
                    <a:pt x="7504" y="15961"/>
                  </a:lnTo>
                  <a:lnTo>
                    <a:pt x="7523" y="15961"/>
                  </a:lnTo>
                  <a:lnTo>
                    <a:pt x="7523" y="16031"/>
                  </a:lnTo>
                  <a:lnTo>
                    <a:pt x="7535" y="16031"/>
                  </a:lnTo>
                  <a:lnTo>
                    <a:pt x="7535" y="16078"/>
                  </a:lnTo>
                  <a:lnTo>
                    <a:pt x="7548" y="16078"/>
                  </a:lnTo>
                  <a:lnTo>
                    <a:pt x="7548" y="16241"/>
                  </a:lnTo>
                  <a:lnTo>
                    <a:pt x="7566" y="16241"/>
                  </a:lnTo>
                  <a:lnTo>
                    <a:pt x="7566" y="16311"/>
                  </a:lnTo>
                  <a:lnTo>
                    <a:pt x="7566" y="16241"/>
                  </a:lnTo>
                  <a:lnTo>
                    <a:pt x="7579" y="16241"/>
                  </a:lnTo>
                  <a:lnTo>
                    <a:pt x="7579" y="16311"/>
                  </a:lnTo>
                  <a:lnTo>
                    <a:pt x="7609" y="16311"/>
                  </a:lnTo>
                  <a:lnTo>
                    <a:pt x="7609" y="16357"/>
                  </a:lnTo>
                  <a:lnTo>
                    <a:pt x="7653" y="16357"/>
                  </a:lnTo>
                  <a:lnTo>
                    <a:pt x="7653" y="16474"/>
                  </a:lnTo>
                  <a:lnTo>
                    <a:pt x="7665" y="16474"/>
                  </a:lnTo>
                  <a:lnTo>
                    <a:pt x="7665" y="16567"/>
                  </a:lnTo>
                  <a:lnTo>
                    <a:pt x="7683" y="16567"/>
                  </a:lnTo>
                  <a:lnTo>
                    <a:pt x="7683" y="16637"/>
                  </a:lnTo>
                  <a:lnTo>
                    <a:pt x="7739" y="16637"/>
                  </a:lnTo>
                  <a:lnTo>
                    <a:pt x="7739" y="16683"/>
                  </a:lnTo>
                  <a:lnTo>
                    <a:pt x="7739" y="16637"/>
                  </a:lnTo>
                  <a:lnTo>
                    <a:pt x="7751" y="16637"/>
                  </a:lnTo>
                  <a:lnTo>
                    <a:pt x="7751" y="16683"/>
                  </a:lnTo>
                  <a:lnTo>
                    <a:pt x="7801" y="16683"/>
                  </a:lnTo>
                  <a:lnTo>
                    <a:pt x="7801" y="16753"/>
                  </a:lnTo>
                  <a:lnTo>
                    <a:pt x="7813" y="16753"/>
                  </a:lnTo>
                  <a:lnTo>
                    <a:pt x="7813" y="16637"/>
                  </a:lnTo>
                  <a:lnTo>
                    <a:pt x="7844" y="16637"/>
                  </a:lnTo>
                  <a:lnTo>
                    <a:pt x="7844" y="16567"/>
                  </a:lnTo>
                  <a:lnTo>
                    <a:pt x="7856" y="16567"/>
                  </a:lnTo>
                  <a:lnTo>
                    <a:pt x="7856" y="16520"/>
                  </a:lnTo>
                  <a:lnTo>
                    <a:pt x="7887" y="16520"/>
                  </a:lnTo>
                  <a:lnTo>
                    <a:pt x="7887" y="16567"/>
                  </a:lnTo>
                  <a:lnTo>
                    <a:pt x="7856" y="16567"/>
                  </a:lnTo>
                  <a:lnTo>
                    <a:pt x="7856" y="16637"/>
                  </a:lnTo>
                  <a:lnTo>
                    <a:pt x="7887" y="16637"/>
                  </a:lnTo>
                  <a:lnTo>
                    <a:pt x="7887" y="16753"/>
                  </a:lnTo>
                  <a:lnTo>
                    <a:pt x="7899" y="16753"/>
                  </a:lnTo>
                  <a:lnTo>
                    <a:pt x="7899" y="16800"/>
                  </a:lnTo>
                  <a:lnTo>
                    <a:pt x="7912" y="16800"/>
                  </a:lnTo>
                  <a:lnTo>
                    <a:pt x="7912" y="16847"/>
                  </a:lnTo>
                  <a:lnTo>
                    <a:pt x="7961" y="16847"/>
                  </a:lnTo>
                  <a:lnTo>
                    <a:pt x="7961" y="16963"/>
                  </a:lnTo>
                  <a:lnTo>
                    <a:pt x="7973" y="16963"/>
                  </a:lnTo>
                  <a:lnTo>
                    <a:pt x="7973" y="16917"/>
                  </a:lnTo>
                  <a:lnTo>
                    <a:pt x="8048" y="16917"/>
                  </a:lnTo>
                  <a:lnTo>
                    <a:pt x="8048" y="16847"/>
                  </a:lnTo>
                  <a:lnTo>
                    <a:pt x="8060" y="16847"/>
                  </a:lnTo>
                  <a:lnTo>
                    <a:pt x="8060" y="16753"/>
                  </a:lnTo>
                  <a:lnTo>
                    <a:pt x="8072" y="16753"/>
                  </a:lnTo>
                  <a:lnTo>
                    <a:pt x="8072" y="16683"/>
                  </a:lnTo>
                  <a:lnTo>
                    <a:pt x="8134" y="16683"/>
                  </a:lnTo>
                  <a:lnTo>
                    <a:pt x="8134" y="16753"/>
                  </a:lnTo>
                  <a:lnTo>
                    <a:pt x="8165" y="16753"/>
                  </a:lnTo>
                  <a:lnTo>
                    <a:pt x="8165" y="16683"/>
                  </a:lnTo>
                  <a:lnTo>
                    <a:pt x="8208" y="16683"/>
                  </a:lnTo>
                  <a:lnTo>
                    <a:pt x="8208" y="16567"/>
                  </a:lnTo>
                  <a:lnTo>
                    <a:pt x="8220" y="16567"/>
                  </a:lnTo>
                  <a:lnTo>
                    <a:pt x="8220" y="16637"/>
                  </a:lnTo>
                  <a:lnTo>
                    <a:pt x="8239" y="16637"/>
                  </a:lnTo>
                  <a:lnTo>
                    <a:pt x="8239" y="16567"/>
                  </a:lnTo>
                  <a:lnTo>
                    <a:pt x="8264" y="16567"/>
                  </a:lnTo>
                  <a:lnTo>
                    <a:pt x="8264" y="16404"/>
                  </a:lnTo>
                  <a:lnTo>
                    <a:pt x="8307" y="16404"/>
                  </a:lnTo>
                  <a:lnTo>
                    <a:pt x="8307" y="16357"/>
                  </a:lnTo>
                  <a:lnTo>
                    <a:pt x="8368" y="16357"/>
                  </a:lnTo>
                  <a:lnTo>
                    <a:pt x="8368" y="16311"/>
                  </a:lnTo>
                  <a:lnTo>
                    <a:pt x="8412" y="16311"/>
                  </a:lnTo>
                  <a:lnTo>
                    <a:pt x="8412" y="16194"/>
                  </a:lnTo>
                  <a:lnTo>
                    <a:pt x="8399" y="16194"/>
                  </a:lnTo>
                  <a:lnTo>
                    <a:pt x="8399" y="16124"/>
                  </a:lnTo>
                  <a:lnTo>
                    <a:pt x="8498" y="16124"/>
                  </a:lnTo>
                  <a:lnTo>
                    <a:pt x="8498" y="16078"/>
                  </a:lnTo>
                  <a:lnTo>
                    <a:pt x="8529" y="16078"/>
                  </a:lnTo>
                  <a:lnTo>
                    <a:pt x="8529" y="16031"/>
                  </a:lnTo>
                  <a:lnTo>
                    <a:pt x="8541" y="16031"/>
                  </a:lnTo>
                  <a:lnTo>
                    <a:pt x="8541" y="15961"/>
                  </a:lnTo>
                  <a:lnTo>
                    <a:pt x="8572" y="15961"/>
                  </a:lnTo>
                  <a:lnTo>
                    <a:pt x="8572" y="16031"/>
                  </a:lnTo>
                  <a:lnTo>
                    <a:pt x="8603" y="16031"/>
                  </a:lnTo>
                  <a:lnTo>
                    <a:pt x="8603" y="15961"/>
                  </a:lnTo>
                  <a:lnTo>
                    <a:pt x="8615" y="15961"/>
                  </a:lnTo>
                  <a:lnTo>
                    <a:pt x="8615" y="15915"/>
                  </a:lnTo>
                  <a:lnTo>
                    <a:pt x="8646" y="15915"/>
                  </a:lnTo>
                  <a:lnTo>
                    <a:pt x="8646" y="15961"/>
                  </a:lnTo>
                  <a:lnTo>
                    <a:pt x="8646" y="15915"/>
                  </a:lnTo>
                  <a:lnTo>
                    <a:pt x="8659" y="15915"/>
                  </a:lnTo>
                  <a:lnTo>
                    <a:pt x="8659" y="15961"/>
                  </a:lnTo>
                  <a:lnTo>
                    <a:pt x="8677" y="15961"/>
                  </a:lnTo>
                  <a:lnTo>
                    <a:pt x="8677" y="15915"/>
                  </a:lnTo>
                  <a:lnTo>
                    <a:pt x="8720" y="15915"/>
                  </a:lnTo>
                  <a:lnTo>
                    <a:pt x="8720" y="15961"/>
                  </a:lnTo>
                  <a:lnTo>
                    <a:pt x="8702" y="15961"/>
                  </a:lnTo>
                  <a:lnTo>
                    <a:pt x="8702" y="16078"/>
                  </a:lnTo>
                  <a:lnTo>
                    <a:pt x="8881" y="16078"/>
                  </a:lnTo>
                  <a:lnTo>
                    <a:pt x="8881" y="16124"/>
                  </a:lnTo>
                  <a:lnTo>
                    <a:pt x="8893" y="16124"/>
                  </a:lnTo>
                  <a:lnTo>
                    <a:pt x="8893" y="16311"/>
                  </a:lnTo>
                  <a:lnTo>
                    <a:pt x="8905" y="16311"/>
                  </a:lnTo>
                  <a:lnTo>
                    <a:pt x="8905" y="16357"/>
                  </a:lnTo>
                  <a:lnTo>
                    <a:pt x="8967" y="16357"/>
                  </a:lnTo>
                  <a:lnTo>
                    <a:pt x="8967" y="16404"/>
                  </a:lnTo>
                  <a:lnTo>
                    <a:pt x="9023" y="16404"/>
                  </a:lnTo>
                  <a:lnTo>
                    <a:pt x="9023" y="16474"/>
                  </a:lnTo>
                  <a:lnTo>
                    <a:pt x="9053" y="16474"/>
                  </a:lnTo>
                  <a:lnTo>
                    <a:pt x="9053" y="16404"/>
                  </a:lnTo>
                  <a:lnTo>
                    <a:pt x="9084" y="16404"/>
                  </a:lnTo>
                  <a:lnTo>
                    <a:pt x="9084" y="16357"/>
                  </a:lnTo>
                  <a:lnTo>
                    <a:pt x="9097" y="16357"/>
                  </a:lnTo>
                  <a:lnTo>
                    <a:pt x="9097" y="16404"/>
                  </a:lnTo>
                  <a:lnTo>
                    <a:pt x="9158" y="16404"/>
                  </a:lnTo>
                  <a:lnTo>
                    <a:pt x="9158" y="16474"/>
                  </a:lnTo>
                  <a:lnTo>
                    <a:pt x="9171" y="16474"/>
                  </a:lnTo>
                  <a:lnTo>
                    <a:pt x="9171" y="16404"/>
                  </a:lnTo>
                  <a:lnTo>
                    <a:pt x="9202" y="16404"/>
                  </a:lnTo>
                  <a:lnTo>
                    <a:pt x="9202" y="16474"/>
                  </a:lnTo>
                  <a:lnTo>
                    <a:pt x="9202" y="16404"/>
                  </a:lnTo>
                  <a:lnTo>
                    <a:pt x="9226" y="16404"/>
                  </a:lnTo>
                  <a:lnTo>
                    <a:pt x="9226" y="16474"/>
                  </a:lnTo>
                  <a:lnTo>
                    <a:pt x="9245" y="16474"/>
                  </a:lnTo>
                  <a:lnTo>
                    <a:pt x="9245" y="16520"/>
                  </a:lnTo>
                  <a:lnTo>
                    <a:pt x="9276" y="16520"/>
                  </a:lnTo>
                  <a:lnTo>
                    <a:pt x="9276" y="16567"/>
                  </a:lnTo>
                  <a:lnTo>
                    <a:pt x="9288" y="16567"/>
                  </a:lnTo>
                  <a:lnTo>
                    <a:pt x="9288" y="16520"/>
                  </a:lnTo>
                  <a:lnTo>
                    <a:pt x="9319" y="16520"/>
                  </a:lnTo>
                  <a:lnTo>
                    <a:pt x="9319" y="16404"/>
                  </a:lnTo>
                  <a:lnTo>
                    <a:pt x="9362" y="16404"/>
                  </a:lnTo>
                  <a:lnTo>
                    <a:pt x="9362" y="16357"/>
                  </a:lnTo>
                  <a:lnTo>
                    <a:pt x="9393" y="16357"/>
                  </a:lnTo>
                  <a:lnTo>
                    <a:pt x="9393" y="16311"/>
                  </a:lnTo>
                  <a:lnTo>
                    <a:pt x="9405" y="16311"/>
                  </a:lnTo>
                  <a:lnTo>
                    <a:pt x="9405" y="16124"/>
                  </a:lnTo>
                  <a:lnTo>
                    <a:pt x="9418" y="16124"/>
                  </a:lnTo>
                  <a:lnTo>
                    <a:pt x="9418" y="16078"/>
                  </a:lnTo>
                  <a:lnTo>
                    <a:pt x="9393" y="16078"/>
                  </a:lnTo>
                  <a:lnTo>
                    <a:pt x="9393" y="16031"/>
                  </a:lnTo>
                  <a:lnTo>
                    <a:pt x="9374" y="16031"/>
                  </a:lnTo>
                  <a:lnTo>
                    <a:pt x="9374" y="15961"/>
                  </a:lnTo>
                  <a:lnTo>
                    <a:pt x="9362" y="15961"/>
                  </a:lnTo>
                  <a:lnTo>
                    <a:pt x="9362" y="15915"/>
                  </a:lnTo>
                  <a:lnTo>
                    <a:pt x="9374" y="15915"/>
                  </a:lnTo>
                  <a:lnTo>
                    <a:pt x="9362" y="15915"/>
                  </a:lnTo>
                  <a:lnTo>
                    <a:pt x="9362" y="15798"/>
                  </a:lnTo>
                  <a:lnTo>
                    <a:pt x="9344" y="15798"/>
                  </a:lnTo>
                  <a:lnTo>
                    <a:pt x="9362" y="15798"/>
                  </a:lnTo>
                  <a:lnTo>
                    <a:pt x="9362" y="15588"/>
                  </a:lnTo>
                  <a:lnTo>
                    <a:pt x="9374" y="15588"/>
                  </a:lnTo>
                  <a:lnTo>
                    <a:pt x="9374" y="15518"/>
                  </a:lnTo>
                  <a:lnTo>
                    <a:pt x="9405" y="15518"/>
                  </a:lnTo>
                  <a:lnTo>
                    <a:pt x="9405" y="15425"/>
                  </a:lnTo>
                  <a:lnTo>
                    <a:pt x="9418" y="15425"/>
                  </a:lnTo>
                  <a:lnTo>
                    <a:pt x="9418" y="15355"/>
                  </a:lnTo>
                  <a:lnTo>
                    <a:pt x="9461" y="15355"/>
                  </a:lnTo>
                  <a:lnTo>
                    <a:pt x="9461" y="15309"/>
                  </a:lnTo>
                  <a:lnTo>
                    <a:pt x="9479" y="15309"/>
                  </a:lnTo>
                  <a:lnTo>
                    <a:pt x="9479" y="15192"/>
                  </a:lnTo>
                  <a:lnTo>
                    <a:pt x="9492" y="15192"/>
                  </a:lnTo>
                  <a:lnTo>
                    <a:pt x="9492" y="15146"/>
                  </a:lnTo>
                  <a:lnTo>
                    <a:pt x="9504" y="15146"/>
                  </a:lnTo>
                  <a:lnTo>
                    <a:pt x="9504" y="15192"/>
                  </a:lnTo>
                  <a:lnTo>
                    <a:pt x="9535" y="15192"/>
                  </a:lnTo>
                  <a:lnTo>
                    <a:pt x="9535" y="15262"/>
                  </a:lnTo>
                  <a:lnTo>
                    <a:pt x="9609" y="15262"/>
                  </a:lnTo>
                  <a:lnTo>
                    <a:pt x="9609" y="15355"/>
                  </a:lnTo>
                  <a:lnTo>
                    <a:pt x="9714" y="15355"/>
                  </a:lnTo>
                  <a:lnTo>
                    <a:pt x="9714" y="15425"/>
                  </a:lnTo>
                  <a:lnTo>
                    <a:pt x="9739" y="15425"/>
                  </a:lnTo>
                  <a:lnTo>
                    <a:pt x="9739" y="15472"/>
                  </a:lnTo>
                  <a:lnTo>
                    <a:pt x="9813" y="15472"/>
                  </a:lnTo>
                  <a:lnTo>
                    <a:pt x="9813" y="15518"/>
                  </a:lnTo>
                  <a:lnTo>
                    <a:pt x="9874" y="15518"/>
                  </a:lnTo>
                  <a:lnTo>
                    <a:pt x="9874" y="15588"/>
                  </a:lnTo>
                  <a:lnTo>
                    <a:pt x="9930" y="15588"/>
                  </a:lnTo>
                  <a:lnTo>
                    <a:pt x="9930" y="15915"/>
                  </a:lnTo>
                  <a:lnTo>
                    <a:pt x="9942" y="15915"/>
                  </a:lnTo>
                  <a:lnTo>
                    <a:pt x="9942" y="16078"/>
                  </a:lnTo>
                  <a:lnTo>
                    <a:pt x="9973" y="16078"/>
                  </a:lnTo>
                  <a:lnTo>
                    <a:pt x="9973" y="16124"/>
                  </a:lnTo>
                  <a:lnTo>
                    <a:pt x="10004" y="16124"/>
                  </a:lnTo>
                  <a:lnTo>
                    <a:pt x="10004" y="16194"/>
                  </a:lnTo>
                  <a:lnTo>
                    <a:pt x="10016" y="16194"/>
                  </a:lnTo>
                  <a:lnTo>
                    <a:pt x="10016" y="16241"/>
                  </a:lnTo>
                  <a:lnTo>
                    <a:pt x="10047" y="16241"/>
                  </a:lnTo>
                  <a:lnTo>
                    <a:pt x="10047" y="16194"/>
                  </a:lnTo>
                  <a:lnTo>
                    <a:pt x="10059" y="16194"/>
                  </a:lnTo>
                  <a:lnTo>
                    <a:pt x="10059" y="16241"/>
                  </a:lnTo>
                  <a:lnTo>
                    <a:pt x="10078" y="16241"/>
                  </a:lnTo>
                  <a:lnTo>
                    <a:pt x="10078" y="16311"/>
                  </a:lnTo>
                  <a:lnTo>
                    <a:pt x="10121" y="16311"/>
                  </a:lnTo>
                  <a:lnTo>
                    <a:pt x="10121" y="16357"/>
                  </a:lnTo>
                  <a:lnTo>
                    <a:pt x="10133" y="16357"/>
                  </a:lnTo>
                  <a:lnTo>
                    <a:pt x="10133" y="16311"/>
                  </a:lnTo>
                  <a:lnTo>
                    <a:pt x="10195" y="16311"/>
                  </a:lnTo>
                  <a:lnTo>
                    <a:pt x="10195" y="16241"/>
                  </a:lnTo>
                  <a:lnTo>
                    <a:pt x="10220" y="16241"/>
                  </a:lnTo>
                  <a:lnTo>
                    <a:pt x="10220" y="16194"/>
                  </a:lnTo>
                  <a:lnTo>
                    <a:pt x="10294" y="16194"/>
                  </a:lnTo>
                  <a:lnTo>
                    <a:pt x="10294" y="16124"/>
                  </a:lnTo>
                  <a:lnTo>
                    <a:pt x="10312" y="16124"/>
                  </a:lnTo>
                  <a:lnTo>
                    <a:pt x="10312" y="16194"/>
                  </a:lnTo>
                  <a:lnTo>
                    <a:pt x="10312" y="16124"/>
                  </a:lnTo>
                  <a:lnTo>
                    <a:pt x="10442" y="16124"/>
                  </a:lnTo>
                  <a:lnTo>
                    <a:pt x="10442" y="16194"/>
                  </a:lnTo>
                  <a:lnTo>
                    <a:pt x="10454" y="16194"/>
                  </a:lnTo>
                  <a:lnTo>
                    <a:pt x="10454" y="16241"/>
                  </a:lnTo>
                  <a:lnTo>
                    <a:pt x="10473" y="16241"/>
                  </a:lnTo>
                  <a:lnTo>
                    <a:pt x="10473" y="16194"/>
                  </a:lnTo>
                  <a:lnTo>
                    <a:pt x="10547" y="16194"/>
                  </a:lnTo>
                  <a:lnTo>
                    <a:pt x="10547" y="16241"/>
                  </a:lnTo>
                  <a:lnTo>
                    <a:pt x="10559" y="16241"/>
                  </a:lnTo>
                  <a:lnTo>
                    <a:pt x="10559" y="16311"/>
                  </a:lnTo>
                  <a:lnTo>
                    <a:pt x="10572" y="16311"/>
                  </a:lnTo>
                  <a:lnTo>
                    <a:pt x="10572" y="16357"/>
                  </a:lnTo>
                  <a:lnTo>
                    <a:pt x="10590" y="16357"/>
                  </a:lnTo>
                  <a:lnTo>
                    <a:pt x="10590" y="16404"/>
                  </a:lnTo>
                  <a:lnTo>
                    <a:pt x="10677" y="16404"/>
                  </a:lnTo>
                  <a:lnTo>
                    <a:pt x="10677" y="16474"/>
                  </a:lnTo>
                  <a:lnTo>
                    <a:pt x="10689" y="16474"/>
                  </a:lnTo>
                  <a:lnTo>
                    <a:pt x="10689" y="16637"/>
                  </a:lnTo>
                  <a:lnTo>
                    <a:pt x="10720" y="16637"/>
                  </a:lnTo>
                  <a:lnTo>
                    <a:pt x="10720" y="16683"/>
                  </a:lnTo>
                  <a:lnTo>
                    <a:pt x="10732" y="16683"/>
                  </a:lnTo>
                  <a:lnTo>
                    <a:pt x="10732" y="16753"/>
                  </a:lnTo>
                  <a:lnTo>
                    <a:pt x="10763" y="16753"/>
                  </a:lnTo>
                  <a:lnTo>
                    <a:pt x="10763" y="16800"/>
                  </a:lnTo>
                  <a:lnTo>
                    <a:pt x="10880" y="16800"/>
                  </a:lnTo>
                  <a:lnTo>
                    <a:pt x="10880" y="16847"/>
                  </a:lnTo>
                  <a:lnTo>
                    <a:pt x="10967" y="16847"/>
                  </a:lnTo>
                  <a:lnTo>
                    <a:pt x="10967" y="16917"/>
                  </a:lnTo>
                  <a:lnTo>
                    <a:pt x="11010" y="16917"/>
                  </a:lnTo>
                  <a:lnTo>
                    <a:pt x="11010" y="16847"/>
                  </a:lnTo>
                  <a:lnTo>
                    <a:pt x="11041" y="16847"/>
                  </a:lnTo>
                  <a:lnTo>
                    <a:pt x="11041" y="16917"/>
                  </a:lnTo>
                  <a:lnTo>
                    <a:pt x="11084" y="16917"/>
                  </a:lnTo>
                  <a:lnTo>
                    <a:pt x="11084" y="16847"/>
                  </a:lnTo>
                  <a:lnTo>
                    <a:pt x="11127" y="16847"/>
                  </a:lnTo>
                  <a:lnTo>
                    <a:pt x="11127" y="16800"/>
                  </a:lnTo>
                  <a:lnTo>
                    <a:pt x="11189" y="16800"/>
                  </a:lnTo>
                  <a:lnTo>
                    <a:pt x="11189" y="16753"/>
                  </a:lnTo>
                  <a:lnTo>
                    <a:pt x="11201" y="16753"/>
                  </a:lnTo>
                  <a:lnTo>
                    <a:pt x="11201" y="16800"/>
                  </a:lnTo>
                  <a:lnTo>
                    <a:pt x="11213" y="16800"/>
                  </a:lnTo>
                  <a:lnTo>
                    <a:pt x="11213" y="16753"/>
                  </a:lnTo>
                  <a:lnTo>
                    <a:pt x="11257" y="16753"/>
                  </a:lnTo>
                  <a:lnTo>
                    <a:pt x="11257" y="16683"/>
                  </a:lnTo>
                  <a:lnTo>
                    <a:pt x="11349" y="16683"/>
                  </a:lnTo>
                  <a:lnTo>
                    <a:pt x="11349" y="16637"/>
                  </a:lnTo>
                  <a:lnTo>
                    <a:pt x="11374" y="16637"/>
                  </a:lnTo>
                  <a:lnTo>
                    <a:pt x="11374" y="16520"/>
                  </a:lnTo>
                  <a:lnTo>
                    <a:pt x="11392" y="16520"/>
                  </a:lnTo>
                  <a:lnTo>
                    <a:pt x="11392" y="16474"/>
                  </a:lnTo>
                  <a:lnTo>
                    <a:pt x="11423" y="16474"/>
                  </a:lnTo>
                  <a:lnTo>
                    <a:pt x="11423" y="16404"/>
                  </a:lnTo>
                  <a:lnTo>
                    <a:pt x="11436" y="16404"/>
                  </a:lnTo>
                  <a:lnTo>
                    <a:pt x="11436" y="16357"/>
                  </a:lnTo>
                  <a:lnTo>
                    <a:pt x="11491" y="16357"/>
                  </a:lnTo>
                  <a:lnTo>
                    <a:pt x="11491" y="16311"/>
                  </a:lnTo>
                  <a:lnTo>
                    <a:pt x="11510" y="16311"/>
                  </a:lnTo>
                  <a:lnTo>
                    <a:pt x="11510" y="16241"/>
                  </a:lnTo>
                  <a:lnTo>
                    <a:pt x="11596" y="16241"/>
                  </a:lnTo>
                  <a:lnTo>
                    <a:pt x="11596" y="16311"/>
                  </a:lnTo>
                  <a:lnTo>
                    <a:pt x="11627" y="16311"/>
                  </a:lnTo>
                  <a:lnTo>
                    <a:pt x="11627" y="16357"/>
                  </a:lnTo>
                  <a:lnTo>
                    <a:pt x="11652" y="16357"/>
                  </a:lnTo>
                  <a:lnTo>
                    <a:pt x="11652" y="16404"/>
                  </a:lnTo>
                  <a:lnTo>
                    <a:pt x="11670" y="16404"/>
                  </a:lnTo>
                  <a:lnTo>
                    <a:pt x="11670" y="16474"/>
                  </a:lnTo>
                  <a:lnTo>
                    <a:pt x="11744" y="16474"/>
                  </a:lnTo>
                  <a:lnTo>
                    <a:pt x="11744" y="16404"/>
                  </a:lnTo>
                  <a:lnTo>
                    <a:pt x="11769" y="16404"/>
                  </a:lnTo>
                  <a:lnTo>
                    <a:pt x="11769" y="16357"/>
                  </a:lnTo>
                  <a:lnTo>
                    <a:pt x="11800" y="16357"/>
                  </a:lnTo>
                  <a:lnTo>
                    <a:pt x="11800" y="16404"/>
                  </a:lnTo>
                  <a:lnTo>
                    <a:pt x="11843" y="16404"/>
                  </a:lnTo>
                  <a:lnTo>
                    <a:pt x="11843" y="16474"/>
                  </a:lnTo>
                  <a:lnTo>
                    <a:pt x="11861" y="16474"/>
                  </a:lnTo>
                  <a:lnTo>
                    <a:pt x="11861" y="16520"/>
                  </a:lnTo>
                  <a:lnTo>
                    <a:pt x="11874" y="16520"/>
                  </a:lnTo>
                  <a:lnTo>
                    <a:pt x="11874" y="16567"/>
                  </a:lnTo>
                  <a:lnTo>
                    <a:pt x="11917" y="16567"/>
                  </a:lnTo>
                  <a:lnTo>
                    <a:pt x="11917" y="16637"/>
                  </a:lnTo>
                  <a:lnTo>
                    <a:pt x="11973" y="16637"/>
                  </a:lnTo>
                  <a:lnTo>
                    <a:pt x="11973" y="16683"/>
                  </a:lnTo>
                  <a:lnTo>
                    <a:pt x="12022" y="16683"/>
                  </a:lnTo>
                  <a:lnTo>
                    <a:pt x="12022" y="16637"/>
                  </a:lnTo>
                  <a:lnTo>
                    <a:pt x="12034" y="16637"/>
                  </a:lnTo>
                  <a:lnTo>
                    <a:pt x="12034" y="16567"/>
                  </a:lnTo>
                  <a:lnTo>
                    <a:pt x="12065" y="16567"/>
                  </a:lnTo>
                  <a:lnTo>
                    <a:pt x="12065" y="16520"/>
                  </a:lnTo>
                  <a:lnTo>
                    <a:pt x="12090" y="16520"/>
                  </a:lnTo>
                  <a:lnTo>
                    <a:pt x="12090" y="16474"/>
                  </a:lnTo>
                  <a:lnTo>
                    <a:pt x="12108" y="16474"/>
                  </a:lnTo>
                  <a:lnTo>
                    <a:pt x="12108" y="16404"/>
                  </a:lnTo>
                  <a:lnTo>
                    <a:pt x="12182" y="16404"/>
                  </a:lnTo>
                  <a:lnTo>
                    <a:pt x="12182" y="16357"/>
                  </a:lnTo>
                  <a:lnTo>
                    <a:pt x="12195" y="16357"/>
                  </a:lnTo>
                  <a:lnTo>
                    <a:pt x="12195" y="16311"/>
                  </a:lnTo>
                  <a:lnTo>
                    <a:pt x="12207" y="16311"/>
                  </a:lnTo>
                  <a:lnTo>
                    <a:pt x="12195" y="16311"/>
                  </a:lnTo>
                  <a:lnTo>
                    <a:pt x="12195" y="16194"/>
                  </a:lnTo>
                  <a:lnTo>
                    <a:pt x="12164" y="16194"/>
                  </a:lnTo>
                  <a:lnTo>
                    <a:pt x="12164" y="16124"/>
                  </a:lnTo>
                  <a:lnTo>
                    <a:pt x="12195" y="16124"/>
                  </a:lnTo>
                  <a:lnTo>
                    <a:pt x="12195" y="16031"/>
                  </a:lnTo>
                  <a:lnTo>
                    <a:pt x="12207" y="16031"/>
                  </a:lnTo>
                  <a:lnTo>
                    <a:pt x="12207" y="15961"/>
                  </a:lnTo>
                  <a:lnTo>
                    <a:pt x="12226" y="15961"/>
                  </a:lnTo>
                  <a:lnTo>
                    <a:pt x="12226" y="15868"/>
                  </a:lnTo>
                  <a:lnTo>
                    <a:pt x="12238" y="15868"/>
                  </a:lnTo>
                  <a:lnTo>
                    <a:pt x="12238" y="15798"/>
                  </a:lnTo>
                  <a:lnTo>
                    <a:pt x="12250" y="15798"/>
                  </a:lnTo>
                  <a:lnTo>
                    <a:pt x="12250" y="15635"/>
                  </a:lnTo>
                  <a:lnTo>
                    <a:pt x="12281" y="15635"/>
                  </a:lnTo>
                  <a:lnTo>
                    <a:pt x="12281" y="15472"/>
                  </a:lnTo>
                  <a:lnTo>
                    <a:pt x="12300" y="15472"/>
                  </a:lnTo>
                  <a:lnTo>
                    <a:pt x="12300" y="15425"/>
                  </a:lnTo>
                  <a:lnTo>
                    <a:pt x="12324" y="15425"/>
                  </a:lnTo>
                  <a:lnTo>
                    <a:pt x="12324" y="15355"/>
                  </a:lnTo>
                  <a:lnTo>
                    <a:pt x="12343" y="15355"/>
                  </a:lnTo>
                  <a:lnTo>
                    <a:pt x="12343" y="15309"/>
                  </a:lnTo>
                  <a:lnTo>
                    <a:pt x="12355" y="15309"/>
                  </a:lnTo>
                  <a:lnTo>
                    <a:pt x="12355" y="15262"/>
                  </a:lnTo>
                  <a:lnTo>
                    <a:pt x="12368" y="15262"/>
                  </a:lnTo>
                  <a:lnTo>
                    <a:pt x="12368" y="15192"/>
                  </a:lnTo>
                  <a:lnTo>
                    <a:pt x="12386" y="15192"/>
                  </a:lnTo>
                  <a:lnTo>
                    <a:pt x="12386" y="15029"/>
                  </a:lnTo>
                  <a:lnTo>
                    <a:pt x="12368" y="15029"/>
                  </a:lnTo>
                  <a:lnTo>
                    <a:pt x="12368" y="14913"/>
                  </a:lnTo>
                  <a:lnTo>
                    <a:pt x="12386" y="14913"/>
                  </a:lnTo>
                  <a:lnTo>
                    <a:pt x="12368" y="14913"/>
                  </a:lnTo>
                  <a:lnTo>
                    <a:pt x="12368" y="14866"/>
                  </a:lnTo>
                  <a:lnTo>
                    <a:pt x="12300" y="14866"/>
                  </a:lnTo>
                  <a:lnTo>
                    <a:pt x="12300" y="14750"/>
                  </a:lnTo>
                  <a:lnTo>
                    <a:pt x="12324" y="14750"/>
                  </a:lnTo>
                  <a:lnTo>
                    <a:pt x="12324" y="14633"/>
                  </a:lnTo>
                  <a:lnTo>
                    <a:pt x="12355" y="14633"/>
                  </a:lnTo>
                  <a:lnTo>
                    <a:pt x="12355" y="14586"/>
                  </a:lnTo>
                  <a:lnTo>
                    <a:pt x="12368" y="14586"/>
                  </a:lnTo>
                  <a:lnTo>
                    <a:pt x="12368" y="14540"/>
                  </a:lnTo>
                  <a:lnTo>
                    <a:pt x="12398" y="14540"/>
                  </a:lnTo>
                  <a:lnTo>
                    <a:pt x="12398" y="14470"/>
                  </a:lnTo>
                  <a:lnTo>
                    <a:pt x="12460" y="14470"/>
                  </a:lnTo>
                  <a:lnTo>
                    <a:pt x="12460" y="14423"/>
                  </a:lnTo>
                  <a:lnTo>
                    <a:pt x="12516" y="14423"/>
                  </a:lnTo>
                  <a:lnTo>
                    <a:pt x="12516" y="14377"/>
                  </a:lnTo>
                  <a:lnTo>
                    <a:pt x="12590" y="14377"/>
                  </a:lnTo>
                  <a:lnTo>
                    <a:pt x="12590" y="14307"/>
                  </a:lnTo>
                  <a:lnTo>
                    <a:pt x="12602" y="14307"/>
                  </a:lnTo>
                  <a:lnTo>
                    <a:pt x="12602" y="14377"/>
                  </a:lnTo>
                  <a:lnTo>
                    <a:pt x="12676" y="14377"/>
                  </a:lnTo>
                  <a:lnTo>
                    <a:pt x="12676" y="14307"/>
                  </a:lnTo>
                  <a:lnTo>
                    <a:pt x="12806" y="14307"/>
                  </a:lnTo>
                  <a:lnTo>
                    <a:pt x="12806" y="14377"/>
                  </a:lnTo>
                  <a:lnTo>
                    <a:pt x="12824" y="14377"/>
                  </a:lnTo>
                  <a:lnTo>
                    <a:pt x="12824" y="14423"/>
                  </a:lnTo>
                  <a:lnTo>
                    <a:pt x="12867" y="14423"/>
                  </a:lnTo>
                  <a:lnTo>
                    <a:pt x="12867" y="14540"/>
                  </a:lnTo>
                  <a:lnTo>
                    <a:pt x="13016" y="14540"/>
                  </a:lnTo>
                  <a:lnTo>
                    <a:pt x="13016" y="14586"/>
                  </a:lnTo>
                  <a:lnTo>
                    <a:pt x="13040" y="14586"/>
                  </a:lnTo>
                  <a:lnTo>
                    <a:pt x="13040" y="14703"/>
                  </a:lnTo>
                  <a:lnTo>
                    <a:pt x="13071" y="14703"/>
                  </a:lnTo>
                  <a:lnTo>
                    <a:pt x="13071" y="14750"/>
                  </a:lnTo>
                  <a:lnTo>
                    <a:pt x="13083" y="14750"/>
                  </a:lnTo>
                  <a:lnTo>
                    <a:pt x="13083" y="14819"/>
                  </a:lnTo>
                  <a:lnTo>
                    <a:pt x="13071" y="14819"/>
                  </a:lnTo>
                  <a:lnTo>
                    <a:pt x="13071" y="14866"/>
                  </a:lnTo>
                  <a:lnTo>
                    <a:pt x="13102" y="14866"/>
                  </a:lnTo>
                  <a:lnTo>
                    <a:pt x="13102" y="14913"/>
                  </a:lnTo>
                  <a:lnTo>
                    <a:pt x="13114" y="14913"/>
                  </a:lnTo>
                  <a:lnTo>
                    <a:pt x="13114" y="14983"/>
                  </a:lnTo>
                  <a:lnTo>
                    <a:pt x="13127" y="14983"/>
                  </a:lnTo>
                  <a:lnTo>
                    <a:pt x="13127" y="15029"/>
                  </a:lnTo>
                  <a:lnTo>
                    <a:pt x="13145" y="15029"/>
                  </a:lnTo>
                  <a:lnTo>
                    <a:pt x="13145" y="15076"/>
                  </a:lnTo>
                  <a:lnTo>
                    <a:pt x="13127" y="15076"/>
                  </a:lnTo>
                  <a:lnTo>
                    <a:pt x="13127" y="15146"/>
                  </a:lnTo>
                  <a:lnTo>
                    <a:pt x="13157" y="15146"/>
                  </a:lnTo>
                  <a:lnTo>
                    <a:pt x="13157" y="15192"/>
                  </a:lnTo>
                  <a:lnTo>
                    <a:pt x="13145" y="15192"/>
                  </a:lnTo>
                  <a:lnTo>
                    <a:pt x="13145" y="15262"/>
                  </a:lnTo>
                  <a:lnTo>
                    <a:pt x="13157" y="15262"/>
                  </a:lnTo>
                  <a:lnTo>
                    <a:pt x="13157" y="15355"/>
                  </a:lnTo>
                  <a:lnTo>
                    <a:pt x="13176" y="15355"/>
                  </a:lnTo>
                  <a:lnTo>
                    <a:pt x="13176" y="15425"/>
                  </a:lnTo>
                  <a:lnTo>
                    <a:pt x="13188" y="15425"/>
                  </a:lnTo>
                  <a:lnTo>
                    <a:pt x="13188" y="15472"/>
                  </a:lnTo>
                  <a:lnTo>
                    <a:pt x="13176" y="15472"/>
                  </a:lnTo>
                  <a:lnTo>
                    <a:pt x="13188" y="15472"/>
                  </a:lnTo>
                  <a:lnTo>
                    <a:pt x="13188" y="15588"/>
                  </a:lnTo>
                  <a:lnTo>
                    <a:pt x="13201" y="15588"/>
                  </a:lnTo>
                  <a:lnTo>
                    <a:pt x="13201" y="15635"/>
                  </a:lnTo>
                  <a:lnTo>
                    <a:pt x="13219" y="15635"/>
                  </a:lnTo>
                  <a:lnTo>
                    <a:pt x="13219" y="15682"/>
                  </a:lnTo>
                  <a:lnTo>
                    <a:pt x="13201" y="15682"/>
                  </a:lnTo>
                  <a:lnTo>
                    <a:pt x="13201" y="15798"/>
                  </a:lnTo>
                  <a:lnTo>
                    <a:pt x="13219" y="15798"/>
                  </a:lnTo>
                  <a:lnTo>
                    <a:pt x="13219" y="15868"/>
                  </a:lnTo>
                  <a:lnTo>
                    <a:pt x="13232" y="15868"/>
                  </a:lnTo>
                  <a:lnTo>
                    <a:pt x="13232" y="15915"/>
                  </a:lnTo>
                  <a:lnTo>
                    <a:pt x="13244" y="15915"/>
                  </a:lnTo>
                  <a:lnTo>
                    <a:pt x="13244" y="15961"/>
                  </a:lnTo>
                  <a:lnTo>
                    <a:pt x="13262" y="15961"/>
                  </a:lnTo>
                  <a:lnTo>
                    <a:pt x="13262" y="16241"/>
                  </a:lnTo>
                  <a:lnTo>
                    <a:pt x="13287" y="16241"/>
                  </a:lnTo>
                  <a:lnTo>
                    <a:pt x="13287" y="16357"/>
                  </a:lnTo>
                  <a:lnTo>
                    <a:pt x="13275" y="16357"/>
                  </a:lnTo>
                  <a:lnTo>
                    <a:pt x="13275" y="16404"/>
                  </a:lnTo>
                  <a:lnTo>
                    <a:pt x="13287" y="16404"/>
                  </a:lnTo>
                  <a:lnTo>
                    <a:pt x="13287" y="16520"/>
                  </a:lnTo>
                  <a:lnTo>
                    <a:pt x="13306" y="16520"/>
                  </a:lnTo>
                  <a:lnTo>
                    <a:pt x="13306" y="16567"/>
                  </a:lnTo>
                  <a:lnTo>
                    <a:pt x="13318" y="16567"/>
                  </a:lnTo>
                  <a:lnTo>
                    <a:pt x="13318" y="16637"/>
                  </a:lnTo>
                  <a:lnTo>
                    <a:pt x="13349" y="16637"/>
                  </a:lnTo>
                  <a:lnTo>
                    <a:pt x="13349" y="16683"/>
                  </a:lnTo>
                  <a:lnTo>
                    <a:pt x="13392" y="16683"/>
                  </a:lnTo>
                  <a:lnTo>
                    <a:pt x="13392" y="16637"/>
                  </a:lnTo>
                  <a:lnTo>
                    <a:pt x="13454" y="16637"/>
                  </a:lnTo>
                  <a:lnTo>
                    <a:pt x="13454" y="16753"/>
                  </a:lnTo>
                  <a:lnTo>
                    <a:pt x="13466" y="16753"/>
                  </a:lnTo>
                  <a:lnTo>
                    <a:pt x="13466" y="16683"/>
                  </a:lnTo>
                  <a:lnTo>
                    <a:pt x="13466" y="16753"/>
                  </a:lnTo>
                  <a:lnTo>
                    <a:pt x="13478" y="16753"/>
                  </a:lnTo>
                  <a:lnTo>
                    <a:pt x="13478" y="16800"/>
                  </a:lnTo>
                  <a:lnTo>
                    <a:pt x="13509" y="16800"/>
                  </a:lnTo>
                  <a:lnTo>
                    <a:pt x="13509" y="16753"/>
                  </a:lnTo>
                  <a:lnTo>
                    <a:pt x="13509" y="16800"/>
                  </a:lnTo>
                  <a:lnTo>
                    <a:pt x="13522" y="16800"/>
                  </a:lnTo>
                  <a:lnTo>
                    <a:pt x="13522" y="16753"/>
                  </a:lnTo>
                  <a:lnTo>
                    <a:pt x="13552" y="16753"/>
                  </a:lnTo>
                  <a:lnTo>
                    <a:pt x="13552" y="16847"/>
                  </a:lnTo>
                  <a:lnTo>
                    <a:pt x="13583" y="16847"/>
                  </a:lnTo>
                  <a:lnTo>
                    <a:pt x="13583" y="16917"/>
                  </a:lnTo>
                  <a:lnTo>
                    <a:pt x="13596" y="16917"/>
                  </a:lnTo>
                  <a:lnTo>
                    <a:pt x="13596" y="16963"/>
                  </a:lnTo>
                  <a:lnTo>
                    <a:pt x="13614" y="16963"/>
                  </a:lnTo>
                  <a:lnTo>
                    <a:pt x="13614" y="17010"/>
                  </a:lnTo>
                  <a:lnTo>
                    <a:pt x="13627" y="17010"/>
                  </a:lnTo>
                  <a:lnTo>
                    <a:pt x="13627" y="17080"/>
                  </a:lnTo>
                  <a:lnTo>
                    <a:pt x="13701" y="17080"/>
                  </a:lnTo>
                  <a:lnTo>
                    <a:pt x="13701" y="17126"/>
                  </a:lnTo>
                  <a:lnTo>
                    <a:pt x="13682" y="17126"/>
                  </a:lnTo>
                  <a:lnTo>
                    <a:pt x="13682" y="17289"/>
                  </a:lnTo>
                  <a:lnTo>
                    <a:pt x="13713" y="17289"/>
                  </a:lnTo>
                  <a:lnTo>
                    <a:pt x="13713" y="17406"/>
                  </a:lnTo>
                  <a:lnTo>
                    <a:pt x="13731" y="17406"/>
                  </a:lnTo>
                  <a:lnTo>
                    <a:pt x="13713" y="17406"/>
                  </a:lnTo>
                  <a:lnTo>
                    <a:pt x="13713" y="17522"/>
                  </a:lnTo>
                  <a:lnTo>
                    <a:pt x="13701" y="17522"/>
                  </a:lnTo>
                  <a:lnTo>
                    <a:pt x="13701" y="17569"/>
                  </a:lnTo>
                  <a:lnTo>
                    <a:pt x="13713" y="17569"/>
                  </a:lnTo>
                  <a:lnTo>
                    <a:pt x="13713" y="17616"/>
                  </a:lnTo>
                  <a:lnTo>
                    <a:pt x="13731" y="17616"/>
                  </a:lnTo>
                  <a:lnTo>
                    <a:pt x="13731" y="17685"/>
                  </a:lnTo>
                  <a:lnTo>
                    <a:pt x="13744" y="17685"/>
                  </a:lnTo>
                  <a:lnTo>
                    <a:pt x="13744" y="17802"/>
                  </a:lnTo>
                  <a:lnTo>
                    <a:pt x="13756" y="17802"/>
                  </a:lnTo>
                  <a:lnTo>
                    <a:pt x="13756" y="17732"/>
                  </a:lnTo>
                  <a:lnTo>
                    <a:pt x="13818" y="17732"/>
                  </a:lnTo>
                  <a:lnTo>
                    <a:pt x="13818" y="17802"/>
                  </a:lnTo>
                  <a:lnTo>
                    <a:pt x="13830" y="17802"/>
                  </a:lnTo>
                  <a:lnTo>
                    <a:pt x="13830" y="17732"/>
                  </a:lnTo>
                  <a:lnTo>
                    <a:pt x="13843" y="17732"/>
                  </a:lnTo>
                  <a:lnTo>
                    <a:pt x="13843" y="17802"/>
                  </a:lnTo>
                  <a:lnTo>
                    <a:pt x="13873" y="17802"/>
                  </a:lnTo>
                  <a:lnTo>
                    <a:pt x="13873" y="17732"/>
                  </a:lnTo>
                  <a:lnTo>
                    <a:pt x="13960" y="17732"/>
                  </a:lnTo>
                  <a:lnTo>
                    <a:pt x="13960" y="17616"/>
                  </a:lnTo>
                  <a:lnTo>
                    <a:pt x="13991" y="17616"/>
                  </a:lnTo>
                  <a:lnTo>
                    <a:pt x="13991" y="17569"/>
                  </a:lnTo>
                  <a:lnTo>
                    <a:pt x="14021" y="17569"/>
                  </a:lnTo>
                  <a:lnTo>
                    <a:pt x="14021" y="17522"/>
                  </a:lnTo>
                  <a:lnTo>
                    <a:pt x="14108" y="17522"/>
                  </a:lnTo>
                  <a:lnTo>
                    <a:pt x="14108" y="17452"/>
                  </a:lnTo>
                  <a:lnTo>
                    <a:pt x="14120" y="17452"/>
                  </a:lnTo>
                  <a:lnTo>
                    <a:pt x="14120" y="17522"/>
                  </a:lnTo>
                  <a:lnTo>
                    <a:pt x="14120" y="17452"/>
                  </a:lnTo>
                  <a:lnTo>
                    <a:pt x="14139" y="17452"/>
                  </a:lnTo>
                  <a:lnTo>
                    <a:pt x="14139" y="17406"/>
                  </a:lnTo>
                  <a:lnTo>
                    <a:pt x="14170" y="17406"/>
                  </a:lnTo>
                  <a:lnTo>
                    <a:pt x="14170" y="17359"/>
                  </a:lnTo>
                  <a:lnTo>
                    <a:pt x="14213" y="17359"/>
                  </a:lnTo>
                  <a:lnTo>
                    <a:pt x="14213" y="17406"/>
                  </a:lnTo>
                  <a:lnTo>
                    <a:pt x="14213" y="17359"/>
                  </a:lnTo>
                  <a:lnTo>
                    <a:pt x="14225" y="17359"/>
                  </a:lnTo>
                  <a:lnTo>
                    <a:pt x="14225" y="17406"/>
                  </a:lnTo>
                  <a:lnTo>
                    <a:pt x="14237" y="17406"/>
                  </a:lnTo>
                  <a:lnTo>
                    <a:pt x="14237" y="17452"/>
                  </a:lnTo>
                  <a:lnTo>
                    <a:pt x="14225" y="17452"/>
                  </a:lnTo>
                  <a:lnTo>
                    <a:pt x="14225" y="17569"/>
                  </a:lnTo>
                  <a:lnTo>
                    <a:pt x="14213" y="17569"/>
                  </a:lnTo>
                  <a:lnTo>
                    <a:pt x="14213" y="17616"/>
                  </a:lnTo>
                  <a:lnTo>
                    <a:pt x="14225" y="17616"/>
                  </a:lnTo>
                  <a:lnTo>
                    <a:pt x="14225" y="17685"/>
                  </a:lnTo>
                  <a:lnTo>
                    <a:pt x="14237" y="17685"/>
                  </a:lnTo>
                  <a:lnTo>
                    <a:pt x="14237" y="17802"/>
                  </a:lnTo>
                  <a:lnTo>
                    <a:pt x="14225" y="17802"/>
                  </a:lnTo>
                  <a:lnTo>
                    <a:pt x="14225" y="17895"/>
                  </a:lnTo>
                  <a:lnTo>
                    <a:pt x="14194" y="17895"/>
                  </a:lnTo>
                  <a:lnTo>
                    <a:pt x="14194" y="17965"/>
                  </a:lnTo>
                  <a:lnTo>
                    <a:pt x="14194" y="17895"/>
                  </a:lnTo>
                  <a:lnTo>
                    <a:pt x="14182" y="17895"/>
                  </a:lnTo>
                  <a:lnTo>
                    <a:pt x="14182" y="17965"/>
                  </a:lnTo>
                  <a:lnTo>
                    <a:pt x="14170" y="17965"/>
                  </a:lnTo>
                  <a:lnTo>
                    <a:pt x="14170" y="18175"/>
                  </a:lnTo>
                  <a:lnTo>
                    <a:pt x="14151" y="18175"/>
                  </a:lnTo>
                  <a:lnTo>
                    <a:pt x="14151" y="18408"/>
                  </a:lnTo>
                  <a:lnTo>
                    <a:pt x="14139" y="18408"/>
                  </a:lnTo>
                  <a:lnTo>
                    <a:pt x="14139" y="18454"/>
                  </a:lnTo>
                  <a:lnTo>
                    <a:pt x="14120" y="18454"/>
                  </a:lnTo>
                  <a:lnTo>
                    <a:pt x="14120" y="18501"/>
                  </a:lnTo>
                  <a:lnTo>
                    <a:pt x="14139" y="18501"/>
                  </a:lnTo>
                  <a:lnTo>
                    <a:pt x="14139" y="18571"/>
                  </a:lnTo>
                  <a:lnTo>
                    <a:pt x="14120" y="18571"/>
                  </a:lnTo>
                  <a:lnTo>
                    <a:pt x="14139" y="18571"/>
                  </a:lnTo>
                  <a:lnTo>
                    <a:pt x="14139" y="18617"/>
                  </a:lnTo>
                  <a:lnTo>
                    <a:pt x="14120" y="18617"/>
                  </a:lnTo>
                  <a:lnTo>
                    <a:pt x="14120" y="18664"/>
                  </a:lnTo>
                  <a:lnTo>
                    <a:pt x="14108" y="18664"/>
                  </a:lnTo>
                  <a:lnTo>
                    <a:pt x="14108" y="18781"/>
                  </a:lnTo>
                  <a:lnTo>
                    <a:pt x="14096" y="18781"/>
                  </a:lnTo>
                  <a:lnTo>
                    <a:pt x="14096" y="18850"/>
                  </a:lnTo>
                  <a:lnTo>
                    <a:pt x="14077" y="18850"/>
                  </a:lnTo>
                  <a:lnTo>
                    <a:pt x="14077" y="19014"/>
                  </a:lnTo>
                  <a:lnTo>
                    <a:pt x="14065" y="19014"/>
                  </a:lnTo>
                  <a:lnTo>
                    <a:pt x="14065" y="19060"/>
                  </a:lnTo>
                  <a:lnTo>
                    <a:pt x="14034" y="19060"/>
                  </a:lnTo>
                  <a:lnTo>
                    <a:pt x="14034" y="19177"/>
                  </a:lnTo>
                  <a:lnTo>
                    <a:pt x="14021" y="19177"/>
                  </a:lnTo>
                  <a:lnTo>
                    <a:pt x="14021" y="19223"/>
                  </a:lnTo>
                  <a:lnTo>
                    <a:pt x="14034" y="19223"/>
                  </a:lnTo>
                  <a:lnTo>
                    <a:pt x="14034" y="19293"/>
                  </a:lnTo>
                  <a:lnTo>
                    <a:pt x="14021" y="19293"/>
                  </a:lnTo>
                  <a:lnTo>
                    <a:pt x="14021" y="19340"/>
                  </a:lnTo>
                  <a:lnTo>
                    <a:pt x="13991" y="19340"/>
                  </a:lnTo>
                  <a:lnTo>
                    <a:pt x="13991" y="19293"/>
                  </a:lnTo>
                  <a:lnTo>
                    <a:pt x="13978" y="19293"/>
                  </a:lnTo>
                  <a:lnTo>
                    <a:pt x="13978" y="19223"/>
                  </a:lnTo>
                  <a:lnTo>
                    <a:pt x="13960" y="19223"/>
                  </a:lnTo>
                  <a:lnTo>
                    <a:pt x="13960" y="19177"/>
                  </a:lnTo>
                  <a:lnTo>
                    <a:pt x="13892" y="19177"/>
                  </a:lnTo>
                  <a:lnTo>
                    <a:pt x="13892" y="19223"/>
                  </a:lnTo>
                  <a:lnTo>
                    <a:pt x="13873" y="19223"/>
                  </a:lnTo>
                  <a:lnTo>
                    <a:pt x="13873" y="19177"/>
                  </a:lnTo>
                  <a:lnTo>
                    <a:pt x="13843" y="19177"/>
                  </a:lnTo>
                  <a:lnTo>
                    <a:pt x="13843" y="19223"/>
                  </a:lnTo>
                  <a:lnTo>
                    <a:pt x="13830" y="19223"/>
                  </a:lnTo>
                  <a:lnTo>
                    <a:pt x="13830" y="19340"/>
                  </a:lnTo>
                  <a:lnTo>
                    <a:pt x="13818" y="19340"/>
                  </a:lnTo>
                  <a:lnTo>
                    <a:pt x="13818" y="19386"/>
                  </a:lnTo>
                  <a:lnTo>
                    <a:pt x="13799" y="19386"/>
                  </a:lnTo>
                  <a:lnTo>
                    <a:pt x="13799" y="19340"/>
                  </a:lnTo>
                  <a:lnTo>
                    <a:pt x="13787" y="19340"/>
                  </a:lnTo>
                  <a:lnTo>
                    <a:pt x="13787" y="19386"/>
                  </a:lnTo>
                  <a:lnTo>
                    <a:pt x="13756" y="19386"/>
                  </a:lnTo>
                  <a:lnTo>
                    <a:pt x="13756" y="19456"/>
                  </a:lnTo>
                  <a:lnTo>
                    <a:pt x="13744" y="19456"/>
                  </a:lnTo>
                  <a:lnTo>
                    <a:pt x="13744" y="19503"/>
                  </a:lnTo>
                  <a:lnTo>
                    <a:pt x="13756" y="19503"/>
                  </a:lnTo>
                  <a:lnTo>
                    <a:pt x="13756" y="19619"/>
                  </a:lnTo>
                  <a:lnTo>
                    <a:pt x="13775" y="19619"/>
                  </a:lnTo>
                  <a:lnTo>
                    <a:pt x="13775" y="19829"/>
                  </a:lnTo>
                  <a:lnTo>
                    <a:pt x="13787" y="19829"/>
                  </a:lnTo>
                  <a:lnTo>
                    <a:pt x="13787" y="19946"/>
                  </a:lnTo>
                  <a:lnTo>
                    <a:pt x="13775" y="19946"/>
                  </a:lnTo>
                  <a:lnTo>
                    <a:pt x="13775" y="20272"/>
                  </a:lnTo>
                  <a:lnTo>
                    <a:pt x="13787" y="20272"/>
                  </a:lnTo>
                  <a:lnTo>
                    <a:pt x="13787" y="20342"/>
                  </a:lnTo>
                  <a:lnTo>
                    <a:pt x="13775" y="20342"/>
                  </a:lnTo>
                  <a:lnTo>
                    <a:pt x="13775" y="20505"/>
                  </a:lnTo>
                  <a:lnTo>
                    <a:pt x="13756" y="20505"/>
                  </a:lnTo>
                  <a:lnTo>
                    <a:pt x="13756" y="20598"/>
                  </a:lnTo>
                  <a:lnTo>
                    <a:pt x="13713" y="20598"/>
                  </a:lnTo>
                  <a:lnTo>
                    <a:pt x="13713" y="20668"/>
                  </a:lnTo>
                  <a:lnTo>
                    <a:pt x="13682" y="20668"/>
                  </a:lnTo>
                  <a:lnTo>
                    <a:pt x="13682" y="20715"/>
                  </a:lnTo>
                  <a:lnTo>
                    <a:pt x="13670" y="20715"/>
                  </a:lnTo>
                  <a:lnTo>
                    <a:pt x="13670" y="20784"/>
                  </a:lnTo>
                  <a:lnTo>
                    <a:pt x="13682" y="20784"/>
                  </a:lnTo>
                  <a:lnTo>
                    <a:pt x="13682" y="20715"/>
                  </a:lnTo>
                  <a:lnTo>
                    <a:pt x="13682" y="20784"/>
                  </a:lnTo>
                  <a:lnTo>
                    <a:pt x="13701" y="20784"/>
                  </a:lnTo>
                  <a:lnTo>
                    <a:pt x="13701" y="20831"/>
                  </a:lnTo>
                  <a:lnTo>
                    <a:pt x="13682" y="20831"/>
                  </a:lnTo>
                  <a:lnTo>
                    <a:pt x="13682" y="20878"/>
                  </a:lnTo>
                  <a:lnTo>
                    <a:pt x="13701" y="20878"/>
                  </a:lnTo>
                  <a:lnTo>
                    <a:pt x="13701" y="20994"/>
                  </a:lnTo>
                  <a:lnTo>
                    <a:pt x="13713" y="20994"/>
                  </a:lnTo>
                  <a:lnTo>
                    <a:pt x="13713" y="20878"/>
                  </a:lnTo>
                  <a:lnTo>
                    <a:pt x="13744" y="20878"/>
                  </a:lnTo>
                  <a:lnTo>
                    <a:pt x="13744" y="20831"/>
                  </a:lnTo>
                  <a:lnTo>
                    <a:pt x="13731" y="20831"/>
                  </a:lnTo>
                  <a:lnTo>
                    <a:pt x="13731" y="20784"/>
                  </a:lnTo>
                  <a:lnTo>
                    <a:pt x="13756" y="20784"/>
                  </a:lnTo>
                  <a:lnTo>
                    <a:pt x="13756" y="20831"/>
                  </a:lnTo>
                  <a:lnTo>
                    <a:pt x="13775" y="20831"/>
                  </a:lnTo>
                  <a:lnTo>
                    <a:pt x="13775" y="20784"/>
                  </a:lnTo>
                  <a:lnTo>
                    <a:pt x="13787" y="20784"/>
                  </a:lnTo>
                  <a:lnTo>
                    <a:pt x="13787" y="20715"/>
                  </a:lnTo>
                  <a:lnTo>
                    <a:pt x="13799" y="20715"/>
                  </a:lnTo>
                  <a:lnTo>
                    <a:pt x="13799" y="20668"/>
                  </a:lnTo>
                  <a:lnTo>
                    <a:pt x="13818" y="20668"/>
                  </a:lnTo>
                  <a:lnTo>
                    <a:pt x="13818" y="20551"/>
                  </a:lnTo>
                  <a:lnTo>
                    <a:pt x="13830" y="20551"/>
                  </a:lnTo>
                  <a:lnTo>
                    <a:pt x="13830" y="20505"/>
                  </a:lnTo>
                  <a:lnTo>
                    <a:pt x="13843" y="20505"/>
                  </a:lnTo>
                  <a:lnTo>
                    <a:pt x="13843" y="20388"/>
                  </a:lnTo>
                  <a:lnTo>
                    <a:pt x="13873" y="20388"/>
                  </a:lnTo>
                  <a:lnTo>
                    <a:pt x="13873" y="20435"/>
                  </a:lnTo>
                  <a:lnTo>
                    <a:pt x="13861" y="20435"/>
                  </a:lnTo>
                  <a:lnTo>
                    <a:pt x="13861" y="20505"/>
                  </a:lnTo>
                  <a:lnTo>
                    <a:pt x="13843" y="20505"/>
                  </a:lnTo>
                  <a:lnTo>
                    <a:pt x="13843" y="20598"/>
                  </a:lnTo>
                  <a:lnTo>
                    <a:pt x="13830" y="20598"/>
                  </a:lnTo>
                  <a:lnTo>
                    <a:pt x="13830" y="20668"/>
                  </a:lnTo>
                  <a:lnTo>
                    <a:pt x="13843" y="20668"/>
                  </a:lnTo>
                  <a:lnTo>
                    <a:pt x="13843" y="20598"/>
                  </a:lnTo>
                  <a:lnTo>
                    <a:pt x="13873" y="20598"/>
                  </a:lnTo>
                  <a:lnTo>
                    <a:pt x="13873" y="20505"/>
                  </a:lnTo>
                  <a:lnTo>
                    <a:pt x="13892" y="20505"/>
                  </a:lnTo>
                  <a:lnTo>
                    <a:pt x="13892" y="20435"/>
                  </a:lnTo>
                  <a:lnTo>
                    <a:pt x="13917" y="20435"/>
                  </a:lnTo>
                  <a:lnTo>
                    <a:pt x="13917" y="20668"/>
                  </a:lnTo>
                  <a:lnTo>
                    <a:pt x="13935" y="20668"/>
                  </a:lnTo>
                  <a:lnTo>
                    <a:pt x="13935" y="20715"/>
                  </a:lnTo>
                  <a:lnTo>
                    <a:pt x="13947" y="20715"/>
                  </a:lnTo>
                  <a:lnTo>
                    <a:pt x="13947" y="20668"/>
                  </a:lnTo>
                  <a:lnTo>
                    <a:pt x="13978" y="20668"/>
                  </a:lnTo>
                  <a:lnTo>
                    <a:pt x="13978" y="20715"/>
                  </a:lnTo>
                  <a:lnTo>
                    <a:pt x="14003" y="20715"/>
                  </a:lnTo>
                  <a:lnTo>
                    <a:pt x="14003" y="20668"/>
                  </a:lnTo>
                  <a:lnTo>
                    <a:pt x="14003" y="20784"/>
                  </a:lnTo>
                  <a:lnTo>
                    <a:pt x="14034" y="20784"/>
                  </a:lnTo>
                  <a:lnTo>
                    <a:pt x="14034" y="20715"/>
                  </a:lnTo>
                  <a:lnTo>
                    <a:pt x="14077" y="20715"/>
                  </a:lnTo>
                  <a:lnTo>
                    <a:pt x="14077" y="20668"/>
                  </a:lnTo>
                  <a:lnTo>
                    <a:pt x="14120" y="20668"/>
                  </a:lnTo>
                  <a:lnTo>
                    <a:pt x="14120" y="20598"/>
                  </a:lnTo>
                  <a:lnTo>
                    <a:pt x="14120" y="20668"/>
                  </a:lnTo>
                  <a:lnTo>
                    <a:pt x="14139" y="20668"/>
                  </a:lnTo>
                  <a:lnTo>
                    <a:pt x="14139" y="20598"/>
                  </a:lnTo>
                  <a:lnTo>
                    <a:pt x="14151" y="20598"/>
                  </a:lnTo>
                  <a:lnTo>
                    <a:pt x="14151" y="20551"/>
                  </a:lnTo>
                  <a:lnTo>
                    <a:pt x="14170" y="20551"/>
                  </a:lnTo>
                  <a:lnTo>
                    <a:pt x="14170" y="20505"/>
                  </a:lnTo>
                  <a:lnTo>
                    <a:pt x="14213" y="20505"/>
                  </a:lnTo>
                  <a:lnTo>
                    <a:pt x="14213" y="20435"/>
                  </a:lnTo>
                  <a:lnTo>
                    <a:pt x="14225" y="20435"/>
                  </a:lnTo>
                  <a:lnTo>
                    <a:pt x="14225" y="20388"/>
                  </a:lnTo>
                  <a:lnTo>
                    <a:pt x="14256" y="20388"/>
                  </a:lnTo>
                  <a:lnTo>
                    <a:pt x="14256" y="20342"/>
                  </a:lnTo>
                  <a:lnTo>
                    <a:pt x="14268" y="20342"/>
                  </a:lnTo>
                  <a:lnTo>
                    <a:pt x="14268" y="20272"/>
                  </a:lnTo>
                  <a:lnTo>
                    <a:pt x="14299" y="20272"/>
                  </a:lnTo>
                  <a:lnTo>
                    <a:pt x="14299" y="20155"/>
                  </a:lnTo>
                  <a:lnTo>
                    <a:pt x="14330" y="20155"/>
                  </a:lnTo>
                  <a:lnTo>
                    <a:pt x="14330" y="20109"/>
                  </a:lnTo>
                  <a:lnTo>
                    <a:pt x="14342" y="20109"/>
                  </a:lnTo>
                  <a:lnTo>
                    <a:pt x="14342" y="19946"/>
                  </a:lnTo>
                  <a:lnTo>
                    <a:pt x="14373" y="19946"/>
                  </a:lnTo>
                  <a:lnTo>
                    <a:pt x="14373" y="19829"/>
                  </a:lnTo>
                  <a:lnTo>
                    <a:pt x="14386" y="19829"/>
                  </a:lnTo>
                  <a:lnTo>
                    <a:pt x="14386" y="19713"/>
                  </a:lnTo>
                  <a:lnTo>
                    <a:pt x="14416" y="19713"/>
                  </a:lnTo>
                  <a:lnTo>
                    <a:pt x="14416" y="19666"/>
                  </a:lnTo>
                  <a:lnTo>
                    <a:pt x="14429" y="19666"/>
                  </a:lnTo>
                  <a:lnTo>
                    <a:pt x="14429" y="19619"/>
                  </a:lnTo>
                  <a:lnTo>
                    <a:pt x="14441" y="19619"/>
                  </a:lnTo>
                  <a:lnTo>
                    <a:pt x="14441" y="19550"/>
                  </a:lnTo>
                  <a:lnTo>
                    <a:pt x="14460" y="19550"/>
                  </a:lnTo>
                  <a:lnTo>
                    <a:pt x="14460" y="19503"/>
                  </a:lnTo>
                  <a:lnTo>
                    <a:pt x="14472" y="19503"/>
                  </a:lnTo>
                  <a:lnTo>
                    <a:pt x="14472" y="19456"/>
                  </a:lnTo>
                  <a:lnTo>
                    <a:pt x="14491" y="19456"/>
                  </a:lnTo>
                  <a:lnTo>
                    <a:pt x="14491" y="19340"/>
                  </a:lnTo>
                  <a:lnTo>
                    <a:pt x="14515" y="19340"/>
                  </a:lnTo>
                  <a:lnTo>
                    <a:pt x="14515" y="19223"/>
                  </a:lnTo>
                  <a:lnTo>
                    <a:pt x="14546" y="19223"/>
                  </a:lnTo>
                  <a:lnTo>
                    <a:pt x="14546" y="19177"/>
                  </a:lnTo>
                  <a:lnTo>
                    <a:pt x="14558" y="19177"/>
                  </a:lnTo>
                  <a:lnTo>
                    <a:pt x="14558" y="19107"/>
                  </a:lnTo>
                  <a:lnTo>
                    <a:pt x="14577" y="19107"/>
                  </a:lnTo>
                  <a:lnTo>
                    <a:pt x="14577" y="19060"/>
                  </a:lnTo>
                  <a:lnTo>
                    <a:pt x="14589" y="19060"/>
                  </a:lnTo>
                  <a:lnTo>
                    <a:pt x="14589" y="19014"/>
                  </a:lnTo>
                  <a:lnTo>
                    <a:pt x="14608" y="19014"/>
                  </a:lnTo>
                  <a:lnTo>
                    <a:pt x="14608" y="18944"/>
                  </a:lnTo>
                  <a:lnTo>
                    <a:pt x="14620" y="18944"/>
                  </a:lnTo>
                  <a:lnTo>
                    <a:pt x="14620" y="18897"/>
                  </a:lnTo>
                  <a:lnTo>
                    <a:pt x="14632" y="18897"/>
                  </a:lnTo>
                  <a:lnTo>
                    <a:pt x="14632" y="18850"/>
                  </a:lnTo>
                  <a:lnTo>
                    <a:pt x="14651" y="18850"/>
                  </a:lnTo>
                  <a:lnTo>
                    <a:pt x="14651" y="18781"/>
                  </a:lnTo>
                  <a:lnTo>
                    <a:pt x="14663" y="18781"/>
                  </a:lnTo>
                  <a:lnTo>
                    <a:pt x="14663" y="18734"/>
                  </a:lnTo>
                  <a:lnTo>
                    <a:pt x="14676" y="18734"/>
                  </a:lnTo>
                  <a:lnTo>
                    <a:pt x="14676" y="18664"/>
                  </a:lnTo>
                  <a:lnTo>
                    <a:pt x="14694" y="18664"/>
                  </a:lnTo>
                  <a:lnTo>
                    <a:pt x="14694" y="18571"/>
                  </a:lnTo>
                  <a:lnTo>
                    <a:pt x="14707" y="18571"/>
                  </a:lnTo>
                  <a:lnTo>
                    <a:pt x="14707" y="18454"/>
                  </a:lnTo>
                  <a:lnTo>
                    <a:pt x="14719" y="18454"/>
                  </a:lnTo>
                  <a:lnTo>
                    <a:pt x="14719" y="18408"/>
                  </a:lnTo>
                  <a:lnTo>
                    <a:pt x="14737" y="18408"/>
                  </a:lnTo>
                  <a:lnTo>
                    <a:pt x="14737" y="18291"/>
                  </a:lnTo>
                  <a:lnTo>
                    <a:pt x="14750" y="18291"/>
                  </a:lnTo>
                  <a:lnTo>
                    <a:pt x="14750" y="18175"/>
                  </a:lnTo>
                  <a:lnTo>
                    <a:pt x="14768" y="18175"/>
                  </a:lnTo>
                  <a:lnTo>
                    <a:pt x="14768" y="18128"/>
                  </a:lnTo>
                  <a:lnTo>
                    <a:pt x="14781" y="18128"/>
                  </a:lnTo>
                  <a:lnTo>
                    <a:pt x="14781" y="18012"/>
                  </a:lnTo>
                  <a:lnTo>
                    <a:pt x="14811" y="18012"/>
                  </a:lnTo>
                  <a:lnTo>
                    <a:pt x="14811" y="17965"/>
                  </a:lnTo>
                  <a:lnTo>
                    <a:pt x="14824" y="17965"/>
                  </a:lnTo>
                  <a:lnTo>
                    <a:pt x="14824" y="17849"/>
                  </a:lnTo>
                  <a:lnTo>
                    <a:pt x="14836" y="17849"/>
                  </a:lnTo>
                  <a:lnTo>
                    <a:pt x="14836" y="17732"/>
                  </a:lnTo>
                  <a:lnTo>
                    <a:pt x="14855" y="17732"/>
                  </a:lnTo>
                  <a:lnTo>
                    <a:pt x="14855" y="17685"/>
                  </a:lnTo>
                  <a:lnTo>
                    <a:pt x="14867" y="17685"/>
                  </a:lnTo>
                  <a:lnTo>
                    <a:pt x="14867" y="17616"/>
                  </a:lnTo>
                  <a:lnTo>
                    <a:pt x="14879" y="17616"/>
                  </a:lnTo>
                  <a:lnTo>
                    <a:pt x="14879" y="17569"/>
                  </a:lnTo>
                  <a:lnTo>
                    <a:pt x="14898" y="17569"/>
                  </a:lnTo>
                  <a:lnTo>
                    <a:pt x="14898" y="17522"/>
                  </a:lnTo>
                  <a:lnTo>
                    <a:pt x="14910" y="17522"/>
                  </a:lnTo>
                  <a:lnTo>
                    <a:pt x="14910" y="17452"/>
                  </a:lnTo>
                  <a:lnTo>
                    <a:pt x="14929" y="17452"/>
                  </a:lnTo>
                  <a:lnTo>
                    <a:pt x="14929" y="17406"/>
                  </a:lnTo>
                  <a:lnTo>
                    <a:pt x="14953" y="17406"/>
                  </a:lnTo>
                  <a:lnTo>
                    <a:pt x="14953" y="17359"/>
                  </a:lnTo>
                  <a:lnTo>
                    <a:pt x="14972" y="17359"/>
                  </a:lnTo>
                  <a:lnTo>
                    <a:pt x="14972" y="17080"/>
                  </a:lnTo>
                  <a:lnTo>
                    <a:pt x="14984" y="17080"/>
                  </a:lnTo>
                  <a:lnTo>
                    <a:pt x="14984" y="17010"/>
                  </a:lnTo>
                  <a:lnTo>
                    <a:pt x="14997" y="17010"/>
                  </a:lnTo>
                  <a:lnTo>
                    <a:pt x="14984" y="17010"/>
                  </a:lnTo>
                  <a:lnTo>
                    <a:pt x="14984" y="16847"/>
                  </a:lnTo>
                  <a:lnTo>
                    <a:pt x="14997" y="16847"/>
                  </a:lnTo>
                  <a:lnTo>
                    <a:pt x="14997" y="16753"/>
                  </a:lnTo>
                  <a:lnTo>
                    <a:pt x="15015" y="16753"/>
                  </a:lnTo>
                  <a:lnTo>
                    <a:pt x="15015" y="16520"/>
                  </a:lnTo>
                  <a:lnTo>
                    <a:pt x="14997" y="16520"/>
                  </a:lnTo>
                  <a:lnTo>
                    <a:pt x="14997" y="16404"/>
                  </a:lnTo>
                  <a:lnTo>
                    <a:pt x="15027" y="16404"/>
                  </a:lnTo>
                  <a:lnTo>
                    <a:pt x="15027" y="16357"/>
                  </a:lnTo>
                  <a:lnTo>
                    <a:pt x="15015" y="16357"/>
                  </a:lnTo>
                  <a:lnTo>
                    <a:pt x="15015" y="16124"/>
                  </a:lnTo>
                  <a:lnTo>
                    <a:pt x="14997" y="16124"/>
                  </a:lnTo>
                  <a:lnTo>
                    <a:pt x="14997" y="15915"/>
                  </a:lnTo>
                  <a:lnTo>
                    <a:pt x="15015" y="15915"/>
                  </a:lnTo>
                  <a:lnTo>
                    <a:pt x="15015" y="15868"/>
                  </a:lnTo>
                  <a:lnTo>
                    <a:pt x="15027" y="15868"/>
                  </a:lnTo>
                  <a:lnTo>
                    <a:pt x="15027" y="15635"/>
                  </a:lnTo>
                  <a:lnTo>
                    <a:pt x="15058" y="15635"/>
                  </a:lnTo>
                  <a:lnTo>
                    <a:pt x="15058" y="15472"/>
                  </a:lnTo>
                  <a:lnTo>
                    <a:pt x="15071" y="15472"/>
                  </a:lnTo>
                  <a:lnTo>
                    <a:pt x="15071" y="15425"/>
                  </a:lnTo>
                  <a:lnTo>
                    <a:pt x="15089" y="15425"/>
                  </a:lnTo>
                  <a:lnTo>
                    <a:pt x="15089" y="15355"/>
                  </a:lnTo>
                  <a:lnTo>
                    <a:pt x="15101" y="15355"/>
                  </a:lnTo>
                  <a:lnTo>
                    <a:pt x="15101" y="15309"/>
                  </a:lnTo>
                  <a:lnTo>
                    <a:pt x="15114" y="15309"/>
                  </a:lnTo>
                  <a:lnTo>
                    <a:pt x="15114" y="15262"/>
                  </a:lnTo>
                  <a:lnTo>
                    <a:pt x="15132" y="15262"/>
                  </a:lnTo>
                  <a:lnTo>
                    <a:pt x="15132" y="15192"/>
                  </a:lnTo>
                  <a:lnTo>
                    <a:pt x="15114" y="15192"/>
                  </a:lnTo>
                  <a:lnTo>
                    <a:pt x="15132" y="15192"/>
                  </a:lnTo>
                  <a:lnTo>
                    <a:pt x="15132" y="15146"/>
                  </a:lnTo>
                  <a:lnTo>
                    <a:pt x="15145" y="15146"/>
                  </a:lnTo>
                  <a:lnTo>
                    <a:pt x="15145" y="15076"/>
                  </a:lnTo>
                  <a:lnTo>
                    <a:pt x="15114" y="15076"/>
                  </a:lnTo>
                  <a:lnTo>
                    <a:pt x="15114" y="15029"/>
                  </a:lnTo>
                  <a:lnTo>
                    <a:pt x="15101" y="15029"/>
                  </a:lnTo>
                  <a:lnTo>
                    <a:pt x="15101" y="14983"/>
                  </a:lnTo>
                  <a:lnTo>
                    <a:pt x="15089" y="14983"/>
                  </a:lnTo>
                  <a:lnTo>
                    <a:pt x="15089" y="14913"/>
                  </a:lnTo>
                  <a:lnTo>
                    <a:pt x="15114" y="14913"/>
                  </a:lnTo>
                  <a:lnTo>
                    <a:pt x="15114" y="14819"/>
                  </a:lnTo>
                  <a:lnTo>
                    <a:pt x="15101" y="14819"/>
                  </a:lnTo>
                  <a:lnTo>
                    <a:pt x="15101" y="14703"/>
                  </a:lnTo>
                  <a:lnTo>
                    <a:pt x="15071" y="14703"/>
                  </a:lnTo>
                  <a:lnTo>
                    <a:pt x="15071" y="14633"/>
                  </a:lnTo>
                  <a:lnTo>
                    <a:pt x="15101" y="14633"/>
                  </a:lnTo>
                  <a:lnTo>
                    <a:pt x="15101" y="14586"/>
                  </a:lnTo>
                  <a:lnTo>
                    <a:pt x="15114" y="14586"/>
                  </a:lnTo>
                  <a:lnTo>
                    <a:pt x="15114" y="14540"/>
                  </a:lnTo>
                  <a:lnTo>
                    <a:pt x="15132" y="14540"/>
                  </a:lnTo>
                  <a:lnTo>
                    <a:pt x="15132" y="14470"/>
                  </a:lnTo>
                  <a:lnTo>
                    <a:pt x="15145" y="14470"/>
                  </a:lnTo>
                  <a:lnTo>
                    <a:pt x="15145" y="14423"/>
                  </a:lnTo>
                  <a:lnTo>
                    <a:pt x="15114" y="14423"/>
                  </a:lnTo>
                  <a:lnTo>
                    <a:pt x="15114" y="14377"/>
                  </a:lnTo>
                  <a:lnTo>
                    <a:pt x="15089" y="14377"/>
                  </a:lnTo>
                  <a:lnTo>
                    <a:pt x="15089" y="14307"/>
                  </a:lnTo>
                  <a:lnTo>
                    <a:pt x="15027" y="14307"/>
                  </a:lnTo>
                  <a:lnTo>
                    <a:pt x="15027" y="14260"/>
                  </a:lnTo>
                  <a:lnTo>
                    <a:pt x="15015" y="14260"/>
                  </a:lnTo>
                  <a:lnTo>
                    <a:pt x="15015" y="14190"/>
                  </a:lnTo>
                  <a:lnTo>
                    <a:pt x="14997" y="14190"/>
                  </a:lnTo>
                  <a:lnTo>
                    <a:pt x="14997" y="14144"/>
                  </a:lnTo>
                  <a:lnTo>
                    <a:pt x="14984" y="14144"/>
                  </a:lnTo>
                  <a:lnTo>
                    <a:pt x="14984" y="14027"/>
                  </a:lnTo>
                  <a:lnTo>
                    <a:pt x="14972" y="14027"/>
                  </a:lnTo>
                  <a:lnTo>
                    <a:pt x="14972" y="13981"/>
                  </a:lnTo>
                  <a:lnTo>
                    <a:pt x="14941" y="13981"/>
                  </a:lnTo>
                  <a:lnTo>
                    <a:pt x="14941" y="13934"/>
                  </a:lnTo>
                  <a:lnTo>
                    <a:pt x="14910" y="13934"/>
                  </a:lnTo>
                  <a:lnTo>
                    <a:pt x="14910" y="13817"/>
                  </a:lnTo>
                  <a:lnTo>
                    <a:pt x="14898" y="13817"/>
                  </a:lnTo>
                  <a:lnTo>
                    <a:pt x="14898" y="13864"/>
                  </a:lnTo>
                  <a:lnTo>
                    <a:pt x="14867" y="13864"/>
                  </a:lnTo>
                  <a:lnTo>
                    <a:pt x="14867" y="13934"/>
                  </a:lnTo>
                  <a:lnTo>
                    <a:pt x="14824" y="13934"/>
                  </a:lnTo>
                  <a:lnTo>
                    <a:pt x="14824" y="13864"/>
                  </a:lnTo>
                  <a:lnTo>
                    <a:pt x="14781" y="13864"/>
                  </a:lnTo>
                  <a:lnTo>
                    <a:pt x="14781" y="13817"/>
                  </a:lnTo>
                  <a:lnTo>
                    <a:pt x="14768" y="13817"/>
                  </a:lnTo>
                  <a:lnTo>
                    <a:pt x="14768" y="13864"/>
                  </a:lnTo>
                  <a:lnTo>
                    <a:pt x="14750" y="13864"/>
                  </a:lnTo>
                  <a:lnTo>
                    <a:pt x="14768" y="13864"/>
                  </a:lnTo>
                  <a:lnTo>
                    <a:pt x="14768" y="13981"/>
                  </a:lnTo>
                  <a:lnTo>
                    <a:pt x="14750" y="13981"/>
                  </a:lnTo>
                  <a:lnTo>
                    <a:pt x="14750" y="14027"/>
                  </a:lnTo>
                  <a:lnTo>
                    <a:pt x="14781" y="14027"/>
                  </a:lnTo>
                  <a:lnTo>
                    <a:pt x="14781" y="14097"/>
                  </a:lnTo>
                  <a:lnTo>
                    <a:pt x="14768" y="14097"/>
                  </a:lnTo>
                  <a:lnTo>
                    <a:pt x="14768" y="14190"/>
                  </a:lnTo>
                  <a:lnTo>
                    <a:pt x="14750" y="14190"/>
                  </a:lnTo>
                  <a:lnTo>
                    <a:pt x="14750" y="14307"/>
                  </a:lnTo>
                  <a:lnTo>
                    <a:pt x="14719" y="14307"/>
                  </a:lnTo>
                  <a:lnTo>
                    <a:pt x="14719" y="14260"/>
                  </a:lnTo>
                  <a:lnTo>
                    <a:pt x="14737" y="14260"/>
                  </a:lnTo>
                  <a:lnTo>
                    <a:pt x="14737" y="14190"/>
                  </a:lnTo>
                  <a:lnTo>
                    <a:pt x="14750" y="14190"/>
                  </a:lnTo>
                  <a:lnTo>
                    <a:pt x="14750" y="14027"/>
                  </a:lnTo>
                  <a:lnTo>
                    <a:pt x="14737" y="14027"/>
                  </a:lnTo>
                  <a:lnTo>
                    <a:pt x="14737" y="14097"/>
                  </a:lnTo>
                  <a:lnTo>
                    <a:pt x="14719" y="14097"/>
                  </a:lnTo>
                  <a:lnTo>
                    <a:pt x="14719" y="14144"/>
                  </a:lnTo>
                  <a:lnTo>
                    <a:pt x="14707" y="14144"/>
                  </a:lnTo>
                  <a:lnTo>
                    <a:pt x="14707" y="14190"/>
                  </a:lnTo>
                  <a:lnTo>
                    <a:pt x="14694" y="14190"/>
                  </a:lnTo>
                  <a:lnTo>
                    <a:pt x="14694" y="14260"/>
                  </a:lnTo>
                  <a:lnTo>
                    <a:pt x="14663" y="14260"/>
                  </a:lnTo>
                  <a:lnTo>
                    <a:pt x="14663" y="14307"/>
                  </a:lnTo>
                  <a:lnTo>
                    <a:pt x="14577" y="14307"/>
                  </a:lnTo>
                  <a:lnTo>
                    <a:pt x="14577" y="14260"/>
                  </a:lnTo>
                  <a:lnTo>
                    <a:pt x="14620" y="14260"/>
                  </a:lnTo>
                  <a:lnTo>
                    <a:pt x="14620" y="14144"/>
                  </a:lnTo>
                  <a:lnTo>
                    <a:pt x="14632" y="14144"/>
                  </a:lnTo>
                  <a:lnTo>
                    <a:pt x="14632" y="14097"/>
                  </a:lnTo>
                  <a:lnTo>
                    <a:pt x="14663" y="14097"/>
                  </a:lnTo>
                  <a:lnTo>
                    <a:pt x="14663" y="14027"/>
                  </a:lnTo>
                  <a:lnTo>
                    <a:pt x="14651" y="14027"/>
                  </a:lnTo>
                  <a:lnTo>
                    <a:pt x="14651" y="14097"/>
                  </a:lnTo>
                  <a:lnTo>
                    <a:pt x="14632" y="14097"/>
                  </a:lnTo>
                  <a:lnTo>
                    <a:pt x="14632" y="14027"/>
                  </a:lnTo>
                  <a:lnTo>
                    <a:pt x="14608" y="14027"/>
                  </a:lnTo>
                  <a:lnTo>
                    <a:pt x="14608" y="13981"/>
                  </a:lnTo>
                  <a:lnTo>
                    <a:pt x="14620" y="13981"/>
                  </a:lnTo>
                  <a:lnTo>
                    <a:pt x="14620" y="13934"/>
                  </a:lnTo>
                  <a:lnTo>
                    <a:pt x="14632" y="13934"/>
                  </a:lnTo>
                  <a:lnTo>
                    <a:pt x="14632" y="13817"/>
                  </a:lnTo>
                  <a:lnTo>
                    <a:pt x="14663" y="13817"/>
                  </a:lnTo>
                  <a:lnTo>
                    <a:pt x="14663" y="13771"/>
                  </a:lnTo>
                  <a:lnTo>
                    <a:pt x="14651" y="13771"/>
                  </a:lnTo>
                  <a:lnTo>
                    <a:pt x="14651" y="13817"/>
                  </a:lnTo>
                  <a:lnTo>
                    <a:pt x="14589" y="13817"/>
                  </a:lnTo>
                  <a:lnTo>
                    <a:pt x="14589" y="13864"/>
                  </a:lnTo>
                  <a:lnTo>
                    <a:pt x="14558" y="13864"/>
                  </a:lnTo>
                  <a:lnTo>
                    <a:pt x="14558" y="13934"/>
                  </a:lnTo>
                  <a:lnTo>
                    <a:pt x="14546" y="13934"/>
                  </a:lnTo>
                  <a:lnTo>
                    <a:pt x="14546" y="13981"/>
                  </a:lnTo>
                  <a:lnTo>
                    <a:pt x="14558" y="13981"/>
                  </a:lnTo>
                  <a:lnTo>
                    <a:pt x="14558" y="14027"/>
                  </a:lnTo>
                  <a:lnTo>
                    <a:pt x="14577" y="14027"/>
                  </a:lnTo>
                  <a:lnTo>
                    <a:pt x="14577" y="14097"/>
                  </a:lnTo>
                  <a:lnTo>
                    <a:pt x="14558" y="14097"/>
                  </a:lnTo>
                  <a:lnTo>
                    <a:pt x="14558" y="14144"/>
                  </a:lnTo>
                  <a:lnTo>
                    <a:pt x="14546" y="14144"/>
                  </a:lnTo>
                  <a:lnTo>
                    <a:pt x="14546" y="14097"/>
                  </a:lnTo>
                  <a:lnTo>
                    <a:pt x="14534" y="14097"/>
                  </a:lnTo>
                  <a:lnTo>
                    <a:pt x="14534" y="14144"/>
                  </a:lnTo>
                  <a:lnTo>
                    <a:pt x="14503" y="14144"/>
                  </a:lnTo>
                  <a:lnTo>
                    <a:pt x="14503" y="14027"/>
                  </a:lnTo>
                  <a:lnTo>
                    <a:pt x="14515" y="14027"/>
                  </a:lnTo>
                  <a:lnTo>
                    <a:pt x="14515" y="13771"/>
                  </a:lnTo>
                  <a:lnTo>
                    <a:pt x="14534" y="13771"/>
                  </a:lnTo>
                  <a:lnTo>
                    <a:pt x="14534" y="13654"/>
                  </a:lnTo>
                  <a:lnTo>
                    <a:pt x="14503" y="13654"/>
                  </a:lnTo>
                  <a:lnTo>
                    <a:pt x="14503" y="13584"/>
                  </a:lnTo>
                  <a:lnTo>
                    <a:pt x="14491" y="13584"/>
                  </a:lnTo>
                  <a:lnTo>
                    <a:pt x="14491" y="13654"/>
                  </a:lnTo>
                  <a:lnTo>
                    <a:pt x="14460" y="13654"/>
                  </a:lnTo>
                  <a:lnTo>
                    <a:pt x="14460" y="13584"/>
                  </a:lnTo>
                  <a:lnTo>
                    <a:pt x="14441" y="13584"/>
                  </a:lnTo>
                  <a:lnTo>
                    <a:pt x="14441" y="13654"/>
                  </a:lnTo>
                  <a:lnTo>
                    <a:pt x="14416" y="13654"/>
                  </a:lnTo>
                  <a:lnTo>
                    <a:pt x="14416" y="13701"/>
                  </a:lnTo>
                  <a:lnTo>
                    <a:pt x="14373" y="13701"/>
                  </a:lnTo>
                  <a:lnTo>
                    <a:pt x="14373" y="13654"/>
                  </a:lnTo>
                  <a:lnTo>
                    <a:pt x="14342" y="13654"/>
                  </a:lnTo>
                  <a:lnTo>
                    <a:pt x="14342" y="13584"/>
                  </a:lnTo>
                  <a:lnTo>
                    <a:pt x="14299" y="13584"/>
                  </a:lnTo>
                  <a:lnTo>
                    <a:pt x="14299" y="13538"/>
                  </a:lnTo>
                  <a:lnTo>
                    <a:pt x="14312" y="13538"/>
                  </a:lnTo>
                  <a:lnTo>
                    <a:pt x="14312" y="13491"/>
                  </a:lnTo>
                  <a:lnTo>
                    <a:pt x="14330" y="13491"/>
                  </a:lnTo>
                  <a:lnTo>
                    <a:pt x="14330" y="13421"/>
                  </a:lnTo>
                  <a:lnTo>
                    <a:pt x="14355" y="13421"/>
                  </a:lnTo>
                  <a:lnTo>
                    <a:pt x="14355" y="13375"/>
                  </a:lnTo>
                  <a:lnTo>
                    <a:pt x="14398" y="13375"/>
                  </a:lnTo>
                  <a:lnTo>
                    <a:pt x="14398" y="13328"/>
                  </a:lnTo>
                  <a:lnTo>
                    <a:pt x="14429" y="13328"/>
                  </a:lnTo>
                  <a:lnTo>
                    <a:pt x="14429" y="13258"/>
                  </a:lnTo>
                  <a:lnTo>
                    <a:pt x="14441" y="13258"/>
                  </a:lnTo>
                  <a:lnTo>
                    <a:pt x="14441" y="13212"/>
                  </a:lnTo>
                  <a:lnTo>
                    <a:pt x="14460" y="13212"/>
                  </a:lnTo>
                  <a:lnTo>
                    <a:pt x="14460" y="13142"/>
                  </a:lnTo>
                  <a:lnTo>
                    <a:pt x="14491" y="13142"/>
                  </a:lnTo>
                  <a:lnTo>
                    <a:pt x="14491" y="13095"/>
                  </a:lnTo>
                  <a:lnTo>
                    <a:pt x="14515" y="13095"/>
                  </a:lnTo>
                  <a:lnTo>
                    <a:pt x="14515" y="13049"/>
                  </a:lnTo>
                  <a:lnTo>
                    <a:pt x="14534" y="13049"/>
                  </a:lnTo>
                  <a:lnTo>
                    <a:pt x="14534" y="12979"/>
                  </a:lnTo>
                  <a:lnTo>
                    <a:pt x="14546" y="12979"/>
                  </a:lnTo>
                  <a:lnTo>
                    <a:pt x="14546" y="12932"/>
                  </a:lnTo>
                  <a:lnTo>
                    <a:pt x="14589" y="12932"/>
                  </a:lnTo>
                  <a:lnTo>
                    <a:pt x="14589" y="12885"/>
                  </a:lnTo>
                  <a:lnTo>
                    <a:pt x="14608" y="12885"/>
                  </a:lnTo>
                  <a:lnTo>
                    <a:pt x="14608" y="12816"/>
                  </a:lnTo>
                  <a:lnTo>
                    <a:pt x="14632" y="12816"/>
                  </a:lnTo>
                  <a:lnTo>
                    <a:pt x="14632" y="12769"/>
                  </a:lnTo>
                  <a:lnTo>
                    <a:pt x="14651" y="12769"/>
                  </a:lnTo>
                  <a:lnTo>
                    <a:pt x="14651" y="12722"/>
                  </a:lnTo>
                  <a:lnTo>
                    <a:pt x="14663" y="12722"/>
                  </a:lnTo>
                  <a:lnTo>
                    <a:pt x="14663" y="12652"/>
                  </a:lnTo>
                  <a:lnTo>
                    <a:pt x="14676" y="12652"/>
                  </a:lnTo>
                  <a:lnTo>
                    <a:pt x="14676" y="12606"/>
                  </a:lnTo>
                  <a:lnTo>
                    <a:pt x="14707" y="12606"/>
                  </a:lnTo>
                  <a:lnTo>
                    <a:pt x="14707" y="12536"/>
                  </a:lnTo>
                  <a:lnTo>
                    <a:pt x="14694" y="12536"/>
                  </a:lnTo>
                  <a:lnTo>
                    <a:pt x="14694" y="12489"/>
                  </a:lnTo>
                  <a:lnTo>
                    <a:pt x="14707" y="12489"/>
                  </a:lnTo>
                  <a:lnTo>
                    <a:pt x="14707" y="12443"/>
                  </a:lnTo>
                  <a:lnTo>
                    <a:pt x="14737" y="12443"/>
                  </a:lnTo>
                  <a:lnTo>
                    <a:pt x="14737" y="12373"/>
                  </a:lnTo>
                  <a:lnTo>
                    <a:pt x="14750" y="12373"/>
                  </a:lnTo>
                  <a:lnTo>
                    <a:pt x="14750" y="12443"/>
                  </a:lnTo>
                  <a:lnTo>
                    <a:pt x="14750" y="12280"/>
                  </a:lnTo>
                  <a:lnTo>
                    <a:pt x="14793" y="12280"/>
                  </a:lnTo>
                  <a:lnTo>
                    <a:pt x="14793" y="12210"/>
                  </a:lnTo>
                  <a:lnTo>
                    <a:pt x="14811" y="12210"/>
                  </a:lnTo>
                  <a:lnTo>
                    <a:pt x="14811" y="12163"/>
                  </a:lnTo>
                  <a:lnTo>
                    <a:pt x="14824" y="12163"/>
                  </a:lnTo>
                  <a:lnTo>
                    <a:pt x="14824" y="12093"/>
                  </a:lnTo>
                  <a:lnTo>
                    <a:pt x="14867" y="12093"/>
                  </a:lnTo>
                  <a:lnTo>
                    <a:pt x="14867" y="12047"/>
                  </a:lnTo>
                  <a:lnTo>
                    <a:pt x="14879" y="12047"/>
                  </a:lnTo>
                  <a:lnTo>
                    <a:pt x="14879" y="12000"/>
                  </a:lnTo>
                  <a:lnTo>
                    <a:pt x="14910" y="12000"/>
                  </a:lnTo>
                  <a:lnTo>
                    <a:pt x="14910" y="11930"/>
                  </a:lnTo>
                  <a:lnTo>
                    <a:pt x="14929" y="11930"/>
                  </a:lnTo>
                  <a:lnTo>
                    <a:pt x="14929" y="11883"/>
                  </a:lnTo>
                  <a:lnTo>
                    <a:pt x="14941" y="11883"/>
                  </a:lnTo>
                  <a:lnTo>
                    <a:pt x="14941" y="11837"/>
                  </a:lnTo>
                  <a:lnTo>
                    <a:pt x="14984" y="11837"/>
                  </a:lnTo>
                  <a:lnTo>
                    <a:pt x="14984" y="11767"/>
                  </a:lnTo>
                  <a:lnTo>
                    <a:pt x="15015" y="11767"/>
                  </a:lnTo>
                  <a:lnTo>
                    <a:pt x="15015" y="11650"/>
                  </a:lnTo>
                  <a:lnTo>
                    <a:pt x="15027" y="11650"/>
                  </a:lnTo>
                  <a:lnTo>
                    <a:pt x="15027" y="11557"/>
                  </a:lnTo>
                  <a:lnTo>
                    <a:pt x="15046" y="11557"/>
                  </a:lnTo>
                  <a:lnTo>
                    <a:pt x="15046" y="11487"/>
                  </a:lnTo>
                  <a:lnTo>
                    <a:pt x="15058" y="11487"/>
                  </a:lnTo>
                  <a:lnTo>
                    <a:pt x="15058" y="11441"/>
                  </a:lnTo>
                  <a:lnTo>
                    <a:pt x="15089" y="11441"/>
                  </a:lnTo>
                  <a:lnTo>
                    <a:pt x="15089" y="11394"/>
                  </a:lnTo>
                  <a:lnTo>
                    <a:pt x="15132" y="11394"/>
                  </a:lnTo>
                  <a:lnTo>
                    <a:pt x="15132" y="11324"/>
                  </a:lnTo>
                  <a:lnTo>
                    <a:pt x="15157" y="11324"/>
                  </a:lnTo>
                  <a:lnTo>
                    <a:pt x="15157" y="11278"/>
                  </a:lnTo>
                  <a:lnTo>
                    <a:pt x="15176" y="11278"/>
                  </a:lnTo>
                  <a:lnTo>
                    <a:pt x="15176" y="11231"/>
                  </a:lnTo>
                  <a:lnTo>
                    <a:pt x="15188" y="11231"/>
                  </a:lnTo>
                  <a:lnTo>
                    <a:pt x="15188" y="11161"/>
                  </a:lnTo>
                  <a:lnTo>
                    <a:pt x="15206" y="11161"/>
                  </a:lnTo>
                  <a:lnTo>
                    <a:pt x="15206" y="11045"/>
                  </a:lnTo>
                  <a:lnTo>
                    <a:pt x="15250" y="11045"/>
                  </a:lnTo>
                  <a:lnTo>
                    <a:pt x="15250" y="10998"/>
                  </a:lnTo>
                  <a:lnTo>
                    <a:pt x="15274" y="10998"/>
                  </a:lnTo>
                  <a:lnTo>
                    <a:pt x="15274" y="10951"/>
                  </a:lnTo>
                  <a:lnTo>
                    <a:pt x="15317" y="10951"/>
                  </a:lnTo>
                  <a:lnTo>
                    <a:pt x="15317" y="10882"/>
                  </a:lnTo>
                  <a:lnTo>
                    <a:pt x="15435" y="10882"/>
                  </a:lnTo>
                  <a:lnTo>
                    <a:pt x="15435" y="10835"/>
                  </a:lnTo>
                  <a:lnTo>
                    <a:pt x="15496" y="10835"/>
                  </a:lnTo>
                  <a:lnTo>
                    <a:pt x="15496" y="10882"/>
                  </a:lnTo>
                  <a:lnTo>
                    <a:pt x="15614" y="10882"/>
                  </a:lnTo>
                  <a:lnTo>
                    <a:pt x="15614" y="10835"/>
                  </a:lnTo>
                  <a:lnTo>
                    <a:pt x="15700" y="10835"/>
                  </a:lnTo>
                  <a:lnTo>
                    <a:pt x="15700" y="10882"/>
                  </a:lnTo>
                  <a:lnTo>
                    <a:pt x="15712" y="10882"/>
                  </a:lnTo>
                  <a:lnTo>
                    <a:pt x="15700" y="10882"/>
                  </a:lnTo>
                  <a:lnTo>
                    <a:pt x="15700" y="10951"/>
                  </a:lnTo>
                  <a:lnTo>
                    <a:pt x="15731" y="10951"/>
                  </a:lnTo>
                  <a:lnTo>
                    <a:pt x="15731" y="10998"/>
                  </a:lnTo>
                  <a:lnTo>
                    <a:pt x="15787" y="10998"/>
                  </a:lnTo>
                  <a:lnTo>
                    <a:pt x="15787" y="10882"/>
                  </a:lnTo>
                  <a:lnTo>
                    <a:pt x="15774" y="10882"/>
                  </a:lnTo>
                  <a:lnTo>
                    <a:pt x="15774" y="10835"/>
                  </a:lnTo>
                  <a:lnTo>
                    <a:pt x="15830" y="10835"/>
                  </a:lnTo>
                  <a:lnTo>
                    <a:pt x="15830" y="10882"/>
                  </a:lnTo>
                  <a:lnTo>
                    <a:pt x="15922" y="10882"/>
                  </a:lnTo>
                  <a:lnTo>
                    <a:pt x="15922" y="10951"/>
                  </a:lnTo>
                  <a:lnTo>
                    <a:pt x="15947" y="10951"/>
                  </a:lnTo>
                  <a:lnTo>
                    <a:pt x="15947" y="10882"/>
                  </a:lnTo>
                  <a:lnTo>
                    <a:pt x="15965" y="10882"/>
                  </a:lnTo>
                  <a:lnTo>
                    <a:pt x="15965" y="10951"/>
                  </a:lnTo>
                  <a:lnTo>
                    <a:pt x="15978" y="10951"/>
                  </a:lnTo>
                  <a:lnTo>
                    <a:pt x="15978" y="10835"/>
                  </a:lnTo>
                  <a:lnTo>
                    <a:pt x="16052" y="10835"/>
                  </a:lnTo>
                  <a:lnTo>
                    <a:pt x="16052" y="10951"/>
                  </a:lnTo>
                  <a:lnTo>
                    <a:pt x="16138" y="10951"/>
                  </a:lnTo>
                  <a:lnTo>
                    <a:pt x="16138" y="10882"/>
                  </a:lnTo>
                  <a:lnTo>
                    <a:pt x="16126" y="10882"/>
                  </a:lnTo>
                  <a:lnTo>
                    <a:pt x="16138" y="10882"/>
                  </a:lnTo>
                  <a:lnTo>
                    <a:pt x="16138" y="10835"/>
                  </a:lnTo>
                  <a:lnTo>
                    <a:pt x="16169" y="10835"/>
                  </a:lnTo>
                  <a:lnTo>
                    <a:pt x="16169" y="10788"/>
                  </a:lnTo>
                  <a:lnTo>
                    <a:pt x="16151" y="10788"/>
                  </a:lnTo>
                  <a:lnTo>
                    <a:pt x="16151" y="10672"/>
                  </a:lnTo>
                  <a:lnTo>
                    <a:pt x="16200" y="10672"/>
                  </a:lnTo>
                  <a:lnTo>
                    <a:pt x="16200" y="10602"/>
                  </a:lnTo>
                  <a:lnTo>
                    <a:pt x="16225" y="10602"/>
                  </a:lnTo>
                  <a:lnTo>
                    <a:pt x="16225" y="10672"/>
                  </a:lnTo>
                  <a:lnTo>
                    <a:pt x="16268" y="10672"/>
                  </a:lnTo>
                  <a:lnTo>
                    <a:pt x="16268" y="10718"/>
                  </a:lnTo>
                  <a:lnTo>
                    <a:pt x="16311" y="10718"/>
                  </a:lnTo>
                  <a:lnTo>
                    <a:pt x="16311" y="10788"/>
                  </a:lnTo>
                  <a:lnTo>
                    <a:pt x="16330" y="10788"/>
                  </a:lnTo>
                  <a:lnTo>
                    <a:pt x="16330" y="10835"/>
                  </a:lnTo>
                  <a:lnTo>
                    <a:pt x="16385" y="10835"/>
                  </a:lnTo>
                  <a:lnTo>
                    <a:pt x="16385" y="10788"/>
                  </a:lnTo>
                  <a:lnTo>
                    <a:pt x="16447" y="10788"/>
                  </a:lnTo>
                  <a:lnTo>
                    <a:pt x="16447" y="10718"/>
                  </a:lnTo>
                  <a:lnTo>
                    <a:pt x="16459" y="10718"/>
                  </a:lnTo>
                  <a:lnTo>
                    <a:pt x="16459" y="10788"/>
                  </a:lnTo>
                  <a:lnTo>
                    <a:pt x="16472" y="10788"/>
                  </a:lnTo>
                  <a:lnTo>
                    <a:pt x="16472" y="10835"/>
                  </a:lnTo>
                  <a:lnTo>
                    <a:pt x="16490" y="10835"/>
                  </a:lnTo>
                  <a:lnTo>
                    <a:pt x="16490" y="10882"/>
                  </a:lnTo>
                  <a:lnTo>
                    <a:pt x="16521" y="10882"/>
                  </a:lnTo>
                  <a:lnTo>
                    <a:pt x="16521" y="10951"/>
                  </a:lnTo>
                  <a:lnTo>
                    <a:pt x="16546" y="10951"/>
                  </a:lnTo>
                  <a:lnTo>
                    <a:pt x="16546" y="10998"/>
                  </a:lnTo>
                  <a:lnTo>
                    <a:pt x="16404" y="10998"/>
                  </a:lnTo>
                  <a:lnTo>
                    <a:pt x="16404" y="11045"/>
                  </a:lnTo>
                  <a:lnTo>
                    <a:pt x="16428" y="11045"/>
                  </a:lnTo>
                  <a:lnTo>
                    <a:pt x="16428" y="11161"/>
                  </a:lnTo>
                  <a:lnTo>
                    <a:pt x="16447" y="11161"/>
                  </a:lnTo>
                  <a:lnTo>
                    <a:pt x="16447" y="11231"/>
                  </a:lnTo>
                  <a:lnTo>
                    <a:pt x="16447" y="11161"/>
                  </a:lnTo>
                  <a:lnTo>
                    <a:pt x="16546" y="11161"/>
                  </a:lnTo>
                  <a:lnTo>
                    <a:pt x="16546" y="11115"/>
                  </a:lnTo>
                  <a:lnTo>
                    <a:pt x="16564" y="11115"/>
                  </a:lnTo>
                  <a:lnTo>
                    <a:pt x="16564" y="11045"/>
                  </a:lnTo>
                  <a:lnTo>
                    <a:pt x="16589" y="11045"/>
                  </a:lnTo>
                  <a:lnTo>
                    <a:pt x="16589" y="11115"/>
                  </a:lnTo>
                  <a:lnTo>
                    <a:pt x="16620" y="11115"/>
                  </a:lnTo>
                  <a:lnTo>
                    <a:pt x="16620" y="11161"/>
                  </a:lnTo>
                  <a:lnTo>
                    <a:pt x="16638" y="11161"/>
                  </a:lnTo>
                  <a:lnTo>
                    <a:pt x="16638" y="11115"/>
                  </a:lnTo>
                  <a:lnTo>
                    <a:pt x="16651" y="11115"/>
                  </a:lnTo>
                  <a:lnTo>
                    <a:pt x="16651" y="11161"/>
                  </a:lnTo>
                  <a:lnTo>
                    <a:pt x="16651" y="11045"/>
                  </a:lnTo>
                  <a:lnTo>
                    <a:pt x="16706" y="11045"/>
                  </a:lnTo>
                  <a:lnTo>
                    <a:pt x="16706" y="10951"/>
                  </a:lnTo>
                  <a:lnTo>
                    <a:pt x="16737" y="10951"/>
                  </a:lnTo>
                  <a:lnTo>
                    <a:pt x="16737" y="10998"/>
                  </a:lnTo>
                  <a:lnTo>
                    <a:pt x="16780" y="10998"/>
                  </a:lnTo>
                  <a:lnTo>
                    <a:pt x="16780" y="11045"/>
                  </a:lnTo>
                  <a:lnTo>
                    <a:pt x="16842" y="11045"/>
                  </a:lnTo>
                  <a:lnTo>
                    <a:pt x="16842" y="10998"/>
                  </a:lnTo>
                  <a:lnTo>
                    <a:pt x="16854" y="10998"/>
                  </a:lnTo>
                  <a:lnTo>
                    <a:pt x="16854" y="10951"/>
                  </a:lnTo>
                  <a:lnTo>
                    <a:pt x="16867" y="10951"/>
                  </a:lnTo>
                  <a:lnTo>
                    <a:pt x="16867" y="10998"/>
                  </a:lnTo>
                  <a:lnTo>
                    <a:pt x="16959" y="10998"/>
                  </a:lnTo>
                  <a:lnTo>
                    <a:pt x="16959" y="10835"/>
                  </a:lnTo>
                  <a:lnTo>
                    <a:pt x="16928" y="10835"/>
                  </a:lnTo>
                  <a:lnTo>
                    <a:pt x="16928" y="10788"/>
                  </a:lnTo>
                  <a:lnTo>
                    <a:pt x="16885" y="10788"/>
                  </a:lnTo>
                  <a:lnTo>
                    <a:pt x="16885" y="10718"/>
                  </a:lnTo>
                  <a:lnTo>
                    <a:pt x="16885" y="10788"/>
                  </a:lnTo>
                  <a:lnTo>
                    <a:pt x="16854" y="10788"/>
                  </a:lnTo>
                  <a:lnTo>
                    <a:pt x="16854" y="10718"/>
                  </a:lnTo>
                  <a:lnTo>
                    <a:pt x="16842" y="10718"/>
                  </a:lnTo>
                  <a:lnTo>
                    <a:pt x="16842" y="10602"/>
                  </a:lnTo>
                  <a:lnTo>
                    <a:pt x="16823" y="10602"/>
                  </a:lnTo>
                  <a:lnTo>
                    <a:pt x="16823" y="10555"/>
                  </a:lnTo>
                  <a:lnTo>
                    <a:pt x="16842" y="10555"/>
                  </a:lnTo>
                  <a:lnTo>
                    <a:pt x="16842" y="10602"/>
                  </a:lnTo>
                  <a:lnTo>
                    <a:pt x="16854" y="10602"/>
                  </a:lnTo>
                  <a:lnTo>
                    <a:pt x="16854" y="10509"/>
                  </a:lnTo>
                  <a:lnTo>
                    <a:pt x="16867" y="10509"/>
                  </a:lnTo>
                  <a:lnTo>
                    <a:pt x="16867" y="10439"/>
                  </a:lnTo>
                  <a:lnTo>
                    <a:pt x="16885" y="10439"/>
                  </a:lnTo>
                  <a:lnTo>
                    <a:pt x="16885" y="10392"/>
                  </a:lnTo>
                  <a:lnTo>
                    <a:pt x="16897" y="10392"/>
                  </a:lnTo>
                  <a:lnTo>
                    <a:pt x="16897" y="10346"/>
                  </a:lnTo>
                  <a:lnTo>
                    <a:pt x="16910" y="10346"/>
                  </a:lnTo>
                  <a:lnTo>
                    <a:pt x="16910" y="10276"/>
                  </a:lnTo>
                  <a:lnTo>
                    <a:pt x="16959" y="10276"/>
                  </a:lnTo>
                  <a:lnTo>
                    <a:pt x="16959" y="10229"/>
                  </a:lnTo>
                  <a:lnTo>
                    <a:pt x="16971" y="10229"/>
                  </a:lnTo>
                  <a:lnTo>
                    <a:pt x="16971" y="10159"/>
                  </a:lnTo>
                  <a:lnTo>
                    <a:pt x="17015" y="10159"/>
                  </a:lnTo>
                  <a:lnTo>
                    <a:pt x="17015" y="10113"/>
                  </a:lnTo>
                  <a:lnTo>
                    <a:pt x="17045" y="10113"/>
                  </a:lnTo>
                  <a:lnTo>
                    <a:pt x="17045" y="10066"/>
                  </a:lnTo>
                  <a:lnTo>
                    <a:pt x="17045" y="10113"/>
                  </a:lnTo>
                  <a:lnTo>
                    <a:pt x="17045" y="10066"/>
                  </a:lnTo>
                  <a:lnTo>
                    <a:pt x="17058" y="10066"/>
                  </a:lnTo>
                  <a:lnTo>
                    <a:pt x="17058" y="9950"/>
                  </a:lnTo>
                  <a:lnTo>
                    <a:pt x="17076" y="9950"/>
                  </a:lnTo>
                  <a:lnTo>
                    <a:pt x="17076" y="9903"/>
                  </a:lnTo>
                  <a:lnTo>
                    <a:pt x="17101" y="9903"/>
                  </a:lnTo>
                  <a:lnTo>
                    <a:pt x="17101" y="9833"/>
                  </a:lnTo>
                  <a:lnTo>
                    <a:pt x="17120" y="9833"/>
                  </a:lnTo>
                  <a:lnTo>
                    <a:pt x="17120" y="9786"/>
                  </a:lnTo>
                  <a:lnTo>
                    <a:pt x="17163" y="9786"/>
                  </a:lnTo>
                  <a:lnTo>
                    <a:pt x="17163" y="9740"/>
                  </a:lnTo>
                  <a:lnTo>
                    <a:pt x="17144" y="9740"/>
                  </a:lnTo>
                  <a:lnTo>
                    <a:pt x="17144" y="9670"/>
                  </a:lnTo>
                  <a:lnTo>
                    <a:pt x="17163" y="9670"/>
                  </a:lnTo>
                  <a:lnTo>
                    <a:pt x="17163" y="9623"/>
                  </a:lnTo>
                  <a:lnTo>
                    <a:pt x="17187" y="9623"/>
                  </a:lnTo>
                  <a:lnTo>
                    <a:pt x="17187" y="9553"/>
                  </a:lnTo>
                  <a:lnTo>
                    <a:pt x="17206" y="9553"/>
                  </a:lnTo>
                  <a:lnTo>
                    <a:pt x="17206" y="9507"/>
                  </a:lnTo>
                  <a:lnTo>
                    <a:pt x="17249" y="9507"/>
                  </a:lnTo>
                  <a:lnTo>
                    <a:pt x="17249" y="9460"/>
                  </a:lnTo>
                  <a:lnTo>
                    <a:pt x="17440" y="9460"/>
                  </a:lnTo>
                  <a:lnTo>
                    <a:pt x="17440" y="9390"/>
                  </a:lnTo>
                  <a:lnTo>
                    <a:pt x="17496" y="9390"/>
                  </a:lnTo>
                  <a:lnTo>
                    <a:pt x="17496" y="9460"/>
                  </a:lnTo>
                  <a:lnTo>
                    <a:pt x="17527" y="9460"/>
                  </a:lnTo>
                  <a:lnTo>
                    <a:pt x="17527" y="9507"/>
                  </a:lnTo>
                  <a:lnTo>
                    <a:pt x="17582" y="9507"/>
                  </a:lnTo>
                  <a:lnTo>
                    <a:pt x="17582" y="9460"/>
                  </a:lnTo>
                  <a:lnTo>
                    <a:pt x="17601" y="9460"/>
                  </a:lnTo>
                  <a:lnTo>
                    <a:pt x="17601" y="9390"/>
                  </a:lnTo>
                  <a:lnTo>
                    <a:pt x="17626" y="9390"/>
                  </a:lnTo>
                  <a:lnTo>
                    <a:pt x="17626" y="9344"/>
                  </a:lnTo>
                  <a:lnTo>
                    <a:pt x="17626" y="9390"/>
                  </a:lnTo>
                  <a:lnTo>
                    <a:pt x="17644" y="9390"/>
                  </a:lnTo>
                  <a:lnTo>
                    <a:pt x="17626" y="9390"/>
                  </a:lnTo>
                  <a:lnTo>
                    <a:pt x="17626" y="9460"/>
                  </a:lnTo>
                  <a:lnTo>
                    <a:pt x="17644" y="9460"/>
                  </a:lnTo>
                  <a:lnTo>
                    <a:pt x="17626" y="9460"/>
                  </a:lnTo>
                  <a:lnTo>
                    <a:pt x="17626" y="9553"/>
                  </a:lnTo>
                  <a:lnTo>
                    <a:pt x="17613" y="9553"/>
                  </a:lnTo>
                  <a:lnTo>
                    <a:pt x="17613" y="9623"/>
                  </a:lnTo>
                  <a:lnTo>
                    <a:pt x="17601" y="9623"/>
                  </a:lnTo>
                  <a:lnTo>
                    <a:pt x="17601" y="9670"/>
                  </a:lnTo>
                  <a:lnTo>
                    <a:pt x="17570" y="9670"/>
                  </a:lnTo>
                  <a:lnTo>
                    <a:pt x="17570" y="9740"/>
                  </a:lnTo>
                  <a:lnTo>
                    <a:pt x="17558" y="9740"/>
                  </a:lnTo>
                  <a:lnTo>
                    <a:pt x="17558" y="9786"/>
                  </a:lnTo>
                  <a:lnTo>
                    <a:pt x="17570" y="9786"/>
                  </a:lnTo>
                  <a:lnTo>
                    <a:pt x="17570" y="9740"/>
                  </a:lnTo>
                  <a:lnTo>
                    <a:pt x="17582" y="9740"/>
                  </a:lnTo>
                  <a:lnTo>
                    <a:pt x="17582" y="9903"/>
                  </a:lnTo>
                  <a:lnTo>
                    <a:pt x="17570" y="9903"/>
                  </a:lnTo>
                  <a:lnTo>
                    <a:pt x="17570" y="9950"/>
                  </a:lnTo>
                  <a:lnTo>
                    <a:pt x="17601" y="9950"/>
                  </a:lnTo>
                  <a:lnTo>
                    <a:pt x="17601" y="9903"/>
                  </a:lnTo>
                  <a:lnTo>
                    <a:pt x="17644" y="9903"/>
                  </a:lnTo>
                  <a:lnTo>
                    <a:pt x="17644" y="9950"/>
                  </a:lnTo>
                  <a:lnTo>
                    <a:pt x="17613" y="9950"/>
                  </a:lnTo>
                  <a:lnTo>
                    <a:pt x="17613" y="10159"/>
                  </a:lnTo>
                  <a:lnTo>
                    <a:pt x="17626" y="10159"/>
                  </a:lnTo>
                  <a:lnTo>
                    <a:pt x="17626" y="10113"/>
                  </a:lnTo>
                  <a:lnTo>
                    <a:pt x="17656" y="10113"/>
                  </a:lnTo>
                  <a:lnTo>
                    <a:pt x="17656" y="10066"/>
                  </a:lnTo>
                  <a:lnTo>
                    <a:pt x="17700" y="10066"/>
                  </a:lnTo>
                  <a:lnTo>
                    <a:pt x="17700" y="9996"/>
                  </a:lnTo>
                  <a:lnTo>
                    <a:pt x="17718" y="9996"/>
                  </a:lnTo>
                  <a:lnTo>
                    <a:pt x="17718" y="9950"/>
                  </a:lnTo>
                  <a:lnTo>
                    <a:pt x="17743" y="9950"/>
                  </a:lnTo>
                  <a:lnTo>
                    <a:pt x="17743" y="9903"/>
                  </a:lnTo>
                  <a:lnTo>
                    <a:pt x="17774" y="9903"/>
                  </a:lnTo>
                  <a:lnTo>
                    <a:pt x="17774" y="9833"/>
                  </a:lnTo>
                  <a:lnTo>
                    <a:pt x="17792" y="9833"/>
                  </a:lnTo>
                  <a:lnTo>
                    <a:pt x="17792" y="9786"/>
                  </a:lnTo>
                  <a:lnTo>
                    <a:pt x="17805" y="9786"/>
                  </a:lnTo>
                  <a:lnTo>
                    <a:pt x="17805" y="9740"/>
                  </a:lnTo>
                  <a:lnTo>
                    <a:pt x="17835" y="9740"/>
                  </a:lnTo>
                  <a:lnTo>
                    <a:pt x="17835" y="9670"/>
                  </a:lnTo>
                  <a:lnTo>
                    <a:pt x="17879" y="9670"/>
                  </a:lnTo>
                  <a:lnTo>
                    <a:pt x="17879" y="9623"/>
                  </a:lnTo>
                  <a:lnTo>
                    <a:pt x="17891" y="9623"/>
                  </a:lnTo>
                  <a:lnTo>
                    <a:pt x="17891" y="9553"/>
                  </a:lnTo>
                  <a:lnTo>
                    <a:pt x="17903" y="9553"/>
                  </a:lnTo>
                  <a:lnTo>
                    <a:pt x="17903" y="9507"/>
                  </a:lnTo>
                  <a:lnTo>
                    <a:pt x="17922" y="9507"/>
                  </a:lnTo>
                  <a:lnTo>
                    <a:pt x="17922" y="9553"/>
                  </a:lnTo>
                  <a:lnTo>
                    <a:pt x="17965" y="9553"/>
                  </a:lnTo>
                  <a:lnTo>
                    <a:pt x="17965" y="9507"/>
                  </a:lnTo>
                  <a:lnTo>
                    <a:pt x="17953" y="9507"/>
                  </a:lnTo>
                  <a:lnTo>
                    <a:pt x="17965" y="9507"/>
                  </a:lnTo>
                  <a:lnTo>
                    <a:pt x="17965" y="9553"/>
                  </a:lnTo>
                  <a:lnTo>
                    <a:pt x="17977" y="9553"/>
                  </a:lnTo>
                  <a:lnTo>
                    <a:pt x="17977" y="9623"/>
                  </a:lnTo>
                  <a:lnTo>
                    <a:pt x="17996" y="9623"/>
                  </a:lnTo>
                  <a:lnTo>
                    <a:pt x="17996" y="9670"/>
                  </a:lnTo>
                  <a:lnTo>
                    <a:pt x="17996" y="9623"/>
                  </a:lnTo>
                  <a:lnTo>
                    <a:pt x="18008" y="9623"/>
                  </a:lnTo>
                  <a:lnTo>
                    <a:pt x="18008" y="9553"/>
                  </a:lnTo>
                  <a:lnTo>
                    <a:pt x="18021" y="9553"/>
                  </a:lnTo>
                  <a:lnTo>
                    <a:pt x="18021" y="9507"/>
                  </a:lnTo>
                  <a:lnTo>
                    <a:pt x="18039" y="9507"/>
                  </a:lnTo>
                  <a:lnTo>
                    <a:pt x="18039" y="9460"/>
                  </a:lnTo>
                  <a:lnTo>
                    <a:pt x="17996" y="9460"/>
                  </a:lnTo>
                  <a:lnTo>
                    <a:pt x="17996" y="9344"/>
                  </a:lnTo>
                  <a:lnTo>
                    <a:pt x="18008" y="9344"/>
                  </a:lnTo>
                  <a:lnTo>
                    <a:pt x="18008" y="9297"/>
                  </a:lnTo>
                  <a:lnTo>
                    <a:pt x="18021" y="9297"/>
                  </a:lnTo>
                  <a:lnTo>
                    <a:pt x="18021" y="9227"/>
                  </a:lnTo>
                  <a:lnTo>
                    <a:pt x="18008" y="9227"/>
                  </a:lnTo>
                  <a:lnTo>
                    <a:pt x="18008" y="9181"/>
                  </a:lnTo>
                  <a:lnTo>
                    <a:pt x="18021" y="9181"/>
                  </a:lnTo>
                  <a:lnTo>
                    <a:pt x="18021" y="9111"/>
                  </a:lnTo>
                  <a:lnTo>
                    <a:pt x="18039" y="9111"/>
                  </a:lnTo>
                  <a:lnTo>
                    <a:pt x="18039" y="9064"/>
                  </a:lnTo>
                  <a:lnTo>
                    <a:pt x="18021" y="9064"/>
                  </a:lnTo>
                  <a:lnTo>
                    <a:pt x="18021" y="9017"/>
                  </a:lnTo>
                  <a:lnTo>
                    <a:pt x="18082" y="9017"/>
                  </a:lnTo>
                  <a:lnTo>
                    <a:pt x="18082" y="8948"/>
                  </a:lnTo>
                  <a:lnTo>
                    <a:pt x="18113" y="8948"/>
                  </a:lnTo>
                  <a:lnTo>
                    <a:pt x="18113" y="9017"/>
                  </a:lnTo>
                  <a:lnTo>
                    <a:pt x="18113" y="8948"/>
                  </a:lnTo>
                  <a:lnTo>
                    <a:pt x="18169" y="8948"/>
                  </a:lnTo>
                  <a:lnTo>
                    <a:pt x="18169" y="8901"/>
                  </a:lnTo>
                  <a:lnTo>
                    <a:pt x="18200" y="8901"/>
                  </a:lnTo>
                  <a:lnTo>
                    <a:pt x="18200" y="8948"/>
                  </a:lnTo>
                  <a:lnTo>
                    <a:pt x="18212" y="8948"/>
                  </a:lnTo>
                  <a:lnTo>
                    <a:pt x="18212" y="9017"/>
                  </a:lnTo>
                  <a:lnTo>
                    <a:pt x="18274" y="9017"/>
                  </a:lnTo>
                  <a:lnTo>
                    <a:pt x="18274" y="9064"/>
                  </a:lnTo>
                  <a:lnTo>
                    <a:pt x="18243" y="9064"/>
                  </a:lnTo>
                  <a:lnTo>
                    <a:pt x="18243" y="9017"/>
                  </a:lnTo>
                  <a:lnTo>
                    <a:pt x="18181" y="9017"/>
                  </a:lnTo>
                  <a:lnTo>
                    <a:pt x="18181" y="9064"/>
                  </a:lnTo>
                  <a:lnTo>
                    <a:pt x="18169" y="9064"/>
                  </a:lnTo>
                  <a:lnTo>
                    <a:pt x="18169" y="9111"/>
                  </a:lnTo>
                  <a:lnTo>
                    <a:pt x="18138" y="9111"/>
                  </a:lnTo>
                  <a:lnTo>
                    <a:pt x="18138" y="9227"/>
                  </a:lnTo>
                  <a:lnTo>
                    <a:pt x="18125" y="9227"/>
                  </a:lnTo>
                  <a:lnTo>
                    <a:pt x="18125" y="9507"/>
                  </a:lnTo>
                  <a:lnTo>
                    <a:pt x="18095" y="9507"/>
                  </a:lnTo>
                  <a:lnTo>
                    <a:pt x="18095" y="9623"/>
                  </a:lnTo>
                  <a:lnTo>
                    <a:pt x="18082" y="9623"/>
                  </a:lnTo>
                  <a:lnTo>
                    <a:pt x="18082" y="9670"/>
                  </a:lnTo>
                  <a:lnTo>
                    <a:pt x="18113" y="9670"/>
                  </a:lnTo>
                  <a:lnTo>
                    <a:pt x="18113" y="9786"/>
                  </a:lnTo>
                  <a:lnTo>
                    <a:pt x="18082" y="9786"/>
                  </a:lnTo>
                  <a:lnTo>
                    <a:pt x="18082" y="9833"/>
                  </a:lnTo>
                  <a:lnTo>
                    <a:pt x="18064" y="9833"/>
                  </a:lnTo>
                  <a:lnTo>
                    <a:pt x="18064" y="9903"/>
                  </a:lnTo>
                  <a:lnTo>
                    <a:pt x="18051" y="9903"/>
                  </a:lnTo>
                  <a:lnTo>
                    <a:pt x="18051" y="9950"/>
                  </a:lnTo>
                  <a:lnTo>
                    <a:pt x="18082" y="9950"/>
                  </a:lnTo>
                  <a:lnTo>
                    <a:pt x="18051" y="9950"/>
                  </a:lnTo>
                  <a:lnTo>
                    <a:pt x="18051" y="9996"/>
                  </a:lnTo>
                  <a:lnTo>
                    <a:pt x="18039" y="9996"/>
                  </a:lnTo>
                  <a:lnTo>
                    <a:pt x="18039" y="9950"/>
                  </a:lnTo>
                  <a:lnTo>
                    <a:pt x="18021" y="9950"/>
                  </a:lnTo>
                  <a:lnTo>
                    <a:pt x="18021" y="9996"/>
                  </a:lnTo>
                  <a:lnTo>
                    <a:pt x="18008" y="9996"/>
                  </a:lnTo>
                  <a:lnTo>
                    <a:pt x="18008" y="10066"/>
                  </a:lnTo>
                  <a:lnTo>
                    <a:pt x="17996" y="10066"/>
                  </a:lnTo>
                  <a:lnTo>
                    <a:pt x="17996" y="9996"/>
                  </a:lnTo>
                  <a:lnTo>
                    <a:pt x="17965" y="9996"/>
                  </a:lnTo>
                  <a:lnTo>
                    <a:pt x="17965" y="10113"/>
                  </a:lnTo>
                  <a:lnTo>
                    <a:pt x="17922" y="10113"/>
                  </a:lnTo>
                  <a:lnTo>
                    <a:pt x="17922" y="10159"/>
                  </a:lnTo>
                  <a:lnTo>
                    <a:pt x="17860" y="10159"/>
                  </a:lnTo>
                  <a:lnTo>
                    <a:pt x="17860" y="10229"/>
                  </a:lnTo>
                  <a:lnTo>
                    <a:pt x="17848" y="10229"/>
                  </a:lnTo>
                  <a:lnTo>
                    <a:pt x="17848" y="10276"/>
                  </a:lnTo>
                  <a:lnTo>
                    <a:pt x="17835" y="10276"/>
                  </a:lnTo>
                  <a:lnTo>
                    <a:pt x="17835" y="10346"/>
                  </a:lnTo>
                  <a:lnTo>
                    <a:pt x="17848" y="10346"/>
                  </a:lnTo>
                  <a:lnTo>
                    <a:pt x="17848" y="10392"/>
                  </a:lnTo>
                  <a:lnTo>
                    <a:pt x="17817" y="10392"/>
                  </a:lnTo>
                  <a:lnTo>
                    <a:pt x="17817" y="10439"/>
                  </a:lnTo>
                  <a:lnTo>
                    <a:pt x="17792" y="10439"/>
                  </a:lnTo>
                  <a:lnTo>
                    <a:pt x="17792" y="10509"/>
                  </a:lnTo>
                  <a:lnTo>
                    <a:pt x="17774" y="10509"/>
                  </a:lnTo>
                  <a:lnTo>
                    <a:pt x="17774" y="10555"/>
                  </a:lnTo>
                  <a:lnTo>
                    <a:pt x="17743" y="10555"/>
                  </a:lnTo>
                  <a:lnTo>
                    <a:pt x="17743" y="10602"/>
                  </a:lnTo>
                  <a:lnTo>
                    <a:pt x="17718" y="10602"/>
                  </a:lnTo>
                  <a:lnTo>
                    <a:pt x="17718" y="10672"/>
                  </a:lnTo>
                  <a:lnTo>
                    <a:pt x="17700" y="10672"/>
                  </a:lnTo>
                  <a:lnTo>
                    <a:pt x="17700" y="10718"/>
                  </a:lnTo>
                  <a:lnTo>
                    <a:pt x="17656" y="10718"/>
                  </a:lnTo>
                  <a:lnTo>
                    <a:pt x="17656" y="10788"/>
                  </a:lnTo>
                  <a:lnTo>
                    <a:pt x="17644" y="10788"/>
                  </a:lnTo>
                  <a:lnTo>
                    <a:pt x="17644" y="10835"/>
                  </a:lnTo>
                  <a:lnTo>
                    <a:pt x="17613" y="10835"/>
                  </a:lnTo>
                  <a:lnTo>
                    <a:pt x="17613" y="10882"/>
                  </a:lnTo>
                  <a:lnTo>
                    <a:pt x="17601" y="10882"/>
                  </a:lnTo>
                  <a:lnTo>
                    <a:pt x="17601" y="10951"/>
                  </a:lnTo>
                  <a:lnTo>
                    <a:pt x="17582" y="10951"/>
                  </a:lnTo>
                  <a:lnTo>
                    <a:pt x="17582" y="10998"/>
                  </a:lnTo>
                  <a:lnTo>
                    <a:pt x="17570" y="10998"/>
                  </a:lnTo>
                  <a:lnTo>
                    <a:pt x="17570" y="11045"/>
                  </a:lnTo>
                  <a:lnTo>
                    <a:pt x="17558" y="11045"/>
                  </a:lnTo>
                  <a:lnTo>
                    <a:pt x="17558" y="11161"/>
                  </a:lnTo>
                  <a:lnTo>
                    <a:pt x="17539" y="11161"/>
                  </a:lnTo>
                  <a:lnTo>
                    <a:pt x="17539" y="11231"/>
                  </a:lnTo>
                  <a:lnTo>
                    <a:pt x="17515" y="11231"/>
                  </a:lnTo>
                  <a:lnTo>
                    <a:pt x="17515" y="11278"/>
                  </a:lnTo>
                  <a:lnTo>
                    <a:pt x="17496" y="11278"/>
                  </a:lnTo>
                  <a:lnTo>
                    <a:pt x="17496" y="11324"/>
                  </a:lnTo>
                  <a:lnTo>
                    <a:pt x="17465" y="11324"/>
                  </a:lnTo>
                  <a:lnTo>
                    <a:pt x="17465" y="11441"/>
                  </a:lnTo>
                  <a:lnTo>
                    <a:pt x="17440" y="11441"/>
                  </a:lnTo>
                  <a:lnTo>
                    <a:pt x="17440" y="11487"/>
                  </a:lnTo>
                  <a:lnTo>
                    <a:pt x="17410" y="11487"/>
                  </a:lnTo>
                  <a:lnTo>
                    <a:pt x="17410" y="11557"/>
                  </a:lnTo>
                  <a:lnTo>
                    <a:pt x="17379" y="11557"/>
                  </a:lnTo>
                  <a:lnTo>
                    <a:pt x="17379" y="11604"/>
                  </a:lnTo>
                  <a:lnTo>
                    <a:pt x="17354" y="11604"/>
                  </a:lnTo>
                  <a:lnTo>
                    <a:pt x="17354" y="11650"/>
                  </a:lnTo>
                  <a:lnTo>
                    <a:pt x="17280" y="11650"/>
                  </a:lnTo>
                  <a:lnTo>
                    <a:pt x="17280" y="11720"/>
                  </a:lnTo>
                  <a:lnTo>
                    <a:pt x="17261" y="11720"/>
                  </a:lnTo>
                  <a:lnTo>
                    <a:pt x="17261" y="11767"/>
                  </a:lnTo>
                  <a:lnTo>
                    <a:pt x="17163" y="11767"/>
                  </a:lnTo>
                  <a:lnTo>
                    <a:pt x="17163" y="11837"/>
                  </a:lnTo>
                  <a:lnTo>
                    <a:pt x="17175" y="11837"/>
                  </a:lnTo>
                  <a:lnTo>
                    <a:pt x="17175" y="11930"/>
                  </a:lnTo>
                  <a:lnTo>
                    <a:pt x="17187" y="11930"/>
                  </a:lnTo>
                  <a:lnTo>
                    <a:pt x="17187" y="12047"/>
                  </a:lnTo>
                  <a:lnTo>
                    <a:pt x="17175" y="12047"/>
                  </a:lnTo>
                  <a:lnTo>
                    <a:pt x="17175" y="12093"/>
                  </a:lnTo>
                  <a:lnTo>
                    <a:pt x="17163" y="12093"/>
                  </a:lnTo>
                  <a:lnTo>
                    <a:pt x="17163" y="12210"/>
                  </a:lnTo>
                  <a:lnTo>
                    <a:pt x="17132" y="12210"/>
                  </a:lnTo>
                  <a:lnTo>
                    <a:pt x="17132" y="12163"/>
                  </a:lnTo>
                  <a:lnTo>
                    <a:pt x="17132" y="12280"/>
                  </a:lnTo>
                  <a:lnTo>
                    <a:pt x="17120" y="12280"/>
                  </a:lnTo>
                  <a:lnTo>
                    <a:pt x="17120" y="12326"/>
                  </a:lnTo>
                  <a:lnTo>
                    <a:pt x="17076" y="12326"/>
                  </a:lnTo>
                  <a:lnTo>
                    <a:pt x="17076" y="12373"/>
                  </a:lnTo>
                  <a:lnTo>
                    <a:pt x="17058" y="12373"/>
                  </a:lnTo>
                  <a:lnTo>
                    <a:pt x="17058" y="12443"/>
                  </a:lnTo>
                  <a:lnTo>
                    <a:pt x="17045" y="12443"/>
                  </a:lnTo>
                  <a:lnTo>
                    <a:pt x="17045" y="12652"/>
                  </a:lnTo>
                  <a:lnTo>
                    <a:pt x="17027" y="12652"/>
                  </a:lnTo>
                  <a:lnTo>
                    <a:pt x="17027" y="12769"/>
                  </a:lnTo>
                  <a:lnTo>
                    <a:pt x="17015" y="12769"/>
                  </a:lnTo>
                  <a:lnTo>
                    <a:pt x="17015" y="13049"/>
                  </a:lnTo>
                  <a:lnTo>
                    <a:pt x="17002" y="13049"/>
                  </a:lnTo>
                  <a:lnTo>
                    <a:pt x="17002" y="13584"/>
                  </a:lnTo>
                  <a:lnTo>
                    <a:pt x="17015" y="13584"/>
                  </a:lnTo>
                  <a:lnTo>
                    <a:pt x="17015" y="13817"/>
                  </a:lnTo>
                  <a:lnTo>
                    <a:pt x="17027" y="13817"/>
                  </a:lnTo>
                  <a:lnTo>
                    <a:pt x="17027" y="13981"/>
                  </a:lnTo>
                  <a:lnTo>
                    <a:pt x="17045" y="13981"/>
                  </a:lnTo>
                  <a:lnTo>
                    <a:pt x="17045" y="14190"/>
                  </a:lnTo>
                  <a:lnTo>
                    <a:pt x="17058" y="14190"/>
                  </a:lnTo>
                  <a:lnTo>
                    <a:pt x="17058" y="14540"/>
                  </a:lnTo>
                  <a:lnTo>
                    <a:pt x="17076" y="14540"/>
                  </a:lnTo>
                  <a:lnTo>
                    <a:pt x="17076" y="14750"/>
                  </a:lnTo>
                  <a:lnTo>
                    <a:pt x="17089" y="14750"/>
                  </a:lnTo>
                  <a:lnTo>
                    <a:pt x="17089" y="14913"/>
                  </a:lnTo>
                  <a:lnTo>
                    <a:pt x="17101" y="14913"/>
                  </a:lnTo>
                  <a:lnTo>
                    <a:pt x="17101" y="14983"/>
                  </a:lnTo>
                  <a:lnTo>
                    <a:pt x="17120" y="14983"/>
                  </a:lnTo>
                  <a:lnTo>
                    <a:pt x="17120" y="15588"/>
                  </a:lnTo>
                  <a:lnTo>
                    <a:pt x="17132" y="15588"/>
                  </a:lnTo>
                  <a:lnTo>
                    <a:pt x="17132" y="15682"/>
                  </a:lnTo>
                  <a:lnTo>
                    <a:pt x="17144" y="15682"/>
                  </a:lnTo>
                  <a:lnTo>
                    <a:pt x="17144" y="15751"/>
                  </a:lnTo>
                  <a:lnTo>
                    <a:pt x="17163" y="15751"/>
                  </a:lnTo>
                  <a:lnTo>
                    <a:pt x="17163" y="15868"/>
                  </a:lnTo>
                  <a:lnTo>
                    <a:pt x="17144" y="15868"/>
                  </a:lnTo>
                  <a:lnTo>
                    <a:pt x="17144" y="15915"/>
                  </a:lnTo>
                  <a:lnTo>
                    <a:pt x="17163" y="15915"/>
                  </a:lnTo>
                  <a:lnTo>
                    <a:pt x="17163" y="15868"/>
                  </a:lnTo>
                  <a:lnTo>
                    <a:pt x="17175" y="15868"/>
                  </a:lnTo>
                  <a:lnTo>
                    <a:pt x="17175" y="15798"/>
                  </a:lnTo>
                  <a:lnTo>
                    <a:pt x="17187" y="15798"/>
                  </a:lnTo>
                  <a:lnTo>
                    <a:pt x="17187" y="15751"/>
                  </a:lnTo>
                  <a:lnTo>
                    <a:pt x="17218" y="15751"/>
                  </a:lnTo>
                  <a:lnTo>
                    <a:pt x="17218" y="15682"/>
                  </a:lnTo>
                  <a:lnTo>
                    <a:pt x="17237" y="15682"/>
                  </a:lnTo>
                  <a:lnTo>
                    <a:pt x="17237" y="15635"/>
                  </a:lnTo>
                  <a:lnTo>
                    <a:pt x="17261" y="15635"/>
                  </a:lnTo>
                  <a:lnTo>
                    <a:pt x="17261" y="15518"/>
                  </a:lnTo>
                  <a:lnTo>
                    <a:pt x="17292" y="15518"/>
                  </a:lnTo>
                  <a:lnTo>
                    <a:pt x="17292" y="15472"/>
                  </a:lnTo>
                  <a:lnTo>
                    <a:pt x="17323" y="15472"/>
                  </a:lnTo>
                  <a:lnTo>
                    <a:pt x="17323" y="15425"/>
                  </a:lnTo>
                  <a:lnTo>
                    <a:pt x="17336" y="15425"/>
                  </a:lnTo>
                  <a:lnTo>
                    <a:pt x="17336" y="15309"/>
                  </a:lnTo>
                  <a:lnTo>
                    <a:pt x="17366" y="15309"/>
                  </a:lnTo>
                  <a:lnTo>
                    <a:pt x="17366" y="15192"/>
                  </a:lnTo>
                  <a:lnTo>
                    <a:pt x="17379" y="15192"/>
                  </a:lnTo>
                  <a:lnTo>
                    <a:pt x="17379" y="15076"/>
                  </a:lnTo>
                  <a:lnTo>
                    <a:pt x="17410" y="15076"/>
                  </a:lnTo>
                  <a:lnTo>
                    <a:pt x="17410" y="14983"/>
                  </a:lnTo>
                  <a:lnTo>
                    <a:pt x="17397" y="14983"/>
                  </a:lnTo>
                  <a:lnTo>
                    <a:pt x="17397" y="14866"/>
                  </a:lnTo>
                  <a:lnTo>
                    <a:pt x="17410" y="14866"/>
                  </a:lnTo>
                  <a:lnTo>
                    <a:pt x="17410" y="14703"/>
                  </a:lnTo>
                  <a:lnTo>
                    <a:pt x="17440" y="14703"/>
                  </a:lnTo>
                  <a:lnTo>
                    <a:pt x="17440" y="14633"/>
                  </a:lnTo>
                  <a:lnTo>
                    <a:pt x="17453" y="14633"/>
                  </a:lnTo>
                  <a:lnTo>
                    <a:pt x="17453" y="14586"/>
                  </a:lnTo>
                  <a:lnTo>
                    <a:pt x="17484" y="14586"/>
                  </a:lnTo>
                  <a:lnTo>
                    <a:pt x="17484" y="14540"/>
                  </a:lnTo>
                  <a:lnTo>
                    <a:pt x="17582" y="14540"/>
                  </a:lnTo>
                  <a:lnTo>
                    <a:pt x="17582" y="14586"/>
                  </a:lnTo>
                  <a:lnTo>
                    <a:pt x="17601" y="14586"/>
                  </a:lnTo>
                  <a:lnTo>
                    <a:pt x="17601" y="14470"/>
                  </a:lnTo>
                  <a:lnTo>
                    <a:pt x="17582" y="14470"/>
                  </a:lnTo>
                  <a:lnTo>
                    <a:pt x="17582" y="14377"/>
                  </a:lnTo>
                  <a:lnTo>
                    <a:pt x="17570" y="14377"/>
                  </a:lnTo>
                  <a:lnTo>
                    <a:pt x="17582" y="14377"/>
                  </a:lnTo>
                  <a:lnTo>
                    <a:pt x="17582" y="14190"/>
                  </a:lnTo>
                  <a:lnTo>
                    <a:pt x="17570" y="14190"/>
                  </a:lnTo>
                  <a:lnTo>
                    <a:pt x="17570" y="14097"/>
                  </a:lnTo>
                  <a:lnTo>
                    <a:pt x="17582" y="14097"/>
                  </a:lnTo>
                  <a:lnTo>
                    <a:pt x="17582" y="13981"/>
                  </a:lnTo>
                  <a:lnTo>
                    <a:pt x="17601" y="13981"/>
                  </a:lnTo>
                  <a:lnTo>
                    <a:pt x="17601" y="13934"/>
                  </a:lnTo>
                  <a:lnTo>
                    <a:pt x="17613" y="13934"/>
                  </a:lnTo>
                  <a:lnTo>
                    <a:pt x="17613" y="13864"/>
                  </a:lnTo>
                  <a:lnTo>
                    <a:pt x="17644" y="13864"/>
                  </a:lnTo>
                  <a:lnTo>
                    <a:pt x="17644" y="13817"/>
                  </a:lnTo>
                  <a:lnTo>
                    <a:pt x="17675" y="13817"/>
                  </a:lnTo>
                  <a:lnTo>
                    <a:pt x="17675" y="13771"/>
                  </a:lnTo>
                  <a:lnTo>
                    <a:pt x="17700" y="13771"/>
                  </a:lnTo>
                  <a:lnTo>
                    <a:pt x="17700" y="13701"/>
                  </a:lnTo>
                  <a:lnTo>
                    <a:pt x="17743" y="13701"/>
                  </a:lnTo>
                  <a:lnTo>
                    <a:pt x="17743" y="13771"/>
                  </a:lnTo>
                  <a:lnTo>
                    <a:pt x="17835" y="13771"/>
                  </a:lnTo>
                  <a:lnTo>
                    <a:pt x="17835" y="13701"/>
                  </a:lnTo>
                  <a:lnTo>
                    <a:pt x="17848" y="13701"/>
                  </a:lnTo>
                  <a:lnTo>
                    <a:pt x="17848" y="13654"/>
                  </a:lnTo>
                  <a:lnTo>
                    <a:pt x="17860" y="13654"/>
                  </a:lnTo>
                  <a:lnTo>
                    <a:pt x="17860" y="13584"/>
                  </a:lnTo>
                  <a:lnTo>
                    <a:pt x="17879" y="13584"/>
                  </a:lnTo>
                  <a:lnTo>
                    <a:pt x="17879" y="13491"/>
                  </a:lnTo>
                  <a:lnTo>
                    <a:pt x="17860" y="13491"/>
                  </a:lnTo>
                  <a:lnTo>
                    <a:pt x="17860" y="13421"/>
                  </a:lnTo>
                  <a:lnTo>
                    <a:pt x="17848" y="13421"/>
                  </a:lnTo>
                  <a:lnTo>
                    <a:pt x="17848" y="13375"/>
                  </a:lnTo>
                  <a:lnTo>
                    <a:pt x="17835" y="13375"/>
                  </a:lnTo>
                  <a:lnTo>
                    <a:pt x="17835" y="13258"/>
                  </a:lnTo>
                  <a:lnTo>
                    <a:pt x="17817" y="13258"/>
                  </a:lnTo>
                  <a:lnTo>
                    <a:pt x="17817" y="13142"/>
                  </a:lnTo>
                  <a:lnTo>
                    <a:pt x="17835" y="13142"/>
                  </a:lnTo>
                  <a:lnTo>
                    <a:pt x="17835" y="13049"/>
                  </a:lnTo>
                  <a:lnTo>
                    <a:pt x="17848" y="13049"/>
                  </a:lnTo>
                  <a:lnTo>
                    <a:pt x="17848" y="12932"/>
                  </a:lnTo>
                  <a:lnTo>
                    <a:pt x="17860" y="12932"/>
                  </a:lnTo>
                  <a:lnTo>
                    <a:pt x="17860" y="12885"/>
                  </a:lnTo>
                  <a:lnTo>
                    <a:pt x="17879" y="12885"/>
                  </a:lnTo>
                  <a:lnTo>
                    <a:pt x="17879" y="12769"/>
                  </a:lnTo>
                  <a:lnTo>
                    <a:pt x="17922" y="12769"/>
                  </a:lnTo>
                  <a:lnTo>
                    <a:pt x="17922" y="12722"/>
                  </a:lnTo>
                  <a:lnTo>
                    <a:pt x="17953" y="12722"/>
                  </a:lnTo>
                  <a:lnTo>
                    <a:pt x="17953" y="12816"/>
                  </a:lnTo>
                  <a:lnTo>
                    <a:pt x="17965" y="12816"/>
                  </a:lnTo>
                  <a:lnTo>
                    <a:pt x="17965" y="12885"/>
                  </a:lnTo>
                  <a:lnTo>
                    <a:pt x="17996" y="12885"/>
                  </a:lnTo>
                  <a:lnTo>
                    <a:pt x="17996" y="12816"/>
                  </a:lnTo>
                  <a:lnTo>
                    <a:pt x="18021" y="12816"/>
                  </a:lnTo>
                  <a:lnTo>
                    <a:pt x="18021" y="12769"/>
                  </a:lnTo>
                  <a:lnTo>
                    <a:pt x="18039" y="12769"/>
                  </a:lnTo>
                  <a:lnTo>
                    <a:pt x="18039" y="12606"/>
                  </a:lnTo>
                  <a:lnTo>
                    <a:pt x="18021" y="12606"/>
                  </a:lnTo>
                  <a:lnTo>
                    <a:pt x="18021" y="12443"/>
                  </a:lnTo>
                  <a:lnTo>
                    <a:pt x="17965" y="12443"/>
                  </a:lnTo>
                  <a:lnTo>
                    <a:pt x="17965" y="12047"/>
                  </a:lnTo>
                  <a:lnTo>
                    <a:pt x="17977" y="12047"/>
                  </a:lnTo>
                  <a:lnTo>
                    <a:pt x="17977" y="12000"/>
                  </a:lnTo>
                  <a:lnTo>
                    <a:pt x="18008" y="12000"/>
                  </a:lnTo>
                  <a:lnTo>
                    <a:pt x="18008" y="11930"/>
                  </a:lnTo>
                  <a:lnTo>
                    <a:pt x="18021" y="11930"/>
                  </a:lnTo>
                  <a:lnTo>
                    <a:pt x="18021" y="11883"/>
                  </a:lnTo>
                  <a:lnTo>
                    <a:pt x="18039" y="11883"/>
                  </a:lnTo>
                  <a:lnTo>
                    <a:pt x="18039" y="11837"/>
                  </a:lnTo>
                  <a:lnTo>
                    <a:pt x="18021" y="11837"/>
                  </a:lnTo>
                  <a:lnTo>
                    <a:pt x="18021" y="11767"/>
                  </a:lnTo>
                  <a:lnTo>
                    <a:pt x="17977" y="11767"/>
                  </a:lnTo>
                  <a:lnTo>
                    <a:pt x="17977" y="11720"/>
                  </a:lnTo>
                  <a:lnTo>
                    <a:pt x="17922" y="11720"/>
                  </a:lnTo>
                  <a:lnTo>
                    <a:pt x="17922" y="11767"/>
                  </a:lnTo>
                  <a:lnTo>
                    <a:pt x="17879" y="11767"/>
                  </a:lnTo>
                  <a:lnTo>
                    <a:pt x="17879" y="11720"/>
                  </a:lnTo>
                  <a:lnTo>
                    <a:pt x="17860" y="11720"/>
                  </a:lnTo>
                  <a:lnTo>
                    <a:pt x="17860" y="11557"/>
                  </a:lnTo>
                  <a:lnTo>
                    <a:pt x="17879" y="11557"/>
                  </a:lnTo>
                  <a:lnTo>
                    <a:pt x="17879" y="11441"/>
                  </a:lnTo>
                  <a:lnTo>
                    <a:pt x="17891" y="11441"/>
                  </a:lnTo>
                  <a:lnTo>
                    <a:pt x="17891" y="11394"/>
                  </a:lnTo>
                  <a:lnTo>
                    <a:pt x="17903" y="11394"/>
                  </a:lnTo>
                  <a:lnTo>
                    <a:pt x="17903" y="11324"/>
                  </a:lnTo>
                  <a:lnTo>
                    <a:pt x="17922" y="11324"/>
                  </a:lnTo>
                  <a:lnTo>
                    <a:pt x="17922" y="11278"/>
                  </a:lnTo>
                  <a:lnTo>
                    <a:pt x="17934" y="11278"/>
                  </a:lnTo>
                  <a:lnTo>
                    <a:pt x="17934" y="11231"/>
                  </a:lnTo>
                  <a:lnTo>
                    <a:pt x="17965" y="11231"/>
                  </a:lnTo>
                  <a:lnTo>
                    <a:pt x="17965" y="11161"/>
                  </a:lnTo>
                  <a:lnTo>
                    <a:pt x="17977" y="11161"/>
                  </a:lnTo>
                  <a:lnTo>
                    <a:pt x="17977" y="11115"/>
                  </a:lnTo>
                  <a:lnTo>
                    <a:pt x="18008" y="11115"/>
                  </a:lnTo>
                  <a:lnTo>
                    <a:pt x="18008" y="11045"/>
                  </a:lnTo>
                  <a:lnTo>
                    <a:pt x="17977" y="11045"/>
                  </a:lnTo>
                  <a:lnTo>
                    <a:pt x="17977" y="10998"/>
                  </a:lnTo>
                  <a:lnTo>
                    <a:pt x="17996" y="10998"/>
                  </a:lnTo>
                  <a:lnTo>
                    <a:pt x="17996" y="11045"/>
                  </a:lnTo>
                  <a:lnTo>
                    <a:pt x="18021" y="11045"/>
                  </a:lnTo>
                  <a:lnTo>
                    <a:pt x="18021" y="10998"/>
                  </a:lnTo>
                  <a:lnTo>
                    <a:pt x="18008" y="10998"/>
                  </a:lnTo>
                  <a:lnTo>
                    <a:pt x="18008" y="10951"/>
                  </a:lnTo>
                  <a:lnTo>
                    <a:pt x="18039" y="10951"/>
                  </a:lnTo>
                  <a:lnTo>
                    <a:pt x="18039" y="10835"/>
                  </a:lnTo>
                  <a:lnTo>
                    <a:pt x="18021" y="10835"/>
                  </a:lnTo>
                  <a:lnTo>
                    <a:pt x="18021" y="10788"/>
                  </a:lnTo>
                  <a:lnTo>
                    <a:pt x="18039" y="10788"/>
                  </a:lnTo>
                  <a:lnTo>
                    <a:pt x="18039" y="10718"/>
                  </a:lnTo>
                  <a:lnTo>
                    <a:pt x="18051" y="10718"/>
                  </a:lnTo>
                  <a:lnTo>
                    <a:pt x="18051" y="10672"/>
                  </a:lnTo>
                  <a:lnTo>
                    <a:pt x="18039" y="10672"/>
                  </a:lnTo>
                  <a:lnTo>
                    <a:pt x="18039" y="10602"/>
                  </a:lnTo>
                  <a:lnTo>
                    <a:pt x="18064" y="10602"/>
                  </a:lnTo>
                  <a:lnTo>
                    <a:pt x="18064" y="10555"/>
                  </a:lnTo>
                  <a:lnTo>
                    <a:pt x="18082" y="10555"/>
                  </a:lnTo>
                  <a:lnTo>
                    <a:pt x="18082" y="10602"/>
                  </a:lnTo>
                  <a:lnTo>
                    <a:pt x="18082" y="10555"/>
                  </a:lnTo>
                  <a:lnTo>
                    <a:pt x="18095" y="10555"/>
                  </a:lnTo>
                  <a:lnTo>
                    <a:pt x="18095" y="10509"/>
                  </a:lnTo>
                  <a:lnTo>
                    <a:pt x="18125" y="10509"/>
                  </a:lnTo>
                  <a:lnTo>
                    <a:pt x="18125" y="10602"/>
                  </a:lnTo>
                  <a:lnTo>
                    <a:pt x="18156" y="10602"/>
                  </a:lnTo>
                  <a:lnTo>
                    <a:pt x="18156" y="10509"/>
                  </a:lnTo>
                  <a:lnTo>
                    <a:pt x="18169" y="10509"/>
                  </a:lnTo>
                  <a:lnTo>
                    <a:pt x="18169" y="10439"/>
                  </a:lnTo>
                  <a:lnTo>
                    <a:pt x="18200" y="10439"/>
                  </a:lnTo>
                  <a:lnTo>
                    <a:pt x="18200" y="10509"/>
                  </a:lnTo>
                  <a:lnTo>
                    <a:pt x="18212" y="10509"/>
                  </a:lnTo>
                  <a:lnTo>
                    <a:pt x="18212" y="10555"/>
                  </a:lnTo>
                  <a:lnTo>
                    <a:pt x="18230" y="10555"/>
                  </a:lnTo>
                  <a:lnTo>
                    <a:pt x="18230" y="10602"/>
                  </a:lnTo>
                  <a:lnTo>
                    <a:pt x="18274" y="10602"/>
                  </a:lnTo>
                  <a:lnTo>
                    <a:pt x="18274" y="10555"/>
                  </a:lnTo>
                  <a:lnTo>
                    <a:pt x="18286" y="10555"/>
                  </a:lnTo>
                  <a:lnTo>
                    <a:pt x="18286" y="10439"/>
                  </a:lnTo>
                  <a:lnTo>
                    <a:pt x="18298" y="10439"/>
                  </a:lnTo>
                  <a:lnTo>
                    <a:pt x="18298" y="10392"/>
                  </a:lnTo>
                  <a:lnTo>
                    <a:pt x="18341" y="10392"/>
                  </a:lnTo>
                  <a:lnTo>
                    <a:pt x="18341" y="10346"/>
                  </a:lnTo>
                  <a:lnTo>
                    <a:pt x="18372" y="10346"/>
                  </a:lnTo>
                  <a:lnTo>
                    <a:pt x="18372" y="10276"/>
                  </a:lnTo>
                  <a:lnTo>
                    <a:pt x="18403" y="10276"/>
                  </a:lnTo>
                  <a:lnTo>
                    <a:pt x="18403" y="10229"/>
                  </a:lnTo>
                  <a:lnTo>
                    <a:pt x="18416" y="10229"/>
                  </a:lnTo>
                  <a:lnTo>
                    <a:pt x="18416" y="10392"/>
                  </a:lnTo>
                  <a:lnTo>
                    <a:pt x="18403" y="10392"/>
                  </a:lnTo>
                  <a:lnTo>
                    <a:pt x="18403" y="10602"/>
                  </a:lnTo>
                  <a:lnTo>
                    <a:pt x="18434" y="10602"/>
                  </a:lnTo>
                  <a:lnTo>
                    <a:pt x="18434" y="10555"/>
                  </a:lnTo>
                  <a:lnTo>
                    <a:pt x="18446" y="10555"/>
                  </a:lnTo>
                  <a:lnTo>
                    <a:pt x="18446" y="10509"/>
                  </a:lnTo>
                  <a:lnTo>
                    <a:pt x="18477" y="10509"/>
                  </a:lnTo>
                  <a:lnTo>
                    <a:pt x="18477" y="10439"/>
                  </a:lnTo>
                  <a:lnTo>
                    <a:pt x="18490" y="10439"/>
                  </a:lnTo>
                  <a:lnTo>
                    <a:pt x="18490" y="10392"/>
                  </a:lnTo>
                  <a:lnTo>
                    <a:pt x="18502" y="10392"/>
                  </a:lnTo>
                  <a:lnTo>
                    <a:pt x="18502" y="10346"/>
                  </a:lnTo>
                  <a:lnTo>
                    <a:pt x="18533" y="10346"/>
                  </a:lnTo>
                  <a:lnTo>
                    <a:pt x="18533" y="10276"/>
                  </a:lnTo>
                  <a:lnTo>
                    <a:pt x="18576" y="10276"/>
                  </a:lnTo>
                  <a:lnTo>
                    <a:pt x="18576" y="10229"/>
                  </a:lnTo>
                  <a:lnTo>
                    <a:pt x="18619" y="10229"/>
                  </a:lnTo>
                  <a:lnTo>
                    <a:pt x="18619" y="10159"/>
                  </a:lnTo>
                  <a:lnTo>
                    <a:pt x="18841" y="10159"/>
                  </a:lnTo>
                  <a:lnTo>
                    <a:pt x="18841" y="10229"/>
                  </a:lnTo>
                  <a:lnTo>
                    <a:pt x="18872" y="10229"/>
                  </a:lnTo>
                  <a:lnTo>
                    <a:pt x="18872" y="10276"/>
                  </a:lnTo>
                  <a:lnTo>
                    <a:pt x="18885" y="10276"/>
                  </a:lnTo>
                  <a:lnTo>
                    <a:pt x="18885" y="10346"/>
                  </a:lnTo>
                  <a:lnTo>
                    <a:pt x="18897" y="10346"/>
                  </a:lnTo>
                  <a:lnTo>
                    <a:pt x="18897" y="10439"/>
                  </a:lnTo>
                  <a:lnTo>
                    <a:pt x="18928" y="10439"/>
                  </a:lnTo>
                  <a:lnTo>
                    <a:pt x="18928" y="10509"/>
                  </a:lnTo>
                  <a:lnTo>
                    <a:pt x="18940" y="10509"/>
                  </a:lnTo>
                  <a:lnTo>
                    <a:pt x="18940" y="10555"/>
                  </a:lnTo>
                  <a:lnTo>
                    <a:pt x="18971" y="10555"/>
                  </a:lnTo>
                  <a:lnTo>
                    <a:pt x="18971" y="10439"/>
                  </a:lnTo>
                  <a:lnTo>
                    <a:pt x="18989" y="10439"/>
                  </a:lnTo>
                  <a:lnTo>
                    <a:pt x="18989" y="10346"/>
                  </a:lnTo>
                  <a:lnTo>
                    <a:pt x="19014" y="10346"/>
                  </a:lnTo>
                  <a:lnTo>
                    <a:pt x="19014" y="10229"/>
                  </a:lnTo>
                  <a:lnTo>
                    <a:pt x="19045" y="10229"/>
                  </a:lnTo>
                  <a:lnTo>
                    <a:pt x="19045" y="10159"/>
                  </a:lnTo>
                  <a:lnTo>
                    <a:pt x="19107" y="10159"/>
                  </a:lnTo>
                  <a:lnTo>
                    <a:pt x="19107" y="10113"/>
                  </a:lnTo>
                  <a:lnTo>
                    <a:pt x="19119" y="10113"/>
                  </a:lnTo>
                  <a:lnTo>
                    <a:pt x="19119" y="10066"/>
                  </a:lnTo>
                  <a:lnTo>
                    <a:pt x="19131" y="10066"/>
                  </a:lnTo>
                  <a:lnTo>
                    <a:pt x="19131" y="9996"/>
                  </a:lnTo>
                  <a:lnTo>
                    <a:pt x="19193" y="9996"/>
                  </a:lnTo>
                  <a:lnTo>
                    <a:pt x="19193" y="9950"/>
                  </a:lnTo>
                  <a:lnTo>
                    <a:pt x="19218" y="9950"/>
                  </a:lnTo>
                  <a:lnTo>
                    <a:pt x="19218" y="9903"/>
                  </a:lnTo>
                  <a:lnTo>
                    <a:pt x="19249" y="9903"/>
                  </a:lnTo>
                  <a:lnTo>
                    <a:pt x="19249" y="9833"/>
                  </a:lnTo>
                  <a:lnTo>
                    <a:pt x="19236" y="9833"/>
                  </a:lnTo>
                  <a:lnTo>
                    <a:pt x="19236" y="9786"/>
                  </a:lnTo>
                  <a:lnTo>
                    <a:pt x="19249" y="9786"/>
                  </a:lnTo>
                  <a:lnTo>
                    <a:pt x="19249" y="9833"/>
                  </a:lnTo>
                  <a:lnTo>
                    <a:pt x="19267" y="9833"/>
                  </a:lnTo>
                  <a:lnTo>
                    <a:pt x="19267" y="9786"/>
                  </a:lnTo>
                  <a:lnTo>
                    <a:pt x="19280" y="9786"/>
                  </a:lnTo>
                  <a:lnTo>
                    <a:pt x="19280" y="9740"/>
                  </a:lnTo>
                  <a:lnTo>
                    <a:pt x="19310" y="9740"/>
                  </a:lnTo>
                  <a:lnTo>
                    <a:pt x="19310" y="9670"/>
                  </a:lnTo>
                  <a:lnTo>
                    <a:pt x="19292" y="9670"/>
                  </a:lnTo>
                  <a:lnTo>
                    <a:pt x="19292" y="9623"/>
                  </a:lnTo>
                  <a:lnTo>
                    <a:pt x="19310" y="9623"/>
                  </a:lnTo>
                  <a:lnTo>
                    <a:pt x="19310" y="9670"/>
                  </a:lnTo>
                  <a:lnTo>
                    <a:pt x="19354" y="9670"/>
                  </a:lnTo>
                  <a:lnTo>
                    <a:pt x="19354" y="9623"/>
                  </a:lnTo>
                  <a:lnTo>
                    <a:pt x="19384" y="9623"/>
                  </a:lnTo>
                  <a:lnTo>
                    <a:pt x="19384" y="9460"/>
                  </a:lnTo>
                  <a:lnTo>
                    <a:pt x="19409" y="9460"/>
                  </a:lnTo>
                  <a:lnTo>
                    <a:pt x="19409" y="9507"/>
                  </a:lnTo>
                  <a:lnTo>
                    <a:pt x="19452" y="9507"/>
                  </a:lnTo>
                  <a:lnTo>
                    <a:pt x="19452" y="9460"/>
                  </a:lnTo>
                  <a:lnTo>
                    <a:pt x="19545" y="9460"/>
                  </a:lnTo>
                  <a:lnTo>
                    <a:pt x="19545" y="9390"/>
                  </a:lnTo>
                  <a:lnTo>
                    <a:pt x="19557" y="9390"/>
                  </a:lnTo>
                  <a:lnTo>
                    <a:pt x="19557" y="9344"/>
                  </a:lnTo>
                  <a:lnTo>
                    <a:pt x="19600" y="9344"/>
                  </a:lnTo>
                  <a:lnTo>
                    <a:pt x="19600" y="9297"/>
                  </a:lnTo>
                  <a:lnTo>
                    <a:pt x="19631" y="9297"/>
                  </a:lnTo>
                  <a:lnTo>
                    <a:pt x="19631" y="9227"/>
                  </a:lnTo>
                  <a:lnTo>
                    <a:pt x="19687" y="9227"/>
                  </a:lnTo>
                  <a:lnTo>
                    <a:pt x="19687" y="9181"/>
                  </a:lnTo>
                  <a:lnTo>
                    <a:pt x="19761" y="9181"/>
                  </a:lnTo>
                  <a:lnTo>
                    <a:pt x="19761" y="9111"/>
                  </a:lnTo>
                  <a:lnTo>
                    <a:pt x="19773" y="9111"/>
                  </a:lnTo>
                  <a:lnTo>
                    <a:pt x="19773" y="9064"/>
                  </a:lnTo>
                  <a:lnTo>
                    <a:pt x="19804" y="9064"/>
                  </a:lnTo>
                  <a:lnTo>
                    <a:pt x="19804" y="9017"/>
                  </a:lnTo>
                  <a:lnTo>
                    <a:pt x="20008" y="9017"/>
                  </a:lnTo>
                  <a:lnTo>
                    <a:pt x="20008" y="9064"/>
                  </a:lnTo>
                  <a:lnTo>
                    <a:pt x="20082" y="9064"/>
                  </a:lnTo>
                  <a:lnTo>
                    <a:pt x="20082" y="9111"/>
                  </a:lnTo>
                  <a:lnTo>
                    <a:pt x="20113" y="9111"/>
                  </a:lnTo>
                  <a:lnTo>
                    <a:pt x="20113" y="9181"/>
                  </a:lnTo>
                  <a:lnTo>
                    <a:pt x="20125" y="9181"/>
                  </a:lnTo>
                  <a:lnTo>
                    <a:pt x="20125" y="9111"/>
                  </a:lnTo>
                  <a:lnTo>
                    <a:pt x="20144" y="9111"/>
                  </a:lnTo>
                  <a:lnTo>
                    <a:pt x="20144" y="9064"/>
                  </a:lnTo>
                  <a:lnTo>
                    <a:pt x="20125" y="9064"/>
                  </a:lnTo>
                  <a:lnTo>
                    <a:pt x="20125" y="9017"/>
                  </a:lnTo>
                  <a:lnTo>
                    <a:pt x="20168" y="9017"/>
                  </a:lnTo>
                  <a:lnTo>
                    <a:pt x="20168" y="8948"/>
                  </a:lnTo>
                  <a:lnTo>
                    <a:pt x="20199" y="8948"/>
                  </a:lnTo>
                  <a:lnTo>
                    <a:pt x="20199" y="8784"/>
                  </a:lnTo>
                  <a:lnTo>
                    <a:pt x="20156" y="8784"/>
                  </a:lnTo>
                  <a:lnTo>
                    <a:pt x="20156" y="8738"/>
                  </a:lnTo>
                  <a:lnTo>
                    <a:pt x="20144" y="8738"/>
                  </a:lnTo>
                  <a:lnTo>
                    <a:pt x="20156" y="8738"/>
                  </a:lnTo>
                  <a:lnTo>
                    <a:pt x="20156" y="8691"/>
                  </a:lnTo>
                  <a:lnTo>
                    <a:pt x="20168" y="8691"/>
                  </a:lnTo>
                  <a:lnTo>
                    <a:pt x="20168" y="8621"/>
                  </a:lnTo>
                  <a:lnTo>
                    <a:pt x="20156" y="8621"/>
                  </a:lnTo>
                  <a:lnTo>
                    <a:pt x="20156" y="8575"/>
                  </a:lnTo>
                  <a:lnTo>
                    <a:pt x="20125" y="8575"/>
                  </a:lnTo>
                  <a:lnTo>
                    <a:pt x="20125" y="8505"/>
                  </a:lnTo>
                  <a:lnTo>
                    <a:pt x="20094" y="8505"/>
                  </a:lnTo>
                  <a:lnTo>
                    <a:pt x="20094" y="8412"/>
                  </a:lnTo>
                  <a:lnTo>
                    <a:pt x="20082" y="8412"/>
                  </a:lnTo>
                  <a:lnTo>
                    <a:pt x="20082" y="8179"/>
                  </a:lnTo>
                  <a:lnTo>
                    <a:pt x="20069" y="8179"/>
                  </a:lnTo>
                  <a:lnTo>
                    <a:pt x="20069" y="8062"/>
                  </a:lnTo>
                  <a:lnTo>
                    <a:pt x="20051" y="8062"/>
                  </a:lnTo>
                  <a:lnTo>
                    <a:pt x="20051" y="8016"/>
                  </a:lnTo>
                  <a:lnTo>
                    <a:pt x="20039" y="8016"/>
                  </a:lnTo>
                  <a:lnTo>
                    <a:pt x="20039" y="7899"/>
                  </a:lnTo>
                  <a:lnTo>
                    <a:pt x="20026" y="7899"/>
                  </a:lnTo>
                  <a:lnTo>
                    <a:pt x="20026" y="7852"/>
                  </a:lnTo>
                  <a:lnTo>
                    <a:pt x="20008" y="7852"/>
                  </a:lnTo>
                  <a:lnTo>
                    <a:pt x="20008" y="7969"/>
                  </a:lnTo>
                  <a:lnTo>
                    <a:pt x="19995" y="7969"/>
                  </a:lnTo>
                  <a:lnTo>
                    <a:pt x="19995" y="8016"/>
                  </a:lnTo>
                  <a:lnTo>
                    <a:pt x="19983" y="8016"/>
                  </a:lnTo>
                  <a:lnTo>
                    <a:pt x="19983" y="7969"/>
                  </a:lnTo>
                  <a:lnTo>
                    <a:pt x="19934" y="7969"/>
                  </a:lnTo>
                  <a:lnTo>
                    <a:pt x="19934" y="7899"/>
                  </a:lnTo>
                  <a:lnTo>
                    <a:pt x="19921" y="7899"/>
                  </a:lnTo>
                  <a:lnTo>
                    <a:pt x="19921" y="7852"/>
                  </a:lnTo>
                  <a:lnTo>
                    <a:pt x="19909" y="7852"/>
                  </a:lnTo>
                  <a:lnTo>
                    <a:pt x="19909" y="7736"/>
                  </a:lnTo>
                  <a:lnTo>
                    <a:pt x="19921" y="7736"/>
                  </a:lnTo>
                  <a:lnTo>
                    <a:pt x="19921" y="7689"/>
                  </a:lnTo>
                  <a:lnTo>
                    <a:pt x="19921" y="7736"/>
                  </a:lnTo>
                  <a:lnTo>
                    <a:pt x="20051" y="7736"/>
                  </a:lnTo>
                  <a:lnTo>
                    <a:pt x="20051" y="7806"/>
                  </a:lnTo>
                  <a:lnTo>
                    <a:pt x="20039" y="7806"/>
                  </a:lnTo>
                  <a:lnTo>
                    <a:pt x="20082" y="7806"/>
                  </a:lnTo>
                  <a:lnTo>
                    <a:pt x="20082" y="7736"/>
                  </a:lnTo>
                  <a:lnTo>
                    <a:pt x="20113" y="7736"/>
                  </a:lnTo>
                  <a:lnTo>
                    <a:pt x="20113" y="7689"/>
                  </a:lnTo>
                  <a:lnTo>
                    <a:pt x="20168" y="7689"/>
                  </a:lnTo>
                  <a:lnTo>
                    <a:pt x="20168" y="7619"/>
                  </a:lnTo>
                  <a:lnTo>
                    <a:pt x="20211" y="7619"/>
                  </a:lnTo>
                  <a:lnTo>
                    <a:pt x="20211" y="7573"/>
                  </a:lnTo>
                  <a:lnTo>
                    <a:pt x="20230" y="7573"/>
                  </a:lnTo>
                  <a:lnTo>
                    <a:pt x="20230" y="7526"/>
                  </a:lnTo>
                  <a:lnTo>
                    <a:pt x="20242" y="7526"/>
                  </a:lnTo>
                  <a:lnTo>
                    <a:pt x="20242" y="7456"/>
                  </a:lnTo>
                  <a:lnTo>
                    <a:pt x="20273" y="7456"/>
                  </a:lnTo>
                  <a:lnTo>
                    <a:pt x="20273" y="7410"/>
                  </a:lnTo>
                  <a:lnTo>
                    <a:pt x="20285" y="7410"/>
                  </a:lnTo>
                  <a:lnTo>
                    <a:pt x="20285" y="7363"/>
                  </a:lnTo>
                  <a:lnTo>
                    <a:pt x="20304" y="7363"/>
                  </a:lnTo>
                  <a:lnTo>
                    <a:pt x="20304" y="7293"/>
                  </a:lnTo>
                  <a:lnTo>
                    <a:pt x="20316" y="7293"/>
                  </a:lnTo>
                  <a:lnTo>
                    <a:pt x="20316" y="7247"/>
                  </a:lnTo>
                  <a:lnTo>
                    <a:pt x="20329" y="7247"/>
                  </a:lnTo>
                  <a:lnTo>
                    <a:pt x="20329" y="7130"/>
                  </a:lnTo>
                  <a:lnTo>
                    <a:pt x="20285" y="7130"/>
                  </a:lnTo>
                  <a:lnTo>
                    <a:pt x="20285" y="7083"/>
                  </a:lnTo>
                  <a:lnTo>
                    <a:pt x="20273" y="7083"/>
                  </a:lnTo>
                  <a:lnTo>
                    <a:pt x="20273" y="7014"/>
                  </a:lnTo>
                  <a:lnTo>
                    <a:pt x="20261" y="7014"/>
                  </a:lnTo>
                  <a:lnTo>
                    <a:pt x="20261" y="6920"/>
                  </a:lnTo>
                  <a:lnTo>
                    <a:pt x="20329" y="6920"/>
                  </a:lnTo>
                  <a:lnTo>
                    <a:pt x="20329" y="6804"/>
                  </a:lnTo>
                  <a:lnTo>
                    <a:pt x="20347" y="6804"/>
                  </a:lnTo>
                  <a:lnTo>
                    <a:pt x="20347" y="6850"/>
                  </a:lnTo>
                  <a:lnTo>
                    <a:pt x="20390" y="6850"/>
                  </a:lnTo>
                  <a:lnTo>
                    <a:pt x="20390" y="6804"/>
                  </a:lnTo>
                  <a:lnTo>
                    <a:pt x="20421" y="6804"/>
                  </a:lnTo>
                  <a:lnTo>
                    <a:pt x="20421" y="6687"/>
                  </a:lnTo>
                  <a:lnTo>
                    <a:pt x="20434" y="6687"/>
                  </a:lnTo>
                  <a:lnTo>
                    <a:pt x="20434" y="6757"/>
                  </a:lnTo>
                  <a:lnTo>
                    <a:pt x="20421" y="6757"/>
                  </a:lnTo>
                  <a:lnTo>
                    <a:pt x="20421" y="6850"/>
                  </a:lnTo>
                  <a:lnTo>
                    <a:pt x="20403" y="6850"/>
                  </a:lnTo>
                  <a:lnTo>
                    <a:pt x="20403" y="6920"/>
                  </a:lnTo>
                  <a:lnTo>
                    <a:pt x="20372" y="6920"/>
                  </a:lnTo>
                  <a:lnTo>
                    <a:pt x="20372" y="7014"/>
                  </a:lnTo>
                  <a:lnTo>
                    <a:pt x="20390" y="7014"/>
                  </a:lnTo>
                  <a:lnTo>
                    <a:pt x="20390" y="7083"/>
                  </a:lnTo>
                  <a:lnTo>
                    <a:pt x="20403" y="7083"/>
                  </a:lnTo>
                  <a:lnTo>
                    <a:pt x="20403" y="7130"/>
                  </a:lnTo>
                  <a:lnTo>
                    <a:pt x="20434" y="7130"/>
                  </a:lnTo>
                  <a:lnTo>
                    <a:pt x="20434" y="7200"/>
                  </a:lnTo>
                  <a:lnTo>
                    <a:pt x="20421" y="7200"/>
                  </a:lnTo>
                  <a:lnTo>
                    <a:pt x="20421" y="7247"/>
                  </a:lnTo>
                  <a:lnTo>
                    <a:pt x="20403" y="7247"/>
                  </a:lnTo>
                  <a:lnTo>
                    <a:pt x="20403" y="7293"/>
                  </a:lnTo>
                  <a:lnTo>
                    <a:pt x="20582" y="7293"/>
                  </a:lnTo>
                  <a:lnTo>
                    <a:pt x="20582" y="7247"/>
                  </a:lnTo>
                  <a:lnTo>
                    <a:pt x="20606" y="7247"/>
                  </a:lnTo>
                  <a:lnTo>
                    <a:pt x="20606" y="7200"/>
                  </a:lnTo>
                  <a:lnTo>
                    <a:pt x="20680" y="7200"/>
                  </a:lnTo>
                  <a:lnTo>
                    <a:pt x="20680" y="7247"/>
                  </a:lnTo>
                  <a:lnTo>
                    <a:pt x="20742" y="7247"/>
                  </a:lnTo>
                  <a:lnTo>
                    <a:pt x="20742" y="7293"/>
                  </a:lnTo>
                  <a:lnTo>
                    <a:pt x="20755" y="7293"/>
                  </a:lnTo>
                  <a:lnTo>
                    <a:pt x="20755" y="7363"/>
                  </a:lnTo>
                  <a:lnTo>
                    <a:pt x="20767" y="7363"/>
                  </a:lnTo>
                  <a:lnTo>
                    <a:pt x="20767" y="7410"/>
                  </a:lnTo>
                  <a:lnTo>
                    <a:pt x="20785" y="7410"/>
                  </a:lnTo>
                  <a:lnTo>
                    <a:pt x="20785" y="7526"/>
                  </a:lnTo>
                  <a:lnTo>
                    <a:pt x="20767" y="7526"/>
                  </a:lnTo>
                  <a:lnTo>
                    <a:pt x="20767" y="7573"/>
                  </a:lnTo>
                  <a:lnTo>
                    <a:pt x="20798" y="7573"/>
                  </a:lnTo>
                  <a:lnTo>
                    <a:pt x="20798" y="7619"/>
                  </a:lnTo>
                  <a:lnTo>
                    <a:pt x="20829" y="7619"/>
                  </a:lnTo>
                  <a:lnTo>
                    <a:pt x="20829" y="7689"/>
                  </a:lnTo>
                  <a:lnTo>
                    <a:pt x="20841" y="7689"/>
                  </a:lnTo>
                  <a:lnTo>
                    <a:pt x="20841" y="7619"/>
                  </a:lnTo>
                  <a:lnTo>
                    <a:pt x="20841" y="7689"/>
                  </a:lnTo>
                  <a:lnTo>
                    <a:pt x="20903" y="7689"/>
                  </a:lnTo>
                  <a:lnTo>
                    <a:pt x="20903" y="7619"/>
                  </a:lnTo>
                  <a:lnTo>
                    <a:pt x="20903" y="7689"/>
                  </a:lnTo>
                  <a:lnTo>
                    <a:pt x="20946" y="7689"/>
                  </a:lnTo>
                  <a:lnTo>
                    <a:pt x="20946" y="7736"/>
                  </a:lnTo>
                  <a:lnTo>
                    <a:pt x="20989" y="7736"/>
                  </a:lnTo>
                  <a:lnTo>
                    <a:pt x="20989" y="7806"/>
                  </a:lnTo>
                  <a:lnTo>
                    <a:pt x="21001" y="7806"/>
                  </a:lnTo>
                  <a:lnTo>
                    <a:pt x="21001" y="7852"/>
                  </a:lnTo>
                  <a:lnTo>
                    <a:pt x="21032" y="7852"/>
                  </a:lnTo>
                  <a:lnTo>
                    <a:pt x="21032" y="7899"/>
                  </a:lnTo>
                  <a:lnTo>
                    <a:pt x="21063" y="7899"/>
                  </a:lnTo>
                  <a:lnTo>
                    <a:pt x="21063" y="7969"/>
                  </a:lnTo>
                  <a:lnTo>
                    <a:pt x="21075" y="7969"/>
                  </a:lnTo>
                  <a:lnTo>
                    <a:pt x="21075" y="7899"/>
                  </a:lnTo>
                  <a:lnTo>
                    <a:pt x="21106" y="7899"/>
                  </a:lnTo>
                  <a:lnTo>
                    <a:pt x="21106" y="7969"/>
                  </a:lnTo>
                  <a:lnTo>
                    <a:pt x="21137" y="7969"/>
                  </a:lnTo>
                  <a:lnTo>
                    <a:pt x="21137" y="8016"/>
                  </a:lnTo>
                  <a:lnTo>
                    <a:pt x="21149" y="8016"/>
                  </a:lnTo>
                  <a:lnTo>
                    <a:pt x="21149" y="7969"/>
                  </a:lnTo>
                  <a:lnTo>
                    <a:pt x="21180" y="7969"/>
                  </a:lnTo>
                  <a:lnTo>
                    <a:pt x="21180" y="7852"/>
                  </a:lnTo>
                  <a:lnTo>
                    <a:pt x="21193" y="7852"/>
                  </a:lnTo>
                  <a:lnTo>
                    <a:pt x="21193" y="7899"/>
                  </a:lnTo>
                  <a:lnTo>
                    <a:pt x="21248" y="7899"/>
                  </a:lnTo>
                  <a:lnTo>
                    <a:pt x="21248" y="7852"/>
                  </a:lnTo>
                  <a:lnTo>
                    <a:pt x="21236" y="7852"/>
                  </a:lnTo>
                  <a:lnTo>
                    <a:pt x="21236" y="7689"/>
                  </a:lnTo>
                  <a:lnTo>
                    <a:pt x="21279" y="7689"/>
                  </a:lnTo>
                  <a:lnTo>
                    <a:pt x="21279" y="7619"/>
                  </a:lnTo>
                  <a:lnTo>
                    <a:pt x="21236" y="7619"/>
                  </a:lnTo>
                  <a:lnTo>
                    <a:pt x="21236" y="7573"/>
                  </a:lnTo>
                  <a:lnTo>
                    <a:pt x="21248" y="7573"/>
                  </a:lnTo>
                  <a:lnTo>
                    <a:pt x="21248" y="7526"/>
                  </a:lnTo>
                  <a:lnTo>
                    <a:pt x="21279" y="7526"/>
                  </a:lnTo>
                  <a:lnTo>
                    <a:pt x="21279" y="7410"/>
                  </a:lnTo>
                  <a:lnTo>
                    <a:pt x="21267" y="7410"/>
                  </a:lnTo>
                  <a:lnTo>
                    <a:pt x="21267" y="7293"/>
                  </a:lnTo>
                  <a:lnTo>
                    <a:pt x="21279" y="7293"/>
                  </a:lnTo>
                  <a:lnTo>
                    <a:pt x="21279" y="7247"/>
                  </a:lnTo>
                  <a:lnTo>
                    <a:pt x="21427" y="7247"/>
                  </a:lnTo>
                  <a:lnTo>
                    <a:pt x="21427" y="7200"/>
                  </a:lnTo>
                  <a:lnTo>
                    <a:pt x="21483" y="7200"/>
                  </a:lnTo>
                  <a:lnTo>
                    <a:pt x="21483" y="7014"/>
                  </a:lnTo>
                  <a:lnTo>
                    <a:pt x="21501" y="7014"/>
                  </a:lnTo>
                  <a:lnTo>
                    <a:pt x="21501" y="6967"/>
                  </a:lnTo>
                  <a:lnTo>
                    <a:pt x="21526" y="6967"/>
                  </a:lnTo>
                  <a:lnTo>
                    <a:pt x="21526" y="6920"/>
                  </a:lnTo>
                  <a:lnTo>
                    <a:pt x="21600" y="6920"/>
                  </a:lnTo>
                  <a:lnTo>
                    <a:pt x="21600" y="685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6" name="Shape 396">
              <a:extLst>
                <a:ext uri="{FF2B5EF4-FFF2-40B4-BE49-F238E27FC236}">
                  <a16:creationId xmlns:a16="http://schemas.microsoft.com/office/drawing/2014/main" id="{96386202-A60B-4AAD-A119-0237915876F5}"/>
                </a:ext>
              </a:extLst>
            </p:cNvPr>
            <p:cNvSpPr/>
            <p:nvPr/>
          </p:nvSpPr>
          <p:spPr>
            <a:xfrm>
              <a:off x="287726" y="1701148"/>
              <a:ext cx="188258" cy="176465"/>
            </a:xfrm>
            <a:custGeom>
              <a:avLst/>
              <a:gdLst/>
              <a:ahLst/>
              <a:cxnLst>
                <a:cxn ang="0">
                  <a:pos x="wd2" y="hd2"/>
                </a:cxn>
                <a:cxn ang="5400000">
                  <a:pos x="wd2" y="hd2"/>
                </a:cxn>
                <a:cxn ang="10800000">
                  <a:pos x="wd2" y="hd2"/>
                </a:cxn>
                <a:cxn ang="16200000">
                  <a:pos x="wd2" y="hd2"/>
                </a:cxn>
              </a:cxnLst>
              <a:rect l="0" t="0" r="r" b="b"/>
              <a:pathLst>
                <a:path w="21600" h="21600" extrusionOk="0">
                  <a:moveTo>
                    <a:pt x="472" y="10932"/>
                  </a:moveTo>
                  <a:lnTo>
                    <a:pt x="472" y="11195"/>
                  </a:lnTo>
                  <a:lnTo>
                    <a:pt x="660" y="11195"/>
                  </a:lnTo>
                  <a:lnTo>
                    <a:pt x="660" y="10668"/>
                  </a:lnTo>
                  <a:lnTo>
                    <a:pt x="849" y="10668"/>
                  </a:lnTo>
                  <a:lnTo>
                    <a:pt x="849" y="9351"/>
                  </a:lnTo>
                  <a:lnTo>
                    <a:pt x="660" y="9351"/>
                  </a:lnTo>
                  <a:lnTo>
                    <a:pt x="660" y="8693"/>
                  </a:lnTo>
                  <a:lnTo>
                    <a:pt x="1132" y="8693"/>
                  </a:lnTo>
                  <a:lnTo>
                    <a:pt x="1132" y="8429"/>
                  </a:lnTo>
                  <a:lnTo>
                    <a:pt x="1321" y="8429"/>
                  </a:lnTo>
                  <a:lnTo>
                    <a:pt x="1321" y="8166"/>
                  </a:lnTo>
                  <a:lnTo>
                    <a:pt x="1509" y="8166"/>
                  </a:lnTo>
                  <a:lnTo>
                    <a:pt x="1509" y="7771"/>
                  </a:lnTo>
                  <a:lnTo>
                    <a:pt x="1792" y="7771"/>
                  </a:lnTo>
                  <a:lnTo>
                    <a:pt x="1792" y="7244"/>
                  </a:lnTo>
                  <a:lnTo>
                    <a:pt x="1509" y="7244"/>
                  </a:lnTo>
                  <a:lnTo>
                    <a:pt x="1509" y="5663"/>
                  </a:lnTo>
                  <a:lnTo>
                    <a:pt x="1792" y="5663"/>
                  </a:lnTo>
                  <a:lnTo>
                    <a:pt x="1792" y="4741"/>
                  </a:lnTo>
                  <a:lnTo>
                    <a:pt x="2264" y="4741"/>
                  </a:lnTo>
                  <a:lnTo>
                    <a:pt x="2264" y="5005"/>
                  </a:lnTo>
                  <a:lnTo>
                    <a:pt x="2452" y="5005"/>
                  </a:lnTo>
                  <a:lnTo>
                    <a:pt x="2452" y="5268"/>
                  </a:lnTo>
                  <a:lnTo>
                    <a:pt x="2924" y="5268"/>
                  </a:lnTo>
                  <a:lnTo>
                    <a:pt x="2924" y="5663"/>
                  </a:lnTo>
                  <a:lnTo>
                    <a:pt x="3301" y="5663"/>
                  </a:lnTo>
                  <a:lnTo>
                    <a:pt x="3301" y="5268"/>
                  </a:lnTo>
                  <a:lnTo>
                    <a:pt x="3962" y="5268"/>
                  </a:lnTo>
                  <a:lnTo>
                    <a:pt x="3962" y="5663"/>
                  </a:lnTo>
                  <a:lnTo>
                    <a:pt x="4433" y="5663"/>
                  </a:lnTo>
                  <a:lnTo>
                    <a:pt x="4433" y="5927"/>
                  </a:lnTo>
                  <a:lnTo>
                    <a:pt x="4716" y="5927"/>
                  </a:lnTo>
                  <a:lnTo>
                    <a:pt x="4716" y="6190"/>
                  </a:lnTo>
                  <a:lnTo>
                    <a:pt x="5093" y="6190"/>
                  </a:lnTo>
                  <a:lnTo>
                    <a:pt x="5093" y="6585"/>
                  </a:lnTo>
                  <a:lnTo>
                    <a:pt x="5376" y="6585"/>
                  </a:lnTo>
                  <a:lnTo>
                    <a:pt x="5376" y="6849"/>
                  </a:lnTo>
                  <a:lnTo>
                    <a:pt x="5754" y="6849"/>
                  </a:lnTo>
                  <a:lnTo>
                    <a:pt x="5754" y="7244"/>
                  </a:lnTo>
                  <a:lnTo>
                    <a:pt x="6225" y="7244"/>
                  </a:lnTo>
                  <a:lnTo>
                    <a:pt x="6225" y="7507"/>
                  </a:lnTo>
                  <a:lnTo>
                    <a:pt x="6414" y="7507"/>
                  </a:lnTo>
                  <a:lnTo>
                    <a:pt x="6414" y="7771"/>
                  </a:lnTo>
                  <a:lnTo>
                    <a:pt x="6886" y="7771"/>
                  </a:lnTo>
                  <a:lnTo>
                    <a:pt x="6886" y="8166"/>
                  </a:lnTo>
                  <a:lnTo>
                    <a:pt x="7357" y="8166"/>
                  </a:lnTo>
                  <a:lnTo>
                    <a:pt x="7357" y="8429"/>
                  </a:lnTo>
                  <a:lnTo>
                    <a:pt x="7546" y="8429"/>
                  </a:lnTo>
                  <a:lnTo>
                    <a:pt x="7546" y="8693"/>
                  </a:lnTo>
                  <a:lnTo>
                    <a:pt x="8017" y="8693"/>
                  </a:lnTo>
                  <a:lnTo>
                    <a:pt x="8017" y="11195"/>
                  </a:lnTo>
                  <a:lnTo>
                    <a:pt x="8206" y="11195"/>
                  </a:lnTo>
                  <a:lnTo>
                    <a:pt x="8206" y="10668"/>
                  </a:lnTo>
                  <a:lnTo>
                    <a:pt x="8489" y="10668"/>
                  </a:lnTo>
                  <a:lnTo>
                    <a:pt x="8489" y="10273"/>
                  </a:lnTo>
                  <a:lnTo>
                    <a:pt x="8678" y="10273"/>
                  </a:lnTo>
                  <a:lnTo>
                    <a:pt x="8678" y="10010"/>
                  </a:lnTo>
                  <a:lnTo>
                    <a:pt x="8961" y="10010"/>
                  </a:lnTo>
                  <a:lnTo>
                    <a:pt x="8961" y="9351"/>
                  </a:lnTo>
                  <a:lnTo>
                    <a:pt x="9149" y="9351"/>
                  </a:lnTo>
                  <a:lnTo>
                    <a:pt x="9149" y="9088"/>
                  </a:lnTo>
                  <a:lnTo>
                    <a:pt x="9338" y="9088"/>
                  </a:lnTo>
                  <a:lnTo>
                    <a:pt x="9338" y="8693"/>
                  </a:lnTo>
                  <a:lnTo>
                    <a:pt x="9621" y="8693"/>
                  </a:lnTo>
                  <a:lnTo>
                    <a:pt x="9621" y="8166"/>
                  </a:lnTo>
                  <a:lnTo>
                    <a:pt x="9810" y="8166"/>
                  </a:lnTo>
                  <a:lnTo>
                    <a:pt x="9810" y="7771"/>
                  </a:lnTo>
                  <a:lnTo>
                    <a:pt x="9998" y="7771"/>
                  </a:lnTo>
                  <a:lnTo>
                    <a:pt x="9998" y="7507"/>
                  </a:lnTo>
                  <a:lnTo>
                    <a:pt x="10281" y="7507"/>
                  </a:lnTo>
                  <a:lnTo>
                    <a:pt x="10281" y="6849"/>
                  </a:lnTo>
                  <a:lnTo>
                    <a:pt x="10659" y="6849"/>
                  </a:lnTo>
                  <a:lnTo>
                    <a:pt x="10659" y="6190"/>
                  </a:lnTo>
                  <a:lnTo>
                    <a:pt x="10941" y="6190"/>
                  </a:lnTo>
                  <a:lnTo>
                    <a:pt x="10941" y="5663"/>
                  </a:lnTo>
                  <a:lnTo>
                    <a:pt x="11130" y="5663"/>
                  </a:lnTo>
                  <a:lnTo>
                    <a:pt x="11130" y="5268"/>
                  </a:lnTo>
                  <a:lnTo>
                    <a:pt x="11413" y="5268"/>
                  </a:lnTo>
                  <a:lnTo>
                    <a:pt x="11413" y="5005"/>
                  </a:lnTo>
                  <a:lnTo>
                    <a:pt x="11602" y="5005"/>
                  </a:lnTo>
                  <a:lnTo>
                    <a:pt x="11602" y="4346"/>
                  </a:lnTo>
                  <a:lnTo>
                    <a:pt x="11790" y="4346"/>
                  </a:lnTo>
                  <a:lnTo>
                    <a:pt x="11790" y="4083"/>
                  </a:lnTo>
                  <a:lnTo>
                    <a:pt x="12073" y="4083"/>
                  </a:lnTo>
                  <a:lnTo>
                    <a:pt x="12073" y="3820"/>
                  </a:lnTo>
                  <a:lnTo>
                    <a:pt x="12262" y="3820"/>
                  </a:lnTo>
                  <a:lnTo>
                    <a:pt x="12262" y="3424"/>
                  </a:lnTo>
                  <a:lnTo>
                    <a:pt x="12451" y="3424"/>
                  </a:lnTo>
                  <a:lnTo>
                    <a:pt x="12451" y="3161"/>
                  </a:lnTo>
                  <a:lnTo>
                    <a:pt x="12734" y="3161"/>
                  </a:lnTo>
                  <a:lnTo>
                    <a:pt x="12734" y="2766"/>
                  </a:lnTo>
                  <a:lnTo>
                    <a:pt x="12922" y="2766"/>
                  </a:lnTo>
                  <a:lnTo>
                    <a:pt x="12922" y="2502"/>
                  </a:lnTo>
                  <a:lnTo>
                    <a:pt x="13394" y="2502"/>
                  </a:lnTo>
                  <a:lnTo>
                    <a:pt x="13394" y="2239"/>
                  </a:lnTo>
                  <a:lnTo>
                    <a:pt x="14054" y="2239"/>
                  </a:lnTo>
                  <a:lnTo>
                    <a:pt x="14054" y="1844"/>
                  </a:lnTo>
                  <a:lnTo>
                    <a:pt x="14714" y="1844"/>
                  </a:lnTo>
                  <a:lnTo>
                    <a:pt x="14714" y="1580"/>
                  </a:lnTo>
                  <a:lnTo>
                    <a:pt x="15846" y="1580"/>
                  </a:lnTo>
                  <a:lnTo>
                    <a:pt x="15846" y="1317"/>
                  </a:lnTo>
                  <a:lnTo>
                    <a:pt x="16507" y="1317"/>
                  </a:lnTo>
                  <a:lnTo>
                    <a:pt x="16507" y="922"/>
                  </a:lnTo>
                  <a:lnTo>
                    <a:pt x="17355" y="922"/>
                  </a:lnTo>
                  <a:lnTo>
                    <a:pt x="17355" y="659"/>
                  </a:lnTo>
                  <a:lnTo>
                    <a:pt x="18110" y="659"/>
                  </a:lnTo>
                  <a:lnTo>
                    <a:pt x="18110" y="263"/>
                  </a:lnTo>
                  <a:lnTo>
                    <a:pt x="19148" y="263"/>
                  </a:lnTo>
                  <a:lnTo>
                    <a:pt x="19148" y="0"/>
                  </a:lnTo>
                  <a:lnTo>
                    <a:pt x="19431" y="0"/>
                  </a:lnTo>
                  <a:lnTo>
                    <a:pt x="19431" y="659"/>
                  </a:lnTo>
                  <a:lnTo>
                    <a:pt x="19148" y="659"/>
                  </a:lnTo>
                  <a:lnTo>
                    <a:pt x="19148" y="1580"/>
                  </a:lnTo>
                  <a:lnTo>
                    <a:pt x="19431" y="1580"/>
                  </a:lnTo>
                  <a:lnTo>
                    <a:pt x="19431" y="2239"/>
                  </a:lnTo>
                  <a:lnTo>
                    <a:pt x="19619" y="2239"/>
                  </a:lnTo>
                  <a:lnTo>
                    <a:pt x="19619" y="2766"/>
                  </a:lnTo>
                  <a:lnTo>
                    <a:pt x="19902" y="2766"/>
                  </a:lnTo>
                  <a:lnTo>
                    <a:pt x="19902" y="3161"/>
                  </a:lnTo>
                  <a:lnTo>
                    <a:pt x="20091" y="3161"/>
                  </a:lnTo>
                  <a:lnTo>
                    <a:pt x="20091" y="3820"/>
                  </a:lnTo>
                  <a:lnTo>
                    <a:pt x="20279" y="3820"/>
                  </a:lnTo>
                  <a:lnTo>
                    <a:pt x="20279" y="4346"/>
                  </a:lnTo>
                  <a:lnTo>
                    <a:pt x="20562" y="4346"/>
                  </a:lnTo>
                  <a:lnTo>
                    <a:pt x="20562" y="4741"/>
                  </a:lnTo>
                  <a:lnTo>
                    <a:pt x="20751" y="4741"/>
                  </a:lnTo>
                  <a:lnTo>
                    <a:pt x="20751" y="5268"/>
                  </a:lnTo>
                  <a:lnTo>
                    <a:pt x="20940" y="5268"/>
                  </a:lnTo>
                  <a:lnTo>
                    <a:pt x="20940" y="6849"/>
                  </a:lnTo>
                  <a:lnTo>
                    <a:pt x="21223" y="6849"/>
                  </a:lnTo>
                  <a:lnTo>
                    <a:pt x="21223" y="7244"/>
                  </a:lnTo>
                  <a:lnTo>
                    <a:pt x="21411" y="7244"/>
                  </a:lnTo>
                  <a:lnTo>
                    <a:pt x="21411" y="7771"/>
                  </a:lnTo>
                  <a:lnTo>
                    <a:pt x="21600" y="7771"/>
                  </a:lnTo>
                  <a:lnTo>
                    <a:pt x="21600" y="8166"/>
                  </a:lnTo>
                  <a:lnTo>
                    <a:pt x="20940" y="8166"/>
                  </a:lnTo>
                  <a:lnTo>
                    <a:pt x="20940" y="8429"/>
                  </a:lnTo>
                  <a:lnTo>
                    <a:pt x="20562" y="8429"/>
                  </a:lnTo>
                  <a:lnTo>
                    <a:pt x="20562" y="8693"/>
                  </a:lnTo>
                  <a:lnTo>
                    <a:pt x="20279" y="8693"/>
                  </a:lnTo>
                  <a:lnTo>
                    <a:pt x="20279" y="9088"/>
                  </a:lnTo>
                  <a:lnTo>
                    <a:pt x="20091" y="9088"/>
                  </a:lnTo>
                  <a:lnTo>
                    <a:pt x="20091" y="9746"/>
                  </a:lnTo>
                  <a:lnTo>
                    <a:pt x="19902" y="9746"/>
                  </a:lnTo>
                  <a:lnTo>
                    <a:pt x="19902" y="10932"/>
                  </a:lnTo>
                  <a:lnTo>
                    <a:pt x="20091" y="10932"/>
                  </a:lnTo>
                  <a:lnTo>
                    <a:pt x="20091" y="11590"/>
                  </a:lnTo>
                  <a:lnTo>
                    <a:pt x="19619" y="11590"/>
                  </a:lnTo>
                  <a:lnTo>
                    <a:pt x="19619" y="11854"/>
                  </a:lnTo>
                  <a:lnTo>
                    <a:pt x="18959" y="11854"/>
                  </a:lnTo>
                  <a:lnTo>
                    <a:pt x="18959" y="12249"/>
                  </a:lnTo>
                  <a:lnTo>
                    <a:pt x="18770" y="12249"/>
                  </a:lnTo>
                  <a:lnTo>
                    <a:pt x="18770" y="12512"/>
                  </a:lnTo>
                  <a:lnTo>
                    <a:pt x="18299" y="12512"/>
                  </a:lnTo>
                  <a:lnTo>
                    <a:pt x="18299" y="12776"/>
                  </a:lnTo>
                  <a:lnTo>
                    <a:pt x="17827" y="12776"/>
                  </a:lnTo>
                  <a:lnTo>
                    <a:pt x="17827" y="13171"/>
                  </a:lnTo>
                  <a:lnTo>
                    <a:pt x="16978" y="13171"/>
                  </a:lnTo>
                  <a:lnTo>
                    <a:pt x="16978" y="13434"/>
                  </a:lnTo>
                  <a:lnTo>
                    <a:pt x="16035" y="13434"/>
                  </a:lnTo>
                  <a:lnTo>
                    <a:pt x="16035" y="13698"/>
                  </a:lnTo>
                  <a:lnTo>
                    <a:pt x="15846" y="13698"/>
                  </a:lnTo>
                  <a:lnTo>
                    <a:pt x="15846" y="14093"/>
                  </a:lnTo>
                  <a:lnTo>
                    <a:pt x="15186" y="14093"/>
                  </a:lnTo>
                  <a:lnTo>
                    <a:pt x="15186" y="14356"/>
                  </a:lnTo>
                  <a:lnTo>
                    <a:pt x="14526" y="14356"/>
                  </a:lnTo>
                  <a:lnTo>
                    <a:pt x="14526" y="14620"/>
                  </a:lnTo>
                  <a:lnTo>
                    <a:pt x="14054" y="14620"/>
                  </a:lnTo>
                  <a:lnTo>
                    <a:pt x="14054" y="15015"/>
                  </a:lnTo>
                  <a:lnTo>
                    <a:pt x="13583" y="15015"/>
                  </a:lnTo>
                  <a:lnTo>
                    <a:pt x="13583" y="15278"/>
                  </a:lnTo>
                  <a:lnTo>
                    <a:pt x="13394" y="15278"/>
                  </a:lnTo>
                  <a:lnTo>
                    <a:pt x="13394" y="15937"/>
                  </a:lnTo>
                  <a:lnTo>
                    <a:pt x="13205" y="15937"/>
                  </a:lnTo>
                  <a:lnTo>
                    <a:pt x="13205" y="16200"/>
                  </a:lnTo>
                  <a:lnTo>
                    <a:pt x="12922" y="16200"/>
                  </a:lnTo>
                  <a:lnTo>
                    <a:pt x="12922" y="16595"/>
                  </a:lnTo>
                  <a:lnTo>
                    <a:pt x="12734" y="16595"/>
                  </a:lnTo>
                  <a:lnTo>
                    <a:pt x="12734" y="16859"/>
                  </a:lnTo>
                  <a:lnTo>
                    <a:pt x="11413" y="16859"/>
                  </a:lnTo>
                  <a:lnTo>
                    <a:pt x="11413" y="16595"/>
                  </a:lnTo>
                  <a:lnTo>
                    <a:pt x="11413" y="16859"/>
                  </a:lnTo>
                  <a:lnTo>
                    <a:pt x="11130" y="16859"/>
                  </a:lnTo>
                  <a:lnTo>
                    <a:pt x="11130" y="17122"/>
                  </a:lnTo>
                  <a:lnTo>
                    <a:pt x="10659" y="17122"/>
                  </a:lnTo>
                  <a:lnTo>
                    <a:pt x="10659" y="17517"/>
                  </a:lnTo>
                  <a:lnTo>
                    <a:pt x="10470" y="17517"/>
                  </a:lnTo>
                  <a:lnTo>
                    <a:pt x="10470" y="17780"/>
                  </a:lnTo>
                  <a:lnTo>
                    <a:pt x="10281" y="17780"/>
                  </a:lnTo>
                  <a:lnTo>
                    <a:pt x="10281" y="18176"/>
                  </a:lnTo>
                  <a:lnTo>
                    <a:pt x="9621" y="18176"/>
                  </a:lnTo>
                  <a:lnTo>
                    <a:pt x="9621" y="18439"/>
                  </a:lnTo>
                  <a:lnTo>
                    <a:pt x="8961" y="18439"/>
                  </a:lnTo>
                  <a:lnTo>
                    <a:pt x="8961" y="18702"/>
                  </a:lnTo>
                  <a:lnTo>
                    <a:pt x="6886" y="18702"/>
                  </a:lnTo>
                  <a:lnTo>
                    <a:pt x="6886" y="19098"/>
                  </a:lnTo>
                  <a:lnTo>
                    <a:pt x="6414" y="19098"/>
                  </a:lnTo>
                  <a:lnTo>
                    <a:pt x="6414" y="19624"/>
                  </a:lnTo>
                  <a:lnTo>
                    <a:pt x="6037" y="19624"/>
                  </a:lnTo>
                  <a:lnTo>
                    <a:pt x="6037" y="20020"/>
                  </a:lnTo>
                  <a:lnTo>
                    <a:pt x="5754" y="20020"/>
                  </a:lnTo>
                  <a:lnTo>
                    <a:pt x="5754" y="20283"/>
                  </a:lnTo>
                  <a:lnTo>
                    <a:pt x="5565" y="20283"/>
                  </a:lnTo>
                  <a:lnTo>
                    <a:pt x="5565" y="20546"/>
                  </a:lnTo>
                  <a:lnTo>
                    <a:pt x="5376" y="20546"/>
                  </a:lnTo>
                  <a:lnTo>
                    <a:pt x="5376" y="20941"/>
                  </a:lnTo>
                  <a:lnTo>
                    <a:pt x="5093" y="20941"/>
                  </a:lnTo>
                  <a:lnTo>
                    <a:pt x="5093" y="21205"/>
                  </a:lnTo>
                  <a:lnTo>
                    <a:pt x="4905" y="21205"/>
                  </a:lnTo>
                  <a:lnTo>
                    <a:pt x="4905" y="20941"/>
                  </a:lnTo>
                  <a:lnTo>
                    <a:pt x="4716" y="20941"/>
                  </a:lnTo>
                  <a:lnTo>
                    <a:pt x="4716" y="21205"/>
                  </a:lnTo>
                  <a:lnTo>
                    <a:pt x="4716" y="20941"/>
                  </a:lnTo>
                  <a:lnTo>
                    <a:pt x="4245" y="20941"/>
                  </a:lnTo>
                  <a:lnTo>
                    <a:pt x="4245" y="21205"/>
                  </a:lnTo>
                  <a:lnTo>
                    <a:pt x="3773" y="21205"/>
                  </a:lnTo>
                  <a:lnTo>
                    <a:pt x="3773" y="21600"/>
                  </a:lnTo>
                  <a:lnTo>
                    <a:pt x="3773" y="21205"/>
                  </a:lnTo>
                  <a:lnTo>
                    <a:pt x="3773" y="21600"/>
                  </a:lnTo>
                  <a:lnTo>
                    <a:pt x="3113" y="21600"/>
                  </a:lnTo>
                  <a:lnTo>
                    <a:pt x="3113" y="21205"/>
                  </a:lnTo>
                  <a:lnTo>
                    <a:pt x="2264" y="21205"/>
                  </a:lnTo>
                  <a:lnTo>
                    <a:pt x="2264" y="20546"/>
                  </a:lnTo>
                  <a:lnTo>
                    <a:pt x="1981" y="20546"/>
                  </a:lnTo>
                  <a:lnTo>
                    <a:pt x="1981" y="20283"/>
                  </a:lnTo>
                  <a:lnTo>
                    <a:pt x="2264" y="20283"/>
                  </a:lnTo>
                  <a:lnTo>
                    <a:pt x="1981" y="20283"/>
                  </a:lnTo>
                  <a:lnTo>
                    <a:pt x="1981" y="19624"/>
                  </a:lnTo>
                  <a:lnTo>
                    <a:pt x="1792" y="19624"/>
                  </a:lnTo>
                  <a:lnTo>
                    <a:pt x="1792" y="19361"/>
                  </a:lnTo>
                  <a:lnTo>
                    <a:pt x="1509" y="19361"/>
                  </a:lnTo>
                  <a:lnTo>
                    <a:pt x="1509" y="18702"/>
                  </a:lnTo>
                  <a:lnTo>
                    <a:pt x="1792" y="18702"/>
                  </a:lnTo>
                  <a:lnTo>
                    <a:pt x="1792" y="17517"/>
                  </a:lnTo>
                  <a:lnTo>
                    <a:pt x="1509" y="17517"/>
                  </a:lnTo>
                  <a:lnTo>
                    <a:pt x="1509" y="16859"/>
                  </a:lnTo>
                  <a:lnTo>
                    <a:pt x="1321" y="16859"/>
                  </a:lnTo>
                  <a:lnTo>
                    <a:pt x="1321" y="15673"/>
                  </a:lnTo>
                  <a:lnTo>
                    <a:pt x="1132" y="15673"/>
                  </a:lnTo>
                  <a:lnTo>
                    <a:pt x="1132" y="14620"/>
                  </a:lnTo>
                  <a:lnTo>
                    <a:pt x="849" y="14620"/>
                  </a:lnTo>
                  <a:lnTo>
                    <a:pt x="1132" y="14620"/>
                  </a:lnTo>
                  <a:lnTo>
                    <a:pt x="1132" y="14093"/>
                  </a:lnTo>
                  <a:lnTo>
                    <a:pt x="849" y="14093"/>
                  </a:lnTo>
                  <a:lnTo>
                    <a:pt x="849" y="12776"/>
                  </a:lnTo>
                  <a:lnTo>
                    <a:pt x="472" y="12776"/>
                  </a:lnTo>
                  <a:lnTo>
                    <a:pt x="472" y="12512"/>
                  </a:lnTo>
                  <a:lnTo>
                    <a:pt x="189" y="12512"/>
                  </a:lnTo>
                  <a:lnTo>
                    <a:pt x="189" y="11590"/>
                  </a:lnTo>
                  <a:lnTo>
                    <a:pt x="472" y="11590"/>
                  </a:lnTo>
                  <a:lnTo>
                    <a:pt x="472" y="11195"/>
                  </a:lnTo>
                  <a:lnTo>
                    <a:pt x="0" y="11195"/>
                  </a:lnTo>
                  <a:lnTo>
                    <a:pt x="0" y="10932"/>
                  </a:lnTo>
                  <a:lnTo>
                    <a:pt x="472" y="10932"/>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7" name="Shape 397">
              <a:extLst>
                <a:ext uri="{FF2B5EF4-FFF2-40B4-BE49-F238E27FC236}">
                  <a16:creationId xmlns:a16="http://schemas.microsoft.com/office/drawing/2014/main" id="{9A4E2EEB-853C-4451-9AB5-FEC555323E9B}"/>
                </a:ext>
              </a:extLst>
            </p:cNvPr>
            <p:cNvSpPr/>
            <p:nvPr/>
          </p:nvSpPr>
          <p:spPr>
            <a:xfrm>
              <a:off x="287726" y="1701148"/>
              <a:ext cx="188258" cy="176465"/>
            </a:xfrm>
            <a:custGeom>
              <a:avLst/>
              <a:gdLst/>
              <a:ahLst/>
              <a:cxnLst>
                <a:cxn ang="0">
                  <a:pos x="wd2" y="hd2"/>
                </a:cxn>
                <a:cxn ang="5400000">
                  <a:pos x="wd2" y="hd2"/>
                </a:cxn>
                <a:cxn ang="10800000">
                  <a:pos x="wd2" y="hd2"/>
                </a:cxn>
                <a:cxn ang="16200000">
                  <a:pos x="wd2" y="hd2"/>
                </a:cxn>
              </a:cxnLst>
              <a:rect l="0" t="0" r="r" b="b"/>
              <a:pathLst>
                <a:path w="21600" h="21600" extrusionOk="0">
                  <a:moveTo>
                    <a:pt x="472" y="10932"/>
                  </a:moveTo>
                  <a:lnTo>
                    <a:pt x="472" y="11195"/>
                  </a:lnTo>
                  <a:lnTo>
                    <a:pt x="660" y="11195"/>
                  </a:lnTo>
                  <a:lnTo>
                    <a:pt x="660" y="10668"/>
                  </a:lnTo>
                  <a:lnTo>
                    <a:pt x="849" y="10668"/>
                  </a:lnTo>
                  <a:lnTo>
                    <a:pt x="849" y="9351"/>
                  </a:lnTo>
                  <a:lnTo>
                    <a:pt x="660" y="9351"/>
                  </a:lnTo>
                  <a:lnTo>
                    <a:pt x="660" y="8693"/>
                  </a:lnTo>
                  <a:lnTo>
                    <a:pt x="1132" y="8693"/>
                  </a:lnTo>
                  <a:lnTo>
                    <a:pt x="1132" y="8429"/>
                  </a:lnTo>
                  <a:lnTo>
                    <a:pt x="1321" y="8429"/>
                  </a:lnTo>
                  <a:lnTo>
                    <a:pt x="1321" y="8166"/>
                  </a:lnTo>
                  <a:lnTo>
                    <a:pt x="1509" y="8166"/>
                  </a:lnTo>
                  <a:lnTo>
                    <a:pt x="1509" y="7771"/>
                  </a:lnTo>
                  <a:lnTo>
                    <a:pt x="1792" y="7771"/>
                  </a:lnTo>
                  <a:lnTo>
                    <a:pt x="1792" y="7244"/>
                  </a:lnTo>
                  <a:lnTo>
                    <a:pt x="1509" y="7244"/>
                  </a:lnTo>
                  <a:lnTo>
                    <a:pt x="1509" y="5663"/>
                  </a:lnTo>
                  <a:lnTo>
                    <a:pt x="1792" y="5663"/>
                  </a:lnTo>
                  <a:lnTo>
                    <a:pt x="1792" y="4741"/>
                  </a:lnTo>
                  <a:lnTo>
                    <a:pt x="2264" y="4741"/>
                  </a:lnTo>
                  <a:lnTo>
                    <a:pt x="2264" y="5005"/>
                  </a:lnTo>
                  <a:lnTo>
                    <a:pt x="2452" y="5005"/>
                  </a:lnTo>
                  <a:lnTo>
                    <a:pt x="2452" y="5268"/>
                  </a:lnTo>
                  <a:lnTo>
                    <a:pt x="2924" y="5268"/>
                  </a:lnTo>
                  <a:lnTo>
                    <a:pt x="2924" y="5663"/>
                  </a:lnTo>
                  <a:lnTo>
                    <a:pt x="3301" y="5663"/>
                  </a:lnTo>
                  <a:lnTo>
                    <a:pt x="3301" y="5268"/>
                  </a:lnTo>
                  <a:lnTo>
                    <a:pt x="3962" y="5268"/>
                  </a:lnTo>
                  <a:lnTo>
                    <a:pt x="3962" y="5663"/>
                  </a:lnTo>
                  <a:lnTo>
                    <a:pt x="4433" y="5663"/>
                  </a:lnTo>
                  <a:lnTo>
                    <a:pt x="4433" y="5927"/>
                  </a:lnTo>
                  <a:lnTo>
                    <a:pt x="4716" y="5927"/>
                  </a:lnTo>
                  <a:lnTo>
                    <a:pt x="4716" y="6190"/>
                  </a:lnTo>
                  <a:lnTo>
                    <a:pt x="5093" y="6190"/>
                  </a:lnTo>
                  <a:lnTo>
                    <a:pt x="5093" y="6585"/>
                  </a:lnTo>
                  <a:lnTo>
                    <a:pt x="5376" y="6585"/>
                  </a:lnTo>
                  <a:lnTo>
                    <a:pt x="5376" y="6849"/>
                  </a:lnTo>
                  <a:lnTo>
                    <a:pt x="5754" y="6849"/>
                  </a:lnTo>
                  <a:lnTo>
                    <a:pt x="5754" y="7244"/>
                  </a:lnTo>
                  <a:lnTo>
                    <a:pt x="6225" y="7244"/>
                  </a:lnTo>
                  <a:lnTo>
                    <a:pt x="6225" y="7507"/>
                  </a:lnTo>
                  <a:lnTo>
                    <a:pt x="6414" y="7507"/>
                  </a:lnTo>
                  <a:lnTo>
                    <a:pt x="6414" y="7771"/>
                  </a:lnTo>
                  <a:lnTo>
                    <a:pt x="6886" y="7771"/>
                  </a:lnTo>
                  <a:lnTo>
                    <a:pt x="6886" y="8166"/>
                  </a:lnTo>
                  <a:lnTo>
                    <a:pt x="7357" y="8166"/>
                  </a:lnTo>
                  <a:lnTo>
                    <a:pt x="7357" y="8429"/>
                  </a:lnTo>
                  <a:lnTo>
                    <a:pt x="7546" y="8429"/>
                  </a:lnTo>
                  <a:lnTo>
                    <a:pt x="7546" y="8693"/>
                  </a:lnTo>
                  <a:lnTo>
                    <a:pt x="8017" y="8693"/>
                  </a:lnTo>
                  <a:lnTo>
                    <a:pt x="8017" y="11195"/>
                  </a:lnTo>
                  <a:lnTo>
                    <a:pt x="8206" y="11195"/>
                  </a:lnTo>
                  <a:lnTo>
                    <a:pt x="8206" y="10668"/>
                  </a:lnTo>
                  <a:lnTo>
                    <a:pt x="8489" y="10668"/>
                  </a:lnTo>
                  <a:lnTo>
                    <a:pt x="8489" y="10273"/>
                  </a:lnTo>
                  <a:lnTo>
                    <a:pt x="8678" y="10273"/>
                  </a:lnTo>
                  <a:lnTo>
                    <a:pt x="8678" y="10010"/>
                  </a:lnTo>
                  <a:lnTo>
                    <a:pt x="8961" y="10010"/>
                  </a:lnTo>
                  <a:lnTo>
                    <a:pt x="8961" y="9351"/>
                  </a:lnTo>
                  <a:lnTo>
                    <a:pt x="9149" y="9351"/>
                  </a:lnTo>
                  <a:lnTo>
                    <a:pt x="9149" y="9088"/>
                  </a:lnTo>
                  <a:lnTo>
                    <a:pt x="9338" y="9088"/>
                  </a:lnTo>
                  <a:lnTo>
                    <a:pt x="9338" y="8693"/>
                  </a:lnTo>
                  <a:lnTo>
                    <a:pt x="9621" y="8693"/>
                  </a:lnTo>
                  <a:lnTo>
                    <a:pt x="9621" y="8166"/>
                  </a:lnTo>
                  <a:lnTo>
                    <a:pt x="9810" y="8166"/>
                  </a:lnTo>
                  <a:lnTo>
                    <a:pt x="9810" y="7771"/>
                  </a:lnTo>
                  <a:lnTo>
                    <a:pt x="9998" y="7771"/>
                  </a:lnTo>
                  <a:lnTo>
                    <a:pt x="9998" y="7507"/>
                  </a:lnTo>
                  <a:lnTo>
                    <a:pt x="10281" y="7507"/>
                  </a:lnTo>
                  <a:lnTo>
                    <a:pt x="10281" y="6849"/>
                  </a:lnTo>
                  <a:lnTo>
                    <a:pt x="10659" y="6849"/>
                  </a:lnTo>
                  <a:lnTo>
                    <a:pt x="10659" y="6190"/>
                  </a:lnTo>
                  <a:lnTo>
                    <a:pt x="10941" y="6190"/>
                  </a:lnTo>
                  <a:lnTo>
                    <a:pt x="10941" y="5663"/>
                  </a:lnTo>
                  <a:lnTo>
                    <a:pt x="11130" y="5663"/>
                  </a:lnTo>
                  <a:lnTo>
                    <a:pt x="11130" y="5268"/>
                  </a:lnTo>
                  <a:lnTo>
                    <a:pt x="11413" y="5268"/>
                  </a:lnTo>
                  <a:lnTo>
                    <a:pt x="11413" y="5005"/>
                  </a:lnTo>
                  <a:lnTo>
                    <a:pt x="11602" y="5005"/>
                  </a:lnTo>
                  <a:lnTo>
                    <a:pt x="11602" y="4346"/>
                  </a:lnTo>
                  <a:lnTo>
                    <a:pt x="11790" y="4346"/>
                  </a:lnTo>
                  <a:lnTo>
                    <a:pt x="11790" y="4083"/>
                  </a:lnTo>
                  <a:lnTo>
                    <a:pt x="12073" y="4083"/>
                  </a:lnTo>
                  <a:lnTo>
                    <a:pt x="12073" y="3820"/>
                  </a:lnTo>
                  <a:lnTo>
                    <a:pt x="12262" y="3820"/>
                  </a:lnTo>
                  <a:lnTo>
                    <a:pt x="12262" y="3424"/>
                  </a:lnTo>
                  <a:lnTo>
                    <a:pt x="12451" y="3424"/>
                  </a:lnTo>
                  <a:lnTo>
                    <a:pt x="12451" y="3161"/>
                  </a:lnTo>
                  <a:lnTo>
                    <a:pt x="12734" y="3161"/>
                  </a:lnTo>
                  <a:lnTo>
                    <a:pt x="12734" y="2766"/>
                  </a:lnTo>
                  <a:lnTo>
                    <a:pt x="12922" y="2766"/>
                  </a:lnTo>
                  <a:lnTo>
                    <a:pt x="12922" y="2502"/>
                  </a:lnTo>
                  <a:lnTo>
                    <a:pt x="13394" y="2502"/>
                  </a:lnTo>
                  <a:lnTo>
                    <a:pt x="13394" y="2239"/>
                  </a:lnTo>
                  <a:lnTo>
                    <a:pt x="14054" y="2239"/>
                  </a:lnTo>
                  <a:lnTo>
                    <a:pt x="14054" y="1844"/>
                  </a:lnTo>
                  <a:lnTo>
                    <a:pt x="14714" y="1844"/>
                  </a:lnTo>
                  <a:lnTo>
                    <a:pt x="14714" y="1580"/>
                  </a:lnTo>
                  <a:lnTo>
                    <a:pt x="15846" y="1580"/>
                  </a:lnTo>
                  <a:lnTo>
                    <a:pt x="15846" y="1317"/>
                  </a:lnTo>
                  <a:lnTo>
                    <a:pt x="16507" y="1317"/>
                  </a:lnTo>
                  <a:lnTo>
                    <a:pt x="16507" y="922"/>
                  </a:lnTo>
                  <a:lnTo>
                    <a:pt x="17355" y="922"/>
                  </a:lnTo>
                  <a:lnTo>
                    <a:pt x="17355" y="659"/>
                  </a:lnTo>
                  <a:lnTo>
                    <a:pt x="18110" y="659"/>
                  </a:lnTo>
                  <a:lnTo>
                    <a:pt x="18110" y="263"/>
                  </a:lnTo>
                  <a:lnTo>
                    <a:pt x="19148" y="263"/>
                  </a:lnTo>
                  <a:lnTo>
                    <a:pt x="19148" y="0"/>
                  </a:lnTo>
                  <a:lnTo>
                    <a:pt x="19431" y="0"/>
                  </a:lnTo>
                  <a:lnTo>
                    <a:pt x="19431" y="659"/>
                  </a:lnTo>
                  <a:lnTo>
                    <a:pt x="19148" y="659"/>
                  </a:lnTo>
                  <a:lnTo>
                    <a:pt x="19148" y="1580"/>
                  </a:lnTo>
                  <a:lnTo>
                    <a:pt x="19431" y="1580"/>
                  </a:lnTo>
                  <a:lnTo>
                    <a:pt x="19431" y="2239"/>
                  </a:lnTo>
                  <a:lnTo>
                    <a:pt x="19619" y="2239"/>
                  </a:lnTo>
                  <a:lnTo>
                    <a:pt x="19619" y="2766"/>
                  </a:lnTo>
                  <a:lnTo>
                    <a:pt x="19902" y="2766"/>
                  </a:lnTo>
                  <a:lnTo>
                    <a:pt x="19902" y="3161"/>
                  </a:lnTo>
                  <a:lnTo>
                    <a:pt x="20091" y="3161"/>
                  </a:lnTo>
                  <a:lnTo>
                    <a:pt x="20091" y="3820"/>
                  </a:lnTo>
                  <a:lnTo>
                    <a:pt x="20279" y="3820"/>
                  </a:lnTo>
                  <a:lnTo>
                    <a:pt x="20279" y="4346"/>
                  </a:lnTo>
                  <a:lnTo>
                    <a:pt x="20562" y="4346"/>
                  </a:lnTo>
                  <a:lnTo>
                    <a:pt x="20562" y="4741"/>
                  </a:lnTo>
                  <a:lnTo>
                    <a:pt x="20751" y="4741"/>
                  </a:lnTo>
                  <a:lnTo>
                    <a:pt x="20751" y="5268"/>
                  </a:lnTo>
                  <a:lnTo>
                    <a:pt x="20940" y="5268"/>
                  </a:lnTo>
                  <a:lnTo>
                    <a:pt x="20940" y="6849"/>
                  </a:lnTo>
                  <a:lnTo>
                    <a:pt x="21223" y="6849"/>
                  </a:lnTo>
                  <a:lnTo>
                    <a:pt x="21223" y="7244"/>
                  </a:lnTo>
                  <a:lnTo>
                    <a:pt x="21411" y="7244"/>
                  </a:lnTo>
                  <a:lnTo>
                    <a:pt x="21411" y="7771"/>
                  </a:lnTo>
                  <a:lnTo>
                    <a:pt x="21600" y="7771"/>
                  </a:lnTo>
                  <a:lnTo>
                    <a:pt x="21600" y="8166"/>
                  </a:lnTo>
                  <a:lnTo>
                    <a:pt x="20940" y="8166"/>
                  </a:lnTo>
                  <a:lnTo>
                    <a:pt x="20940" y="8429"/>
                  </a:lnTo>
                  <a:lnTo>
                    <a:pt x="20562" y="8429"/>
                  </a:lnTo>
                  <a:lnTo>
                    <a:pt x="20562" y="8693"/>
                  </a:lnTo>
                  <a:lnTo>
                    <a:pt x="20279" y="8693"/>
                  </a:lnTo>
                  <a:lnTo>
                    <a:pt x="20279" y="9088"/>
                  </a:lnTo>
                  <a:lnTo>
                    <a:pt x="20091" y="9088"/>
                  </a:lnTo>
                  <a:lnTo>
                    <a:pt x="20091" y="9746"/>
                  </a:lnTo>
                  <a:lnTo>
                    <a:pt x="19902" y="9746"/>
                  </a:lnTo>
                  <a:lnTo>
                    <a:pt x="19902" y="10932"/>
                  </a:lnTo>
                  <a:lnTo>
                    <a:pt x="20091" y="10932"/>
                  </a:lnTo>
                  <a:lnTo>
                    <a:pt x="20091" y="11590"/>
                  </a:lnTo>
                  <a:lnTo>
                    <a:pt x="19619" y="11590"/>
                  </a:lnTo>
                  <a:lnTo>
                    <a:pt x="19619" y="11854"/>
                  </a:lnTo>
                  <a:lnTo>
                    <a:pt x="18959" y="11854"/>
                  </a:lnTo>
                  <a:lnTo>
                    <a:pt x="18959" y="12249"/>
                  </a:lnTo>
                  <a:lnTo>
                    <a:pt x="18770" y="12249"/>
                  </a:lnTo>
                  <a:lnTo>
                    <a:pt x="18770" y="12512"/>
                  </a:lnTo>
                  <a:lnTo>
                    <a:pt x="18299" y="12512"/>
                  </a:lnTo>
                  <a:lnTo>
                    <a:pt x="18299" y="12776"/>
                  </a:lnTo>
                  <a:lnTo>
                    <a:pt x="17827" y="12776"/>
                  </a:lnTo>
                  <a:lnTo>
                    <a:pt x="17827" y="13171"/>
                  </a:lnTo>
                  <a:lnTo>
                    <a:pt x="16978" y="13171"/>
                  </a:lnTo>
                  <a:lnTo>
                    <a:pt x="16978" y="13434"/>
                  </a:lnTo>
                  <a:lnTo>
                    <a:pt x="16035" y="13434"/>
                  </a:lnTo>
                  <a:lnTo>
                    <a:pt x="16035" y="13698"/>
                  </a:lnTo>
                  <a:lnTo>
                    <a:pt x="15846" y="13698"/>
                  </a:lnTo>
                  <a:lnTo>
                    <a:pt x="15846" y="14093"/>
                  </a:lnTo>
                  <a:lnTo>
                    <a:pt x="15186" y="14093"/>
                  </a:lnTo>
                  <a:lnTo>
                    <a:pt x="15186" y="14356"/>
                  </a:lnTo>
                  <a:lnTo>
                    <a:pt x="14526" y="14356"/>
                  </a:lnTo>
                  <a:lnTo>
                    <a:pt x="14526" y="14620"/>
                  </a:lnTo>
                  <a:lnTo>
                    <a:pt x="14054" y="14620"/>
                  </a:lnTo>
                  <a:lnTo>
                    <a:pt x="14054" y="15015"/>
                  </a:lnTo>
                  <a:lnTo>
                    <a:pt x="13583" y="15015"/>
                  </a:lnTo>
                  <a:lnTo>
                    <a:pt x="13583" y="15278"/>
                  </a:lnTo>
                  <a:lnTo>
                    <a:pt x="13394" y="15278"/>
                  </a:lnTo>
                  <a:lnTo>
                    <a:pt x="13394" y="15937"/>
                  </a:lnTo>
                  <a:lnTo>
                    <a:pt x="13205" y="15937"/>
                  </a:lnTo>
                  <a:lnTo>
                    <a:pt x="13205" y="16200"/>
                  </a:lnTo>
                  <a:lnTo>
                    <a:pt x="12922" y="16200"/>
                  </a:lnTo>
                  <a:lnTo>
                    <a:pt x="12922" y="16595"/>
                  </a:lnTo>
                  <a:lnTo>
                    <a:pt x="12734" y="16595"/>
                  </a:lnTo>
                  <a:lnTo>
                    <a:pt x="12734" y="16859"/>
                  </a:lnTo>
                  <a:lnTo>
                    <a:pt x="11413" y="16859"/>
                  </a:lnTo>
                  <a:lnTo>
                    <a:pt x="11413" y="16595"/>
                  </a:lnTo>
                  <a:lnTo>
                    <a:pt x="11413" y="16859"/>
                  </a:lnTo>
                  <a:lnTo>
                    <a:pt x="11130" y="16859"/>
                  </a:lnTo>
                  <a:lnTo>
                    <a:pt x="11130" y="17122"/>
                  </a:lnTo>
                  <a:lnTo>
                    <a:pt x="10659" y="17122"/>
                  </a:lnTo>
                  <a:lnTo>
                    <a:pt x="10659" y="17517"/>
                  </a:lnTo>
                  <a:lnTo>
                    <a:pt x="10470" y="17517"/>
                  </a:lnTo>
                  <a:lnTo>
                    <a:pt x="10470" y="17780"/>
                  </a:lnTo>
                  <a:lnTo>
                    <a:pt x="10281" y="17780"/>
                  </a:lnTo>
                  <a:lnTo>
                    <a:pt x="10281" y="18176"/>
                  </a:lnTo>
                  <a:lnTo>
                    <a:pt x="9621" y="18176"/>
                  </a:lnTo>
                  <a:lnTo>
                    <a:pt x="9621" y="18439"/>
                  </a:lnTo>
                  <a:lnTo>
                    <a:pt x="8961" y="18439"/>
                  </a:lnTo>
                  <a:lnTo>
                    <a:pt x="8961" y="18702"/>
                  </a:lnTo>
                  <a:lnTo>
                    <a:pt x="6886" y="18702"/>
                  </a:lnTo>
                  <a:lnTo>
                    <a:pt x="6886" y="19098"/>
                  </a:lnTo>
                  <a:lnTo>
                    <a:pt x="6414" y="19098"/>
                  </a:lnTo>
                  <a:lnTo>
                    <a:pt x="6414" y="19624"/>
                  </a:lnTo>
                  <a:lnTo>
                    <a:pt x="6037" y="19624"/>
                  </a:lnTo>
                  <a:lnTo>
                    <a:pt x="6037" y="20020"/>
                  </a:lnTo>
                  <a:lnTo>
                    <a:pt x="5754" y="20020"/>
                  </a:lnTo>
                  <a:lnTo>
                    <a:pt x="5754" y="20283"/>
                  </a:lnTo>
                  <a:lnTo>
                    <a:pt x="5565" y="20283"/>
                  </a:lnTo>
                  <a:lnTo>
                    <a:pt x="5565" y="20546"/>
                  </a:lnTo>
                  <a:lnTo>
                    <a:pt x="5376" y="20546"/>
                  </a:lnTo>
                  <a:lnTo>
                    <a:pt x="5376" y="20941"/>
                  </a:lnTo>
                  <a:lnTo>
                    <a:pt x="5093" y="20941"/>
                  </a:lnTo>
                  <a:lnTo>
                    <a:pt x="5093" y="21205"/>
                  </a:lnTo>
                  <a:lnTo>
                    <a:pt x="4905" y="21205"/>
                  </a:lnTo>
                  <a:lnTo>
                    <a:pt x="4905" y="20941"/>
                  </a:lnTo>
                  <a:lnTo>
                    <a:pt x="4716" y="20941"/>
                  </a:lnTo>
                  <a:lnTo>
                    <a:pt x="4716" y="21205"/>
                  </a:lnTo>
                  <a:lnTo>
                    <a:pt x="4716" y="20941"/>
                  </a:lnTo>
                  <a:lnTo>
                    <a:pt x="4245" y="20941"/>
                  </a:lnTo>
                  <a:lnTo>
                    <a:pt x="4245" y="21205"/>
                  </a:lnTo>
                  <a:lnTo>
                    <a:pt x="3773" y="21205"/>
                  </a:lnTo>
                  <a:lnTo>
                    <a:pt x="3773" y="21600"/>
                  </a:lnTo>
                  <a:lnTo>
                    <a:pt x="3773" y="21205"/>
                  </a:lnTo>
                  <a:lnTo>
                    <a:pt x="3773" y="21600"/>
                  </a:lnTo>
                  <a:lnTo>
                    <a:pt x="3113" y="21600"/>
                  </a:lnTo>
                  <a:lnTo>
                    <a:pt x="3113" y="21205"/>
                  </a:lnTo>
                  <a:lnTo>
                    <a:pt x="2264" y="21205"/>
                  </a:lnTo>
                  <a:lnTo>
                    <a:pt x="2264" y="20546"/>
                  </a:lnTo>
                  <a:lnTo>
                    <a:pt x="1981" y="20546"/>
                  </a:lnTo>
                  <a:lnTo>
                    <a:pt x="1981" y="20283"/>
                  </a:lnTo>
                  <a:lnTo>
                    <a:pt x="2264" y="20283"/>
                  </a:lnTo>
                  <a:lnTo>
                    <a:pt x="1981" y="20283"/>
                  </a:lnTo>
                  <a:lnTo>
                    <a:pt x="1981" y="19624"/>
                  </a:lnTo>
                  <a:lnTo>
                    <a:pt x="1792" y="19624"/>
                  </a:lnTo>
                  <a:lnTo>
                    <a:pt x="1792" y="19361"/>
                  </a:lnTo>
                  <a:lnTo>
                    <a:pt x="1509" y="19361"/>
                  </a:lnTo>
                  <a:lnTo>
                    <a:pt x="1509" y="18702"/>
                  </a:lnTo>
                  <a:lnTo>
                    <a:pt x="1792" y="18702"/>
                  </a:lnTo>
                  <a:lnTo>
                    <a:pt x="1792" y="17517"/>
                  </a:lnTo>
                  <a:lnTo>
                    <a:pt x="1509" y="17517"/>
                  </a:lnTo>
                  <a:lnTo>
                    <a:pt x="1509" y="16859"/>
                  </a:lnTo>
                  <a:lnTo>
                    <a:pt x="1321" y="16859"/>
                  </a:lnTo>
                  <a:lnTo>
                    <a:pt x="1321" y="15673"/>
                  </a:lnTo>
                  <a:lnTo>
                    <a:pt x="1132" y="15673"/>
                  </a:lnTo>
                  <a:lnTo>
                    <a:pt x="1132" y="14620"/>
                  </a:lnTo>
                  <a:lnTo>
                    <a:pt x="849" y="14620"/>
                  </a:lnTo>
                  <a:lnTo>
                    <a:pt x="1132" y="14620"/>
                  </a:lnTo>
                  <a:lnTo>
                    <a:pt x="1132" y="14093"/>
                  </a:lnTo>
                  <a:lnTo>
                    <a:pt x="849" y="14093"/>
                  </a:lnTo>
                  <a:lnTo>
                    <a:pt x="849" y="12776"/>
                  </a:lnTo>
                  <a:lnTo>
                    <a:pt x="472" y="12776"/>
                  </a:lnTo>
                  <a:lnTo>
                    <a:pt x="472" y="12512"/>
                  </a:lnTo>
                  <a:lnTo>
                    <a:pt x="189" y="12512"/>
                  </a:lnTo>
                  <a:lnTo>
                    <a:pt x="189" y="11590"/>
                  </a:lnTo>
                  <a:lnTo>
                    <a:pt x="472" y="11590"/>
                  </a:lnTo>
                  <a:lnTo>
                    <a:pt x="472" y="11195"/>
                  </a:lnTo>
                  <a:lnTo>
                    <a:pt x="0" y="11195"/>
                  </a:lnTo>
                  <a:lnTo>
                    <a:pt x="0" y="10932"/>
                  </a:lnTo>
                  <a:lnTo>
                    <a:pt x="472" y="10932"/>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8" name="Shape 398">
              <a:extLst>
                <a:ext uri="{FF2B5EF4-FFF2-40B4-BE49-F238E27FC236}">
                  <a16:creationId xmlns:a16="http://schemas.microsoft.com/office/drawing/2014/main" id="{3D838B8C-9988-4D58-8046-D1086228D786}"/>
                </a:ext>
              </a:extLst>
            </p:cNvPr>
            <p:cNvSpPr/>
            <p:nvPr/>
          </p:nvSpPr>
          <p:spPr>
            <a:xfrm>
              <a:off x="435700" y="1505317"/>
              <a:ext cx="15622" cy="45194"/>
            </a:xfrm>
            <a:custGeom>
              <a:avLst/>
              <a:gdLst/>
              <a:ahLst/>
              <a:cxnLst>
                <a:cxn ang="0">
                  <a:pos x="wd2" y="hd2"/>
                </a:cxn>
                <a:cxn ang="5400000">
                  <a:pos x="wd2" y="hd2"/>
                </a:cxn>
                <a:cxn ang="10800000">
                  <a:pos x="wd2" y="hd2"/>
                </a:cxn>
                <a:cxn ang="16200000">
                  <a:pos x="wd2" y="hd2"/>
                </a:cxn>
              </a:cxnLst>
              <a:rect l="0" t="0" r="r" b="b"/>
              <a:pathLst>
                <a:path w="21600" h="21600" extrusionOk="0">
                  <a:moveTo>
                    <a:pt x="13642" y="0"/>
                  </a:moveTo>
                  <a:lnTo>
                    <a:pt x="13642" y="1029"/>
                  </a:lnTo>
                  <a:lnTo>
                    <a:pt x="15916" y="1029"/>
                  </a:lnTo>
                  <a:lnTo>
                    <a:pt x="15916" y="3600"/>
                  </a:lnTo>
                  <a:lnTo>
                    <a:pt x="21600" y="3600"/>
                  </a:lnTo>
                  <a:lnTo>
                    <a:pt x="21600" y="7200"/>
                  </a:lnTo>
                  <a:lnTo>
                    <a:pt x="18189" y="7200"/>
                  </a:lnTo>
                  <a:lnTo>
                    <a:pt x="18189" y="10800"/>
                  </a:lnTo>
                  <a:lnTo>
                    <a:pt x="21600" y="10800"/>
                  </a:lnTo>
                  <a:lnTo>
                    <a:pt x="18189" y="10800"/>
                  </a:lnTo>
                  <a:lnTo>
                    <a:pt x="18189" y="11829"/>
                  </a:lnTo>
                  <a:lnTo>
                    <a:pt x="21600" y="11829"/>
                  </a:lnTo>
                  <a:lnTo>
                    <a:pt x="21600" y="16971"/>
                  </a:lnTo>
                  <a:lnTo>
                    <a:pt x="18189" y="16971"/>
                  </a:lnTo>
                  <a:lnTo>
                    <a:pt x="18189" y="19543"/>
                  </a:lnTo>
                  <a:lnTo>
                    <a:pt x="15916" y="19543"/>
                  </a:lnTo>
                  <a:lnTo>
                    <a:pt x="15916" y="21600"/>
                  </a:lnTo>
                  <a:lnTo>
                    <a:pt x="13642" y="21600"/>
                  </a:lnTo>
                  <a:lnTo>
                    <a:pt x="13642" y="20571"/>
                  </a:lnTo>
                  <a:lnTo>
                    <a:pt x="10232" y="20571"/>
                  </a:lnTo>
                  <a:lnTo>
                    <a:pt x="10232" y="21600"/>
                  </a:lnTo>
                  <a:lnTo>
                    <a:pt x="7958" y="21600"/>
                  </a:lnTo>
                  <a:lnTo>
                    <a:pt x="7958" y="20571"/>
                  </a:lnTo>
                  <a:lnTo>
                    <a:pt x="2274" y="20571"/>
                  </a:lnTo>
                  <a:lnTo>
                    <a:pt x="2274" y="16971"/>
                  </a:lnTo>
                  <a:lnTo>
                    <a:pt x="0" y="16971"/>
                  </a:lnTo>
                  <a:lnTo>
                    <a:pt x="0" y="4629"/>
                  </a:lnTo>
                  <a:lnTo>
                    <a:pt x="2274" y="4629"/>
                  </a:lnTo>
                  <a:lnTo>
                    <a:pt x="2274" y="5657"/>
                  </a:lnTo>
                  <a:lnTo>
                    <a:pt x="2274" y="4629"/>
                  </a:lnTo>
                  <a:lnTo>
                    <a:pt x="4547" y="4629"/>
                  </a:lnTo>
                  <a:lnTo>
                    <a:pt x="4547" y="2057"/>
                  </a:lnTo>
                  <a:lnTo>
                    <a:pt x="7958" y="2057"/>
                  </a:lnTo>
                  <a:lnTo>
                    <a:pt x="7958" y="1029"/>
                  </a:lnTo>
                  <a:lnTo>
                    <a:pt x="10232" y="1029"/>
                  </a:lnTo>
                  <a:lnTo>
                    <a:pt x="10232" y="0"/>
                  </a:lnTo>
                  <a:lnTo>
                    <a:pt x="13642" y="0"/>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69" name="Shape 399">
              <a:extLst>
                <a:ext uri="{FF2B5EF4-FFF2-40B4-BE49-F238E27FC236}">
                  <a16:creationId xmlns:a16="http://schemas.microsoft.com/office/drawing/2014/main" id="{B3B72A99-BD39-47CE-B03C-71C253AABBBA}"/>
                </a:ext>
              </a:extLst>
            </p:cNvPr>
            <p:cNvSpPr/>
            <p:nvPr/>
          </p:nvSpPr>
          <p:spPr>
            <a:xfrm>
              <a:off x="435700" y="1505317"/>
              <a:ext cx="15622" cy="45194"/>
            </a:xfrm>
            <a:custGeom>
              <a:avLst/>
              <a:gdLst/>
              <a:ahLst/>
              <a:cxnLst>
                <a:cxn ang="0">
                  <a:pos x="wd2" y="hd2"/>
                </a:cxn>
                <a:cxn ang="5400000">
                  <a:pos x="wd2" y="hd2"/>
                </a:cxn>
                <a:cxn ang="10800000">
                  <a:pos x="wd2" y="hd2"/>
                </a:cxn>
                <a:cxn ang="16200000">
                  <a:pos x="wd2" y="hd2"/>
                </a:cxn>
              </a:cxnLst>
              <a:rect l="0" t="0" r="r" b="b"/>
              <a:pathLst>
                <a:path w="21600" h="21600" extrusionOk="0">
                  <a:moveTo>
                    <a:pt x="13642" y="0"/>
                  </a:moveTo>
                  <a:lnTo>
                    <a:pt x="13642" y="1029"/>
                  </a:lnTo>
                  <a:lnTo>
                    <a:pt x="15916" y="1029"/>
                  </a:lnTo>
                  <a:lnTo>
                    <a:pt x="15916" y="3600"/>
                  </a:lnTo>
                  <a:lnTo>
                    <a:pt x="21600" y="3600"/>
                  </a:lnTo>
                  <a:lnTo>
                    <a:pt x="21600" y="7200"/>
                  </a:lnTo>
                  <a:lnTo>
                    <a:pt x="18189" y="7200"/>
                  </a:lnTo>
                  <a:lnTo>
                    <a:pt x="18189" y="10800"/>
                  </a:lnTo>
                  <a:lnTo>
                    <a:pt x="21600" y="10800"/>
                  </a:lnTo>
                  <a:lnTo>
                    <a:pt x="18189" y="10800"/>
                  </a:lnTo>
                  <a:lnTo>
                    <a:pt x="18189" y="11829"/>
                  </a:lnTo>
                  <a:lnTo>
                    <a:pt x="21600" y="11829"/>
                  </a:lnTo>
                  <a:lnTo>
                    <a:pt x="21600" y="16971"/>
                  </a:lnTo>
                  <a:lnTo>
                    <a:pt x="18189" y="16971"/>
                  </a:lnTo>
                  <a:lnTo>
                    <a:pt x="18189" y="19543"/>
                  </a:lnTo>
                  <a:lnTo>
                    <a:pt x="15916" y="19543"/>
                  </a:lnTo>
                  <a:lnTo>
                    <a:pt x="15916" y="21600"/>
                  </a:lnTo>
                  <a:lnTo>
                    <a:pt x="13642" y="21600"/>
                  </a:lnTo>
                  <a:lnTo>
                    <a:pt x="13642" y="20571"/>
                  </a:lnTo>
                  <a:lnTo>
                    <a:pt x="10232" y="20571"/>
                  </a:lnTo>
                  <a:lnTo>
                    <a:pt x="10232" y="21600"/>
                  </a:lnTo>
                  <a:lnTo>
                    <a:pt x="7958" y="21600"/>
                  </a:lnTo>
                  <a:lnTo>
                    <a:pt x="7958" y="20571"/>
                  </a:lnTo>
                  <a:lnTo>
                    <a:pt x="2274" y="20571"/>
                  </a:lnTo>
                  <a:lnTo>
                    <a:pt x="2274" y="16971"/>
                  </a:lnTo>
                  <a:lnTo>
                    <a:pt x="0" y="16971"/>
                  </a:lnTo>
                  <a:lnTo>
                    <a:pt x="0" y="4629"/>
                  </a:lnTo>
                  <a:lnTo>
                    <a:pt x="2274" y="4629"/>
                  </a:lnTo>
                  <a:lnTo>
                    <a:pt x="2274" y="5657"/>
                  </a:lnTo>
                  <a:lnTo>
                    <a:pt x="2274" y="4629"/>
                  </a:lnTo>
                  <a:lnTo>
                    <a:pt x="4547" y="4629"/>
                  </a:lnTo>
                  <a:lnTo>
                    <a:pt x="4547" y="2057"/>
                  </a:lnTo>
                  <a:lnTo>
                    <a:pt x="7958" y="2057"/>
                  </a:lnTo>
                  <a:lnTo>
                    <a:pt x="7958" y="1029"/>
                  </a:lnTo>
                  <a:lnTo>
                    <a:pt x="10232" y="1029"/>
                  </a:lnTo>
                  <a:lnTo>
                    <a:pt x="10232" y="0"/>
                  </a:lnTo>
                  <a:lnTo>
                    <a:pt x="13642" y="0"/>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0" name="Shape 400">
              <a:extLst>
                <a:ext uri="{FF2B5EF4-FFF2-40B4-BE49-F238E27FC236}">
                  <a16:creationId xmlns:a16="http://schemas.microsoft.com/office/drawing/2014/main" id="{F785648C-5578-4F0A-A94C-FCF4ACF9810A}"/>
                </a:ext>
              </a:extLst>
            </p:cNvPr>
            <p:cNvSpPr/>
            <p:nvPr/>
          </p:nvSpPr>
          <p:spPr>
            <a:xfrm>
              <a:off x="454608" y="1537597"/>
              <a:ext cx="142221" cy="230265"/>
            </a:xfrm>
            <a:custGeom>
              <a:avLst/>
              <a:gdLst/>
              <a:ahLst/>
              <a:cxnLst>
                <a:cxn ang="0">
                  <a:pos x="wd2" y="hd2"/>
                </a:cxn>
                <a:cxn ang="5400000">
                  <a:pos x="wd2" y="hd2"/>
                </a:cxn>
                <a:cxn ang="10800000">
                  <a:pos x="wd2" y="hd2"/>
                </a:cxn>
                <a:cxn ang="16200000">
                  <a:pos x="wd2" y="hd2"/>
                </a:cxn>
              </a:cxnLst>
              <a:rect l="0" t="0" r="r" b="b"/>
              <a:pathLst>
                <a:path w="21600" h="21600" extrusionOk="0">
                  <a:moveTo>
                    <a:pt x="12111" y="303"/>
                  </a:moveTo>
                  <a:lnTo>
                    <a:pt x="12486" y="303"/>
                  </a:lnTo>
                  <a:lnTo>
                    <a:pt x="12486" y="1009"/>
                  </a:lnTo>
                  <a:lnTo>
                    <a:pt x="12735" y="1009"/>
                  </a:lnTo>
                  <a:lnTo>
                    <a:pt x="12735" y="1211"/>
                  </a:lnTo>
                  <a:lnTo>
                    <a:pt x="13110" y="1211"/>
                  </a:lnTo>
                  <a:lnTo>
                    <a:pt x="13110" y="1514"/>
                  </a:lnTo>
                  <a:lnTo>
                    <a:pt x="13360" y="1514"/>
                  </a:lnTo>
                  <a:lnTo>
                    <a:pt x="13360" y="1918"/>
                  </a:lnTo>
                  <a:lnTo>
                    <a:pt x="13609" y="1918"/>
                  </a:lnTo>
                  <a:lnTo>
                    <a:pt x="13609" y="2221"/>
                  </a:lnTo>
                  <a:lnTo>
                    <a:pt x="13984" y="2221"/>
                  </a:lnTo>
                  <a:lnTo>
                    <a:pt x="13984" y="2422"/>
                  </a:lnTo>
                  <a:lnTo>
                    <a:pt x="14234" y="2422"/>
                  </a:lnTo>
                  <a:lnTo>
                    <a:pt x="14234" y="2624"/>
                  </a:lnTo>
                  <a:lnTo>
                    <a:pt x="14858" y="2624"/>
                  </a:lnTo>
                  <a:lnTo>
                    <a:pt x="14858" y="2927"/>
                  </a:lnTo>
                  <a:lnTo>
                    <a:pt x="15357" y="2927"/>
                  </a:lnTo>
                  <a:lnTo>
                    <a:pt x="15357" y="3129"/>
                  </a:lnTo>
                  <a:lnTo>
                    <a:pt x="15732" y="3129"/>
                  </a:lnTo>
                  <a:lnTo>
                    <a:pt x="15732" y="2927"/>
                  </a:lnTo>
                  <a:lnTo>
                    <a:pt x="15982" y="2927"/>
                  </a:lnTo>
                  <a:lnTo>
                    <a:pt x="15982" y="3129"/>
                  </a:lnTo>
                  <a:lnTo>
                    <a:pt x="16855" y="3129"/>
                  </a:lnTo>
                  <a:lnTo>
                    <a:pt x="16855" y="3432"/>
                  </a:lnTo>
                  <a:lnTo>
                    <a:pt x="17230" y="3432"/>
                  </a:lnTo>
                  <a:lnTo>
                    <a:pt x="17230" y="3634"/>
                  </a:lnTo>
                  <a:lnTo>
                    <a:pt x="17729" y="3634"/>
                  </a:lnTo>
                  <a:lnTo>
                    <a:pt x="17729" y="3432"/>
                  </a:lnTo>
                  <a:lnTo>
                    <a:pt x="18104" y="3432"/>
                  </a:lnTo>
                  <a:lnTo>
                    <a:pt x="18104" y="3634"/>
                  </a:lnTo>
                  <a:lnTo>
                    <a:pt x="18728" y="3634"/>
                  </a:lnTo>
                  <a:lnTo>
                    <a:pt x="18728" y="4138"/>
                  </a:lnTo>
                  <a:lnTo>
                    <a:pt x="18978" y="4138"/>
                  </a:lnTo>
                  <a:lnTo>
                    <a:pt x="18978" y="4542"/>
                  </a:lnTo>
                  <a:lnTo>
                    <a:pt x="19228" y="4542"/>
                  </a:lnTo>
                  <a:lnTo>
                    <a:pt x="19228" y="4845"/>
                  </a:lnTo>
                  <a:lnTo>
                    <a:pt x="19602" y="4845"/>
                  </a:lnTo>
                  <a:lnTo>
                    <a:pt x="19602" y="5047"/>
                  </a:lnTo>
                  <a:lnTo>
                    <a:pt x="19852" y="5047"/>
                  </a:lnTo>
                  <a:lnTo>
                    <a:pt x="19852" y="5551"/>
                  </a:lnTo>
                  <a:lnTo>
                    <a:pt x="20102" y="5551"/>
                  </a:lnTo>
                  <a:lnTo>
                    <a:pt x="20102" y="5753"/>
                  </a:lnTo>
                  <a:lnTo>
                    <a:pt x="20476" y="5753"/>
                  </a:lnTo>
                  <a:lnTo>
                    <a:pt x="20476" y="6056"/>
                  </a:lnTo>
                  <a:lnTo>
                    <a:pt x="20726" y="6056"/>
                  </a:lnTo>
                  <a:lnTo>
                    <a:pt x="20726" y="6258"/>
                  </a:lnTo>
                  <a:lnTo>
                    <a:pt x="21350" y="6258"/>
                  </a:lnTo>
                  <a:lnTo>
                    <a:pt x="21350" y="6460"/>
                  </a:lnTo>
                  <a:lnTo>
                    <a:pt x="21600" y="6460"/>
                  </a:lnTo>
                  <a:lnTo>
                    <a:pt x="21350" y="6460"/>
                  </a:lnTo>
                  <a:lnTo>
                    <a:pt x="21350" y="7469"/>
                  </a:lnTo>
                  <a:lnTo>
                    <a:pt x="20976" y="7469"/>
                  </a:lnTo>
                  <a:lnTo>
                    <a:pt x="20976" y="7974"/>
                  </a:lnTo>
                  <a:lnTo>
                    <a:pt x="20726" y="7974"/>
                  </a:lnTo>
                  <a:lnTo>
                    <a:pt x="20726" y="8378"/>
                  </a:lnTo>
                  <a:lnTo>
                    <a:pt x="20476" y="8378"/>
                  </a:lnTo>
                  <a:lnTo>
                    <a:pt x="20476" y="8882"/>
                  </a:lnTo>
                  <a:lnTo>
                    <a:pt x="20102" y="8882"/>
                  </a:lnTo>
                  <a:lnTo>
                    <a:pt x="20102" y="9387"/>
                  </a:lnTo>
                  <a:lnTo>
                    <a:pt x="19602" y="9387"/>
                  </a:lnTo>
                  <a:lnTo>
                    <a:pt x="19602" y="9589"/>
                  </a:lnTo>
                  <a:lnTo>
                    <a:pt x="19228" y="9589"/>
                  </a:lnTo>
                  <a:lnTo>
                    <a:pt x="19228" y="9892"/>
                  </a:lnTo>
                  <a:lnTo>
                    <a:pt x="18978" y="9892"/>
                  </a:lnTo>
                  <a:lnTo>
                    <a:pt x="18978" y="10295"/>
                  </a:lnTo>
                  <a:lnTo>
                    <a:pt x="18728" y="10295"/>
                  </a:lnTo>
                  <a:lnTo>
                    <a:pt x="18728" y="11002"/>
                  </a:lnTo>
                  <a:lnTo>
                    <a:pt x="18104" y="11002"/>
                  </a:lnTo>
                  <a:lnTo>
                    <a:pt x="18104" y="11809"/>
                  </a:lnTo>
                  <a:lnTo>
                    <a:pt x="17729" y="11809"/>
                  </a:lnTo>
                  <a:lnTo>
                    <a:pt x="17729" y="12011"/>
                  </a:lnTo>
                  <a:lnTo>
                    <a:pt x="17230" y="12011"/>
                  </a:lnTo>
                  <a:lnTo>
                    <a:pt x="17230" y="11809"/>
                  </a:lnTo>
                  <a:lnTo>
                    <a:pt x="16855" y="11809"/>
                  </a:lnTo>
                  <a:lnTo>
                    <a:pt x="16855" y="11507"/>
                  </a:lnTo>
                  <a:lnTo>
                    <a:pt x="17230" y="11507"/>
                  </a:lnTo>
                  <a:lnTo>
                    <a:pt x="16606" y="11507"/>
                  </a:lnTo>
                  <a:lnTo>
                    <a:pt x="16606" y="12011"/>
                  </a:lnTo>
                  <a:lnTo>
                    <a:pt x="16356" y="12011"/>
                  </a:lnTo>
                  <a:lnTo>
                    <a:pt x="16356" y="12213"/>
                  </a:lnTo>
                  <a:lnTo>
                    <a:pt x="15982" y="12213"/>
                  </a:lnTo>
                  <a:lnTo>
                    <a:pt x="15982" y="12516"/>
                  </a:lnTo>
                  <a:lnTo>
                    <a:pt x="16356" y="12516"/>
                  </a:lnTo>
                  <a:lnTo>
                    <a:pt x="15982" y="12516"/>
                  </a:lnTo>
                  <a:lnTo>
                    <a:pt x="15982" y="13424"/>
                  </a:lnTo>
                  <a:lnTo>
                    <a:pt x="15732" y="13424"/>
                  </a:lnTo>
                  <a:lnTo>
                    <a:pt x="15732" y="14131"/>
                  </a:lnTo>
                  <a:lnTo>
                    <a:pt x="15982" y="14131"/>
                  </a:lnTo>
                  <a:lnTo>
                    <a:pt x="15982" y="14636"/>
                  </a:lnTo>
                  <a:lnTo>
                    <a:pt x="15732" y="14636"/>
                  </a:lnTo>
                  <a:lnTo>
                    <a:pt x="15982" y="14636"/>
                  </a:lnTo>
                  <a:lnTo>
                    <a:pt x="15982" y="15342"/>
                  </a:lnTo>
                  <a:lnTo>
                    <a:pt x="16356" y="15342"/>
                  </a:lnTo>
                  <a:lnTo>
                    <a:pt x="16356" y="15544"/>
                  </a:lnTo>
                  <a:lnTo>
                    <a:pt x="14234" y="15544"/>
                  </a:lnTo>
                  <a:lnTo>
                    <a:pt x="14234" y="15847"/>
                  </a:lnTo>
                  <a:lnTo>
                    <a:pt x="13360" y="15847"/>
                  </a:lnTo>
                  <a:lnTo>
                    <a:pt x="13360" y="16351"/>
                  </a:lnTo>
                  <a:lnTo>
                    <a:pt x="13110" y="16351"/>
                  </a:lnTo>
                  <a:lnTo>
                    <a:pt x="13110" y="16755"/>
                  </a:lnTo>
                  <a:lnTo>
                    <a:pt x="12735" y="16755"/>
                  </a:lnTo>
                  <a:lnTo>
                    <a:pt x="12735" y="17764"/>
                  </a:lnTo>
                  <a:lnTo>
                    <a:pt x="12486" y="17764"/>
                  </a:lnTo>
                  <a:lnTo>
                    <a:pt x="12486" y="17966"/>
                  </a:lnTo>
                  <a:lnTo>
                    <a:pt x="12111" y="17966"/>
                  </a:lnTo>
                  <a:lnTo>
                    <a:pt x="12111" y="18269"/>
                  </a:lnTo>
                  <a:lnTo>
                    <a:pt x="10113" y="18269"/>
                  </a:lnTo>
                  <a:lnTo>
                    <a:pt x="10113" y="18471"/>
                  </a:lnTo>
                  <a:lnTo>
                    <a:pt x="9489" y="18471"/>
                  </a:lnTo>
                  <a:lnTo>
                    <a:pt x="9489" y="18976"/>
                  </a:lnTo>
                  <a:lnTo>
                    <a:pt x="9239" y="18976"/>
                  </a:lnTo>
                  <a:lnTo>
                    <a:pt x="9239" y="20086"/>
                  </a:lnTo>
                  <a:lnTo>
                    <a:pt x="8865" y="20086"/>
                  </a:lnTo>
                  <a:lnTo>
                    <a:pt x="8865" y="20389"/>
                  </a:lnTo>
                  <a:lnTo>
                    <a:pt x="8615" y="20389"/>
                  </a:lnTo>
                  <a:lnTo>
                    <a:pt x="8615" y="20591"/>
                  </a:lnTo>
                  <a:lnTo>
                    <a:pt x="5618" y="20591"/>
                  </a:lnTo>
                  <a:lnTo>
                    <a:pt x="5618" y="20893"/>
                  </a:lnTo>
                  <a:lnTo>
                    <a:pt x="5119" y="20893"/>
                  </a:lnTo>
                  <a:lnTo>
                    <a:pt x="5119" y="21095"/>
                  </a:lnTo>
                  <a:lnTo>
                    <a:pt x="4745" y="21095"/>
                  </a:lnTo>
                  <a:lnTo>
                    <a:pt x="4745" y="21297"/>
                  </a:lnTo>
                  <a:lnTo>
                    <a:pt x="4495" y="21297"/>
                  </a:lnTo>
                  <a:lnTo>
                    <a:pt x="4495" y="21095"/>
                  </a:lnTo>
                  <a:lnTo>
                    <a:pt x="4245" y="21095"/>
                  </a:lnTo>
                  <a:lnTo>
                    <a:pt x="4245" y="21297"/>
                  </a:lnTo>
                  <a:lnTo>
                    <a:pt x="3621" y="21297"/>
                  </a:lnTo>
                  <a:lnTo>
                    <a:pt x="3621" y="21600"/>
                  </a:lnTo>
                  <a:lnTo>
                    <a:pt x="3246" y="21600"/>
                  </a:lnTo>
                  <a:lnTo>
                    <a:pt x="3246" y="21297"/>
                  </a:lnTo>
                  <a:lnTo>
                    <a:pt x="2997" y="21297"/>
                  </a:lnTo>
                  <a:lnTo>
                    <a:pt x="2997" y="20893"/>
                  </a:lnTo>
                  <a:lnTo>
                    <a:pt x="2747" y="20893"/>
                  </a:lnTo>
                  <a:lnTo>
                    <a:pt x="2747" y="20591"/>
                  </a:lnTo>
                  <a:lnTo>
                    <a:pt x="2372" y="20591"/>
                  </a:lnTo>
                  <a:lnTo>
                    <a:pt x="2372" y="19379"/>
                  </a:lnTo>
                  <a:lnTo>
                    <a:pt x="2123" y="19379"/>
                  </a:lnTo>
                  <a:lnTo>
                    <a:pt x="2123" y="18976"/>
                  </a:lnTo>
                  <a:lnTo>
                    <a:pt x="1873" y="18976"/>
                  </a:lnTo>
                  <a:lnTo>
                    <a:pt x="1873" y="18673"/>
                  </a:lnTo>
                  <a:lnTo>
                    <a:pt x="1498" y="18673"/>
                  </a:lnTo>
                  <a:lnTo>
                    <a:pt x="1498" y="18269"/>
                  </a:lnTo>
                  <a:lnTo>
                    <a:pt x="1249" y="18269"/>
                  </a:lnTo>
                  <a:lnTo>
                    <a:pt x="1249" y="17764"/>
                  </a:lnTo>
                  <a:lnTo>
                    <a:pt x="999" y="17764"/>
                  </a:lnTo>
                  <a:lnTo>
                    <a:pt x="999" y="17462"/>
                  </a:lnTo>
                  <a:lnTo>
                    <a:pt x="624" y="17462"/>
                  </a:lnTo>
                  <a:lnTo>
                    <a:pt x="624" y="17058"/>
                  </a:lnTo>
                  <a:lnTo>
                    <a:pt x="375" y="17058"/>
                  </a:lnTo>
                  <a:lnTo>
                    <a:pt x="375" y="16553"/>
                  </a:lnTo>
                  <a:lnTo>
                    <a:pt x="0" y="16553"/>
                  </a:lnTo>
                  <a:lnTo>
                    <a:pt x="0" y="15847"/>
                  </a:lnTo>
                  <a:lnTo>
                    <a:pt x="375" y="15847"/>
                  </a:lnTo>
                  <a:lnTo>
                    <a:pt x="375" y="15342"/>
                  </a:lnTo>
                  <a:lnTo>
                    <a:pt x="999" y="15342"/>
                  </a:lnTo>
                  <a:lnTo>
                    <a:pt x="999" y="15140"/>
                  </a:lnTo>
                  <a:lnTo>
                    <a:pt x="1498" y="15140"/>
                  </a:lnTo>
                  <a:lnTo>
                    <a:pt x="1498" y="14837"/>
                  </a:lnTo>
                  <a:lnTo>
                    <a:pt x="2123" y="14837"/>
                  </a:lnTo>
                  <a:lnTo>
                    <a:pt x="2123" y="14636"/>
                  </a:lnTo>
                  <a:lnTo>
                    <a:pt x="3246" y="14636"/>
                  </a:lnTo>
                  <a:lnTo>
                    <a:pt x="3246" y="14434"/>
                  </a:lnTo>
                  <a:lnTo>
                    <a:pt x="3871" y="14434"/>
                  </a:lnTo>
                  <a:lnTo>
                    <a:pt x="3871" y="14131"/>
                  </a:lnTo>
                  <a:lnTo>
                    <a:pt x="4495" y="14131"/>
                  </a:lnTo>
                  <a:lnTo>
                    <a:pt x="4495" y="13929"/>
                  </a:lnTo>
                  <a:lnTo>
                    <a:pt x="5369" y="13929"/>
                  </a:lnTo>
                  <a:lnTo>
                    <a:pt x="5369" y="13626"/>
                  </a:lnTo>
                  <a:lnTo>
                    <a:pt x="6243" y="13626"/>
                  </a:lnTo>
                  <a:lnTo>
                    <a:pt x="6243" y="13424"/>
                  </a:lnTo>
                  <a:lnTo>
                    <a:pt x="6867" y="13424"/>
                  </a:lnTo>
                  <a:lnTo>
                    <a:pt x="6867" y="13222"/>
                  </a:lnTo>
                  <a:lnTo>
                    <a:pt x="7491" y="13222"/>
                  </a:lnTo>
                  <a:lnTo>
                    <a:pt x="7491" y="12920"/>
                  </a:lnTo>
                  <a:lnTo>
                    <a:pt x="8365" y="12920"/>
                  </a:lnTo>
                  <a:lnTo>
                    <a:pt x="8365" y="12516"/>
                  </a:lnTo>
                  <a:lnTo>
                    <a:pt x="8615" y="12516"/>
                  </a:lnTo>
                  <a:lnTo>
                    <a:pt x="8615" y="12011"/>
                  </a:lnTo>
                  <a:lnTo>
                    <a:pt x="8865" y="12011"/>
                  </a:lnTo>
                  <a:lnTo>
                    <a:pt x="8865" y="11002"/>
                  </a:lnTo>
                  <a:lnTo>
                    <a:pt x="9239" y="11002"/>
                  </a:lnTo>
                  <a:lnTo>
                    <a:pt x="9239" y="10093"/>
                  </a:lnTo>
                  <a:lnTo>
                    <a:pt x="9489" y="10093"/>
                  </a:lnTo>
                  <a:lnTo>
                    <a:pt x="9489" y="9387"/>
                  </a:lnTo>
                  <a:lnTo>
                    <a:pt x="9864" y="9387"/>
                  </a:lnTo>
                  <a:lnTo>
                    <a:pt x="9864" y="8680"/>
                  </a:lnTo>
                  <a:lnTo>
                    <a:pt x="10113" y="8680"/>
                  </a:lnTo>
                  <a:lnTo>
                    <a:pt x="10113" y="7974"/>
                  </a:lnTo>
                  <a:lnTo>
                    <a:pt x="10363" y="7974"/>
                  </a:lnTo>
                  <a:lnTo>
                    <a:pt x="10363" y="7469"/>
                  </a:lnTo>
                  <a:lnTo>
                    <a:pt x="10113" y="7469"/>
                  </a:lnTo>
                  <a:lnTo>
                    <a:pt x="10113" y="7267"/>
                  </a:lnTo>
                  <a:lnTo>
                    <a:pt x="9864" y="7267"/>
                  </a:lnTo>
                  <a:lnTo>
                    <a:pt x="9864" y="6763"/>
                  </a:lnTo>
                  <a:lnTo>
                    <a:pt x="9489" y="6763"/>
                  </a:lnTo>
                  <a:lnTo>
                    <a:pt x="9489" y="6460"/>
                  </a:lnTo>
                  <a:lnTo>
                    <a:pt x="9239" y="6460"/>
                  </a:lnTo>
                  <a:lnTo>
                    <a:pt x="9239" y="6056"/>
                  </a:lnTo>
                  <a:lnTo>
                    <a:pt x="8865" y="6056"/>
                  </a:lnTo>
                  <a:lnTo>
                    <a:pt x="8865" y="5047"/>
                  </a:lnTo>
                  <a:lnTo>
                    <a:pt x="9239" y="5047"/>
                  </a:lnTo>
                  <a:lnTo>
                    <a:pt x="9239" y="4340"/>
                  </a:lnTo>
                  <a:lnTo>
                    <a:pt x="9489" y="4340"/>
                  </a:lnTo>
                  <a:lnTo>
                    <a:pt x="9489" y="3836"/>
                  </a:lnTo>
                  <a:lnTo>
                    <a:pt x="9864" y="3836"/>
                  </a:lnTo>
                  <a:lnTo>
                    <a:pt x="9864" y="3129"/>
                  </a:lnTo>
                  <a:lnTo>
                    <a:pt x="10113" y="3129"/>
                  </a:lnTo>
                  <a:lnTo>
                    <a:pt x="10113" y="2927"/>
                  </a:lnTo>
                  <a:lnTo>
                    <a:pt x="9864" y="2927"/>
                  </a:lnTo>
                  <a:lnTo>
                    <a:pt x="9864" y="2624"/>
                  </a:lnTo>
                  <a:lnTo>
                    <a:pt x="10113" y="2624"/>
                  </a:lnTo>
                  <a:lnTo>
                    <a:pt x="10113" y="2422"/>
                  </a:lnTo>
                  <a:lnTo>
                    <a:pt x="10738" y="2422"/>
                  </a:lnTo>
                  <a:lnTo>
                    <a:pt x="10738" y="2624"/>
                  </a:lnTo>
                  <a:lnTo>
                    <a:pt x="10738" y="2422"/>
                  </a:lnTo>
                  <a:lnTo>
                    <a:pt x="11237" y="2422"/>
                  </a:lnTo>
                  <a:lnTo>
                    <a:pt x="11237" y="2221"/>
                  </a:lnTo>
                  <a:lnTo>
                    <a:pt x="10987" y="2221"/>
                  </a:lnTo>
                  <a:lnTo>
                    <a:pt x="10987" y="1918"/>
                  </a:lnTo>
                  <a:lnTo>
                    <a:pt x="10738" y="1918"/>
                  </a:lnTo>
                  <a:lnTo>
                    <a:pt x="10738" y="0"/>
                  </a:lnTo>
                  <a:lnTo>
                    <a:pt x="11237" y="0"/>
                  </a:lnTo>
                  <a:lnTo>
                    <a:pt x="11237" y="505"/>
                  </a:lnTo>
                  <a:lnTo>
                    <a:pt x="11861" y="505"/>
                  </a:lnTo>
                  <a:lnTo>
                    <a:pt x="11861" y="303"/>
                  </a:lnTo>
                  <a:lnTo>
                    <a:pt x="12111" y="303"/>
                  </a:lnTo>
                  <a:lnTo>
                    <a:pt x="12111" y="0"/>
                  </a:lnTo>
                  <a:lnTo>
                    <a:pt x="12111" y="303"/>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1" name="Shape 401">
              <a:extLst>
                <a:ext uri="{FF2B5EF4-FFF2-40B4-BE49-F238E27FC236}">
                  <a16:creationId xmlns:a16="http://schemas.microsoft.com/office/drawing/2014/main" id="{1700867F-3D50-4C16-8BB3-91AD0198ADCE}"/>
                </a:ext>
              </a:extLst>
            </p:cNvPr>
            <p:cNvSpPr/>
            <p:nvPr/>
          </p:nvSpPr>
          <p:spPr>
            <a:xfrm>
              <a:off x="454608" y="1537597"/>
              <a:ext cx="142221" cy="230265"/>
            </a:xfrm>
            <a:custGeom>
              <a:avLst/>
              <a:gdLst/>
              <a:ahLst/>
              <a:cxnLst>
                <a:cxn ang="0">
                  <a:pos x="wd2" y="hd2"/>
                </a:cxn>
                <a:cxn ang="5400000">
                  <a:pos x="wd2" y="hd2"/>
                </a:cxn>
                <a:cxn ang="10800000">
                  <a:pos x="wd2" y="hd2"/>
                </a:cxn>
                <a:cxn ang="16200000">
                  <a:pos x="wd2" y="hd2"/>
                </a:cxn>
              </a:cxnLst>
              <a:rect l="0" t="0" r="r" b="b"/>
              <a:pathLst>
                <a:path w="21600" h="21600" extrusionOk="0">
                  <a:moveTo>
                    <a:pt x="12111" y="303"/>
                  </a:moveTo>
                  <a:lnTo>
                    <a:pt x="12486" y="303"/>
                  </a:lnTo>
                  <a:lnTo>
                    <a:pt x="12486" y="1009"/>
                  </a:lnTo>
                  <a:lnTo>
                    <a:pt x="12735" y="1009"/>
                  </a:lnTo>
                  <a:lnTo>
                    <a:pt x="12735" y="1211"/>
                  </a:lnTo>
                  <a:lnTo>
                    <a:pt x="13110" y="1211"/>
                  </a:lnTo>
                  <a:lnTo>
                    <a:pt x="13110" y="1514"/>
                  </a:lnTo>
                  <a:lnTo>
                    <a:pt x="13360" y="1514"/>
                  </a:lnTo>
                  <a:lnTo>
                    <a:pt x="13360" y="1918"/>
                  </a:lnTo>
                  <a:lnTo>
                    <a:pt x="13609" y="1918"/>
                  </a:lnTo>
                  <a:lnTo>
                    <a:pt x="13609" y="2221"/>
                  </a:lnTo>
                  <a:lnTo>
                    <a:pt x="13984" y="2221"/>
                  </a:lnTo>
                  <a:lnTo>
                    <a:pt x="13984" y="2422"/>
                  </a:lnTo>
                  <a:lnTo>
                    <a:pt x="14234" y="2422"/>
                  </a:lnTo>
                  <a:lnTo>
                    <a:pt x="14234" y="2624"/>
                  </a:lnTo>
                  <a:lnTo>
                    <a:pt x="14858" y="2624"/>
                  </a:lnTo>
                  <a:lnTo>
                    <a:pt x="14858" y="2927"/>
                  </a:lnTo>
                  <a:lnTo>
                    <a:pt x="15357" y="2927"/>
                  </a:lnTo>
                  <a:lnTo>
                    <a:pt x="15357" y="3129"/>
                  </a:lnTo>
                  <a:lnTo>
                    <a:pt x="15732" y="3129"/>
                  </a:lnTo>
                  <a:lnTo>
                    <a:pt x="15732" y="2927"/>
                  </a:lnTo>
                  <a:lnTo>
                    <a:pt x="15982" y="2927"/>
                  </a:lnTo>
                  <a:lnTo>
                    <a:pt x="15982" y="3129"/>
                  </a:lnTo>
                  <a:lnTo>
                    <a:pt x="16855" y="3129"/>
                  </a:lnTo>
                  <a:lnTo>
                    <a:pt x="16855" y="3432"/>
                  </a:lnTo>
                  <a:lnTo>
                    <a:pt x="17230" y="3432"/>
                  </a:lnTo>
                  <a:lnTo>
                    <a:pt x="17230" y="3634"/>
                  </a:lnTo>
                  <a:lnTo>
                    <a:pt x="17729" y="3634"/>
                  </a:lnTo>
                  <a:lnTo>
                    <a:pt x="17729" y="3432"/>
                  </a:lnTo>
                  <a:lnTo>
                    <a:pt x="18104" y="3432"/>
                  </a:lnTo>
                  <a:lnTo>
                    <a:pt x="18104" y="3634"/>
                  </a:lnTo>
                  <a:lnTo>
                    <a:pt x="18728" y="3634"/>
                  </a:lnTo>
                  <a:lnTo>
                    <a:pt x="18728" y="4138"/>
                  </a:lnTo>
                  <a:lnTo>
                    <a:pt x="18978" y="4138"/>
                  </a:lnTo>
                  <a:lnTo>
                    <a:pt x="18978" y="4542"/>
                  </a:lnTo>
                  <a:lnTo>
                    <a:pt x="19228" y="4542"/>
                  </a:lnTo>
                  <a:lnTo>
                    <a:pt x="19228" y="4845"/>
                  </a:lnTo>
                  <a:lnTo>
                    <a:pt x="19602" y="4845"/>
                  </a:lnTo>
                  <a:lnTo>
                    <a:pt x="19602" y="5047"/>
                  </a:lnTo>
                  <a:lnTo>
                    <a:pt x="19852" y="5047"/>
                  </a:lnTo>
                  <a:lnTo>
                    <a:pt x="19852" y="5551"/>
                  </a:lnTo>
                  <a:lnTo>
                    <a:pt x="20102" y="5551"/>
                  </a:lnTo>
                  <a:lnTo>
                    <a:pt x="20102" y="5753"/>
                  </a:lnTo>
                  <a:lnTo>
                    <a:pt x="20476" y="5753"/>
                  </a:lnTo>
                  <a:lnTo>
                    <a:pt x="20476" y="6056"/>
                  </a:lnTo>
                  <a:lnTo>
                    <a:pt x="20726" y="6056"/>
                  </a:lnTo>
                  <a:lnTo>
                    <a:pt x="20726" y="6258"/>
                  </a:lnTo>
                  <a:lnTo>
                    <a:pt x="21350" y="6258"/>
                  </a:lnTo>
                  <a:lnTo>
                    <a:pt x="21350" y="6460"/>
                  </a:lnTo>
                  <a:lnTo>
                    <a:pt x="21600" y="6460"/>
                  </a:lnTo>
                  <a:lnTo>
                    <a:pt x="21350" y="6460"/>
                  </a:lnTo>
                  <a:lnTo>
                    <a:pt x="21350" y="7469"/>
                  </a:lnTo>
                  <a:lnTo>
                    <a:pt x="20976" y="7469"/>
                  </a:lnTo>
                  <a:lnTo>
                    <a:pt x="20976" y="7974"/>
                  </a:lnTo>
                  <a:lnTo>
                    <a:pt x="20726" y="7974"/>
                  </a:lnTo>
                  <a:lnTo>
                    <a:pt x="20726" y="8378"/>
                  </a:lnTo>
                  <a:lnTo>
                    <a:pt x="20476" y="8378"/>
                  </a:lnTo>
                  <a:lnTo>
                    <a:pt x="20476" y="8882"/>
                  </a:lnTo>
                  <a:lnTo>
                    <a:pt x="20102" y="8882"/>
                  </a:lnTo>
                  <a:lnTo>
                    <a:pt x="20102" y="9387"/>
                  </a:lnTo>
                  <a:lnTo>
                    <a:pt x="19602" y="9387"/>
                  </a:lnTo>
                  <a:lnTo>
                    <a:pt x="19602" y="9589"/>
                  </a:lnTo>
                  <a:lnTo>
                    <a:pt x="19228" y="9589"/>
                  </a:lnTo>
                  <a:lnTo>
                    <a:pt x="19228" y="9892"/>
                  </a:lnTo>
                  <a:lnTo>
                    <a:pt x="18978" y="9892"/>
                  </a:lnTo>
                  <a:lnTo>
                    <a:pt x="18978" y="10295"/>
                  </a:lnTo>
                  <a:lnTo>
                    <a:pt x="18728" y="10295"/>
                  </a:lnTo>
                  <a:lnTo>
                    <a:pt x="18728" y="11002"/>
                  </a:lnTo>
                  <a:lnTo>
                    <a:pt x="18104" y="11002"/>
                  </a:lnTo>
                  <a:lnTo>
                    <a:pt x="18104" y="11809"/>
                  </a:lnTo>
                  <a:lnTo>
                    <a:pt x="17729" y="11809"/>
                  </a:lnTo>
                  <a:lnTo>
                    <a:pt x="17729" y="12011"/>
                  </a:lnTo>
                  <a:lnTo>
                    <a:pt x="17230" y="12011"/>
                  </a:lnTo>
                  <a:lnTo>
                    <a:pt x="17230" y="11809"/>
                  </a:lnTo>
                  <a:lnTo>
                    <a:pt x="16855" y="11809"/>
                  </a:lnTo>
                  <a:lnTo>
                    <a:pt x="16855" y="11507"/>
                  </a:lnTo>
                  <a:lnTo>
                    <a:pt x="17230" y="11507"/>
                  </a:lnTo>
                  <a:lnTo>
                    <a:pt x="16606" y="11507"/>
                  </a:lnTo>
                  <a:lnTo>
                    <a:pt x="16606" y="12011"/>
                  </a:lnTo>
                  <a:lnTo>
                    <a:pt x="16356" y="12011"/>
                  </a:lnTo>
                  <a:lnTo>
                    <a:pt x="16356" y="12213"/>
                  </a:lnTo>
                  <a:lnTo>
                    <a:pt x="15982" y="12213"/>
                  </a:lnTo>
                  <a:lnTo>
                    <a:pt x="15982" y="12516"/>
                  </a:lnTo>
                  <a:lnTo>
                    <a:pt x="16356" y="12516"/>
                  </a:lnTo>
                  <a:lnTo>
                    <a:pt x="15982" y="12516"/>
                  </a:lnTo>
                  <a:lnTo>
                    <a:pt x="15982" y="13424"/>
                  </a:lnTo>
                  <a:lnTo>
                    <a:pt x="15732" y="13424"/>
                  </a:lnTo>
                  <a:lnTo>
                    <a:pt x="15732" y="14131"/>
                  </a:lnTo>
                  <a:lnTo>
                    <a:pt x="15982" y="14131"/>
                  </a:lnTo>
                  <a:lnTo>
                    <a:pt x="15982" y="14636"/>
                  </a:lnTo>
                  <a:lnTo>
                    <a:pt x="15732" y="14636"/>
                  </a:lnTo>
                  <a:lnTo>
                    <a:pt x="15982" y="14636"/>
                  </a:lnTo>
                  <a:lnTo>
                    <a:pt x="15982" y="15342"/>
                  </a:lnTo>
                  <a:lnTo>
                    <a:pt x="16356" y="15342"/>
                  </a:lnTo>
                  <a:lnTo>
                    <a:pt x="16356" y="15544"/>
                  </a:lnTo>
                  <a:lnTo>
                    <a:pt x="14234" y="15544"/>
                  </a:lnTo>
                  <a:lnTo>
                    <a:pt x="14234" y="15847"/>
                  </a:lnTo>
                  <a:lnTo>
                    <a:pt x="13360" y="15847"/>
                  </a:lnTo>
                  <a:lnTo>
                    <a:pt x="13360" y="16351"/>
                  </a:lnTo>
                  <a:lnTo>
                    <a:pt x="13110" y="16351"/>
                  </a:lnTo>
                  <a:lnTo>
                    <a:pt x="13110" y="16755"/>
                  </a:lnTo>
                  <a:lnTo>
                    <a:pt x="12735" y="16755"/>
                  </a:lnTo>
                  <a:lnTo>
                    <a:pt x="12735" y="17764"/>
                  </a:lnTo>
                  <a:lnTo>
                    <a:pt x="12486" y="17764"/>
                  </a:lnTo>
                  <a:lnTo>
                    <a:pt x="12486" y="17966"/>
                  </a:lnTo>
                  <a:lnTo>
                    <a:pt x="12111" y="17966"/>
                  </a:lnTo>
                  <a:lnTo>
                    <a:pt x="12111" y="18269"/>
                  </a:lnTo>
                  <a:lnTo>
                    <a:pt x="10113" y="18269"/>
                  </a:lnTo>
                  <a:lnTo>
                    <a:pt x="10113" y="18471"/>
                  </a:lnTo>
                  <a:lnTo>
                    <a:pt x="9489" y="18471"/>
                  </a:lnTo>
                  <a:lnTo>
                    <a:pt x="9489" y="18976"/>
                  </a:lnTo>
                  <a:lnTo>
                    <a:pt x="9239" y="18976"/>
                  </a:lnTo>
                  <a:lnTo>
                    <a:pt x="9239" y="20086"/>
                  </a:lnTo>
                  <a:lnTo>
                    <a:pt x="8865" y="20086"/>
                  </a:lnTo>
                  <a:lnTo>
                    <a:pt x="8865" y="20389"/>
                  </a:lnTo>
                  <a:lnTo>
                    <a:pt x="8615" y="20389"/>
                  </a:lnTo>
                  <a:lnTo>
                    <a:pt x="8615" y="20591"/>
                  </a:lnTo>
                  <a:lnTo>
                    <a:pt x="5618" y="20591"/>
                  </a:lnTo>
                  <a:lnTo>
                    <a:pt x="5618" y="20893"/>
                  </a:lnTo>
                  <a:lnTo>
                    <a:pt x="5119" y="20893"/>
                  </a:lnTo>
                  <a:lnTo>
                    <a:pt x="5119" y="21095"/>
                  </a:lnTo>
                  <a:lnTo>
                    <a:pt x="4745" y="21095"/>
                  </a:lnTo>
                  <a:lnTo>
                    <a:pt x="4745" y="21297"/>
                  </a:lnTo>
                  <a:lnTo>
                    <a:pt x="4495" y="21297"/>
                  </a:lnTo>
                  <a:lnTo>
                    <a:pt x="4495" y="21095"/>
                  </a:lnTo>
                  <a:lnTo>
                    <a:pt x="4245" y="21095"/>
                  </a:lnTo>
                  <a:lnTo>
                    <a:pt x="4245" y="21297"/>
                  </a:lnTo>
                  <a:lnTo>
                    <a:pt x="3621" y="21297"/>
                  </a:lnTo>
                  <a:lnTo>
                    <a:pt x="3621" y="21600"/>
                  </a:lnTo>
                  <a:lnTo>
                    <a:pt x="3246" y="21600"/>
                  </a:lnTo>
                  <a:lnTo>
                    <a:pt x="3246" y="21297"/>
                  </a:lnTo>
                  <a:lnTo>
                    <a:pt x="2997" y="21297"/>
                  </a:lnTo>
                  <a:lnTo>
                    <a:pt x="2997" y="20893"/>
                  </a:lnTo>
                  <a:lnTo>
                    <a:pt x="2747" y="20893"/>
                  </a:lnTo>
                  <a:lnTo>
                    <a:pt x="2747" y="20591"/>
                  </a:lnTo>
                  <a:lnTo>
                    <a:pt x="2372" y="20591"/>
                  </a:lnTo>
                  <a:lnTo>
                    <a:pt x="2372" y="19379"/>
                  </a:lnTo>
                  <a:lnTo>
                    <a:pt x="2123" y="19379"/>
                  </a:lnTo>
                  <a:lnTo>
                    <a:pt x="2123" y="18976"/>
                  </a:lnTo>
                  <a:lnTo>
                    <a:pt x="1873" y="18976"/>
                  </a:lnTo>
                  <a:lnTo>
                    <a:pt x="1873" y="18673"/>
                  </a:lnTo>
                  <a:lnTo>
                    <a:pt x="1498" y="18673"/>
                  </a:lnTo>
                  <a:lnTo>
                    <a:pt x="1498" y="18269"/>
                  </a:lnTo>
                  <a:lnTo>
                    <a:pt x="1249" y="18269"/>
                  </a:lnTo>
                  <a:lnTo>
                    <a:pt x="1249" y="17764"/>
                  </a:lnTo>
                  <a:lnTo>
                    <a:pt x="999" y="17764"/>
                  </a:lnTo>
                  <a:lnTo>
                    <a:pt x="999" y="17462"/>
                  </a:lnTo>
                  <a:lnTo>
                    <a:pt x="624" y="17462"/>
                  </a:lnTo>
                  <a:lnTo>
                    <a:pt x="624" y="17058"/>
                  </a:lnTo>
                  <a:lnTo>
                    <a:pt x="375" y="17058"/>
                  </a:lnTo>
                  <a:lnTo>
                    <a:pt x="375" y="16553"/>
                  </a:lnTo>
                  <a:lnTo>
                    <a:pt x="0" y="16553"/>
                  </a:lnTo>
                  <a:lnTo>
                    <a:pt x="0" y="15847"/>
                  </a:lnTo>
                  <a:lnTo>
                    <a:pt x="375" y="15847"/>
                  </a:lnTo>
                  <a:lnTo>
                    <a:pt x="375" y="15342"/>
                  </a:lnTo>
                  <a:lnTo>
                    <a:pt x="999" y="15342"/>
                  </a:lnTo>
                  <a:lnTo>
                    <a:pt x="999" y="15140"/>
                  </a:lnTo>
                  <a:lnTo>
                    <a:pt x="1498" y="15140"/>
                  </a:lnTo>
                  <a:lnTo>
                    <a:pt x="1498" y="14837"/>
                  </a:lnTo>
                  <a:lnTo>
                    <a:pt x="2123" y="14837"/>
                  </a:lnTo>
                  <a:lnTo>
                    <a:pt x="2123" y="14636"/>
                  </a:lnTo>
                  <a:lnTo>
                    <a:pt x="3246" y="14636"/>
                  </a:lnTo>
                  <a:lnTo>
                    <a:pt x="3246" y="14434"/>
                  </a:lnTo>
                  <a:lnTo>
                    <a:pt x="3871" y="14434"/>
                  </a:lnTo>
                  <a:lnTo>
                    <a:pt x="3871" y="14131"/>
                  </a:lnTo>
                  <a:lnTo>
                    <a:pt x="4495" y="14131"/>
                  </a:lnTo>
                  <a:lnTo>
                    <a:pt x="4495" y="13929"/>
                  </a:lnTo>
                  <a:lnTo>
                    <a:pt x="5369" y="13929"/>
                  </a:lnTo>
                  <a:lnTo>
                    <a:pt x="5369" y="13626"/>
                  </a:lnTo>
                  <a:lnTo>
                    <a:pt x="6243" y="13626"/>
                  </a:lnTo>
                  <a:lnTo>
                    <a:pt x="6243" y="13424"/>
                  </a:lnTo>
                  <a:lnTo>
                    <a:pt x="6867" y="13424"/>
                  </a:lnTo>
                  <a:lnTo>
                    <a:pt x="6867" y="13222"/>
                  </a:lnTo>
                  <a:lnTo>
                    <a:pt x="7491" y="13222"/>
                  </a:lnTo>
                  <a:lnTo>
                    <a:pt x="7491" y="12920"/>
                  </a:lnTo>
                  <a:lnTo>
                    <a:pt x="8365" y="12920"/>
                  </a:lnTo>
                  <a:lnTo>
                    <a:pt x="8365" y="12516"/>
                  </a:lnTo>
                  <a:lnTo>
                    <a:pt x="8615" y="12516"/>
                  </a:lnTo>
                  <a:lnTo>
                    <a:pt x="8615" y="12011"/>
                  </a:lnTo>
                  <a:lnTo>
                    <a:pt x="8865" y="12011"/>
                  </a:lnTo>
                  <a:lnTo>
                    <a:pt x="8865" y="11002"/>
                  </a:lnTo>
                  <a:lnTo>
                    <a:pt x="9239" y="11002"/>
                  </a:lnTo>
                  <a:lnTo>
                    <a:pt x="9239" y="10093"/>
                  </a:lnTo>
                  <a:lnTo>
                    <a:pt x="9489" y="10093"/>
                  </a:lnTo>
                  <a:lnTo>
                    <a:pt x="9489" y="9387"/>
                  </a:lnTo>
                  <a:lnTo>
                    <a:pt x="9864" y="9387"/>
                  </a:lnTo>
                  <a:lnTo>
                    <a:pt x="9864" y="8680"/>
                  </a:lnTo>
                  <a:lnTo>
                    <a:pt x="10113" y="8680"/>
                  </a:lnTo>
                  <a:lnTo>
                    <a:pt x="10113" y="7974"/>
                  </a:lnTo>
                  <a:lnTo>
                    <a:pt x="10363" y="7974"/>
                  </a:lnTo>
                  <a:lnTo>
                    <a:pt x="10363" y="7469"/>
                  </a:lnTo>
                  <a:lnTo>
                    <a:pt x="10113" y="7469"/>
                  </a:lnTo>
                  <a:lnTo>
                    <a:pt x="10113" y="7267"/>
                  </a:lnTo>
                  <a:lnTo>
                    <a:pt x="9864" y="7267"/>
                  </a:lnTo>
                  <a:lnTo>
                    <a:pt x="9864" y="6763"/>
                  </a:lnTo>
                  <a:lnTo>
                    <a:pt x="9489" y="6763"/>
                  </a:lnTo>
                  <a:lnTo>
                    <a:pt x="9489" y="6460"/>
                  </a:lnTo>
                  <a:lnTo>
                    <a:pt x="9239" y="6460"/>
                  </a:lnTo>
                  <a:lnTo>
                    <a:pt x="9239" y="6056"/>
                  </a:lnTo>
                  <a:lnTo>
                    <a:pt x="8865" y="6056"/>
                  </a:lnTo>
                  <a:lnTo>
                    <a:pt x="8865" y="5047"/>
                  </a:lnTo>
                  <a:lnTo>
                    <a:pt x="9239" y="5047"/>
                  </a:lnTo>
                  <a:lnTo>
                    <a:pt x="9239" y="4340"/>
                  </a:lnTo>
                  <a:lnTo>
                    <a:pt x="9489" y="4340"/>
                  </a:lnTo>
                  <a:lnTo>
                    <a:pt x="9489" y="3836"/>
                  </a:lnTo>
                  <a:lnTo>
                    <a:pt x="9864" y="3836"/>
                  </a:lnTo>
                  <a:lnTo>
                    <a:pt x="9864" y="3129"/>
                  </a:lnTo>
                  <a:lnTo>
                    <a:pt x="10113" y="3129"/>
                  </a:lnTo>
                  <a:lnTo>
                    <a:pt x="10113" y="2927"/>
                  </a:lnTo>
                  <a:lnTo>
                    <a:pt x="9864" y="2927"/>
                  </a:lnTo>
                  <a:lnTo>
                    <a:pt x="9864" y="2624"/>
                  </a:lnTo>
                  <a:lnTo>
                    <a:pt x="10113" y="2624"/>
                  </a:lnTo>
                  <a:lnTo>
                    <a:pt x="10113" y="2422"/>
                  </a:lnTo>
                  <a:lnTo>
                    <a:pt x="10738" y="2422"/>
                  </a:lnTo>
                  <a:lnTo>
                    <a:pt x="10738" y="2624"/>
                  </a:lnTo>
                  <a:lnTo>
                    <a:pt x="10738" y="2422"/>
                  </a:lnTo>
                  <a:lnTo>
                    <a:pt x="11237" y="2422"/>
                  </a:lnTo>
                  <a:lnTo>
                    <a:pt x="11237" y="2221"/>
                  </a:lnTo>
                  <a:lnTo>
                    <a:pt x="10987" y="2221"/>
                  </a:lnTo>
                  <a:lnTo>
                    <a:pt x="10987" y="1918"/>
                  </a:lnTo>
                  <a:lnTo>
                    <a:pt x="10738" y="1918"/>
                  </a:lnTo>
                  <a:lnTo>
                    <a:pt x="10738" y="0"/>
                  </a:lnTo>
                  <a:lnTo>
                    <a:pt x="11237" y="0"/>
                  </a:lnTo>
                  <a:lnTo>
                    <a:pt x="11237" y="505"/>
                  </a:lnTo>
                  <a:lnTo>
                    <a:pt x="11861" y="505"/>
                  </a:lnTo>
                  <a:lnTo>
                    <a:pt x="11861" y="303"/>
                  </a:lnTo>
                  <a:lnTo>
                    <a:pt x="12111" y="303"/>
                  </a:lnTo>
                  <a:lnTo>
                    <a:pt x="12111" y="0"/>
                  </a:lnTo>
                  <a:lnTo>
                    <a:pt x="12111" y="303"/>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2" name="Shape 402">
              <a:extLst>
                <a:ext uri="{FF2B5EF4-FFF2-40B4-BE49-F238E27FC236}">
                  <a16:creationId xmlns:a16="http://schemas.microsoft.com/office/drawing/2014/main" id="{17A241E3-4509-4619-B481-B767388D0EE5}"/>
                </a:ext>
              </a:extLst>
            </p:cNvPr>
            <p:cNvSpPr/>
            <p:nvPr/>
          </p:nvSpPr>
          <p:spPr>
            <a:xfrm>
              <a:off x="441455" y="1507469"/>
              <a:ext cx="92897" cy="98994"/>
            </a:xfrm>
            <a:custGeom>
              <a:avLst/>
              <a:gdLst/>
              <a:ahLst/>
              <a:cxnLst>
                <a:cxn ang="0">
                  <a:pos x="wd2" y="hd2"/>
                </a:cxn>
                <a:cxn ang="5400000">
                  <a:pos x="wd2" y="hd2"/>
                </a:cxn>
                <a:cxn ang="10800000">
                  <a:pos x="wd2" y="hd2"/>
                </a:cxn>
                <a:cxn ang="16200000">
                  <a:pos x="wd2" y="hd2"/>
                </a:cxn>
              </a:cxnLst>
              <a:rect l="0" t="0" r="r" b="b"/>
              <a:pathLst>
                <a:path w="21600" h="21600" extrusionOk="0">
                  <a:moveTo>
                    <a:pt x="1720" y="10096"/>
                  </a:moveTo>
                  <a:lnTo>
                    <a:pt x="2294" y="10096"/>
                  </a:lnTo>
                  <a:lnTo>
                    <a:pt x="2294" y="10565"/>
                  </a:lnTo>
                  <a:lnTo>
                    <a:pt x="2676" y="10565"/>
                  </a:lnTo>
                  <a:lnTo>
                    <a:pt x="2676" y="11739"/>
                  </a:lnTo>
                  <a:lnTo>
                    <a:pt x="3058" y="11739"/>
                  </a:lnTo>
                  <a:lnTo>
                    <a:pt x="3058" y="12678"/>
                  </a:lnTo>
                  <a:lnTo>
                    <a:pt x="3632" y="12678"/>
                  </a:lnTo>
                  <a:lnTo>
                    <a:pt x="3632" y="13383"/>
                  </a:lnTo>
                  <a:lnTo>
                    <a:pt x="4014" y="13383"/>
                  </a:lnTo>
                  <a:lnTo>
                    <a:pt x="4014" y="12678"/>
                  </a:lnTo>
                  <a:lnTo>
                    <a:pt x="4970" y="12678"/>
                  </a:lnTo>
                  <a:lnTo>
                    <a:pt x="4970" y="12209"/>
                  </a:lnTo>
                  <a:lnTo>
                    <a:pt x="5352" y="12209"/>
                  </a:lnTo>
                  <a:lnTo>
                    <a:pt x="5352" y="11739"/>
                  </a:lnTo>
                  <a:lnTo>
                    <a:pt x="5926" y="11739"/>
                  </a:lnTo>
                  <a:lnTo>
                    <a:pt x="5926" y="11035"/>
                  </a:lnTo>
                  <a:lnTo>
                    <a:pt x="6308" y="11035"/>
                  </a:lnTo>
                  <a:lnTo>
                    <a:pt x="6308" y="11739"/>
                  </a:lnTo>
                  <a:lnTo>
                    <a:pt x="8028" y="11739"/>
                  </a:lnTo>
                  <a:lnTo>
                    <a:pt x="8028" y="11035"/>
                  </a:lnTo>
                  <a:lnTo>
                    <a:pt x="8602" y="11035"/>
                  </a:lnTo>
                  <a:lnTo>
                    <a:pt x="8602" y="11739"/>
                  </a:lnTo>
                  <a:lnTo>
                    <a:pt x="9558" y="11739"/>
                  </a:lnTo>
                  <a:lnTo>
                    <a:pt x="9558" y="11035"/>
                  </a:lnTo>
                  <a:lnTo>
                    <a:pt x="8602" y="11035"/>
                  </a:lnTo>
                  <a:lnTo>
                    <a:pt x="8602" y="10565"/>
                  </a:lnTo>
                  <a:lnTo>
                    <a:pt x="9558" y="10565"/>
                  </a:lnTo>
                  <a:lnTo>
                    <a:pt x="9558" y="11739"/>
                  </a:lnTo>
                  <a:lnTo>
                    <a:pt x="9940" y="11739"/>
                  </a:lnTo>
                  <a:lnTo>
                    <a:pt x="9940" y="12209"/>
                  </a:lnTo>
                  <a:lnTo>
                    <a:pt x="10896" y="12209"/>
                  </a:lnTo>
                  <a:lnTo>
                    <a:pt x="10896" y="11739"/>
                  </a:lnTo>
                  <a:lnTo>
                    <a:pt x="10322" y="11739"/>
                  </a:lnTo>
                  <a:lnTo>
                    <a:pt x="10322" y="11035"/>
                  </a:lnTo>
                  <a:lnTo>
                    <a:pt x="11278" y="11035"/>
                  </a:lnTo>
                  <a:lnTo>
                    <a:pt x="11278" y="10565"/>
                  </a:lnTo>
                  <a:lnTo>
                    <a:pt x="10896" y="10565"/>
                  </a:lnTo>
                  <a:lnTo>
                    <a:pt x="11278" y="10565"/>
                  </a:lnTo>
                  <a:lnTo>
                    <a:pt x="11278" y="10096"/>
                  </a:lnTo>
                  <a:lnTo>
                    <a:pt x="11278" y="11035"/>
                  </a:lnTo>
                  <a:lnTo>
                    <a:pt x="12234" y="11035"/>
                  </a:lnTo>
                  <a:lnTo>
                    <a:pt x="12234" y="10565"/>
                  </a:lnTo>
                  <a:lnTo>
                    <a:pt x="12616" y="10565"/>
                  </a:lnTo>
                  <a:lnTo>
                    <a:pt x="12616" y="10096"/>
                  </a:lnTo>
                  <a:lnTo>
                    <a:pt x="12998" y="10096"/>
                  </a:lnTo>
                  <a:lnTo>
                    <a:pt x="12998" y="9391"/>
                  </a:lnTo>
                  <a:lnTo>
                    <a:pt x="13572" y="9391"/>
                  </a:lnTo>
                  <a:lnTo>
                    <a:pt x="13572" y="8922"/>
                  </a:lnTo>
                  <a:lnTo>
                    <a:pt x="13954" y="8922"/>
                  </a:lnTo>
                  <a:lnTo>
                    <a:pt x="13954" y="8452"/>
                  </a:lnTo>
                  <a:lnTo>
                    <a:pt x="14527" y="8452"/>
                  </a:lnTo>
                  <a:lnTo>
                    <a:pt x="14527" y="7748"/>
                  </a:lnTo>
                  <a:lnTo>
                    <a:pt x="14910" y="7748"/>
                  </a:lnTo>
                  <a:lnTo>
                    <a:pt x="14910" y="7278"/>
                  </a:lnTo>
                  <a:lnTo>
                    <a:pt x="15292" y="7278"/>
                  </a:lnTo>
                  <a:lnTo>
                    <a:pt x="15292" y="6574"/>
                  </a:lnTo>
                  <a:lnTo>
                    <a:pt x="16248" y="6574"/>
                  </a:lnTo>
                  <a:lnTo>
                    <a:pt x="16248" y="6104"/>
                  </a:lnTo>
                  <a:lnTo>
                    <a:pt x="16630" y="6104"/>
                  </a:lnTo>
                  <a:lnTo>
                    <a:pt x="16630" y="4930"/>
                  </a:lnTo>
                  <a:lnTo>
                    <a:pt x="17204" y="4930"/>
                  </a:lnTo>
                  <a:lnTo>
                    <a:pt x="17204" y="4461"/>
                  </a:lnTo>
                  <a:lnTo>
                    <a:pt x="17586" y="4461"/>
                  </a:lnTo>
                  <a:lnTo>
                    <a:pt x="17586" y="3991"/>
                  </a:lnTo>
                  <a:lnTo>
                    <a:pt x="18159" y="3991"/>
                  </a:lnTo>
                  <a:lnTo>
                    <a:pt x="18159" y="2817"/>
                  </a:lnTo>
                  <a:lnTo>
                    <a:pt x="18924" y="2817"/>
                  </a:lnTo>
                  <a:lnTo>
                    <a:pt x="18924" y="2113"/>
                  </a:lnTo>
                  <a:lnTo>
                    <a:pt x="19497" y="2113"/>
                  </a:lnTo>
                  <a:lnTo>
                    <a:pt x="19497" y="1643"/>
                  </a:lnTo>
                  <a:lnTo>
                    <a:pt x="19880" y="1643"/>
                  </a:lnTo>
                  <a:lnTo>
                    <a:pt x="19880" y="1174"/>
                  </a:lnTo>
                  <a:lnTo>
                    <a:pt x="20262" y="1174"/>
                  </a:lnTo>
                  <a:lnTo>
                    <a:pt x="20262" y="0"/>
                  </a:lnTo>
                  <a:lnTo>
                    <a:pt x="20835" y="0"/>
                  </a:lnTo>
                  <a:lnTo>
                    <a:pt x="20835" y="2817"/>
                  </a:lnTo>
                  <a:lnTo>
                    <a:pt x="21600" y="2817"/>
                  </a:lnTo>
                  <a:lnTo>
                    <a:pt x="21600" y="7278"/>
                  </a:lnTo>
                  <a:lnTo>
                    <a:pt x="21218" y="7278"/>
                  </a:lnTo>
                  <a:lnTo>
                    <a:pt x="21218" y="7748"/>
                  </a:lnTo>
                  <a:lnTo>
                    <a:pt x="20262" y="7748"/>
                  </a:lnTo>
                  <a:lnTo>
                    <a:pt x="20262" y="6574"/>
                  </a:lnTo>
                  <a:lnTo>
                    <a:pt x="19497" y="6574"/>
                  </a:lnTo>
                  <a:lnTo>
                    <a:pt x="19497" y="11035"/>
                  </a:lnTo>
                  <a:lnTo>
                    <a:pt x="19880" y="11035"/>
                  </a:lnTo>
                  <a:lnTo>
                    <a:pt x="19880" y="11739"/>
                  </a:lnTo>
                  <a:lnTo>
                    <a:pt x="20262" y="11739"/>
                  </a:lnTo>
                  <a:lnTo>
                    <a:pt x="20262" y="12209"/>
                  </a:lnTo>
                  <a:lnTo>
                    <a:pt x="19497" y="12209"/>
                  </a:lnTo>
                  <a:lnTo>
                    <a:pt x="19497" y="12678"/>
                  </a:lnTo>
                  <a:lnTo>
                    <a:pt x="19497" y="12209"/>
                  </a:lnTo>
                  <a:lnTo>
                    <a:pt x="18542" y="12209"/>
                  </a:lnTo>
                  <a:lnTo>
                    <a:pt x="18542" y="12678"/>
                  </a:lnTo>
                  <a:lnTo>
                    <a:pt x="18159" y="12678"/>
                  </a:lnTo>
                  <a:lnTo>
                    <a:pt x="18159" y="13383"/>
                  </a:lnTo>
                  <a:lnTo>
                    <a:pt x="18542" y="13383"/>
                  </a:lnTo>
                  <a:lnTo>
                    <a:pt x="18542" y="13852"/>
                  </a:lnTo>
                  <a:lnTo>
                    <a:pt x="18159" y="13852"/>
                  </a:lnTo>
                  <a:lnTo>
                    <a:pt x="18159" y="15496"/>
                  </a:lnTo>
                  <a:lnTo>
                    <a:pt x="17586" y="15496"/>
                  </a:lnTo>
                  <a:lnTo>
                    <a:pt x="17586" y="16670"/>
                  </a:lnTo>
                  <a:lnTo>
                    <a:pt x="17204" y="16670"/>
                  </a:lnTo>
                  <a:lnTo>
                    <a:pt x="17204" y="18313"/>
                  </a:lnTo>
                  <a:lnTo>
                    <a:pt x="16630" y="18313"/>
                  </a:lnTo>
                  <a:lnTo>
                    <a:pt x="16630" y="21130"/>
                  </a:lnTo>
                  <a:lnTo>
                    <a:pt x="16248" y="21130"/>
                  </a:lnTo>
                  <a:lnTo>
                    <a:pt x="16248" y="21600"/>
                  </a:lnTo>
                  <a:lnTo>
                    <a:pt x="15292" y="21600"/>
                  </a:lnTo>
                  <a:lnTo>
                    <a:pt x="15292" y="21130"/>
                  </a:lnTo>
                  <a:lnTo>
                    <a:pt x="13572" y="21130"/>
                  </a:lnTo>
                  <a:lnTo>
                    <a:pt x="13572" y="20661"/>
                  </a:lnTo>
                  <a:lnTo>
                    <a:pt x="11278" y="20661"/>
                  </a:lnTo>
                  <a:lnTo>
                    <a:pt x="11278" y="19957"/>
                  </a:lnTo>
                  <a:lnTo>
                    <a:pt x="9558" y="19957"/>
                  </a:lnTo>
                  <a:lnTo>
                    <a:pt x="9558" y="19487"/>
                  </a:lnTo>
                  <a:lnTo>
                    <a:pt x="6308" y="19487"/>
                  </a:lnTo>
                  <a:lnTo>
                    <a:pt x="6308" y="19017"/>
                  </a:lnTo>
                  <a:lnTo>
                    <a:pt x="4014" y="19017"/>
                  </a:lnTo>
                  <a:lnTo>
                    <a:pt x="4014" y="18313"/>
                  </a:lnTo>
                  <a:lnTo>
                    <a:pt x="3632" y="18313"/>
                  </a:lnTo>
                  <a:lnTo>
                    <a:pt x="3632" y="17139"/>
                  </a:lnTo>
                  <a:lnTo>
                    <a:pt x="3058" y="17139"/>
                  </a:lnTo>
                  <a:lnTo>
                    <a:pt x="3058" y="14557"/>
                  </a:lnTo>
                  <a:lnTo>
                    <a:pt x="2676" y="14557"/>
                  </a:lnTo>
                  <a:lnTo>
                    <a:pt x="2676" y="12678"/>
                  </a:lnTo>
                  <a:lnTo>
                    <a:pt x="1720" y="12678"/>
                  </a:lnTo>
                  <a:lnTo>
                    <a:pt x="1720" y="12209"/>
                  </a:lnTo>
                  <a:lnTo>
                    <a:pt x="1338" y="12209"/>
                  </a:lnTo>
                  <a:lnTo>
                    <a:pt x="1338" y="11739"/>
                  </a:lnTo>
                  <a:lnTo>
                    <a:pt x="382" y="11739"/>
                  </a:lnTo>
                  <a:lnTo>
                    <a:pt x="382" y="11035"/>
                  </a:lnTo>
                  <a:lnTo>
                    <a:pt x="0" y="11035"/>
                  </a:lnTo>
                  <a:lnTo>
                    <a:pt x="0" y="9391"/>
                  </a:lnTo>
                  <a:lnTo>
                    <a:pt x="382" y="9391"/>
                  </a:lnTo>
                  <a:lnTo>
                    <a:pt x="382" y="8922"/>
                  </a:lnTo>
                  <a:lnTo>
                    <a:pt x="956" y="8922"/>
                  </a:lnTo>
                  <a:lnTo>
                    <a:pt x="956" y="9391"/>
                  </a:lnTo>
                  <a:lnTo>
                    <a:pt x="1338" y="9391"/>
                  </a:lnTo>
                  <a:lnTo>
                    <a:pt x="1338" y="8922"/>
                  </a:lnTo>
                  <a:lnTo>
                    <a:pt x="1720" y="8922"/>
                  </a:lnTo>
                  <a:lnTo>
                    <a:pt x="1720" y="9391"/>
                  </a:lnTo>
                  <a:lnTo>
                    <a:pt x="1338" y="9391"/>
                  </a:lnTo>
                  <a:lnTo>
                    <a:pt x="1338" y="10096"/>
                  </a:lnTo>
                  <a:lnTo>
                    <a:pt x="956" y="10096"/>
                  </a:lnTo>
                  <a:lnTo>
                    <a:pt x="956" y="10565"/>
                  </a:lnTo>
                  <a:lnTo>
                    <a:pt x="1720" y="10565"/>
                  </a:lnTo>
                  <a:lnTo>
                    <a:pt x="1720" y="11035"/>
                  </a:lnTo>
                  <a:lnTo>
                    <a:pt x="1720" y="1009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3" name="Shape 403">
              <a:extLst>
                <a:ext uri="{FF2B5EF4-FFF2-40B4-BE49-F238E27FC236}">
                  <a16:creationId xmlns:a16="http://schemas.microsoft.com/office/drawing/2014/main" id="{0A7D8425-C705-4FED-AAAA-6125678BF8EE}"/>
                </a:ext>
              </a:extLst>
            </p:cNvPr>
            <p:cNvSpPr/>
            <p:nvPr/>
          </p:nvSpPr>
          <p:spPr>
            <a:xfrm>
              <a:off x="441455" y="1507469"/>
              <a:ext cx="92897" cy="98994"/>
            </a:xfrm>
            <a:custGeom>
              <a:avLst/>
              <a:gdLst/>
              <a:ahLst/>
              <a:cxnLst>
                <a:cxn ang="0">
                  <a:pos x="wd2" y="hd2"/>
                </a:cxn>
                <a:cxn ang="5400000">
                  <a:pos x="wd2" y="hd2"/>
                </a:cxn>
                <a:cxn ang="10800000">
                  <a:pos x="wd2" y="hd2"/>
                </a:cxn>
                <a:cxn ang="16200000">
                  <a:pos x="wd2" y="hd2"/>
                </a:cxn>
              </a:cxnLst>
              <a:rect l="0" t="0" r="r" b="b"/>
              <a:pathLst>
                <a:path w="21600" h="21600" extrusionOk="0">
                  <a:moveTo>
                    <a:pt x="1720" y="10096"/>
                  </a:moveTo>
                  <a:lnTo>
                    <a:pt x="2294" y="10096"/>
                  </a:lnTo>
                  <a:lnTo>
                    <a:pt x="2294" y="10565"/>
                  </a:lnTo>
                  <a:lnTo>
                    <a:pt x="2676" y="10565"/>
                  </a:lnTo>
                  <a:lnTo>
                    <a:pt x="2676" y="11739"/>
                  </a:lnTo>
                  <a:lnTo>
                    <a:pt x="3058" y="11739"/>
                  </a:lnTo>
                  <a:lnTo>
                    <a:pt x="3058" y="12678"/>
                  </a:lnTo>
                  <a:lnTo>
                    <a:pt x="3632" y="12678"/>
                  </a:lnTo>
                  <a:lnTo>
                    <a:pt x="3632" y="13383"/>
                  </a:lnTo>
                  <a:lnTo>
                    <a:pt x="4014" y="13383"/>
                  </a:lnTo>
                  <a:lnTo>
                    <a:pt x="4014" y="12678"/>
                  </a:lnTo>
                  <a:lnTo>
                    <a:pt x="4970" y="12678"/>
                  </a:lnTo>
                  <a:lnTo>
                    <a:pt x="4970" y="12209"/>
                  </a:lnTo>
                  <a:lnTo>
                    <a:pt x="5352" y="12209"/>
                  </a:lnTo>
                  <a:lnTo>
                    <a:pt x="5352" y="11739"/>
                  </a:lnTo>
                  <a:lnTo>
                    <a:pt x="5926" y="11739"/>
                  </a:lnTo>
                  <a:lnTo>
                    <a:pt x="5926" y="11035"/>
                  </a:lnTo>
                  <a:lnTo>
                    <a:pt x="6308" y="11035"/>
                  </a:lnTo>
                  <a:lnTo>
                    <a:pt x="6308" y="11739"/>
                  </a:lnTo>
                  <a:lnTo>
                    <a:pt x="8028" y="11739"/>
                  </a:lnTo>
                  <a:lnTo>
                    <a:pt x="8028" y="11035"/>
                  </a:lnTo>
                  <a:lnTo>
                    <a:pt x="8602" y="11035"/>
                  </a:lnTo>
                  <a:lnTo>
                    <a:pt x="8602" y="11739"/>
                  </a:lnTo>
                  <a:lnTo>
                    <a:pt x="9558" y="11739"/>
                  </a:lnTo>
                  <a:lnTo>
                    <a:pt x="9558" y="11035"/>
                  </a:lnTo>
                  <a:lnTo>
                    <a:pt x="8602" y="11035"/>
                  </a:lnTo>
                  <a:lnTo>
                    <a:pt x="8602" y="10565"/>
                  </a:lnTo>
                  <a:lnTo>
                    <a:pt x="9558" y="10565"/>
                  </a:lnTo>
                  <a:lnTo>
                    <a:pt x="9558" y="11739"/>
                  </a:lnTo>
                  <a:lnTo>
                    <a:pt x="9940" y="11739"/>
                  </a:lnTo>
                  <a:lnTo>
                    <a:pt x="9940" y="12209"/>
                  </a:lnTo>
                  <a:lnTo>
                    <a:pt x="10896" y="12209"/>
                  </a:lnTo>
                  <a:lnTo>
                    <a:pt x="10896" y="11739"/>
                  </a:lnTo>
                  <a:lnTo>
                    <a:pt x="10322" y="11739"/>
                  </a:lnTo>
                  <a:lnTo>
                    <a:pt x="10322" y="11035"/>
                  </a:lnTo>
                  <a:lnTo>
                    <a:pt x="11278" y="11035"/>
                  </a:lnTo>
                  <a:lnTo>
                    <a:pt x="11278" y="10565"/>
                  </a:lnTo>
                  <a:lnTo>
                    <a:pt x="10896" y="10565"/>
                  </a:lnTo>
                  <a:lnTo>
                    <a:pt x="11278" y="10565"/>
                  </a:lnTo>
                  <a:lnTo>
                    <a:pt x="11278" y="10096"/>
                  </a:lnTo>
                  <a:lnTo>
                    <a:pt x="11278" y="11035"/>
                  </a:lnTo>
                  <a:lnTo>
                    <a:pt x="12234" y="11035"/>
                  </a:lnTo>
                  <a:lnTo>
                    <a:pt x="12234" y="10565"/>
                  </a:lnTo>
                  <a:lnTo>
                    <a:pt x="12616" y="10565"/>
                  </a:lnTo>
                  <a:lnTo>
                    <a:pt x="12616" y="10096"/>
                  </a:lnTo>
                  <a:lnTo>
                    <a:pt x="12998" y="10096"/>
                  </a:lnTo>
                  <a:lnTo>
                    <a:pt x="12998" y="9391"/>
                  </a:lnTo>
                  <a:lnTo>
                    <a:pt x="13572" y="9391"/>
                  </a:lnTo>
                  <a:lnTo>
                    <a:pt x="13572" y="8922"/>
                  </a:lnTo>
                  <a:lnTo>
                    <a:pt x="13954" y="8922"/>
                  </a:lnTo>
                  <a:lnTo>
                    <a:pt x="13954" y="8452"/>
                  </a:lnTo>
                  <a:lnTo>
                    <a:pt x="14527" y="8452"/>
                  </a:lnTo>
                  <a:lnTo>
                    <a:pt x="14527" y="7748"/>
                  </a:lnTo>
                  <a:lnTo>
                    <a:pt x="14910" y="7748"/>
                  </a:lnTo>
                  <a:lnTo>
                    <a:pt x="14910" y="7278"/>
                  </a:lnTo>
                  <a:lnTo>
                    <a:pt x="15292" y="7278"/>
                  </a:lnTo>
                  <a:lnTo>
                    <a:pt x="15292" y="6574"/>
                  </a:lnTo>
                  <a:lnTo>
                    <a:pt x="16248" y="6574"/>
                  </a:lnTo>
                  <a:lnTo>
                    <a:pt x="16248" y="6104"/>
                  </a:lnTo>
                  <a:lnTo>
                    <a:pt x="16630" y="6104"/>
                  </a:lnTo>
                  <a:lnTo>
                    <a:pt x="16630" y="4930"/>
                  </a:lnTo>
                  <a:lnTo>
                    <a:pt x="17204" y="4930"/>
                  </a:lnTo>
                  <a:lnTo>
                    <a:pt x="17204" y="4461"/>
                  </a:lnTo>
                  <a:lnTo>
                    <a:pt x="17586" y="4461"/>
                  </a:lnTo>
                  <a:lnTo>
                    <a:pt x="17586" y="3991"/>
                  </a:lnTo>
                  <a:lnTo>
                    <a:pt x="18159" y="3991"/>
                  </a:lnTo>
                  <a:lnTo>
                    <a:pt x="18159" y="2817"/>
                  </a:lnTo>
                  <a:lnTo>
                    <a:pt x="18924" y="2817"/>
                  </a:lnTo>
                  <a:lnTo>
                    <a:pt x="18924" y="2113"/>
                  </a:lnTo>
                  <a:lnTo>
                    <a:pt x="19497" y="2113"/>
                  </a:lnTo>
                  <a:lnTo>
                    <a:pt x="19497" y="1643"/>
                  </a:lnTo>
                  <a:lnTo>
                    <a:pt x="19880" y="1643"/>
                  </a:lnTo>
                  <a:lnTo>
                    <a:pt x="19880" y="1174"/>
                  </a:lnTo>
                  <a:lnTo>
                    <a:pt x="20262" y="1174"/>
                  </a:lnTo>
                  <a:lnTo>
                    <a:pt x="20262" y="0"/>
                  </a:lnTo>
                  <a:lnTo>
                    <a:pt x="20835" y="0"/>
                  </a:lnTo>
                  <a:lnTo>
                    <a:pt x="20835" y="2817"/>
                  </a:lnTo>
                  <a:lnTo>
                    <a:pt x="21600" y="2817"/>
                  </a:lnTo>
                  <a:lnTo>
                    <a:pt x="21600" y="7278"/>
                  </a:lnTo>
                  <a:lnTo>
                    <a:pt x="21218" y="7278"/>
                  </a:lnTo>
                  <a:lnTo>
                    <a:pt x="21218" y="7748"/>
                  </a:lnTo>
                  <a:lnTo>
                    <a:pt x="20262" y="7748"/>
                  </a:lnTo>
                  <a:lnTo>
                    <a:pt x="20262" y="6574"/>
                  </a:lnTo>
                  <a:lnTo>
                    <a:pt x="19497" y="6574"/>
                  </a:lnTo>
                  <a:lnTo>
                    <a:pt x="19497" y="11035"/>
                  </a:lnTo>
                  <a:lnTo>
                    <a:pt x="19880" y="11035"/>
                  </a:lnTo>
                  <a:lnTo>
                    <a:pt x="19880" y="11739"/>
                  </a:lnTo>
                  <a:lnTo>
                    <a:pt x="20262" y="11739"/>
                  </a:lnTo>
                  <a:lnTo>
                    <a:pt x="20262" y="12209"/>
                  </a:lnTo>
                  <a:lnTo>
                    <a:pt x="19497" y="12209"/>
                  </a:lnTo>
                  <a:lnTo>
                    <a:pt x="19497" y="12678"/>
                  </a:lnTo>
                  <a:lnTo>
                    <a:pt x="19497" y="12209"/>
                  </a:lnTo>
                  <a:lnTo>
                    <a:pt x="18542" y="12209"/>
                  </a:lnTo>
                  <a:lnTo>
                    <a:pt x="18542" y="12678"/>
                  </a:lnTo>
                  <a:lnTo>
                    <a:pt x="18159" y="12678"/>
                  </a:lnTo>
                  <a:lnTo>
                    <a:pt x="18159" y="13383"/>
                  </a:lnTo>
                  <a:lnTo>
                    <a:pt x="18542" y="13383"/>
                  </a:lnTo>
                  <a:lnTo>
                    <a:pt x="18542" y="13852"/>
                  </a:lnTo>
                  <a:lnTo>
                    <a:pt x="18159" y="13852"/>
                  </a:lnTo>
                  <a:lnTo>
                    <a:pt x="18159" y="15496"/>
                  </a:lnTo>
                  <a:lnTo>
                    <a:pt x="17586" y="15496"/>
                  </a:lnTo>
                  <a:lnTo>
                    <a:pt x="17586" y="16670"/>
                  </a:lnTo>
                  <a:lnTo>
                    <a:pt x="17204" y="16670"/>
                  </a:lnTo>
                  <a:lnTo>
                    <a:pt x="17204" y="18313"/>
                  </a:lnTo>
                  <a:lnTo>
                    <a:pt x="16630" y="18313"/>
                  </a:lnTo>
                  <a:lnTo>
                    <a:pt x="16630" y="21130"/>
                  </a:lnTo>
                  <a:lnTo>
                    <a:pt x="16248" y="21130"/>
                  </a:lnTo>
                  <a:lnTo>
                    <a:pt x="16248" y="21600"/>
                  </a:lnTo>
                  <a:lnTo>
                    <a:pt x="15292" y="21600"/>
                  </a:lnTo>
                  <a:lnTo>
                    <a:pt x="15292" y="21130"/>
                  </a:lnTo>
                  <a:lnTo>
                    <a:pt x="13572" y="21130"/>
                  </a:lnTo>
                  <a:lnTo>
                    <a:pt x="13572" y="20661"/>
                  </a:lnTo>
                  <a:lnTo>
                    <a:pt x="11278" y="20661"/>
                  </a:lnTo>
                  <a:lnTo>
                    <a:pt x="11278" y="19957"/>
                  </a:lnTo>
                  <a:lnTo>
                    <a:pt x="9558" y="19957"/>
                  </a:lnTo>
                  <a:lnTo>
                    <a:pt x="9558" y="19487"/>
                  </a:lnTo>
                  <a:lnTo>
                    <a:pt x="6308" y="19487"/>
                  </a:lnTo>
                  <a:lnTo>
                    <a:pt x="6308" y="19017"/>
                  </a:lnTo>
                  <a:lnTo>
                    <a:pt x="4014" y="19017"/>
                  </a:lnTo>
                  <a:lnTo>
                    <a:pt x="4014" y="18313"/>
                  </a:lnTo>
                  <a:lnTo>
                    <a:pt x="3632" y="18313"/>
                  </a:lnTo>
                  <a:lnTo>
                    <a:pt x="3632" y="17139"/>
                  </a:lnTo>
                  <a:lnTo>
                    <a:pt x="3058" y="17139"/>
                  </a:lnTo>
                  <a:lnTo>
                    <a:pt x="3058" y="14557"/>
                  </a:lnTo>
                  <a:lnTo>
                    <a:pt x="2676" y="14557"/>
                  </a:lnTo>
                  <a:lnTo>
                    <a:pt x="2676" y="12678"/>
                  </a:lnTo>
                  <a:lnTo>
                    <a:pt x="1720" y="12678"/>
                  </a:lnTo>
                  <a:lnTo>
                    <a:pt x="1720" y="12209"/>
                  </a:lnTo>
                  <a:lnTo>
                    <a:pt x="1338" y="12209"/>
                  </a:lnTo>
                  <a:lnTo>
                    <a:pt x="1338" y="11739"/>
                  </a:lnTo>
                  <a:lnTo>
                    <a:pt x="382" y="11739"/>
                  </a:lnTo>
                  <a:lnTo>
                    <a:pt x="382" y="11035"/>
                  </a:lnTo>
                  <a:lnTo>
                    <a:pt x="0" y="11035"/>
                  </a:lnTo>
                  <a:lnTo>
                    <a:pt x="0" y="9391"/>
                  </a:lnTo>
                  <a:lnTo>
                    <a:pt x="382" y="9391"/>
                  </a:lnTo>
                  <a:lnTo>
                    <a:pt x="382" y="8922"/>
                  </a:lnTo>
                  <a:lnTo>
                    <a:pt x="956" y="8922"/>
                  </a:lnTo>
                  <a:lnTo>
                    <a:pt x="956" y="9391"/>
                  </a:lnTo>
                  <a:lnTo>
                    <a:pt x="1338" y="9391"/>
                  </a:lnTo>
                  <a:lnTo>
                    <a:pt x="1338" y="8922"/>
                  </a:lnTo>
                  <a:lnTo>
                    <a:pt x="1720" y="8922"/>
                  </a:lnTo>
                  <a:lnTo>
                    <a:pt x="1720" y="9391"/>
                  </a:lnTo>
                  <a:lnTo>
                    <a:pt x="1338" y="9391"/>
                  </a:lnTo>
                  <a:lnTo>
                    <a:pt x="1338" y="10096"/>
                  </a:lnTo>
                  <a:lnTo>
                    <a:pt x="956" y="10096"/>
                  </a:lnTo>
                  <a:lnTo>
                    <a:pt x="956" y="10565"/>
                  </a:lnTo>
                  <a:lnTo>
                    <a:pt x="1720" y="10565"/>
                  </a:lnTo>
                  <a:lnTo>
                    <a:pt x="1720" y="11035"/>
                  </a:lnTo>
                  <a:lnTo>
                    <a:pt x="1720" y="10096"/>
                  </a:lnTo>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4" name="Shape 404">
              <a:extLst>
                <a:ext uri="{FF2B5EF4-FFF2-40B4-BE49-F238E27FC236}">
                  <a16:creationId xmlns:a16="http://schemas.microsoft.com/office/drawing/2014/main" id="{13C9DDF9-0737-407D-9379-7626544FDF9D}"/>
                </a:ext>
              </a:extLst>
            </p:cNvPr>
            <p:cNvSpPr/>
            <p:nvPr/>
          </p:nvSpPr>
          <p:spPr>
            <a:xfrm>
              <a:off x="147151" y="1341766"/>
              <a:ext cx="375692" cy="450843"/>
            </a:xfrm>
            <a:custGeom>
              <a:avLst/>
              <a:gdLst/>
              <a:ahLst/>
              <a:cxnLst>
                <a:cxn ang="0">
                  <a:pos x="wd2" y="hd2"/>
                </a:cxn>
                <a:cxn ang="5400000">
                  <a:pos x="wd2" y="hd2"/>
                </a:cxn>
                <a:cxn ang="10800000">
                  <a:pos x="wd2" y="hd2"/>
                </a:cxn>
                <a:cxn ang="16200000">
                  <a:pos x="wd2" y="hd2"/>
                </a:cxn>
              </a:cxnLst>
              <a:rect l="0" t="0" r="r" b="b"/>
              <a:pathLst>
                <a:path w="21600" h="21600" extrusionOk="0">
                  <a:moveTo>
                    <a:pt x="6381" y="16496"/>
                  </a:moveTo>
                  <a:lnTo>
                    <a:pt x="6381" y="16342"/>
                  </a:lnTo>
                  <a:lnTo>
                    <a:pt x="6286" y="16342"/>
                  </a:lnTo>
                  <a:lnTo>
                    <a:pt x="6286" y="16496"/>
                  </a:lnTo>
                  <a:lnTo>
                    <a:pt x="6286" y="16239"/>
                  </a:lnTo>
                  <a:lnTo>
                    <a:pt x="6192" y="16239"/>
                  </a:lnTo>
                  <a:lnTo>
                    <a:pt x="6192" y="15981"/>
                  </a:lnTo>
                  <a:lnTo>
                    <a:pt x="6050" y="15981"/>
                  </a:lnTo>
                  <a:lnTo>
                    <a:pt x="6050" y="15878"/>
                  </a:lnTo>
                  <a:lnTo>
                    <a:pt x="6050" y="15981"/>
                  </a:lnTo>
                  <a:lnTo>
                    <a:pt x="6050" y="15878"/>
                  </a:lnTo>
                  <a:lnTo>
                    <a:pt x="5955" y="15878"/>
                  </a:lnTo>
                  <a:lnTo>
                    <a:pt x="5955" y="15775"/>
                  </a:lnTo>
                  <a:lnTo>
                    <a:pt x="5719" y="15775"/>
                  </a:lnTo>
                  <a:lnTo>
                    <a:pt x="5719" y="15620"/>
                  </a:lnTo>
                  <a:lnTo>
                    <a:pt x="5483" y="15620"/>
                  </a:lnTo>
                  <a:lnTo>
                    <a:pt x="5483" y="15517"/>
                  </a:lnTo>
                  <a:lnTo>
                    <a:pt x="5388" y="15517"/>
                  </a:lnTo>
                  <a:lnTo>
                    <a:pt x="5388" y="15414"/>
                  </a:lnTo>
                  <a:lnTo>
                    <a:pt x="5294" y="15414"/>
                  </a:lnTo>
                  <a:lnTo>
                    <a:pt x="5294" y="15259"/>
                  </a:lnTo>
                  <a:lnTo>
                    <a:pt x="5152" y="15259"/>
                  </a:lnTo>
                  <a:lnTo>
                    <a:pt x="5152" y="15001"/>
                  </a:lnTo>
                  <a:lnTo>
                    <a:pt x="5057" y="15001"/>
                  </a:lnTo>
                  <a:lnTo>
                    <a:pt x="5057" y="14795"/>
                  </a:lnTo>
                  <a:lnTo>
                    <a:pt x="4963" y="14795"/>
                  </a:lnTo>
                  <a:lnTo>
                    <a:pt x="4963" y="14537"/>
                  </a:lnTo>
                  <a:lnTo>
                    <a:pt x="4821" y="14537"/>
                  </a:lnTo>
                  <a:lnTo>
                    <a:pt x="4821" y="14434"/>
                  </a:lnTo>
                  <a:lnTo>
                    <a:pt x="4726" y="14434"/>
                  </a:lnTo>
                  <a:lnTo>
                    <a:pt x="4726" y="14177"/>
                  </a:lnTo>
                  <a:lnTo>
                    <a:pt x="4821" y="14177"/>
                  </a:lnTo>
                  <a:lnTo>
                    <a:pt x="4821" y="14022"/>
                  </a:lnTo>
                  <a:lnTo>
                    <a:pt x="4726" y="14022"/>
                  </a:lnTo>
                  <a:lnTo>
                    <a:pt x="4726" y="13661"/>
                  </a:lnTo>
                  <a:lnTo>
                    <a:pt x="4585" y="13661"/>
                  </a:lnTo>
                  <a:lnTo>
                    <a:pt x="4585" y="12939"/>
                  </a:lnTo>
                  <a:lnTo>
                    <a:pt x="4726" y="12939"/>
                  </a:lnTo>
                  <a:lnTo>
                    <a:pt x="4726" y="12579"/>
                  </a:lnTo>
                  <a:lnTo>
                    <a:pt x="4585" y="12579"/>
                  </a:lnTo>
                  <a:lnTo>
                    <a:pt x="4585" y="12218"/>
                  </a:lnTo>
                  <a:lnTo>
                    <a:pt x="4490" y="12218"/>
                  </a:lnTo>
                  <a:lnTo>
                    <a:pt x="4490" y="12115"/>
                  </a:lnTo>
                  <a:lnTo>
                    <a:pt x="4396" y="12115"/>
                  </a:lnTo>
                  <a:lnTo>
                    <a:pt x="4396" y="11702"/>
                  </a:lnTo>
                  <a:lnTo>
                    <a:pt x="4254" y="11702"/>
                  </a:lnTo>
                  <a:lnTo>
                    <a:pt x="4254" y="11496"/>
                  </a:lnTo>
                  <a:lnTo>
                    <a:pt x="4159" y="11496"/>
                  </a:lnTo>
                  <a:lnTo>
                    <a:pt x="4159" y="11238"/>
                  </a:lnTo>
                  <a:lnTo>
                    <a:pt x="4065" y="11238"/>
                  </a:lnTo>
                  <a:lnTo>
                    <a:pt x="4065" y="11135"/>
                  </a:lnTo>
                  <a:lnTo>
                    <a:pt x="3923" y="11135"/>
                  </a:lnTo>
                  <a:lnTo>
                    <a:pt x="4065" y="11135"/>
                  </a:lnTo>
                  <a:lnTo>
                    <a:pt x="4065" y="10877"/>
                  </a:lnTo>
                  <a:lnTo>
                    <a:pt x="3923" y="10877"/>
                  </a:lnTo>
                  <a:lnTo>
                    <a:pt x="3923" y="10723"/>
                  </a:lnTo>
                  <a:lnTo>
                    <a:pt x="3828" y="10723"/>
                  </a:lnTo>
                  <a:lnTo>
                    <a:pt x="3828" y="10877"/>
                  </a:lnTo>
                  <a:lnTo>
                    <a:pt x="3828" y="10723"/>
                  </a:lnTo>
                  <a:lnTo>
                    <a:pt x="3734" y="10723"/>
                  </a:lnTo>
                  <a:lnTo>
                    <a:pt x="3734" y="10620"/>
                  </a:lnTo>
                  <a:lnTo>
                    <a:pt x="3498" y="10620"/>
                  </a:lnTo>
                  <a:lnTo>
                    <a:pt x="3498" y="10516"/>
                  </a:lnTo>
                  <a:lnTo>
                    <a:pt x="3356" y="10516"/>
                  </a:lnTo>
                  <a:lnTo>
                    <a:pt x="3356" y="10362"/>
                  </a:lnTo>
                  <a:lnTo>
                    <a:pt x="3025" y="10362"/>
                  </a:lnTo>
                  <a:lnTo>
                    <a:pt x="3025" y="10001"/>
                  </a:lnTo>
                  <a:lnTo>
                    <a:pt x="2930" y="10001"/>
                  </a:lnTo>
                  <a:lnTo>
                    <a:pt x="2930" y="9795"/>
                  </a:lnTo>
                  <a:lnTo>
                    <a:pt x="2836" y="9795"/>
                  </a:lnTo>
                  <a:lnTo>
                    <a:pt x="2836" y="9640"/>
                  </a:lnTo>
                  <a:lnTo>
                    <a:pt x="2694" y="9640"/>
                  </a:lnTo>
                  <a:lnTo>
                    <a:pt x="2694" y="9537"/>
                  </a:lnTo>
                  <a:lnTo>
                    <a:pt x="2836" y="9537"/>
                  </a:lnTo>
                  <a:lnTo>
                    <a:pt x="2836" y="9021"/>
                  </a:lnTo>
                  <a:lnTo>
                    <a:pt x="2694" y="9021"/>
                  </a:lnTo>
                  <a:lnTo>
                    <a:pt x="2694" y="8918"/>
                  </a:lnTo>
                  <a:lnTo>
                    <a:pt x="2600" y="8918"/>
                  </a:lnTo>
                  <a:lnTo>
                    <a:pt x="2600" y="9021"/>
                  </a:lnTo>
                  <a:lnTo>
                    <a:pt x="2505" y="9021"/>
                  </a:lnTo>
                  <a:lnTo>
                    <a:pt x="2505" y="8918"/>
                  </a:lnTo>
                  <a:lnTo>
                    <a:pt x="2363" y="8918"/>
                  </a:lnTo>
                  <a:lnTo>
                    <a:pt x="2363" y="8815"/>
                  </a:lnTo>
                  <a:lnTo>
                    <a:pt x="2269" y="8815"/>
                  </a:lnTo>
                  <a:lnTo>
                    <a:pt x="2269" y="8918"/>
                  </a:lnTo>
                  <a:lnTo>
                    <a:pt x="2269" y="8661"/>
                  </a:lnTo>
                  <a:lnTo>
                    <a:pt x="2032" y="8661"/>
                  </a:lnTo>
                  <a:lnTo>
                    <a:pt x="2032" y="8558"/>
                  </a:lnTo>
                  <a:lnTo>
                    <a:pt x="2127" y="8558"/>
                  </a:lnTo>
                  <a:lnTo>
                    <a:pt x="2127" y="8197"/>
                  </a:lnTo>
                  <a:lnTo>
                    <a:pt x="2269" y="8197"/>
                  </a:lnTo>
                  <a:lnTo>
                    <a:pt x="2269" y="8042"/>
                  </a:lnTo>
                  <a:lnTo>
                    <a:pt x="2127" y="8042"/>
                  </a:lnTo>
                  <a:lnTo>
                    <a:pt x="2127" y="7939"/>
                  </a:lnTo>
                  <a:lnTo>
                    <a:pt x="2127" y="8042"/>
                  </a:lnTo>
                  <a:lnTo>
                    <a:pt x="2032" y="8042"/>
                  </a:lnTo>
                  <a:lnTo>
                    <a:pt x="2032" y="7939"/>
                  </a:lnTo>
                  <a:lnTo>
                    <a:pt x="1938" y="7939"/>
                  </a:lnTo>
                  <a:lnTo>
                    <a:pt x="1938" y="7836"/>
                  </a:lnTo>
                  <a:lnTo>
                    <a:pt x="2032" y="7836"/>
                  </a:lnTo>
                  <a:lnTo>
                    <a:pt x="2032" y="7681"/>
                  </a:lnTo>
                  <a:lnTo>
                    <a:pt x="1938" y="7681"/>
                  </a:lnTo>
                  <a:lnTo>
                    <a:pt x="1938" y="7423"/>
                  </a:lnTo>
                  <a:lnTo>
                    <a:pt x="1796" y="7423"/>
                  </a:lnTo>
                  <a:lnTo>
                    <a:pt x="1796" y="7217"/>
                  </a:lnTo>
                  <a:lnTo>
                    <a:pt x="1702" y="7217"/>
                  </a:lnTo>
                  <a:lnTo>
                    <a:pt x="1702" y="7320"/>
                  </a:lnTo>
                  <a:lnTo>
                    <a:pt x="1607" y="7320"/>
                  </a:lnTo>
                  <a:lnTo>
                    <a:pt x="1607" y="6856"/>
                  </a:lnTo>
                  <a:lnTo>
                    <a:pt x="1465" y="6856"/>
                  </a:lnTo>
                  <a:lnTo>
                    <a:pt x="1465" y="6599"/>
                  </a:lnTo>
                  <a:lnTo>
                    <a:pt x="1371" y="6599"/>
                  </a:lnTo>
                  <a:lnTo>
                    <a:pt x="1371" y="6702"/>
                  </a:lnTo>
                  <a:lnTo>
                    <a:pt x="1371" y="6599"/>
                  </a:lnTo>
                  <a:lnTo>
                    <a:pt x="1229" y="6599"/>
                  </a:lnTo>
                  <a:lnTo>
                    <a:pt x="1229" y="6495"/>
                  </a:lnTo>
                  <a:lnTo>
                    <a:pt x="1371" y="6495"/>
                  </a:lnTo>
                  <a:lnTo>
                    <a:pt x="1371" y="6341"/>
                  </a:lnTo>
                  <a:lnTo>
                    <a:pt x="1229" y="6341"/>
                  </a:lnTo>
                  <a:lnTo>
                    <a:pt x="1229" y="6238"/>
                  </a:lnTo>
                  <a:lnTo>
                    <a:pt x="1134" y="6238"/>
                  </a:lnTo>
                  <a:lnTo>
                    <a:pt x="1134" y="6083"/>
                  </a:lnTo>
                  <a:lnTo>
                    <a:pt x="1040" y="6083"/>
                  </a:lnTo>
                  <a:lnTo>
                    <a:pt x="1040" y="5722"/>
                  </a:lnTo>
                  <a:lnTo>
                    <a:pt x="804" y="5722"/>
                  </a:lnTo>
                  <a:lnTo>
                    <a:pt x="804" y="5619"/>
                  </a:lnTo>
                  <a:lnTo>
                    <a:pt x="709" y="5619"/>
                  </a:lnTo>
                  <a:lnTo>
                    <a:pt x="709" y="5516"/>
                  </a:lnTo>
                  <a:lnTo>
                    <a:pt x="567" y="5516"/>
                  </a:lnTo>
                  <a:lnTo>
                    <a:pt x="567" y="5361"/>
                  </a:lnTo>
                  <a:lnTo>
                    <a:pt x="236" y="5361"/>
                  </a:lnTo>
                  <a:lnTo>
                    <a:pt x="236" y="5516"/>
                  </a:lnTo>
                  <a:lnTo>
                    <a:pt x="378" y="5516"/>
                  </a:lnTo>
                  <a:lnTo>
                    <a:pt x="378" y="5619"/>
                  </a:lnTo>
                  <a:lnTo>
                    <a:pt x="0" y="5619"/>
                  </a:lnTo>
                  <a:lnTo>
                    <a:pt x="0" y="4897"/>
                  </a:lnTo>
                  <a:lnTo>
                    <a:pt x="142" y="4897"/>
                  </a:lnTo>
                  <a:lnTo>
                    <a:pt x="142" y="4640"/>
                  </a:lnTo>
                  <a:lnTo>
                    <a:pt x="236" y="4640"/>
                  </a:lnTo>
                  <a:lnTo>
                    <a:pt x="236" y="3918"/>
                  </a:lnTo>
                  <a:lnTo>
                    <a:pt x="378" y="3918"/>
                  </a:lnTo>
                  <a:lnTo>
                    <a:pt x="378" y="3557"/>
                  </a:lnTo>
                  <a:lnTo>
                    <a:pt x="567" y="3557"/>
                  </a:lnTo>
                  <a:lnTo>
                    <a:pt x="567" y="3660"/>
                  </a:lnTo>
                  <a:lnTo>
                    <a:pt x="804" y="3660"/>
                  </a:lnTo>
                  <a:lnTo>
                    <a:pt x="804" y="3763"/>
                  </a:lnTo>
                  <a:lnTo>
                    <a:pt x="1371" y="3763"/>
                  </a:lnTo>
                  <a:lnTo>
                    <a:pt x="1371" y="3918"/>
                  </a:lnTo>
                  <a:lnTo>
                    <a:pt x="1702" y="3918"/>
                  </a:lnTo>
                  <a:lnTo>
                    <a:pt x="1702" y="3763"/>
                  </a:lnTo>
                  <a:lnTo>
                    <a:pt x="1796" y="3763"/>
                  </a:lnTo>
                  <a:lnTo>
                    <a:pt x="1796" y="3660"/>
                  </a:lnTo>
                  <a:lnTo>
                    <a:pt x="1938" y="3660"/>
                  </a:lnTo>
                  <a:lnTo>
                    <a:pt x="1938" y="3557"/>
                  </a:lnTo>
                  <a:lnTo>
                    <a:pt x="2127" y="3557"/>
                  </a:lnTo>
                  <a:lnTo>
                    <a:pt x="2127" y="3299"/>
                  </a:lnTo>
                  <a:lnTo>
                    <a:pt x="2269" y="3299"/>
                  </a:lnTo>
                  <a:lnTo>
                    <a:pt x="2269" y="3042"/>
                  </a:lnTo>
                  <a:lnTo>
                    <a:pt x="2505" y="3042"/>
                  </a:lnTo>
                  <a:lnTo>
                    <a:pt x="2505" y="2938"/>
                  </a:lnTo>
                  <a:lnTo>
                    <a:pt x="3025" y="2938"/>
                  </a:lnTo>
                  <a:lnTo>
                    <a:pt x="3025" y="2784"/>
                  </a:lnTo>
                  <a:lnTo>
                    <a:pt x="3167" y="2784"/>
                  </a:lnTo>
                  <a:lnTo>
                    <a:pt x="3167" y="2578"/>
                  </a:lnTo>
                  <a:lnTo>
                    <a:pt x="3261" y="2578"/>
                  </a:lnTo>
                  <a:lnTo>
                    <a:pt x="3261" y="2423"/>
                  </a:lnTo>
                  <a:lnTo>
                    <a:pt x="3356" y="2423"/>
                  </a:lnTo>
                  <a:lnTo>
                    <a:pt x="3356" y="2320"/>
                  </a:lnTo>
                  <a:lnTo>
                    <a:pt x="3498" y="2320"/>
                  </a:lnTo>
                  <a:lnTo>
                    <a:pt x="3498" y="2217"/>
                  </a:lnTo>
                  <a:lnTo>
                    <a:pt x="3592" y="2217"/>
                  </a:lnTo>
                  <a:lnTo>
                    <a:pt x="3592" y="2062"/>
                  </a:lnTo>
                  <a:lnTo>
                    <a:pt x="3498" y="2062"/>
                  </a:lnTo>
                  <a:lnTo>
                    <a:pt x="3498" y="1959"/>
                  </a:lnTo>
                  <a:lnTo>
                    <a:pt x="3356" y="1959"/>
                  </a:lnTo>
                  <a:lnTo>
                    <a:pt x="3356" y="1804"/>
                  </a:lnTo>
                  <a:lnTo>
                    <a:pt x="3261" y="1804"/>
                  </a:lnTo>
                  <a:lnTo>
                    <a:pt x="3261" y="1701"/>
                  </a:lnTo>
                  <a:lnTo>
                    <a:pt x="3167" y="1701"/>
                  </a:lnTo>
                  <a:lnTo>
                    <a:pt x="3167" y="1598"/>
                  </a:lnTo>
                  <a:lnTo>
                    <a:pt x="3025" y="1598"/>
                  </a:lnTo>
                  <a:lnTo>
                    <a:pt x="3025" y="1340"/>
                  </a:lnTo>
                  <a:lnTo>
                    <a:pt x="2930" y="1340"/>
                  </a:lnTo>
                  <a:lnTo>
                    <a:pt x="2930" y="1237"/>
                  </a:lnTo>
                  <a:lnTo>
                    <a:pt x="2836" y="1237"/>
                  </a:lnTo>
                  <a:lnTo>
                    <a:pt x="2836" y="1083"/>
                  </a:lnTo>
                  <a:lnTo>
                    <a:pt x="2694" y="1083"/>
                  </a:lnTo>
                  <a:lnTo>
                    <a:pt x="2694" y="979"/>
                  </a:lnTo>
                  <a:lnTo>
                    <a:pt x="2600" y="979"/>
                  </a:lnTo>
                  <a:lnTo>
                    <a:pt x="2600" y="876"/>
                  </a:lnTo>
                  <a:lnTo>
                    <a:pt x="2930" y="876"/>
                  </a:lnTo>
                  <a:lnTo>
                    <a:pt x="2930" y="722"/>
                  </a:lnTo>
                  <a:lnTo>
                    <a:pt x="3261" y="722"/>
                  </a:lnTo>
                  <a:lnTo>
                    <a:pt x="3261" y="619"/>
                  </a:lnTo>
                  <a:lnTo>
                    <a:pt x="3592" y="619"/>
                  </a:lnTo>
                  <a:lnTo>
                    <a:pt x="3592" y="464"/>
                  </a:lnTo>
                  <a:lnTo>
                    <a:pt x="4065" y="464"/>
                  </a:lnTo>
                  <a:lnTo>
                    <a:pt x="4065" y="361"/>
                  </a:lnTo>
                  <a:lnTo>
                    <a:pt x="4396" y="361"/>
                  </a:lnTo>
                  <a:lnTo>
                    <a:pt x="4396" y="258"/>
                  </a:lnTo>
                  <a:lnTo>
                    <a:pt x="4726" y="258"/>
                  </a:lnTo>
                  <a:lnTo>
                    <a:pt x="4726" y="103"/>
                  </a:lnTo>
                  <a:lnTo>
                    <a:pt x="4821" y="103"/>
                  </a:lnTo>
                  <a:lnTo>
                    <a:pt x="4821" y="0"/>
                  </a:lnTo>
                  <a:lnTo>
                    <a:pt x="5388" y="0"/>
                  </a:lnTo>
                  <a:lnTo>
                    <a:pt x="5388" y="103"/>
                  </a:lnTo>
                  <a:lnTo>
                    <a:pt x="5719" y="103"/>
                  </a:lnTo>
                  <a:lnTo>
                    <a:pt x="5719" y="258"/>
                  </a:lnTo>
                  <a:lnTo>
                    <a:pt x="5955" y="258"/>
                  </a:lnTo>
                  <a:lnTo>
                    <a:pt x="5955" y="361"/>
                  </a:lnTo>
                  <a:lnTo>
                    <a:pt x="6050" y="361"/>
                  </a:lnTo>
                  <a:lnTo>
                    <a:pt x="6050" y="464"/>
                  </a:lnTo>
                  <a:lnTo>
                    <a:pt x="6381" y="464"/>
                  </a:lnTo>
                  <a:lnTo>
                    <a:pt x="6381" y="619"/>
                  </a:lnTo>
                  <a:lnTo>
                    <a:pt x="6617" y="619"/>
                  </a:lnTo>
                  <a:lnTo>
                    <a:pt x="6617" y="722"/>
                  </a:lnTo>
                  <a:lnTo>
                    <a:pt x="6853" y="722"/>
                  </a:lnTo>
                  <a:lnTo>
                    <a:pt x="6853" y="876"/>
                  </a:lnTo>
                  <a:lnTo>
                    <a:pt x="6948" y="876"/>
                  </a:lnTo>
                  <a:lnTo>
                    <a:pt x="6948" y="979"/>
                  </a:lnTo>
                  <a:lnTo>
                    <a:pt x="7184" y="979"/>
                  </a:lnTo>
                  <a:lnTo>
                    <a:pt x="7184" y="1083"/>
                  </a:lnTo>
                  <a:lnTo>
                    <a:pt x="7421" y="1083"/>
                  </a:lnTo>
                  <a:lnTo>
                    <a:pt x="7421" y="1237"/>
                  </a:lnTo>
                  <a:lnTo>
                    <a:pt x="7610" y="1237"/>
                  </a:lnTo>
                  <a:lnTo>
                    <a:pt x="7610" y="1340"/>
                  </a:lnTo>
                  <a:lnTo>
                    <a:pt x="7751" y="1340"/>
                  </a:lnTo>
                  <a:lnTo>
                    <a:pt x="7751" y="1443"/>
                  </a:lnTo>
                  <a:lnTo>
                    <a:pt x="7940" y="1443"/>
                  </a:lnTo>
                  <a:lnTo>
                    <a:pt x="7940" y="1598"/>
                  </a:lnTo>
                  <a:lnTo>
                    <a:pt x="8319" y="1598"/>
                  </a:lnTo>
                  <a:lnTo>
                    <a:pt x="8319" y="1701"/>
                  </a:lnTo>
                  <a:lnTo>
                    <a:pt x="8508" y="1701"/>
                  </a:lnTo>
                  <a:lnTo>
                    <a:pt x="8508" y="1804"/>
                  </a:lnTo>
                  <a:lnTo>
                    <a:pt x="8649" y="1804"/>
                  </a:lnTo>
                  <a:lnTo>
                    <a:pt x="8649" y="1959"/>
                  </a:lnTo>
                  <a:lnTo>
                    <a:pt x="8744" y="1959"/>
                  </a:lnTo>
                  <a:lnTo>
                    <a:pt x="8744" y="2320"/>
                  </a:lnTo>
                  <a:lnTo>
                    <a:pt x="9406" y="2320"/>
                  </a:lnTo>
                  <a:lnTo>
                    <a:pt x="9406" y="2423"/>
                  </a:lnTo>
                  <a:lnTo>
                    <a:pt x="9311" y="2423"/>
                  </a:lnTo>
                  <a:lnTo>
                    <a:pt x="9311" y="3402"/>
                  </a:lnTo>
                  <a:lnTo>
                    <a:pt x="9547" y="3402"/>
                  </a:lnTo>
                  <a:lnTo>
                    <a:pt x="9547" y="3557"/>
                  </a:lnTo>
                  <a:lnTo>
                    <a:pt x="9878" y="3557"/>
                  </a:lnTo>
                  <a:lnTo>
                    <a:pt x="9878" y="3660"/>
                  </a:lnTo>
                  <a:lnTo>
                    <a:pt x="10067" y="3660"/>
                  </a:lnTo>
                  <a:lnTo>
                    <a:pt x="10067" y="3763"/>
                  </a:lnTo>
                  <a:lnTo>
                    <a:pt x="10446" y="3763"/>
                  </a:lnTo>
                  <a:lnTo>
                    <a:pt x="10446" y="3918"/>
                  </a:lnTo>
                  <a:lnTo>
                    <a:pt x="11533" y="3918"/>
                  </a:lnTo>
                  <a:lnTo>
                    <a:pt x="11533" y="4021"/>
                  </a:lnTo>
                  <a:lnTo>
                    <a:pt x="13092" y="4021"/>
                  </a:lnTo>
                  <a:lnTo>
                    <a:pt x="13092" y="4176"/>
                  </a:lnTo>
                  <a:lnTo>
                    <a:pt x="13234" y="4176"/>
                  </a:lnTo>
                  <a:lnTo>
                    <a:pt x="13234" y="4279"/>
                  </a:lnTo>
                  <a:lnTo>
                    <a:pt x="13329" y="4279"/>
                  </a:lnTo>
                  <a:lnTo>
                    <a:pt x="13329" y="4640"/>
                  </a:lnTo>
                  <a:lnTo>
                    <a:pt x="13423" y="4640"/>
                  </a:lnTo>
                  <a:lnTo>
                    <a:pt x="13423" y="4743"/>
                  </a:lnTo>
                  <a:lnTo>
                    <a:pt x="14321" y="4743"/>
                  </a:lnTo>
                  <a:lnTo>
                    <a:pt x="14321" y="5104"/>
                  </a:lnTo>
                  <a:lnTo>
                    <a:pt x="14463" y="5104"/>
                  </a:lnTo>
                  <a:lnTo>
                    <a:pt x="14463" y="5361"/>
                  </a:lnTo>
                  <a:lnTo>
                    <a:pt x="14558" y="5361"/>
                  </a:lnTo>
                  <a:lnTo>
                    <a:pt x="14558" y="5516"/>
                  </a:lnTo>
                  <a:lnTo>
                    <a:pt x="14699" y="5516"/>
                  </a:lnTo>
                  <a:lnTo>
                    <a:pt x="14558" y="5516"/>
                  </a:lnTo>
                  <a:lnTo>
                    <a:pt x="14558" y="5619"/>
                  </a:lnTo>
                  <a:lnTo>
                    <a:pt x="14699" y="5619"/>
                  </a:lnTo>
                  <a:lnTo>
                    <a:pt x="14699" y="5980"/>
                  </a:lnTo>
                  <a:lnTo>
                    <a:pt x="14888" y="5980"/>
                  </a:lnTo>
                  <a:lnTo>
                    <a:pt x="14888" y="6083"/>
                  </a:lnTo>
                  <a:lnTo>
                    <a:pt x="15125" y="6083"/>
                  </a:lnTo>
                  <a:lnTo>
                    <a:pt x="15125" y="6495"/>
                  </a:lnTo>
                  <a:lnTo>
                    <a:pt x="15219" y="6495"/>
                  </a:lnTo>
                  <a:lnTo>
                    <a:pt x="15219" y="6238"/>
                  </a:lnTo>
                  <a:lnTo>
                    <a:pt x="15361" y="6238"/>
                  </a:lnTo>
                  <a:lnTo>
                    <a:pt x="15361" y="6341"/>
                  </a:lnTo>
                  <a:lnTo>
                    <a:pt x="15456" y="6341"/>
                  </a:lnTo>
                  <a:lnTo>
                    <a:pt x="15361" y="6341"/>
                  </a:lnTo>
                  <a:lnTo>
                    <a:pt x="15361" y="6495"/>
                  </a:lnTo>
                  <a:lnTo>
                    <a:pt x="15456" y="6495"/>
                  </a:lnTo>
                  <a:lnTo>
                    <a:pt x="15456" y="6856"/>
                  </a:lnTo>
                  <a:lnTo>
                    <a:pt x="15692" y="6856"/>
                  </a:lnTo>
                  <a:lnTo>
                    <a:pt x="15692" y="6959"/>
                  </a:lnTo>
                  <a:lnTo>
                    <a:pt x="15786" y="6959"/>
                  </a:lnTo>
                  <a:lnTo>
                    <a:pt x="15786" y="7063"/>
                  </a:lnTo>
                  <a:lnTo>
                    <a:pt x="16023" y="7063"/>
                  </a:lnTo>
                  <a:lnTo>
                    <a:pt x="16023" y="7320"/>
                  </a:lnTo>
                  <a:lnTo>
                    <a:pt x="15928" y="7320"/>
                  </a:lnTo>
                  <a:lnTo>
                    <a:pt x="16023" y="7320"/>
                  </a:lnTo>
                  <a:lnTo>
                    <a:pt x="16023" y="7423"/>
                  </a:lnTo>
                  <a:lnTo>
                    <a:pt x="16023" y="7320"/>
                  </a:lnTo>
                  <a:lnTo>
                    <a:pt x="16023" y="8197"/>
                  </a:lnTo>
                  <a:lnTo>
                    <a:pt x="15928" y="8197"/>
                  </a:lnTo>
                  <a:lnTo>
                    <a:pt x="16023" y="8197"/>
                  </a:lnTo>
                  <a:lnTo>
                    <a:pt x="16023" y="8403"/>
                  </a:lnTo>
                  <a:lnTo>
                    <a:pt x="16117" y="8403"/>
                  </a:lnTo>
                  <a:lnTo>
                    <a:pt x="16117" y="8661"/>
                  </a:lnTo>
                  <a:lnTo>
                    <a:pt x="16259" y="8661"/>
                  </a:lnTo>
                  <a:lnTo>
                    <a:pt x="16259" y="8815"/>
                  </a:lnTo>
                  <a:lnTo>
                    <a:pt x="16354" y="8815"/>
                  </a:lnTo>
                  <a:lnTo>
                    <a:pt x="16354" y="9279"/>
                  </a:lnTo>
                  <a:lnTo>
                    <a:pt x="16448" y="9279"/>
                  </a:lnTo>
                  <a:lnTo>
                    <a:pt x="16448" y="9382"/>
                  </a:lnTo>
                  <a:lnTo>
                    <a:pt x="16590" y="9382"/>
                  </a:lnTo>
                  <a:lnTo>
                    <a:pt x="16590" y="9640"/>
                  </a:lnTo>
                  <a:lnTo>
                    <a:pt x="16684" y="9640"/>
                  </a:lnTo>
                  <a:lnTo>
                    <a:pt x="16684" y="9898"/>
                  </a:lnTo>
                  <a:lnTo>
                    <a:pt x="16921" y="9898"/>
                  </a:lnTo>
                  <a:lnTo>
                    <a:pt x="16921" y="10362"/>
                  </a:lnTo>
                  <a:lnTo>
                    <a:pt x="17015" y="10362"/>
                  </a:lnTo>
                  <a:lnTo>
                    <a:pt x="17015" y="10516"/>
                  </a:lnTo>
                  <a:lnTo>
                    <a:pt x="17252" y="10516"/>
                  </a:lnTo>
                  <a:lnTo>
                    <a:pt x="17252" y="10620"/>
                  </a:lnTo>
                  <a:lnTo>
                    <a:pt x="17346" y="10620"/>
                  </a:lnTo>
                  <a:lnTo>
                    <a:pt x="17346" y="10723"/>
                  </a:lnTo>
                  <a:lnTo>
                    <a:pt x="17582" y="10723"/>
                  </a:lnTo>
                  <a:lnTo>
                    <a:pt x="17582" y="11135"/>
                  </a:lnTo>
                  <a:lnTo>
                    <a:pt x="17677" y="11135"/>
                  </a:lnTo>
                  <a:lnTo>
                    <a:pt x="17677" y="11702"/>
                  </a:lnTo>
                  <a:lnTo>
                    <a:pt x="17819" y="11702"/>
                  </a:lnTo>
                  <a:lnTo>
                    <a:pt x="17819" y="11960"/>
                  </a:lnTo>
                  <a:lnTo>
                    <a:pt x="17913" y="11960"/>
                  </a:lnTo>
                  <a:lnTo>
                    <a:pt x="17913" y="12115"/>
                  </a:lnTo>
                  <a:lnTo>
                    <a:pt x="18481" y="12115"/>
                  </a:lnTo>
                  <a:lnTo>
                    <a:pt x="18481" y="12218"/>
                  </a:lnTo>
                  <a:lnTo>
                    <a:pt x="19284" y="12218"/>
                  </a:lnTo>
                  <a:lnTo>
                    <a:pt x="19284" y="12321"/>
                  </a:lnTo>
                  <a:lnTo>
                    <a:pt x="19709" y="12321"/>
                  </a:lnTo>
                  <a:lnTo>
                    <a:pt x="19709" y="12475"/>
                  </a:lnTo>
                  <a:lnTo>
                    <a:pt x="20277" y="12475"/>
                  </a:lnTo>
                  <a:lnTo>
                    <a:pt x="20277" y="12579"/>
                  </a:lnTo>
                  <a:lnTo>
                    <a:pt x="20702" y="12579"/>
                  </a:lnTo>
                  <a:lnTo>
                    <a:pt x="20702" y="12682"/>
                  </a:lnTo>
                  <a:lnTo>
                    <a:pt x="20938" y="12682"/>
                  </a:lnTo>
                  <a:lnTo>
                    <a:pt x="20938" y="12579"/>
                  </a:lnTo>
                  <a:lnTo>
                    <a:pt x="21033" y="12579"/>
                  </a:lnTo>
                  <a:lnTo>
                    <a:pt x="21033" y="12475"/>
                  </a:lnTo>
                  <a:lnTo>
                    <a:pt x="21175" y="12475"/>
                  </a:lnTo>
                  <a:lnTo>
                    <a:pt x="21175" y="12682"/>
                  </a:lnTo>
                  <a:lnTo>
                    <a:pt x="21269" y="12682"/>
                  </a:lnTo>
                  <a:lnTo>
                    <a:pt x="21269" y="12836"/>
                  </a:lnTo>
                  <a:lnTo>
                    <a:pt x="21411" y="12836"/>
                  </a:lnTo>
                  <a:lnTo>
                    <a:pt x="21411" y="13094"/>
                  </a:lnTo>
                  <a:lnTo>
                    <a:pt x="21505" y="13094"/>
                  </a:lnTo>
                  <a:lnTo>
                    <a:pt x="21505" y="13197"/>
                  </a:lnTo>
                  <a:lnTo>
                    <a:pt x="21600" y="13197"/>
                  </a:lnTo>
                  <a:lnTo>
                    <a:pt x="21600" y="13455"/>
                  </a:lnTo>
                  <a:lnTo>
                    <a:pt x="21505" y="13455"/>
                  </a:lnTo>
                  <a:lnTo>
                    <a:pt x="21505" y="13816"/>
                  </a:lnTo>
                  <a:lnTo>
                    <a:pt x="21411" y="13816"/>
                  </a:lnTo>
                  <a:lnTo>
                    <a:pt x="21411" y="14177"/>
                  </a:lnTo>
                  <a:lnTo>
                    <a:pt x="21269" y="14177"/>
                  </a:lnTo>
                  <a:lnTo>
                    <a:pt x="21269" y="14537"/>
                  </a:lnTo>
                  <a:lnTo>
                    <a:pt x="21175" y="14537"/>
                  </a:lnTo>
                  <a:lnTo>
                    <a:pt x="21175" y="15001"/>
                  </a:lnTo>
                  <a:lnTo>
                    <a:pt x="21033" y="15001"/>
                  </a:lnTo>
                  <a:lnTo>
                    <a:pt x="21033" y="15517"/>
                  </a:lnTo>
                  <a:lnTo>
                    <a:pt x="20938" y="15517"/>
                  </a:lnTo>
                  <a:lnTo>
                    <a:pt x="20938" y="15775"/>
                  </a:lnTo>
                  <a:lnTo>
                    <a:pt x="20844" y="15775"/>
                  </a:lnTo>
                  <a:lnTo>
                    <a:pt x="20844" y="15981"/>
                  </a:lnTo>
                  <a:lnTo>
                    <a:pt x="20513" y="15981"/>
                  </a:lnTo>
                  <a:lnTo>
                    <a:pt x="20513" y="16136"/>
                  </a:lnTo>
                  <a:lnTo>
                    <a:pt x="20277" y="16136"/>
                  </a:lnTo>
                  <a:lnTo>
                    <a:pt x="20277" y="16239"/>
                  </a:lnTo>
                  <a:lnTo>
                    <a:pt x="20040" y="16239"/>
                  </a:lnTo>
                  <a:lnTo>
                    <a:pt x="20040" y="16342"/>
                  </a:lnTo>
                  <a:lnTo>
                    <a:pt x="19709" y="16342"/>
                  </a:lnTo>
                  <a:lnTo>
                    <a:pt x="19709" y="16496"/>
                  </a:lnTo>
                  <a:lnTo>
                    <a:pt x="19379" y="16496"/>
                  </a:lnTo>
                  <a:lnTo>
                    <a:pt x="19379" y="16600"/>
                  </a:lnTo>
                  <a:lnTo>
                    <a:pt x="19142" y="16600"/>
                  </a:lnTo>
                  <a:lnTo>
                    <a:pt x="19142" y="16754"/>
                  </a:lnTo>
                  <a:lnTo>
                    <a:pt x="18906" y="16754"/>
                  </a:lnTo>
                  <a:lnTo>
                    <a:pt x="18906" y="16857"/>
                  </a:lnTo>
                  <a:lnTo>
                    <a:pt x="18481" y="16857"/>
                  </a:lnTo>
                  <a:lnTo>
                    <a:pt x="18481" y="16960"/>
                  </a:lnTo>
                  <a:lnTo>
                    <a:pt x="18244" y="16960"/>
                  </a:lnTo>
                  <a:lnTo>
                    <a:pt x="18244" y="17115"/>
                  </a:lnTo>
                  <a:lnTo>
                    <a:pt x="18055" y="17115"/>
                  </a:lnTo>
                  <a:lnTo>
                    <a:pt x="18055" y="17218"/>
                  </a:lnTo>
                  <a:lnTo>
                    <a:pt x="17677" y="17218"/>
                  </a:lnTo>
                  <a:lnTo>
                    <a:pt x="17677" y="17321"/>
                  </a:lnTo>
                  <a:lnTo>
                    <a:pt x="17157" y="17321"/>
                  </a:lnTo>
                  <a:lnTo>
                    <a:pt x="17157" y="17476"/>
                  </a:lnTo>
                  <a:lnTo>
                    <a:pt x="16779" y="17476"/>
                  </a:lnTo>
                  <a:lnTo>
                    <a:pt x="16779" y="17579"/>
                  </a:lnTo>
                  <a:lnTo>
                    <a:pt x="16354" y="17579"/>
                  </a:lnTo>
                  <a:lnTo>
                    <a:pt x="16354" y="17734"/>
                  </a:lnTo>
                  <a:lnTo>
                    <a:pt x="16023" y="17734"/>
                  </a:lnTo>
                  <a:lnTo>
                    <a:pt x="16023" y="17837"/>
                  </a:lnTo>
                  <a:lnTo>
                    <a:pt x="15456" y="17837"/>
                  </a:lnTo>
                  <a:lnTo>
                    <a:pt x="15456" y="17940"/>
                  </a:lnTo>
                  <a:lnTo>
                    <a:pt x="15125" y="17940"/>
                  </a:lnTo>
                  <a:lnTo>
                    <a:pt x="15125" y="18095"/>
                  </a:lnTo>
                  <a:lnTo>
                    <a:pt x="14794" y="18095"/>
                  </a:lnTo>
                  <a:lnTo>
                    <a:pt x="14794" y="18198"/>
                  </a:lnTo>
                  <a:lnTo>
                    <a:pt x="14558" y="18198"/>
                  </a:lnTo>
                  <a:lnTo>
                    <a:pt x="14558" y="18301"/>
                  </a:lnTo>
                  <a:lnTo>
                    <a:pt x="14463" y="18301"/>
                  </a:lnTo>
                  <a:lnTo>
                    <a:pt x="14463" y="18455"/>
                  </a:lnTo>
                  <a:lnTo>
                    <a:pt x="14321" y="18455"/>
                  </a:lnTo>
                  <a:lnTo>
                    <a:pt x="14321" y="18558"/>
                  </a:lnTo>
                  <a:lnTo>
                    <a:pt x="14227" y="18558"/>
                  </a:lnTo>
                  <a:lnTo>
                    <a:pt x="14227" y="18713"/>
                  </a:lnTo>
                  <a:lnTo>
                    <a:pt x="14132" y="18713"/>
                  </a:lnTo>
                  <a:lnTo>
                    <a:pt x="14132" y="18816"/>
                  </a:lnTo>
                  <a:lnTo>
                    <a:pt x="13990" y="18816"/>
                  </a:lnTo>
                  <a:lnTo>
                    <a:pt x="13990" y="18919"/>
                  </a:lnTo>
                  <a:lnTo>
                    <a:pt x="13896" y="18919"/>
                  </a:lnTo>
                  <a:lnTo>
                    <a:pt x="13896" y="19177"/>
                  </a:lnTo>
                  <a:lnTo>
                    <a:pt x="13801" y="19177"/>
                  </a:lnTo>
                  <a:lnTo>
                    <a:pt x="13801" y="19280"/>
                  </a:lnTo>
                  <a:lnTo>
                    <a:pt x="13660" y="19280"/>
                  </a:lnTo>
                  <a:lnTo>
                    <a:pt x="13660" y="19435"/>
                  </a:lnTo>
                  <a:lnTo>
                    <a:pt x="13565" y="19435"/>
                  </a:lnTo>
                  <a:lnTo>
                    <a:pt x="13565" y="19641"/>
                  </a:lnTo>
                  <a:lnTo>
                    <a:pt x="13423" y="19641"/>
                  </a:lnTo>
                  <a:lnTo>
                    <a:pt x="13423" y="19899"/>
                  </a:lnTo>
                  <a:lnTo>
                    <a:pt x="13234" y="19899"/>
                  </a:lnTo>
                  <a:lnTo>
                    <a:pt x="13234" y="20157"/>
                  </a:lnTo>
                  <a:lnTo>
                    <a:pt x="13092" y="20157"/>
                  </a:lnTo>
                  <a:lnTo>
                    <a:pt x="13092" y="20260"/>
                  </a:lnTo>
                  <a:lnTo>
                    <a:pt x="12998" y="20260"/>
                  </a:lnTo>
                  <a:lnTo>
                    <a:pt x="12998" y="20414"/>
                  </a:lnTo>
                  <a:lnTo>
                    <a:pt x="12903" y="20414"/>
                  </a:lnTo>
                  <a:lnTo>
                    <a:pt x="12903" y="20621"/>
                  </a:lnTo>
                  <a:lnTo>
                    <a:pt x="12761" y="20621"/>
                  </a:lnTo>
                  <a:lnTo>
                    <a:pt x="12761" y="20775"/>
                  </a:lnTo>
                  <a:lnTo>
                    <a:pt x="12667" y="20775"/>
                  </a:lnTo>
                  <a:lnTo>
                    <a:pt x="12667" y="20878"/>
                  </a:lnTo>
                  <a:lnTo>
                    <a:pt x="12572" y="20878"/>
                  </a:lnTo>
                  <a:lnTo>
                    <a:pt x="12572" y="21136"/>
                  </a:lnTo>
                  <a:lnTo>
                    <a:pt x="12431" y="21136"/>
                  </a:lnTo>
                  <a:lnTo>
                    <a:pt x="12431" y="21239"/>
                  </a:lnTo>
                  <a:lnTo>
                    <a:pt x="12336" y="21239"/>
                  </a:lnTo>
                  <a:lnTo>
                    <a:pt x="12336" y="21394"/>
                  </a:lnTo>
                  <a:lnTo>
                    <a:pt x="12194" y="21394"/>
                  </a:lnTo>
                  <a:lnTo>
                    <a:pt x="12194" y="21600"/>
                  </a:lnTo>
                  <a:lnTo>
                    <a:pt x="12100" y="21600"/>
                  </a:lnTo>
                  <a:lnTo>
                    <a:pt x="12100" y="20621"/>
                  </a:lnTo>
                  <a:lnTo>
                    <a:pt x="11863" y="20621"/>
                  </a:lnTo>
                  <a:lnTo>
                    <a:pt x="11863" y="20517"/>
                  </a:lnTo>
                  <a:lnTo>
                    <a:pt x="11769" y="20517"/>
                  </a:lnTo>
                  <a:lnTo>
                    <a:pt x="11769" y="20414"/>
                  </a:lnTo>
                  <a:lnTo>
                    <a:pt x="11533" y="20414"/>
                  </a:lnTo>
                  <a:lnTo>
                    <a:pt x="11533" y="20260"/>
                  </a:lnTo>
                  <a:lnTo>
                    <a:pt x="11296" y="20260"/>
                  </a:lnTo>
                  <a:lnTo>
                    <a:pt x="11296" y="20157"/>
                  </a:lnTo>
                  <a:lnTo>
                    <a:pt x="11202" y="20157"/>
                  </a:lnTo>
                  <a:lnTo>
                    <a:pt x="11202" y="20053"/>
                  </a:lnTo>
                  <a:lnTo>
                    <a:pt x="10965" y="20053"/>
                  </a:lnTo>
                  <a:lnTo>
                    <a:pt x="10965" y="19899"/>
                  </a:lnTo>
                  <a:lnTo>
                    <a:pt x="10776" y="19899"/>
                  </a:lnTo>
                  <a:lnTo>
                    <a:pt x="10776" y="19796"/>
                  </a:lnTo>
                  <a:lnTo>
                    <a:pt x="10635" y="19796"/>
                  </a:lnTo>
                  <a:lnTo>
                    <a:pt x="10635" y="19641"/>
                  </a:lnTo>
                  <a:lnTo>
                    <a:pt x="10446" y="19641"/>
                  </a:lnTo>
                  <a:lnTo>
                    <a:pt x="10446" y="19538"/>
                  </a:lnTo>
                  <a:lnTo>
                    <a:pt x="10304" y="19538"/>
                  </a:lnTo>
                  <a:lnTo>
                    <a:pt x="10304" y="19435"/>
                  </a:lnTo>
                  <a:lnTo>
                    <a:pt x="10067" y="19435"/>
                  </a:lnTo>
                  <a:lnTo>
                    <a:pt x="10067" y="19280"/>
                  </a:lnTo>
                  <a:lnTo>
                    <a:pt x="9737" y="19280"/>
                  </a:lnTo>
                  <a:lnTo>
                    <a:pt x="9737" y="19435"/>
                  </a:lnTo>
                  <a:lnTo>
                    <a:pt x="9547" y="19435"/>
                  </a:lnTo>
                  <a:lnTo>
                    <a:pt x="9547" y="19280"/>
                  </a:lnTo>
                  <a:lnTo>
                    <a:pt x="9311" y="19280"/>
                  </a:lnTo>
                  <a:lnTo>
                    <a:pt x="9311" y="19177"/>
                  </a:lnTo>
                  <a:lnTo>
                    <a:pt x="9217" y="19177"/>
                  </a:lnTo>
                  <a:lnTo>
                    <a:pt x="9217" y="19074"/>
                  </a:lnTo>
                  <a:lnTo>
                    <a:pt x="8980" y="19074"/>
                  </a:lnTo>
                  <a:lnTo>
                    <a:pt x="8980" y="19435"/>
                  </a:lnTo>
                  <a:lnTo>
                    <a:pt x="9075" y="19435"/>
                  </a:lnTo>
                  <a:lnTo>
                    <a:pt x="8839" y="19435"/>
                  </a:lnTo>
                  <a:lnTo>
                    <a:pt x="8839" y="20053"/>
                  </a:lnTo>
                  <a:lnTo>
                    <a:pt x="8980" y="20053"/>
                  </a:lnTo>
                  <a:lnTo>
                    <a:pt x="8980" y="20260"/>
                  </a:lnTo>
                  <a:lnTo>
                    <a:pt x="8839" y="20260"/>
                  </a:lnTo>
                  <a:lnTo>
                    <a:pt x="8839" y="20414"/>
                  </a:lnTo>
                  <a:lnTo>
                    <a:pt x="8744" y="20414"/>
                  </a:lnTo>
                  <a:lnTo>
                    <a:pt x="8744" y="20517"/>
                  </a:lnTo>
                  <a:lnTo>
                    <a:pt x="8649" y="20517"/>
                  </a:lnTo>
                  <a:lnTo>
                    <a:pt x="8649" y="20621"/>
                  </a:lnTo>
                  <a:lnTo>
                    <a:pt x="8413" y="20621"/>
                  </a:lnTo>
                  <a:lnTo>
                    <a:pt x="8413" y="20157"/>
                  </a:lnTo>
                  <a:lnTo>
                    <a:pt x="8319" y="20157"/>
                  </a:lnTo>
                  <a:lnTo>
                    <a:pt x="8319" y="20053"/>
                  </a:lnTo>
                  <a:lnTo>
                    <a:pt x="8177" y="20053"/>
                  </a:lnTo>
                  <a:lnTo>
                    <a:pt x="8177" y="19899"/>
                  </a:lnTo>
                  <a:lnTo>
                    <a:pt x="8082" y="19899"/>
                  </a:lnTo>
                  <a:lnTo>
                    <a:pt x="8082" y="19538"/>
                  </a:lnTo>
                  <a:lnTo>
                    <a:pt x="7940" y="19538"/>
                  </a:lnTo>
                  <a:lnTo>
                    <a:pt x="7940" y="19280"/>
                  </a:lnTo>
                  <a:lnTo>
                    <a:pt x="7846" y="19280"/>
                  </a:lnTo>
                  <a:lnTo>
                    <a:pt x="7846" y="19074"/>
                  </a:lnTo>
                  <a:lnTo>
                    <a:pt x="7751" y="19074"/>
                  </a:lnTo>
                  <a:lnTo>
                    <a:pt x="7751" y="18919"/>
                  </a:lnTo>
                  <a:lnTo>
                    <a:pt x="7610" y="18919"/>
                  </a:lnTo>
                  <a:lnTo>
                    <a:pt x="7610" y="18816"/>
                  </a:lnTo>
                  <a:lnTo>
                    <a:pt x="7421" y="18816"/>
                  </a:lnTo>
                  <a:lnTo>
                    <a:pt x="7421" y="18713"/>
                  </a:lnTo>
                  <a:lnTo>
                    <a:pt x="7279" y="18713"/>
                  </a:lnTo>
                  <a:lnTo>
                    <a:pt x="7279" y="18455"/>
                  </a:lnTo>
                  <a:lnTo>
                    <a:pt x="7184" y="18455"/>
                  </a:lnTo>
                  <a:lnTo>
                    <a:pt x="7184" y="18095"/>
                  </a:lnTo>
                  <a:lnTo>
                    <a:pt x="7090" y="18095"/>
                  </a:lnTo>
                  <a:lnTo>
                    <a:pt x="7090" y="17837"/>
                  </a:lnTo>
                  <a:lnTo>
                    <a:pt x="6948" y="17837"/>
                  </a:lnTo>
                  <a:lnTo>
                    <a:pt x="6948" y="17734"/>
                  </a:lnTo>
                  <a:lnTo>
                    <a:pt x="6853" y="17734"/>
                  </a:lnTo>
                  <a:lnTo>
                    <a:pt x="6853" y="17115"/>
                  </a:lnTo>
                  <a:lnTo>
                    <a:pt x="6712" y="17115"/>
                  </a:lnTo>
                  <a:lnTo>
                    <a:pt x="6712" y="16960"/>
                  </a:lnTo>
                  <a:lnTo>
                    <a:pt x="6617" y="16960"/>
                  </a:lnTo>
                  <a:lnTo>
                    <a:pt x="6617" y="16857"/>
                  </a:lnTo>
                  <a:lnTo>
                    <a:pt x="6523" y="16857"/>
                  </a:lnTo>
                  <a:lnTo>
                    <a:pt x="6523" y="16496"/>
                  </a:lnTo>
                  <a:lnTo>
                    <a:pt x="6381" y="16496"/>
                  </a:lnTo>
                  <a:close/>
                </a:path>
              </a:pathLst>
            </a:custGeom>
            <a:solidFill>
              <a:srgbClr val="D9D9D9"/>
            </a:solidFill>
            <a:ln w="6350" cap="flat">
              <a:solidFill>
                <a:srgbClr val="D3D3D3"/>
              </a:solidFill>
              <a:prstDash val="solid"/>
              <a:round/>
            </a:ln>
            <a:effectLst/>
          </p:spPr>
          <p:txBody>
            <a:bodyPr wrap="square" lIns="45718" tIns="45718" rIns="45718" bIns="45718" numCol="1" anchor="t">
              <a:noAutofit/>
            </a:bodyPr>
            <a:lstStyle/>
            <a:p>
              <a:endParaRPr/>
            </a:p>
          </p:txBody>
        </p:sp>
        <p:sp>
          <p:nvSpPr>
            <p:cNvPr id="75" name="Shape 405">
              <a:extLst>
                <a:ext uri="{FF2B5EF4-FFF2-40B4-BE49-F238E27FC236}">
                  <a16:creationId xmlns:a16="http://schemas.microsoft.com/office/drawing/2014/main" id="{39EAAC54-5F17-4B24-A67F-41D5B05717CF}"/>
                </a:ext>
              </a:extLst>
            </p:cNvPr>
            <p:cNvSpPr/>
            <p:nvPr/>
          </p:nvSpPr>
          <p:spPr>
            <a:xfrm>
              <a:off x="147151" y="1341766"/>
              <a:ext cx="375692" cy="450843"/>
            </a:xfrm>
            <a:custGeom>
              <a:avLst/>
              <a:gdLst/>
              <a:ahLst/>
              <a:cxnLst>
                <a:cxn ang="0">
                  <a:pos x="wd2" y="hd2"/>
                </a:cxn>
                <a:cxn ang="5400000">
                  <a:pos x="wd2" y="hd2"/>
                </a:cxn>
                <a:cxn ang="10800000">
                  <a:pos x="wd2" y="hd2"/>
                </a:cxn>
                <a:cxn ang="16200000">
                  <a:pos x="wd2" y="hd2"/>
                </a:cxn>
              </a:cxnLst>
              <a:rect l="0" t="0" r="r" b="b"/>
              <a:pathLst>
                <a:path w="21600" h="21600" extrusionOk="0">
                  <a:moveTo>
                    <a:pt x="6381" y="16496"/>
                  </a:moveTo>
                  <a:lnTo>
                    <a:pt x="6381" y="16342"/>
                  </a:lnTo>
                  <a:lnTo>
                    <a:pt x="6286" y="16342"/>
                  </a:lnTo>
                  <a:lnTo>
                    <a:pt x="6286" y="16496"/>
                  </a:lnTo>
                  <a:lnTo>
                    <a:pt x="6286" y="16239"/>
                  </a:lnTo>
                  <a:lnTo>
                    <a:pt x="6192" y="16239"/>
                  </a:lnTo>
                  <a:lnTo>
                    <a:pt x="6192" y="15981"/>
                  </a:lnTo>
                  <a:lnTo>
                    <a:pt x="6050" y="15981"/>
                  </a:lnTo>
                  <a:lnTo>
                    <a:pt x="6050" y="15878"/>
                  </a:lnTo>
                  <a:lnTo>
                    <a:pt x="6050" y="15981"/>
                  </a:lnTo>
                  <a:lnTo>
                    <a:pt x="6050" y="15878"/>
                  </a:lnTo>
                  <a:lnTo>
                    <a:pt x="5955" y="15878"/>
                  </a:lnTo>
                  <a:lnTo>
                    <a:pt x="5955" y="15775"/>
                  </a:lnTo>
                  <a:lnTo>
                    <a:pt x="5719" y="15775"/>
                  </a:lnTo>
                  <a:lnTo>
                    <a:pt x="5719" y="15620"/>
                  </a:lnTo>
                  <a:lnTo>
                    <a:pt x="5483" y="15620"/>
                  </a:lnTo>
                  <a:lnTo>
                    <a:pt x="5483" y="15517"/>
                  </a:lnTo>
                  <a:lnTo>
                    <a:pt x="5388" y="15517"/>
                  </a:lnTo>
                  <a:lnTo>
                    <a:pt x="5388" y="15414"/>
                  </a:lnTo>
                  <a:lnTo>
                    <a:pt x="5294" y="15414"/>
                  </a:lnTo>
                  <a:lnTo>
                    <a:pt x="5294" y="15259"/>
                  </a:lnTo>
                  <a:lnTo>
                    <a:pt x="5152" y="15259"/>
                  </a:lnTo>
                  <a:lnTo>
                    <a:pt x="5152" y="15001"/>
                  </a:lnTo>
                  <a:lnTo>
                    <a:pt x="5057" y="15001"/>
                  </a:lnTo>
                  <a:lnTo>
                    <a:pt x="5057" y="14795"/>
                  </a:lnTo>
                  <a:lnTo>
                    <a:pt x="4963" y="14795"/>
                  </a:lnTo>
                  <a:lnTo>
                    <a:pt x="4963" y="14537"/>
                  </a:lnTo>
                  <a:lnTo>
                    <a:pt x="4821" y="14537"/>
                  </a:lnTo>
                  <a:lnTo>
                    <a:pt x="4821" y="14434"/>
                  </a:lnTo>
                  <a:lnTo>
                    <a:pt x="4726" y="14434"/>
                  </a:lnTo>
                  <a:lnTo>
                    <a:pt x="4726" y="14177"/>
                  </a:lnTo>
                  <a:lnTo>
                    <a:pt x="4821" y="14177"/>
                  </a:lnTo>
                  <a:lnTo>
                    <a:pt x="4821" y="14022"/>
                  </a:lnTo>
                  <a:lnTo>
                    <a:pt x="4726" y="14022"/>
                  </a:lnTo>
                  <a:lnTo>
                    <a:pt x="4726" y="13661"/>
                  </a:lnTo>
                  <a:lnTo>
                    <a:pt x="4585" y="13661"/>
                  </a:lnTo>
                  <a:lnTo>
                    <a:pt x="4585" y="12939"/>
                  </a:lnTo>
                  <a:lnTo>
                    <a:pt x="4726" y="12939"/>
                  </a:lnTo>
                  <a:lnTo>
                    <a:pt x="4726" y="12579"/>
                  </a:lnTo>
                  <a:lnTo>
                    <a:pt x="4585" y="12579"/>
                  </a:lnTo>
                  <a:lnTo>
                    <a:pt x="4585" y="12218"/>
                  </a:lnTo>
                  <a:lnTo>
                    <a:pt x="4490" y="12218"/>
                  </a:lnTo>
                  <a:lnTo>
                    <a:pt x="4490" y="12115"/>
                  </a:lnTo>
                  <a:lnTo>
                    <a:pt x="4396" y="12115"/>
                  </a:lnTo>
                  <a:lnTo>
                    <a:pt x="4396" y="11702"/>
                  </a:lnTo>
                  <a:lnTo>
                    <a:pt x="4254" y="11702"/>
                  </a:lnTo>
                  <a:lnTo>
                    <a:pt x="4254" y="11496"/>
                  </a:lnTo>
                  <a:lnTo>
                    <a:pt x="4159" y="11496"/>
                  </a:lnTo>
                  <a:lnTo>
                    <a:pt x="4159" y="11238"/>
                  </a:lnTo>
                  <a:lnTo>
                    <a:pt x="4065" y="11238"/>
                  </a:lnTo>
                  <a:lnTo>
                    <a:pt x="4065" y="11135"/>
                  </a:lnTo>
                  <a:lnTo>
                    <a:pt x="3923" y="11135"/>
                  </a:lnTo>
                  <a:lnTo>
                    <a:pt x="4065" y="11135"/>
                  </a:lnTo>
                  <a:lnTo>
                    <a:pt x="4065" y="10877"/>
                  </a:lnTo>
                  <a:lnTo>
                    <a:pt x="3923" y="10877"/>
                  </a:lnTo>
                  <a:lnTo>
                    <a:pt x="3923" y="10723"/>
                  </a:lnTo>
                  <a:lnTo>
                    <a:pt x="3828" y="10723"/>
                  </a:lnTo>
                  <a:lnTo>
                    <a:pt x="3828" y="10877"/>
                  </a:lnTo>
                  <a:lnTo>
                    <a:pt x="3828" y="10723"/>
                  </a:lnTo>
                  <a:lnTo>
                    <a:pt x="3734" y="10723"/>
                  </a:lnTo>
                  <a:lnTo>
                    <a:pt x="3734" y="10620"/>
                  </a:lnTo>
                  <a:lnTo>
                    <a:pt x="3498" y="10620"/>
                  </a:lnTo>
                  <a:lnTo>
                    <a:pt x="3498" y="10516"/>
                  </a:lnTo>
                  <a:lnTo>
                    <a:pt x="3356" y="10516"/>
                  </a:lnTo>
                  <a:lnTo>
                    <a:pt x="3356" y="10362"/>
                  </a:lnTo>
                  <a:lnTo>
                    <a:pt x="3025" y="10362"/>
                  </a:lnTo>
                  <a:lnTo>
                    <a:pt x="3025" y="10001"/>
                  </a:lnTo>
                  <a:lnTo>
                    <a:pt x="2930" y="10001"/>
                  </a:lnTo>
                  <a:lnTo>
                    <a:pt x="2930" y="9795"/>
                  </a:lnTo>
                  <a:lnTo>
                    <a:pt x="2836" y="9795"/>
                  </a:lnTo>
                  <a:lnTo>
                    <a:pt x="2836" y="9640"/>
                  </a:lnTo>
                  <a:lnTo>
                    <a:pt x="2694" y="9640"/>
                  </a:lnTo>
                  <a:lnTo>
                    <a:pt x="2694" y="9537"/>
                  </a:lnTo>
                  <a:lnTo>
                    <a:pt x="2836" y="9537"/>
                  </a:lnTo>
                  <a:lnTo>
                    <a:pt x="2836" y="9021"/>
                  </a:lnTo>
                  <a:lnTo>
                    <a:pt x="2694" y="9021"/>
                  </a:lnTo>
                  <a:lnTo>
                    <a:pt x="2694" y="8918"/>
                  </a:lnTo>
                  <a:lnTo>
                    <a:pt x="2600" y="8918"/>
                  </a:lnTo>
                  <a:lnTo>
                    <a:pt x="2600" y="9021"/>
                  </a:lnTo>
                  <a:lnTo>
                    <a:pt x="2505" y="9021"/>
                  </a:lnTo>
                  <a:lnTo>
                    <a:pt x="2505" y="8918"/>
                  </a:lnTo>
                  <a:lnTo>
                    <a:pt x="2363" y="8918"/>
                  </a:lnTo>
                  <a:lnTo>
                    <a:pt x="2363" y="8815"/>
                  </a:lnTo>
                  <a:lnTo>
                    <a:pt x="2269" y="8815"/>
                  </a:lnTo>
                  <a:lnTo>
                    <a:pt x="2269" y="8918"/>
                  </a:lnTo>
                  <a:lnTo>
                    <a:pt x="2269" y="8661"/>
                  </a:lnTo>
                  <a:lnTo>
                    <a:pt x="2032" y="8661"/>
                  </a:lnTo>
                  <a:lnTo>
                    <a:pt x="2032" y="8558"/>
                  </a:lnTo>
                  <a:lnTo>
                    <a:pt x="2127" y="8558"/>
                  </a:lnTo>
                  <a:lnTo>
                    <a:pt x="2127" y="8197"/>
                  </a:lnTo>
                  <a:lnTo>
                    <a:pt x="2269" y="8197"/>
                  </a:lnTo>
                  <a:lnTo>
                    <a:pt x="2269" y="8042"/>
                  </a:lnTo>
                  <a:lnTo>
                    <a:pt x="2127" y="8042"/>
                  </a:lnTo>
                  <a:lnTo>
                    <a:pt x="2127" y="7939"/>
                  </a:lnTo>
                  <a:lnTo>
                    <a:pt x="2127" y="8042"/>
                  </a:lnTo>
                  <a:lnTo>
                    <a:pt x="2032" y="8042"/>
                  </a:lnTo>
                  <a:lnTo>
                    <a:pt x="2032" y="7939"/>
                  </a:lnTo>
                  <a:lnTo>
                    <a:pt x="1938" y="7939"/>
                  </a:lnTo>
                  <a:lnTo>
                    <a:pt x="1938" y="7836"/>
                  </a:lnTo>
                  <a:lnTo>
                    <a:pt x="2032" y="7836"/>
                  </a:lnTo>
                  <a:lnTo>
                    <a:pt x="2032" y="7681"/>
                  </a:lnTo>
                  <a:lnTo>
                    <a:pt x="1938" y="7681"/>
                  </a:lnTo>
                  <a:lnTo>
                    <a:pt x="1938" y="7423"/>
                  </a:lnTo>
                  <a:lnTo>
                    <a:pt x="1796" y="7423"/>
                  </a:lnTo>
                  <a:lnTo>
                    <a:pt x="1796" y="7217"/>
                  </a:lnTo>
                  <a:lnTo>
                    <a:pt x="1702" y="7217"/>
                  </a:lnTo>
                  <a:lnTo>
                    <a:pt x="1702" y="7320"/>
                  </a:lnTo>
                  <a:lnTo>
                    <a:pt x="1607" y="7320"/>
                  </a:lnTo>
                  <a:lnTo>
                    <a:pt x="1607" y="6856"/>
                  </a:lnTo>
                  <a:lnTo>
                    <a:pt x="1465" y="6856"/>
                  </a:lnTo>
                  <a:lnTo>
                    <a:pt x="1465" y="6599"/>
                  </a:lnTo>
                  <a:lnTo>
                    <a:pt x="1371" y="6599"/>
                  </a:lnTo>
                  <a:lnTo>
                    <a:pt x="1371" y="6702"/>
                  </a:lnTo>
                  <a:lnTo>
                    <a:pt x="1371" y="6599"/>
                  </a:lnTo>
                  <a:lnTo>
                    <a:pt x="1229" y="6599"/>
                  </a:lnTo>
                  <a:lnTo>
                    <a:pt x="1229" y="6495"/>
                  </a:lnTo>
                  <a:lnTo>
                    <a:pt x="1371" y="6495"/>
                  </a:lnTo>
                  <a:lnTo>
                    <a:pt x="1371" y="6341"/>
                  </a:lnTo>
                  <a:lnTo>
                    <a:pt x="1229" y="6341"/>
                  </a:lnTo>
                  <a:lnTo>
                    <a:pt x="1229" y="6238"/>
                  </a:lnTo>
                  <a:lnTo>
                    <a:pt x="1134" y="6238"/>
                  </a:lnTo>
                  <a:lnTo>
                    <a:pt x="1134" y="6083"/>
                  </a:lnTo>
                  <a:lnTo>
                    <a:pt x="1040" y="6083"/>
                  </a:lnTo>
                  <a:lnTo>
                    <a:pt x="1040" y="5722"/>
                  </a:lnTo>
                  <a:lnTo>
                    <a:pt x="804" y="5722"/>
                  </a:lnTo>
                  <a:lnTo>
                    <a:pt x="804" y="5619"/>
                  </a:lnTo>
                  <a:lnTo>
                    <a:pt x="709" y="5619"/>
                  </a:lnTo>
                  <a:lnTo>
                    <a:pt x="709" y="5516"/>
                  </a:lnTo>
                  <a:lnTo>
                    <a:pt x="567" y="5516"/>
                  </a:lnTo>
                  <a:lnTo>
                    <a:pt x="567" y="5361"/>
                  </a:lnTo>
                  <a:lnTo>
                    <a:pt x="236" y="5361"/>
                  </a:lnTo>
                  <a:lnTo>
                    <a:pt x="236" y="5516"/>
                  </a:lnTo>
                  <a:lnTo>
                    <a:pt x="378" y="5516"/>
                  </a:lnTo>
                  <a:lnTo>
                    <a:pt x="378" y="5619"/>
                  </a:lnTo>
                  <a:lnTo>
                    <a:pt x="0" y="5619"/>
                  </a:lnTo>
                  <a:lnTo>
                    <a:pt x="0" y="4897"/>
                  </a:lnTo>
                  <a:lnTo>
                    <a:pt x="142" y="4897"/>
                  </a:lnTo>
                  <a:lnTo>
                    <a:pt x="142" y="4640"/>
                  </a:lnTo>
                  <a:lnTo>
                    <a:pt x="236" y="4640"/>
                  </a:lnTo>
                  <a:lnTo>
                    <a:pt x="236" y="3918"/>
                  </a:lnTo>
                  <a:lnTo>
                    <a:pt x="378" y="3918"/>
                  </a:lnTo>
                  <a:lnTo>
                    <a:pt x="378" y="3557"/>
                  </a:lnTo>
                  <a:lnTo>
                    <a:pt x="567" y="3557"/>
                  </a:lnTo>
                  <a:lnTo>
                    <a:pt x="567" y="3660"/>
                  </a:lnTo>
                  <a:lnTo>
                    <a:pt x="804" y="3660"/>
                  </a:lnTo>
                  <a:lnTo>
                    <a:pt x="804" y="3763"/>
                  </a:lnTo>
                  <a:lnTo>
                    <a:pt x="1371" y="3763"/>
                  </a:lnTo>
                  <a:lnTo>
                    <a:pt x="1371" y="3918"/>
                  </a:lnTo>
                  <a:lnTo>
                    <a:pt x="1702" y="3918"/>
                  </a:lnTo>
                  <a:lnTo>
                    <a:pt x="1702" y="3763"/>
                  </a:lnTo>
                  <a:lnTo>
                    <a:pt x="1796" y="3763"/>
                  </a:lnTo>
                  <a:lnTo>
                    <a:pt x="1796" y="3660"/>
                  </a:lnTo>
                  <a:lnTo>
                    <a:pt x="1938" y="3660"/>
                  </a:lnTo>
                  <a:lnTo>
                    <a:pt x="1938" y="3557"/>
                  </a:lnTo>
                  <a:lnTo>
                    <a:pt x="2127" y="3557"/>
                  </a:lnTo>
                  <a:lnTo>
                    <a:pt x="2127" y="3299"/>
                  </a:lnTo>
                  <a:lnTo>
                    <a:pt x="2269" y="3299"/>
                  </a:lnTo>
                  <a:lnTo>
                    <a:pt x="2269" y="3042"/>
                  </a:lnTo>
                  <a:lnTo>
                    <a:pt x="2505" y="3042"/>
                  </a:lnTo>
                  <a:lnTo>
                    <a:pt x="2505" y="2938"/>
                  </a:lnTo>
                  <a:lnTo>
                    <a:pt x="3025" y="2938"/>
                  </a:lnTo>
                  <a:lnTo>
                    <a:pt x="3025" y="2784"/>
                  </a:lnTo>
                  <a:lnTo>
                    <a:pt x="3167" y="2784"/>
                  </a:lnTo>
                  <a:lnTo>
                    <a:pt x="3167" y="2578"/>
                  </a:lnTo>
                  <a:lnTo>
                    <a:pt x="3261" y="2578"/>
                  </a:lnTo>
                  <a:lnTo>
                    <a:pt x="3261" y="2423"/>
                  </a:lnTo>
                  <a:lnTo>
                    <a:pt x="3356" y="2423"/>
                  </a:lnTo>
                  <a:lnTo>
                    <a:pt x="3356" y="2320"/>
                  </a:lnTo>
                  <a:lnTo>
                    <a:pt x="3498" y="2320"/>
                  </a:lnTo>
                  <a:lnTo>
                    <a:pt x="3498" y="2217"/>
                  </a:lnTo>
                  <a:lnTo>
                    <a:pt x="3592" y="2217"/>
                  </a:lnTo>
                  <a:lnTo>
                    <a:pt x="3592" y="2062"/>
                  </a:lnTo>
                  <a:lnTo>
                    <a:pt x="3498" y="2062"/>
                  </a:lnTo>
                  <a:lnTo>
                    <a:pt x="3498" y="1959"/>
                  </a:lnTo>
                  <a:lnTo>
                    <a:pt x="3356" y="1959"/>
                  </a:lnTo>
                  <a:lnTo>
                    <a:pt x="3356" y="1804"/>
                  </a:lnTo>
                  <a:lnTo>
                    <a:pt x="3261" y="1804"/>
                  </a:lnTo>
                  <a:lnTo>
                    <a:pt x="3261" y="1701"/>
                  </a:lnTo>
                  <a:lnTo>
                    <a:pt x="3167" y="1701"/>
                  </a:lnTo>
                  <a:lnTo>
                    <a:pt x="3167" y="1598"/>
                  </a:lnTo>
                  <a:lnTo>
                    <a:pt x="3025" y="1598"/>
                  </a:lnTo>
                  <a:lnTo>
                    <a:pt x="3025" y="1340"/>
                  </a:lnTo>
                  <a:lnTo>
                    <a:pt x="2930" y="1340"/>
                  </a:lnTo>
                  <a:lnTo>
                    <a:pt x="2930" y="1237"/>
                  </a:lnTo>
                  <a:lnTo>
                    <a:pt x="2836" y="1237"/>
                  </a:lnTo>
                  <a:lnTo>
                    <a:pt x="2836" y="1083"/>
                  </a:lnTo>
                  <a:lnTo>
                    <a:pt x="2694" y="1083"/>
                  </a:lnTo>
                  <a:lnTo>
                    <a:pt x="2694" y="979"/>
                  </a:lnTo>
                  <a:lnTo>
                    <a:pt x="2600" y="979"/>
                  </a:lnTo>
                  <a:lnTo>
                    <a:pt x="2600" y="876"/>
                  </a:lnTo>
                  <a:lnTo>
                    <a:pt x="2930" y="876"/>
                  </a:lnTo>
                  <a:lnTo>
                    <a:pt x="2930" y="722"/>
                  </a:lnTo>
                  <a:lnTo>
                    <a:pt x="3261" y="722"/>
                  </a:lnTo>
                  <a:lnTo>
                    <a:pt x="3261" y="619"/>
                  </a:lnTo>
                  <a:lnTo>
                    <a:pt x="3592" y="619"/>
                  </a:lnTo>
                  <a:lnTo>
                    <a:pt x="3592" y="464"/>
                  </a:lnTo>
                  <a:lnTo>
                    <a:pt x="4065" y="464"/>
                  </a:lnTo>
                  <a:lnTo>
                    <a:pt x="4065" y="361"/>
                  </a:lnTo>
                  <a:lnTo>
                    <a:pt x="4396" y="361"/>
                  </a:lnTo>
                  <a:lnTo>
                    <a:pt x="4396" y="258"/>
                  </a:lnTo>
                  <a:lnTo>
                    <a:pt x="4726" y="258"/>
                  </a:lnTo>
                  <a:lnTo>
                    <a:pt x="4726" y="103"/>
                  </a:lnTo>
                  <a:lnTo>
                    <a:pt x="4821" y="103"/>
                  </a:lnTo>
                  <a:lnTo>
                    <a:pt x="4821" y="0"/>
                  </a:lnTo>
                  <a:lnTo>
                    <a:pt x="5388" y="0"/>
                  </a:lnTo>
                  <a:lnTo>
                    <a:pt x="5388" y="103"/>
                  </a:lnTo>
                  <a:lnTo>
                    <a:pt x="5719" y="103"/>
                  </a:lnTo>
                  <a:lnTo>
                    <a:pt x="5719" y="258"/>
                  </a:lnTo>
                  <a:lnTo>
                    <a:pt x="5955" y="258"/>
                  </a:lnTo>
                  <a:lnTo>
                    <a:pt x="5955" y="361"/>
                  </a:lnTo>
                  <a:lnTo>
                    <a:pt x="6050" y="361"/>
                  </a:lnTo>
                  <a:lnTo>
                    <a:pt x="6050" y="464"/>
                  </a:lnTo>
                  <a:lnTo>
                    <a:pt x="6381" y="464"/>
                  </a:lnTo>
                  <a:lnTo>
                    <a:pt x="6381" y="619"/>
                  </a:lnTo>
                  <a:lnTo>
                    <a:pt x="6617" y="619"/>
                  </a:lnTo>
                  <a:lnTo>
                    <a:pt x="6617" y="722"/>
                  </a:lnTo>
                  <a:lnTo>
                    <a:pt x="6853" y="722"/>
                  </a:lnTo>
                  <a:lnTo>
                    <a:pt x="6853" y="876"/>
                  </a:lnTo>
                  <a:lnTo>
                    <a:pt x="6948" y="876"/>
                  </a:lnTo>
                  <a:lnTo>
                    <a:pt x="6948" y="979"/>
                  </a:lnTo>
                  <a:lnTo>
                    <a:pt x="7184" y="979"/>
                  </a:lnTo>
                  <a:lnTo>
                    <a:pt x="7184" y="1083"/>
                  </a:lnTo>
                  <a:lnTo>
                    <a:pt x="7421" y="1083"/>
                  </a:lnTo>
                  <a:lnTo>
                    <a:pt x="7421" y="1237"/>
                  </a:lnTo>
                  <a:lnTo>
                    <a:pt x="7610" y="1237"/>
                  </a:lnTo>
                  <a:lnTo>
                    <a:pt x="7610" y="1340"/>
                  </a:lnTo>
                  <a:lnTo>
                    <a:pt x="7751" y="1340"/>
                  </a:lnTo>
                  <a:lnTo>
                    <a:pt x="7751" y="1443"/>
                  </a:lnTo>
                  <a:lnTo>
                    <a:pt x="7940" y="1443"/>
                  </a:lnTo>
                  <a:lnTo>
                    <a:pt x="7940" y="1598"/>
                  </a:lnTo>
                  <a:lnTo>
                    <a:pt x="8319" y="1598"/>
                  </a:lnTo>
                  <a:lnTo>
                    <a:pt x="8319" y="1701"/>
                  </a:lnTo>
                  <a:lnTo>
                    <a:pt x="8508" y="1701"/>
                  </a:lnTo>
                  <a:lnTo>
                    <a:pt x="8508" y="1804"/>
                  </a:lnTo>
                  <a:lnTo>
                    <a:pt x="8649" y="1804"/>
                  </a:lnTo>
                  <a:lnTo>
                    <a:pt x="8649" y="1959"/>
                  </a:lnTo>
                  <a:lnTo>
                    <a:pt x="8744" y="1959"/>
                  </a:lnTo>
                  <a:lnTo>
                    <a:pt x="8744" y="2320"/>
                  </a:lnTo>
                  <a:lnTo>
                    <a:pt x="9406" y="2320"/>
                  </a:lnTo>
                  <a:lnTo>
                    <a:pt x="9406" y="2423"/>
                  </a:lnTo>
                  <a:lnTo>
                    <a:pt x="9311" y="2423"/>
                  </a:lnTo>
                  <a:lnTo>
                    <a:pt x="9311" y="3402"/>
                  </a:lnTo>
                  <a:lnTo>
                    <a:pt x="9547" y="3402"/>
                  </a:lnTo>
                  <a:lnTo>
                    <a:pt x="9547" y="3557"/>
                  </a:lnTo>
                  <a:lnTo>
                    <a:pt x="9878" y="3557"/>
                  </a:lnTo>
                  <a:lnTo>
                    <a:pt x="9878" y="3660"/>
                  </a:lnTo>
                  <a:lnTo>
                    <a:pt x="10067" y="3660"/>
                  </a:lnTo>
                  <a:lnTo>
                    <a:pt x="10067" y="3763"/>
                  </a:lnTo>
                  <a:lnTo>
                    <a:pt x="10446" y="3763"/>
                  </a:lnTo>
                  <a:lnTo>
                    <a:pt x="10446" y="3918"/>
                  </a:lnTo>
                  <a:lnTo>
                    <a:pt x="11533" y="3918"/>
                  </a:lnTo>
                  <a:lnTo>
                    <a:pt x="11533" y="4021"/>
                  </a:lnTo>
                  <a:lnTo>
                    <a:pt x="13092" y="4021"/>
                  </a:lnTo>
                  <a:lnTo>
                    <a:pt x="13092" y="4176"/>
                  </a:lnTo>
                  <a:lnTo>
                    <a:pt x="13234" y="4176"/>
                  </a:lnTo>
                  <a:lnTo>
                    <a:pt x="13234" y="4279"/>
                  </a:lnTo>
                  <a:lnTo>
                    <a:pt x="13329" y="4279"/>
                  </a:lnTo>
                  <a:lnTo>
                    <a:pt x="13329" y="4640"/>
                  </a:lnTo>
                  <a:lnTo>
                    <a:pt x="13423" y="4640"/>
                  </a:lnTo>
                  <a:lnTo>
                    <a:pt x="13423" y="4743"/>
                  </a:lnTo>
                  <a:lnTo>
                    <a:pt x="14321" y="4743"/>
                  </a:lnTo>
                  <a:lnTo>
                    <a:pt x="14321" y="5104"/>
                  </a:lnTo>
                  <a:lnTo>
                    <a:pt x="14463" y="5104"/>
                  </a:lnTo>
                  <a:lnTo>
                    <a:pt x="14463" y="5361"/>
                  </a:lnTo>
                  <a:lnTo>
                    <a:pt x="14558" y="5361"/>
                  </a:lnTo>
                  <a:lnTo>
                    <a:pt x="14558" y="5516"/>
                  </a:lnTo>
                  <a:lnTo>
                    <a:pt x="14699" y="5516"/>
                  </a:lnTo>
                  <a:lnTo>
                    <a:pt x="14558" y="5516"/>
                  </a:lnTo>
                  <a:lnTo>
                    <a:pt x="14558" y="5619"/>
                  </a:lnTo>
                  <a:lnTo>
                    <a:pt x="14699" y="5619"/>
                  </a:lnTo>
                  <a:lnTo>
                    <a:pt x="14699" y="5980"/>
                  </a:lnTo>
                  <a:lnTo>
                    <a:pt x="14888" y="5980"/>
                  </a:lnTo>
                  <a:lnTo>
                    <a:pt x="14888" y="6083"/>
                  </a:lnTo>
                  <a:lnTo>
                    <a:pt x="15125" y="6083"/>
                  </a:lnTo>
                  <a:lnTo>
                    <a:pt x="15125" y="6495"/>
                  </a:lnTo>
                  <a:lnTo>
                    <a:pt x="15219" y="6495"/>
                  </a:lnTo>
                  <a:lnTo>
                    <a:pt x="15219" y="6238"/>
                  </a:lnTo>
                  <a:lnTo>
                    <a:pt x="15361" y="6238"/>
                  </a:lnTo>
                  <a:lnTo>
                    <a:pt x="15361" y="6341"/>
                  </a:lnTo>
                  <a:lnTo>
                    <a:pt x="15456" y="6341"/>
                  </a:lnTo>
                  <a:lnTo>
                    <a:pt x="15361" y="6341"/>
                  </a:lnTo>
                  <a:lnTo>
                    <a:pt x="15361" y="6495"/>
                  </a:lnTo>
                  <a:lnTo>
                    <a:pt x="15456" y="6495"/>
                  </a:lnTo>
                  <a:lnTo>
                    <a:pt x="15456" y="6856"/>
                  </a:lnTo>
                  <a:lnTo>
                    <a:pt x="15692" y="6856"/>
                  </a:lnTo>
                  <a:lnTo>
                    <a:pt x="15692" y="6959"/>
                  </a:lnTo>
                  <a:lnTo>
                    <a:pt x="15786" y="6959"/>
                  </a:lnTo>
                  <a:lnTo>
                    <a:pt x="15786" y="7063"/>
                  </a:lnTo>
                  <a:lnTo>
                    <a:pt x="16023" y="7063"/>
                  </a:lnTo>
                  <a:lnTo>
                    <a:pt x="16023" y="7320"/>
                  </a:lnTo>
                  <a:lnTo>
                    <a:pt x="15928" y="7320"/>
                  </a:lnTo>
                  <a:lnTo>
                    <a:pt x="16023" y="7320"/>
                  </a:lnTo>
                  <a:lnTo>
                    <a:pt x="16023" y="7423"/>
                  </a:lnTo>
                  <a:lnTo>
                    <a:pt x="16023" y="7320"/>
                  </a:lnTo>
                  <a:lnTo>
                    <a:pt x="16023" y="8197"/>
                  </a:lnTo>
                  <a:lnTo>
                    <a:pt x="15928" y="8197"/>
                  </a:lnTo>
                  <a:lnTo>
                    <a:pt x="16023" y="8197"/>
                  </a:lnTo>
                  <a:lnTo>
                    <a:pt x="16023" y="8403"/>
                  </a:lnTo>
                  <a:lnTo>
                    <a:pt x="16117" y="8403"/>
                  </a:lnTo>
                  <a:lnTo>
                    <a:pt x="16117" y="8661"/>
                  </a:lnTo>
                  <a:lnTo>
                    <a:pt x="16259" y="8661"/>
                  </a:lnTo>
                  <a:lnTo>
                    <a:pt x="16259" y="8815"/>
                  </a:lnTo>
                  <a:lnTo>
                    <a:pt x="16354" y="8815"/>
                  </a:lnTo>
                  <a:lnTo>
                    <a:pt x="16354" y="9279"/>
                  </a:lnTo>
                  <a:lnTo>
                    <a:pt x="16448" y="9279"/>
                  </a:lnTo>
                  <a:lnTo>
                    <a:pt x="16448" y="9382"/>
                  </a:lnTo>
                  <a:lnTo>
                    <a:pt x="16590" y="9382"/>
                  </a:lnTo>
                  <a:lnTo>
                    <a:pt x="16590" y="9640"/>
                  </a:lnTo>
                  <a:lnTo>
                    <a:pt x="16684" y="9640"/>
                  </a:lnTo>
                  <a:lnTo>
                    <a:pt x="16684" y="9898"/>
                  </a:lnTo>
                  <a:lnTo>
                    <a:pt x="16921" y="9898"/>
                  </a:lnTo>
                  <a:lnTo>
                    <a:pt x="16921" y="10362"/>
                  </a:lnTo>
                  <a:lnTo>
                    <a:pt x="17015" y="10362"/>
                  </a:lnTo>
                  <a:lnTo>
                    <a:pt x="17015" y="10516"/>
                  </a:lnTo>
                  <a:lnTo>
                    <a:pt x="17252" y="10516"/>
                  </a:lnTo>
                  <a:lnTo>
                    <a:pt x="17252" y="10620"/>
                  </a:lnTo>
                  <a:lnTo>
                    <a:pt x="17346" y="10620"/>
                  </a:lnTo>
                  <a:lnTo>
                    <a:pt x="17346" y="10723"/>
                  </a:lnTo>
                  <a:lnTo>
                    <a:pt x="17582" y="10723"/>
                  </a:lnTo>
                  <a:lnTo>
                    <a:pt x="17582" y="11135"/>
                  </a:lnTo>
                  <a:lnTo>
                    <a:pt x="17677" y="11135"/>
                  </a:lnTo>
                  <a:lnTo>
                    <a:pt x="17677" y="11702"/>
                  </a:lnTo>
                  <a:lnTo>
                    <a:pt x="17819" y="11702"/>
                  </a:lnTo>
                  <a:lnTo>
                    <a:pt x="17819" y="11960"/>
                  </a:lnTo>
                  <a:lnTo>
                    <a:pt x="17913" y="11960"/>
                  </a:lnTo>
                  <a:lnTo>
                    <a:pt x="17913" y="12115"/>
                  </a:lnTo>
                  <a:lnTo>
                    <a:pt x="18481" y="12115"/>
                  </a:lnTo>
                  <a:lnTo>
                    <a:pt x="18481" y="12218"/>
                  </a:lnTo>
                  <a:lnTo>
                    <a:pt x="19284" y="12218"/>
                  </a:lnTo>
                  <a:lnTo>
                    <a:pt x="19284" y="12321"/>
                  </a:lnTo>
                  <a:lnTo>
                    <a:pt x="19709" y="12321"/>
                  </a:lnTo>
                  <a:lnTo>
                    <a:pt x="19709" y="12475"/>
                  </a:lnTo>
                  <a:lnTo>
                    <a:pt x="20277" y="12475"/>
                  </a:lnTo>
                  <a:lnTo>
                    <a:pt x="20277" y="12579"/>
                  </a:lnTo>
                  <a:lnTo>
                    <a:pt x="20702" y="12579"/>
                  </a:lnTo>
                  <a:lnTo>
                    <a:pt x="20702" y="12682"/>
                  </a:lnTo>
                  <a:lnTo>
                    <a:pt x="20938" y="12682"/>
                  </a:lnTo>
                  <a:lnTo>
                    <a:pt x="20938" y="12579"/>
                  </a:lnTo>
                  <a:lnTo>
                    <a:pt x="21033" y="12579"/>
                  </a:lnTo>
                  <a:lnTo>
                    <a:pt x="21033" y="12475"/>
                  </a:lnTo>
                  <a:lnTo>
                    <a:pt x="21175" y="12475"/>
                  </a:lnTo>
                  <a:lnTo>
                    <a:pt x="21175" y="12682"/>
                  </a:lnTo>
                  <a:lnTo>
                    <a:pt x="21269" y="12682"/>
                  </a:lnTo>
                  <a:lnTo>
                    <a:pt x="21269" y="12836"/>
                  </a:lnTo>
                  <a:lnTo>
                    <a:pt x="21411" y="12836"/>
                  </a:lnTo>
                  <a:lnTo>
                    <a:pt x="21411" y="13094"/>
                  </a:lnTo>
                  <a:lnTo>
                    <a:pt x="21505" y="13094"/>
                  </a:lnTo>
                  <a:lnTo>
                    <a:pt x="21505" y="13197"/>
                  </a:lnTo>
                  <a:lnTo>
                    <a:pt x="21600" y="13197"/>
                  </a:lnTo>
                  <a:lnTo>
                    <a:pt x="21600" y="13455"/>
                  </a:lnTo>
                  <a:lnTo>
                    <a:pt x="21505" y="13455"/>
                  </a:lnTo>
                  <a:lnTo>
                    <a:pt x="21505" y="13816"/>
                  </a:lnTo>
                  <a:lnTo>
                    <a:pt x="21411" y="13816"/>
                  </a:lnTo>
                  <a:lnTo>
                    <a:pt x="21411" y="14177"/>
                  </a:lnTo>
                  <a:lnTo>
                    <a:pt x="21269" y="14177"/>
                  </a:lnTo>
                  <a:lnTo>
                    <a:pt x="21269" y="14537"/>
                  </a:lnTo>
                  <a:lnTo>
                    <a:pt x="21175" y="14537"/>
                  </a:lnTo>
                  <a:lnTo>
                    <a:pt x="21175" y="15001"/>
                  </a:lnTo>
                  <a:lnTo>
                    <a:pt x="21033" y="15001"/>
                  </a:lnTo>
                  <a:lnTo>
                    <a:pt x="21033" y="15517"/>
                  </a:lnTo>
                  <a:lnTo>
                    <a:pt x="20938" y="15517"/>
                  </a:lnTo>
                  <a:lnTo>
                    <a:pt x="20938" y="15775"/>
                  </a:lnTo>
                  <a:lnTo>
                    <a:pt x="20844" y="15775"/>
                  </a:lnTo>
                  <a:lnTo>
                    <a:pt x="20844" y="15981"/>
                  </a:lnTo>
                  <a:lnTo>
                    <a:pt x="20513" y="15981"/>
                  </a:lnTo>
                  <a:lnTo>
                    <a:pt x="20513" y="16136"/>
                  </a:lnTo>
                  <a:lnTo>
                    <a:pt x="20277" y="16136"/>
                  </a:lnTo>
                  <a:lnTo>
                    <a:pt x="20277" y="16239"/>
                  </a:lnTo>
                  <a:lnTo>
                    <a:pt x="20040" y="16239"/>
                  </a:lnTo>
                  <a:lnTo>
                    <a:pt x="20040" y="16342"/>
                  </a:lnTo>
                  <a:lnTo>
                    <a:pt x="19709" y="16342"/>
                  </a:lnTo>
                  <a:lnTo>
                    <a:pt x="19709" y="16496"/>
                  </a:lnTo>
                  <a:lnTo>
                    <a:pt x="19379" y="16496"/>
                  </a:lnTo>
                  <a:lnTo>
                    <a:pt x="19379" y="16600"/>
                  </a:lnTo>
                  <a:lnTo>
                    <a:pt x="19142" y="16600"/>
                  </a:lnTo>
                  <a:lnTo>
                    <a:pt x="19142" y="16754"/>
                  </a:lnTo>
                  <a:lnTo>
                    <a:pt x="18906" y="16754"/>
                  </a:lnTo>
                  <a:lnTo>
                    <a:pt x="18906" y="16857"/>
                  </a:lnTo>
                  <a:lnTo>
                    <a:pt x="18481" y="16857"/>
                  </a:lnTo>
                  <a:lnTo>
                    <a:pt x="18481" y="16960"/>
                  </a:lnTo>
                  <a:lnTo>
                    <a:pt x="18244" y="16960"/>
                  </a:lnTo>
                  <a:lnTo>
                    <a:pt x="18244" y="17115"/>
                  </a:lnTo>
                  <a:lnTo>
                    <a:pt x="18055" y="17115"/>
                  </a:lnTo>
                  <a:lnTo>
                    <a:pt x="18055" y="17218"/>
                  </a:lnTo>
                  <a:lnTo>
                    <a:pt x="17677" y="17218"/>
                  </a:lnTo>
                  <a:lnTo>
                    <a:pt x="17677" y="17321"/>
                  </a:lnTo>
                  <a:lnTo>
                    <a:pt x="17157" y="17321"/>
                  </a:lnTo>
                  <a:lnTo>
                    <a:pt x="17157" y="17476"/>
                  </a:lnTo>
                  <a:lnTo>
                    <a:pt x="16779" y="17476"/>
                  </a:lnTo>
                  <a:lnTo>
                    <a:pt x="16779" y="17579"/>
                  </a:lnTo>
                  <a:lnTo>
                    <a:pt x="16354" y="17579"/>
                  </a:lnTo>
                  <a:lnTo>
                    <a:pt x="16354" y="17734"/>
                  </a:lnTo>
                  <a:lnTo>
                    <a:pt x="16023" y="17734"/>
                  </a:lnTo>
                  <a:lnTo>
                    <a:pt x="16023" y="17837"/>
                  </a:lnTo>
                  <a:lnTo>
                    <a:pt x="15456" y="17837"/>
                  </a:lnTo>
                  <a:lnTo>
                    <a:pt x="15456" y="17940"/>
                  </a:lnTo>
                  <a:lnTo>
                    <a:pt x="15125" y="17940"/>
                  </a:lnTo>
                  <a:lnTo>
                    <a:pt x="15125" y="18095"/>
                  </a:lnTo>
                  <a:lnTo>
                    <a:pt x="14794" y="18095"/>
                  </a:lnTo>
                  <a:lnTo>
                    <a:pt x="14794" y="18198"/>
                  </a:lnTo>
                  <a:lnTo>
                    <a:pt x="14558" y="18198"/>
                  </a:lnTo>
                  <a:lnTo>
                    <a:pt x="14558" y="18301"/>
                  </a:lnTo>
                  <a:lnTo>
                    <a:pt x="14463" y="18301"/>
                  </a:lnTo>
                  <a:lnTo>
                    <a:pt x="14463" y="18455"/>
                  </a:lnTo>
                  <a:lnTo>
                    <a:pt x="14321" y="18455"/>
                  </a:lnTo>
                  <a:lnTo>
                    <a:pt x="14321" y="18558"/>
                  </a:lnTo>
                  <a:lnTo>
                    <a:pt x="14227" y="18558"/>
                  </a:lnTo>
                  <a:lnTo>
                    <a:pt x="14227" y="18713"/>
                  </a:lnTo>
                  <a:lnTo>
                    <a:pt x="14132" y="18713"/>
                  </a:lnTo>
                  <a:lnTo>
                    <a:pt x="14132" y="18816"/>
                  </a:lnTo>
                  <a:lnTo>
                    <a:pt x="13990" y="18816"/>
                  </a:lnTo>
                  <a:lnTo>
                    <a:pt x="13990" y="18919"/>
                  </a:lnTo>
                  <a:lnTo>
                    <a:pt x="13896" y="18919"/>
                  </a:lnTo>
                  <a:lnTo>
                    <a:pt x="13896" y="19177"/>
                  </a:lnTo>
                  <a:lnTo>
                    <a:pt x="13801" y="19177"/>
                  </a:lnTo>
                  <a:lnTo>
                    <a:pt x="13801" y="19280"/>
                  </a:lnTo>
                  <a:lnTo>
                    <a:pt x="13660" y="19280"/>
                  </a:lnTo>
                  <a:lnTo>
                    <a:pt x="13660" y="19435"/>
                  </a:lnTo>
                  <a:lnTo>
                    <a:pt x="13565" y="19435"/>
                  </a:lnTo>
                  <a:lnTo>
                    <a:pt x="13565" y="19641"/>
                  </a:lnTo>
                  <a:lnTo>
                    <a:pt x="13423" y="19641"/>
                  </a:lnTo>
                  <a:lnTo>
                    <a:pt x="13423" y="19899"/>
                  </a:lnTo>
                  <a:lnTo>
                    <a:pt x="13234" y="19899"/>
                  </a:lnTo>
                  <a:lnTo>
                    <a:pt x="13234" y="20157"/>
                  </a:lnTo>
                  <a:lnTo>
                    <a:pt x="13092" y="20157"/>
                  </a:lnTo>
                  <a:lnTo>
                    <a:pt x="13092" y="20260"/>
                  </a:lnTo>
                  <a:lnTo>
                    <a:pt x="12998" y="20260"/>
                  </a:lnTo>
                  <a:lnTo>
                    <a:pt x="12998" y="20414"/>
                  </a:lnTo>
                  <a:lnTo>
                    <a:pt x="12903" y="20414"/>
                  </a:lnTo>
                  <a:lnTo>
                    <a:pt x="12903" y="20621"/>
                  </a:lnTo>
                  <a:lnTo>
                    <a:pt x="12761" y="20621"/>
                  </a:lnTo>
                  <a:lnTo>
                    <a:pt x="12761" y="20775"/>
                  </a:lnTo>
                  <a:lnTo>
                    <a:pt x="12667" y="20775"/>
                  </a:lnTo>
                  <a:lnTo>
                    <a:pt x="12667" y="20878"/>
                  </a:lnTo>
                  <a:lnTo>
                    <a:pt x="12572" y="20878"/>
                  </a:lnTo>
                  <a:lnTo>
                    <a:pt x="12572" y="21136"/>
                  </a:lnTo>
                  <a:lnTo>
                    <a:pt x="12431" y="21136"/>
                  </a:lnTo>
                  <a:lnTo>
                    <a:pt x="12431" y="21239"/>
                  </a:lnTo>
                  <a:lnTo>
                    <a:pt x="12336" y="21239"/>
                  </a:lnTo>
                  <a:lnTo>
                    <a:pt x="12336" y="21394"/>
                  </a:lnTo>
                  <a:lnTo>
                    <a:pt x="12194" y="21394"/>
                  </a:lnTo>
                  <a:lnTo>
                    <a:pt x="12194" y="21600"/>
                  </a:lnTo>
                  <a:lnTo>
                    <a:pt x="12100" y="21600"/>
                  </a:lnTo>
                  <a:lnTo>
                    <a:pt x="12100" y="20621"/>
                  </a:lnTo>
                  <a:lnTo>
                    <a:pt x="11863" y="20621"/>
                  </a:lnTo>
                  <a:lnTo>
                    <a:pt x="11863" y="20517"/>
                  </a:lnTo>
                  <a:lnTo>
                    <a:pt x="11769" y="20517"/>
                  </a:lnTo>
                  <a:lnTo>
                    <a:pt x="11769" y="20414"/>
                  </a:lnTo>
                  <a:lnTo>
                    <a:pt x="11533" y="20414"/>
                  </a:lnTo>
                  <a:lnTo>
                    <a:pt x="11533" y="20260"/>
                  </a:lnTo>
                  <a:lnTo>
                    <a:pt x="11296" y="20260"/>
                  </a:lnTo>
                  <a:lnTo>
                    <a:pt x="11296" y="20157"/>
                  </a:lnTo>
                  <a:lnTo>
                    <a:pt x="11202" y="20157"/>
                  </a:lnTo>
                  <a:lnTo>
                    <a:pt x="11202" y="20053"/>
                  </a:lnTo>
                  <a:lnTo>
                    <a:pt x="10965" y="20053"/>
                  </a:lnTo>
                  <a:lnTo>
                    <a:pt x="10965" y="19899"/>
                  </a:lnTo>
                  <a:lnTo>
                    <a:pt x="10776" y="19899"/>
                  </a:lnTo>
                  <a:lnTo>
                    <a:pt x="10776" y="19796"/>
                  </a:lnTo>
                  <a:lnTo>
                    <a:pt x="10635" y="19796"/>
                  </a:lnTo>
                  <a:lnTo>
                    <a:pt x="10635" y="19641"/>
                  </a:lnTo>
                  <a:lnTo>
                    <a:pt x="10446" y="19641"/>
                  </a:lnTo>
                  <a:lnTo>
                    <a:pt x="10446" y="19538"/>
                  </a:lnTo>
                  <a:lnTo>
                    <a:pt x="10304" y="19538"/>
                  </a:lnTo>
                  <a:lnTo>
                    <a:pt x="10304" y="19435"/>
                  </a:lnTo>
                  <a:lnTo>
                    <a:pt x="10067" y="19435"/>
                  </a:lnTo>
                  <a:lnTo>
                    <a:pt x="10067" y="19280"/>
                  </a:lnTo>
                  <a:lnTo>
                    <a:pt x="9737" y="19280"/>
                  </a:lnTo>
                  <a:lnTo>
                    <a:pt x="9737" y="19435"/>
                  </a:lnTo>
                  <a:lnTo>
                    <a:pt x="9547" y="19435"/>
                  </a:lnTo>
                  <a:lnTo>
                    <a:pt x="9547" y="19280"/>
                  </a:lnTo>
                  <a:lnTo>
                    <a:pt x="9311" y="19280"/>
                  </a:lnTo>
                  <a:lnTo>
                    <a:pt x="9311" y="19177"/>
                  </a:lnTo>
                  <a:lnTo>
                    <a:pt x="9217" y="19177"/>
                  </a:lnTo>
                  <a:lnTo>
                    <a:pt x="9217" y="19074"/>
                  </a:lnTo>
                  <a:lnTo>
                    <a:pt x="8980" y="19074"/>
                  </a:lnTo>
                  <a:lnTo>
                    <a:pt x="8980" y="19435"/>
                  </a:lnTo>
                  <a:lnTo>
                    <a:pt x="9075" y="19435"/>
                  </a:lnTo>
                  <a:lnTo>
                    <a:pt x="8839" y="19435"/>
                  </a:lnTo>
                  <a:lnTo>
                    <a:pt x="8839" y="20053"/>
                  </a:lnTo>
                  <a:lnTo>
                    <a:pt x="8980" y="20053"/>
                  </a:lnTo>
                  <a:lnTo>
                    <a:pt x="8980" y="20260"/>
                  </a:lnTo>
                  <a:lnTo>
                    <a:pt x="8839" y="20260"/>
                  </a:lnTo>
                  <a:lnTo>
                    <a:pt x="8839" y="20414"/>
                  </a:lnTo>
                  <a:lnTo>
                    <a:pt x="8744" y="20414"/>
                  </a:lnTo>
                  <a:lnTo>
                    <a:pt x="8744" y="20517"/>
                  </a:lnTo>
                  <a:lnTo>
                    <a:pt x="8649" y="20517"/>
                  </a:lnTo>
                  <a:lnTo>
                    <a:pt x="8649" y="20621"/>
                  </a:lnTo>
                  <a:lnTo>
                    <a:pt x="8413" y="20621"/>
                  </a:lnTo>
                  <a:lnTo>
                    <a:pt x="8413" y="20157"/>
                  </a:lnTo>
                  <a:lnTo>
                    <a:pt x="8319" y="20157"/>
                  </a:lnTo>
                  <a:lnTo>
                    <a:pt x="8319" y="20053"/>
                  </a:lnTo>
                  <a:lnTo>
                    <a:pt x="8177" y="20053"/>
                  </a:lnTo>
                  <a:lnTo>
                    <a:pt x="8177" y="19899"/>
                  </a:lnTo>
                  <a:lnTo>
                    <a:pt x="8082" y="19899"/>
                  </a:lnTo>
                  <a:lnTo>
                    <a:pt x="8082" y="19538"/>
                  </a:lnTo>
                  <a:lnTo>
                    <a:pt x="7940" y="19538"/>
                  </a:lnTo>
                  <a:lnTo>
                    <a:pt x="7940" y="19280"/>
                  </a:lnTo>
                  <a:lnTo>
                    <a:pt x="7846" y="19280"/>
                  </a:lnTo>
                  <a:lnTo>
                    <a:pt x="7846" y="19074"/>
                  </a:lnTo>
                  <a:lnTo>
                    <a:pt x="7751" y="19074"/>
                  </a:lnTo>
                  <a:lnTo>
                    <a:pt x="7751" y="18919"/>
                  </a:lnTo>
                  <a:lnTo>
                    <a:pt x="7610" y="18919"/>
                  </a:lnTo>
                  <a:lnTo>
                    <a:pt x="7610" y="18816"/>
                  </a:lnTo>
                  <a:lnTo>
                    <a:pt x="7421" y="18816"/>
                  </a:lnTo>
                  <a:lnTo>
                    <a:pt x="7421" y="18713"/>
                  </a:lnTo>
                  <a:lnTo>
                    <a:pt x="7279" y="18713"/>
                  </a:lnTo>
                  <a:lnTo>
                    <a:pt x="7279" y="18455"/>
                  </a:lnTo>
                  <a:lnTo>
                    <a:pt x="7184" y="18455"/>
                  </a:lnTo>
                  <a:lnTo>
                    <a:pt x="7184" y="18095"/>
                  </a:lnTo>
                  <a:lnTo>
                    <a:pt x="7090" y="18095"/>
                  </a:lnTo>
                  <a:lnTo>
                    <a:pt x="7090" y="17837"/>
                  </a:lnTo>
                  <a:lnTo>
                    <a:pt x="6948" y="17837"/>
                  </a:lnTo>
                  <a:lnTo>
                    <a:pt x="6948" y="17734"/>
                  </a:lnTo>
                  <a:lnTo>
                    <a:pt x="6853" y="17734"/>
                  </a:lnTo>
                  <a:lnTo>
                    <a:pt x="6853" y="17115"/>
                  </a:lnTo>
                  <a:lnTo>
                    <a:pt x="6712" y="17115"/>
                  </a:lnTo>
                  <a:lnTo>
                    <a:pt x="6712" y="16960"/>
                  </a:lnTo>
                  <a:lnTo>
                    <a:pt x="6617" y="16960"/>
                  </a:lnTo>
                  <a:lnTo>
                    <a:pt x="6617" y="16857"/>
                  </a:lnTo>
                  <a:lnTo>
                    <a:pt x="6523" y="16857"/>
                  </a:lnTo>
                  <a:lnTo>
                    <a:pt x="6523" y="16496"/>
                  </a:lnTo>
                  <a:lnTo>
                    <a:pt x="6381" y="16496"/>
                  </a:lnTo>
                </a:path>
              </a:pathLst>
            </a:custGeom>
            <a:solidFill>
              <a:schemeClr val="accent6"/>
            </a:solidFill>
            <a:ln w="6350" cap="flat">
              <a:solidFill>
                <a:srgbClr val="D3D3D3"/>
              </a:solidFill>
              <a:prstDash val="solid"/>
              <a:round/>
            </a:ln>
            <a:effectLst/>
          </p:spPr>
          <p:txBody>
            <a:bodyPr wrap="square" lIns="45718" tIns="45718" rIns="45718" bIns="45718" numCol="1" anchor="t">
              <a:noAutofit/>
            </a:bodyPr>
            <a:lstStyle/>
            <a:p>
              <a:endParaRPr/>
            </a:p>
          </p:txBody>
        </p:sp>
      </p:grpSp>
    </p:spTree>
    <p:extLst>
      <p:ext uri="{BB962C8B-B14F-4D97-AF65-F5344CB8AC3E}">
        <p14:creationId xmlns:p14="http://schemas.microsoft.com/office/powerpoint/2010/main" val="127121035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23F4F"/>
      </a:dk2>
      <a:lt2>
        <a:srgbClr val="E7E6E6"/>
      </a:lt2>
      <a:accent1>
        <a:srgbClr val="57545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323F4F"/>
      </a:dk2>
      <a:lt2>
        <a:srgbClr val="E7E6E6"/>
      </a:lt2>
      <a:accent1>
        <a:srgbClr val="575454"/>
      </a:accent1>
      <a:accent2>
        <a:srgbClr val="3F3F3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323F4F"/>
      </a:dk2>
      <a:lt2>
        <a:srgbClr val="E7E6E6"/>
      </a:lt2>
      <a:accent1>
        <a:srgbClr val="57545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3317</Words>
  <Application>Microsoft Office PowerPoint</Application>
  <PresentationFormat>Widescreen</PresentationFormat>
  <Paragraphs>532</Paragraphs>
  <Slides>76</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76</vt:i4>
      </vt:variant>
    </vt:vector>
  </HeadingPairs>
  <TitlesOfParts>
    <vt:vector size="86" baseType="lpstr">
      <vt:lpstr>Arial</vt:lpstr>
      <vt:lpstr>Calibri</vt:lpstr>
      <vt:lpstr>Calibri Light</vt:lpstr>
      <vt:lpstr>Lato</vt:lpstr>
      <vt:lpstr>Open Sans</vt:lpstr>
      <vt:lpstr>Segoe UI</vt:lpstr>
      <vt:lpstr>Wingdings</vt:lpstr>
      <vt:lpstr>Office Theme</vt:lpstr>
      <vt:lpstr>1_Office Theme</vt:lpstr>
      <vt:lpstr>2_Office Theme</vt:lpstr>
      <vt:lpstr>Smoking and Substance Abuse</vt:lpstr>
      <vt:lpstr>Objectives</vt:lpstr>
      <vt:lpstr>Mcq’s</vt:lpstr>
      <vt:lpstr>Mcq’s</vt:lpstr>
      <vt:lpstr>Mcq’s</vt:lpstr>
      <vt:lpstr>PowerPoint Presentation</vt:lpstr>
      <vt:lpstr>World Wide </vt:lpstr>
      <vt:lpstr>In Saudi Arabia ??</vt:lpstr>
      <vt:lpstr>In Saudi Arabia </vt:lpstr>
      <vt:lpstr>Prevalence </vt:lpstr>
      <vt:lpstr>PowerPoint Presentation</vt:lpstr>
      <vt:lpstr>Risks of Smoking</vt:lpstr>
      <vt:lpstr>Risks of smoking</vt:lpstr>
      <vt:lpstr>Smoking and Respiratory Diseases </vt:lpstr>
      <vt:lpstr>PowerPoint Presentation</vt:lpstr>
      <vt:lpstr>Smoking and cardiovascular diseases</vt:lpstr>
      <vt:lpstr>Smoking and Cancer </vt:lpstr>
      <vt:lpstr>Other health effects</vt:lpstr>
      <vt:lpstr>Passive Smoking</vt:lpstr>
      <vt:lpstr>Passive Smoking </vt:lpstr>
      <vt:lpstr>Passive Smoking</vt:lpstr>
      <vt:lpstr>Passive Smoking in Pregnancy</vt:lpstr>
      <vt:lpstr>Passive smoking in children </vt:lpstr>
      <vt:lpstr>PowerPoint Presentation</vt:lpstr>
      <vt:lpstr>Quitting smoking</vt:lpstr>
      <vt:lpstr>5 R’s model </vt:lpstr>
      <vt:lpstr>Challenges </vt:lpstr>
      <vt:lpstr>PowerPoint Presentation</vt:lpstr>
      <vt:lpstr> Role of PHC physician in smoking cessation   </vt:lpstr>
      <vt:lpstr>PowerPoint Presentation</vt:lpstr>
      <vt:lpstr>The 5A’s model </vt:lpstr>
      <vt:lpstr>PowerPoint Presentation</vt:lpstr>
      <vt:lpstr>PowerPoint Presentation</vt:lpstr>
      <vt:lpstr>PowerPoint Presentation</vt:lpstr>
      <vt:lpstr>PowerPoint Presentation</vt:lpstr>
      <vt:lpstr>Update in Pharmacological management</vt:lpstr>
      <vt:lpstr>NRT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 NRT’s</vt:lpstr>
      <vt:lpstr>Non NRT’s</vt:lpstr>
      <vt:lpstr>Substance Abuse</vt:lpstr>
      <vt:lpstr>Definition of Substance Abuse:</vt:lpstr>
      <vt:lpstr>Factors That Lead To Substance Abuse</vt:lpstr>
      <vt:lpstr>Familial risk factors:</vt:lpstr>
      <vt:lpstr>Social risk factors:</vt:lpstr>
      <vt:lpstr>Individual risk factors:</vt:lpstr>
      <vt:lpstr>Risk factors for drug addiction:</vt:lpstr>
      <vt:lpstr>PowerPoint Presentation</vt:lpstr>
      <vt:lpstr>Approach To Subjects With Substance Abuse</vt:lpstr>
      <vt:lpstr>PowerPoint Presentation</vt:lpstr>
      <vt:lpstr>Screening Tools for Substance Use Disorders </vt:lpstr>
      <vt:lpstr>Hazardous use:</vt:lpstr>
      <vt:lpstr>Substance abuse:</vt:lpstr>
      <vt:lpstr>Substance dependence:</vt:lpstr>
      <vt:lpstr>PowerPoint Presentation</vt:lpstr>
      <vt:lpstr>PowerPoint Presentation</vt:lpstr>
      <vt:lpstr>PowerPoint Presentation</vt:lpstr>
      <vt:lpstr>PowerPoint Presentation</vt:lpstr>
      <vt:lpstr>Pharmacotherapy:</vt:lpstr>
      <vt:lpstr>PowerPoint Presentation</vt:lpstr>
      <vt:lpstr>BENZODIAZEPINE DEPENDENCE</vt:lpstr>
      <vt:lpstr>STIMULANT DEPENDENCE</vt:lpstr>
      <vt:lpstr>Referral</vt:lpstr>
      <vt:lpstr>Role Play</vt:lpstr>
      <vt:lpstr>PowerPoint Presentation</vt:lpstr>
      <vt:lpstr>Mcq’s</vt:lpstr>
      <vt:lpstr>Mcq’s</vt:lpstr>
      <vt:lpstr>Mcq’s</vt:lpstr>
      <vt:lpstr>Thank you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and Substance Abuse</dc:title>
  <dc:creator>خالد</dc:creator>
  <cp:lastModifiedBy>خالد</cp:lastModifiedBy>
  <cp:revision>230</cp:revision>
  <dcterms:created xsi:type="dcterms:W3CDTF">2018-11-21T12:05:34Z</dcterms:created>
  <dcterms:modified xsi:type="dcterms:W3CDTF">2018-11-22T11:35:41Z</dcterms:modified>
</cp:coreProperties>
</file>